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3.xml" ContentType="application/vnd.openxmlformats-officedocument.theme+xml"/>
  <Override PartName="/ppt/slideLayouts/slideLayout118.xml" ContentType="application/vnd.openxmlformats-officedocument.presentationml.slideLayout+xml"/>
  <Override PartName="/ppt/theme/theme14.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5.xml" ContentType="application/vnd.openxmlformats-officedocument.theme+xml"/>
  <Override PartName="/ppt/slideLayouts/slideLayout130.xml" ContentType="application/vnd.openxmlformats-officedocument.presentationml.slideLayout+xml"/>
  <Override PartName="/ppt/theme/theme16.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7.xml" ContentType="application/vnd.openxmlformats-officedocument.theme+xml"/>
  <Override PartName="/ppt/slideLayouts/slideLayout134.xml" ContentType="application/vnd.openxmlformats-officedocument.presentationml.slideLayout+xml"/>
  <Override PartName="/ppt/theme/theme18.xml" ContentType="application/vnd.openxmlformats-officedocument.theme+xml"/>
  <Override PartName="/ppt/slideLayouts/slideLayout135.xml" ContentType="application/vnd.openxmlformats-officedocument.presentationml.slideLayout+xml"/>
  <Override PartName="/ppt/theme/theme19.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20.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21.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22.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3.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4.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5.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6.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7.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8.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9.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30.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31.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1.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4" r:id="rId2"/>
    <p:sldMasterId id="2147483652" r:id="rId3"/>
    <p:sldMasterId id="2147483650" r:id="rId4"/>
    <p:sldMasterId id="2147483649" r:id="rId5"/>
    <p:sldMasterId id="2147483956" r:id="rId6"/>
    <p:sldMasterId id="2147484006" r:id="rId7"/>
    <p:sldMasterId id="2147484023" r:id="rId8"/>
    <p:sldMasterId id="2147484035" r:id="rId9"/>
    <p:sldMasterId id="2147484060" r:id="rId10"/>
    <p:sldMasterId id="2147484075" r:id="rId11"/>
    <p:sldMasterId id="2147484099" r:id="rId12"/>
    <p:sldMasterId id="2147484111" r:id="rId13"/>
    <p:sldMasterId id="2147484115" r:id="rId14"/>
    <p:sldMasterId id="2147484117" r:id="rId15"/>
    <p:sldMasterId id="2147484129" r:id="rId16"/>
    <p:sldMasterId id="2147484131" r:id="rId17"/>
    <p:sldMasterId id="2147484135" r:id="rId18"/>
    <p:sldMasterId id="2147484137" r:id="rId19"/>
    <p:sldMasterId id="2147484139" r:id="rId20"/>
    <p:sldMasterId id="2147484151" r:id="rId21"/>
    <p:sldMasterId id="2147484167" r:id="rId22"/>
    <p:sldMasterId id="2147484179" r:id="rId23"/>
    <p:sldMasterId id="2147484215" r:id="rId24"/>
    <p:sldMasterId id="2147484228" r:id="rId25"/>
    <p:sldMasterId id="2147484241" r:id="rId26"/>
    <p:sldMasterId id="2147484244" r:id="rId27"/>
    <p:sldMasterId id="2147484256" r:id="rId28"/>
    <p:sldMasterId id="2147484280" r:id="rId29"/>
    <p:sldMasterId id="2147484304" r:id="rId30"/>
    <p:sldMasterId id="2147484316" r:id="rId31"/>
    <p:sldMasterId id="2147484328" r:id="rId32"/>
  </p:sldMasterIdLst>
  <p:notesMasterIdLst>
    <p:notesMasterId r:id="rId129"/>
  </p:notesMasterIdLst>
  <p:sldIdLst>
    <p:sldId id="364" r:id="rId33"/>
    <p:sldId id="349" r:id="rId34"/>
    <p:sldId id="258" r:id="rId35"/>
    <p:sldId id="322" r:id="rId36"/>
    <p:sldId id="260" r:id="rId37"/>
    <p:sldId id="261" r:id="rId38"/>
    <p:sldId id="262" r:id="rId39"/>
    <p:sldId id="329" r:id="rId40"/>
    <p:sldId id="263" r:id="rId41"/>
    <p:sldId id="264" r:id="rId42"/>
    <p:sldId id="265" r:id="rId43"/>
    <p:sldId id="266" r:id="rId44"/>
    <p:sldId id="267" r:id="rId45"/>
    <p:sldId id="268" r:id="rId46"/>
    <p:sldId id="269" r:id="rId47"/>
    <p:sldId id="270" r:id="rId48"/>
    <p:sldId id="271" r:id="rId49"/>
    <p:sldId id="272" r:id="rId50"/>
    <p:sldId id="273" r:id="rId51"/>
    <p:sldId id="274" r:id="rId52"/>
    <p:sldId id="321" r:id="rId53"/>
    <p:sldId id="276" r:id="rId54"/>
    <p:sldId id="277" r:id="rId55"/>
    <p:sldId id="259" r:id="rId56"/>
    <p:sldId id="717" r:id="rId57"/>
    <p:sldId id="718" r:id="rId58"/>
    <p:sldId id="719" r:id="rId59"/>
    <p:sldId id="720" r:id="rId60"/>
    <p:sldId id="325" r:id="rId61"/>
    <p:sldId id="353" r:id="rId62"/>
    <p:sldId id="354" r:id="rId63"/>
    <p:sldId id="355" r:id="rId64"/>
    <p:sldId id="356" r:id="rId65"/>
    <p:sldId id="357" r:id="rId66"/>
    <p:sldId id="715" r:id="rId67"/>
    <p:sldId id="358" r:id="rId68"/>
    <p:sldId id="359" r:id="rId69"/>
    <p:sldId id="714" r:id="rId70"/>
    <p:sldId id="362" r:id="rId71"/>
    <p:sldId id="360" r:id="rId72"/>
    <p:sldId id="361" r:id="rId73"/>
    <p:sldId id="341" r:id="rId74"/>
    <p:sldId id="282" r:id="rId75"/>
    <p:sldId id="283" r:id="rId76"/>
    <p:sldId id="342" r:id="rId77"/>
    <p:sldId id="716" r:id="rId78"/>
    <p:sldId id="403" r:id="rId79"/>
    <p:sldId id="284" r:id="rId80"/>
    <p:sldId id="285" r:id="rId81"/>
    <p:sldId id="286" r:id="rId82"/>
    <p:sldId id="287" r:id="rId83"/>
    <p:sldId id="288" r:id="rId84"/>
    <p:sldId id="289" r:id="rId85"/>
    <p:sldId id="290" r:id="rId86"/>
    <p:sldId id="291" r:id="rId87"/>
    <p:sldId id="292" r:id="rId88"/>
    <p:sldId id="293" r:id="rId89"/>
    <p:sldId id="294" r:id="rId90"/>
    <p:sldId id="295" r:id="rId91"/>
    <p:sldId id="296" r:id="rId92"/>
    <p:sldId id="297" r:id="rId93"/>
    <p:sldId id="298" r:id="rId94"/>
    <p:sldId id="299" r:id="rId95"/>
    <p:sldId id="343" r:id="rId96"/>
    <p:sldId id="352" r:id="rId97"/>
    <p:sldId id="345" r:id="rId98"/>
    <p:sldId id="300" r:id="rId99"/>
    <p:sldId id="301" r:id="rId100"/>
    <p:sldId id="319" r:id="rId101"/>
    <p:sldId id="302" r:id="rId102"/>
    <p:sldId id="303" r:id="rId103"/>
    <p:sldId id="320" r:id="rId104"/>
    <p:sldId id="304" r:id="rId105"/>
    <p:sldId id="467" r:id="rId106"/>
    <p:sldId id="468" r:id="rId107"/>
    <p:sldId id="721" r:id="rId108"/>
    <p:sldId id="471" r:id="rId109"/>
    <p:sldId id="305" r:id="rId110"/>
    <p:sldId id="306" r:id="rId111"/>
    <p:sldId id="307" r:id="rId112"/>
    <p:sldId id="308" r:id="rId113"/>
    <p:sldId id="309" r:id="rId114"/>
    <p:sldId id="310" r:id="rId115"/>
    <p:sldId id="311" r:id="rId116"/>
    <p:sldId id="312" r:id="rId117"/>
    <p:sldId id="313" r:id="rId118"/>
    <p:sldId id="324" r:id="rId119"/>
    <p:sldId id="350" r:id="rId120"/>
    <p:sldId id="315" r:id="rId121"/>
    <p:sldId id="4047" r:id="rId122"/>
    <p:sldId id="351" r:id="rId123"/>
    <p:sldId id="781" r:id="rId124"/>
    <p:sldId id="778" r:id="rId125"/>
    <p:sldId id="4046" r:id="rId126"/>
    <p:sldId id="316" r:id="rId127"/>
    <p:sldId id="347" r:id="rId12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410041"/>
    <a:srgbClr val="FF0000"/>
    <a:srgbClr val="800080"/>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952"/>
    <p:restoredTop sz="62199"/>
  </p:normalViewPr>
  <p:slideViewPr>
    <p:cSldViewPr>
      <p:cViewPr varScale="1">
        <p:scale>
          <a:sx n="97" d="100"/>
          <a:sy n="97" d="100"/>
        </p:scale>
        <p:origin x="224" y="200"/>
      </p:cViewPr>
      <p:guideLst>
        <p:guide orient="horz" pos="2160"/>
        <p:guide pos="2880"/>
      </p:guideLst>
    </p:cSldViewPr>
  </p:slideViewPr>
  <p:outlineViewPr>
    <p:cViewPr>
      <p:scale>
        <a:sx n="33" d="100"/>
        <a:sy n="33" d="100"/>
      </p:scale>
      <p:origin x="0" y="3456"/>
    </p:cViewPr>
  </p:outlineViewPr>
  <p:notesTextViewPr>
    <p:cViewPr>
      <p:scale>
        <a:sx n="100" d="100"/>
        <a:sy n="100" d="100"/>
      </p:scale>
      <p:origin x="0" y="0"/>
    </p:cViewPr>
  </p:notesTextViewPr>
  <p:sorterViewPr>
    <p:cViewPr varScale="1">
      <p:scale>
        <a:sx n="50" d="100"/>
        <a:sy n="50" d="100"/>
      </p:scale>
      <p:origin x="0" y="-272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5.xml"/><Relationship Id="rId21" Type="http://schemas.openxmlformats.org/officeDocument/2006/relationships/slideMaster" Target="slideMasters/slideMaster21.xml"/><Relationship Id="rId42" Type="http://schemas.openxmlformats.org/officeDocument/2006/relationships/slide" Target="slides/slide10.xml"/><Relationship Id="rId63" Type="http://schemas.openxmlformats.org/officeDocument/2006/relationships/slide" Target="slides/slide31.xml"/><Relationship Id="rId84" Type="http://schemas.openxmlformats.org/officeDocument/2006/relationships/slide" Target="slides/slide52.xml"/><Relationship Id="rId16" Type="http://schemas.openxmlformats.org/officeDocument/2006/relationships/slideMaster" Target="slideMasters/slideMaster16.xml"/><Relationship Id="rId107" Type="http://schemas.openxmlformats.org/officeDocument/2006/relationships/slide" Target="slides/slide7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5.xml"/><Relationship Id="rId53" Type="http://schemas.openxmlformats.org/officeDocument/2006/relationships/slide" Target="slides/slide21.xml"/><Relationship Id="rId58" Type="http://schemas.openxmlformats.org/officeDocument/2006/relationships/slide" Target="slides/slide26.xml"/><Relationship Id="rId74" Type="http://schemas.openxmlformats.org/officeDocument/2006/relationships/slide" Target="slides/slide42.xml"/><Relationship Id="rId79" Type="http://schemas.openxmlformats.org/officeDocument/2006/relationships/slide" Target="slides/slide47.xml"/><Relationship Id="rId102" Type="http://schemas.openxmlformats.org/officeDocument/2006/relationships/slide" Target="slides/slide70.xml"/><Relationship Id="rId123" Type="http://schemas.openxmlformats.org/officeDocument/2006/relationships/slide" Target="slides/slide91.xml"/><Relationship Id="rId128"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58.xml"/><Relationship Id="rId95" Type="http://schemas.openxmlformats.org/officeDocument/2006/relationships/slide" Target="slides/slide63.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1.xml"/><Relationship Id="rId48" Type="http://schemas.openxmlformats.org/officeDocument/2006/relationships/slide" Target="slides/slide16.xml"/><Relationship Id="rId64" Type="http://schemas.openxmlformats.org/officeDocument/2006/relationships/slide" Target="slides/slide32.xml"/><Relationship Id="rId69" Type="http://schemas.openxmlformats.org/officeDocument/2006/relationships/slide" Target="slides/slide37.xml"/><Relationship Id="rId113" Type="http://schemas.openxmlformats.org/officeDocument/2006/relationships/slide" Target="slides/slide81.xml"/><Relationship Id="rId118" Type="http://schemas.openxmlformats.org/officeDocument/2006/relationships/slide" Target="slides/slide86.xml"/><Relationship Id="rId80" Type="http://schemas.openxmlformats.org/officeDocument/2006/relationships/slide" Target="slides/slide48.xml"/><Relationship Id="rId85" Type="http://schemas.openxmlformats.org/officeDocument/2006/relationships/slide" Target="slides/slide5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xml"/><Relationship Id="rId38" Type="http://schemas.openxmlformats.org/officeDocument/2006/relationships/slide" Target="slides/slide6.xml"/><Relationship Id="rId59" Type="http://schemas.openxmlformats.org/officeDocument/2006/relationships/slide" Target="slides/slide27.xml"/><Relationship Id="rId103" Type="http://schemas.openxmlformats.org/officeDocument/2006/relationships/slide" Target="slides/slide71.xml"/><Relationship Id="rId108" Type="http://schemas.openxmlformats.org/officeDocument/2006/relationships/slide" Target="slides/slide76.xml"/><Relationship Id="rId124" Type="http://schemas.openxmlformats.org/officeDocument/2006/relationships/slide" Target="slides/slide92.xml"/><Relationship Id="rId129" Type="http://schemas.openxmlformats.org/officeDocument/2006/relationships/notesMaster" Target="notesMasters/notesMaster1.xml"/><Relationship Id="rId54" Type="http://schemas.openxmlformats.org/officeDocument/2006/relationships/slide" Target="slides/slide22.xml"/><Relationship Id="rId70" Type="http://schemas.openxmlformats.org/officeDocument/2006/relationships/slide" Target="slides/slide38.xml"/><Relationship Id="rId75" Type="http://schemas.openxmlformats.org/officeDocument/2006/relationships/slide" Target="slides/slide43.xml"/><Relationship Id="rId91" Type="http://schemas.openxmlformats.org/officeDocument/2006/relationships/slide" Target="slides/slide59.xml"/><Relationship Id="rId96" Type="http://schemas.openxmlformats.org/officeDocument/2006/relationships/slide" Target="slides/slide6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7.xml"/><Relationship Id="rId114" Type="http://schemas.openxmlformats.org/officeDocument/2006/relationships/slide" Target="slides/slide82.xml"/><Relationship Id="rId119" Type="http://schemas.openxmlformats.org/officeDocument/2006/relationships/slide" Target="slides/slide87.xml"/><Relationship Id="rId44" Type="http://schemas.openxmlformats.org/officeDocument/2006/relationships/slide" Target="slides/slide12.xml"/><Relationship Id="rId60" Type="http://schemas.openxmlformats.org/officeDocument/2006/relationships/slide" Target="slides/slide28.xml"/><Relationship Id="rId65" Type="http://schemas.openxmlformats.org/officeDocument/2006/relationships/slide" Target="slides/slide33.xml"/><Relationship Id="rId81" Type="http://schemas.openxmlformats.org/officeDocument/2006/relationships/slide" Target="slides/slide49.xml"/><Relationship Id="rId86" Type="http://schemas.openxmlformats.org/officeDocument/2006/relationships/slide" Target="slides/slide54.xml"/><Relationship Id="rId130"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7.xml"/><Relationship Id="rId109" Type="http://schemas.openxmlformats.org/officeDocument/2006/relationships/slide" Target="slides/slide77.xml"/><Relationship Id="rId34" Type="http://schemas.openxmlformats.org/officeDocument/2006/relationships/slide" Target="slides/slide2.xml"/><Relationship Id="rId50" Type="http://schemas.openxmlformats.org/officeDocument/2006/relationships/slide" Target="slides/slide18.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104" Type="http://schemas.openxmlformats.org/officeDocument/2006/relationships/slide" Target="slides/slide72.xml"/><Relationship Id="rId120" Type="http://schemas.openxmlformats.org/officeDocument/2006/relationships/slide" Target="slides/slide88.xml"/><Relationship Id="rId125" Type="http://schemas.openxmlformats.org/officeDocument/2006/relationships/slide" Target="slides/slide93.xml"/><Relationship Id="rId7" Type="http://schemas.openxmlformats.org/officeDocument/2006/relationships/slideMaster" Target="slideMasters/slideMaster7.xml"/><Relationship Id="rId71" Type="http://schemas.openxmlformats.org/officeDocument/2006/relationships/slide" Target="slides/slide39.xml"/><Relationship Id="rId92"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8.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110" Type="http://schemas.openxmlformats.org/officeDocument/2006/relationships/slide" Target="slides/slide78.xml"/><Relationship Id="rId115" Type="http://schemas.openxmlformats.org/officeDocument/2006/relationships/slide" Target="slides/slide83.xml"/><Relationship Id="rId131" Type="http://schemas.openxmlformats.org/officeDocument/2006/relationships/viewProps" Target="viewProps.xml"/><Relationship Id="rId61" Type="http://schemas.openxmlformats.org/officeDocument/2006/relationships/slide" Target="slides/slide29.xml"/><Relationship Id="rId82" Type="http://schemas.openxmlformats.org/officeDocument/2006/relationships/slide" Target="slides/slide5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3.xml"/><Relationship Id="rId56" Type="http://schemas.openxmlformats.org/officeDocument/2006/relationships/slide" Target="slides/slide24.xml"/><Relationship Id="rId77" Type="http://schemas.openxmlformats.org/officeDocument/2006/relationships/slide" Target="slides/slide45.xml"/><Relationship Id="rId100" Type="http://schemas.openxmlformats.org/officeDocument/2006/relationships/slide" Target="slides/slide68.xml"/><Relationship Id="rId105" Type="http://schemas.openxmlformats.org/officeDocument/2006/relationships/slide" Target="slides/slide73.xml"/><Relationship Id="rId126" Type="http://schemas.openxmlformats.org/officeDocument/2006/relationships/slide" Target="slides/slide94.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93" Type="http://schemas.openxmlformats.org/officeDocument/2006/relationships/slide" Target="slides/slide61.xml"/><Relationship Id="rId98" Type="http://schemas.openxmlformats.org/officeDocument/2006/relationships/slide" Target="slides/slide66.xml"/><Relationship Id="rId121" Type="http://schemas.openxmlformats.org/officeDocument/2006/relationships/slide" Target="slides/slide89.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4.xml"/><Relationship Id="rId67" Type="http://schemas.openxmlformats.org/officeDocument/2006/relationships/slide" Target="slides/slide35.xml"/><Relationship Id="rId116" Type="http://schemas.openxmlformats.org/officeDocument/2006/relationships/slide" Target="slides/slide84.xml"/><Relationship Id="rId20" Type="http://schemas.openxmlformats.org/officeDocument/2006/relationships/slideMaster" Target="slideMasters/slideMaster20.xml"/><Relationship Id="rId41" Type="http://schemas.openxmlformats.org/officeDocument/2006/relationships/slide" Target="slides/slide9.xml"/><Relationship Id="rId62" Type="http://schemas.openxmlformats.org/officeDocument/2006/relationships/slide" Target="slides/slide30.xml"/><Relationship Id="rId83" Type="http://schemas.openxmlformats.org/officeDocument/2006/relationships/slide" Target="slides/slide51.xml"/><Relationship Id="rId88" Type="http://schemas.openxmlformats.org/officeDocument/2006/relationships/slide" Target="slides/slide56.xml"/><Relationship Id="rId111" Type="http://schemas.openxmlformats.org/officeDocument/2006/relationships/slide" Target="slides/slide79.xml"/><Relationship Id="rId132"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4.xml"/><Relationship Id="rId57" Type="http://schemas.openxmlformats.org/officeDocument/2006/relationships/slide" Target="slides/slide25.xml"/><Relationship Id="rId106" Type="http://schemas.openxmlformats.org/officeDocument/2006/relationships/slide" Target="slides/slide74.xml"/><Relationship Id="rId127"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0.xml"/><Relationship Id="rId73" Type="http://schemas.openxmlformats.org/officeDocument/2006/relationships/slide" Target="slides/slide41.xml"/><Relationship Id="rId78" Type="http://schemas.openxmlformats.org/officeDocument/2006/relationships/slide" Target="slides/slide46.xml"/><Relationship Id="rId94" Type="http://schemas.openxmlformats.org/officeDocument/2006/relationships/slide" Target="slides/slide62.xml"/><Relationship Id="rId99" Type="http://schemas.openxmlformats.org/officeDocument/2006/relationships/slide" Target="slides/slide67.xml"/><Relationship Id="rId101" Type="http://schemas.openxmlformats.org/officeDocument/2006/relationships/slide" Target="slides/slide69.xml"/><Relationship Id="rId122" Type="http://schemas.openxmlformats.org/officeDocument/2006/relationships/slide" Target="slides/slide90.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5.xml"/><Relationship Id="rId68" Type="http://schemas.openxmlformats.org/officeDocument/2006/relationships/slide" Target="slides/slide36.xml"/><Relationship Id="rId89" Type="http://schemas.openxmlformats.org/officeDocument/2006/relationships/slide" Target="slides/slide57.xml"/><Relationship Id="rId112" Type="http://schemas.openxmlformats.org/officeDocument/2006/relationships/slide" Target="slides/slide80.xml"/><Relationship Id="rId13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624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E4389CB3-F206-4344-BD61-7765FAA05C36}" type="slidenum">
              <a:rPr lang="en-US" altLang="en-US"/>
              <a:pPr/>
              <a:t>‹#›</a:t>
            </a:fld>
            <a:endParaRPr lang="en-US" altLang="en-US"/>
          </a:p>
        </p:txBody>
      </p:sp>
    </p:spTree>
    <p:extLst>
      <p:ext uri="{BB962C8B-B14F-4D97-AF65-F5344CB8AC3E}">
        <p14:creationId xmlns:p14="http://schemas.microsoft.com/office/powerpoint/2010/main" val="3702840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28"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28" charset="0"/>
        <a:ea typeface="ＭＳ Ｐゴシック" pitchFamily="-112" charset="-128"/>
        <a:cs typeface="ＭＳ Ｐゴシック" pitchFamily="-112" charset="-128"/>
      </a:defRPr>
    </a:lvl2pPr>
    <a:lvl3pPr marL="914400" algn="l" rtl="0" eaLnBrk="0" fontAlgn="base" hangingPunct="0">
      <a:spcBef>
        <a:spcPct val="30000"/>
      </a:spcBef>
      <a:spcAft>
        <a:spcPct val="0"/>
      </a:spcAft>
      <a:defRPr sz="1200" kern="1200">
        <a:solidFill>
          <a:schemeClr val="tx1"/>
        </a:solidFill>
        <a:latin typeface="Arial" pitchFamily="-128" charset="0"/>
        <a:ea typeface="ＭＳ Ｐゴシック" pitchFamily="-112" charset="-128"/>
        <a:cs typeface="ＭＳ Ｐゴシック" pitchFamily="-112" charset="-128"/>
      </a:defRPr>
    </a:lvl3pPr>
    <a:lvl4pPr marL="1371600" algn="l" rtl="0" eaLnBrk="0" fontAlgn="base" hangingPunct="0">
      <a:spcBef>
        <a:spcPct val="30000"/>
      </a:spcBef>
      <a:spcAft>
        <a:spcPct val="0"/>
      </a:spcAft>
      <a:defRPr sz="1200" kern="1200">
        <a:solidFill>
          <a:schemeClr val="tx1"/>
        </a:solidFill>
        <a:latin typeface="Arial" pitchFamily="-128" charset="0"/>
        <a:ea typeface="ＭＳ Ｐゴシック" pitchFamily="-112" charset="-128"/>
        <a:cs typeface="ＭＳ Ｐゴシック" pitchFamily="-112" charset="-128"/>
      </a:defRPr>
    </a:lvl4pPr>
    <a:lvl5pPr marL="1828800" algn="l" rtl="0" eaLnBrk="0" fontAlgn="base" hangingPunct="0">
      <a:spcBef>
        <a:spcPct val="30000"/>
      </a:spcBef>
      <a:spcAft>
        <a:spcPct val="0"/>
      </a:spcAft>
      <a:defRPr sz="1200" kern="1200">
        <a:solidFill>
          <a:schemeClr val="tx1"/>
        </a:solidFill>
        <a:latin typeface="Arial" pitchFamily="-128" charset="0"/>
        <a:ea typeface="ＭＳ Ｐゴシック" pitchFamily="-112" charset="-128"/>
        <a:cs typeface="ＭＳ Ｐゴシック" pitchFamily="-112"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meta-library.net/biogloss/virus-body.html"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www.meta-library.net/other/icr-body.html"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4BCBBE4-CD34-3543-B4E9-C9569113D2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2994" name="Rectangle 2"/>
          <p:cNvSpPr>
            <a:spLocks noGrp="1" noRot="1" noChangeAspect="1" noChangeArrowheads="1"/>
          </p:cNvSpPr>
          <p:nvPr>
            <p:ph type="sldImg"/>
          </p:nvPr>
        </p:nvSpPr>
        <p:spPr>
          <a:xfrm>
            <a:off x="1130300" y="674688"/>
            <a:ext cx="4597400" cy="3448050"/>
          </a:xfrm>
          <a:solidFill>
            <a:srgbClr val="FFFFFF"/>
          </a:solidFill>
          <a:ln/>
        </p:spPr>
      </p:sp>
      <p:sp>
        <p:nvSpPr>
          <p:cNvPr id="2129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19881A0-0A09-487B-98AE-88AA486A2CE7}" type="slidenum">
              <a:rPr lang="en-US" altLang="en-US" sz="1200"/>
              <a:pPr/>
              <a:t>10</a:t>
            </a:fld>
            <a:endParaRPr lang="en-US" altLang="en-US" sz="1200"/>
          </a:p>
        </p:txBody>
      </p:sp>
      <p:sp>
        <p:nvSpPr>
          <p:cNvPr id="78850" name="Rectangle 2"/>
          <p:cNvSpPr>
            <a:spLocks noGrp="1" noRot="1" noChangeAspect="1" noChangeArrowheads="1"/>
          </p:cNvSpPr>
          <p:nvPr>
            <p:ph type="sldImg"/>
          </p:nvPr>
        </p:nvSpPr>
        <p:spPr>
          <a:solidFill>
            <a:srgbClr val="FFFFFF"/>
          </a:solidFill>
          <a:ln/>
        </p:spPr>
      </p:sp>
      <p:sp>
        <p:nvSpPr>
          <p:cNvPr id="788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34" charset="-128"/>
              </a:rPr>
              <a:t>H. R. Morris, The Long War Against God (New York: Master Books, 2000);</a:t>
            </a:r>
            <a:r>
              <a:rPr lang="en-US" altLang="en-US" i="1">
                <a:latin typeface="Arial" pitchFamily="34" charset="0"/>
                <a:ea typeface="ＭＳ Ｐゴシック" pitchFamily="34" charset="-128"/>
              </a:rPr>
              <a:t> cited in Collins, The Language of God, 4.</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BC27282-955C-4B73-AC1B-E5BED2D98B0E}" type="slidenum">
              <a:rPr lang="en-US" altLang="en-US" sz="1200"/>
              <a:pPr/>
              <a:t>11</a:t>
            </a:fld>
            <a:endParaRPr lang="en-US" altLang="en-US" sz="1200"/>
          </a:p>
        </p:txBody>
      </p:sp>
      <p:sp>
        <p:nvSpPr>
          <p:cNvPr id="80898" name="Rectangle 2"/>
          <p:cNvSpPr>
            <a:spLocks noGrp="1" noRot="1" noChangeAspect="1" noChangeArrowheads="1"/>
          </p:cNvSpPr>
          <p:nvPr>
            <p:ph type="sldImg"/>
          </p:nvPr>
        </p:nvSpPr>
        <p:spPr>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1A1319F-C115-4958-9349-C7C12C81A597}" type="slidenum">
              <a:rPr lang="en-US" altLang="en-US" sz="1200"/>
              <a:pPr/>
              <a:t>12</a:t>
            </a:fld>
            <a:endParaRPr lang="en-US" altLang="en-US" sz="1200"/>
          </a:p>
        </p:txBody>
      </p:sp>
      <p:sp>
        <p:nvSpPr>
          <p:cNvPr id="82946" name="Rectangle 2"/>
          <p:cNvSpPr>
            <a:spLocks noGrp="1" noRot="1" noChangeAspect="1" noChangeArrowheads="1"/>
          </p:cNvSpPr>
          <p:nvPr>
            <p:ph type="sldImg"/>
          </p:nvPr>
        </p:nvSpPr>
        <p:spPr>
          <a:solidFill>
            <a:srgbClr val="FFFFFF"/>
          </a:solidFill>
          <a:ln/>
        </p:spPr>
      </p:sp>
      <p:sp>
        <p:nvSpPr>
          <p:cNvPr id="829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34" charset="-128"/>
              </a:rPr>
              <a:t>http://www.ncseweb.org/resources/news/2006/US/828_the_episcopal_church_reaffirms_6_26_2006.asp</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961777D-965B-4DC8-AD27-80F8984F00D7}" type="slidenum">
              <a:rPr lang="en-US" altLang="en-US" sz="1200"/>
              <a:pPr/>
              <a:t>13</a:t>
            </a:fld>
            <a:endParaRPr lang="en-US" altLang="en-US" sz="1200"/>
          </a:p>
        </p:txBody>
      </p:sp>
      <p:sp>
        <p:nvSpPr>
          <p:cNvPr id="84994" name="Rectangle 2"/>
          <p:cNvSpPr>
            <a:spLocks noGrp="1" noRot="1" noChangeAspect="1" noChangeArrowheads="1"/>
          </p:cNvSpPr>
          <p:nvPr>
            <p:ph type="sldImg"/>
          </p:nvPr>
        </p:nvSpPr>
        <p:spPr>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34" charset="-128"/>
              </a:rPr>
              <a:t>http://www.ncseweb.org/resources/news/2006/US/828_the_episcopal_church_reaffirms_6_26_2006.asp</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67D2433-CB9A-4C4E-A2E1-027207FFF820}" type="slidenum">
              <a:rPr lang="en-US" altLang="en-US" sz="1200"/>
              <a:pPr/>
              <a:t>14</a:t>
            </a:fld>
            <a:endParaRPr lang="en-US" altLang="en-US" sz="1200"/>
          </a:p>
        </p:txBody>
      </p:sp>
      <p:sp>
        <p:nvSpPr>
          <p:cNvPr id="87042" name="Rectangle 2"/>
          <p:cNvSpPr>
            <a:spLocks noGrp="1" noRot="1" noChangeAspect="1" noChangeArrowheads="1"/>
          </p:cNvSpPr>
          <p:nvPr>
            <p:ph type="sldImg"/>
          </p:nvPr>
        </p:nvSpPr>
        <p:spPr>
          <a:solidFill>
            <a:srgbClr val="FFFFFF"/>
          </a:solidFill>
          <a:ln/>
        </p:spPr>
      </p:sp>
      <p:sp>
        <p:nvSpPr>
          <p:cNvPr id="870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34" charset="-128"/>
              </a:rPr>
              <a:t>http://www.ncseweb.org/resources/news/2006/US/828_the_episcopal_church_reaffirms_6_26_2006.asp</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F5D5A33-B17C-4E65-B926-AFFF5D7DB018}" type="slidenum">
              <a:rPr lang="en-US" altLang="en-US" sz="1200"/>
              <a:pPr/>
              <a:t>15</a:t>
            </a:fld>
            <a:endParaRPr lang="en-US" altLang="en-US" sz="1200"/>
          </a:p>
        </p:txBody>
      </p:sp>
      <p:sp>
        <p:nvSpPr>
          <p:cNvPr id="89090" name="Rectangle 2"/>
          <p:cNvSpPr>
            <a:spLocks noGrp="1" noRot="1" noChangeAspect="1" noChangeArrowheads="1"/>
          </p:cNvSpPr>
          <p:nvPr>
            <p:ph type="sldImg"/>
          </p:nvPr>
        </p:nvSpPr>
        <p:spPr>
          <a:solidFill>
            <a:srgbClr val="FFFFFF"/>
          </a:solidFill>
          <a:ln/>
        </p:spPr>
      </p:sp>
      <p:sp>
        <p:nvSpPr>
          <p:cNvPr id="890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34" charset="-128"/>
              </a:rPr>
              <a:t>http://www.ncseweb.org/resources/news/2006/US/828_the_episcopal_church_reaffirms_6_26_2006.asp</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3F5F295-B916-4E4B-AC1C-34DB25C97372}" type="slidenum">
              <a:rPr lang="en-US" altLang="en-US" sz="1200"/>
              <a:pPr/>
              <a:t>16</a:t>
            </a:fld>
            <a:endParaRPr lang="en-US" altLang="en-US" sz="1200"/>
          </a:p>
        </p:txBody>
      </p:sp>
      <p:sp>
        <p:nvSpPr>
          <p:cNvPr id="91138" name="Rectangle 2"/>
          <p:cNvSpPr>
            <a:spLocks noGrp="1" noRot="1" noChangeAspect="1" noChangeArrowheads="1"/>
          </p:cNvSpPr>
          <p:nvPr>
            <p:ph type="sldImg"/>
          </p:nvPr>
        </p:nvSpPr>
        <p:spPr>
          <a:solidFill>
            <a:srgbClr val="FFFFFF"/>
          </a:solidFill>
          <a:ln/>
        </p:spPr>
      </p:sp>
      <p:sp>
        <p:nvSpPr>
          <p:cNvPr id="9113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E3CE4E0-D3A8-41B1-B370-F0A86F891AD5}" type="slidenum">
              <a:rPr lang="en-US" altLang="en-US" sz="1200"/>
              <a:pPr/>
              <a:t>17</a:t>
            </a:fld>
            <a:endParaRPr lang="en-US" altLang="en-US" sz="1200"/>
          </a:p>
        </p:txBody>
      </p:sp>
      <p:sp>
        <p:nvSpPr>
          <p:cNvPr id="93186" name="Rectangle 2"/>
          <p:cNvSpPr>
            <a:spLocks noGrp="1" noRot="1" noChangeAspect="1" noChangeArrowheads="1"/>
          </p:cNvSpPr>
          <p:nvPr>
            <p:ph type="sldImg"/>
          </p:nvPr>
        </p:nvSpPr>
        <p:spPr>
          <a:solidFill>
            <a:srgbClr val="FFFFFF"/>
          </a:solidFill>
          <a:ln/>
        </p:spPr>
      </p:sp>
      <p:sp>
        <p:nvSpPr>
          <p:cNvPr id="931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06ABF75-6683-4A05-8CC9-A6DAC6CA356B}" type="slidenum">
              <a:rPr lang="en-US" altLang="en-US" sz="1200"/>
              <a:pPr/>
              <a:t>18</a:t>
            </a:fld>
            <a:endParaRPr lang="en-US" altLang="en-US" sz="1200"/>
          </a:p>
        </p:txBody>
      </p:sp>
      <p:sp>
        <p:nvSpPr>
          <p:cNvPr id="95234" name="Rectangle 2"/>
          <p:cNvSpPr>
            <a:spLocks noGrp="1" noRot="1" noChangeAspect="1" noChangeArrowheads="1"/>
          </p:cNvSpPr>
          <p:nvPr>
            <p:ph type="sldImg"/>
          </p:nvPr>
        </p:nvSpPr>
        <p:spPr>
          <a:solidFill>
            <a:srgbClr val="FFFFFF"/>
          </a:solidFill>
          <a:ln/>
        </p:spPr>
      </p:sp>
      <p:sp>
        <p:nvSpPr>
          <p:cNvPr id="952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821D344-5E03-473D-A570-ADDAD9B873DD}" type="slidenum">
              <a:rPr lang="en-US" altLang="en-US" sz="1200"/>
              <a:pPr/>
              <a:t>19</a:t>
            </a:fld>
            <a:endParaRPr lang="en-US" altLang="en-US" sz="1200"/>
          </a:p>
        </p:txBody>
      </p:sp>
      <p:sp>
        <p:nvSpPr>
          <p:cNvPr id="97282" name="Rectangle 2"/>
          <p:cNvSpPr>
            <a:spLocks noGrp="1" noRot="1" noChangeAspect="1" noChangeArrowheads="1"/>
          </p:cNvSpPr>
          <p:nvPr>
            <p:ph type="sldImg"/>
          </p:nvPr>
        </p:nvSpPr>
        <p:spPr>
          <a:solidFill>
            <a:srgbClr val="FFFFFF"/>
          </a:solidFill>
          <a:ln/>
        </p:spPr>
      </p:sp>
      <p:sp>
        <p:nvSpPr>
          <p:cNvPr id="972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34EB948C-0C43-4FFA-B508-0075DD9D4B48}" type="slidenum">
              <a:rPr lang="en-US" altLang="zh-CN" sz="1200">
                <a:solidFill>
                  <a:prstClr val="black"/>
                </a:solidFill>
              </a:rPr>
              <a:pPr/>
              <a:t>2</a:t>
            </a:fld>
            <a:endParaRPr lang="en-US" altLang="zh-CN" sz="1200">
              <a:solidFill>
                <a:prstClr val="black"/>
              </a:solidFill>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D147AA2-AD06-4AB2-B848-A1C3F508E986}" type="slidenum">
              <a:rPr lang="en-US" altLang="en-US" sz="1200"/>
              <a:pPr/>
              <a:t>20</a:t>
            </a:fld>
            <a:endParaRPr lang="en-US" altLang="en-US" sz="1200"/>
          </a:p>
        </p:txBody>
      </p:sp>
      <p:sp>
        <p:nvSpPr>
          <p:cNvPr id="99330" name="Rectangle 2"/>
          <p:cNvSpPr>
            <a:spLocks noGrp="1" noRot="1" noChangeAspect="1" noChangeArrowheads="1"/>
          </p:cNvSpPr>
          <p:nvPr>
            <p:ph type="sldImg"/>
          </p:nvPr>
        </p:nvSpPr>
        <p:spPr>
          <a:solidFill>
            <a:srgbClr val="FFFFFF"/>
          </a:solidFill>
          <a:ln/>
        </p:spPr>
      </p:sp>
      <p:sp>
        <p:nvSpPr>
          <p:cNvPr id="9933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6C42CA6-E9E5-42D3-AA40-07F412317D03}" type="slidenum">
              <a:rPr lang="en-US" altLang="en-US" sz="1200"/>
              <a:pPr/>
              <a:t>21</a:t>
            </a:fld>
            <a:endParaRPr lang="en-US" altLang="en-US" sz="1200"/>
          </a:p>
        </p:txBody>
      </p:sp>
      <p:sp>
        <p:nvSpPr>
          <p:cNvPr id="101378" name="Rectangle 2"/>
          <p:cNvSpPr>
            <a:spLocks noGrp="1" noRot="1" noChangeAspect="1" noChangeArrowheads="1" noTextEdit="1"/>
          </p:cNvSpPr>
          <p:nvPr>
            <p:ph type="sldImg"/>
          </p:nvPr>
        </p:nvSpPr>
        <p:spPr>
          <a:xfrm>
            <a:off x="1130300" y="674688"/>
            <a:ext cx="4597400" cy="3448050"/>
          </a:xfrm>
          <a:ln/>
        </p:spPr>
      </p:sp>
      <p:sp>
        <p:nvSpPr>
          <p:cNvPr id="101379" name="Rectangle 3"/>
          <p:cNvSpPr>
            <a:spLocks noGrp="1" noChangeArrowheads="1"/>
          </p:cNvSpPr>
          <p:nvPr>
            <p:ph type="body" idx="1"/>
          </p:nvPr>
        </p:nvSpPr>
        <p:spPr>
          <a:xfrm>
            <a:off x="914400" y="4346575"/>
            <a:ext cx="5029200" cy="4122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3AA007C-0225-42D7-9847-AD873AFAF037}" type="slidenum">
              <a:rPr lang="en-US" altLang="en-US" sz="1200"/>
              <a:pPr/>
              <a:t>22</a:t>
            </a:fld>
            <a:endParaRPr lang="en-US" altLang="en-US" sz="1200"/>
          </a:p>
        </p:txBody>
      </p:sp>
      <p:sp>
        <p:nvSpPr>
          <p:cNvPr id="103426" name="Rectangle 2"/>
          <p:cNvSpPr>
            <a:spLocks noGrp="1" noRot="1" noChangeAspect="1" noChangeArrowheads="1"/>
          </p:cNvSpPr>
          <p:nvPr>
            <p:ph type="sldImg"/>
          </p:nvPr>
        </p:nvSpPr>
        <p:spPr>
          <a:solidFill>
            <a:srgbClr val="FFFFFF"/>
          </a:solidFill>
          <a:ln/>
        </p:spPr>
      </p:sp>
      <p:sp>
        <p:nvSpPr>
          <p:cNvPr id="1034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812A25A-202B-49B8-BC70-CEF8F5EE2BB6}" type="slidenum">
              <a:rPr lang="en-US" altLang="en-US" sz="1200"/>
              <a:pPr/>
              <a:t>23</a:t>
            </a:fld>
            <a:endParaRPr lang="en-US" altLang="en-US" sz="1200"/>
          </a:p>
        </p:txBody>
      </p:sp>
      <p:sp>
        <p:nvSpPr>
          <p:cNvPr id="105474" name="Rectangle 2"/>
          <p:cNvSpPr>
            <a:spLocks noGrp="1" noRot="1" noChangeAspect="1" noChangeArrowheads="1"/>
          </p:cNvSpPr>
          <p:nvPr>
            <p:ph type="sldImg"/>
          </p:nvPr>
        </p:nvSpPr>
        <p:spPr>
          <a:solidFill>
            <a:srgbClr val="FFFFFF"/>
          </a:solidFill>
          <a:ln/>
        </p:spPr>
      </p:sp>
      <p:sp>
        <p:nvSpPr>
          <p:cNvPr id="1054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CC145D-F8AF-4624-8AF5-039944AE47BB}" type="slidenum">
              <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151554" name="Rectangle 2"/>
          <p:cNvSpPr>
            <a:spLocks noGrp="1" noRot="1" noChangeAspect="1" noChangeArrowheads="1" noTextEdit="1"/>
          </p:cNvSpPr>
          <p:nvPr>
            <p:ph type="sldImg"/>
          </p:nvPr>
        </p:nvSpPr>
        <p:spPr>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01B7E2-6DC1-40F2-AF24-DF76FC8E9CC9}" type="slidenum">
              <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153602" name="Rectangle 2"/>
          <p:cNvSpPr>
            <a:spLocks noGrp="1" noRot="1" noChangeAspect="1" noChangeArrowheads="1" noTextEdit="1"/>
          </p:cNvSpPr>
          <p:nvPr>
            <p:ph type="sldImg"/>
          </p:nvPr>
        </p:nvSpPr>
        <p:spPr>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DD89F-B68E-F6BF-C1D3-7FAAD8336D10}"/>
            </a:ext>
          </a:extLst>
        </p:cNvPr>
        <p:cNvGrpSpPr/>
        <p:nvPr/>
      </p:nvGrpSpPr>
      <p:grpSpPr>
        <a:xfrm>
          <a:off x="0" y="0"/>
          <a:ext cx="0" cy="0"/>
          <a:chOff x="0" y="0"/>
          <a:chExt cx="0" cy="0"/>
        </a:xfrm>
      </p:grpSpPr>
      <p:sp>
        <p:nvSpPr>
          <p:cNvPr id="153601" name="Rectangle 7">
            <a:extLst>
              <a:ext uri="{FF2B5EF4-FFF2-40B4-BE49-F238E27FC236}">
                <a16:creationId xmlns:a16="http://schemas.microsoft.com/office/drawing/2014/main" id="{238C0256-3D5D-705C-8F97-9EE02F807A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01B7E2-6DC1-40F2-AF24-DF76FC8E9CC9}" type="slidenum">
              <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153602" name="Rectangle 2">
            <a:extLst>
              <a:ext uri="{FF2B5EF4-FFF2-40B4-BE49-F238E27FC236}">
                <a16:creationId xmlns:a16="http://schemas.microsoft.com/office/drawing/2014/main" id="{A1F8D98A-4B6B-58A0-C563-91444D185396}"/>
              </a:ext>
            </a:extLst>
          </p:cNvPr>
          <p:cNvSpPr>
            <a:spLocks noGrp="1" noRot="1" noChangeAspect="1" noChangeArrowheads="1" noTextEdit="1"/>
          </p:cNvSpPr>
          <p:nvPr>
            <p:ph type="sldImg"/>
          </p:nvPr>
        </p:nvSpPr>
        <p:spPr>
          <a:solidFill>
            <a:srgbClr val="FFFFFF"/>
          </a:solidFill>
          <a:ln/>
        </p:spPr>
      </p:sp>
      <p:sp>
        <p:nvSpPr>
          <p:cNvPr id="153603" name="Rectangle 3">
            <a:extLst>
              <a:ext uri="{FF2B5EF4-FFF2-40B4-BE49-F238E27FC236}">
                <a16:creationId xmlns:a16="http://schemas.microsoft.com/office/drawing/2014/main" id="{1D0B1E94-466B-ECF2-E89E-677E005D65C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p>
        </p:txBody>
      </p:sp>
    </p:spTree>
    <p:extLst>
      <p:ext uri="{BB962C8B-B14F-4D97-AF65-F5344CB8AC3E}">
        <p14:creationId xmlns:p14="http://schemas.microsoft.com/office/powerpoint/2010/main" val="585304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91C013-7FE8-4818-BF5A-71FB8B9F8399}" type="slidenum">
              <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155650" name="Rectangle 2"/>
          <p:cNvSpPr>
            <a:spLocks noGrp="1" noRot="1" noChangeAspect="1" noChangeArrowheads="1" noTextEdit="1"/>
          </p:cNvSpPr>
          <p:nvPr>
            <p:ph type="sldImg"/>
          </p:nvPr>
        </p:nvSpPr>
        <p:spPr>
          <a:solidFill>
            <a:srgbClr val="FFFFFF"/>
          </a:solidFill>
          <a:ln/>
        </p:spPr>
      </p:sp>
      <p:sp>
        <p:nvSpPr>
          <p:cNvPr id="1556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4A29B-6CB5-E57A-B378-175450EEE7EE}"/>
            </a:ext>
          </a:extLst>
        </p:cNvPr>
        <p:cNvGrpSpPr/>
        <p:nvPr/>
      </p:nvGrpSpPr>
      <p:grpSpPr>
        <a:xfrm>
          <a:off x="0" y="0"/>
          <a:ext cx="0" cy="0"/>
          <a:chOff x="0" y="0"/>
          <a:chExt cx="0" cy="0"/>
        </a:xfrm>
      </p:grpSpPr>
      <p:sp>
        <p:nvSpPr>
          <p:cNvPr id="155649" name="Rectangle 7">
            <a:extLst>
              <a:ext uri="{FF2B5EF4-FFF2-40B4-BE49-F238E27FC236}">
                <a16:creationId xmlns:a16="http://schemas.microsoft.com/office/drawing/2014/main" id="{E70924A1-326B-16D6-7185-5BE26344D5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91C013-7FE8-4818-BF5A-71FB8B9F8399}" type="slidenum">
              <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155650" name="Rectangle 2">
            <a:extLst>
              <a:ext uri="{FF2B5EF4-FFF2-40B4-BE49-F238E27FC236}">
                <a16:creationId xmlns:a16="http://schemas.microsoft.com/office/drawing/2014/main" id="{E627EE11-4C5D-F35D-E74C-5E96B2632B30}"/>
              </a:ext>
            </a:extLst>
          </p:cNvPr>
          <p:cNvSpPr>
            <a:spLocks noGrp="1" noRot="1" noChangeAspect="1" noChangeArrowheads="1" noTextEdit="1"/>
          </p:cNvSpPr>
          <p:nvPr>
            <p:ph type="sldImg"/>
          </p:nvPr>
        </p:nvSpPr>
        <p:spPr>
          <a:solidFill>
            <a:srgbClr val="FFFFFF"/>
          </a:solidFill>
          <a:ln/>
        </p:spPr>
      </p:sp>
      <p:sp>
        <p:nvSpPr>
          <p:cNvPr id="155651" name="Rectangle 3">
            <a:extLst>
              <a:ext uri="{FF2B5EF4-FFF2-40B4-BE49-F238E27FC236}">
                <a16:creationId xmlns:a16="http://schemas.microsoft.com/office/drawing/2014/main" id="{5FF79443-507E-42D8-DDFE-AE9FA2DBCE1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p>
        </p:txBody>
      </p:sp>
    </p:spTree>
    <p:extLst>
      <p:ext uri="{BB962C8B-B14F-4D97-AF65-F5344CB8AC3E}">
        <p14:creationId xmlns:p14="http://schemas.microsoft.com/office/powerpoint/2010/main" val="3838716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B0C7F9F-5E75-44F0-BD7B-5D22FAE53BE4}" type="slidenum">
              <a:rPr lang="zh-CN" altLang="en-US" sz="1200">
                <a:solidFill>
                  <a:srgbClr val="000000"/>
                </a:solidFill>
              </a:rPr>
              <a:pPr eaLnBrk="1" hangingPunct="1"/>
              <a:t>29</a:t>
            </a:fld>
            <a:endParaRPr lang="en-US" altLang="zh-CN" sz="1200">
              <a:solidFill>
                <a:srgbClr val="000000"/>
              </a:solidFill>
            </a:endParaRPr>
          </a:p>
        </p:txBody>
      </p:sp>
      <p:sp>
        <p:nvSpPr>
          <p:cNvPr id="113666" name="Rectangle 2"/>
          <p:cNvSpPr>
            <a:spLocks noGrp="1" noRot="1" noChangeAspect="1" noChangeArrowheads="1"/>
          </p:cNvSpPr>
          <p:nvPr>
            <p:ph type="sldImg"/>
          </p:nvPr>
        </p:nvSpPr>
        <p:spPr>
          <a:xfrm>
            <a:off x="1130300" y="674688"/>
            <a:ext cx="4597400" cy="3448050"/>
          </a:xfrm>
          <a:solidFill>
            <a:srgbClr val="FFFFFF"/>
          </a:solidFill>
          <a:ln/>
        </p:spPr>
      </p:sp>
      <p:sp>
        <p:nvSpPr>
          <p:cNvPr id="113667"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D240660-463F-4AAF-8722-C58D6BB14198}" type="slidenum">
              <a:rPr lang="en-US" altLang="en-US" sz="1200"/>
              <a:pPr/>
              <a:t>3</a:t>
            </a:fld>
            <a:endParaRPr lang="en-US" altLang="en-US" sz="1200"/>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5FCC1644-9F6B-7540-9C77-9076A59F7882}" type="slidenum">
              <a:rPr lang="zh-CN" altLang="en-US" sz="1200">
                <a:solidFill>
                  <a:srgbClr val="000000"/>
                </a:solidFill>
              </a:rPr>
              <a:pPr eaLnBrk="1" hangingPunct="1"/>
              <a:t>30</a:t>
            </a:fld>
            <a:endParaRPr lang="en-US" altLang="zh-CN" sz="1200">
              <a:solidFill>
                <a:srgbClr val="000000"/>
              </a:solidFill>
            </a:endParaRPr>
          </a:p>
        </p:txBody>
      </p:sp>
      <p:sp>
        <p:nvSpPr>
          <p:cNvPr id="394242" name="Rectangle 2"/>
          <p:cNvSpPr>
            <a:spLocks noGrp="1" noRot="1" noChangeAspect="1" noChangeArrowheads="1"/>
          </p:cNvSpPr>
          <p:nvPr>
            <p:ph type="sldImg"/>
          </p:nvPr>
        </p:nvSpPr>
        <p:spPr>
          <a:xfrm>
            <a:off x="1130300" y="674688"/>
            <a:ext cx="4597400" cy="3448050"/>
          </a:xfrm>
          <a:solidFill>
            <a:srgbClr val="FFFFFF"/>
          </a:solidFill>
          <a:ln/>
        </p:spPr>
      </p:sp>
      <p:sp>
        <p:nvSpPr>
          <p:cNvPr id="3942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zh-CN" altLang="en-US">
              <a:latin typeface="Arial" charset="0"/>
              <a:cs typeface="Geneva"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B0899B48-8C84-FC48-8FCD-0F7E3880474D}" type="slidenum">
              <a:rPr lang="zh-CN" altLang="en-US" sz="1200">
                <a:solidFill>
                  <a:srgbClr val="000000"/>
                </a:solidFill>
              </a:rPr>
              <a:pPr eaLnBrk="1" hangingPunct="1"/>
              <a:t>31</a:t>
            </a:fld>
            <a:endParaRPr lang="en-US" altLang="zh-CN" sz="1200">
              <a:solidFill>
                <a:srgbClr val="000000"/>
              </a:solidFill>
            </a:endParaRPr>
          </a:p>
        </p:txBody>
      </p:sp>
      <p:sp>
        <p:nvSpPr>
          <p:cNvPr id="396290" name="Rectangle 2"/>
          <p:cNvSpPr>
            <a:spLocks noGrp="1" noRot="1" noChangeAspect="1" noChangeArrowheads="1"/>
          </p:cNvSpPr>
          <p:nvPr>
            <p:ph type="sldImg"/>
          </p:nvPr>
        </p:nvSpPr>
        <p:spPr>
          <a:xfrm>
            <a:off x="1130300" y="674688"/>
            <a:ext cx="4597400" cy="3448050"/>
          </a:xfrm>
          <a:solidFill>
            <a:srgbClr val="FFFFFF"/>
          </a:solidFill>
          <a:ln/>
        </p:spPr>
      </p:sp>
      <p:sp>
        <p:nvSpPr>
          <p:cNvPr id="396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zh-CN" altLang="en-US">
              <a:latin typeface="Arial" charset="0"/>
              <a:cs typeface="Geneva"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38BE9968-9C7A-AF4B-8C61-7BE7435FBAC3}" type="slidenum">
              <a:rPr lang="zh-CN" altLang="en-US" sz="1200">
                <a:solidFill>
                  <a:srgbClr val="000000"/>
                </a:solidFill>
              </a:rPr>
              <a:pPr eaLnBrk="1" hangingPunct="1"/>
              <a:t>32</a:t>
            </a:fld>
            <a:endParaRPr lang="en-US" altLang="zh-CN" sz="1200">
              <a:solidFill>
                <a:srgbClr val="000000"/>
              </a:solidFill>
            </a:endParaRPr>
          </a:p>
        </p:txBody>
      </p:sp>
      <p:sp>
        <p:nvSpPr>
          <p:cNvPr id="398338" name="Rectangle 2"/>
          <p:cNvSpPr>
            <a:spLocks noGrp="1" noRot="1" noChangeAspect="1" noChangeArrowheads="1"/>
          </p:cNvSpPr>
          <p:nvPr>
            <p:ph type="sldImg"/>
          </p:nvPr>
        </p:nvSpPr>
        <p:spPr>
          <a:solidFill>
            <a:srgbClr val="FFFFFF"/>
          </a:solidFill>
          <a:ln/>
        </p:spPr>
      </p:sp>
      <p:sp>
        <p:nvSpPr>
          <p:cNvPr id="398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cs typeface="Geneva"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2BDEDB83-83D9-8E44-9EC0-0397251CF486}" type="slidenum">
              <a:rPr lang="zh-CN" altLang="en-US" sz="1200">
                <a:solidFill>
                  <a:srgbClr val="000000"/>
                </a:solidFill>
              </a:rPr>
              <a:pPr eaLnBrk="1" hangingPunct="1"/>
              <a:t>33</a:t>
            </a:fld>
            <a:endParaRPr lang="en-US" altLang="zh-CN" sz="1200">
              <a:solidFill>
                <a:srgbClr val="000000"/>
              </a:solidFill>
            </a:endParaRPr>
          </a:p>
        </p:txBody>
      </p:sp>
      <p:sp>
        <p:nvSpPr>
          <p:cNvPr id="400386" name="Rectangle 2"/>
          <p:cNvSpPr>
            <a:spLocks noGrp="1" noRot="1" noChangeAspect="1" noChangeArrowheads="1"/>
          </p:cNvSpPr>
          <p:nvPr>
            <p:ph type="sldImg"/>
          </p:nvPr>
        </p:nvSpPr>
        <p:spPr>
          <a:xfrm>
            <a:off x="1130300" y="674688"/>
            <a:ext cx="4597400" cy="3448050"/>
          </a:xfrm>
          <a:solidFill>
            <a:srgbClr val="FFFFFF"/>
          </a:solidFill>
          <a:ln/>
        </p:spPr>
      </p:sp>
      <p:sp>
        <p:nvSpPr>
          <p:cNvPr id="4003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zh-CN" altLang="en-US">
              <a:latin typeface="Arial" charset="0"/>
              <a:cs typeface="Geneva"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2E8BC510-66D8-EF49-8010-756F7E5BC069}" type="slidenum">
              <a:rPr lang="zh-CN" altLang="en-US" sz="1200">
                <a:solidFill>
                  <a:srgbClr val="000000"/>
                </a:solidFill>
              </a:rPr>
              <a:pPr eaLnBrk="1" hangingPunct="1"/>
              <a:t>34</a:t>
            </a:fld>
            <a:endParaRPr lang="en-US" altLang="zh-CN" sz="1200">
              <a:solidFill>
                <a:srgbClr val="000000"/>
              </a:solidFill>
            </a:endParaRPr>
          </a:p>
        </p:txBody>
      </p:sp>
      <p:sp>
        <p:nvSpPr>
          <p:cNvPr id="402434" name="Rectangle 2"/>
          <p:cNvSpPr>
            <a:spLocks noGrp="1" noRot="1" noChangeAspect="1" noChangeArrowheads="1"/>
          </p:cNvSpPr>
          <p:nvPr>
            <p:ph type="sldImg"/>
          </p:nvPr>
        </p:nvSpPr>
        <p:spPr>
          <a:solidFill>
            <a:srgbClr val="FFFFFF"/>
          </a:solidFill>
          <a:ln/>
        </p:spPr>
      </p:sp>
      <p:sp>
        <p:nvSpPr>
          <p:cNvPr id="402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cs typeface="Geneva"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7"/>
        <p:cNvGrpSpPr/>
        <p:nvPr/>
      </p:nvGrpSpPr>
      <p:grpSpPr>
        <a:xfrm>
          <a:off x="0" y="0"/>
          <a:ext cx="0" cy="0"/>
          <a:chOff x="0" y="0"/>
          <a:chExt cx="0" cy="0"/>
        </a:xfrm>
      </p:grpSpPr>
      <p:sp>
        <p:nvSpPr>
          <p:cNvPr id="5118" name="Google Shape;5118;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119" name="Google Shape;5119;p64: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20" name="Google Shape;5120;p64: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1B4C0A58-5785-9343-A306-697B54E6F45A}" type="slidenum">
              <a:rPr lang="zh-CN" altLang="en-US" sz="1200">
                <a:solidFill>
                  <a:srgbClr val="000000"/>
                </a:solidFill>
              </a:rPr>
              <a:pPr eaLnBrk="1" hangingPunct="1"/>
              <a:t>36</a:t>
            </a:fld>
            <a:endParaRPr lang="en-US" altLang="zh-CN" sz="1200">
              <a:solidFill>
                <a:srgbClr val="000000"/>
              </a:solidFill>
            </a:endParaRPr>
          </a:p>
        </p:txBody>
      </p:sp>
      <p:sp>
        <p:nvSpPr>
          <p:cNvPr id="404482" name="Rectangle 2"/>
          <p:cNvSpPr>
            <a:spLocks noGrp="1" noRot="1" noChangeAspect="1" noChangeArrowheads="1"/>
          </p:cNvSpPr>
          <p:nvPr>
            <p:ph type="sldImg"/>
          </p:nvPr>
        </p:nvSpPr>
        <p:spPr>
          <a:xfrm>
            <a:off x="1130300" y="674688"/>
            <a:ext cx="4597400" cy="3448050"/>
          </a:xfrm>
          <a:solidFill>
            <a:srgbClr val="FFFFFF"/>
          </a:solidFill>
          <a:ln/>
        </p:spPr>
      </p:sp>
      <p:sp>
        <p:nvSpPr>
          <p:cNvPr id="4044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zh-CN" altLang="en-US">
              <a:latin typeface="Arial" charset="0"/>
              <a:cs typeface="Geneva"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r"/>
            <a:fld id="{9FD615A2-3E65-EE4C-843A-787C2E67DB9A}" type="slidenum">
              <a:rPr lang="zh-CN" altLang="en-US" sz="1200">
                <a:solidFill>
                  <a:srgbClr val="000000"/>
                </a:solidFill>
              </a:rPr>
              <a:pPr algn="r"/>
              <a:t>37</a:t>
            </a:fld>
            <a:endParaRPr lang="en-US" altLang="zh-CN" sz="1200">
              <a:solidFill>
                <a:srgbClr val="000000"/>
              </a:solidFill>
            </a:endParaRPr>
          </a:p>
        </p:txBody>
      </p:sp>
      <p:sp>
        <p:nvSpPr>
          <p:cNvPr id="406530" name="Rectangle 2"/>
          <p:cNvSpPr>
            <a:spLocks noGrp="1" noRot="1" noChangeAspect="1" noChangeArrowheads="1" noTextEdit="1"/>
          </p:cNvSpPr>
          <p:nvPr>
            <p:ph type="sldImg"/>
          </p:nvPr>
        </p:nvSpPr>
        <p:spPr>
          <a:solidFill>
            <a:srgbClr val="FFFFFF"/>
          </a:solidFill>
          <a:ln/>
        </p:spPr>
      </p:sp>
      <p:sp>
        <p:nvSpPr>
          <p:cNvPr id="40653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Arial" charset="0"/>
              <a:cs typeface="Geneva"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4A100B-DDD0-C64B-9D8E-F4F75E91EDB7}"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4434"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The 24 Hour rendering numbers each hour consecutively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AM/PM divides the 24 hour day in half into ante (before) the middle (noon) and post (after) the middle (noon), abbreviated AM and PM, respectively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Romans began the day at midnight, dividing the night into 4 watches of 3 hours each that went from 7 PM to 7 AM</a:t>
            </a:r>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Jews began the day at 7 PM, dividing the night into 3 watches of 4 hours each that went from 7 PM to 7 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OB-29-Theistic Evolution-35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OB-41-Theistic Evolution-35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OS-01-Gen 1-3-137</a:t>
            </a:r>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80388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A783B1B-B3B4-4BE3-849E-3EA380327CD8}" type="slidenum">
              <a:rPr lang="en-US" altLang="en-US" sz="1200">
                <a:solidFill>
                  <a:prstClr val="black"/>
                </a:solidFill>
              </a:rPr>
              <a:pPr/>
              <a:t>39</a:t>
            </a:fld>
            <a:endParaRPr lang="en-US" altLang="en-US" sz="1200">
              <a:solidFill>
                <a:prstClr val="black"/>
              </a:solidFill>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FC23D74-36D4-41A8-A75F-54BD1CEA6B45}" type="slidenum">
              <a:rPr lang="en-US" altLang="en-US" sz="1200"/>
              <a:pPr/>
              <a:t>4</a:t>
            </a:fld>
            <a:endParaRPr lang="en-US" altLang="en-US" sz="1200"/>
          </a:p>
        </p:txBody>
      </p:sp>
      <p:sp>
        <p:nvSpPr>
          <p:cNvPr id="68610" name="Rectangle 2"/>
          <p:cNvSpPr>
            <a:spLocks noGrp="1" noRot="1" noChangeAspect="1" noChangeArrowheads="1"/>
          </p:cNvSpPr>
          <p:nvPr>
            <p:ph type="sldImg"/>
          </p:nvPr>
        </p:nvSpPr>
        <p:spPr>
          <a:solidFill>
            <a:srgbClr val="FFFFFF"/>
          </a:solidFill>
          <a:ln/>
        </p:spPr>
      </p:sp>
      <p:sp>
        <p:nvSpPr>
          <p:cNvPr id="68611"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latin typeface="Arial" pitchFamily="34" charset="0"/>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EEC185AE-14F0-0D4B-91A5-C4309728C3C5}" type="slidenum">
              <a:rPr lang="zh-CN" altLang="en-US" sz="1200">
                <a:solidFill>
                  <a:srgbClr val="000000"/>
                </a:solidFill>
              </a:rPr>
              <a:pPr eaLnBrk="1" hangingPunct="1"/>
              <a:t>40</a:t>
            </a:fld>
            <a:endParaRPr lang="en-US" altLang="zh-CN" sz="1200">
              <a:solidFill>
                <a:srgbClr val="000000"/>
              </a:solidFill>
            </a:endParaRPr>
          </a:p>
        </p:txBody>
      </p:sp>
      <p:sp>
        <p:nvSpPr>
          <p:cNvPr id="412674" name="Rectangle 2"/>
          <p:cNvSpPr>
            <a:spLocks noGrp="1" noRot="1" noChangeAspect="1" noChangeArrowheads="1"/>
          </p:cNvSpPr>
          <p:nvPr>
            <p:ph type="sldImg"/>
          </p:nvPr>
        </p:nvSpPr>
        <p:spPr>
          <a:xfrm>
            <a:off x="1130300" y="674688"/>
            <a:ext cx="4597400" cy="3448050"/>
          </a:xfrm>
          <a:solidFill>
            <a:srgbClr val="FFFFFF"/>
          </a:solidFill>
          <a:ln/>
        </p:spPr>
      </p:sp>
      <p:sp>
        <p:nvSpPr>
          <p:cNvPr id="41267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zh-CN" altLang="en-US">
              <a:latin typeface="Arial" charset="0"/>
              <a:cs typeface="Geneva"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AFE476-0489-4646-A7E7-03972BFF3661}"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p:spPr>
        <p:txBody>
          <a:bodyPr/>
          <a:lstStyle/>
          <a:p>
            <a:pPr>
              <a:spcBef>
                <a:spcPct val="0"/>
              </a:spcBef>
            </a:pP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In a recent survey of beliefs about origins, a 2005 CBS News/</a:t>
            </a:r>
            <a:r>
              <a:rPr lang="en-US" altLang="ja-JP" sz="2400" i="1" dirty="0">
                <a:solidFill>
                  <a:schemeClr val="bg1"/>
                </a:solidFill>
                <a:latin typeface="Times New Roman" charset="0"/>
                <a:ea typeface="ＭＳ Ｐゴシック" charset="0"/>
                <a:cs typeface="ＭＳ Ｐゴシック" charset="0"/>
              </a:rPr>
              <a:t>New York Times</a:t>
            </a:r>
            <a:r>
              <a:rPr lang="en-US" altLang="ja-JP" sz="2400" dirty="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 (</a:t>
            </a:r>
            <a:r>
              <a:rPr lang="en-US" altLang="ja-JP" b="1" dirty="0">
                <a:solidFill>
                  <a:srgbClr val="333333"/>
                </a:solidFill>
                <a:latin typeface="Times New Roman" charset="0"/>
                <a:ea typeface="ＭＳ Ｐゴシック" charset="0"/>
                <a:cs typeface="ＭＳ Ｐゴシック" charset="0"/>
              </a:rPr>
              <a:t>Theistic Evolution and the Creation-Evolution Controversy </a:t>
            </a:r>
            <a:r>
              <a:rPr lang="en-US" altLang="ja-JP" dirty="0">
                <a:solidFill>
                  <a:srgbClr val="333333"/>
                </a:solidFill>
                <a:latin typeface="Verdana" charset="0"/>
                <a:ea typeface="ＭＳ Ｐゴシック" charset="0"/>
                <a:cs typeface="ＭＳ Ｐゴシック" charset="0"/>
              </a:rPr>
              <a:t>(#393) by Jerry Bergman, PhD at </a:t>
            </a:r>
            <a:r>
              <a:rPr lang="en-US" altLang="ja-JP" dirty="0">
                <a:latin typeface="Times New Roman" charset="0"/>
                <a:ea typeface="ＭＳ Ｐゴシック" charset="0"/>
                <a:cs typeface="ＭＳ Ｐゴシック" charset="0"/>
              </a:rPr>
              <a:t>http://</a:t>
            </a:r>
            <a:r>
              <a:rPr lang="en-US" altLang="ja-JP" dirty="0" err="1">
                <a:latin typeface="Times New Roman" charset="0"/>
                <a:ea typeface="ＭＳ Ｐゴシック" charset="0"/>
                <a:cs typeface="ＭＳ Ｐゴシック" charset="0"/>
              </a:rPr>
              <a:t>www.icr.org</a:t>
            </a:r>
            <a:r>
              <a:rPr lang="en-US" altLang="ja-JP" dirty="0">
                <a:latin typeface="Times New Roman" charset="0"/>
                <a:ea typeface="ＭＳ Ｐゴシック" charset="0"/>
                <a:cs typeface="ＭＳ Ｐゴシック" charset="0"/>
              </a:rPr>
              <a:t>/article/2701/). </a:t>
            </a:r>
            <a:r>
              <a:rPr lang="en-US" altLang="ja-JP" dirty="0">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dirty="0">
              <a:solidFill>
                <a:schemeClr val="bg1"/>
              </a:solidFill>
              <a:latin typeface="Verdana" charset="0"/>
              <a:ea typeface="ＭＳ Ｐゴシック" charset="0"/>
              <a:cs typeface="ＭＳ Ｐゴシック" charset="0"/>
            </a:endParaRPr>
          </a:p>
          <a:p>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839036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8D1B434-2F65-4CF4-B42A-DB3FB17E3563}" type="slidenum">
              <a:rPr lang="en-US" altLang="en-US" sz="1200"/>
              <a:pPr/>
              <a:t>43</a:t>
            </a:fld>
            <a:endParaRPr lang="en-US" altLang="en-US" sz="1200"/>
          </a:p>
        </p:txBody>
      </p:sp>
      <p:sp>
        <p:nvSpPr>
          <p:cNvPr id="119810" name="Rectangle 2"/>
          <p:cNvSpPr>
            <a:spLocks noGrp="1" noRot="1" noChangeAspect="1" noChangeArrowheads="1"/>
          </p:cNvSpPr>
          <p:nvPr>
            <p:ph type="sldImg"/>
          </p:nvPr>
        </p:nvSpPr>
        <p:spPr>
          <a:solidFill>
            <a:srgbClr val="FFFFFF"/>
          </a:solidFill>
          <a:ln/>
        </p:spPr>
      </p:sp>
      <p:sp>
        <p:nvSpPr>
          <p:cNvPr id="11981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1679D1B-F457-4FD8-820A-18333FC7F166}" type="slidenum">
              <a:rPr lang="en-US" altLang="en-US" sz="1200"/>
              <a:pPr/>
              <a:t>44</a:t>
            </a:fld>
            <a:endParaRPr lang="en-US" alt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FF0CD9-B311-4C4B-B9EA-01ED583ADFFB}" type="slidenum">
              <a:rPr lang="en-US" sz="1200">
                <a:solidFill>
                  <a:srgbClr val="000000"/>
                </a:solidFill>
              </a:rPr>
              <a:pPr/>
              <a:t>45</a:t>
            </a:fld>
            <a:endParaRPr lang="en-US" sz="1200">
              <a:solidFill>
                <a:srgbClr val="000000"/>
              </a:solidFill>
            </a:endParaRPr>
          </a:p>
        </p:txBody>
      </p:sp>
      <p:sp>
        <p:nvSpPr>
          <p:cNvPr id="302082" name="Rectangle 2"/>
          <p:cNvSpPr>
            <a:spLocks noGrp="1" noRot="1" noChangeAspect="1" noChangeArrowheads="1" noTextEdit="1"/>
          </p:cNvSpPr>
          <p:nvPr>
            <p:ph type="sldImg"/>
          </p:nvPr>
        </p:nvSpPr>
        <p:spPr>
          <a:ln/>
        </p:spPr>
      </p:sp>
      <p:sp>
        <p:nvSpPr>
          <p:cNvPr id="5648387" name="Rectangle 3"/>
          <p:cNvSpPr>
            <a:spLocks noGrp="1" noChangeArrowheads="1"/>
          </p:cNvSpPr>
          <p:nvPr>
            <p:ph type="body" idx="1"/>
          </p:nvPr>
        </p:nvSpPr>
        <p:spPr/>
        <p:txBody>
          <a:bodyPr/>
          <a:lstStyle/>
          <a:p>
            <a:pPr eaLnBrk="1" hangingPunct="1">
              <a:defRPr/>
            </a:pPr>
            <a:r>
              <a:rPr lang="en-US">
                <a:cs typeface="+mn-cs"/>
              </a:rPr>
              <a:t>Translators, please move all black boxes to the back,</a:t>
            </a:r>
            <a:r>
              <a:rPr lang="en-US" baseline="0">
                <a:cs typeface="+mn-cs"/>
              </a:rPr>
              <a:t> translate the words, then move them back to the top. This slide has several animations</a:t>
            </a: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B69AA-5B4D-8251-7946-DCF9B06BB2EA}"/>
            </a:ext>
          </a:extLst>
        </p:cNvPr>
        <p:cNvGrpSpPr/>
        <p:nvPr/>
      </p:nvGrpSpPr>
      <p:grpSpPr>
        <a:xfrm>
          <a:off x="0" y="0"/>
          <a:ext cx="0" cy="0"/>
          <a:chOff x="0" y="0"/>
          <a:chExt cx="0" cy="0"/>
        </a:xfrm>
      </p:grpSpPr>
      <p:sp>
        <p:nvSpPr>
          <p:cNvPr id="302081" name="Rectangle 7">
            <a:extLst>
              <a:ext uri="{FF2B5EF4-FFF2-40B4-BE49-F238E27FC236}">
                <a16:creationId xmlns:a16="http://schemas.microsoft.com/office/drawing/2014/main" id="{4568C73A-E435-CB9E-5EF2-E856B5E048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FF0CD9-B311-4C4B-B9EA-01ED583ADFFB}" type="slidenum">
              <a:rPr lang="en-US" sz="1200">
                <a:solidFill>
                  <a:srgbClr val="000000"/>
                </a:solidFill>
              </a:rPr>
              <a:pPr/>
              <a:t>46</a:t>
            </a:fld>
            <a:endParaRPr lang="en-US" sz="1200">
              <a:solidFill>
                <a:srgbClr val="000000"/>
              </a:solidFill>
            </a:endParaRPr>
          </a:p>
        </p:txBody>
      </p:sp>
      <p:sp>
        <p:nvSpPr>
          <p:cNvPr id="302082" name="Rectangle 2">
            <a:extLst>
              <a:ext uri="{FF2B5EF4-FFF2-40B4-BE49-F238E27FC236}">
                <a16:creationId xmlns:a16="http://schemas.microsoft.com/office/drawing/2014/main" id="{7F47F235-EE7D-835E-27A1-CEAA69C959AB}"/>
              </a:ext>
            </a:extLst>
          </p:cNvPr>
          <p:cNvSpPr>
            <a:spLocks noGrp="1" noRot="1" noChangeAspect="1" noChangeArrowheads="1" noTextEdit="1"/>
          </p:cNvSpPr>
          <p:nvPr>
            <p:ph type="sldImg"/>
          </p:nvPr>
        </p:nvSpPr>
        <p:spPr>
          <a:ln/>
        </p:spPr>
      </p:sp>
      <p:sp>
        <p:nvSpPr>
          <p:cNvPr id="5648387" name="Rectangle 3">
            <a:extLst>
              <a:ext uri="{FF2B5EF4-FFF2-40B4-BE49-F238E27FC236}">
                <a16:creationId xmlns:a16="http://schemas.microsoft.com/office/drawing/2014/main" id="{E9D96B3B-EC02-DBE8-451F-7D7F7814769D}"/>
              </a:ext>
            </a:extLst>
          </p:cNvPr>
          <p:cNvSpPr>
            <a:spLocks noGrp="1" noChangeArrowheads="1"/>
          </p:cNvSpPr>
          <p:nvPr>
            <p:ph type="body" idx="1"/>
          </p:nvPr>
        </p:nvSpPr>
        <p:spPr/>
        <p:txBody>
          <a:bodyPr/>
          <a:lstStyle/>
          <a:p>
            <a:pPr eaLnBrk="1" hangingPunct="1">
              <a:defRPr/>
            </a:pPr>
            <a:r>
              <a:rPr lang="en-US">
                <a:cs typeface="+mn-cs"/>
              </a:rPr>
              <a:t>Translators, please move all black boxes to the back,</a:t>
            </a:r>
            <a:r>
              <a:rPr lang="en-US" baseline="0">
                <a:cs typeface="+mn-cs"/>
              </a:rPr>
              <a:t> translate the words, then move them back to the top. This slide has several animations</a:t>
            </a:r>
            <a:endParaRPr lang="en-US">
              <a:cs typeface="+mn-cs"/>
            </a:endParaRPr>
          </a:p>
        </p:txBody>
      </p:sp>
    </p:spTree>
    <p:extLst>
      <p:ext uri="{BB962C8B-B14F-4D97-AF65-F5344CB8AC3E}">
        <p14:creationId xmlns:p14="http://schemas.microsoft.com/office/powerpoint/2010/main" val="27775976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4"/>
        <p:cNvGrpSpPr/>
        <p:nvPr/>
      </p:nvGrpSpPr>
      <p:grpSpPr>
        <a:xfrm>
          <a:off x="0" y="0"/>
          <a:ext cx="0" cy="0"/>
          <a:chOff x="0" y="0"/>
          <a:chExt cx="0" cy="0"/>
        </a:xfrm>
      </p:grpSpPr>
      <p:sp>
        <p:nvSpPr>
          <p:cNvPr id="6155" name="Google Shape;6155;p1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156" name="Google Shape;6156;p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71629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9C4C71A-2CE2-4E2F-9F79-4F1BF304931B}" type="slidenum">
              <a:rPr lang="en-US" altLang="en-US" sz="1200"/>
              <a:pPr/>
              <a:t>48</a:t>
            </a:fld>
            <a:endParaRPr lang="en-US" altLang="en-US" sz="1200"/>
          </a:p>
        </p:txBody>
      </p:sp>
      <p:sp>
        <p:nvSpPr>
          <p:cNvPr id="123906" name="Rectangle 2"/>
          <p:cNvSpPr>
            <a:spLocks noGrp="1" noRot="1" noChangeAspect="1" noChangeArrowheads="1"/>
          </p:cNvSpPr>
          <p:nvPr>
            <p:ph type="sldImg"/>
          </p:nvPr>
        </p:nvSpPr>
        <p:spPr>
          <a:solidFill>
            <a:srgbClr val="FFFFFF"/>
          </a:solidFill>
          <a:ln/>
        </p:spPr>
      </p:sp>
      <p:sp>
        <p:nvSpPr>
          <p:cNvPr id="123907"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altLang="en-US" sz="2400" i="1">
                <a:solidFill>
                  <a:schemeClr val="bg1"/>
                </a:solidFill>
                <a:latin typeface="Arial" pitchFamily="34" charset="0"/>
                <a:ea typeface="ＭＳ Ｐゴシック" pitchFamily="34" charset="-128"/>
              </a:rPr>
              <a:t>by </a:t>
            </a:r>
            <a:r>
              <a:rPr lang="en-US" altLang="en-US" sz="2400">
                <a:solidFill>
                  <a:schemeClr val="bg1"/>
                </a:solidFill>
                <a:latin typeface="Arial" pitchFamily="34" charset="0"/>
                <a:ea typeface="ＭＳ Ｐゴシック" pitchFamily="34" charset="-128"/>
              </a:rPr>
              <a:t> </a:t>
            </a:r>
            <a:r>
              <a:rPr lang="en-US" altLang="en-US" sz="2400">
                <a:solidFill>
                  <a:schemeClr val="bg1"/>
                </a:solidFill>
                <a:latin typeface="Arial" pitchFamily="34" charset="0"/>
                <a:ea typeface="ＭＳ Ｐゴシック" pitchFamily="34" charset="-128"/>
                <a:hlinkClick r:id="rId3"/>
              </a:rPr>
              <a:t>Dr. Donald B. DeYoung</a:t>
            </a:r>
            <a:r>
              <a:rPr lang="en-US" altLang="en-US" sz="2400">
                <a:solidFill>
                  <a:schemeClr val="bg1"/>
                </a:solidFill>
                <a:latin typeface="Arial" pitchFamily="34" charset="0"/>
                <a:ea typeface="ＭＳ Ｐゴシック" pitchFamily="34" charset="-128"/>
              </a:rPr>
              <a:t> - adapted from </a:t>
            </a:r>
            <a:r>
              <a:rPr lang="en-US" altLang="en-US" sz="2400">
                <a:solidFill>
                  <a:schemeClr val="bg1"/>
                </a:solidFill>
                <a:latin typeface="Arial" pitchFamily="34" charset="0"/>
                <a:ea typeface="ＭＳ Ｐゴシック" pitchFamily="34" charset="-128"/>
                <a:hlinkClick r:id="rId4"/>
              </a:rPr>
              <a:t>Astronomy and the Bible: Questions and Answers</a:t>
            </a:r>
            <a:r>
              <a:rPr lang="en-US" altLang="en-US" sz="2400">
                <a:solidFill>
                  <a:schemeClr val="bg1"/>
                </a:solidFill>
                <a:latin typeface="Arial" pitchFamily="34" charset="0"/>
                <a:ea typeface="ＭＳ Ｐゴシック" pitchFamily="34" charset="-128"/>
              </a:rPr>
              <a:t>, 2nd Edition (Grand Rapids: Baker, 2000), 176 pp</a:t>
            </a:r>
          </a:p>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C4CDC7F-EE87-4979-82AF-6D43AA789ECF}" type="slidenum">
              <a:rPr lang="en-US" altLang="en-US" sz="1200"/>
              <a:pPr/>
              <a:t>49</a:t>
            </a:fld>
            <a:endParaRPr lang="en-US" altLang="en-US" sz="1200"/>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altLang="en-US" sz="2400" i="1">
                <a:solidFill>
                  <a:schemeClr val="bg1"/>
                </a:solidFill>
                <a:latin typeface="Arial" pitchFamily="34" charset="0"/>
                <a:ea typeface="ＭＳ Ｐゴシック" pitchFamily="34" charset="-128"/>
              </a:rPr>
              <a:t>by </a:t>
            </a:r>
            <a:r>
              <a:rPr lang="en-US" altLang="en-US" sz="2400">
                <a:solidFill>
                  <a:schemeClr val="bg1"/>
                </a:solidFill>
                <a:latin typeface="Arial" pitchFamily="34" charset="0"/>
                <a:ea typeface="ＭＳ Ｐゴシック" pitchFamily="34" charset="-128"/>
              </a:rPr>
              <a:t> </a:t>
            </a:r>
            <a:r>
              <a:rPr lang="en-US" altLang="en-US" sz="2400">
                <a:solidFill>
                  <a:schemeClr val="bg1"/>
                </a:solidFill>
                <a:latin typeface="Arial" pitchFamily="34" charset="0"/>
                <a:ea typeface="ＭＳ Ｐゴシック" pitchFamily="34" charset="-128"/>
                <a:hlinkClick r:id="rId3"/>
              </a:rPr>
              <a:t>Dr. Donald B. DeYoung</a:t>
            </a:r>
            <a:r>
              <a:rPr lang="en-US" altLang="en-US" sz="2400">
                <a:solidFill>
                  <a:schemeClr val="bg1"/>
                </a:solidFill>
                <a:latin typeface="Arial" pitchFamily="34" charset="0"/>
                <a:ea typeface="ＭＳ Ｐゴシック" pitchFamily="34" charset="-128"/>
              </a:rPr>
              <a:t> - adapted from </a:t>
            </a:r>
            <a:r>
              <a:rPr lang="en-US" altLang="en-US" sz="2400">
                <a:solidFill>
                  <a:schemeClr val="bg1"/>
                </a:solidFill>
                <a:latin typeface="Arial" pitchFamily="34" charset="0"/>
                <a:ea typeface="ＭＳ Ｐゴシック" pitchFamily="34" charset="-128"/>
                <a:hlinkClick r:id="rId4"/>
              </a:rPr>
              <a:t>Astronomy and the Bible: Questions and Answers</a:t>
            </a:r>
            <a:r>
              <a:rPr lang="en-US" altLang="en-US" sz="2400">
                <a:solidFill>
                  <a:schemeClr val="bg1"/>
                </a:solidFill>
                <a:latin typeface="Arial" pitchFamily="34" charset="0"/>
                <a:ea typeface="ＭＳ Ｐゴシック" pitchFamily="34" charset="-128"/>
              </a:rPr>
              <a:t>, 2nd Edition (Grand Rapids: Baker, 2000), 176 pp</a:t>
            </a:r>
          </a:p>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CD7615A-6E0A-4EE1-8C53-9100FA78D9B1}" type="slidenum">
              <a:rPr lang="en-US" altLang="en-US" sz="1200"/>
              <a:pPr/>
              <a:t>50</a:t>
            </a:fld>
            <a:endParaRPr lang="en-US" altLang="en-US" sz="1200"/>
          </a:p>
        </p:txBody>
      </p:sp>
      <p:sp>
        <p:nvSpPr>
          <p:cNvPr id="128002" name="Rectangle 2"/>
          <p:cNvSpPr>
            <a:spLocks noGrp="1" noRot="1" noChangeAspect="1" noChangeArrowheads="1"/>
          </p:cNvSpPr>
          <p:nvPr>
            <p:ph type="sldImg"/>
          </p:nvPr>
        </p:nvSpPr>
        <p:spPr>
          <a:solidFill>
            <a:srgbClr val="FFFFFF"/>
          </a:solidFill>
          <a:ln/>
        </p:spPr>
      </p:sp>
      <p:sp>
        <p:nvSpPr>
          <p:cNvPr id="128003"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altLang="en-US" sz="2400" i="1">
                <a:solidFill>
                  <a:schemeClr val="bg1"/>
                </a:solidFill>
                <a:latin typeface="Arial" pitchFamily="34" charset="0"/>
                <a:ea typeface="ＭＳ Ｐゴシック" pitchFamily="34" charset="-128"/>
              </a:rPr>
              <a:t>by </a:t>
            </a:r>
            <a:r>
              <a:rPr lang="en-US" altLang="en-US" sz="2400">
                <a:solidFill>
                  <a:schemeClr val="bg1"/>
                </a:solidFill>
                <a:latin typeface="Arial" pitchFamily="34" charset="0"/>
                <a:ea typeface="ＭＳ Ｐゴシック" pitchFamily="34" charset="-128"/>
              </a:rPr>
              <a:t> </a:t>
            </a:r>
            <a:r>
              <a:rPr lang="en-US" altLang="en-US" sz="2400">
                <a:solidFill>
                  <a:schemeClr val="bg1"/>
                </a:solidFill>
                <a:latin typeface="Arial" pitchFamily="34" charset="0"/>
                <a:ea typeface="ＭＳ Ｐゴシック" pitchFamily="34" charset="-128"/>
                <a:hlinkClick r:id="rId3"/>
              </a:rPr>
              <a:t>Dr. Donald B. DeYoung</a:t>
            </a:r>
            <a:r>
              <a:rPr lang="en-US" altLang="en-US" sz="2400">
                <a:solidFill>
                  <a:schemeClr val="bg1"/>
                </a:solidFill>
                <a:latin typeface="Arial" pitchFamily="34" charset="0"/>
                <a:ea typeface="ＭＳ Ｐゴシック" pitchFamily="34" charset="-128"/>
              </a:rPr>
              <a:t> - adapted from </a:t>
            </a:r>
            <a:r>
              <a:rPr lang="en-US" altLang="en-US" sz="2400">
                <a:solidFill>
                  <a:schemeClr val="bg1"/>
                </a:solidFill>
                <a:latin typeface="Arial" pitchFamily="34" charset="0"/>
                <a:ea typeface="ＭＳ Ｐゴシック" pitchFamily="34" charset="-128"/>
                <a:hlinkClick r:id="rId4"/>
              </a:rPr>
              <a:t>Astronomy and the Bible: Questions and Answers</a:t>
            </a:r>
            <a:r>
              <a:rPr lang="en-US" altLang="en-US" sz="2400">
                <a:solidFill>
                  <a:schemeClr val="bg1"/>
                </a:solidFill>
                <a:latin typeface="Arial" pitchFamily="34" charset="0"/>
                <a:ea typeface="ＭＳ Ｐゴシック" pitchFamily="34" charset="-128"/>
              </a:rPr>
              <a:t>, 2nd Edition (Grand Rapids: Baker, 2000), 176 pp</a:t>
            </a:r>
          </a:p>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4DC3BE5-0A24-46EA-B49C-92C3774C3872}" type="slidenum">
              <a:rPr lang="en-US" altLang="en-US" sz="1200"/>
              <a:pPr/>
              <a:t>5</a:t>
            </a:fld>
            <a:endParaRPr lang="en-US" altLang="en-US" sz="1200"/>
          </a:p>
        </p:txBody>
      </p:sp>
      <p:sp>
        <p:nvSpPr>
          <p:cNvPr id="70658" name="Rectangle 2"/>
          <p:cNvSpPr>
            <a:spLocks noGrp="1" noRot="1" noChangeAspect="1" noChangeArrowheads="1"/>
          </p:cNvSpPr>
          <p:nvPr>
            <p:ph type="sldImg"/>
          </p:nvPr>
        </p:nvSpPr>
        <p:spPr>
          <a:solidFill>
            <a:srgbClr val="FFFFFF"/>
          </a:solidFill>
          <a:ln/>
        </p:spPr>
      </p:sp>
      <p:sp>
        <p:nvSpPr>
          <p:cNvPr id="706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34" charset="-128"/>
              </a:rPr>
              <a:t>Cover and his surrender to Jesus Christ on page 225.</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5D71F59-1B5B-4531-B620-2ADFDC25EF7F}" type="slidenum">
              <a:rPr lang="en-US" altLang="en-US" sz="1200"/>
              <a:pPr/>
              <a:t>51</a:t>
            </a:fld>
            <a:endParaRPr lang="en-US" altLang="en-US" sz="1200"/>
          </a:p>
        </p:txBody>
      </p:sp>
      <p:sp>
        <p:nvSpPr>
          <p:cNvPr id="130050" name="Rectangle 2"/>
          <p:cNvSpPr>
            <a:spLocks noGrp="1" noRot="1" noChangeAspect="1" noChangeArrowheads="1"/>
          </p:cNvSpPr>
          <p:nvPr>
            <p:ph type="sldImg"/>
          </p:nvPr>
        </p:nvSpPr>
        <p:spPr>
          <a:solidFill>
            <a:srgbClr val="FFFFFF"/>
          </a:solidFill>
          <a:ln/>
        </p:spPr>
      </p:sp>
      <p:sp>
        <p:nvSpPr>
          <p:cNvPr id="1300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i="1">
                <a:solidFill>
                  <a:srgbClr val="4947B2"/>
                </a:solidFill>
                <a:latin typeface="Arial" pitchFamily="34" charset="0"/>
                <a:ea typeface="ＭＳ Ｐゴシック" pitchFamily="34" charset="-128"/>
              </a:rPr>
              <a:t>Werner Gitt</a:t>
            </a:r>
            <a:r>
              <a:rPr lang="en-US" altLang="en-US" b="1">
                <a:solidFill>
                  <a:srgbClr val="2A1D66"/>
                </a:solidFill>
                <a:latin typeface="Arial" pitchFamily="34" charset="0"/>
                <a:ea typeface="ＭＳ Ｐゴシック" pitchFamily="34" charset="-128"/>
              </a:rPr>
              <a:t> , </a:t>
            </a:r>
            <a:r>
              <a:rPr lang="ja-JP" altLang="en-US" b="1">
                <a:solidFill>
                  <a:srgbClr val="2A1D66"/>
                </a:solidFill>
                <a:latin typeface="Arial" pitchFamily="34" charset="0"/>
                <a:ea typeface="ＭＳ Ｐゴシック" pitchFamily="34" charset="-128"/>
              </a:rPr>
              <a:t>“</a:t>
            </a:r>
            <a:r>
              <a:rPr lang="en-US" altLang="ja-JP" b="1">
                <a:solidFill>
                  <a:srgbClr val="2A1D66"/>
                </a:solidFill>
                <a:latin typeface="Arial" pitchFamily="34" charset="0"/>
                <a:ea typeface="ＭＳ Ｐゴシック" pitchFamily="34" charset="-128"/>
              </a:rPr>
              <a:t>What about the big bang?</a:t>
            </a:r>
            <a:r>
              <a:rPr lang="en-US" altLang="ja-JP" i="1">
                <a:solidFill>
                  <a:srgbClr val="2A1D66"/>
                </a:solidFill>
                <a:latin typeface="Arial" pitchFamily="34" charset="0"/>
                <a:ea typeface="ＭＳ Ｐゴシック" pitchFamily="34" charset="-128"/>
              </a:rPr>
              <a:t>Even the idea that the universe is expanding is under attack by some astronomers</a:t>
            </a:r>
            <a:r>
              <a:rPr lang="ja-JP" altLang="en-US" i="1">
                <a:solidFill>
                  <a:srgbClr val="2A1D66"/>
                </a:solidFill>
                <a:latin typeface="Arial" pitchFamily="34" charset="0"/>
                <a:ea typeface="ＭＳ Ｐゴシック" pitchFamily="34" charset="-128"/>
              </a:rPr>
              <a:t>”</a:t>
            </a:r>
            <a:r>
              <a:rPr lang="en-US" altLang="ja-JP" i="1">
                <a:solidFill>
                  <a:srgbClr val="2A1D66"/>
                </a:solidFill>
                <a:latin typeface="Arial" pitchFamily="34" charset="0"/>
                <a:ea typeface="ＭＳ Ｐゴシック" pitchFamily="34" charset="-128"/>
              </a:rPr>
              <a:t> at </a:t>
            </a:r>
            <a:r>
              <a:rPr lang="en-US" altLang="ja-JP">
                <a:latin typeface="Arial" pitchFamily="34" charset="0"/>
                <a:ea typeface="ＭＳ Ｐゴシック" pitchFamily="34" charset="-128"/>
              </a:rPr>
              <a:t>http://www.answersingenesis.org/creation/v20/i3/big_bang.asp (accessed 28 August 2006) cites several astronomers who doubt the theory.</a:t>
            </a:r>
          </a:p>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D1F4052-324B-4FAE-B75D-6FA30783201E}" type="slidenum">
              <a:rPr lang="en-US" altLang="en-US" sz="1200"/>
              <a:pPr/>
              <a:t>52</a:t>
            </a:fld>
            <a:endParaRPr lang="en-US" altLang="en-US" sz="1200"/>
          </a:p>
        </p:txBody>
      </p:sp>
      <p:sp>
        <p:nvSpPr>
          <p:cNvPr id="132098" name="Rectangle 2"/>
          <p:cNvSpPr>
            <a:spLocks noGrp="1" noRot="1" noChangeAspect="1" noChangeArrowheads="1"/>
          </p:cNvSpPr>
          <p:nvPr>
            <p:ph type="sldImg"/>
          </p:nvPr>
        </p:nvSpPr>
        <p:spPr>
          <a:solidFill>
            <a:srgbClr val="FFFFFF"/>
          </a:solidFill>
          <a:ln/>
        </p:spPr>
      </p:sp>
      <p:sp>
        <p:nvSpPr>
          <p:cNvPr id="1320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i="1">
                <a:solidFill>
                  <a:srgbClr val="4947B2"/>
                </a:solidFill>
                <a:latin typeface="Arial" pitchFamily="34" charset="0"/>
                <a:ea typeface="ＭＳ Ｐゴシック" pitchFamily="34" charset="-128"/>
              </a:rPr>
              <a:t>Werner Gitt</a:t>
            </a:r>
            <a:r>
              <a:rPr lang="en-US" altLang="en-US" b="1">
                <a:solidFill>
                  <a:srgbClr val="2A1D66"/>
                </a:solidFill>
                <a:latin typeface="Arial" pitchFamily="34" charset="0"/>
                <a:ea typeface="ＭＳ Ｐゴシック" pitchFamily="34" charset="-128"/>
              </a:rPr>
              <a:t> , </a:t>
            </a:r>
            <a:r>
              <a:rPr lang="ja-JP" altLang="en-US" b="1">
                <a:solidFill>
                  <a:srgbClr val="2A1D66"/>
                </a:solidFill>
                <a:latin typeface="Arial" pitchFamily="34" charset="0"/>
                <a:ea typeface="ＭＳ Ｐゴシック" pitchFamily="34" charset="-128"/>
              </a:rPr>
              <a:t>“</a:t>
            </a:r>
            <a:r>
              <a:rPr lang="en-US" altLang="ja-JP" b="1">
                <a:solidFill>
                  <a:srgbClr val="2A1D66"/>
                </a:solidFill>
                <a:latin typeface="Arial" pitchFamily="34" charset="0"/>
                <a:ea typeface="ＭＳ Ｐゴシック" pitchFamily="34" charset="-128"/>
              </a:rPr>
              <a:t>What about the big bang?</a:t>
            </a:r>
            <a:r>
              <a:rPr lang="en-US" altLang="ja-JP" i="1">
                <a:solidFill>
                  <a:srgbClr val="2A1D66"/>
                </a:solidFill>
                <a:latin typeface="Arial" pitchFamily="34" charset="0"/>
                <a:ea typeface="ＭＳ Ｐゴシック" pitchFamily="34" charset="-128"/>
              </a:rPr>
              <a:t>Even the idea that the universe is expanding is under attack by some astronomers</a:t>
            </a:r>
            <a:r>
              <a:rPr lang="ja-JP" altLang="en-US" i="1">
                <a:solidFill>
                  <a:srgbClr val="2A1D66"/>
                </a:solidFill>
                <a:latin typeface="Arial" pitchFamily="34" charset="0"/>
                <a:ea typeface="ＭＳ Ｐゴシック" pitchFamily="34" charset="-128"/>
              </a:rPr>
              <a:t>”</a:t>
            </a:r>
            <a:r>
              <a:rPr lang="en-US" altLang="ja-JP" i="1">
                <a:solidFill>
                  <a:srgbClr val="2A1D66"/>
                </a:solidFill>
                <a:latin typeface="Arial" pitchFamily="34" charset="0"/>
                <a:ea typeface="ＭＳ Ｐゴシック" pitchFamily="34" charset="-128"/>
              </a:rPr>
              <a:t> at </a:t>
            </a:r>
            <a:r>
              <a:rPr lang="en-US" altLang="ja-JP">
                <a:latin typeface="Arial" pitchFamily="34" charset="0"/>
                <a:ea typeface="ＭＳ Ｐゴシック" pitchFamily="34" charset="-128"/>
              </a:rPr>
              <a:t>http://www.answersingenesis.org/creation/v20/i3/big_bang.asp (accessed 28 August 2006) cites several astronomers who doubt the theory.</a:t>
            </a:r>
          </a:p>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0DD4559-F0CD-4856-A00B-27155ACEE0CE}" type="slidenum">
              <a:rPr lang="en-US" altLang="en-US" sz="1200"/>
              <a:pPr/>
              <a:t>53</a:t>
            </a:fld>
            <a:endParaRPr lang="en-US" altLang="en-US" sz="1200"/>
          </a:p>
        </p:txBody>
      </p:sp>
      <p:sp>
        <p:nvSpPr>
          <p:cNvPr id="134146" name="Rectangle 2"/>
          <p:cNvSpPr>
            <a:spLocks noGrp="1" noRot="1" noChangeAspect="1" noChangeArrowheads="1"/>
          </p:cNvSpPr>
          <p:nvPr>
            <p:ph type="sldImg"/>
          </p:nvPr>
        </p:nvSpPr>
        <p:spPr>
          <a:solidFill>
            <a:srgbClr val="FFFFFF"/>
          </a:solidFill>
          <a:ln/>
        </p:spPr>
      </p:sp>
      <p:sp>
        <p:nvSpPr>
          <p:cNvPr id="1341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i="1">
                <a:solidFill>
                  <a:srgbClr val="4947B2"/>
                </a:solidFill>
                <a:latin typeface="Arial" pitchFamily="34" charset="0"/>
                <a:ea typeface="ＭＳ Ｐゴシック" pitchFamily="34" charset="-128"/>
              </a:rPr>
              <a:t>Werner Gitt</a:t>
            </a:r>
            <a:r>
              <a:rPr lang="en-US" altLang="en-US" b="1">
                <a:solidFill>
                  <a:srgbClr val="2A1D66"/>
                </a:solidFill>
                <a:latin typeface="Arial" pitchFamily="34" charset="0"/>
                <a:ea typeface="ＭＳ Ｐゴシック" pitchFamily="34" charset="-128"/>
              </a:rPr>
              <a:t> , </a:t>
            </a:r>
            <a:r>
              <a:rPr lang="ja-JP" altLang="en-US" b="1">
                <a:solidFill>
                  <a:srgbClr val="2A1D66"/>
                </a:solidFill>
                <a:latin typeface="Arial" pitchFamily="34" charset="0"/>
                <a:ea typeface="ＭＳ Ｐゴシック" pitchFamily="34" charset="-128"/>
              </a:rPr>
              <a:t>“</a:t>
            </a:r>
            <a:r>
              <a:rPr lang="en-US" altLang="ja-JP" b="1">
                <a:solidFill>
                  <a:srgbClr val="2A1D66"/>
                </a:solidFill>
                <a:latin typeface="Arial" pitchFamily="34" charset="0"/>
                <a:ea typeface="ＭＳ Ｐゴシック" pitchFamily="34" charset="-128"/>
              </a:rPr>
              <a:t>What about the big bang?</a:t>
            </a:r>
            <a:r>
              <a:rPr lang="en-US" altLang="ja-JP" i="1">
                <a:solidFill>
                  <a:srgbClr val="2A1D66"/>
                </a:solidFill>
                <a:latin typeface="Arial" pitchFamily="34" charset="0"/>
                <a:ea typeface="ＭＳ Ｐゴシック" pitchFamily="34" charset="-128"/>
              </a:rPr>
              <a:t>Even the idea that the universe is expanding is under attack by some astronomers</a:t>
            </a:r>
            <a:r>
              <a:rPr lang="ja-JP" altLang="en-US" i="1">
                <a:solidFill>
                  <a:srgbClr val="2A1D66"/>
                </a:solidFill>
                <a:latin typeface="Arial" pitchFamily="34" charset="0"/>
                <a:ea typeface="ＭＳ Ｐゴシック" pitchFamily="34" charset="-128"/>
              </a:rPr>
              <a:t>”</a:t>
            </a:r>
            <a:r>
              <a:rPr lang="en-US" altLang="ja-JP" i="1">
                <a:solidFill>
                  <a:srgbClr val="2A1D66"/>
                </a:solidFill>
                <a:latin typeface="Arial" pitchFamily="34" charset="0"/>
                <a:ea typeface="ＭＳ Ｐゴシック" pitchFamily="34" charset="-128"/>
              </a:rPr>
              <a:t> at </a:t>
            </a:r>
            <a:r>
              <a:rPr lang="en-US" altLang="ja-JP">
                <a:latin typeface="Arial" pitchFamily="34" charset="0"/>
                <a:ea typeface="ＭＳ Ｐゴシック" pitchFamily="34" charset="-128"/>
              </a:rPr>
              <a:t>http://www.answersingenesis.org/creation/v20/i3/big_bang.asp (accessed 28 August 2006) cites several astronomers who doubt the theory.</a:t>
            </a:r>
            <a:endParaRPr lang="en-US" altLang="en-US">
              <a:latin typeface="Arial" pitchFamily="34" charset="0"/>
              <a:ea typeface="ＭＳ Ｐゴシック"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26D6C50-36EC-4515-87A5-03D1D4C7CC96}" type="slidenum">
              <a:rPr lang="en-US" altLang="en-US" sz="1200"/>
              <a:pPr/>
              <a:t>54</a:t>
            </a:fld>
            <a:endParaRPr lang="en-US" altLang="en-US" sz="1200"/>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Georgia" pitchFamily="18" charset="0"/>
                <a:ea typeface="ＭＳ Ｐゴシック" pitchFamily="34" charset="-128"/>
              </a:rPr>
              <a:t>Duane Gish, Ph.D. earned a B.S. degree in chemistry from UCLA and a Ph.D. in biochemistry from UC-Berkeley. He spent 18 years in biochemical research, including three years at Cornell University Medical College, four years at the </a:t>
            </a:r>
            <a:r>
              <a:rPr lang="en-US" altLang="en-US">
                <a:solidFill>
                  <a:srgbClr val="996600"/>
                </a:solidFill>
                <a:latin typeface="Verdana" pitchFamily="34" charset="0"/>
                <a:ea typeface="ＭＳ Ｐゴシック" pitchFamily="34" charset="-128"/>
                <a:hlinkClick r:id="rId3"/>
              </a:rPr>
              <a:t>Virus</a:t>
            </a:r>
            <a:r>
              <a:rPr lang="en-US" altLang="en-US">
                <a:latin typeface="Georgia" pitchFamily="18" charset="0"/>
                <a:ea typeface="ＭＳ Ｐゴシック" pitchFamily="34" charset="-128"/>
              </a:rPr>
              <a:t> Laboratory, UC-Berkeley, and eleven years with the Upjohn Company. Since 1971 he has served with the </a:t>
            </a:r>
            <a:r>
              <a:rPr lang="en-US" altLang="en-US">
                <a:solidFill>
                  <a:srgbClr val="996600"/>
                </a:solidFill>
                <a:latin typeface="Verdana" pitchFamily="34" charset="0"/>
                <a:ea typeface="ＭＳ Ｐゴシック" pitchFamily="34" charset="-128"/>
                <a:hlinkClick r:id="rId4"/>
              </a:rPr>
              <a:t>Institute for Creation Research</a:t>
            </a:r>
            <a:r>
              <a:rPr lang="en-US" altLang="en-US">
                <a:latin typeface="Georgia" pitchFamily="18" charset="0"/>
                <a:ea typeface="ＭＳ Ｐゴシック" pitchFamily="34" charset="-128"/>
              </a:rPr>
              <a:t>, Santee California, and is presently the Senior Vice President. He is a member of the American Chemical Society and a Fellow of the American Institute of Chemists. At present he has five books in print including </a:t>
            </a:r>
            <a:r>
              <a:rPr lang="en-US" altLang="en-US" i="1">
                <a:latin typeface="Arial" pitchFamily="34" charset="0"/>
                <a:ea typeface="ＭＳ Ｐゴシック" pitchFamily="34" charset="-128"/>
              </a:rPr>
              <a:t>Evolution:</a:t>
            </a:r>
            <a:r>
              <a:rPr lang="en-US" altLang="en-US">
                <a:latin typeface="Georgia" pitchFamily="18" charset="0"/>
                <a:ea typeface="ＭＳ Ｐゴシック" pitchFamily="34" charset="-128"/>
              </a:rPr>
              <a:t> </a:t>
            </a:r>
            <a:r>
              <a:rPr lang="en-US" altLang="en-US" i="1">
                <a:latin typeface="Arial" pitchFamily="34" charset="0"/>
                <a:ea typeface="ＭＳ Ｐゴシック" pitchFamily="34" charset="-128"/>
              </a:rPr>
              <a:t>The Fossils STILL Say No</a:t>
            </a:r>
            <a:r>
              <a:rPr lang="en-US" altLang="en-US">
                <a:latin typeface="Georgia" pitchFamily="18" charset="0"/>
                <a:ea typeface="ＭＳ Ｐゴシック" pitchFamily="34" charset="-128"/>
              </a:rPr>
              <a:t>!, </a:t>
            </a:r>
            <a:r>
              <a:rPr lang="en-US" altLang="en-US" i="1">
                <a:latin typeface="Arial" pitchFamily="34" charset="0"/>
                <a:ea typeface="ＭＳ Ｐゴシック" pitchFamily="34" charset="-128"/>
              </a:rPr>
              <a:t>Creation Scientists Answer Their Critics</a:t>
            </a:r>
            <a:r>
              <a:rPr lang="en-US" altLang="en-US">
                <a:latin typeface="Georgia" pitchFamily="18" charset="0"/>
                <a:ea typeface="ＭＳ Ｐゴシック" pitchFamily="34" charset="-128"/>
              </a:rPr>
              <a:t>, and </a:t>
            </a:r>
            <a:r>
              <a:rPr lang="en-US" altLang="en-US" i="1">
                <a:latin typeface="Arial" pitchFamily="34" charset="0"/>
                <a:ea typeface="ＭＳ Ｐゴシック" pitchFamily="34" charset="-128"/>
              </a:rPr>
              <a:t>Teaching Creation Science in Public Schools</a:t>
            </a:r>
            <a:r>
              <a:rPr lang="en-US" altLang="en-US">
                <a:latin typeface="Georgia" pitchFamily="18" charset="0"/>
                <a:ea typeface="ＭＳ Ｐゴシック" pitchFamily="34" charset="-128"/>
              </a:rPr>
              <a: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5F64E27-4338-480B-8F8F-94E03780F286}" type="slidenum">
              <a:rPr lang="en-US" altLang="en-US" sz="1200"/>
              <a:pPr/>
              <a:t>55</a:t>
            </a:fld>
            <a:endParaRPr lang="en-US" altLang="en-US" sz="1200"/>
          </a:p>
        </p:txBody>
      </p:sp>
      <p:sp>
        <p:nvSpPr>
          <p:cNvPr id="138242" name="Rectangle 2"/>
          <p:cNvSpPr>
            <a:spLocks noGrp="1" noRot="1" noChangeAspect="1" noChangeArrowheads="1"/>
          </p:cNvSpPr>
          <p:nvPr>
            <p:ph type="sldImg"/>
          </p:nvPr>
        </p:nvSpPr>
        <p:spPr>
          <a:xfrm>
            <a:off x="1130300" y="674688"/>
            <a:ext cx="4597400" cy="3448050"/>
          </a:xfrm>
          <a:solidFill>
            <a:srgbClr val="FFFFFF"/>
          </a:solidFill>
          <a:ln/>
        </p:spPr>
      </p:sp>
      <p:sp>
        <p:nvSpPr>
          <p:cNvPr id="138243"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5FCF76D-4C96-4DE9-9F40-E8B235EC0942}" type="slidenum">
              <a:rPr lang="en-US" altLang="en-US" sz="1200"/>
              <a:pPr/>
              <a:t>56</a:t>
            </a:fld>
            <a:endParaRPr lang="en-US" altLang="en-US" sz="1200"/>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0103732-08E8-443F-96E5-0898C8A4604B}" type="slidenum">
              <a:rPr lang="en-US" altLang="en-US" sz="1200"/>
              <a:pPr/>
              <a:t>57</a:t>
            </a:fld>
            <a:endParaRPr lang="en-US" altLang="en-US" sz="1200"/>
          </a:p>
        </p:txBody>
      </p:sp>
      <p:sp>
        <p:nvSpPr>
          <p:cNvPr id="142338" name="Rectangle 2"/>
          <p:cNvSpPr>
            <a:spLocks noGrp="1" noRot="1" noChangeAspect="1" noChangeArrowheads="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A035D80-93F2-41B2-AA46-BD04B8E27D5E}" type="slidenum">
              <a:rPr lang="en-US" altLang="en-US" sz="1200"/>
              <a:pPr/>
              <a:t>58</a:t>
            </a:fld>
            <a:endParaRPr lang="en-US" altLang="en-US" sz="1200"/>
          </a:p>
        </p:txBody>
      </p:sp>
      <p:sp>
        <p:nvSpPr>
          <p:cNvPr id="144386" name="Rectangle 2"/>
          <p:cNvSpPr>
            <a:spLocks noGrp="1" noRot="1" noChangeAspect="1" noChangeArrowheads="1"/>
          </p:cNvSpPr>
          <p:nvPr>
            <p:ph type="sldImg"/>
          </p:nvPr>
        </p:nvSpPr>
        <p:spPr>
          <a:solidFill>
            <a:srgbClr val="FFFFFF"/>
          </a:solidFill>
          <a:ln/>
        </p:spPr>
      </p:sp>
      <p:sp>
        <p:nvSpPr>
          <p:cNvPr id="1443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0BADDE0-D9D6-4CAE-ADE6-1E3203950F4A}" type="slidenum">
              <a:rPr lang="en-US" altLang="en-US" sz="1200"/>
              <a:pPr/>
              <a:t>59</a:t>
            </a:fld>
            <a:endParaRPr lang="en-US" altLang="en-US" sz="1200"/>
          </a:p>
        </p:txBody>
      </p:sp>
      <p:sp>
        <p:nvSpPr>
          <p:cNvPr id="146434" name="Rectangle 2"/>
          <p:cNvSpPr>
            <a:spLocks noGrp="1" noRot="1" noChangeAspect="1" noChangeArrowheads="1"/>
          </p:cNvSpPr>
          <p:nvPr>
            <p:ph type="sldImg"/>
          </p:nvPr>
        </p:nvSpPr>
        <p:spPr>
          <a:solidFill>
            <a:srgbClr val="FFFFFF"/>
          </a:solidFill>
          <a:ln/>
        </p:spPr>
      </p:sp>
      <p:sp>
        <p:nvSpPr>
          <p:cNvPr id="1464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2ED8C53-3E87-40B5-B6FA-82FF2C9F5483}" type="slidenum">
              <a:rPr lang="en-US" altLang="en-US" sz="1200"/>
              <a:pPr/>
              <a:t>60</a:t>
            </a:fld>
            <a:endParaRPr lang="en-US" altLang="en-US" sz="1200"/>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770E72C-EF3C-4997-A7B9-0EB2480CD7B9}" type="slidenum">
              <a:rPr lang="en-US" altLang="en-US" sz="1200"/>
              <a:pPr/>
              <a:t>6</a:t>
            </a:fld>
            <a:endParaRPr lang="en-US" altLang="en-US" sz="1200"/>
          </a:p>
        </p:txBody>
      </p:sp>
      <p:sp>
        <p:nvSpPr>
          <p:cNvPr id="72706" name="Rectangle 2"/>
          <p:cNvSpPr>
            <a:spLocks noGrp="1" noRot="1" noChangeAspect="1" noChangeArrowheads="1"/>
          </p:cNvSpPr>
          <p:nvPr>
            <p:ph type="sldImg"/>
          </p:nvPr>
        </p:nvSpPr>
        <p:spPr>
          <a:solidFill>
            <a:srgbClr val="FFFFFF"/>
          </a:solidFill>
          <a:ln/>
        </p:spPr>
      </p:sp>
      <p:sp>
        <p:nvSpPr>
          <p:cNvPr id="7270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199AEE4-D02B-429C-9878-91A8808DD422}" type="slidenum">
              <a:rPr lang="en-US" altLang="en-US" sz="1200"/>
              <a:pPr/>
              <a:t>61</a:t>
            </a:fld>
            <a:endParaRPr lang="en-US" altLang="en-US" sz="1200"/>
          </a:p>
        </p:txBody>
      </p:sp>
      <p:sp>
        <p:nvSpPr>
          <p:cNvPr id="150530" name="Rectangle 2"/>
          <p:cNvSpPr>
            <a:spLocks noGrp="1" noRot="1" noChangeAspect="1" noChangeArrowheads="1"/>
          </p:cNvSpPr>
          <p:nvPr>
            <p:ph type="sldImg"/>
          </p:nvPr>
        </p:nvSpPr>
        <p:spPr>
          <a:solidFill>
            <a:srgbClr val="FFFFFF"/>
          </a:solidFill>
          <a:ln/>
        </p:spPr>
      </p:sp>
      <p:sp>
        <p:nvSpPr>
          <p:cNvPr id="15053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F881EE0-3CEE-4571-8FAC-1D2BA378219C}" type="slidenum">
              <a:rPr lang="en-US" altLang="en-US" sz="1200"/>
              <a:pPr/>
              <a:t>62</a:t>
            </a:fld>
            <a:endParaRPr lang="en-US" altLang="en-US" sz="1200"/>
          </a:p>
        </p:txBody>
      </p:sp>
      <p:sp>
        <p:nvSpPr>
          <p:cNvPr id="152578" name="Rectangle 2"/>
          <p:cNvSpPr>
            <a:spLocks noGrp="1" noRot="1" noChangeAspect="1" noChangeArrowheads="1"/>
          </p:cNvSpPr>
          <p:nvPr>
            <p:ph type="sldImg"/>
          </p:nvPr>
        </p:nvSpPr>
        <p:spPr>
          <a:solidFill>
            <a:srgbClr val="FFFFFF"/>
          </a:solidFill>
          <a:ln/>
        </p:spPr>
      </p:sp>
      <p:sp>
        <p:nvSpPr>
          <p:cNvPr id="15257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A5E2B90-9A8C-4C96-9D9B-449978A04860}" type="slidenum">
              <a:rPr lang="en-US" altLang="en-US" sz="1200"/>
              <a:pPr/>
              <a:t>63</a:t>
            </a:fld>
            <a:endParaRPr lang="en-US" altLang="en-US" sz="1200"/>
          </a:p>
        </p:txBody>
      </p:sp>
      <p:sp>
        <p:nvSpPr>
          <p:cNvPr id="154626" name="Rectangle 2"/>
          <p:cNvSpPr>
            <a:spLocks noGrp="1" noRot="1" noChangeAspect="1" noChangeArrowheads="1"/>
          </p:cNvSpPr>
          <p:nvPr>
            <p:ph type="sldImg"/>
          </p:nvPr>
        </p:nvSpPr>
        <p:spPr>
          <a:solidFill>
            <a:srgbClr val="FFFFFF"/>
          </a:solidFill>
          <a:ln/>
        </p:spPr>
      </p:sp>
      <p:sp>
        <p:nvSpPr>
          <p:cNvPr id="1546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1F6EC8-85EA-2644-BA80-A863E2BAADCA}" type="slidenum">
              <a:rPr lang="en-US" sz="1200">
                <a:solidFill>
                  <a:prstClr val="black"/>
                </a:solidFill>
              </a:rPr>
              <a:pPr/>
              <a:t>64</a:t>
            </a:fld>
            <a:endParaRPr lang="en-US" sz="1200">
              <a:solidFill>
                <a:prstClr val="black"/>
              </a:solidFill>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latin typeface="Arial" charset="0"/>
                <a:ea typeface="ＭＳ Ｐゴシック" charset="0"/>
                <a:cs typeface="ＭＳ Ｐゴシック" charset="0"/>
              </a:rPr>
              <a:t>Ramapithecus</a:t>
            </a:r>
            <a:r>
              <a:rPr lang="en-US">
                <a:latin typeface="Arial" charset="0"/>
                <a:ea typeface="ＭＳ Ｐゴシック" charset="0"/>
                <a:cs typeface="ＭＳ Ｐゴシック" charset="0"/>
              </a:rPr>
              <a:t> was an orangutan and </a:t>
            </a:r>
            <a:r>
              <a:rPr lang="en-US" i="1">
                <a:latin typeface="Arial" charset="0"/>
                <a:ea typeface="ＭＳ Ｐゴシック" charset="0"/>
                <a:cs typeface="ＭＳ Ｐゴシック" charset="0"/>
              </a:rPr>
              <a:t>Orce Man</a:t>
            </a:r>
            <a:r>
              <a:rPr lang="en-US">
                <a:latin typeface="Arial" charset="0"/>
                <a:ea typeface="ＭＳ Ｐゴシック" charset="0"/>
                <a:cs typeface="ＭＳ Ｐゴシック" charset="0"/>
              </a:rPr>
              <a:t> was actually a six-month-old donkey.  </a:t>
            </a:r>
            <a:r>
              <a:rPr lang="en-US" i="1">
                <a:latin typeface="Arial" charset="0"/>
                <a:ea typeface="ＭＳ Ｐゴシック" charset="0"/>
                <a:cs typeface="ＭＳ Ｐゴシック" charset="0"/>
              </a:rPr>
              <a:t>Australopithecus</a:t>
            </a:r>
            <a:r>
              <a:rPr lang="en-US">
                <a:latin typeface="Arial" charset="0"/>
                <a:ea typeface="ＭＳ Ｐゴシック" charset="0"/>
                <a:cs typeface="ＭＳ Ｐゴシック" charset="0"/>
              </a:rPr>
              <a:t> (1924) was believed even by many evolutionists to have been an ape…Also, Java Man</a:t>
            </a:r>
            <a:r>
              <a:rPr lang="uk-UA"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discoverer (Dr. Eugene Dubois) later identified him as a giant gibbon, Peking Man is an ape, and Cro-Magnon Man a modern European.  Now some evolutionists even say that apes evolved from man!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E197629-B0BF-3242-AED5-D5FAF8EF4325}" type="slidenum">
              <a:rPr lang="en-US" sz="1200">
                <a:solidFill>
                  <a:prstClr val="black"/>
                </a:solidFill>
              </a:rPr>
              <a:pPr eaLnBrk="1" hangingPunct="1"/>
              <a:t>65</a:t>
            </a:fld>
            <a:endParaRPr lang="en-US" sz="1200">
              <a:solidFill>
                <a:prstClr val="black"/>
              </a:solidFill>
            </a:endParaRPr>
          </a:p>
        </p:txBody>
      </p:sp>
      <p:sp>
        <p:nvSpPr>
          <p:cNvPr id="135170" name="Rectangle 2"/>
          <p:cNvSpPr>
            <a:spLocks noGrp="1" noRot="1" noChangeAspect="1" noChangeArrowheads="1"/>
          </p:cNvSpPr>
          <p:nvPr>
            <p:ph type="sldImg"/>
          </p:nvPr>
        </p:nvSpPr>
        <p:spPr>
          <a:xfrm>
            <a:off x="1130300" y="674688"/>
            <a:ext cx="4597400" cy="3448050"/>
          </a:xfrm>
          <a:solidFill>
            <a:srgbClr val="FFFFFF"/>
          </a:solidFill>
          <a:ln/>
        </p:spPr>
      </p:sp>
      <p:sp>
        <p:nvSpPr>
          <p:cNvPr id="1351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Arial"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11BA81E-3054-4E76-BD82-96C31DAB4B29}" type="slidenum">
              <a:rPr lang="en-US" altLang="en-US" sz="1200"/>
              <a:pPr/>
              <a:t>67</a:t>
            </a:fld>
            <a:endParaRPr lang="en-US" altLang="en-US" sz="1200"/>
          </a:p>
        </p:txBody>
      </p:sp>
      <p:sp>
        <p:nvSpPr>
          <p:cNvPr id="156674" name="Rectangle 2"/>
          <p:cNvSpPr>
            <a:spLocks noGrp="1" noRot="1" noChangeAspect="1" noChangeArrowheads="1"/>
          </p:cNvSpPr>
          <p:nvPr>
            <p:ph type="sldImg"/>
          </p:nvPr>
        </p:nvSpPr>
        <p:spPr>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5C1E54E-8777-425C-B3AF-7C8A4E7434EB}" type="slidenum">
              <a:rPr lang="en-US" altLang="en-US" sz="1200"/>
              <a:pPr/>
              <a:t>68</a:t>
            </a:fld>
            <a:endParaRPr lang="en-US" altLang="en-US" sz="1200"/>
          </a:p>
        </p:txBody>
      </p:sp>
      <p:sp>
        <p:nvSpPr>
          <p:cNvPr id="158722" name="Rectangle 2"/>
          <p:cNvSpPr>
            <a:spLocks noGrp="1" noRot="1" noChangeAspect="1" noChangeArrowheads="1"/>
          </p:cNvSpPr>
          <p:nvPr>
            <p:ph type="sldImg"/>
          </p:nvPr>
        </p:nvSpPr>
        <p:spPr>
          <a:solidFill>
            <a:srgbClr val="FFFFFF"/>
          </a:solidFill>
          <a:ln/>
        </p:spPr>
      </p:sp>
      <p:sp>
        <p:nvSpPr>
          <p:cNvPr id="1587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A783B1B-B3B4-4BE3-849E-3EA380327CD8}" type="slidenum">
              <a:rPr lang="en-US" altLang="en-US" sz="1200"/>
              <a:pPr/>
              <a:t>69</a:t>
            </a:fld>
            <a:endParaRPr lang="en-US" altLang="en-US" sz="1200"/>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8605D51-5FDB-489C-84FF-F827EEDDAD71}" type="slidenum">
              <a:rPr lang="en-US" altLang="en-US" sz="1200"/>
              <a:pPr/>
              <a:t>70</a:t>
            </a:fld>
            <a:endParaRPr lang="en-US" altLang="en-US" sz="1200"/>
          </a:p>
        </p:txBody>
      </p:sp>
      <p:sp>
        <p:nvSpPr>
          <p:cNvPr id="162818" name="Rectangle 2"/>
          <p:cNvSpPr>
            <a:spLocks noGrp="1" noRot="1" noChangeAspect="1" noChangeArrowheads="1"/>
          </p:cNvSpPr>
          <p:nvPr>
            <p:ph type="sldImg"/>
          </p:nvPr>
        </p:nvSpPr>
        <p:spPr>
          <a:xfrm>
            <a:off x="1130300" y="674688"/>
            <a:ext cx="4597400" cy="3448050"/>
          </a:xfrm>
          <a:solidFill>
            <a:srgbClr val="FFFFFF"/>
          </a:solidFill>
          <a:ln/>
        </p:spPr>
      </p:sp>
      <p:sp>
        <p:nvSpPr>
          <p:cNvPr id="16281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036D005-3B53-4CBD-9B0B-12FDD3CB90DE}" type="slidenum">
              <a:rPr lang="en-US" altLang="en-US" sz="1200"/>
              <a:pPr/>
              <a:t>71</a:t>
            </a:fld>
            <a:endParaRPr lang="en-US" altLang="en-US" sz="1200"/>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34" charset="-128"/>
              </a:rPr>
              <a:t>Francis Collins, </a:t>
            </a:r>
            <a:r>
              <a:rPr lang="en-US" altLang="en-US" i="1">
                <a:latin typeface="Arial" pitchFamily="34" charset="0"/>
                <a:ea typeface="ＭＳ Ｐゴシック" pitchFamily="34" charset="-128"/>
              </a:rPr>
              <a:t>The Language of God, 207</a:t>
            </a:r>
            <a:endParaRPr lang="en-US" altLang="en-US">
              <a:latin typeface="Arial"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3CB23B4-DE72-4E06-B5AE-BB3D3461284D}" type="slidenum">
              <a:rPr lang="en-US" altLang="en-US" sz="1200"/>
              <a:pPr/>
              <a:t>7</a:t>
            </a:fld>
            <a:endParaRPr lang="en-US" altLang="en-US" sz="1200"/>
          </a:p>
        </p:txBody>
      </p:sp>
      <p:sp>
        <p:nvSpPr>
          <p:cNvPr id="74754" name="Rectangle 2"/>
          <p:cNvSpPr>
            <a:spLocks noGrp="1" noRot="1" noChangeAspect="1" noChangeArrowheads="1"/>
          </p:cNvSpPr>
          <p:nvPr>
            <p:ph type="sldImg"/>
          </p:nvPr>
        </p:nvSpPr>
        <p:spPr>
          <a:solidFill>
            <a:srgbClr val="FFFFFF"/>
          </a:solidFill>
          <a:ln/>
        </p:spPr>
      </p:sp>
      <p:sp>
        <p:nvSpPr>
          <p:cNvPr id="747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F9D8A84-CA17-4589-A6A4-AAED73416B8F}" type="slidenum">
              <a:rPr lang="en-US" altLang="en-US" sz="1200"/>
              <a:pPr/>
              <a:t>72</a:t>
            </a:fld>
            <a:endParaRPr lang="en-US" altLang="en-US" sz="1200"/>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79B8B2B-A74D-4FA5-BBD7-84A8B14A602D}" type="slidenum">
              <a:rPr lang="en-US" altLang="en-US" sz="1200"/>
              <a:pPr/>
              <a:t>73</a:t>
            </a:fld>
            <a:endParaRPr lang="en-US" altLang="en-US" sz="1200"/>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5"/>
        <p:cNvGrpSpPr/>
        <p:nvPr/>
      </p:nvGrpSpPr>
      <p:grpSpPr>
        <a:xfrm>
          <a:off x="0" y="0"/>
          <a:ext cx="0" cy="0"/>
          <a:chOff x="0" y="0"/>
          <a:chExt cx="0" cy="0"/>
        </a:xfrm>
      </p:grpSpPr>
      <p:sp>
        <p:nvSpPr>
          <p:cNvPr id="6786" name="Google Shape;6786;p2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87" name="Google Shape;6787;p2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88" name="Google Shape;6788;p2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So did death exist before sin?  What do you think?  God said that his creation up to this time was "very good."  What does it mean that creation was "very good" if death existed then?</a:t>
            </a:r>
            <a:endParaRPr>
              <a:latin typeface="Times New Roman"/>
              <a:ea typeface="Times New Roman"/>
              <a:cs typeface="Times New Roman"/>
              <a:sym typeface="Times New Roman"/>
            </a:endParaRPr>
          </a:p>
        </p:txBody>
      </p:sp>
    </p:spTree>
    <p:extLst>
      <p:ext uri="{BB962C8B-B14F-4D97-AF65-F5344CB8AC3E}">
        <p14:creationId xmlns:p14="http://schemas.microsoft.com/office/powerpoint/2010/main" val="38017524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7"/>
        <p:cNvGrpSpPr/>
        <p:nvPr/>
      </p:nvGrpSpPr>
      <p:grpSpPr>
        <a:xfrm>
          <a:off x="0" y="0"/>
          <a:ext cx="0" cy="0"/>
          <a:chOff x="0" y="0"/>
          <a:chExt cx="0" cy="0"/>
        </a:xfrm>
      </p:grpSpPr>
      <p:sp>
        <p:nvSpPr>
          <p:cNvPr id="6798" name="Google Shape;6798;p21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99" name="Google Shape;6799;p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00" name="Google Shape;6800;p2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extLst>
      <p:ext uri="{BB962C8B-B14F-4D97-AF65-F5344CB8AC3E}">
        <p14:creationId xmlns:p14="http://schemas.microsoft.com/office/powerpoint/2010/main" val="32809340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7">
          <a:extLst>
            <a:ext uri="{FF2B5EF4-FFF2-40B4-BE49-F238E27FC236}">
              <a16:creationId xmlns:a16="http://schemas.microsoft.com/office/drawing/2014/main" id="{5242320F-E11F-A214-CBD4-9B02F7E93E3F}"/>
            </a:ext>
          </a:extLst>
        </p:cNvPr>
        <p:cNvGrpSpPr/>
        <p:nvPr/>
      </p:nvGrpSpPr>
      <p:grpSpPr>
        <a:xfrm>
          <a:off x="0" y="0"/>
          <a:ext cx="0" cy="0"/>
          <a:chOff x="0" y="0"/>
          <a:chExt cx="0" cy="0"/>
        </a:xfrm>
      </p:grpSpPr>
      <p:sp>
        <p:nvSpPr>
          <p:cNvPr id="6798" name="Google Shape;6798;p213:notes">
            <a:extLst>
              <a:ext uri="{FF2B5EF4-FFF2-40B4-BE49-F238E27FC236}">
                <a16:creationId xmlns:a16="http://schemas.microsoft.com/office/drawing/2014/main" id="{336A39EA-44C8-85C6-EF8E-7B7E651EA28A}"/>
              </a:ext>
            </a:extLst>
          </p:cNvPr>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99" name="Google Shape;6799;p213:notes">
            <a:extLst>
              <a:ext uri="{FF2B5EF4-FFF2-40B4-BE49-F238E27FC236}">
                <a16:creationId xmlns:a16="http://schemas.microsoft.com/office/drawing/2014/main" id="{196DFAF9-74DB-4496-636A-D9396FEF5FEB}"/>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00" name="Google Shape;6800;p213:notes">
            <a:extLst>
              <a:ext uri="{FF2B5EF4-FFF2-40B4-BE49-F238E27FC236}">
                <a16:creationId xmlns:a16="http://schemas.microsoft.com/office/drawing/2014/main" id="{5A87703E-1110-0E6A-40C3-A52875AE063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extLst>
      <p:ext uri="{BB962C8B-B14F-4D97-AF65-F5344CB8AC3E}">
        <p14:creationId xmlns:p14="http://schemas.microsoft.com/office/powerpoint/2010/main" val="7327623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4"/>
        <p:cNvGrpSpPr/>
        <p:nvPr/>
      </p:nvGrpSpPr>
      <p:grpSpPr>
        <a:xfrm>
          <a:off x="0" y="0"/>
          <a:ext cx="0" cy="0"/>
          <a:chOff x="0" y="0"/>
          <a:chExt cx="0" cy="0"/>
        </a:xfrm>
      </p:grpSpPr>
      <p:sp>
        <p:nvSpPr>
          <p:cNvPr id="6855" name="Google Shape;6855;p21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77</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56" name="Google Shape;6856;p2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57" name="Google Shape;6857;p2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extLst>
      <p:ext uri="{BB962C8B-B14F-4D97-AF65-F5344CB8AC3E}">
        <p14:creationId xmlns:p14="http://schemas.microsoft.com/office/powerpoint/2010/main" val="19250609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93FFCAC-96C7-4F51-951E-4EE2B6AA6DA8}" type="slidenum">
              <a:rPr lang="en-US" altLang="en-US" sz="1200"/>
              <a:pPr/>
              <a:t>78</a:t>
            </a:fld>
            <a:endParaRPr lang="en-US" altLang="en-US" sz="1200"/>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a:latin typeface="Arial" pitchFamily="34" charset="0"/>
                <a:ea typeface="ＭＳ Ｐゴシック" pitchFamily="34" charset="-128"/>
              </a:rPr>
              <a:t> Baldung Grien, Hans: </a:t>
            </a:r>
            <a:r>
              <a:rPr lang="en-US" altLang="en-US" i="1">
                <a:latin typeface="Arial" pitchFamily="34" charset="0"/>
                <a:ea typeface="ＭＳ Ｐゴシック" pitchFamily="34" charset="-128"/>
              </a:rPr>
              <a:t>Adam</a:t>
            </a:r>
            <a:r>
              <a:rPr lang="en-US" altLang="en-US">
                <a:latin typeface="Verdana" pitchFamily="34" charset="0"/>
                <a:ea typeface="ＭＳ Ｐゴシック" pitchFamily="34" charset="-128"/>
              </a:rPr>
              <a:t>  1520-23; Wood, 208 x 83.5 cm; Museum of Fine Arts, Buda</a:t>
            </a:r>
          </a:p>
          <a:p>
            <a:pPr eaLnBrk="1" hangingPunct="1"/>
            <a:r>
              <a:rPr lang="en-US" altLang="en-US" b="1">
                <a:solidFill>
                  <a:srgbClr val="0000CC"/>
                </a:solidFill>
                <a:latin typeface="Arial" pitchFamily="34" charset="0"/>
                <a:ea typeface="ＭＳ Ｐゴシック" pitchFamily="34" charset="-128"/>
              </a:rPr>
              <a:t>www.ibiblio.org/wm/ paint/auth/baldung/adam-eve/</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FDCA800-AB86-4B76-A746-9BA8906911DB}" type="slidenum">
              <a:rPr lang="en-US" altLang="en-US" sz="1200"/>
              <a:pPr/>
              <a:t>79</a:t>
            </a:fld>
            <a:endParaRPr lang="en-US" altLang="en-US" sz="120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D846E25-2C2D-498D-AAD6-F959EC4FAFB8}" type="slidenum">
              <a:rPr lang="en-US" altLang="en-US" sz="1200"/>
              <a:pPr/>
              <a:t>80</a:t>
            </a:fld>
            <a:endParaRPr lang="en-US" altLang="en-US" sz="120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616C27D-541F-4D97-86BF-256761FF6950}" type="slidenum">
              <a:rPr lang="en-US" altLang="en-US" sz="1200"/>
              <a:pPr/>
              <a:t>81</a:t>
            </a:fld>
            <a:endParaRPr lang="en-US" altLang="en-US" sz="1200"/>
          </a:p>
        </p:txBody>
      </p:sp>
      <p:sp>
        <p:nvSpPr>
          <p:cNvPr id="177154" name="Rectangle 2"/>
          <p:cNvSpPr>
            <a:spLocks noGrp="1" noRot="1" noChangeAspect="1" noChangeArrowheads="1"/>
          </p:cNvSpPr>
          <p:nvPr>
            <p:ph type="sldImg"/>
          </p:nvPr>
        </p:nvSpPr>
        <p:spPr>
          <a:solidFill>
            <a:srgbClr val="FFFFFF"/>
          </a:solidFill>
          <a:ln/>
        </p:spPr>
      </p:sp>
      <p:sp>
        <p:nvSpPr>
          <p:cNvPr id="1771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BA4CB3-543E-A745-9216-0A565E1E1031}" type="slidenum">
              <a:rPr lang="en-US" sz="1200">
                <a:solidFill>
                  <a:prstClr val="black"/>
                </a:solidFill>
              </a:rPr>
              <a:pPr/>
              <a:t>8</a:t>
            </a:fld>
            <a:endParaRPr lang="en-US" sz="1200">
              <a:solidFill>
                <a:prstClr val="black"/>
              </a:solidFill>
            </a:endParaRPr>
          </a:p>
        </p:txBody>
      </p:sp>
      <p:sp>
        <p:nvSpPr>
          <p:cNvPr id="229378" name="Rectangle 2"/>
          <p:cNvSpPr>
            <a:spLocks noGrp="1" noRot="1" noChangeAspect="1" noChangeArrowheads="1"/>
          </p:cNvSpPr>
          <p:nvPr>
            <p:ph type="sldImg"/>
          </p:nvPr>
        </p:nvSpPr>
        <p:spPr>
          <a:solidFill>
            <a:srgbClr val="FFFFFF"/>
          </a:solidFill>
          <a:ln/>
        </p:spPr>
      </p:sp>
      <p:sp>
        <p:nvSpPr>
          <p:cNvPr id="2293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CC2F352-6696-4A65-9918-04DEE90F5AFF}" type="slidenum">
              <a:rPr lang="en-US" altLang="en-US" sz="1200"/>
              <a:pPr/>
              <a:t>82</a:t>
            </a:fld>
            <a:endParaRPr lang="en-US" altLang="en-US" sz="1200"/>
          </a:p>
        </p:txBody>
      </p:sp>
      <p:sp>
        <p:nvSpPr>
          <p:cNvPr id="179202" name="Rectangle 2"/>
          <p:cNvSpPr>
            <a:spLocks noGrp="1" noRot="1" noChangeAspect="1" noChangeArrowheads="1"/>
          </p:cNvSpPr>
          <p:nvPr>
            <p:ph type="sldImg"/>
          </p:nvPr>
        </p:nvSpPr>
        <p:spPr>
          <a:solidFill>
            <a:srgbClr val="FFFFFF"/>
          </a:solidFill>
          <a:ln/>
        </p:spPr>
      </p:sp>
      <p:sp>
        <p:nvSpPr>
          <p:cNvPr id="1792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FFDFECD-FE6D-4364-8B4D-A4A529C2F14B}" type="slidenum">
              <a:rPr lang="en-US" altLang="en-US" sz="1200"/>
              <a:pPr/>
              <a:t>83</a:t>
            </a:fld>
            <a:endParaRPr lang="en-US" altLang="en-US" sz="1200"/>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A0EBED3-1435-43AD-A4B0-A6987B06D74D}" type="slidenum">
              <a:rPr lang="en-US" altLang="en-US" sz="1200"/>
              <a:pPr/>
              <a:t>84</a:t>
            </a:fld>
            <a:endParaRPr lang="en-US" altLang="en-US" sz="1200"/>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2EB67E7-606E-4A57-B2D8-F2DCADBD32CE}" type="slidenum">
              <a:rPr lang="en-US" altLang="en-US" sz="1200"/>
              <a:pPr/>
              <a:t>85</a:t>
            </a:fld>
            <a:endParaRPr lang="en-US" altLang="en-US" sz="1200"/>
          </a:p>
        </p:txBody>
      </p:sp>
      <p:sp>
        <p:nvSpPr>
          <p:cNvPr id="185346" name="Rectangle 2"/>
          <p:cNvSpPr>
            <a:spLocks noGrp="1" noRot="1" noChangeAspect="1" noChangeArrowheads="1"/>
          </p:cNvSpPr>
          <p:nvPr>
            <p:ph type="sldImg"/>
          </p:nvPr>
        </p:nvSpPr>
        <p:spPr>
          <a:solidFill>
            <a:srgbClr val="FFFFFF"/>
          </a:solidFill>
          <a:ln/>
        </p:spPr>
      </p:sp>
      <p:sp>
        <p:nvSpPr>
          <p:cNvPr id="1853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A08347D-4710-4A4C-A3AA-BD85FA8492D4}" type="slidenum">
              <a:rPr lang="en-US" altLang="en-US" sz="1200"/>
              <a:pPr/>
              <a:t>86</a:t>
            </a:fld>
            <a:endParaRPr lang="en-US" altLang="en-US" sz="1200"/>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25003CC-8E0B-4B13-AB75-3168FF3A3559}" type="slidenum">
              <a:rPr lang="en-US" altLang="en-US" sz="1200"/>
              <a:pPr/>
              <a:t>87</a:t>
            </a:fld>
            <a:endParaRPr lang="en-US" altLang="en-US" sz="1200"/>
          </a:p>
        </p:txBody>
      </p:sp>
      <p:sp>
        <p:nvSpPr>
          <p:cNvPr id="189442" name="Rectangle 2"/>
          <p:cNvSpPr>
            <a:spLocks noGrp="1" noRot="1" noChangeAspect="1" noChangeArrowheads="1"/>
          </p:cNvSpPr>
          <p:nvPr>
            <p:ph type="sldImg"/>
          </p:nvPr>
        </p:nvSpPr>
        <p:spPr>
          <a:solidFill>
            <a:srgbClr val="FFFFFF"/>
          </a:solidFill>
          <a:ln/>
        </p:spPr>
      </p:sp>
      <p:sp>
        <p:nvSpPr>
          <p:cNvPr id="189443"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latin typeface="Arial" pitchFamily="34" charset="0"/>
              <a:ea typeface="ＭＳ Ｐゴシック"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Slide Image Placeholder 1"/>
          <p:cNvSpPr>
            <a:spLocks noGrp="1" noRot="1" noChangeAspect="1"/>
          </p:cNvSpPr>
          <p:nvPr>
            <p:ph type="sldImg"/>
          </p:nvPr>
        </p:nvSpPr>
        <p:spPr>
          <a:ln/>
        </p:spPr>
      </p:sp>
      <p:sp>
        <p:nvSpPr>
          <p:cNvPr id="4311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Times New Roman" charset="0"/>
                <a:cs typeface="Geneva" charset="0"/>
              </a:rPr>
              <a:t>George Wald, </a:t>
            </a:r>
            <a:r>
              <a:rPr lang="ja-JP" altLang="en-US">
                <a:latin typeface="Times New Roman" charset="0"/>
                <a:cs typeface="Geneva" charset="0"/>
              </a:rPr>
              <a:t>“</a:t>
            </a:r>
            <a:r>
              <a:rPr lang="en-US" altLang="ja-JP">
                <a:latin typeface="Times New Roman" charset="0"/>
                <a:cs typeface="Geneva" charset="0"/>
              </a:rPr>
              <a:t>Origin, Lie and Evolution,</a:t>
            </a:r>
            <a:r>
              <a:rPr lang="ja-JP" altLang="en-US">
                <a:latin typeface="Times New Roman" charset="0"/>
                <a:cs typeface="Geneva" charset="0"/>
              </a:rPr>
              <a:t>”</a:t>
            </a:r>
            <a:r>
              <a:rPr lang="en-US" altLang="ja-JP">
                <a:latin typeface="Times New Roman" charset="0"/>
                <a:cs typeface="Geneva" charset="0"/>
              </a:rPr>
              <a:t> </a:t>
            </a:r>
            <a:r>
              <a:rPr lang="en-US" altLang="ja-JP" i="1">
                <a:latin typeface="Times New Roman" charset="0"/>
                <a:cs typeface="Geneva" charset="0"/>
              </a:rPr>
              <a:t>Scientific American 1978); </a:t>
            </a:r>
            <a:r>
              <a:rPr lang="en-US" altLang="ja-JP">
                <a:latin typeface="Times New Roman" charset="0"/>
                <a:cs typeface="Geneva" charset="0"/>
              </a:rPr>
              <a:t>cited by Joe White and Nicholas Comninellis, </a:t>
            </a:r>
            <a:r>
              <a:rPr lang="en-US" altLang="ja-JP" i="1">
                <a:latin typeface="Times New Roman" charset="0"/>
                <a:cs typeface="Geneva" charset="0"/>
              </a:rPr>
              <a:t>Darwin</a:t>
            </a:r>
            <a:r>
              <a:rPr lang="ja-JP" altLang="en-US" i="1">
                <a:latin typeface="Times New Roman" charset="0"/>
                <a:cs typeface="Geneva" charset="0"/>
              </a:rPr>
              <a:t>’</a:t>
            </a:r>
            <a:r>
              <a:rPr lang="en-US" altLang="ja-JP" i="1">
                <a:latin typeface="Times New Roman" charset="0"/>
                <a:cs typeface="Geneva" charset="0"/>
              </a:rPr>
              <a:t>s Demise</a:t>
            </a:r>
            <a:r>
              <a:rPr lang="en-US" altLang="ja-JP">
                <a:latin typeface="Times New Roman" charset="0"/>
                <a:cs typeface="Geneva" charset="0"/>
              </a:rPr>
              <a:t> (Green Forest, AR: Master Books, 2001), 46.</a:t>
            </a:r>
            <a:endParaRPr lang="en-US" altLang="zh-CN">
              <a:latin typeface="Times New Roman" charset="0"/>
              <a:cs typeface="Geneva" charset="0"/>
            </a:endParaRPr>
          </a:p>
        </p:txBody>
      </p:sp>
      <p:sp>
        <p:nvSpPr>
          <p:cNvPr id="4311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F0C445FC-7AFC-0340-BED8-2E479ADB1388}" type="slidenum">
              <a:rPr lang="zh-CN" altLang="en-US" sz="1200">
                <a:solidFill>
                  <a:srgbClr val="000000"/>
                </a:solidFill>
              </a:rPr>
              <a:pPr eaLnBrk="1" hangingPunct="1"/>
              <a:t>88</a:t>
            </a:fld>
            <a:endParaRPr lang="en-US" altLang="zh-CN" sz="1200">
              <a:solidFill>
                <a:srgbClr val="000000"/>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A1F0134-CB4E-4F50-BAC4-EE4524EF6BE4}" type="slidenum">
              <a:rPr lang="en-US" altLang="en-US" sz="1200"/>
              <a:pPr/>
              <a:t>89</a:t>
            </a:fld>
            <a:endParaRPr lang="en-US" altLang="en-US" sz="1200"/>
          </a:p>
        </p:txBody>
      </p:sp>
      <p:sp>
        <p:nvSpPr>
          <p:cNvPr id="191490" name="Rectangle 2"/>
          <p:cNvSpPr>
            <a:spLocks noGrp="1" noRot="1" noChangeAspect="1" noChangeArrowheads="1"/>
          </p:cNvSpPr>
          <p:nvPr>
            <p:ph type="sldImg"/>
          </p:nvPr>
        </p:nvSpPr>
        <p:spPr>
          <a:solidFill>
            <a:srgbClr val="FFFFFF"/>
          </a:solidFill>
          <a:ln/>
        </p:spPr>
      </p:sp>
      <p:sp>
        <p:nvSpPr>
          <p:cNvPr id="19149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6136F4E3-A97C-C945-B138-3C1535B68C73}" type="slidenum">
              <a:rPr lang="zh-CN" altLang="en-US" sz="1200">
                <a:solidFill>
                  <a:srgbClr val="000000"/>
                </a:solidFill>
              </a:rPr>
              <a:pPr eaLnBrk="1" hangingPunct="1"/>
              <a:t>91</a:t>
            </a:fld>
            <a:endParaRPr lang="en-US" altLang="zh-CN" sz="1200">
              <a:solidFill>
                <a:srgbClr val="000000"/>
              </a:solidFill>
            </a:endParaRPr>
          </a:p>
        </p:txBody>
      </p:sp>
      <p:sp>
        <p:nvSpPr>
          <p:cNvPr id="433154" name="Rectangle 2"/>
          <p:cNvSpPr>
            <a:spLocks noGrp="1" noRot="1" noChangeAspect="1" noChangeArrowheads="1" noTextEdit="1"/>
          </p:cNvSpPr>
          <p:nvPr>
            <p:ph type="sldImg"/>
          </p:nvPr>
        </p:nvSpPr>
        <p:spPr>
          <a:solidFill>
            <a:srgbClr val="FFFFFF"/>
          </a:solidFill>
          <a:ln/>
        </p:spPr>
      </p:sp>
      <p:sp>
        <p:nvSpPr>
          <p:cNvPr id="433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zh-CN" altLang="en-US" sz="2400">
              <a:latin typeface="Arial" charset="0"/>
              <a:cs typeface="Geneva"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Master Books, 2005</a:t>
            </a:r>
          </a:p>
          <a:p>
            <a:r>
              <a:rPr lang="en-US" dirty="0"/>
              <a:t>245 pages</a:t>
            </a:r>
          </a:p>
          <a:p>
            <a:endParaRPr lang="en-US" dirty="0"/>
          </a:p>
          <a:p>
            <a:r>
              <a:rPr lang="en-US" dirty="0"/>
              <a:t>Amazon: https://</a:t>
            </a:r>
            <a:r>
              <a:rPr lang="en-US" dirty="0" err="1"/>
              <a:t>www.amazon.com</a:t>
            </a:r>
            <a:r>
              <a:rPr lang="en-US" dirty="0"/>
              <a:t>/Unformed-Unfilled-Critique-Gap-Theory/</a:t>
            </a:r>
            <a:r>
              <a:rPr lang="en-US" dirty="0" err="1"/>
              <a:t>dp</a:t>
            </a:r>
            <a:r>
              <a:rPr lang="en-US" dirty="0"/>
              <a:t>/0890514232</a:t>
            </a:r>
          </a:p>
          <a:p>
            <a:r>
              <a:rPr lang="en-US" dirty="0"/>
              <a:t>Everyone’s heard of it. Many believe it. Is there a “gap in time” between the first two verses in Genesis? Does this alleged gap really represent a vast amount of time? Weston Field’s classic treatment of this subject is now being published by Master Books, and promoted by such important organizations as Answers in Genesis. In this book, Fields makes a detailed study of the gap theory, paying particular attention to the original Hebrew language of Genesis. His conclusion - that this theory is not a reasonable compromise with modern evolutionary theory, but a dangerous diversion from biblical truth - helps readers who struggle with the question of the time taken during the creation week. Was it really six days? Can Christians find a workable solution to the debate about creation and time?</a:t>
            </a:r>
          </a:p>
          <a:p>
            <a:r>
              <a:rPr lang="en-US" dirty="0"/>
              <a:t>An important book.</a:t>
            </a:r>
          </a:p>
          <a:p>
            <a:r>
              <a:rPr lang="en-US" dirty="0"/>
              <a:t>A presentation of a variety of views espoused by Christians of all denominations</a:t>
            </a:r>
          </a:p>
          <a:p>
            <a:r>
              <a:rPr lang="en-US" dirty="0"/>
              <a:t>A professional, scholarly look that can be easily understood by laymen</a:t>
            </a:r>
          </a:p>
          <a:p>
            <a:r>
              <a:rPr lang="en-US" dirty="0"/>
              <a:t>A fascinating study of the original Hebrew text</a:t>
            </a:r>
          </a:p>
          <a:p>
            <a:r>
              <a:rPr lang="en-US" dirty="0"/>
              <a:t>A classic work still relevant today</a:t>
            </a:r>
          </a:p>
          <a:p>
            <a:r>
              <a:rPr lang="en-US" dirty="0"/>
              <a:t>“A brilliant, scholarly refutation of the famed gap theory” - Ken Ham, President, Answers in Genesis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5946E4-9D17-B04E-9209-97F27DB5CB9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96040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7E701F3-7D73-431F-8394-E8EAF077DB20}" type="slidenum">
              <a:rPr lang="en-US" altLang="en-US" sz="1200"/>
              <a:pPr/>
              <a:t>9</a:t>
            </a:fld>
            <a:endParaRPr lang="en-US" altLang="en-US" sz="1200"/>
          </a:p>
        </p:txBody>
      </p:sp>
      <p:sp>
        <p:nvSpPr>
          <p:cNvPr id="76802" name="Rectangle 2"/>
          <p:cNvSpPr>
            <a:spLocks noGrp="1" noRot="1" noChangeAspect="1" noChangeArrowheads="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ea typeface="ＭＳ Ｐゴシック" pitchFamily="34" charset="-128"/>
              </a:rPr>
              <a:t>R. Dawkins, </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Is Science a Religion?</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 </a:t>
            </a:r>
            <a:r>
              <a:rPr lang="en-US" altLang="ja-JP" i="1">
                <a:latin typeface="Arial" pitchFamily="34" charset="0"/>
                <a:ea typeface="ＭＳ Ｐゴシック" pitchFamily="34" charset="-128"/>
              </a:rPr>
              <a:t>The Humanist 57 (1997): 26-29; cited in Collins, The Language of God, 4.</a:t>
            </a:r>
            <a:endParaRPr lang="en-US" altLang="en-US">
              <a:latin typeface="Arial" pitchFamily="34" charset="0"/>
              <a:ea typeface="ＭＳ Ｐゴシック" pitchFamily="34"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B8E393-FEA3-4A41-9BCA-27FACB01CC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37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76259" name="Rectangle 3"/>
          <p:cNvSpPr>
            <a:spLocks noGrp="1" noChangeArrowheads="1"/>
          </p:cNvSpPr>
          <p:nvPr>
            <p:ph type="body" idx="1"/>
          </p:nvPr>
        </p:nvSpPr>
        <p:spPr/>
        <p:txBody>
          <a:bodyPr/>
          <a:lstStyle/>
          <a:p>
            <a:pPr eaLnBrk="1" hangingPunct="1">
              <a:defRPr/>
            </a:pPr>
            <a:r>
              <a:rPr lang="en-US" dirty="0"/>
              <a:t>New Leaf Publishing Group, 2008</a:t>
            </a:r>
          </a:p>
          <a:p>
            <a:pPr eaLnBrk="1" hangingPunct="1">
              <a:defRPr/>
            </a:pPr>
            <a:r>
              <a:rPr lang="en-US" dirty="0">
                <a:cs typeface="+mn-cs"/>
              </a:rPr>
              <a:t>450 pages</a:t>
            </a:r>
          </a:p>
          <a:p>
            <a:pPr eaLnBrk="1" hangingPunct="1">
              <a:defRPr/>
            </a:pPr>
            <a:endParaRPr lang="en-US" dirty="0">
              <a:cs typeface="+mn-cs"/>
            </a:endParaRPr>
          </a:p>
          <a:p>
            <a:r>
              <a:rPr lang="en-US" dirty="0"/>
              <a:t>Fourteen theological scholars address key topics related to the age of the earth, which is the crucial issue of debate in the church today regarding origins. Bringing to bear rigorous biblical, theological, and historical arguments in favor of a six-day creation, the global Flood, and a young earth, they also provide much-needed critiques of a number of contemporary old-earth interpretations of the book of Genesis.</a:t>
            </a:r>
          </a:p>
          <a:p>
            <a:r>
              <a:rPr lang="en-US" dirty="0"/>
              <a:t>This fresh defense of the literal history of Genesis 1-11 nicely complements other studies which focus more on the scientific evidence of young-earth creationism. As such, this book can serve as a versatile supplement to other works, but is also designed to be used as a standalone text for seminary and Bible college professors and students, pastors, missionaries, and others who want in-depth apologetic resources.</a:t>
            </a:r>
          </a:p>
          <a:p>
            <a:r>
              <a:rPr lang="en-US" i="1" dirty="0"/>
              <a:t>Coming to Grips with Genesis: Biblical Authority and the Age of the Earth includes:</a:t>
            </a:r>
            <a:endParaRPr lang="en-US" dirty="0"/>
          </a:p>
          <a:p>
            <a:r>
              <a:rPr lang="en-US" dirty="0"/>
              <a:t>Forewords by Dr. John MacArthur, President of the Master's Seminary and Senior Pastor of Grace Community Church, Sun Valley, CA; and the late Dr. Henry Morris, Founder and President Emeritus, Institute for Creation Research</a:t>
            </a:r>
          </a:p>
          <a:p>
            <a:r>
              <a:rPr lang="en-US" dirty="0"/>
              <a:t>Detailed analysis of the verbs of Genesis 1</a:t>
            </a:r>
          </a:p>
          <a:p>
            <a:r>
              <a:rPr lang="en-US" dirty="0"/>
              <a:t>A defense of the Genesis 5 &amp; 11 genealogies as strict chronologies</a:t>
            </a:r>
          </a:p>
          <a:p>
            <a:r>
              <a:rPr lang="en-US" dirty="0"/>
              <a:t>Reasons for rejecting millions of years of death and natural evil before Adam's sin</a:t>
            </a:r>
          </a:p>
          <a:p>
            <a:r>
              <a:rPr lang="en-US" dirty="0"/>
              <a:t>Careful reflection on Jesus' teachings regarding a young earth</a:t>
            </a:r>
          </a:p>
          <a:p>
            <a:pPr eaLnBrk="1" hangingPunct="1">
              <a:defRPr/>
            </a:pPr>
            <a:endParaRPr lang="en-US" dirty="0">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B8E393-FEA3-4A41-9BCA-27FACB01CC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37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76259" name="Rectangle 3"/>
          <p:cNvSpPr>
            <a:spLocks noGrp="1" noChangeArrowheads="1"/>
          </p:cNvSpPr>
          <p:nvPr>
            <p:ph type="body" idx="1"/>
          </p:nvPr>
        </p:nvSpPr>
        <p:spPr/>
        <p:txBody>
          <a:bodyPr/>
          <a:lstStyle/>
          <a:p>
            <a:pPr eaLnBrk="1" hangingPunct="1">
              <a:defRPr/>
            </a:pPr>
            <a:r>
              <a:rPr lang="en-US" dirty="0"/>
              <a:t>October 30, 2016</a:t>
            </a:r>
          </a:p>
          <a:p>
            <a:pPr eaLnBrk="1" hangingPunct="1">
              <a:defRPr/>
            </a:pPr>
            <a:r>
              <a:rPr lang="en-US" dirty="0">
                <a:cs typeface="+mn-cs"/>
              </a:rPr>
              <a:t>528 pages</a:t>
            </a:r>
          </a:p>
          <a:p>
            <a:pPr eaLnBrk="1" hangingPunct="1">
              <a:defRPr/>
            </a:pPr>
            <a:endParaRPr lang="en-US" dirty="0">
              <a:cs typeface="+mn-cs"/>
            </a:endParaRPr>
          </a:p>
          <a:p>
            <a:pPr eaLnBrk="1" hangingPunct="1">
              <a:defRPr/>
            </a:pPr>
            <a:r>
              <a:rPr lang="en-US" dirty="0">
                <a:cs typeface="+mn-cs"/>
              </a:rPr>
              <a:t>From Amazon website at https://</a:t>
            </a:r>
            <a:r>
              <a:rPr lang="en-US" dirty="0" err="1">
                <a:cs typeface="+mn-cs"/>
              </a:rPr>
              <a:t>www.amazon.com</a:t>
            </a:r>
            <a:r>
              <a:rPr lang="en-US" dirty="0">
                <a:cs typeface="+mn-cs"/>
              </a:rPr>
              <a:t>/Searching-Adam-Genesis-Truth-Origin/</a:t>
            </a:r>
            <a:r>
              <a:rPr lang="en-US" dirty="0" err="1">
                <a:cs typeface="+mn-cs"/>
              </a:rPr>
              <a:t>dp</a:t>
            </a:r>
            <a:r>
              <a:rPr lang="en-US" dirty="0">
                <a:cs typeface="+mn-cs"/>
              </a:rPr>
              <a:t>/0890519757</a:t>
            </a:r>
          </a:p>
          <a:p>
            <a:pPr eaLnBrk="1" hangingPunct="1">
              <a:defRPr/>
            </a:pPr>
            <a:r>
              <a:rPr lang="en-US" dirty="0">
                <a:cs typeface="+mn-cs"/>
              </a:rPr>
              <a:t>Accessed 22 Sep 2021</a:t>
            </a:r>
          </a:p>
          <a:p>
            <a:r>
              <a:rPr lang="en-US" b="1" dirty="0"/>
              <a:t>You can believe with great intellectual integrity what the Bible says about Adam and the origin and history of man.</a:t>
            </a:r>
            <a:r>
              <a:rPr lang="en-US" dirty="0"/>
              <a:t> Though there are a growing number of books out on Adam, this one is unique in its multi-author combination of biblical, historical theological, scientific, archaeological and ethical arguments in support of believing in a literal Adam and the Fall. A growing number of professing evangelical leaders and scholars are doubting or denying a literal Adam and a literal Fall, which thereby undermines the gospel of Jesus Christ, the Last Adam, who came to undo the damaging consequences of Adam’s sin and restore us to a right relationship with our Creator. This book will increase your confidence in the truth of Genesis 1-11 and the gospel: </a:t>
            </a:r>
          </a:p>
          <a:p>
            <a:r>
              <a:rPr lang="en-US" dirty="0"/>
              <a:t>Enhance your understanding pertaining to the biblical evidence for taking Genesis as literal history</a:t>
            </a:r>
          </a:p>
          <a:p>
            <a:r>
              <a:rPr lang="en-US" dirty="0"/>
              <a:t>Discover the scientific evidence from genetics, fossils, and human anatomy for the Bible’s teaching about Adam</a:t>
            </a:r>
          </a:p>
          <a:p>
            <a:r>
              <a:rPr lang="en-US" dirty="0"/>
              <a:t>Understand the moral, spiritual, and gospel reasons why belief in a literal Adam and Fall are essential for Christian orthodoxy.</a:t>
            </a:r>
          </a:p>
          <a:p>
            <a:pPr eaLnBrk="1" hangingPunct="1">
              <a:defRPr/>
            </a:pPr>
            <a:endParaRPr lang="en-US" dirty="0">
              <a:cs typeface="+mn-cs"/>
            </a:endParaRPr>
          </a:p>
        </p:txBody>
      </p:sp>
    </p:spTree>
    <p:extLst>
      <p:ext uri="{BB962C8B-B14F-4D97-AF65-F5344CB8AC3E}">
        <p14:creationId xmlns:p14="http://schemas.microsoft.com/office/powerpoint/2010/main" val="332940980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8E0CD6E-F3FA-45D6-805F-B0CC0CEF6917}" type="slidenum">
              <a:rPr lang="en-US" altLang="en-US" sz="1200"/>
              <a:pPr/>
              <a:t>95</a:t>
            </a:fld>
            <a:endParaRPr lang="en-US" altLang="en-US" sz="1200"/>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96</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Backgrounds </a:t>
            </a:r>
            <a:r>
              <a:rPr lang="en-US" dirty="0">
                <a:latin typeface="Arial" charset="0"/>
              </a:rPr>
              <a:t>link address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71AC5BF-FF62-430A-BE68-F8DB5D202AEA}" type="slidenum">
              <a:rPr lang="en-US" altLang="en-US"/>
              <a:pPr/>
              <a:t>‹#›</a:t>
            </a:fld>
            <a:endParaRPr lang="en-US" altLang="en-US"/>
          </a:p>
        </p:txBody>
      </p:sp>
    </p:spTree>
    <p:extLst>
      <p:ext uri="{BB962C8B-B14F-4D97-AF65-F5344CB8AC3E}">
        <p14:creationId xmlns:p14="http://schemas.microsoft.com/office/powerpoint/2010/main" val="585693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BD3D687-E67C-418D-8073-8BDC97082281}" type="slidenum">
              <a:rPr lang="en-US" altLang="en-US"/>
              <a:pPr/>
              <a:t>‹#›</a:t>
            </a:fld>
            <a:endParaRPr lang="en-US" altLang="en-US"/>
          </a:p>
        </p:txBody>
      </p:sp>
    </p:spTree>
    <p:extLst>
      <p:ext uri="{BB962C8B-B14F-4D97-AF65-F5344CB8AC3E}">
        <p14:creationId xmlns:p14="http://schemas.microsoft.com/office/powerpoint/2010/main" val="27684480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4151606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39113541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38006693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32882628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09600" y="2743200"/>
            <a:ext cx="7772400" cy="1143000"/>
          </a:xfrm>
        </p:spPr>
        <p:txBody>
          <a:bodyPr anchor="t"/>
          <a:lstStyle>
            <a:lvl1pPr algn="ctr">
              <a:defRPr/>
            </a:lvl1pPr>
          </a:lstStyle>
          <a:p>
            <a:r>
              <a:rPr lang="en-US" altLang="zh-CN"/>
              <a:t>Click to edit Master title style</a:t>
            </a:r>
          </a:p>
        </p:txBody>
      </p:sp>
      <p:sp>
        <p:nvSpPr>
          <p:cNvPr id="74755" name="Rectangle 3"/>
          <p:cNvSpPr>
            <a:spLocks noGrp="1" noChangeArrowheads="1"/>
          </p:cNvSpPr>
          <p:nvPr>
            <p:ph type="subTitle" idx="1"/>
          </p:nvPr>
        </p:nvSpPr>
        <p:spPr>
          <a:xfrm>
            <a:off x="1371600" y="4114800"/>
            <a:ext cx="6400800" cy="1524000"/>
          </a:xfrm>
        </p:spPr>
        <p:txBody>
          <a:bodyPr anchor="ctr"/>
          <a:lstStyle>
            <a:lvl1pPr marL="0" indent="0" algn="ctr">
              <a:buFont typeface="Tahoma" pitchFamily="34" charset="0"/>
              <a:buNone/>
              <a:defRPr/>
            </a:lvl1pPr>
          </a:lstStyle>
          <a:p>
            <a:r>
              <a:rPr lang="en-US" altLang="zh-CN"/>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6" name="Rectangle 6"/>
          <p:cNvSpPr>
            <a:spLocks noGrp="1" noChangeArrowheads="1"/>
          </p:cNvSpPr>
          <p:nvPr>
            <p:ph type="sldNum" sz="quarter" idx="12"/>
          </p:nvPr>
        </p:nvSpPr>
        <p:spPr>
          <a:ln/>
        </p:spPr>
        <p:txBody>
          <a:bodyPr/>
          <a:lstStyle>
            <a:lvl1pPr>
              <a:defRPr/>
            </a:lvl1pPr>
          </a:lstStyle>
          <a:p>
            <a:fld id="{24D30ED8-7560-4E73-92B9-DAE414E2B8B8}"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9137849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6" name="Rectangle 6"/>
          <p:cNvSpPr>
            <a:spLocks noGrp="1" noChangeArrowheads="1"/>
          </p:cNvSpPr>
          <p:nvPr>
            <p:ph type="sldNum" sz="quarter" idx="12"/>
          </p:nvPr>
        </p:nvSpPr>
        <p:spPr>
          <a:ln/>
        </p:spPr>
        <p:txBody>
          <a:bodyPr/>
          <a:lstStyle>
            <a:lvl1pPr>
              <a:defRPr/>
            </a:lvl1pPr>
          </a:lstStyle>
          <a:p>
            <a:fld id="{698179C7-BE6E-40B7-BF80-11A6215DA3EE}"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25524938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6" name="Rectangle 6"/>
          <p:cNvSpPr>
            <a:spLocks noGrp="1" noChangeArrowheads="1"/>
          </p:cNvSpPr>
          <p:nvPr>
            <p:ph type="sldNum" sz="quarter" idx="12"/>
          </p:nvPr>
        </p:nvSpPr>
        <p:spPr>
          <a:ln/>
        </p:spPr>
        <p:txBody>
          <a:bodyPr/>
          <a:lstStyle>
            <a:lvl1pPr>
              <a:defRPr/>
            </a:lvl1pPr>
          </a:lstStyle>
          <a:p>
            <a:fld id="{9D7F643A-87F5-444C-83BB-000E29F104B3}"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24328987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7" name="Rectangle 6"/>
          <p:cNvSpPr>
            <a:spLocks noGrp="1" noChangeArrowheads="1"/>
          </p:cNvSpPr>
          <p:nvPr>
            <p:ph type="sldNum" sz="quarter" idx="12"/>
          </p:nvPr>
        </p:nvSpPr>
        <p:spPr>
          <a:ln/>
        </p:spPr>
        <p:txBody>
          <a:bodyPr/>
          <a:lstStyle>
            <a:lvl1pPr>
              <a:defRPr/>
            </a:lvl1pPr>
          </a:lstStyle>
          <a:p>
            <a:fld id="{5A72D1A7-2EEF-45EB-B8B2-8E0BC01B690F}"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22972319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9" name="Rectangle 6"/>
          <p:cNvSpPr>
            <a:spLocks noGrp="1" noChangeArrowheads="1"/>
          </p:cNvSpPr>
          <p:nvPr>
            <p:ph type="sldNum" sz="quarter" idx="12"/>
          </p:nvPr>
        </p:nvSpPr>
        <p:spPr>
          <a:ln/>
        </p:spPr>
        <p:txBody>
          <a:bodyPr/>
          <a:lstStyle>
            <a:lvl1pPr>
              <a:defRPr/>
            </a:lvl1pPr>
          </a:lstStyle>
          <a:p>
            <a:fld id="{EEF721B6-C10D-4F88-A695-5DCDD71B822F}"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10341831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5" name="Rectangle 6"/>
          <p:cNvSpPr>
            <a:spLocks noGrp="1" noChangeArrowheads="1"/>
          </p:cNvSpPr>
          <p:nvPr>
            <p:ph type="sldNum" sz="quarter" idx="12"/>
          </p:nvPr>
        </p:nvSpPr>
        <p:spPr>
          <a:ln/>
        </p:spPr>
        <p:txBody>
          <a:bodyPr/>
          <a:lstStyle>
            <a:lvl1pPr>
              <a:defRPr/>
            </a:lvl1pPr>
          </a:lstStyle>
          <a:p>
            <a:fld id="{5C2816D0-3E91-4450-BB96-50939A1E6704}"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762854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F591D5B-91C9-4878-AA11-BC247E991B76}" type="slidenum">
              <a:rPr lang="en-US" altLang="en-US"/>
              <a:pPr/>
              <a:t>‹#›</a:t>
            </a:fld>
            <a:endParaRPr lang="en-US" altLang="en-US"/>
          </a:p>
        </p:txBody>
      </p:sp>
    </p:spTree>
    <p:extLst>
      <p:ext uri="{BB962C8B-B14F-4D97-AF65-F5344CB8AC3E}">
        <p14:creationId xmlns:p14="http://schemas.microsoft.com/office/powerpoint/2010/main" val="37689847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4" name="Rectangle 6"/>
          <p:cNvSpPr>
            <a:spLocks noGrp="1" noChangeArrowheads="1"/>
          </p:cNvSpPr>
          <p:nvPr>
            <p:ph type="sldNum" sz="quarter" idx="12"/>
          </p:nvPr>
        </p:nvSpPr>
        <p:spPr>
          <a:ln/>
        </p:spPr>
        <p:txBody>
          <a:bodyPr/>
          <a:lstStyle>
            <a:lvl1pPr>
              <a:defRPr/>
            </a:lvl1pPr>
          </a:lstStyle>
          <a:p>
            <a:fld id="{BACE9E85-9F64-4427-8C12-AA5DD97E2A66}"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39974085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7" name="Rectangle 6"/>
          <p:cNvSpPr>
            <a:spLocks noGrp="1" noChangeArrowheads="1"/>
          </p:cNvSpPr>
          <p:nvPr>
            <p:ph type="sldNum" sz="quarter" idx="12"/>
          </p:nvPr>
        </p:nvSpPr>
        <p:spPr>
          <a:ln/>
        </p:spPr>
        <p:txBody>
          <a:bodyPr/>
          <a:lstStyle>
            <a:lvl1pPr>
              <a:defRPr/>
            </a:lvl1pPr>
          </a:lstStyle>
          <a:p>
            <a:fld id="{109C4DB4-13B6-4C4C-91EE-249CE885F75C}"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29307153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7" name="Rectangle 6"/>
          <p:cNvSpPr>
            <a:spLocks noGrp="1" noChangeArrowheads="1"/>
          </p:cNvSpPr>
          <p:nvPr>
            <p:ph type="sldNum" sz="quarter" idx="12"/>
          </p:nvPr>
        </p:nvSpPr>
        <p:spPr>
          <a:ln/>
        </p:spPr>
        <p:txBody>
          <a:bodyPr/>
          <a:lstStyle>
            <a:lvl1pPr>
              <a:defRPr/>
            </a:lvl1pPr>
          </a:lstStyle>
          <a:p>
            <a:fld id="{377C63C6-A1CC-4AA3-83B4-3F544CA926F4}"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11586753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6" name="Rectangle 6"/>
          <p:cNvSpPr>
            <a:spLocks noGrp="1" noChangeArrowheads="1"/>
          </p:cNvSpPr>
          <p:nvPr>
            <p:ph type="sldNum" sz="quarter" idx="12"/>
          </p:nvPr>
        </p:nvSpPr>
        <p:spPr>
          <a:ln/>
        </p:spPr>
        <p:txBody>
          <a:bodyPr/>
          <a:lstStyle>
            <a:lvl1pPr>
              <a:defRPr/>
            </a:lvl1pPr>
          </a:lstStyle>
          <a:p>
            <a:fld id="{85EE971E-5EBE-4ABC-9BF8-C4C6C3B4ABF7}"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32744007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DE2C4"/>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DE2C4"/>
              </a:solidFill>
            </a:endParaRPr>
          </a:p>
        </p:txBody>
      </p:sp>
      <p:sp>
        <p:nvSpPr>
          <p:cNvPr id="6" name="Rectangle 6"/>
          <p:cNvSpPr>
            <a:spLocks noGrp="1" noChangeArrowheads="1"/>
          </p:cNvSpPr>
          <p:nvPr>
            <p:ph type="sldNum" sz="quarter" idx="12"/>
          </p:nvPr>
        </p:nvSpPr>
        <p:spPr>
          <a:ln/>
        </p:spPr>
        <p:txBody>
          <a:bodyPr/>
          <a:lstStyle>
            <a:lvl1pPr>
              <a:defRPr/>
            </a:lvl1pPr>
          </a:lstStyle>
          <a:p>
            <a:fld id="{D7D7C04D-7F96-474A-A4A9-544B97BD4DF4}"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25116853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26BACED-CBA9-8E4F-ABA7-E9B198278970}" type="slidenum">
              <a:rPr lang="zh-CN" altLang="en-US"/>
              <a:pPr>
                <a:defRPr/>
              </a:pPr>
              <a:t>‹#›</a:t>
            </a:fld>
            <a:endParaRPr lang="en-US" altLang="zh-CN"/>
          </a:p>
        </p:txBody>
      </p:sp>
    </p:spTree>
    <p:extLst>
      <p:ext uri="{BB962C8B-B14F-4D97-AF65-F5344CB8AC3E}">
        <p14:creationId xmlns:p14="http://schemas.microsoft.com/office/powerpoint/2010/main" val="1449474861"/>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7191FC0-3E52-8B4E-A0F0-04FC814CA952}" type="slidenum">
              <a:rPr lang="zh-CN" altLang="en-US"/>
              <a:pPr>
                <a:defRPr/>
              </a:pPr>
              <a:t>‹#›</a:t>
            </a:fld>
            <a:endParaRPr lang="en-US" altLang="zh-CN"/>
          </a:p>
        </p:txBody>
      </p:sp>
    </p:spTree>
    <p:extLst>
      <p:ext uri="{BB962C8B-B14F-4D97-AF65-F5344CB8AC3E}">
        <p14:creationId xmlns:p14="http://schemas.microsoft.com/office/powerpoint/2010/main" val="784785873"/>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F3AFEE4-A9B3-CB45-9B62-ACC8AD2612F1}" type="slidenum">
              <a:rPr lang="zh-CN" altLang="en-US"/>
              <a:pPr>
                <a:defRPr/>
              </a:pPr>
              <a:t>‹#›</a:t>
            </a:fld>
            <a:endParaRPr lang="en-US" altLang="zh-CN"/>
          </a:p>
        </p:txBody>
      </p:sp>
    </p:spTree>
    <p:extLst>
      <p:ext uri="{BB962C8B-B14F-4D97-AF65-F5344CB8AC3E}">
        <p14:creationId xmlns:p14="http://schemas.microsoft.com/office/powerpoint/2010/main" val="2884960844"/>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1013840"/>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791412-CB82-7145-AE70-ABD44A4F68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4384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D399264-28E9-479C-9A59-A465C84AFE0A}" type="slidenum">
              <a:rPr lang="en-US" altLang="en-US"/>
              <a:pPr/>
              <a:t>‹#›</a:t>
            </a:fld>
            <a:endParaRPr lang="en-US" altLang="en-US"/>
          </a:p>
        </p:txBody>
      </p:sp>
    </p:spTree>
    <p:extLst>
      <p:ext uri="{BB962C8B-B14F-4D97-AF65-F5344CB8AC3E}">
        <p14:creationId xmlns:p14="http://schemas.microsoft.com/office/powerpoint/2010/main" val="1745999228"/>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773E6B-B04D-A842-B249-8B9A708A7E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53791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E8C297-0D21-7C45-810C-2151D9671F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47034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40C86F-42E9-4544-92D4-5782FAF336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64765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BB32E9-C6F1-944E-BB0E-8393012D8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4077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A39937B-EEDF-7E45-9530-414D1F615A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52746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859EDB8-7619-BC4F-9B4C-163C72D315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53746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B4756B-C768-EF4A-B17A-19692074F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24285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301567-8294-474C-B2E1-42225F56F1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5883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093FB4-7A39-3240-BE68-4CB5CD25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83740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D754E-09E7-5545-97C7-C5D9B4CE8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0063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6BA7713-5C47-4246-BC9E-BAE9400F6DBF}" type="slidenum">
              <a:rPr lang="en-US" altLang="en-US"/>
              <a:pPr/>
              <a:t>‹#›</a:t>
            </a:fld>
            <a:endParaRPr lang="en-US" altLang="en-US"/>
          </a:p>
        </p:txBody>
      </p:sp>
    </p:spTree>
    <p:extLst>
      <p:ext uri="{BB962C8B-B14F-4D97-AF65-F5344CB8AC3E}">
        <p14:creationId xmlns:p14="http://schemas.microsoft.com/office/powerpoint/2010/main" val="3234688634"/>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28" charset="0"/>
                <a:ea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1800">
                <a:solidFill>
                  <a:srgbClr val="FFFFFF"/>
                </a:solidFill>
                <a:latin typeface="Arial" pitchFamily="-128" charset="0"/>
                <a:ea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28" charset="0"/>
                <a:ea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28" charset="0"/>
                <a:ea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latin typeface="Arial" charset="0"/>
                <a:ea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latin typeface="Arial" charset="0"/>
                <a:ea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latin typeface="Arial" charset="0"/>
                <a:ea typeface="ＭＳ Ｐゴシック" charset="0"/>
              </a:endParaRPr>
            </a:p>
          </p:txBody>
        </p:sp>
      </p:grpSp>
      <p:sp>
        <p:nvSpPr>
          <p:cNvPr id="270346"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270347"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D52DEEDB-7425-F94C-AED0-7B8FF3717007}" type="slidenum">
              <a:rPr lang="zh-CN" altLang="en-US"/>
              <a:pPr>
                <a:defRPr/>
              </a:pPr>
              <a:t>‹#›</a:t>
            </a:fld>
            <a:endParaRPr lang="en-US" altLang="zh-CN"/>
          </a:p>
        </p:txBody>
      </p:sp>
    </p:spTree>
    <p:extLst>
      <p:ext uri="{BB962C8B-B14F-4D97-AF65-F5344CB8AC3E}">
        <p14:creationId xmlns:p14="http://schemas.microsoft.com/office/powerpoint/2010/main" val="8161943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26BACED-CBA9-8E4F-ABA7-E9B198278970}" type="slidenum">
              <a:rPr lang="zh-CN" altLang="en-US"/>
              <a:pPr>
                <a:defRPr/>
              </a:pPr>
              <a:t>‹#›</a:t>
            </a:fld>
            <a:endParaRPr lang="en-US" altLang="zh-CN"/>
          </a:p>
        </p:txBody>
      </p:sp>
    </p:spTree>
    <p:extLst>
      <p:ext uri="{BB962C8B-B14F-4D97-AF65-F5344CB8AC3E}">
        <p14:creationId xmlns:p14="http://schemas.microsoft.com/office/powerpoint/2010/main" val="937699019"/>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7191FC0-3E52-8B4E-A0F0-04FC814CA952}" type="slidenum">
              <a:rPr lang="zh-CN" altLang="en-US"/>
              <a:pPr>
                <a:defRPr/>
              </a:pPr>
              <a:t>‹#›</a:t>
            </a:fld>
            <a:endParaRPr lang="en-US" altLang="zh-CN"/>
          </a:p>
        </p:txBody>
      </p:sp>
    </p:spTree>
    <p:extLst>
      <p:ext uri="{BB962C8B-B14F-4D97-AF65-F5344CB8AC3E}">
        <p14:creationId xmlns:p14="http://schemas.microsoft.com/office/powerpoint/2010/main" val="3073744222"/>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F3AFEE4-A9B3-CB45-9B62-ACC8AD2612F1}" type="slidenum">
              <a:rPr lang="zh-CN" altLang="en-US"/>
              <a:pPr>
                <a:defRPr/>
              </a:pPr>
              <a:t>‹#›</a:t>
            </a:fld>
            <a:endParaRPr lang="en-US" altLang="zh-CN"/>
          </a:p>
        </p:txBody>
      </p:sp>
    </p:spTree>
    <p:extLst>
      <p:ext uri="{BB962C8B-B14F-4D97-AF65-F5344CB8AC3E}">
        <p14:creationId xmlns:p14="http://schemas.microsoft.com/office/powerpoint/2010/main" val="3740985685"/>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ea typeface="+mn-ea"/>
                <a:cs typeface="+mn-cs"/>
              </a:defRPr>
            </a:lvl1pPr>
          </a:lstStyle>
          <a:p>
            <a:pPr>
              <a:defRPr/>
            </a:pPr>
            <a:endParaRPr lang="en-US"/>
          </a:p>
        </p:txBody>
      </p:sp>
      <p:sp>
        <p:nvSpPr>
          <p:cNvPr id="13" name="Rectangle 13"/>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A811330C-F726-3248-86DD-1EF43B9BD0CF}" type="slidenum">
              <a:rPr lang="zh-CN" altLang="en-US"/>
              <a:pPr>
                <a:defRPr/>
              </a:pPr>
              <a:t>‹#›</a:t>
            </a:fld>
            <a:endParaRPr lang="en-US" altLang="zh-CN"/>
          </a:p>
        </p:txBody>
      </p:sp>
    </p:spTree>
    <p:extLst>
      <p:ext uri="{BB962C8B-B14F-4D97-AF65-F5344CB8AC3E}">
        <p14:creationId xmlns:p14="http://schemas.microsoft.com/office/powerpoint/2010/main" val="18899894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ea typeface="+mn-ea"/>
                <a:cs typeface="+mn-cs"/>
              </a:defRPr>
            </a:lvl1pPr>
          </a:lstStyle>
          <a:p>
            <a:pPr>
              <a:defRPr/>
            </a:pPr>
            <a:endParaRPr lang="en-US"/>
          </a:p>
        </p:txBody>
      </p:sp>
      <p:sp>
        <p:nvSpPr>
          <p:cNvPr id="13" name="Rectangle 13"/>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90C35D7A-576F-6043-B669-27A438D0E42D}" type="slidenum">
              <a:rPr lang="zh-CN" altLang="en-US"/>
              <a:pPr>
                <a:defRPr/>
              </a:pPr>
              <a:t>‹#›</a:t>
            </a:fld>
            <a:endParaRPr lang="en-US" altLang="zh-CN"/>
          </a:p>
        </p:txBody>
      </p:sp>
    </p:spTree>
    <p:extLst>
      <p:ext uri="{BB962C8B-B14F-4D97-AF65-F5344CB8AC3E}">
        <p14:creationId xmlns:p14="http://schemas.microsoft.com/office/powerpoint/2010/main" val="37627109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378561-EFB8-BC4D-8BAA-4472ADEE232A}" type="slidenum">
              <a:rPr lang="en-US"/>
              <a:pPr>
                <a:defRPr/>
              </a:pPr>
              <a:t>‹#›</a:t>
            </a:fld>
            <a:endParaRPr lang="en-US"/>
          </a:p>
        </p:txBody>
      </p:sp>
    </p:spTree>
    <p:extLst>
      <p:ext uri="{BB962C8B-B14F-4D97-AF65-F5344CB8AC3E}">
        <p14:creationId xmlns:p14="http://schemas.microsoft.com/office/powerpoint/2010/main" val="3309037595"/>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4037CD-53C6-C94D-AAD9-3007561971DF}" type="slidenum">
              <a:rPr lang="en-US"/>
              <a:pPr>
                <a:defRPr/>
              </a:pPr>
              <a:t>‹#›</a:t>
            </a:fld>
            <a:endParaRPr lang="en-US"/>
          </a:p>
        </p:txBody>
      </p:sp>
    </p:spTree>
    <p:extLst>
      <p:ext uri="{BB962C8B-B14F-4D97-AF65-F5344CB8AC3E}">
        <p14:creationId xmlns:p14="http://schemas.microsoft.com/office/powerpoint/2010/main" val="908608370"/>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A9706A-CEA2-4141-B95A-A8CF449F0FE1}" type="slidenum">
              <a:rPr lang="en-US"/>
              <a:pPr>
                <a:defRPr/>
              </a:pPr>
              <a:t>‹#›</a:t>
            </a:fld>
            <a:endParaRPr lang="en-US"/>
          </a:p>
        </p:txBody>
      </p:sp>
    </p:spTree>
    <p:extLst>
      <p:ext uri="{BB962C8B-B14F-4D97-AF65-F5344CB8AC3E}">
        <p14:creationId xmlns:p14="http://schemas.microsoft.com/office/powerpoint/2010/main" val="3455855134"/>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D2E3BD-ABF8-5E40-802F-86B0CF3826FF}" type="slidenum">
              <a:rPr lang="en-US"/>
              <a:pPr>
                <a:defRPr/>
              </a:pPr>
              <a:t>‹#›</a:t>
            </a:fld>
            <a:endParaRPr lang="en-US"/>
          </a:p>
        </p:txBody>
      </p:sp>
    </p:spTree>
    <p:extLst>
      <p:ext uri="{BB962C8B-B14F-4D97-AF65-F5344CB8AC3E}">
        <p14:creationId xmlns:p14="http://schemas.microsoft.com/office/powerpoint/2010/main" val="2397224350"/>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3151AA7-BD11-4F67-9306-AA7AAC892DBA}" type="slidenum">
              <a:rPr lang="en-US" altLang="en-US"/>
              <a:pPr/>
              <a:t>‹#›</a:t>
            </a:fld>
            <a:endParaRPr lang="en-US" altLang="en-US"/>
          </a:p>
        </p:txBody>
      </p:sp>
    </p:spTree>
    <p:extLst>
      <p:ext uri="{BB962C8B-B14F-4D97-AF65-F5344CB8AC3E}">
        <p14:creationId xmlns:p14="http://schemas.microsoft.com/office/powerpoint/2010/main" val="1438343800"/>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C038FA0-3040-AE4F-A739-688C35F45B6E}" type="slidenum">
              <a:rPr lang="en-US"/>
              <a:pPr>
                <a:defRPr/>
              </a:pPr>
              <a:t>‹#›</a:t>
            </a:fld>
            <a:endParaRPr lang="en-US"/>
          </a:p>
        </p:txBody>
      </p:sp>
    </p:spTree>
    <p:extLst>
      <p:ext uri="{BB962C8B-B14F-4D97-AF65-F5344CB8AC3E}">
        <p14:creationId xmlns:p14="http://schemas.microsoft.com/office/powerpoint/2010/main" val="1280752357"/>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8A31536-245D-B74E-9925-324290363855}" type="slidenum">
              <a:rPr lang="en-US"/>
              <a:pPr>
                <a:defRPr/>
              </a:pPr>
              <a:t>‹#›</a:t>
            </a:fld>
            <a:endParaRPr lang="en-US"/>
          </a:p>
        </p:txBody>
      </p:sp>
    </p:spTree>
    <p:extLst>
      <p:ext uri="{BB962C8B-B14F-4D97-AF65-F5344CB8AC3E}">
        <p14:creationId xmlns:p14="http://schemas.microsoft.com/office/powerpoint/2010/main" val="1893292432"/>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210488C-66E4-2D4E-8E39-4AF2C698A5AA}" type="slidenum">
              <a:rPr lang="en-US"/>
              <a:pPr>
                <a:defRPr/>
              </a:pPr>
              <a:t>‹#›</a:t>
            </a:fld>
            <a:endParaRPr lang="en-US"/>
          </a:p>
        </p:txBody>
      </p:sp>
    </p:spTree>
    <p:extLst>
      <p:ext uri="{BB962C8B-B14F-4D97-AF65-F5344CB8AC3E}">
        <p14:creationId xmlns:p14="http://schemas.microsoft.com/office/powerpoint/2010/main" val="1658727130"/>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257BB4-5771-4648-A63A-105E60C41A81}" type="slidenum">
              <a:rPr lang="en-US"/>
              <a:pPr>
                <a:defRPr/>
              </a:pPr>
              <a:t>‹#›</a:t>
            </a:fld>
            <a:endParaRPr lang="en-US"/>
          </a:p>
        </p:txBody>
      </p:sp>
    </p:spTree>
    <p:extLst>
      <p:ext uri="{BB962C8B-B14F-4D97-AF65-F5344CB8AC3E}">
        <p14:creationId xmlns:p14="http://schemas.microsoft.com/office/powerpoint/2010/main" val="1048513113"/>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95F302-CAF9-464B-B6CC-6C0DBD9D3E8C}" type="slidenum">
              <a:rPr lang="en-US"/>
              <a:pPr>
                <a:defRPr/>
              </a:pPr>
              <a:t>‹#›</a:t>
            </a:fld>
            <a:endParaRPr lang="en-US"/>
          </a:p>
        </p:txBody>
      </p:sp>
    </p:spTree>
    <p:extLst>
      <p:ext uri="{BB962C8B-B14F-4D97-AF65-F5344CB8AC3E}">
        <p14:creationId xmlns:p14="http://schemas.microsoft.com/office/powerpoint/2010/main" val="171766690"/>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F3C1DB-3A04-CD4F-9018-E5C64AF18DA6}" type="slidenum">
              <a:rPr lang="en-US"/>
              <a:pPr>
                <a:defRPr/>
              </a:pPr>
              <a:t>‹#›</a:t>
            </a:fld>
            <a:endParaRPr lang="en-US"/>
          </a:p>
        </p:txBody>
      </p:sp>
    </p:spTree>
    <p:extLst>
      <p:ext uri="{BB962C8B-B14F-4D97-AF65-F5344CB8AC3E}">
        <p14:creationId xmlns:p14="http://schemas.microsoft.com/office/powerpoint/2010/main" val="1665172628"/>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10FC51-FF89-6A42-B144-994250EB8904}" type="slidenum">
              <a:rPr lang="en-US"/>
              <a:pPr>
                <a:defRPr/>
              </a:pPr>
              <a:t>‹#›</a:t>
            </a:fld>
            <a:endParaRPr lang="en-US"/>
          </a:p>
        </p:txBody>
      </p:sp>
    </p:spTree>
    <p:extLst>
      <p:ext uri="{BB962C8B-B14F-4D97-AF65-F5344CB8AC3E}">
        <p14:creationId xmlns:p14="http://schemas.microsoft.com/office/powerpoint/2010/main" val="4225920952"/>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hangingPunct="1"/>
            <a:endParaRPr lang="en-US" sz="3600">
              <a:solidFill>
                <a:prstClr val="white"/>
              </a:solidFill>
            </a:endParaRPr>
          </a:p>
        </p:txBody>
      </p:sp>
      <p:sp>
        <p:nvSpPr>
          <p:cNvPr id="15" name="Date Placeholder 14"/>
          <p:cNvSpPr>
            <a:spLocks noGrp="1"/>
          </p:cNvSpPr>
          <p:nvPr>
            <p:ph type="dt" sz="half" idx="10"/>
          </p:nvPr>
        </p:nvSpPr>
        <p:spPr/>
        <p:txBody>
          <a:bodyPr/>
          <a:lstStyle/>
          <a:p>
            <a:pPr>
              <a:defRPr/>
            </a:pPr>
            <a:endParaRPr lang="en-US">
              <a:solidFill>
                <a:srgbClr val="FEFAC9"/>
              </a:solidFill>
            </a:endParaRPr>
          </a:p>
        </p:txBody>
      </p:sp>
      <p:sp>
        <p:nvSpPr>
          <p:cNvPr id="16" name="Slide Number Placeholder 15"/>
          <p:cNvSpPr>
            <a:spLocks noGrp="1"/>
          </p:cNvSpPr>
          <p:nvPr>
            <p:ph type="sldNum" sz="quarter" idx="11"/>
          </p:nvPr>
        </p:nvSpPr>
        <p:spPr/>
        <p:txBody>
          <a:bodyPr/>
          <a:lstStyle/>
          <a:p>
            <a:pPr>
              <a:defRPr/>
            </a:pPr>
            <a:fld id="{C24F6BBD-A9F9-D445-AA12-629B5CDDA48F}" type="slidenum">
              <a:rPr lang="en-US" smtClean="0">
                <a:solidFill>
                  <a:srgbClr val="FEFAC9"/>
                </a:solidFill>
              </a:rPr>
              <a:pPr>
                <a:defRPr/>
              </a:pPr>
              <a:t>‹#›</a:t>
            </a:fld>
            <a:endParaRPr lang="en-US">
              <a:solidFill>
                <a:srgbClr val="FEFAC9"/>
              </a:solidFill>
            </a:endParaRPr>
          </a:p>
        </p:txBody>
      </p:sp>
      <p:sp>
        <p:nvSpPr>
          <p:cNvPr id="17" name="Footer Placeholder 16"/>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90646048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pPr>
              <a:defRPr/>
            </a:pPr>
            <a:fld id="{AD104C5E-6886-ED48-9AD8-DAD328FBDDA9}" type="slidenum">
              <a:rPr lang="en-US" smtClean="0">
                <a:solidFill>
                  <a:srgbClr val="FEFAC9"/>
                </a:solidFill>
              </a:rPr>
              <a:pPr>
                <a:defRPr/>
              </a:pPr>
              <a:t>‹#›</a:t>
            </a:fld>
            <a:endParaRPr lang="en-US">
              <a:solidFill>
                <a:srgbClr val="FEFAC9"/>
              </a:solidFill>
            </a:endParaRPr>
          </a:p>
        </p:txBody>
      </p:sp>
      <p:sp>
        <p:nvSpPr>
          <p:cNvPr id="16" name="Footer Placeholder 15"/>
          <p:cNvSpPr>
            <a:spLocks noGrp="1"/>
          </p:cNvSpPr>
          <p:nvPr>
            <p:ph type="ftr" sz="quarter" idx="16"/>
          </p:nvPr>
        </p:nvSpPr>
        <p:spPr/>
        <p:txBody>
          <a:bodyPr/>
          <a:lstStyle/>
          <a:p>
            <a:pPr>
              <a:defRPr/>
            </a:pPr>
            <a:endParaRPr lang="en-US">
              <a:solidFill>
                <a:srgbClr val="FEFAC9"/>
              </a:solidFill>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8008138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8A68A10F-CC30-034F-9EBB-1EABDBB394D9}"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9319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CF450A3-FFF1-4DF7-B627-707529892542}" type="slidenum">
              <a:rPr lang="en-US" altLang="en-US"/>
              <a:pPr/>
              <a:t>‹#›</a:t>
            </a:fld>
            <a:endParaRPr lang="en-US" altLang="en-US"/>
          </a:p>
        </p:txBody>
      </p:sp>
    </p:spTree>
    <p:extLst>
      <p:ext uri="{BB962C8B-B14F-4D97-AF65-F5344CB8AC3E}">
        <p14:creationId xmlns:p14="http://schemas.microsoft.com/office/powerpoint/2010/main" val="3586031018"/>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solidFill>
                <a:srgbClr val="FEFAC9"/>
              </a:solidFill>
            </a:endParaRPr>
          </a:p>
        </p:txBody>
      </p:sp>
      <p:sp>
        <p:nvSpPr>
          <p:cNvPr id="6" name="Footer Placeholder 5"/>
          <p:cNvSpPr>
            <a:spLocks noGrp="1"/>
          </p:cNvSpPr>
          <p:nvPr>
            <p:ph type="ftr" sz="quarter" idx="11"/>
          </p:nvPr>
        </p:nvSpPr>
        <p:spPr/>
        <p:txBody>
          <a:bodyPr/>
          <a:lstStyle/>
          <a:p>
            <a:pPr>
              <a:defRPr/>
            </a:pPr>
            <a:endParaRPr lang="en-US">
              <a:solidFill>
                <a:srgbClr val="FEFAC9"/>
              </a:solidFill>
            </a:endParaRPr>
          </a:p>
        </p:txBody>
      </p:sp>
      <p:sp>
        <p:nvSpPr>
          <p:cNvPr id="7" name="Slide Number Placeholder 6"/>
          <p:cNvSpPr>
            <a:spLocks noGrp="1"/>
          </p:cNvSpPr>
          <p:nvPr>
            <p:ph type="sldNum" sz="quarter" idx="12"/>
          </p:nvPr>
        </p:nvSpPr>
        <p:spPr/>
        <p:txBody>
          <a:bodyPr/>
          <a:lstStyle/>
          <a:p>
            <a:pPr>
              <a:defRPr/>
            </a:pPr>
            <a:fld id="{647E5865-3D61-594D-ACC2-396B3F8F36A0}"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70884517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F714FBF9-17DB-C648-B48F-B6B0CA37818C}" type="slidenum">
              <a:rPr lang="en-US" smtClean="0">
                <a:solidFill>
                  <a:srgbClr val="FEFAC9"/>
                </a:solidFill>
              </a:rPr>
              <a:pPr>
                <a:defRPr/>
              </a:pPr>
              <a:t>‹#›</a:t>
            </a:fld>
            <a:endParaRPr lang="en-US">
              <a:solidFill>
                <a:srgbClr val="FEFAC9"/>
              </a:solidFill>
            </a:endParaRPr>
          </a:p>
        </p:txBody>
      </p:sp>
      <p:sp>
        <p:nvSpPr>
          <p:cNvPr id="8" name="Footer Placeholder 7"/>
          <p:cNvSpPr>
            <a:spLocks noGrp="1"/>
          </p:cNvSpPr>
          <p:nvPr>
            <p:ph type="ftr" sz="quarter" idx="11"/>
          </p:nvPr>
        </p:nvSpPr>
        <p:spPr/>
        <p:txBody>
          <a:bodyPr/>
          <a:lstStyle/>
          <a:p>
            <a:pPr>
              <a:defRPr/>
            </a:pPr>
            <a:endParaRPr lang="en-US">
              <a:solidFill>
                <a:srgbClr val="FEFAC9"/>
              </a:solidFill>
            </a:endParaRPr>
          </a:p>
        </p:txBody>
      </p:sp>
      <p:sp>
        <p:nvSpPr>
          <p:cNvPr id="7" name="Date Placeholder 6"/>
          <p:cNvSpPr>
            <a:spLocks noGrp="1"/>
          </p:cNvSpPr>
          <p:nvPr>
            <p:ph type="dt" sz="half" idx="10"/>
          </p:nvPr>
        </p:nvSpPr>
        <p:spPr/>
        <p:txBody>
          <a:bodyPr/>
          <a:lstStyle/>
          <a:p>
            <a:pPr>
              <a:defRPr/>
            </a:pPr>
            <a:endParaRPr lang="en-US">
              <a:solidFill>
                <a:srgbClr val="FEFAC9"/>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06553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solidFill>
                <a:srgbClr val="FEFAC9"/>
              </a:solidFill>
            </a:endParaRPr>
          </a:p>
        </p:txBody>
      </p:sp>
      <p:sp>
        <p:nvSpPr>
          <p:cNvPr id="4" name="Footer Placeholder 3"/>
          <p:cNvSpPr>
            <a:spLocks noGrp="1"/>
          </p:cNvSpPr>
          <p:nvPr>
            <p:ph type="ftr" sz="quarter" idx="11"/>
          </p:nvPr>
        </p:nvSpPr>
        <p:spPr/>
        <p:txBody>
          <a:bodyPr/>
          <a:lstStyle/>
          <a:p>
            <a:pPr>
              <a:defRPr/>
            </a:pPr>
            <a:endParaRPr lang="en-US">
              <a:solidFill>
                <a:srgbClr val="FEFAC9"/>
              </a:solidFill>
            </a:endParaRPr>
          </a:p>
        </p:txBody>
      </p:sp>
      <p:sp>
        <p:nvSpPr>
          <p:cNvPr id="5" name="Slide Number Placeholder 4"/>
          <p:cNvSpPr>
            <a:spLocks noGrp="1"/>
          </p:cNvSpPr>
          <p:nvPr>
            <p:ph type="sldNum" sz="quarter" idx="12"/>
          </p:nvPr>
        </p:nvSpPr>
        <p:spPr/>
        <p:txBody>
          <a:bodyPr/>
          <a:lstStyle/>
          <a:p>
            <a:pPr>
              <a:defRPr/>
            </a:pPr>
            <a:fld id="{F1B3E929-1988-8E49-A9DC-1F06A9A4414A}"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428769092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FEFAC9"/>
              </a:solidFill>
            </a:endParaRPr>
          </a:p>
        </p:txBody>
      </p:sp>
      <p:sp>
        <p:nvSpPr>
          <p:cNvPr id="3" name="Footer Placeholder 2"/>
          <p:cNvSpPr>
            <a:spLocks noGrp="1"/>
          </p:cNvSpPr>
          <p:nvPr>
            <p:ph type="ftr" sz="quarter" idx="11"/>
          </p:nvPr>
        </p:nvSpPr>
        <p:spPr/>
        <p:txBody>
          <a:bodyPr/>
          <a:lstStyle/>
          <a:p>
            <a:pPr>
              <a:defRPr/>
            </a:pPr>
            <a:endParaRPr lang="en-US">
              <a:solidFill>
                <a:srgbClr val="FEFAC9"/>
              </a:solidFill>
            </a:endParaRPr>
          </a:p>
        </p:txBody>
      </p:sp>
      <p:sp>
        <p:nvSpPr>
          <p:cNvPr id="4" name="Slide Number Placeholder 3"/>
          <p:cNvSpPr>
            <a:spLocks noGrp="1"/>
          </p:cNvSpPr>
          <p:nvPr>
            <p:ph type="sldNum" sz="quarter" idx="12"/>
          </p:nvPr>
        </p:nvSpPr>
        <p:spPr/>
        <p:txBody>
          <a:bodyPr/>
          <a:lstStyle/>
          <a:p>
            <a:pPr>
              <a:defRPr/>
            </a:pPr>
            <a:fld id="{14CF6300-1A6B-4540-8436-99F88C42274B}"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761696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5"/>
          </p:nvPr>
        </p:nvSpPr>
        <p:spPr/>
        <p:txBody>
          <a:bodyPr/>
          <a:lstStyle/>
          <a:p>
            <a:pPr>
              <a:defRPr/>
            </a:pPr>
            <a:fld id="{9AF8D78C-7BA0-2245-AD50-BA29EC15C801}"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6"/>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1385263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1"/>
          </p:nvPr>
        </p:nvSpPr>
        <p:spPr/>
        <p:txBody>
          <a:bodyPr/>
          <a:lstStyle/>
          <a:p>
            <a:pPr>
              <a:defRPr/>
            </a:pPr>
            <a:fld id="{FDD23A08-4A52-7043-A22C-A1EAF18C9166}"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94875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E81D90E4-DA3D-D847-BF98-516EA466C3DE}"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4320148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52F9DBC9-9F7D-B643-8897-903486A0972C}"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2096007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EFAC9"/>
              </a:solidFill>
            </a:endParaRPr>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solidFill>
                  <a:srgbClr val="FEFAC9"/>
                </a:solidFill>
              </a:rPr>
              <a:pPr>
                <a:defRPr/>
              </a:pPr>
              <a:t>‹#›</a:t>
            </a:fld>
            <a:endParaRPr lang="en-US">
              <a:solidFill>
                <a:srgbClr val="FEFAC9"/>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993564789"/>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5/28/26</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62504374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47D2F332-8572-4840-AB59-C3261976DC7A}" type="slidenum">
              <a:rPr lang="en-US" altLang="en-US"/>
              <a:pPr/>
              <a:t>‹#›</a:t>
            </a:fld>
            <a:endParaRPr lang="en-US" altLang="en-US"/>
          </a:p>
        </p:txBody>
      </p:sp>
    </p:spTree>
    <p:extLst>
      <p:ext uri="{BB962C8B-B14F-4D97-AF65-F5344CB8AC3E}">
        <p14:creationId xmlns:p14="http://schemas.microsoft.com/office/powerpoint/2010/main" val="1400238381"/>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5/28/26</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082485513"/>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5/28/26</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494279309"/>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470EC5-5C7F-49BE-86E2-C5B0B23BB36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3582412"/>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69B67E2-59FF-456C-A0E0-C40CD98CDD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268798"/>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1B8C71-4297-4FE0-A62F-BF3EEE563E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2179945"/>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305EBFE-2EF6-4374-AE03-49123D990B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5680387"/>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924AD80-B104-4B3C-AF60-3191DF4079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7881388"/>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FC6304D-BFC8-453F-A547-FEB6AB31964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354492"/>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EBD8BB7-4723-4207-8427-D6FB17E3B55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56094"/>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792745-B609-4E55-B825-5B34C141784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461091"/>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890CBF4B-9F77-4ED5-899A-DE36BE97113E}" type="slidenum">
              <a:rPr lang="en-US" altLang="en-US"/>
              <a:pPr/>
              <a:t>‹#›</a:t>
            </a:fld>
            <a:endParaRPr lang="en-US" altLang="en-US"/>
          </a:p>
        </p:txBody>
      </p:sp>
    </p:spTree>
    <p:extLst>
      <p:ext uri="{BB962C8B-B14F-4D97-AF65-F5344CB8AC3E}">
        <p14:creationId xmlns:p14="http://schemas.microsoft.com/office/powerpoint/2010/main" val="329988066"/>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B52DEB3-26F6-47D9-AD3F-E634DC3E531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6989528"/>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8ADC2A7-6E3F-4985-BA43-C1A7CED21A7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5249655"/>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B19C9BD-B5BC-4F5F-9EA3-124A6FD79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597688"/>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17B082-22A8-DB4E-8829-FED8D09E8520}" type="slidenum">
              <a:rPr lang="en-US"/>
              <a:pPr>
                <a:defRPr/>
              </a:pPr>
              <a:t>‹#›</a:t>
            </a:fld>
            <a:endParaRPr lang="en-US"/>
          </a:p>
        </p:txBody>
      </p:sp>
    </p:spTree>
    <p:extLst>
      <p:ext uri="{BB962C8B-B14F-4D97-AF65-F5344CB8AC3E}">
        <p14:creationId xmlns:p14="http://schemas.microsoft.com/office/powerpoint/2010/main" val="3113703582"/>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78FBA-A91B-154F-8BAC-7FE5189D7CA2}" type="slidenum">
              <a:rPr lang="en-US"/>
              <a:pPr>
                <a:defRPr/>
              </a:pPr>
              <a:t>‹#›</a:t>
            </a:fld>
            <a:endParaRPr lang="en-US"/>
          </a:p>
        </p:txBody>
      </p:sp>
    </p:spTree>
    <p:extLst>
      <p:ext uri="{BB962C8B-B14F-4D97-AF65-F5344CB8AC3E}">
        <p14:creationId xmlns:p14="http://schemas.microsoft.com/office/powerpoint/2010/main" val="4026321171"/>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A9F83C-D34E-4042-83CC-2AE428C01CF8}" type="slidenum">
              <a:rPr lang="en-US"/>
              <a:pPr>
                <a:defRPr/>
              </a:pPr>
              <a:t>‹#›</a:t>
            </a:fld>
            <a:endParaRPr lang="en-US"/>
          </a:p>
        </p:txBody>
      </p:sp>
    </p:spTree>
    <p:extLst>
      <p:ext uri="{BB962C8B-B14F-4D97-AF65-F5344CB8AC3E}">
        <p14:creationId xmlns:p14="http://schemas.microsoft.com/office/powerpoint/2010/main" val="1760421386"/>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136BB4-F84E-BE45-9574-7AA5827E3BF2}" type="slidenum">
              <a:rPr lang="en-US"/>
              <a:pPr>
                <a:defRPr/>
              </a:pPr>
              <a:t>‹#›</a:t>
            </a:fld>
            <a:endParaRPr lang="en-US"/>
          </a:p>
        </p:txBody>
      </p:sp>
    </p:spTree>
    <p:extLst>
      <p:ext uri="{BB962C8B-B14F-4D97-AF65-F5344CB8AC3E}">
        <p14:creationId xmlns:p14="http://schemas.microsoft.com/office/powerpoint/2010/main" val="629948331"/>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2965D0-69AF-2F43-804C-B7D8AC9226E8}" type="slidenum">
              <a:rPr lang="en-US"/>
              <a:pPr>
                <a:defRPr/>
              </a:pPr>
              <a:t>‹#›</a:t>
            </a:fld>
            <a:endParaRPr lang="en-US"/>
          </a:p>
        </p:txBody>
      </p:sp>
    </p:spTree>
    <p:extLst>
      <p:ext uri="{BB962C8B-B14F-4D97-AF65-F5344CB8AC3E}">
        <p14:creationId xmlns:p14="http://schemas.microsoft.com/office/powerpoint/2010/main" val="3810550681"/>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D49FC9-EADA-7D41-98D8-C7372E506B29}" type="slidenum">
              <a:rPr lang="en-US"/>
              <a:pPr>
                <a:defRPr/>
              </a:pPr>
              <a:t>‹#›</a:t>
            </a:fld>
            <a:endParaRPr lang="en-US"/>
          </a:p>
        </p:txBody>
      </p:sp>
    </p:spTree>
    <p:extLst>
      <p:ext uri="{BB962C8B-B14F-4D97-AF65-F5344CB8AC3E}">
        <p14:creationId xmlns:p14="http://schemas.microsoft.com/office/powerpoint/2010/main" val="3477810837"/>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C43411-09B6-4C43-B9F1-716B6D21A016}" type="slidenum">
              <a:rPr lang="en-US"/>
              <a:pPr>
                <a:defRPr/>
              </a:pPr>
              <a:t>‹#›</a:t>
            </a:fld>
            <a:endParaRPr lang="en-US"/>
          </a:p>
        </p:txBody>
      </p:sp>
    </p:spTree>
    <p:extLst>
      <p:ext uri="{BB962C8B-B14F-4D97-AF65-F5344CB8AC3E}">
        <p14:creationId xmlns:p14="http://schemas.microsoft.com/office/powerpoint/2010/main" val="867088134"/>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C33015DA-554E-4A99-AB13-3AC1D72832D9}" type="slidenum">
              <a:rPr lang="en-US" altLang="en-US"/>
              <a:pPr/>
              <a:t>‹#›</a:t>
            </a:fld>
            <a:endParaRPr lang="en-US" altLang="en-US"/>
          </a:p>
        </p:txBody>
      </p:sp>
    </p:spTree>
    <p:extLst>
      <p:ext uri="{BB962C8B-B14F-4D97-AF65-F5344CB8AC3E}">
        <p14:creationId xmlns:p14="http://schemas.microsoft.com/office/powerpoint/2010/main" val="578270157"/>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71EAD8-1BC0-C840-8E25-DB7C2427A04A}" type="slidenum">
              <a:rPr lang="en-US"/>
              <a:pPr>
                <a:defRPr/>
              </a:pPr>
              <a:t>‹#›</a:t>
            </a:fld>
            <a:endParaRPr lang="en-US"/>
          </a:p>
        </p:txBody>
      </p:sp>
    </p:spTree>
    <p:extLst>
      <p:ext uri="{BB962C8B-B14F-4D97-AF65-F5344CB8AC3E}">
        <p14:creationId xmlns:p14="http://schemas.microsoft.com/office/powerpoint/2010/main" val="3370288405"/>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9D6CB5-77FF-F24B-8123-75BCB65D1203}" type="slidenum">
              <a:rPr lang="en-US"/>
              <a:pPr>
                <a:defRPr/>
              </a:pPr>
              <a:t>‹#›</a:t>
            </a:fld>
            <a:endParaRPr lang="en-US"/>
          </a:p>
        </p:txBody>
      </p:sp>
    </p:spTree>
    <p:extLst>
      <p:ext uri="{BB962C8B-B14F-4D97-AF65-F5344CB8AC3E}">
        <p14:creationId xmlns:p14="http://schemas.microsoft.com/office/powerpoint/2010/main" val="1189749853"/>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1D1C45-8B14-D149-B5DB-742BC9666CD4}" type="slidenum">
              <a:rPr lang="en-US"/>
              <a:pPr>
                <a:defRPr/>
              </a:pPr>
              <a:t>‹#›</a:t>
            </a:fld>
            <a:endParaRPr lang="en-US"/>
          </a:p>
        </p:txBody>
      </p:sp>
    </p:spTree>
    <p:extLst>
      <p:ext uri="{BB962C8B-B14F-4D97-AF65-F5344CB8AC3E}">
        <p14:creationId xmlns:p14="http://schemas.microsoft.com/office/powerpoint/2010/main" val="1629616637"/>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69C488-B288-3841-ACF6-CC14A30F1AFB}" type="slidenum">
              <a:rPr lang="en-US"/>
              <a:pPr>
                <a:defRPr/>
              </a:pPr>
              <a:t>‹#›</a:t>
            </a:fld>
            <a:endParaRPr lang="en-US"/>
          </a:p>
        </p:txBody>
      </p:sp>
    </p:spTree>
    <p:extLst>
      <p:ext uri="{BB962C8B-B14F-4D97-AF65-F5344CB8AC3E}">
        <p14:creationId xmlns:p14="http://schemas.microsoft.com/office/powerpoint/2010/main" val="538643616"/>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058D64B-5A54-B644-AC6E-8E01B9FE0DE3}" type="datetimeFigureOut">
              <a:rPr lang="en-US"/>
              <a:pPr>
                <a:defRPr/>
              </a:pPr>
              <a:t>5/28/26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1AC8842-0025-E342-ACAD-2254D4591EED}" type="slidenum">
              <a:rPr lang="en-US"/>
              <a:pPr>
                <a:defRPr/>
              </a:pPr>
              <a:t>‹#›</a:t>
            </a:fld>
            <a:endParaRPr lang="en-US"/>
          </a:p>
        </p:txBody>
      </p:sp>
    </p:spTree>
    <p:extLst>
      <p:ext uri="{BB962C8B-B14F-4D97-AF65-F5344CB8AC3E}">
        <p14:creationId xmlns:p14="http://schemas.microsoft.com/office/powerpoint/2010/main" val="397448280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EBD7FD4-2BC5-E548-9252-C1C67A83721F}" type="datetimeFigureOut">
              <a:rPr lang="en-US"/>
              <a:pPr>
                <a:defRPr/>
              </a:pPr>
              <a:t>5/28/26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19A48CB-7F96-ED45-89D2-CB50F6DBE978}" type="slidenum">
              <a:rPr lang="en-US"/>
              <a:pPr>
                <a:defRPr/>
              </a:pPr>
              <a:t>‹#›</a:t>
            </a:fld>
            <a:endParaRPr lang="en-US"/>
          </a:p>
        </p:txBody>
      </p:sp>
    </p:spTree>
    <p:extLst>
      <p:ext uri="{BB962C8B-B14F-4D97-AF65-F5344CB8AC3E}">
        <p14:creationId xmlns:p14="http://schemas.microsoft.com/office/powerpoint/2010/main" val="413019262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0C3A993-1BCC-294E-94E0-231FA6016B83}" type="datetimeFigureOut">
              <a:rPr lang="en-US"/>
              <a:pPr>
                <a:defRPr/>
              </a:pPr>
              <a:t>5/28/26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FF30E86-2A3F-A349-A1A3-7CE293D81520}" type="slidenum">
              <a:rPr lang="en-US"/>
              <a:pPr>
                <a:defRPr/>
              </a:pPr>
              <a:t>‹#›</a:t>
            </a:fld>
            <a:endParaRPr lang="en-US"/>
          </a:p>
        </p:txBody>
      </p:sp>
    </p:spTree>
    <p:extLst>
      <p:ext uri="{BB962C8B-B14F-4D97-AF65-F5344CB8AC3E}">
        <p14:creationId xmlns:p14="http://schemas.microsoft.com/office/powerpoint/2010/main" val="126529467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D84FA95-2200-834D-A5EC-B0EB8D0D00D0}" type="datetimeFigureOut">
              <a:rPr lang="en-US"/>
              <a:pPr>
                <a:defRPr/>
              </a:pPr>
              <a:t>5/28/26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F1D1948-3162-8B4A-B858-E96A1D4C4973}" type="slidenum">
              <a:rPr lang="en-US"/>
              <a:pPr>
                <a:defRPr/>
              </a:pPr>
              <a:t>‹#›</a:t>
            </a:fld>
            <a:endParaRPr lang="en-US"/>
          </a:p>
        </p:txBody>
      </p:sp>
    </p:spTree>
    <p:extLst>
      <p:ext uri="{BB962C8B-B14F-4D97-AF65-F5344CB8AC3E}">
        <p14:creationId xmlns:p14="http://schemas.microsoft.com/office/powerpoint/2010/main" val="319549618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7589C2B-82DA-914C-A834-EFC6243A0C44}" type="datetimeFigureOut">
              <a:rPr lang="en-US"/>
              <a:pPr>
                <a:defRPr/>
              </a:pPr>
              <a:t>5/28/26</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5B21E04-01BA-D148-8AB2-DFDA8D47B715}" type="slidenum">
              <a:rPr lang="en-US"/>
              <a:pPr>
                <a:defRPr/>
              </a:pPr>
              <a:t>‹#›</a:t>
            </a:fld>
            <a:endParaRPr lang="en-US"/>
          </a:p>
        </p:txBody>
      </p:sp>
    </p:spTree>
    <p:extLst>
      <p:ext uri="{BB962C8B-B14F-4D97-AF65-F5344CB8AC3E}">
        <p14:creationId xmlns:p14="http://schemas.microsoft.com/office/powerpoint/2010/main" val="406751402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E68DC4C-C292-B749-9060-2E5293CE312C}" type="datetimeFigureOut">
              <a:rPr lang="en-US"/>
              <a:pPr>
                <a:defRPr/>
              </a:pPr>
              <a:t>5/28/26</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D585656-CCC3-614C-8D23-F31095C9FEAE}" type="slidenum">
              <a:rPr lang="en-US"/>
              <a:pPr>
                <a:defRPr/>
              </a:pPr>
              <a:t>‹#›</a:t>
            </a:fld>
            <a:endParaRPr lang="en-US"/>
          </a:p>
        </p:txBody>
      </p:sp>
    </p:spTree>
    <p:extLst>
      <p:ext uri="{BB962C8B-B14F-4D97-AF65-F5344CB8AC3E}">
        <p14:creationId xmlns:p14="http://schemas.microsoft.com/office/powerpoint/2010/main" val="3156696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E88EEC8-3AA9-498E-97BA-77B41F10CF0B}" type="slidenum">
              <a:rPr lang="en-US" altLang="en-US"/>
              <a:pPr/>
              <a:t>‹#›</a:t>
            </a:fld>
            <a:endParaRPr lang="en-US" altLang="en-US"/>
          </a:p>
        </p:txBody>
      </p:sp>
    </p:spTree>
    <p:extLst>
      <p:ext uri="{BB962C8B-B14F-4D97-AF65-F5344CB8AC3E}">
        <p14:creationId xmlns:p14="http://schemas.microsoft.com/office/powerpoint/2010/main" val="274503016"/>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75DE82B-2E31-3F4B-A704-7A3EBAFC2FE9}" type="datetimeFigureOut">
              <a:rPr lang="en-US"/>
              <a:pPr>
                <a:defRPr/>
              </a:pPr>
              <a:t>5/28/26</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7EFE298-D40A-1245-85D8-FE85644811FC}" type="slidenum">
              <a:rPr lang="en-US"/>
              <a:pPr>
                <a:defRPr/>
              </a:pPr>
              <a:t>‹#›</a:t>
            </a:fld>
            <a:endParaRPr lang="en-US"/>
          </a:p>
        </p:txBody>
      </p:sp>
    </p:spTree>
    <p:extLst>
      <p:ext uri="{BB962C8B-B14F-4D97-AF65-F5344CB8AC3E}">
        <p14:creationId xmlns:p14="http://schemas.microsoft.com/office/powerpoint/2010/main" val="288181329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A530B84-5D32-4A4E-83FB-6CE2BCFC6D60}" type="datetimeFigureOut">
              <a:rPr lang="en-US"/>
              <a:pPr>
                <a:defRPr/>
              </a:pPr>
              <a:t>5/28/26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F2FEA7-7B15-DE4A-B22A-1A37D93E04A0}" type="slidenum">
              <a:rPr lang="en-US"/>
              <a:pPr>
                <a:defRPr/>
              </a:pPr>
              <a:t>‹#›</a:t>
            </a:fld>
            <a:endParaRPr lang="en-US"/>
          </a:p>
        </p:txBody>
      </p:sp>
    </p:spTree>
    <p:extLst>
      <p:ext uri="{BB962C8B-B14F-4D97-AF65-F5344CB8AC3E}">
        <p14:creationId xmlns:p14="http://schemas.microsoft.com/office/powerpoint/2010/main" val="360484989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0E8C2E0-255B-CF4C-90B5-A5920EDEBEC6}" type="datetimeFigureOut">
              <a:rPr lang="en-US"/>
              <a:pPr>
                <a:defRPr/>
              </a:pPr>
              <a:t>5/28/26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544ADCF-28BC-F749-9432-B21BAC06474E}" type="slidenum">
              <a:rPr lang="en-US"/>
              <a:pPr>
                <a:defRPr/>
              </a:pPr>
              <a:t>‹#›</a:t>
            </a:fld>
            <a:endParaRPr lang="en-US"/>
          </a:p>
        </p:txBody>
      </p:sp>
    </p:spTree>
    <p:extLst>
      <p:ext uri="{BB962C8B-B14F-4D97-AF65-F5344CB8AC3E}">
        <p14:creationId xmlns:p14="http://schemas.microsoft.com/office/powerpoint/2010/main" val="22275040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6DB5A53-3537-044E-85BA-F2092066155E}" type="datetimeFigureOut">
              <a:rPr lang="en-US"/>
              <a:pPr>
                <a:defRPr/>
              </a:pPr>
              <a:t>5/28/26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66B886-23CD-5641-8B68-A082CBC958CA}" type="slidenum">
              <a:rPr lang="en-US"/>
              <a:pPr>
                <a:defRPr/>
              </a:pPr>
              <a:t>‹#›</a:t>
            </a:fld>
            <a:endParaRPr lang="en-US"/>
          </a:p>
        </p:txBody>
      </p:sp>
    </p:spTree>
    <p:extLst>
      <p:ext uri="{BB962C8B-B14F-4D97-AF65-F5344CB8AC3E}">
        <p14:creationId xmlns:p14="http://schemas.microsoft.com/office/powerpoint/2010/main" val="96822162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2355BA0-CE0F-864F-B81E-A71A731F7E15}" type="datetimeFigureOut">
              <a:rPr lang="en-US"/>
              <a:pPr>
                <a:defRPr/>
              </a:pPr>
              <a:t>5/28/26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B355ED1-7CB3-8D43-80C9-12F0DC893B0B}" type="slidenum">
              <a:rPr lang="en-US"/>
              <a:pPr>
                <a:defRPr/>
              </a:pPr>
              <a:t>‹#›</a:t>
            </a:fld>
            <a:endParaRPr lang="en-US"/>
          </a:p>
        </p:txBody>
      </p:sp>
    </p:spTree>
    <p:extLst>
      <p:ext uri="{BB962C8B-B14F-4D97-AF65-F5344CB8AC3E}">
        <p14:creationId xmlns:p14="http://schemas.microsoft.com/office/powerpoint/2010/main" val="79464337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535073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771"/>
        <p:cNvGrpSpPr/>
        <p:nvPr/>
      </p:nvGrpSpPr>
      <p:grpSpPr>
        <a:xfrm>
          <a:off x="0" y="0"/>
          <a:ext cx="0" cy="0"/>
          <a:chOff x="0" y="0"/>
          <a:chExt cx="0" cy="0"/>
        </a:xfrm>
      </p:grpSpPr>
      <p:sp>
        <p:nvSpPr>
          <p:cNvPr id="2772" name="Google Shape;2772;p3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3" name="Google Shape;2773;p36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74" name="Google Shape;2774;p3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5" name="Google Shape;2775;p3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6" name="Google Shape;2776;p3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0750398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777"/>
        <p:cNvGrpSpPr/>
        <p:nvPr/>
      </p:nvGrpSpPr>
      <p:grpSpPr>
        <a:xfrm>
          <a:off x="0" y="0"/>
          <a:ext cx="0" cy="0"/>
          <a:chOff x="0" y="0"/>
          <a:chExt cx="0" cy="0"/>
        </a:xfrm>
      </p:grpSpPr>
      <p:sp>
        <p:nvSpPr>
          <p:cNvPr id="2778" name="Google Shape;2778;p36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9" name="Google Shape;2779;p36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780" name="Google Shape;2780;p3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1" name="Google Shape;2781;p3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2" name="Google Shape;2782;p3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8740835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83"/>
        <p:cNvGrpSpPr/>
        <p:nvPr/>
      </p:nvGrpSpPr>
      <p:grpSpPr>
        <a:xfrm>
          <a:off x="0" y="0"/>
          <a:ext cx="0" cy="0"/>
          <a:chOff x="0" y="0"/>
          <a:chExt cx="0" cy="0"/>
        </a:xfrm>
      </p:grpSpPr>
      <p:sp>
        <p:nvSpPr>
          <p:cNvPr id="2784" name="Google Shape;2784;p37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85" name="Google Shape;2785;p37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786" name="Google Shape;2786;p3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7" name="Google Shape;2787;p3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8" name="Google Shape;2788;p3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1799167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789"/>
        <p:cNvGrpSpPr/>
        <p:nvPr/>
      </p:nvGrpSpPr>
      <p:grpSpPr>
        <a:xfrm>
          <a:off x="0" y="0"/>
          <a:ext cx="0" cy="0"/>
          <a:chOff x="0" y="0"/>
          <a:chExt cx="0" cy="0"/>
        </a:xfrm>
      </p:grpSpPr>
      <p:sp>
        <p:nvSpPr>
          <p:cNvPr id="2790" name="Google Shape;2790;p3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1" name="Google Shape;2791;p37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792" name="Google Shape;2792;p37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793" name="Google Shape;2793;p3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4" name="Google Shape;2794;p3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5" name="Google Shape;2795;p3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62633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F072B33-C11F-4BAA-B2F3-493CE4D37232}" type="slidenum">
              <a:rPr lang="en-US" altLang="en-US"/>
              <a:pPr/>
              <a:t>‹#›</a:t>
            </a:fld>
            <a:endParaRPr lang="en-US" altLang="en-US"/>
          </a:p>
        </p:txBody>
      </p:sp>
    </p:spTree>
    <p:extLst>
      <p:ext uri="{BB962C8B-B14F-4D97-AF65-F5344CB8AC3E}">
        <p14:creationId xmlns:p14="http://schemas.microsoft.com/office/powerpoint/2010/main" val="27039619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B413AF8-9A77-4738-A85D-289E97BE8C03}" type="slidenum">
              <a:rPr lang="en-US" altLang="en-US"/>
              <a:pPr/>
              <a:t>‹#›</a:t>
            </a:fld>
            <a:endParaRPr lang="en-US" altLang="en-US"/>
          </a:p>
        </p:txBody>
      </p:sp>
    </p:spTree>
    <p:extLst>
      <p:ext uri="{BB962C8B-B14F-4D97-AF65-F5344CB8AC3E}">
        <p14:creationId xmlns:p14="http://schemas.microsoft.com/office/powerpoint/2010/main" val="2248259748"/>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796"/>
        <p:cNvGrpSpPr/>
        <p:nvPr/>
      </p:nvGrpSpPr>
      <p:grpSpPr>
        <a:xfrm>
          <a:off x="0" y="0"/>
          <a:ext cx="0" cy="0"/>
          <a:chOff x="0" y="0"/>
          <a:chExt cx="0" cy="0"/>
        </a:xfrm>
      </p:grpSpPr>
      <p:sp>
        <p:nvSpPr>
          <p:cNvPr id="2797" name="Google Shape;2797;p3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8" name="Google Shape;2798;p37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799" name="Google Shape;2799;p37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800" name="Google Shape;2800;p37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801" name="Google Shape;2801;p37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802" name="Google Shape;2802;p3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3" name="Google Shape;2803;p3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4" name="Google Shape;2804;p3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7989282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5"/>
        <p:cNvGrpSpPr/>
        <p:nvPr/>
      </p:nvGrpSpPr>
      <p:grpSpPr>
        <a:xfrm>
          <a:off x="0" y="0"/>
          <a:ext cx="0" cy="0"/>
          <a:chOff x="0" y="0"/>
          <a:chExt cx="0" cy="0"/>
        </a:xfrm>
      </p:grpSpPr>
      <p:sp>
        <p:nvSpPr>
          <p:cNvPr id="2806" name="Google Shape;2806;p3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07" name="Google Shape;2807;p3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8" name="Google Shape;2808;p3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9" name="Google Shape;2809;p3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269513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10"/>
        <p:cNvGrpSpPr/>
        <p:nvPr/>
      </p:nvGrpSpPr>
      <p:grpSpPr>
        <a:xfrm>
          <a:off x="0" y="0"/>
          <a:ext cx="0" cy="0"/>
          <a:chOff x="0" y="0"/>
          <a:chExt cx="0" cy="0"/>
        </a:xfrm>
      </p:grpSpPr>
      <p:sp>
        <p:nvSpPr>
          <p:cNvPr id="2811" name="Google Shape;2811;p3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2" name="Google Shape;2812;p3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3" name="Google Shape;2813;p3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7282579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814"/>
        <p:cNvGrpSpPr/>
        <p:nvPr/>
      </p:nvGrpSpPr>
      <p:grpSpPr>
        <a:xfrm>
          <a:off x="0" y="0"/>
          <a:ext cx="0" cy="0"/>
          <a:chOff x="0" y="0"/>
          <a:chExt cx="0" cy="0"/>
        </a:xfrm>
      </p:grpSpPr>
      <p:sp>
        <p:nvSpPr>
          <p:cNvPr id="2815" name="Google Shape;2815;p37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16" name="Google Shape;2816;p37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2817" name="Google Shape;2817;p37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818" name="Google Shape;2818;p3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9" name="Google Shape;2819;p3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0" name="Google Shape;2820;p3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728903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821"/>
        <p:cNvGrpSpPr/>
        <p:nvPr/>
      </p:nvGrpSpPr>
      <p:grpSpPr>
        <a:xfrm>
          <a:off x="0" y="0"/>
          <a:ext cx="0" cy="0"/>
          <a:chOff x="0" y="0"/>
          <a:chExt cx="0" cy="0"/>
        </a:xfrm>
      </p:grpSpPr>
      <p:sp>
        <p:nvSpPr>
          <p:cNvPr id="2822" name="Google Shape;2822;p37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3" name="Google Shape;2823;p37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824" name="Google Shape;2824;p37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825" name="Google Shape;2825;p3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6" name="Google Shape;2826;p3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7" name="Google Shape;2827;p3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2480221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828"/>
        <p:cNvGrpSpPr/>
        <p:nvPr/>
      </p:nvGrpSpPr>
      <p:grpSpPr>
        <a:xfrm>
          <a:off x="0" y="0"/>
          <a:ext cx="0" cy="0"/>
          <a:chOff x="0" y="0"/>
          <a:chExt cx="0" cy="0"/>
        </a:xfrm>
      </p:grpSpPr>
      <p:sp>
        <p:nvSpPr>
          <p:cNvPr id="2829" name="Google Shape;2829;p37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0" name="Google Shape;2830;p377"/>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31" name="Google Shape;2831;p3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2" name="Google Shape;2832;p3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3" name="Google Shape;2833;p3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9064594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834"/>
        <p:cNvGrpSpPr/>
        <p:nvPr/>
      </p:nvGrpSpPr>
      <p:grpSpPr>
        <a:xfrm>
          <a:off x="0" y="0"/>
          <a:ext cx="0" cy="0"/>
          <a:chOff x="0" y="0"/>
          <a:chExt cx="0" cy="0"/>
        </a:xfrm>
      </p:grpSpPr>
      <p:sp>
        <p:nvSpPr>
          <p:cNvPr id="2835" name="Google Shape;2835;p378"/>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6" name="Google Shape;2836;p37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37" name="Google Shape;2837;p3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8" name="Google Shape;2838;p3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9" name="Google Shape;2839;p3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3956270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itle, Text, and Content" type="txAndObj">
  <p:cSld name="Title, Text, and Content">
    <p:spTree>
      <p:nvGrpSpPr>
        <p:cNvPr id="1" name="Shape 2840"/>
        <p:cNvGrpSpPr/>
        <p:nvPr/>
      </p:nvGrpSpPr>
      <p:grpSpPr>
        <a:xfrm>
          <a:off x="0" y="0"/>
          <a:ext cx="0" cy="0"/>
          <a:chOff x="0" y="0"/>
          <a:chExt cx="0" cy="0"/>
        </a:xfrm>
      </p:grpSpPr>
      <p:sp>
        <p:nvSpPr>
          <p:cNvPr id="2841" name="Google Shape;2841;p37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2" name="Google Shape;2842;p379"/>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43" name="Google Shape;2843;p379"/>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0383815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28"/>
        <p:cNvGrpSpPr/>
        <p:nvPr/>
      </p:nvGrpSpPr>
      <p:grpSpPr>
        <a:xfrm>
          <a:off x="0" y="0"/>
          <a:ext cx="0" cy="0"/>
          <a:chOff x="0" y="0"/>
          <a:chExt cx="0" cy="0"/>
        </a:xfrm>
      </p:grpSpPr>
      <p:sp>
        <p:nvSpPr>
          <p:cNvPr id="3629" name="Google Shape;3629;p49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0" name="Google Shape;3630;p49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1" name="Google Shape;3631;p49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78483162"/>
      </p:ext>
    </p:extLst>
  </p:cSld>
  <p:clrMapOvr>
    <a:masterClrMapping/>
  </p:clrMapOvr>
  <p:transition spd="med">
    <p:fade thruBlk="1"/>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632"/>
        <p:cNvGrpSpPr/>
        <p:nvPr/>
      </p:nvGrpSpPr>
      <p:grpSpPr>
        <a:xfrm>
          <a:off x="0" y="0"/>
          <a:ext cx="0" cy="0"/>
          <a:chOff x="0" y="0"/>
          <a:chExt cx="0" cy="0"/>
        </a:xfrm>
      </p:grpSpPr>
      <p:sp>
        <p:nvSpPr>
          <p:cNvPr id="3633" name="Google Shape;3633;p49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34" name="Google Shape;3634;p49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35" name="Google Shape;3635;p49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6" name="Google Shape;3636;p49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7" name="Google Shape;3637;p49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6615191"/>
      </p:ext>
    </p:extLst>
  </p:cSld>
  <p:clrMapOvr>
    <a:masterClrMapping/>
  </p:clrMapOvr>
  <p:transition spd="med">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380344C-ACCF-4A54-BB12-98B58331F818}" type="slidenum">
              <a:rPr lang="en-US" altLang="en-US"/>
              <a:pPr/>
              <a:t>‹#›</a:t>
            </a:fld>
            <a:endParaRPr lang="en-US" altLang="en-US"/>
          </a:p>
        </p:txBody>
      </p:sp>
    </p:spTree>
    <p:extLst>
      <p:ext uri="{BB962C8B-B14F-4D97-AF65-F5344CB8AC3E}">
        <p14:creationId xmlns:p14="http://schemas.microsoft.com/office/powerpoint/2010/main" val="2094592073"/>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44"/>
        <p:cNvGrpSpPr/>
        <p:nvPr/>
      </p:nvGrpSpPr>
      <p:grpSpPr>
        <a:xfrm>
          <a:off x="0" y="0"/>
          <a:ext cx="0" cy="0"/>
          <a:chOff x="0" y="0"/>
          <a:chExt cx="0" cy="0"/>
        </a:xfrm>
      </p:grpSpPr>
      <p:sp>
        <p:nvSpPr>
          <p:cNvPr id="3645" name="Google Shape;3645;p50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6" name="Google Shape;3646;p50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7" name="Google Shape;3647;p50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05647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8"/>
        <p:cNvGrpSpPr/>
        <p:nvPr/>
      </p:nvGrpSpPr>
      <p:grpSpPr>
        <a:xfrm>
          <a:off x="0" y="0"/>
          <a:ext cx="0" cy="0"/>
          <a:chOff x="0" y="0"/>
          <a:chExt cx="0" cy="0"/>
        </a:xfrm>
      </p:grpSpPr>
      <p:sp>
        <p:nvSpPr>
          <p:cNvPr id="3649" name="Google Shape;3649;p50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50" name="Google Shape;3650;p50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3651" name="Google Shape;3651;p50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2" name="Google Shape;3652;p50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3" name="Google Shape;3653;p50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5534987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654"/>
        <p:cNvGrpSpPr/>
        <p:nvPr/>
      </p:nvGrpSpPr>
      <p:grpSpPr>
        <a:xfrm>
          <a:off x="0" y="0"/>
          <a:ext cx="0" cy="0"/>
          <a:chOff x="0" y="0"/>
          <a:chExt cx="0" cy="0"/>
        </a:xfrm>
      </p:grpSpPr>
      <p:sp>
        <p:nvSpPr>
          <p:cNvPr id="3655" name="Google Shape;3655;p5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56" name="Google Shape;3656;p50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57" name="Google Shape;3657;p50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8" name="Google Shape;3658;p50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9" name="Google Shape;3659;p50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16483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60"/>
        <p:cNvGrpSpPr/>
        <p:nvPr/>
      </p:nvGrpSpPr>
      <p:grpSpPr>
        <a:xfrm>
          <a:off x="0" y="0"/>
          <a:ext cx="0" cy="0"/>
          <a:chOff x="0" y="0"/>
          <a:chExt cx="0" cy="0"/>
        </a:xfrm>
      </p:grpSpPr>
      <p:sp>
        <p:nvSpPr>
          <p:cNvPr id="3661" name="Google Shape;3661;p50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62" name="Google Shape;3662;p50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663" name="Google Shape;3663;p50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4" name="Google Shape;3664;p50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5" name="Google Shape;3665;p50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2538182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66"/>
        <p:cNvGrpSpPr/>
        <p:nvPr/>
      </p:nvGrpSpPr>
      <p:grpSpPr>
        <a:xfrm>
          <a:off x="0" y="0"/>
          <a:ext cx="0" cy="0"/>
          <a:chOff x="0" y="0"/>
          <a:chExt cx="0" cy="0"/>
        </a:xfrm>
      </p:grpSpPr>
      <p:sp>
        <p:nvSpPr>
          <p:cNvPr id="3667" name="Google Shape;3667;p50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68" name="Google Shape;3668;p50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669" name="Google Shape;3669;p50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670" name="Google Shape;3670;p50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71" name="Google Shape;3671;p50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72" name="Google Shape;3672;p50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7234820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73"/>
        <p:cNvGrpSpPr/>
        <p:nvPr/>
      </p:nvGrpSpPr>
      <p:grpSpPr>
        <a:xfrm>
          <a:off x="0" y="0"/>
          <a:ext cx="0" cy="0"/>
          <a:chOff x="0" y="0"/>
          <a:chExt cx="0" cy="0"/>
        </a:xfrm>
      </p:grpSpPr>
      <p:sp>
        <p:nvSpPr>
          <p:cNvPr id="3674" name="Google Shape;3674;p5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75" name="Google Shape;3675;p50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676" name="Google Shape;3676;p50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677" name="Google Shape;3677;p50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678" name="Google Shape;3678;p50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679" name="Google Shape;3679;p50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80" name="Google Shape;3680;p50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81" name="Google Shape;3681;p50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79751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682"/>
        <p:cNvGrpSpPr/>
        <p:nvPr/>
      </p:nvGrpSpPr>
      <p:grpSpPr>
        <a:xfrm>
          <a:off x="0" y="0"/>
          <a:ext cx="0" cy="0"/>
          <a:chOff x="0" y="0"/>
          <a:chExt cx="0" cy="0"/>
        </a:xfrm>
      </p:grpSpPr>
      <p:sp>
        <p:nvSpPr>
          <p:cNvPr id="3683" name="Google Shape;3683;p50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84" name="Google Shape;3684;p50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85" name="Google Shape;3685;p50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86" name="Google Shape;3686;p50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557431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687"/>
        <p:cNvGrpSpPr/>
        <p:nvPr/>
      </p:nvGrpSpPr>
      <p:grpSpPr>
        <a:xfrm>
          <a:off x="0" y="0"/>
          <a:ext cx="0" cy="0"/>
          <a:chOff x="0" y="0"/>
          <a:chExt cx="0" cy="0"/>
        </a:xfrm>
      </p:grpSpPr>
      <p:sp>
        <p:nvSpPr>
          <p:cNvPr id="3688" name="Google Shape;3688;p50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89" name="Google Shape;3689;p50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3690" name="Google Shape;3690;p50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3691" name="Google Shape;3691;p50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2" name="Google Shape;3692;p50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3" name="Google Shape;3693;p50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4014357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694"/>
        <p:cNvGrpSpPr/>
        <p:nvPr/>
      </p:nvGrpSpPr>
      <p:grpSpPr>
        <a:xfrm>
          <a:off x="0" y="0"/>
          <a:ext cx="0" cy="0"/>
          <a:chOff x="0" y="0"/>
          <a:chExt cx="0" cy="0"/>
        </a:xfrm>
      </p:grpSpPr>
      <p:sp>
        <p:nvSpPr>
          <p:cNvPr id="3695" name="Google Shape;3695;p50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96" name="Google Shape;3696;p50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3697" name="Google Shape;3697;p50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3698" name="Google Shape;3698;p50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9" name="Google Shape;3699;p50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0" name="Google Shape;3700;p50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1220863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701"/>
        <p:cNvGrpSpPr/>
        <p:nvPr/>
      </p:nvGrpSpPr>
      <p:grpSpPr>
        <a:xfrm>
          <a:off x="0" y="0"/>
          <a:ext cx="0" cy="0"/>
          <a:chOff x="0" y="0"/>
          <a:chExt cx="0" cy="0"/>
        </a:xfrm>
      </p:grpSpPr>
      <p:sp>
        <p:nvSpPr>
          <p:cNvPr id="3702" name="Google Shape;3702;p50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03" name="Google Shape;3703;p509"/>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04" name="Google Shape;3704;p50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5" name="Google Shape;3705;p50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6" name="Google Shape;3706;p50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29392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E5B566F-754D-4DA3-AEB4-5DDB45B544E3}" type="slidenum">
              <a:rPr lang="en-US" altLang="en-US"/>
              <a:pPr/>
              <a:t>‹#›</a:t>
            </a:fld>
            <a:endParaRPr lang="en-US" altLang="en-US"/>
          </a:p>
        </p:txBody>
      </p:sp>
    </p:spTree>
    <p:extLst>
      <p:ext uri="{BB962C8B-B14F-4D97-AF65-F5344CB8AC3E}">
        <p14:creationId xmlns:p14="http://schemas.microsoft.com/office/powerpoint/2010/main" val="2111825344"/>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707"/>
        <p:cNvGrpSpPr/>
        <p:nvPr/>
      </p:nvGrpSpPr>
      <p:grpSpPr>
        <a:xfrm>
          <a:off x="0" y="0"/>
          <a:ext cx="0" cy="0"/>
          <a:chOff x="0" y="0"/>
          <a:chExt cx="0" cy="0"/>
        </a:xfrm>
      </p:grpSpPr>
      <p:sp>
        <p:nvSpPr>
          <p:cNvPr id="3708" name="Google Shape;3708;p510"/>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09" name="Google Shape;3709;p51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10" name="Google Shape;3710;p5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1" name="Google Shape;3711;p5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2" name="Google Shape;3712;p5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7961823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82"/>
        <p:cNvGrpSpPr/>
        <p:nvPr/>
      </p:nvGrpSpPr>
      <p:grpSpPr>
        <a:xfrm>
          <a:off x="0" y="0"/>
          <a:ext cx="0" cy="0"/>
          <a:chOff x="0" y="0"/>
          <a:chExt cx="0" cy="0"/>
        </a:xfrm>
      </p:grpSpPr>
      <p:sp>
        <p:nvSpPr>
          <p:cNvPr id="3083" name="Google Shape;3083;p41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4" name="Google Shape;3084;p41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5" name="Google Shape;3085;p41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1526660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086"/>
        <p:cNvGrpSpPr/>
        <p:nvPr/>
      </p:nvGrpSpPr>
      <p:grpSpPr>
        <a:xfrm>
          <a:off x="0" y="0"/>
          <a:ext cx="0" cy="0"/>
          <a:chOff x="0" y="0"/>
          <a:chExt cx="0" cy="0"/>
        </a:xfrm>
      </p:grpSpPr>
      <p:sp>
        <p:nvSpPr>
          <p:cNvPr id="3087" name="Google Shape;3087;p41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88" name="Google Shape;3088;p41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3089" name="Google Shape;3089;p41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0" name="Google Shape;3090;p41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1" name="Google Shape;3091;p41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9555088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092"/>
        <p:cNvGrpSpPr/>
        <p:nvPr/>
      </p:nvGrpSpPr>
      <p:grpSpPr>
        <a:xfrm>
          <a:off x="0" y="0"/>
          <a:ext cx="0" cy="0"/>
          <a:chOff x="0" y="0"/>
          <a:chExt cx="0" cy="0"/>
        </a:xfrm>
      </p:grpSpPr>
      <p:sp>
        <p:nvSpPr>
          <p:cNvPr id="3093" name="Google Shape;3093;p4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94" name="Google Shape;3094;p4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95" name="Google Shape;3095;p41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6" name="Google Shape;3096;p41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7" name="Google Shape;3097;p41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7856477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98"/>
        <p:cNvGrpSpPr/>
        <p:nvPr/>
      </p:nvGrpSpPr>
      <p:grpSpPr>
        <a:xfrm>
          <a:off x="0" y="0"/>
          <a:ext cx="0" cy="0"/>
          <a:chOff x="0" y="0"/>
          <a:chExt cx="0" cy="0"/>
        </a:xfrm>
      </p:grpSpPr>
      <p:sp>
        <p:nvSpPr>
          <p:cNvPr id="3099" name="Google Shape;3099;p42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00" name="Google Shape;3100;p42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101" name="Google Shape;3101;p42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2" name="Google Shape;3102;p42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3" name="Google Shape;3103;p42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5798311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104"/>
        <p:cNvGrpSpPr/>
        <p:nvPr/>
      </p:nvGrpSpPr>
      <p:grpSpPr>
        <a:xfrm>
          <a:off x="0" y="0"/>
          <a:ext cx="0" cy="0"/>
          <a:chOff x="0" y="0"/>
          <a:chExt cx="0" cy="0"/>
        </a:xfrm>
      </p:grpSpPr>
      <p:sp>
        <p:nvSpPr>
          <p:cNvPr id="3105" name="Google Shape;3105;p4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06" name="Google Shape;3106;p42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107" name="Google Shape;3107;p42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108" name="Google Shape;3108;p42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9" name="Google Shape;3109;p42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0" name="Google Shape;3110;p42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8321742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111"/>
        <p:cNvGrpSpPr/>
        <p:nvPr/>
      </p:nvGrpSpPr>
      <p:grpSpPr>
        <a:xfrm>
          <a:off x="0" y="0"/>
          <a:ext cx="0" cy="0"/>
          <a:chOff x="0" y="0"/>
          <a:chExt cx="0" cy="0"/>
        </a:xfrm>
      </p:grpSpPr>
      <p:sp>
        <p:nvSpPr>
          <p:cNvPr id="3112" name="Google Shape;3112;p4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13" name="Google Shape;3113;p42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114" name="Google Shape;3114;p42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115" name="Google Shape;3115;p42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116" name="Google Shape;3116;p42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117" name="Google Shape;3117;p42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8" name="Google Shape;3118;p42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9" name="Google Shape;3119;p42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8180206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20"/>
        <p:cNvGrpSpPr/>
        <p:nvPr/>
      </p:nvGrpSpPr>
      <p:grpSpPr>
        <a:xfrm>
          <a:off x="0" y="0"/>
          <a:ext cx="0" cy="0"/>
          <a:chOff x="0" y="0"/>
          <a:chExt cx="0" cy="0"/>
        </a:xfrm>
      </p:grpSpPr>
      <p:sp>
        <p:nvSpPr>
          <p:cNvPr id="3121" name="Google Shape;3121;p4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22" name="Google Shape;3122;p42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3" name="Google Shape;3123;p42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4" name="Google Shape;3124;p42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3627213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125"/>
        <p:cNvGrpSpPr/>
        <p:nvPr/>
      </p:nvGrpSpPr>
      <p:grpSpPr>
        <a:xfrm>
          <a:off x="0" y="0"/>
          <a:ext cx="0" cy="0"/>
          <a:chOff x="0" y="0"/>
          <a:chExt cx="0" cy="0"/>
        </a:xfrm>
      </p:grpSpPr>
      <p:sp>
        <p:nvSpPr>
          <p:cNvPr id="3126" name="Google Shape;3126;p42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27" name="Google Shape;3127;p42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3128" name="Google Shape;3128;p42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3129" name="Google Shape;3129;p42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0" name="Google Shape;3130;p42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1" name="Google Shape;3131;p42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1437406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132"/>
        <p:cNvGrpSpPr/>
        <p:nvPr/>
      </p:nvGrpSpPr>
      <p:grpSpPr>
        <a:xfrm>
          <a:off x="0" y="0"/>
          <a:ext cx="0" cy="0"/>
          <a:chOff x="0" y="0"/>
          <a:chExt cx="0" cy="0"/>
        </a:xfrm>
      </p:grpSpPr>
      <p:sp>
        <p:nvSpPr>
          <p:cNvPr id="3133" name="Google Shape;3133;p42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34" name="Google Shape;3134;p42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3135" name="Google Shape;3135;p42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3136" name="Google Shape;3136;p42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7" name="Google Shape;3137;p42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8" name="Google Shape;3138;p4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62955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28"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28"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28"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28"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endParaRPr lang="en-US" altLang="en-US"/>
          </a:p>
        </p:txBody>
      </p:sp>
      <p:sp>
        <p:nvSpPr>
          <p:cNvPr id="13" name="Rectangle 13"/>
          <p:cNvSpPr>
            <a:spLocks noGrp="1" noChangeArrowheads="1"/>
          </p:cNvSpPr>
          <p:nvPr>
            <p:ph type="ftr" sz="quarter" idx="11"/>
          </p:nvPr>
        </p:nvSpPr>
        <p:spPr/>
        <p:txBody>
          <a:bodyPr/>
          <a:lstStyle>
            <a:lvl1pPr>
              <a:defRPr/>
            </a:lvl1pPr>
          </a:lstStyle>
          <a:p>
            <a:endParaRPr lang="en-US" altLang="en-US"/>
          </a:p>
        </p:txBody>
      </p:sp>
      <p:sp>
        <p:nvSpPr>
          <p:cNvPr id="14" name="Rectangle 14"/>
          <p:cNvSpPr>
            <a:spLocks noGrp="1" noChangeArrowheads="1"/>
          </p:cNvSpPr>
          <p:nvPr>
            <p:ph type="sldNum" sz="quarter" idx="12"/>
          </p:nvPr>
        </p:nvSpPr>
        <p:spPr/>
        <p:txBody>
          <a:bodyPr/>
          <a:lstStyle>
            <a:lvl1pPr>
              <a:defRPr/>
            </a:lvl1pPr>
          </a:lstStyle>
          <a:p>
            <a:fld id="{63610755-ECB8-4619-9C6B-5079CAF21DE7}" type="slidenum">
              <a:rPr lang="en-US" altLang="en-US"/>
              <a:pPr/>
              <a:t>‹#›</a:t>
            </a:fld>
            <a:endParaRPr lang="en-US" altLang="en-US"/>
          </a:p>
        </p:txBody>
      </p:sp>
    </p:spTree>
    <p:extLst>
      <p:ext uri="{BB962C8B-B14F-4D97-AF65-F5344CB8AC3E}">
        <p14:creationId xmlns:p14="http://schemas.microsoft.com/office/powerpoint/2010/main" val="327471013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139"/>
        <p:cNvGrpSpPr/>
        <p:nvPr/>
      </p:nvGrpSpPr>
      <p:grpSpPr>
        <a:xfrm>
          <a:off x="0" y="0"/>
          <a:ext cx="0" cy="0"/>
          <a:chOff x="0" y="0"/>
          <a:chExt cx="0" cy="0"/>
        </a:xfrm>
      </p:grpSpPr>
      <p:sp>
        <p:nvSpPr>
          <p:cNvPr id="3140" name="Google Shape;3140;p4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41" name="Google Shape;3141;p426"/>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42" name="Google Shape;3142;p4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3" name="Google Shape;3143;p42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4" name="Google Shape;3144;p4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141153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145"/>
        <p:cNvGrpSpPr/>
        <p:nvPr/>
      </p:nvGrpSpPr>
      <p:grpSpPr>
        <a:xfrm>
          <a:off x="0" y="0"/>
          <a:ext cx="0" cy="0"/>
          <a:chOff x="0" y="0"/>
          <a:chExt cx="0" cy="0"/>
        </a:xfrm>
      </p:grpSpPr>
      <p:sp>
        <p:nvSpPr>
          <p:cNvPr id="3146" name="Google Shape;3146;p427"/>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47" name="Google Shape;3147;p427"/>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48" name="Google Shape;3148;p42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9" name="Google Shape;3149;p42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0" name="Google Shape;3150;p4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6091812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95"/>
        <p:cNvGrpSpPr/>
        <p:nvPr/>
      </p:nvGrpSpPr>
      <p:grpSpPr>
        <a:xfrm>
          <a:off x="0" y="0"/>
          <a:ext cx="0" cy="0"/>
          <a:chOff x="0" y="0"/>
          <a:chExt cx="0" cy="0"/>
        </a:xfrm>
      </p:grpSpPr>
      <p:sp>
        <p:nvSpPr>
          <p:cNvPr id="1396" name="Google Shape;1396;p22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397" name="Google Shape;1397;p22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398" name="Google Shape;1398;p22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86259779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399"/>
        <p:cNvGrpSpPr/>
        <p:nvPr/>
      </p:nvGrpSpPr>
      <p:grpSpPr>
        <a:xfrm>
          <a:off x="0" y="0"/>
          <a:ext cx="0" cy="0"/>
          <a:chOff x="0" y="0"/>
          <a:chExt cx="0" cy="0"/>
        </a:xfrm>
      </p:grpSpPr>
      <p:sp>
        <p:nvSpPr>
          <p:cNvPr id="1400" name="Google Shape;1400;p22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401" name="Google Shape;1401;p22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dirty="0"/>
          </a:p>
        </p:txBody>
      </p:sp>
      <p:sp>
        <p:nvSpPr>
          <p:cNvPr id="1402" name="Google Shape;1402;p22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03" name="Google Shape;1403;p22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04" name="Google Shape;1404;p22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87732269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405"/>
        <p:cNvGrpSpPr/>
        <p:nvPr/>
      </p:nvGrpSpPr>
      <p:grpSpPr>
        <a:xfrm>
          <a:off x="0" y="0"/>
          <a:ext cx="0" cy="0"/>
          <a:chOff x="0" y="0"/>
          <a:chExt cx="0" cy="0"/>
        </a:xfrm>
      </p:grpSpPr>
      <p:sp>
        <p:nvSpPr>
          <p:cNvPr id="1406" name="Google Shape;1406;p2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407" name="Google Shape;1407;p2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408" name="Google Shape;1408;p22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09" name="Google Shape;1409;p22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10" name="Google Shape;1410;p22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77395590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11"/>
        <p:cNvGrpSpPr/>
        <p:nvPr/>
      </p:nvGrpSpPr>
      <p:grpSpPr>
        <a:xfrm>
          <a:off x="0" y="0"/>
          <a:ext cx="0" cy="0"/>
          <a:chOff x="0" y="0"/>
          <a:chExt cx="0" cy="0"/>
        </a:xfrm>
      </p:grpSpPr>
      <p:sp>
        <p:nvSpPr>
          <p:cNvPr id="1412" name="Google Shape;1412;p22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413" name="Google Shape;1413;p22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dirty="0"/>
          </a:p>
        </p:txBody>
      </p:sp>
      <p:sp>
        <p:nvSpPr>
          <p:cNvPr id="1414" name="Google Shape;1414;p22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15" name="Google Shape;1415;p22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16" name="Google Shape;1416;p2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16966733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417"/>
        <p:cNvGrpSpPr/>
        <p:nvPr/>
      </p:nvGrpSpPr>
      <p:grpSpPr>
        <a:xfrm>
          <a:off x="0" y="0"/>
          <a:ext cx="0" cy="0"/>
          <a:chOff x="0" y="0"/>
          <a:chExt cx="0" cy="0"/>
        </a:xfrm>
      </p:grpSpPr>
      <p:sp>
        <p:nvSpPr>
          <p:cNvPr id="1418" name="Google Shape;1418;p2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419" name="Google Shape;1419;p22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1420" name="Google Shape;1420;p22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1421" name="Google Shape;1421;p2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22" name="Google Shape;1422;p22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23" name="Google Shape;1423;p2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46425030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424"/>
        <p:cNvGrpSpPr/>
        <p:nvPr/>
      </p:nvGrpSpPr>
      <p:grpSpPr>
        <a:xfrm>
          <a:off x="0" y="0"/>
          <a:ext cx="0" cy="0"/>
          <a:chOff x="0" y="0"/>
          <a:chExt cx="0" cy="0"/>
        </a:xfrm>
      </p:grpSpPr>
      <p:sp>
        <p:nvSpPr>
          <p:cNvPr id="1425" name="Google Shape;1425;p2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426" name="Google Shape;1426;p22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1427" name="Google Shape;1427;p22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1428" name="Google Shape;1428;p22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1429" name="Google Shape;1429;p22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1430" name="Google Shape;1430;p22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31" name="Google Shape;1431;p22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32" name="Google Shape;1432;p2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5243885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33"/>
        <p:cNvGrpSpPr/>
        <p:nvPr/>
      </p:nvGrpSpPr>
      <p:grpSpPr>
        <a:xfrm>
          <a:off x="0" y="0"/>
          <a:ext cx="0" cy="0"/>
          <a:chOff x="0" y="0"/>
          <a:chExt cx="0" cy="0"/>
        </a:xfrm>
      </p:grpSpPr>
      <p:sp>
        <p:nvSpPr>
          <p:cNvPr id="1434" name="Google Shape;1434;p2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435" name="Google Shape;1435;p22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36" name="Google Shape;1436;p22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37" name="Google Shape;1437;p22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1971868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438"/>
        <p:cNvGrpSpPr/>
        <p:nvPr/>
      </p:nvGrpSpPr>
      <p:grpSpPr>
        <a:xfrm>
          <a:off x="0" y="0"/>
          <a:ext cx="0" cy="0"/>
          <a:chOff x="0" y="0"/>
          <a:chExt cx="0" cy="0"/>
        </a:xfrm>
      </p:grpSpPr>
      <p:sp>
        <p:nvSpPr>
          <p:cNvPr id="1439" name="Google Shape;1439;p22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440" name="Google Shape;1440;p22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dirty="0"/>
          </a:p>
        </p:txBody>
      </p:sp>
      <p:sp>
        <p:nvSpPr>
          <p:cNvPr id="1441" name="Google Shape;1441;p22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1442" name="Google Shape;1442;p22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43" name="Google Shape;1443;p22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44" name="Google Shape;1444;p22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699096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1A0BB5C8-0C24-4558-9BD5-428CDC3022E2}" type="slidenum">
              <a:rPr lang="en-US" altLang="en-US"/>
              <a:pPr/>
              <a:t>‹#›</a:t>
            </a:fld>
            <a:endParaRPr lang="en-US" altLang="en-US"/>
          </a:p>
        </p:txBody>
      </p:sp>
    </p:spTree>
    <p:extLst>
      <p:ext uri="{BB962C8B-B14F-4D97-AF65-F5344CB8AC3E}">
        <p14:creationId xmlns:p14="http://schemas.microsoft.com/office/powerpoint/2010/main" val="181110482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45"/>
        <p:cNvGrpSpPr/>
        <p:nvPr/>
      </p:nvGrpSpPr>
      <p:grpSpPr>
        <a:xfrm>
          <a:off x="0" y="0"/>
          <a:ext cx="0" cy="0"/>
          <a:chOff x="0" y="0"/>
          <a:chExt cx="0" cy="0"/>
        </a:xfrm>
      </p:grpSpPr>
      <p:sp>
        <p:nvSpPr>
          <p:cNvPr id="1446" name="Google Shape;1446;p23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447" name="Google Shape;1447;p23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1448" name="Google Shape;1448;p23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1449" name="Google Shape;1449;p23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50" name="Google Shape;1450;p23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51" name="Google Shape;1451;p23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25193343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52"/>
        <p:cNvGrpSpPr/>
        <p:nvPr/>
      </p:nvGrpSpPr>
      <p:grpSpPr>
        <a:xfrm>
          <a:off x="0" y="0"/>
          <a:ext cx="0" cy="0"/>
          <a:chOff x="0" y="0"/>
          <a:chExt cx="0" cy="0"/>
        </a:xfrm>
      </p:grpSpPr>
      <p:sp>
        <p:nvSpPr>
          <p:cNvPr id="1453" name="Google Shape;1453;p2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454" name="Google Shape;1454;p23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455" name="Google Shape;1455;p23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56" name="Google Shape;1456;p23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57" name="Google Shape;1457;p23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23916110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58"/>
        <p:cNvGrpSpPr/>
        <p:nvPr/>
      </p:nvGrpSpPr>
      <p:grpSpPr>
        <a:xfrm>
          <a:off x="0" y="0"/>
          <a:ext cx="0" cy="0"/>
          <a:chOff x="0" y="0"/>
          <a:chExt cx="0" cy="0"/>
        </a:xfrm>
      </p:grpSpPr>
      <p:sp>
        <p:nvSpPr>
          <p:cNvPr id="1459" name="Google Shape;1459;p23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460" name="Google Shape;1460;p23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461" name="Google Shape;1461;p23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62" name="Google Shape;1462;p23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63" name="Google Shape;1463;p2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3537052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grpSp>
      <p:sp>
        <p:nvSpPr>
          <p:cNvPr id="1025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ltLang="zh-CN"/>
              <a:t>Click to edit Master title style</a:t>
            </a:r>
          </a:p>
        </p:txBody>
      </p:sp>
      <p:sp>
        <p:nvSpPr>
          <p:cNvPr id="1025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ltLang="zh-CN"/>
              <a:t>Click to edit Master subtitle style</a:t>
            </a:r>
          </a:p>
        </p:txBody>
      </p:sp>
      <p:sp>
        <p:nvSpPr>
          <p:cNvPr id="12" name="Rectangle 12"/>
          <p:cNvSpPr>
            <a:spLocks noGrp="1" noChangeArrowheads="1"/>
          </p:cNvSpPr>
          <p:nvPr>
            <p:ph type="dt" sz="quarter" idx="10"/>
          </p:nvPr>
        </p:nvSpPr>
        <p:spPr/>
        <p:txBody>
          <a:bodyPr/>
          <a:lstStyle>
            <a:lvl1pPr>
              <a:defRPr/>
            </a:lvl1pPr>
          </a:lstStyle>
          <a:p>
            <a:endParaRPr lang="en-US" altLang="zh-CN"/>
          </a:p>
        </p:txBody>
      </p:sp>
      <p:sp>
        <p:nvSpPr>
          <p:cNvPr id="13" name="Rectangle 13"/>
          <p:cNvSpPr>
            <a:spLocks noGrp="1" noChangeArrowheads="1"/>
          </p:cNvSpPr>
          <p:nvPr>
            <p:ph type="ftr" sz="quarter" idx="11"/>
          </p:nvPr>
        </p:nvSpPr>
        <p:spPr/>
        <p:txBody>
          <a:bodyPr/>
          <a:lstStyle>
            <a:lvl1pPr>
              <a:defRPr/>
            </a:lvl1pPr>
          </a:lstStyle>
          <a:p>
            <a:endParaRPr lang="en-US" altLang="zh-CN"/>
          </a:p>
        </p:txBody>
      </p:sp>
      <p:sp>
        <p:nvSpPr>
          <p:cNvPr id="14" name="Rectangle 14"/>
          <p:cNvSpPr>
            <a:spLocks noGrp="1" noChangeArrowheads="1"/>
          </p:cNvSpPr>
          <p:nvPr>
            <p:ph type="sldNum" sz="quarter" idx="12"/>
          </p:nvPr>
        </p:nvSpPr>
        <p:spPr/>
        <p:txBody>
          <a:bodyPr/>
          <a:lstStyle>
            <a:lvl1pPr>
              <a:defRPr/>
            </a:lvl1pPr>
          </a:lstStyle>
          <a:p>
            <a:fld id="{56BD285A-9CB0-4D46-A759-FF6C5971E2E3}" type="slidenum">
              <a:rPr lang="en-US" altLang="zh-CN"/>
              <a:pPr/>
              <a:t>‹#›</a:t>
            </a:fld>
            <a:endParaRPr lang="en-US" altLang="zh-CN"/>
          </a:p>
        </p:txBody>
      </p:sp>
    </p:spTree>
    <p:extLst>
      <p:ext uri="{BB962C8B-B14F-4D97-AF65-F5344CB8AC3E}">
        <p14:creationId xmlns:p14="http://schemas.microsoft.com/office/powerpoint/2010/main" val="77571278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DAE7F66E-2DF0-4020-9355-DB0E82EB88EE}" type="slidenum">
              <a:rPr lang="en-US" altLang="zh-CN"/>
              <a:pPr/>
              <a:t>‹#›</a:t>
            </a:fld>
            <a:endParaRPr lang="en-US" altLang="zh-CN"/>
          </a:p>
        </p:txBody>
      </p:sp>
    </p:spTree>
    <p:extLst>
      <p:ext uri="{BB962C8B-B14F-4D97-AF65-F5344CB8AC3E}">
        <p14:creationId xmlns:p14="http://schemas.microsoft.com/office/powerpoint/2010/main" val="5724947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48E42751-C7CB-4387-AFDB-4D6263863F2D}" type="slidenum">
              <a:rPr lang="en-US" altLang="zh-CN"/>
              <a:pPr/>
              <a:t>‹#›</a:t>
            </a:fld>
            <a:endParaRPr lang="en-US" altLang="zh-CN"/>
          </a:p>
        </p:txBody>
      </p:sp>
    </p:spTree>
    <p:extLst>
      <p:ext uri="{BB962C8B-B14F-4D97-AF65-F5344CB8AC3E}">
        <p14:creationId xmlns:p14="http://schemas.microsoft.com/office/powerpoint/2010/main" val="272315606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C05DBEDA-5767-4EA0-9199-E753B98655C9}" type="slidenum">
              <a:rPr lang="en-US" altLang="zh-CN"/>
              <a:pPr/>
              <a:t>‹#›</a:t>
            </a:fld>
            <a:endParaRPr lang="en-US" altLang="zh-CN"/>
          </a:p>
        </p:txBody>
      </p:sp>
    </p:spTree>
    <p:extLst>
      <p:ext uri="{BB962C8B-B14F-4D97-AF65-F5344CB8AC3E}">
        <p14:creationId xmlns:p14="http://schemas.microsoft.com/office/powerpoint/2010/main" val="201053564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p>
        </p:txBody>
      </p:sp>
      <p:sp>
        <p:nvSpPr>
          <p:cNvPr id="8" name="Rectangle 13"/>
          <p:cNvSpPr>
            <a:spLocks noGrp="1" noChangeArrowheads="1"/>
          </p:cNvSpPr>
          <p:nvPr>
            <p:ph type="ftr" sz="quarter" idx="11"/>
          </p:nvPr>
        </p:nvSpPr>
        <p:spPr>
          <a:ln/>
        </p:spPr>
        <p:txBody>
          <a:bodyPr/>
          <a:lstStyle>
            <a:lvl1pPr>
              <a:defRPr/>
            </a:lvl1pPr>
          </a:lstStyle>
          <a:p>
            <a:endParaRPr lang="en-US" altLang="zh-CN"/>
          </a:p>
        </p:txBody>
      </p:sp>
      <p:sp>
        <p:nvSpPr>
          <p:cNvPr id="9" name="Rectangle 14"/>
          <p:cNvSpPr>
            <a:spLocks noGrp="1" noChangeArrowheads="1"/>
          </p:cNvSpPr>
          <p:nvPr>
            <p:ph type="sldNum" sz="quarter" idx="12"/>
          </p:nvPr>
        </p:nvSpPr>
        <p:spPr>
          <a:ln/>
        </p:spPr>
        <p:txBody>
          <a:bodyPr/>
          <a:lstStyle>
            <a:lvl1pPr>
              <a:defRPr/>
            </a:lvl1pPr>
          </a:lstStyle>
          <a:p>
            <a:fld id="{8A3F9C23-FA74-41FA-9B2D-49A8165A07F4}" type="slidenum">
              <a:rPr lang="en-US" altLang="zh-CN"/>
              <a:pPr/>
              <a:t>‹#›</a:t>
            </a:fld>
            <a:endParaRPr lang="en-US" altLang="zh-CN"/>
          </a:p>
        </p:txBody>
      </p:sp>
    </p:spTree>
    <p:extLst>
      <p:ext uri="{BB962C8B-B14F-4D97-AF65-F5344CB8AC3E}">
        <p14:creationId xmlns:p14="http://schemas.microsoft.com/office/powerpoint/2010/main" val="164734060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zh-CN"/>
          </a:p>
        </p:txBody>
      </p:sp>
      <p:sp>
        <p:nvSpPr>
          <p:cNvPr id="4" name="Rectangle 13"/>
          <p:cNvSpPr>
            <a:spLocks noGrp="1" noChangeArrowheads="1"/>
          </p:cNvSpPr>
          <p:nvPr>
            <p:ph type="ftr" sz="quarter" idx="11"/>
          </p:nvPr>
        </p:nvSpPr>
        <p:spPr>
          <a:ln/>
        </p:spPr>
        <p:txBody>
          <a:bodyPr/>
          <a:lstStyle>
            <a:lvl1pPr>
              <a:defRPr/>
            </a:lvl1pPr>
          </a:lstStyle>
          <a:p>
            <a:endParaRPr lang="en-US" altLang="zh-CN"/>
          </a:p>
        </p:txBody>
      </p:sp>
      <p:sp>
        <p:nvSpPr>
          <p:cNvPr id="5" name="Rectangle 14"/>
          <p:cNvSpPr>
            <a:spLocks noGrp="1" noChangeArrowheads="1"/>
          </p:cNvSpPr>
          <p:nvPr>
            <p:ph type="sldNum" sz="quarter" idx="12"/>
          </p:nvPr>
        </p:nvSpPr>
        <p:spPr>
          <a:ln/>
        </p:spPr>
        <p:txBody>
          <a:bodyPr/>
          <a:lstStyle>
            <a:lvl1pPr>
              <a:defRPr/>
            </a:lvl1pPr>
          </a:lstStyle>
          <a:p>
            <a:fld id="{F7CEB09A-7839-43D7-BA89-8B076A223E82}" type="slidenum">
              <a:rPr lang="en-US" altLang="zh-CN"/>
              <a:pPr/>
              <a:t>‹#›</a:t>
            </a:fld>
            <a:endParaRPr lang="en-US" altLang="zh-CN"/>
          </a:p>
        </p:txBody>
      </p:sp>
    </p:spTree>
    <p:extLst>
      <p:ext uri="{BB962C8B-B14F-4D97-AF65-F5344CB8AC3E}">
        <p14:creationId xmlns:p14="http://schemas.microsoft.com/office/powerpoint/2010/main" val="135656365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zh-CN"/>
          </a:p>
        </p:txBody>
      </p:sp>
      <p:sp>
        <p:nvSpPr>
          <p:cNvPr id="3" name="Rectangle 13"/>
          <p:cNvSpPr>
            <a:spLocks noGrp="1" noChangeArrowheads="1"/>
          </p:cNvSpPr>
          <p:nvPr>
            <p:ph type="ftr" sz="quarter" idx="11"/>
          </p:nvPr>
        </p:nvSpPr>
        <p:spPr>
          <a:ln/>
        </p:spPr>
        <p:txBody>
          <a:bodyPr/>
          <a:lstStyle>
            <a:lvl1pPr>
              <a:defRPr/>
            </a:lvl1pPr>
          </a:lstStyle>
          <a:p>
            <a:endParaRPr lang="en-US" altLang="zh-CN"/>
          </a:p>
        </p:txBody>
      </p:sp>
      <p:sp>
        <p:nvSpPr>
          <p:cNvPr id="4" name="Rectangle 14"/>
          <p:cNvSpPr>
            <a:spLocks noGrp="1" noChangeArrowheads="1"/>
          </p:cNvSpPr>
          <p:nvPr>
            <p:ph type="sldNum" sz="quarter" idx="12"/>
          </p:nvPr>
        </p:nvSpPr>
        <p:spPr>
          <a:ln/>
        </p:spPr>
        <p:txBody>
          <a:bodyPr/>
          <a:lstStyle>
            <a:lvl1pPr>
              <a:defRPr/>
            </a:lvl1pPr>
          </a:lstStyle>
          <a:p>
            <a:fld id="{C7610AC1-76FB-4E0E-AB8A-B7B8806BEBA8}" type="slidenum">
              <a:rPr lang="en-US" altLang="zh-CN"/>
              <a:pPr/>
              <a:t>‹#›</a:t>
            </a:fld>
            <a:endParaRPr lang="en-US" altLang="zh-CN"/>
          </a:p>
        </p:txBody>
      </p:sp>
    </p:spTree>
    <p:extLst>
      <p:ext uri="{BB962C8B-B14F-4D97-AF65-F5344CB8AC3E}">
        <p14:creationId xmlns:p14="http://schemas.microsoft.com/office/powerpoint/2010/main" val="1058625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3F64C021-2CBD-4FBE-ADE4-50E1B3DA03A1}" type="slidenum">
              <a:rPr lang="en-US" altLang="en-US"/>
              <a:pPr/>
              <a:t>‹#›</a:t>
            </a:fld>
            <a:endParaRPr lang="en-US" altLang="en-US"/>
          </a:p>
        </p:txBody>
      </p:sp>
    </p:spTree>
    <p:extLst>
      <p:ext uri="{BB962C8B-B14F-4D97-AF65-F5344CB8AC3E}">
        <p14:creationId xmlns:p14="http://schemas.microsoft.com/office/powerpoint/2010/main" val="20828957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D0740721-D086-4215-B89A-486BFD707680}" type="slidenum">
              <a:rPr lang="en-US" altLang="zh-CN"/>
              <a:pPr/>
              <a:t>‹#›</a:t>
            </a:fld>
            <a:endParaRPr lang="en-US" altLang="zh-CN"/>
          </a:p>
        </p:txBody>
      </p:sp>
    </p:spTree>
    <p:extLst>
      <p:ext uri="{BB962C8B-B14F-4D97-AF65-F5344CB8AC3E}">
        <p14:creationId xmlns:p14="http://schemas.microsoft.com/office/powerpoint/2010/main" val="149440902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B71159EB-A3AA-4022-8F9D-5FE5E6B74FB4}" type="slidenum">
              <a:rPr lang="en-US" altLang="zh-CN"/>
              <a:pPr/>
              <a:t>‹#›</a:t>
            </a:fld>
            <a:endParaRPr lang="en-US" altLang="zh-CN"/>
          </a:p>
        </p:txBody>
      </p:sp>
    </p:spTree>
    <p:extLst>
      <p:ext uri="{BB962C8B-B14F-4D97-AF65-F5344CB8AC3E}">
        <p14:creationId xmlns:p14="http://schemas.microsoft.com/office/powerpoint/2010/main" val="329430736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47753FC9-852F-41D5-A56B-A9403861EBCB}" type="slidenum">
              <a:rPr lang="en-US" altLang="zh-CN"/>
              <a:pPr/>
              <a:t>‹#›</a:t>
            </a:fld>
            <a:endParaRPr lang="en-US" altLang="zh-CN"/>
          </a:p>
        </p:txBody>
      </p:sp>
    </p:spTree>
    <p:extLst>
      <p:ext uri="{BB962C8B-B14F-4D97-AF65-F5344CB8AC3E}">
        <p14:creationId xmlns:p14="http://schemas.microsoft.com/office/powerpoint/2010/main" val="402611999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45EBAA40-B5A2-43D4-AB9D-7258D21FE688}" type="slidenum">
              <a:rPr lang="en-US" altLang="zh-CN"/>
              <a:pPr/>
              <a:t>‹#›</a:t>
            </a:fld>
            <a:endParaRPr lang="en-US" altLang="zh-CN"/>
          </a:p>
        </p:txBody>
      </p:sp>
    </p:spTree>
    <p:extLst>
      <p:ext uri="{BB962C8B-B14F-4D97-AF65-F5344CB8AC3E}">
        <p14:creationId xmlns:p14="http://schemas.microsoft.com/office/powerpoint/2010/main" val="168710820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285486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783519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6411562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665326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294008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308380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20CB7928-1EA7-4BA4-8A87-58FCFAC0E4D7}" type="slidenum">
              <a:rPr lang="en-US" altLang="en-US"/>
              <a:pPr/>
              <a:t>‹#›</a:t>
            </a:fld>
            <a:endParaRPr lang="en-US" altLang="en-US"/>
          </a:p>
        </p:txBody>
      </p:sp>
    </p:spTree>
    <p:extLst>
      <p:ext uri="{BB962C8B-B14F-4D97-AF65-F5344CB8AC3E}">
        <p14:creationId xmlns:p14="http://schemas.microsoft.com/office/powerpoint/2010/main" val="418854031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856621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8925183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0610276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296822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43965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5657568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411810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2103138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047395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03452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10A8794B-882D-41DB-802D-91892AF5C105}" type="slidenum">
              <a:rPr lang="en-US" altLang="en-US"/>
              <a:pPr/>
              <a:t>‹#›</a:t>
            </a:fld>
            <a:endParaRPr lang="en-US" altLang="en-US"/>
          </a:p>
        </p:txBody>
      </p:sp>
    </p:spTree>
    <p:extLst>
      <p:ext uri="{BB962C8B-B14F-4D97-AF65-F5344CB8AC3E}">
        <p14:creationId xmlns:p14="http://schemas.microsoft.com/office/powerpoint/2010/main" val="376986182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922697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018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9724397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5520818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584190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76737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en-US"/>
          </a:p>
        </p:txBody>
      </p:sp>
      <p:sp>
        <p:nvSpPr>
          <p:cNvPr id="4" name="Rectangle 13"/>
          <p:cNvSpPr>
            <a:spLocks noGrp="1" noChangeArrowheads="1"/>
          </p:cNvSpPr>
          <p:nvPr>
            <p:ph type="ftr" sz="quarter" idx="11"/>
          </p:nvPr>
        </p:nvSpPr>
        <p:spPr>
          <a:ln/>
        </p:spPr>
        <p:txBody>
          <a:bodyPr/>
          <a:lstStyle>
            <a:lvl1pPr>
              <a:defRPr/>
            </a:lvl1pPr>
          </a:lstStyle>
          <a:p>
            <a:endParaRPr lang="en-US" altLang="en-US"/>
          </a:p>
        </p:txBody>
      </p:sp>
      <p:sp>
        <p:nvSpPr>
          <p:cNvPr id="5" name="Rectangle 14"/>
          <p:cNvSpPr>
            <a:spLocks noGrp="1" noChangeArrowheads="1"/>
          </p:cNvSpPr>
          <p:nvPr>
            <p:ph type="sldNum" sz="quarter" idx="12"/>
          </p:nvPr>
        </p:nvSpPr>
        <p:spPr>
          <a:ln/>
        </p:spPr>
        <p:txBody>
          <a:bodyPr/>
          <a:lstStyle>
            <a:lvl1pPr>
              <a:defRPr/>
            </a:lvl1pPr>
          </a:lstStyle>
          <a:p>
            <a:fld id="{A991CBFB-E91B-4FD0-8512-3758C23EE93A}" type="slidenum">
              <a:rPr lang="en-US" altLang="en-US"/>
              <a:pPr/>
              <a:t>‹#›</a:t>
            </a:fld>
            <a:endParaRPr lang="en-US" altLang="en-US"/>
          </a:p>
        </p:txBody>
      </p:sp>
    </p:spTree>
    <p:extLst>
      <p:ext uri="{BB962C8B-B14F-4D97-AF65-F5344CB8AC3E}">
        <p14:creationId xmlns:p14="http://schemas.microsoft.com/office/powerpoint/2010/main" val="37981991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a:p>
        </p:txBody>
      </p:sp>
      <p:sp>
        <p:nvSpPr>
          <p:cNvPr id="3" name="Rectangle 13"/>
          <p:cNvSpPr>
            <a:spLocks noGrp="1" noChangeArrowheads="1"/>
          </p:cNvSpPr>
          <p:nvPr>
            <p:ph type="ftr" sz="quarter" idx="11"/>
          </p:nvPr>
        </p:nvSpPr>
        <p:spPr>
          <a:ln/>
        </p:spPr>
        <p:txBody>
          <a:bodyPr/>
          <a:lstStyle>
            <a:lvl1pPr>
              <a:defRPr/>
            </a:lvl1pPr>
          </a:lstStyle>
          <a:p>
            <a:endParaRPr lang="en-US" altLang="en-US"/>
          </a:p>
        </p:txBody>
      </p:sp>
      <p:sp>
        <p:nvSpPr>
          <p:cNvPr id="4" name="Rectangle 14"/>
          <p:cNvSpPr>
            <a:spLocks noGrp="1" noChangeArrowheads="1"/>
          </p:cNvSpPr>
          <p:nvPr>
            <p:ph type="sldNum" sz="quarter" idx="12"/>
          </p:nvPr>
        </p:nvSpPr>
        <p:spPr>
          <a:ln/>
        </p:spPr>
        <p:txBody>
          <a:bodyPr/>
          <a:lstStyle>
            <a:lvl1pPr>
              <a:defRPr/>
            </a:lvl1pPr>
          </a:lstStyle>
          <a:p>
            <a:fld id="{D25F652A-EEB9-4F3C-91A0-E1B3B99EF411}" type="slidenum">
              <a:rPr lang="en-US" altLang="en-US"/>
              <a:pPr/>
              <a:t>‹#›</a:t>
            </a:fld>
            <a:endParaRPr lang="en-US" altLang="en-US"/>
          </a:p>
        </p:txBody>
      </p:sp>
    </p:spTree>
    <p:extLst>
      <p:ext uri="{BB962C8B-B14F-4D97-AF65-F5344CB8AC3E}">
        <p14:creationId xmlns:p14="http://schemas.microsoft.com/office/powerpoint/2010/main" val="4291137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1ED70CD-F189-47D3-ABE4-AA09A61610E1}" type="slidenum">
              <a:rPr lang="en-US" altLang="en-US"/>
              <a:pPr/>
              <a:t>‹#›</a:t>
            </a:fld>
            <a:endParaRPr lang="en-US" altLang="en-US"/>
          </a:p>
        </p:txBody>
      </p:sp>
    </p:spTree>
    <p:extLst>
      <p:ext uri="{BB962C8B-B14F-4D97-AF65-F5344CB8AC3E}">
        <p14:creationId xmlns:p14="http://schemas.microsoft.com/office/powerpoint/2010/main" val="1453794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2C11D14D-1958-43ED-A3B9-84FAB2CA612C}" type="slidenum">
              <a:rPr lang="en-US" altLang="en-US"/>
              <a:pPr/>
              <a:t>‹#›</a:t>
            </a:fld>
            <a:endParaRPr lang="en-US" altLang="en-US"/>
          </a:p>
        </p:txBody>
      </p:sp>
    </p:spTree>
    <p:extLst>
      <p:ext uri="{BB962C8B-B14F-4D97-AF65-F5344CB8AC3E}">
        <p14:creationId xmlns:p14="http://schemas.microsoft.com/office/powerpoint/2010/main" val="3018097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2ABEBE90-3A29-44B6-B985-01B85B7E6A19}" type="slidenum">
              <a:rPr lang="en-US" altLang="en-US"/>
              <a:pPr/>
              <a:t>‹#›</a:t>
            </a:fld>
            <a:endParaRPr lang="en-US" altLang="en-US"/>
          </a:p>
        </p:txBody>
      </p:sp>
    </p:spTree>
    <p:extLst>
      <p:ext uri="{BB962C8B-B14F-4D97-AF65-F5344CB8AC3E}">
        <p14:creationId xmlns:p14="http://schemas.microsoft.com/office/powerpoint/2010/main" val="19777527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EBB4C238-AEBC-439E-AE9E-137D288632A8}" type="slidenum">
              <a:rPr lang="en-US" altLang="en-US"/>
              <a:pPr/>
              <a:t>‹#›</a:t>
            </a:fld>
            <a:endParaRPr lang="en-US" altLang="en-US"/>
          </a:p>
        </p:txBody>
      </p:sp>
    </p:spTree>
    <p:extLst>
      <p:ext uri="{BB962C8B-B14F-4D97-AF65-F5344CB8AC3E}">
        <p14:creationId xmlns:p14="http://schemas.microsoft.com/office/powerpoint/2010/main" val="2332022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4D28FD73-FF8D-40A1-A566-8D15930C1CD7}" type="slidenum">
              <a:rPr lang="en-US" altLang="en-US"/>
              <a:pPr/>
              <a:t>‹#›</a:t>
            </a:fld>
            <a:endParaRPr lang="en-US" altLang="en-US"/>
          </a:p>
        </p:txBody>
      </p:sp>
    </p:spTree>
    <p:extLst>
      <p:ext uri="{BB962C8B-B14F-4D97-AF65-F5344CB8AC3E}">
        <p14:creationId xmlns:p14="http://schemas.microsoft.com/office/powerpoint/2010/main" val="35146728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05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5059"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020144E-ADED-4F05-A18E-0F60EC46BA6D}" type="slidenum">
              <a:rPr lang="en-US" altLang="en-US"/>
              <a:pPr/>
              <a:t>‹#›</a:t>
            </a:fld>
            <a:endParaRPr lang="en-US" altLang="en-US"/>
          </a:p>
        </p:txBody>
      </p:sp>
    </p:spTree>
    <p:extLst>
      <p:ext uri="{BB962C8B-B14F-4D97-AF65-F5344CB8AC3E}">
        <p14:creationId xmlns:p14="http://schemas.microsoft.com/office/powerpoint/2010/main" val="2299651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BCB5B31-0486-45FA-848F-3DB3CAFB0E3E}" type="slidenum">
              <a:rPr lang="en-US" altLang="en-US"/>
              <a:pPr/>
              <a:t>‹#›</a:t>
            </a:fld>
            <a:endParaRPr lang="en-US" altLang="en-US"/>
          </a:p>
        </p:txBody>
      </p:sp>
    </p:spTree>
    <p:extLst>
      <p:ext uri="{BB962C8B-B14F-4D97-AF65-F5344CB8AC3E}">
        <p14:creationId xmlns:p14="http://schemas.microsoft.com/office/powerpoint/2010/main" val="1995374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CC62353-6D53-4563-AC53-99F2C7CD727F}" type="slidenum">
              <a:rPr lang="en-US" altLang="en-US"/>
              <a:pPr/>
              <a:t>‹#›</a:t>
            </a:fld>
            <a:endParaRPr lang="en-US" altLang="en-US"/>
          </a:p>
        </p:txBody>
      </p:sp>
    </p:spTree>
    <p:extLst>
      <p:ext uri="{BB962C8B-B14F-4D97-AF65-F5344CB8AC3E}">
        <p14:creationId xmlns:p14="http://schemas.microsoft.com/office/powerpoint/2010/main" val="26576103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2AE65A2-1F95-4F44-A845-D21140A5436D}" type="slidenum">
              <a:rPr lang="en-US" altLang="en-US"/>
              <a:pPr/>
              <a:t>‹#›</a:t>
            </a:fld>
            <a:endParaRPr lang="en-US" altLang="en-US"/>
          </a:p>
        </p:txBody>
      </p:sp>
    </p:spTree>
    <p:extLst>
      <p:ext uri="{BB962C8B-B14F-4D97-AF65-F5344CB8AC3E}">
        <p14:creationId xmlns:p14="http://schemas.microsoft.com/office/powerpoint/2010/main" val="37237206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0FC0C712-6639-49EE-8CCC-3D48EE696364}" type="slidenum">
              <a:rPr lang="en-US" altLang="en-US"/>
              <a:pPr/>
              <a:t>‹#›</a:t>
            </a:fld>
            <a:endParaRPr lang="en-US" altLang="en-US"/>
          </a:p>
        </p:txBody>
      </p:sp>
    </p:spTree>
    <p:extLst>
      <p:ext uri="{BB962C8B-B14F-4D97-AF65-F5344CB8AC3E}">
        <p14:creationId xmlns:p14="http://schemas.microsoft.com/office/powerpoint/2010/main" val="1458693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5E212533-190A-4840-827C-715E79E2A226}" type="slidenum">
              <a:rPr lang="en-US" altLang="en-US"/>
              <a:pPr/>
              <a:t>‹#›</a:t>
            </a:fld>
            <a:endParaRPr lang="en-US" altLang="en-US"/>
          </a:p>
        </p:txBody>
      </p:sp>
    </p:spTree>
    <p:extLst>
      <p:ext uri="{BB962C8B-B14F-4D97-AF65-F5344CB8AC3E}">
        <p14:creationId xmlns:p14="http://schemas.microsoft.com/office/powerpoint/2010/main" val="529603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254C422-EF00-47F7-B425-6BAF43A01C16}" type="slidenum">
              <a:rPr lang="en-US" altLang="en-US"/>
              <a:pPr/>
              <a:t>‹#›</a:t>
            </a:fld>
            <a:endParaRPr lang="en-US" altLang="en-US"/>
          </a:p>
        </p:txBody>
      </p:sp>
    </p:spTree>
    <p:extLst>
      <p:ext uri="{BB962C8B-B14F-4D97-AF65-F5344CB8AC3E}">
        <p14:creationId xmlns:p14="http://schemas.microsoft.com/office/powerpoint/2010/main" val="12765854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054296FE-FF44-4B3A-B8BF-C3459BADD574}" type="slidenum">
              <a:rPr lang="en-US" altLang="en-US"/>
              <a:pPr/>
              <a:t>‹#›</a:t>
            </a:fld>
            <a:endParaRPr lang="en-US" altLang="en-US"/>
          </a:p>
        </p:txBody>
      </p:sp>
    </p:spTree>
    <p:extLst>
      <p:ext uri="{BB962C8B-B14F-4D97-AF65-F5344CB8AC3E}">
        <p14:creationId xmlns:p14="http://schemas.microsoft.com/office/powerpoint/2010/main" val="15216644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C56C488-5F50-4BBF-A781-FAB16BBA7C85}" type="slidenum">
              <a:rPr lang="en-US" altLang="en-US"/>
              <a:pPr/>
              <a:t>‹#›</a:t>
            </a:fld>
            <a:endParaRPr lang="en-US" altLang="en-US"/>
          </a:p>
        </p:txBody>
      </p:sp>
    </p:spTree>
    <p:extLst>
      <p:ext uri="{BB962C8B-B14F-4D97-AF65-F5344CB8AC3E}">
        <p14:creationId xmlns:p14="http://schemas.microsoft.com/office/powerpoint/2010/main" val="41823054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E399210-833D-489F-BF3A-A15C868C836B}" type="slidenum">
              <a:rPr lang="en-US" altLang="en-US"/>
              <a:pPr/>
              <a:t>‹#›</a:t>
            </a:fld>
            <a:endParaRPr lang="en-US" altLang="en-US"/>
          </a:p>
        </p:txBody>
      </p:sp>
    </p:spTree>
    <p:extLst>
      <p:ext uri="{BB962C8B-B14F-4D97-AF65-F5344CB8AC3E}">
        <p14:creationId xmlns:p14="http://schemas.microsoft.com/office/powerpoint/2010/main" val="32023522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D9ACC21-567A-44C4-931E-C3758A54EEB2}" type="slidenum">
              <a:rPr lang="en-US" altLang="en-US"/>
              <a:pPr/>
              <a:t>‹#›</a:t>
            </a:fld>
            <a:endParaRPr lang="en-US" altLang="en-US"/>
          </a:p>
        </p:txBody>
      </p:sp>
    </p:spTree>
    <p:extLst>
      <p:ext uri="{BB962C8B-B14F-4D97-AF65-F5344CB8AC3E}">
        <p14:creationId xmlns:p14="http://schemas.microsoft.com/office/powerpoint/2010/main" val="4199188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A3F8312-EB0A-4ACA-895B-52C1A7930E9E}" type="slidenum">
              <a:rPr lang="en-US" altLang="en-US"/>
              <a:pPr/>
              <a:t>‹#›</a:t>
            </a:fld>
            <a:endParaRPr lang="en-US" altLang="en-US"/>
          </a:p>
        </p:txBody>
      </p:sp>
    </p:spTree>
    <p:extLst>
      <p:ext uri="{BB962C8B-B14F-4D97-AF65-F5344CB8AC3E}">
        <p14:creationId xmlns:p14="http://schemas.microsoft.com/office/powerpoint/2010/main" val="34724336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0470EC5-5C7F-49BE-86E2-C5B0B23BB36E}" type="slidenum">
              <a:rPr lang="en-US" altLang="en-US"/>
              <a:pPr/>
              <a:t>‹#›</a:t>
            </a:fld>
            <a:endParaRPr lang="en-US" altLang="en-US"/>
          </a:p>
        </p:txBody>
      </p:sp>
    </p:spTree>
    <p:extLst>
      <p:ext uri="{BB962C8B-B14F-4D97-AF65-F5344CB8AC3E}">
        <p14:creationId xmlns:p14="http://schemas.microsoft.com/office/powerpoint/2010/main" val="1708337759"/>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69B67E2-59FF-456C-A0E0-C40CD98CDD82}" type="slidenum">
              <a:rPr lang="en-US" altLang="en-US"/>
              <a:pPr/>
              <a:t>‹#›</a:t>
            </a:fld>
            <a:endParaRPr lang="en-US" altLang="en-US"/>
          </a:p>
        </p:txBody>
      </p:sp>
    </p:spTree>
    <p:extLst>
      <p:ext uri="{BB962C8B-B14F-4D97-AF65-F5344CB8AC3E}">
        <p14:creationId xmlns:p14="http://schemas.microsoft.com/office/powerpoint/2010/main" val="578064566"/>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C1B8C71-4297-4FE0-A62F-BF3EEE563EAD}" type="slidenum">
              <a:rPr lang="en-US" altLang="en-US"/>
              <a:pPr/>
              <a:t>‹#›</a:t>
            </a:fld>
            <a:endParaRPr lang="en-US" altLang="en-US"/>
          </a:p>
        </p:txBody>
      </p:sp>
    </p:spTree>
    <p:extLst>
      <p:ext uri="{BB962C8B-B14F-4D97-AF65-F5344CB8AC3E}">
        <p14:creationId xmlns:p14="http://schemas.microsoft.com/office/powerpoint/2010/main" val="2608090317"/>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305EBFE-2EF6-4374-AE03-49123D990B8B}" type="slidenum">
              <a:rPr lang="en-US" altLang="en-US"/>
              <a:pPr/>
              <a:t>‹#›</a:t>
            </a:fld>
            <a:endParaRPr lang="en-US" altLang="en-US"/>
          </a:p>
        </p:txBody>
      </p:sp>
    </p:spTree>
    <p:extLst>
      <p:ext uri="{BB962C8B-B14F-4D97-AF65-F5344CB8AC3E}">
        <p14:creationId xmlns:p14="http://schemas.microsoft.com/office/powerpoint/2010/main" val="4039663454"/>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6924AD80-B104-4B3C-AF60-3191DF407951}" type="slidenum">
              <a:rPr lang="en-US" altLang="en-US"/>
              <a:pPr/>
              <a:t>‹#›</a:t>
            </a:fld>
            <a:endParaRPr lang="en-US" altLang="en-US"/>
          </a:p>
        </p:txBody>
      </p:sp>
    </p:spTree>
    <p:extLst>
      <p:ext uri="{BB962C8B-B14F-4D97-AF65-F5344CB8AC3E}">
        <p14:creationId xmlns:p14="http://schemas.microsoft.com/office/powerpoint/2010/main" val="984197587"/>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ABCB3C29-9FA1-4FA6-B5C7-38796F11759D}" type="slidenum">
              <a:rPr lang="en-US" altLang="en-US"/>
              <a:pPr/>
              <a:t>‹#›</a:t>
            </a:fld>
            <a:endParaRPr lang="en-US" altLang="en-US"/>
          </a:p>
        </p:txBody>
      </p:sp>
    </p:spTree>
    <p:extLst>
      <p:ext uri="{BB962C8B-B14F-4D97-AF65-F5344CB8AC3E}">
        <p14:creationId xmlns:p14="http://schemas.microsoft.com/office/powerpoint/2010/main" val="42212936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7FC6304D-BFC8-453F-A547-FEB6AB319645}" type="slidenum">
              <a:rPr lang="en-US" altLang="en-US"/>
              <a:pPr/>
              <a:t>‹#›</a:t>
            </a:fld>
            <a:endParaRPr lang="en-US" altLang="en-US"/>
          </a:p>
        </p:txBody>
      </p:sp>
    </p:spTree>
    <p:extLst>
      <p:ext uri="{BB962C8B-B14F-4D97-AF65-F5344CB8AC3E}">
        <p14:creationId xmlns:p14="http://schemas.microsoft.com/office/powerpoint/2010/main" val="3978587935"/>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BEBD8BB7-4723-4207-8427-D6FB17E3B55C}" type="slidenum">
              <a:rPr lang="en-US" altLang="en-US"/>
              <a:pPr/>
              <a:t>‹#›</a:t>
            </a:fld>
            <a:endParaRPr lang="en-US" altLang="en-US"/>
          </a:p>
        </p:txBody>
      </p:sp>
    </p:spTree>
    <p:extLst>
      <p:ext uri="{BB962C8B-B14F-4D97-AF65-F5344CB8AC3E}">
        <p14:creationId xmlns:p14="http://schemas.microsoft.com/office/powerpoint/2010/main" val="3424546639"/>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F792745-B609-4E55-B825-5B34C1417843}" type="slidenum">
              <a:rPr lang="en-US" altLang="en-US"/>
              <a:pPr/>
              <a:t>‹#›</a:t>
            </a:fld>
            <a:endParaRPr lang="en-US" altLang="en-US"/>
          </a:p>
        </p:txBody>
      </p:sp>
    </p:spTree>
    <p:extLst>
      <p:ext uri="{BB962C8B-B14F-4D97-AF65-F5344CB8AC3E}">
        <p14:creationId xmlns:p14="http://schemas.microsoft.com/office/powerpoint/2010/main" val="1910717141"/>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B52DEB3-26F6-47D9-AD3F-E634DC3E5318}" type="slidenum">
              <a:rPr lang="en-US" altLang="en-US"/>
              <a:pPr/>
              <a:t>‹#›</a:t>
            </a:fld>
            <a:endParaRPr lang="en-US" altLang="en-US"/>
          </a:p>
        </p:txBody>
      </p:sp>
    </p:spTree>
    <p:extLst>
      <p:ext uri="{BB962C8B-B14F-4D97-AF65-F5344CB8AC3E}">
        <p14:creationId xmlns:p14="http://schemas.microsoft.com/office/powerpoint/2010/main" val="3747623792"/>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8ADC2A7-6E3F-4985-BA43-C1A7CED21A7D}" type="slidenum">
              <a:rPr lang="en-US" altLang="en-US"/>
              <a:pPr/>
              <a:t>‹#›</a:t>
            </a:fld>
            <a:endParaRPr lang="en-US" altLang="en-US"/>
          </a:p>
        </p:txBody>
      </p:sp>
    </p:spTree>
    <p:extLst>
      <p:ext uri="{BB962C8B-B14F-4D97-AF65-F5344CB8AC3E}">
        <p14:creationId xmlns:p14="http://schemas.microsoft.com/office/powerpoint/2010/main" val="2352951765"/>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B19C9BD-B5BC-4F5F-9EA3-124A6FD797CC}" type="slidenum">
              <a:rPr lang="en-US" altLang="en-US"/>
              <a:pPr/>
              <a:t>‹#›</a:t>
            </a:fld>
            <a:endParaRPr lang="en-US" altLang="en-US"/>
          </a:p>
        </p:txBody>
      </p:sp>
    </p:spTree>
    <p:extLst>
      <p:ext uri="{BB962C8B-B14F-4D97-AF65-F5344CB8AC3E}">
        <p14:creationId xmlns:p14="http://schemas.microsoft.com/office/powerpoint/2010/main" val="1192037978"/>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17B082-22A8-DB4E-8829-FED8D09E85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3405801"/>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78FBA-A91B-154F-8BAC-7FE5189D7C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7699357"/>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A9F83C-D34E-4042-83CC-2AE428C01C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5621903"/>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136BB4-F84E-BE45-9574-7AA5827E3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7575086"/>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D681A8E0-B13A-4DB6-99DB-32DFED6001B0}" type="slidenum">
              <a:rPr lang="en-US" altLang="en-US"/>
              <a:pPr/>
              <a:t>‹#›</a:t>
            </a:fld>
            <a:endParaRPr lang="en-US" altLang="en-US"/>
          </a:p>
        </p:txBody>
      </p:sp>
    </p:spTree>
    <p:extLst>
      <p:ext uri="{BB962C8B-B14F-4D97-AF65-F5344CB8AC3E}">
        <p14:creationId xmlns:p14="http://schemas.microsoft.com/office/powerpoint/2010/main" val="34594135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2965D0-69AF-2F43-804C-B7D8AC922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3808272"/>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D49FC9-EADA-7D41-98D8-C7372E506B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6381185"/>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C43411-09B6-4C43-B9F1-716B6D21A0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4969357"/>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71EAD8-1BC0-C840-8E25-DB7C2427A0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1071391"/>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9D6CB5-77FF-F24B-8123-75BCB65D1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8121886"/>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1D1C45-8B14-D149-B5DB-742BC9666C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8026283"/>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69C488-B288-3841-ACF6-CC14A30F1A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6024108"/>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C608AA4A-BA5F-C044-A8B4-1C708484F2E4}" type="datetimeFigureOut">
              <a:rPr lang="en-US"/>
              <a:pPr>
                <a:defRPr/>
              </a:pPr>
              <a:t>5/28/26</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4D5C518-185D-0541-9BF0-B17B478A3ED1}" type="slidenum">
              <a:rPr lang="en-US"/>
              <a:pPr>
                <a:defRPr/>
              </a:pPr>
              <a:t>‹#›</a:t>
            </a:fld>
            <a:endParaRPr lang="en-US"/>
          </a:p>
        </p:txBody>
      </p:sp>
    </p:spTree>
    <p:extLst>
      <p:ext uri="{BB962C8B-B14F-4D97-AF65-F5344CB8AC3E}">
        <p14:creationId xmlns:p14="http://schemas.microsoft.com/office/powerpoint/2010/main" val="232876282"/>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BF6FA040-9096-854B-AFF8-8BFD99EFEFD6}" type="datetimeFigureOut">
              <a:rPr lang="en-US"/>
              <a:pPr>
                <a:defRPr/>
              </a:pPr>
              <a:t>5/28/26</a:t>
            </a:fld>
            <a:endParaRPr lang="en-US"/>
          </a:p>
        </p:txBody>
      </p:sp>
      <p:sp>
        <p:nvSpPr>
          <p:cNvPr id="3"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865B295-715F-7F45-8C7C-0562911AD66B}" type="slidenum">
              <a:rPr lang="en-US"/>
              <a:pPr>
                <a:defRPr/>
              </a:pPr>
              <a:t>‹#›</a:t>
            </a:fld>
            <a:endParaRPr lang="en-US"/>
          </a:p>
        </p:txBody>
      </p:sp>
    </p:spTree>
    <p:extLst>
      <p:ext uri="{BB962C8B-B14F-4D97-AF65-F5344CB8AC3E}">
        <p14:creationId xmlns:p14="http://schemas.microsoft.com/office/powerpoint/2010/main" val="455309964"/>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4510137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94077377-84E1-4847-9E66-B1CE5F49DE47}" type="slidenum">
              <a:rPr lang="en-US" altLang="en-US"/>
              <a:pPr/>
              <a:t>‹#›</a:t>
            </a:fld>
            <a:endParaRPr lang="en-US" altLang="en-US"/>
          </a:p>
        </p:txBody>
      </p:sp>
    </p:spTree>
    <p:extLst>
      <p:ext uri="{BB962C8B-B14F-4D97-AF65-F5344CB8AC3E}">
        <p14:creationId xmlns:p14="http://schemas.microsoft.com/office/powerpoint/2010/main" val="22207973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120543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6419554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8890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226231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273633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80586551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367745"/>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20364736"/>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6344999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6094559"/>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4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694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352315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C669801-D976-4824-9C07-9C5BC1AFECDF}" type="slidenum">
              <a:rPr lang="en-US" altLang="en-US"/>
              <a:pPr/>
              <a:t>‹#›</a:t>
            </a:fld>
            <a:endParaRPr lang="en-US" altLang="en-US"/>
          </a:p>
        </p:txBody>
      </p:sp>
    </p:spTree>
    <p:extLst>
      <p:ext uri="{BB962C8B-B14F-4D97-AF65-F5344CB8AC3E}">
        <p14:creationId xmlns:p14="http://schemas.microsoft.com/office/powerpoint/2010/main" val="31676783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17B082-22A8-DB4E-8829-FED8D09E85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6680032"/>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78FBA-A91B-154F-8BAC-7FE5189D7C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9559644"/>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A9F83C-D34E-4042-83CC-2AE428C01C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9779222"/>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136BB4-F84E-BE45-9574-7AA5827E3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795103"/>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2965D0-69AF-2F43-804C-B7D8AC922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38011"/>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D49FC9-EADA-7D41-98D8-C7372E506B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9150586"/>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C43411-09B6-4C43-B9F1-716B6D21A0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9753611"/>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71EAD8-1BC0-C840-8E25-DB7C2427A0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6985188"/>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9D6CB5-77FF-F24B-8123-75BCB65D1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7644099"/>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1D1C45-8B14-D149-B5DB-742BC9666C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8025996"/>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38D4023-69E5-4100-906A-634EEBEAE050}" type="slidenum">
              <a:rPr lang="en-US" altLang="en-US"/>
              <a:pPr/>
              <a:t>‹#›</a:t>
            </a:fld>
            <a:endParaRPr lang="en-US" altLang="en-US"/>
          </a:p>
        </p:txBody>
      </p:sp>
    </p:spTree>
    <p:extLst>
      <p:ext uri="{BB962C8B-B14F-4D97-AF65-F5344CB8AC3E}">
        <p14:creationId xmlns:p14="http://schemas.microsoft.com/office/powerpoint/2010/main" val="9220376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69C488-B288-3841-ACF6-CC14A30F1A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0102368"/>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mn-ea"/>
                <a:cs typeface="+mn-cs"/>
              </a:defRPr>
            </a:lvl1pPr>
          </a:lstStyle>
          <a:p>
            <a:pPr>
              <a:defRPr/>
            </a:pPr>
            <a:endParaRPr lang="en-US"/>
          </a:p>
        </p:txBody>
      </p:sp>
      <p:sp>
        <p:nvSpPr>
          <p:cNvPr id="3" name="Footer Placeholder 2"/>
          <p:cNvSpPr>
            <a:spLocks noGrp="1"/>
          </p:cNvSpPr>
          <p:nvPr>
            <p:ph type="ftr" sz="quarter" idx="11"/>
          </p:nvPr>
        </p:nvSpPr>
        <p:spPr/>
        <p:txBody>
          <a:bodyPr/>
          <a:lstStyle>
            <a:lvl1pPr>
              <a:defRPr>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vl1pPr>
          </a:lstStyle>
          <a:p>
            <a:pPr>
              <a:defRPr/>
            </a:pPr>
            <a:fld id="{C172FDCB-8F39-274C-97DD-177C736D7E4E}" type="slidenum">
              <a:rPr lang="zh-CN" altLang="en-US"/>
              <a:pPr>
                <a:defRPr/>
              </a:pPr>
              <a:t>‹#›</a:t>
            </a:fld>
            <a:endParaRPr lang="en-US" altLang="zh-CN"/>
          </a:p>
        </p:txBody>
      </p:sp>
    </p:spTree>
    <p:extLst>
      <p:ext uri="{BB962C8B-B14F-4D97-AF65-F5344CB8AC3E}">
        <p14:creationId xmlns:p14="http://schemas.microsoft.com/office/powerpoint/2010/main" val="998457797"/>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ED40B6C-508A-014A-904C-3DFC3B3EA7C6}" type="slidenum">
              <a:rPr lang="zh-CN" altLang="en-US"/>
              <a:pPr>
                <a:defRPr/>
              </a:pPr>
              <a:t>‹#›</a:t>
            </a:fld>
            <a:endParaRPr lang="en-US" altLang="zh-CN"/>
          </a:p>
        </p:txBody>
      </p:sp>
    </p:spTree>
    <p:extLst>
      <p:ext uri="{BB962C8B-B14F-4D97-AF65-F5344CB8AC3E}">
        <p14:creationId xmlns:p14="http://schemas.microsoft.com/office/powerpoint/2010/main" val="7494492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42817001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17084936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3976853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2017337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16880748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5555213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382957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1.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2.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2.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1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5.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30.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3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34.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20.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6" Type="http://schemas.openxmlformats.org/officeDocument/2006/relationships/theme" Target="../theme/theme21.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22.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23.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theme" Target="../theme/theme24.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25.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209.xml"/><Relationship Id="rId1" Type="http://schemas.openxmlformats.org/officeDocument/2006/relationships/slideLayout" Target="../slideLayouts/slideLayout20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7.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8.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9.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30.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5.jpe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31.xml"/><Relationship Id="rId2" Type="http://schemas.openxmlformats.org/officeDocument/2006/relationships/slideLayout" Target="../slideLayouts/slideLayout255.xml"/><Relationship Id="rId16" Type="http://schemas.openxmlformats.org/officeDocument/2006/relationships/image" Target="../media/image8.png"/><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image" Target="../media/image7.png"/><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image" Target="../media/image6.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5.jpe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32.xml"/><Relationship Id="rId2" Type="http://schemas.openxmlformats.org/officeDocument/2006/relationships/slideLayout" Target="../slideLayouts/slideLayout266.xml"/><Relationship Id="rId16" Type="http://schemas.openxmlformats.org/officeDocument/2006/relationships/image" Target="../media/image8.png"/><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5" Type="http://schemas.openxmlformats.org/officeDocument/2006/relationships/image" Target="../media/image7.png"/><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0DAAB698-1D05-4047-BEE2-2ECEA352BF8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2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28"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28"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28"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28"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39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pitchFamily="-112" charset="-128"/>
                <a:cs typeface="ＭＳ Ｐゴシック" pitchFamily="-112"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pitchFamily="-112" charset="-128"/>
                <a:cs typeface="ＭＳ Ｐゴシック" pitchFamily="-112"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6E15633-F1A9-9C4E-A538-27E286BE1B46}" type="slidenum">
              <a:rPr lang="zh-CN" altLang="en-US">
                <a:ea typeface="ＭＳ Ｐゴシック" charset="0"/>
              </a:rPr>
              <a:pPr>
                <a:defRPr/>
              </a:pPr>
              <a:t>‹#›</a:t>
            </a:fld>
            <a:endParaRPr lang="en-US" altLang="zh-CN">
              <a:ea typeface="ＭＳ Ｐゴシック" charset="0"/>
            </a:endParaRPr>
          </a:p>
        </p:txBody>
      </p:sp>
    </p:spTree>
    <p:extLst>
      <p:ext uri="{BB962C8B-B14F-4D97-AF65-F5344CB8AC3E}">
        <p14:creationId xmlns:p14="http://schemas.microsoft.com/office/powerpoint/2010/main" val="2455265517"/>
      </p:ext>
    </p:extLst>
  </p:cSld>
  <p:clrMap bg1="lt1" tx1="dk1" bg2="lt2" tx2="dk2" accent1="accent1" accent2="accent2" accent3="accent3" accent4="accent4" accent5="accent5" accent6="accent6" hlink="hlink" folHlink="folHlink"/>
  <p:sldLayoutIdLst>
    <p:sldLayoutId id="2147484061" r:id="rId1"/>
    <p:sldLayoutId id="2147484062"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a:ea typeface="MS PGothic" charset="0"/>
                <a:cs typeface="MS PGothic" charset="0"/>
              </a:rPr>
              <a:pPr/>
              <a:t>‹#›</a:t>
            </a:fld>
            <a:endParaRPr lang="en-US">
              <a:latin typeface="Arial"/>
              <a:ea typeface="MS PGothic" charset="0"/>
              <a:cs typeface="MS PGothic" charset="0"/>
            </a:endParaRPr>
          </a:p>
        </p:txBody>
      </p:sp>
    </p:spTree>
    <p:extLst>
      <p:ext uri="{BB962C8B-B14F-4D97-AF65-F5344CB8AC3E}">
        <p14:creationId xmlns:p14="http://schemas.microsoft.com/office/powerpoint/2010/main" val="4200409964"/>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2667000" y="1219200"/>
            <a:ext cx="5791200" cy="13716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3491" name="Rectangle 3"/>
          <p:cNvSpPr>
            <a:spLocks noGrp="1" noChangeArrowheads="1"/>
          </p:cNvSpPr>
          <p:nvPr>
            <p:ph type="body" idx="1"/>
          </p:nvPr>
        </p:nvSpPr>
        <p:spPr bwMode="auto">
          <a:xfrm>
            <a:off x="685800" y="2743200"/>
            <a:ext cx="7772400" cy="32766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3732" name="Rectangle 4"/>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pitchFamily="34" charset="0"/>
              </a:defRPr>
            </a:lvl1pPr>
          </a:lstStyle>
          <a:p>
            <a:endParaRPr lang="en-US" altLang="zh-CN">
              <a:solidFill>
                <a:srgbClr val="FDE2C4"/>
              </a:solidFill>
            </a:endParaRPr>
          </a:p>
        </p:txBody>
      </p:sp>
      <p:sp>
        <p:nvSpPr>
          <p:cNvPr id="73733" name="Rectangle 5"/>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pitchFamily="34" charset="0"/>
              </a:defRPr>
            </a:lvl1pPr>
          </a:lstStyle>
          <a:p>
            <a:endParaRPr lang="en-US" altLang="zh-CN">
              <a:solidFill>
                <a:srgbClr val="FDE2C4"/>
              </a:solidFill>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pitchFamily="34" charset="0"/>
              </a:defRPr>
            </a:lvl1pPr>
          </a:lstStyle>
          <a:p>
            <a:fld id="{9F804AC5-82A8-48F2-9998-5B0D7B590A40}" type="slidenum">
              <a:rPr lang="en-US" altLang="zh-CN">
                <a:solidFill>
                  <a:srgbClr val="FDE2C4"/>
                </a:solidFill>
              </a:rPr>
              <a:pPr/>
              <a:t>‹#›</a:t>
            </a:fld>
            <a:endParaRPr lang="en-US" altLang="zh-CN">
              <a:solidFill>
                <a:srgbClr val="FDE2C4"/>
              </a:solidFill>
            </a:endParaRPr>
          </a:p>
        </p:txBody>
      </p:sp>
    </p:spTree>
    <p:extLst>
      <p:ext uri="{BB962C8B-B14F-4D97-AF65-F5344CB8AC3E}">
        <p14:creationId xmlns:p14="http://schemas.microsoft.com/office/powerpoint/2010/main" val="3359350317"/>
      </p:ext>
    </p:extLst>
  </p:cSld>
  <p:clrMap bg1="dk2" tx1="lt1" bg2="dk1" tx2="lt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xStyles>
    <p:titleStyle>
      <a:lvl1pPr algn="r" rtl="0" eaLnBrk="0" fontAlgn="base" hangingPunct="0">
        <a:spcBef>
          <a:spcPct val="0"/>
        </a:spcBef>
        <a:spcAft>
          <a:spcPct val="0"/>
        </a:spcAft>
        <a:defRPr sz="4000" i="1">
          <a:solidFill>
            <a:schemeClr val="tx2"/>
          </a:solidFill>
          <a:latin typeface="+mj-lt"/>
          <a:ea typeface="+mj-ea"/>
          <a:cs typeface="ＭＳ Ｐゴシック" charset="0"/>
        </a:defRPr>
      </a:lvl1pPr>
      <a:lvl2pPr algn="r" rtl="0" eaLnBrk="0" fontAlgn="base" hangingPunct="0">
        <a:spcBef>
          <a:spcPct val="0"/>
        </a:spcBef>
        <a:spcAft>
          <a:spcPct val="0"/>
        </a:spcAft>
        <a:defRPr sz="4000" i="1">
          <a:solidFill>
            <a:schemeClr val="tx2"/>
          </a:solidFill>
          <a:latin typeface="Tahoma" pitchFamily="34" charset="0"/>
          <a:ea typeface="ＭＳ Ｐゴシック" pitchFamily="34" charset="-128"/>
          <a:cs typeface="ＭＳ Ｐゴシック" charset="0"/>
        </a:defRPr>
      </a:lvl2pPr>
      <a:lvl3pPr algn="r" rtl="0" eaLnBrk="0" fontAlgn="base" hangingPunct="0">
        <a:spcBef>
          <a:spcPct val="0"/>
        </a:spcBef>
        <a:spcAft>
          <a:spcPct val="0"/>
        </a:spcAft>
        <a:defRPr sz="4000" i="1">
          <a:solidFill>
            <a:schemeClr val="tx2"/>
          </a:solidFill>
          <a:latin typeface="Tahoma" pitchFamily="34" charset="0"/>
          <a:ea typeface="ＭＳ Ｐゴシック" pitchFamily="34" charset="-128"/>
          <a:cs typeface="ＭＳ Ｐゴシック" charset="0"/>
        </a:defRPr>
      </a:lvl3pPr>
      <a:lvl4pPr algn="r" rtl="0" eaLnBrk="0" fontAlgn="base" hangingPunct="0">
        <a:spcBef>
          <a:spcPct val="0"/>
        </a:spcBef>
        <a:spcAft>
          <a:spcPct val="0"/>
        </a:spcAft>
        <a:defRPr sz="4000" i="1">
          <a:solidFill>
            <a:schemeClr val="tx2"/>
          </a:solidFill>
          <a:latin typeface="Tahoma" pitchFamily="34" charset="0"/>
          <a:ea typeface="ＭＳ Ｐゴシック" pitchFamily="34" charset="-128"/>
          <a:cs typeface="ＭＳ Ｐゴシック" charset="0"/>
        </a:defRPr>
      </a:lvl4pPr>
      <a:lvl5pPr algn="r" rtl="0" eaLnBrk="0" fontAlgn="base" hangingPunct="0">
        <a:spcBef>
          <a:spcPct val="0"/>
        </a:spcBef>
        <a:spcAft>
          <a:spcPct val="0"/>
        </a:spcAft>
        <a:defRPr sz="4000" i="1">
          <a:solidFill>
            <a:schemeClr val="tx2"/>
          </a:solidFill>
          <a:latin typeface="Tahoma" pitchFamily="34" charset="0"/>
          <a:ea typeface="ＭＳ Ｐゴシック" pitchFamily="34" charset="-128"/>
          <a:cs typeface="ＭＳ Ｐゴシック" charset="0"/>
        </a:defRPr>
      </a:lvl5pPr>
      <a:lvl6pPr marL="457200" algn="r" rtl="0" fontAlgn="base">
        <a:spcBef>
          <a:spcPct val="0"/>
        </a:spcBef>
        <a:spcAft>
          <a:spcPct val="0"/>
        </a:spcAft>
        <a:defRPr sz="4000" i="1">
          <a:solidFill>
            <a:schemeClr val="tx2"/>
          </a:solidFill>
          <a:latin typeface="Tahoma" pitchFamily="34" charset="0"/>
          <a:ea typeface="ＭＳ Ｐゴシック" pitchFamily="34" charset="-128"/>
        </a:defRPr>
      </a:lvl6pPr>
      <a:lvl7pPr marL="914400" algn="r" rtl="0" fontAlgn="base">
        <a:spcBef>
          <a:spcPct val="0"/>
        </a:spcBef>
        <a:spcAft>
          <a:spcPct val="0"/>
        </a:spcAft>
        <a:defRPr sz="4000" i="1">
          <a:solidFill>
            <a:schemeClr val="tx2"/>
          </a:solidFill>
          <a:latin typeface="Tahoma" pitchFamily="34" charset="0"/>
          <a:ea typeface="ＭＳ Ｐゴシック" pitchFamily="34" charset="-128"/>
        </a:defRPr>
      </a:lvl7pPr>
      <a:lvl8pPr marL="1371600" algn="r" rtl="0" fontAlgn="base">
        <a:spcBef>
          <a:spcPct val="0"/>
        </a:spcBef>
        <a:spcAft>
          <a:spcPct val="0"/>
        </a:spcAft>
        <a:defRPr sz="4000" i="1">
          <a:solidFill>
            <a:schemeClr val="tx2"/>
          </a:solidFill>
          <a:latin typeface="Tahoma" pitchFamily="34" charset="0"/>
          <a:ea typeface="ＭＳ Ｐゴシック" pitchFamily="34" charset="-128"/>
        </a:defRPr>
      </a:lvl8pPr>
      <a:lvl9pPr marL="1828800" algn="r" rtl="0" fontAlgn="base">
        <a:spcBef>
          <a:spcPct val="0"/>
        </a:spcBef>
        <a:spcAft>
          <a:spcPct val="0"/>
        </a:spcAft>
        <a:defRPr sz="4000" i="1">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Font typeface="Tahoma" pitchFamily="34" charset="0"/>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Tahoma" pitchFamily="34"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pitchFamily="34"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Tahoma"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Tahoma" pitchFamily="34" charset="0"/>
        <a:buChar char="•"/>
        <a:defRPr>
          <a:solidFill>
            <a:schemeClr val="tx1"/>
          </a:solidFill>
          <a:latin typeface="+mn-lt"/>
          <a:ea typeface="+mn-ea"/>
        </a:defRPr>
      </a:lvl6pPr>
      <a:lvl7pPr marL="2971800" indent="-228600" algn="l" rtl="0" fontAlgn="base">
        <a:spcBef>
          <a:spcPct val="20000"/>
        </a:spcBef>
        <a:spcAft>
          <a:spcPct val="0"/>
        </a:spcAft>
        <a:buFont typeface="Tahoma" pitchFamily="34" charset="0"/>
        <a:buChar char="•"/>
        <a:defRPr>
          <a:solidFill>
            <a:schemeClr val="tx1"/>
          </a:solidFill>
          <a:latin typeface="+mn-lt"/>
          <a:ea typeface="+mn-ea"/>
        </a:defRPr>
      </a:lvl7pPr>
      <a:lvl8pPr marL="3429000" indent="-228600" algn="l" rtl="0" fontAlgn="base">
        <a:spcBef>
          <a:spcPct val="20000"/>
        </a:spcBef>
        <a:spcAft>
          <a:spcPct val="0"/>
        </a:spcAft>
        <a:buFont typeface="Tahoma" pitchFamily="34" charset="0"/>
        <a:buChar char="•"/>
        <a:defRPr>
          <a:solidFill>
            <a:schemeClr val="tx1"/>
          </a:solidFill>
          <a:latin typeface="+mn-lt"/>
          <a:ea typeface="+mn-ea"/>
        </a:defRPr>
      </a:lvl8pPr>
      <a:lvl9pPr marL="3886200" indent="-228600" algn="l" rtl="0" fontAlgn="base">
        <a:spcBef>
          <a:spcPct val="20000"/>
        </a:spcBef>
        <a:spcAft>
          <a:spcPct val="0"/>
        </a:spcAft>
        <a:buFont typeface="Tahoma" pitchFamily="34" charset="0"/>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1" hangingPunct="1">
              <a:defRPr/>
            </a:pPr>
            <a:fld id="{576FA924-B49D-3540-AB71-344A0BECEFF6}" type="slidenum">
              <a:rPr lang="zh-CN" altLang="en-US">
                <a:ea typeface="ＭＳ Ｐゴシック" charset="0"/>
              </a:rPr>
              <a:pPr eaLnBrk="1" hangingPunct="1">
                <a:defRPr/>
              </a:pPr>
              <a:t>‹#›</a:t>
            </a:fld>
            <a:endParaRPr lang="en-US" altLang="zh-CN">
              <a:ea typeface="ＭＳ Ｐゴシック" charset="0"/>
            </a:endParaRPr>
          </a:p>
        </p:txBody>
      </p:sp>
    </p:spTree>
    <p:extLst>
      <p:ext uri="{BB962C8B-B14F-4D97-AF65-F5344CB8AC3E}">
        <p14:creationId xmlns:p14="http://schemas.microsoft.com/office/powerpoint/2010/main" val="1312039177"/>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7523"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383876"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eaLnBrk="0" hangingPunct="0">
              <a:tabLst>
                <a:tab pos="0" algn="l"/>
                <a:tab pos="914400" algn="l"/>
                <a:tab pos="1828800" algn="l"/>
              </a:tabLst>
              <a:defRPr sz="2000">
                <a:solidFill>
                  <a:schemeClr val="tx1"/>
                </a:solidFill>
                <a:latin typeface="Arial" charset="0"/>
                <a:ea typeface="ＭＳ Ｐゴシック" charset="0"/>
                <a:cs typeface="ＭＳ Ｐゴシック" charset="0"/>
              </a:defRPr>
            </a:lvl1pPr>
            <a:lvl2pPr marL="37931725" indent="-37474525" eaLnBrk="0" hangingPunct="0">
              <a:tabLst>
                <a:tab pos="0" algn="l"/>
                <a:tab pos="914400" algn="l"/>
                <a:tab pos="1828800" algn="l"/>
              </a:tabLst>
              <a:defRPr sz="2000">
                <a:solidFill>
                  <a:schemeClr val="tx1"/>
                </a:solidFill>
                <a:latin typeface="Arial" charset="0"/>
                <a:ea typeface="ＭＳ Ｐゴシック" charset="0"/>
              </a:defRPr>
            </a:lvl2pPr>
            <a:lvl3pPr eaLnBrk="0" hangingPunct="0">
              <a:tabLst>
                <a:tab pos="0" algn="l"/>
                <a:tab pos="914400" algn="l"/>
                <a:tab pos="1828800" algn="l"/>
              </a:tabLst>
              <a:defRPr sz="2000">
                <a:solidFill>
                  <a:schemeClr val="tx1"/>
                </a:solidFill>
                <a:latin typeface="Arial" charset="0"/>
                <a:ea typeface="ＭＳ Ｐゴシック" charset="0"/>
              </a:defRPr>
            </a:lvl3pPr>
            <a:lvl4pPr eaLnBrk="0" hangingPunct="0">
              <a:tabLst>
                <a:tab pos="0" algn="l"/>
                <a:tab pos="914400" algn="l"/>
                <a:tab pos="1828800" algn="l"/>
              </a:tabLst>
              <a:defRPr sz="2000">
                <a:solidFill>
                  <a:schemeClr val="tx1"/>
                </a:solidFill>
                <a:latin typeface="Arial" charset="0"/>
                <a:ea typeface="ＭＳ Ｐゴシック" charset="0"/>
              </a:defRPr>
            </a:lvl4pPr>
            <a:lvl5pPr eaLnBrk="0" hangingPunct="0">
              <a:tabLst>
                <a:tab pos="0" algn="l"/>
                <a:tab pos="914400" algn="l"/>
                <a:tab pos="1828800" algn="l"/>
              </a:tabLst>
              <a:defRPr sz="20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Lst>
              <a:defRPr sz="20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Lst>
              <a:defRPr sz="20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Lst>
              <a:defRPr sz="20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Lst>
              <a:defRPr sz="2000">
                <a:solidFill>
                  <a:schemeClr val="tx1"/>
                </a:solidFill>
                <a:latin typeface="Arial" charset="0"/>
                <a:ea typeface="ＭＳ Ｐゴシック" charset="0"/>
              </a:defRPr>
            </a:lvl9pPr>
          </a:lstStyle>
          <a:p>
            <a:pPr eaLnBrk="1" hangingPunct="1">
              <a:lnSpc>
                <a:spcPts val="1700"/>
              </a:lnSpc>
              <a:defRPr/>
            </a:pPr>
            <a:r>
              <a:rPr lang="zh-CN" altLang="en-US" sz="1400">
                <a:solidFill>
                  <a:srgbClr val="000000"/>
                </a:solidFill>
              </a:rPr>
              <a:t> </a:t>
            </a:r>
          </a:p>
        </p:txBody>
      </p:sp>
      <p:sp>
        <p:nvSpPr>
          <p:cNvPr id="2383877"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eaLnBrk="0" hangingPunct="0">
              <a:tabLst>
                <a:tab pos="0" algn="l"/>
                <a:tab pos="914400" algn="l"/>
                <a:tab pos="1828800" algn="l"/>
                <a:tab pos="2743200" algn="l"/>
              </a:tabLst>
              <a:defRPr sz="2000">
                <a:solidFill>
                  <a:schemeClr val="tx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Lst>
              <a:defRPr sz="2000">
                <a:solidFill>
                  <a:schemeClr val="tx1"/>
                </a:solidFill>
                <a:latin typeface="Arial" charset="0"/>
                <a:ea typeface="ＭＳ Ｐゴシック" charset="0"/>
              </a:defRPr>
            </a:lvl2pPr>
            <a:lvl3pPr eaLnBrk="0" hangingPunct="0">
              <a:tabLst>
                <a:tab pos="0" algn="l"/>
                <a:tab pos="914400" algn="l"/>
                <a:tab pos="1828800" algn="l"/>
                <a:tab pos="2743200" algn="l"/>
              </a:tabLst>
              <a:defRPr sz="2000">
                <a:solidFill>
                  <a:schemeClr val="tx1"/>
                </a:solidFill>
                <a:latin typeface="Arial" charset="0"/>
                <a:ea typeface="ＭＳ Ｐゴシック" charset="0"/>
              </a:defRPr>
            </a:lvl3pPr>
            <a:lvl4pPr eaLnBrk="0" hangingPunct="0">
              <a:tabLst>
                <a:tab pos="0" algn="l"/>
                <a:tab pos="914400" algn="l"/>
                <a:tab pos="1828800" algn="l"/>
                <a:tab pos="2743200" algn="l"/>
              </a:tabLst>
              <a:defRPr sz="2000">
                <a:solidFill>
                  <a:schemeClr val="tx1"/>
                </a:solidFill>
                <a:latin typeface="Arial" charset="0"/>
                <a:ea typeface="ＭＳ Ｐゴシック" charset="0"/>
              </a:defRPr>
            </a:lvl4pPr>
            <a:lvl5pPr eaLnBrk="0" hangingPunct="0">
              <a:tabLst>
                <a:tab pos="0" algn="l"/>
                <a:tab pos="914400" algn="l"/>
                <a:tab pos="1828800" algn="l"/>
                <a:tab pos="2743200" algn="l"/>
              </a:tabLst>
              <a:defRPr sz="20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Lst>
              <a:defRPr sz="20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Lst>
              <a:defRPr sz="20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Lst>
              <a:defRPr sz="20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Lst>
              <a:defRPr sz="2000">
                <a:solidFill>
                  <a:schemeClr val="tx1"/>
                </a:solidFill>
                <a:latin typeface="Arial" charset="0"/>
                <a:ea typeface="ＭＳ Ｐゴシック" charset="0"/>
              </a:defRPr>
            </a:lvl9pPr>
          </a:lstStyle>
          <a:p>
            <a:pPr algn="ctr" eaLnBrk="1" hangingPunct="1">
              <a:lnSpc>
                <a:spcPts val="1700"/>
              </a:lnSpc>
              <a:defRPr/>
            </a:pPr>
            <a:r>
              <a:rPr lang="zh-CN" altLang="en-US" sz="1400">
                <a:solidFill>
                  <a:srgbClr val="000000"/>
                </a:solidFill>
              </a:rPr>
              <a:t> </a:t>
            </a:r>
          </a:p>
        </p:txBody>
      </p:sp>
    </p:spTree>
    <p:extLst>
      <p:ext uri="{BB962C8B-B14F-4D97-AF65-F5344CB8AC3E}">
        <p14:creationId xmlns:p14="http://schemas.microsoft.com/office/powerpoint/2010/main" val="525715609"/>
      </p:ext>
    </p:extLst>
  </p:cSld>
  <p:clrMap bg1="lt1" tx1="dk1" bg2="lt2" tx2="dk2" accent1="accent1" accent2="accent2" accent3="accent3" accent4="accent4" accent5="accent5" accent6="accent6" hlink="hlink" folHlink="folHlink"/>
  <p:sldLayoutIdLst>
    <p:sldLayoutId id="2147484116" r:id="rId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ＭＳ Ｐゴシック" charset="0"/>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pitchFamily="-112"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pitchFamily="-112"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pitchFamily="-112"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pitchFamily="-112"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pitchFamily="-112" charset="0"/>
        </a:defRPr>
      </a:lvl6pPr>
      <a:lvl7pPr marL="939800" algn="ctr" rtl="0" fontAlgn="base">
        <a:lnSpc>
          <a:spcPts val="5300"/>
        </a:lnSpc>
        <a:spcBef>
          <a:spcPct val="0"/>
        </a:spcBef>
        <a:spcAft>
          <a:spcPct val="0"/>
        </a:spcAft>
        <a:defRPr sz="4400">
          <a:solidFill>
            <a:schemeClr val="tx1"/>
          </a:solidFill>
          <a:latin typeface="Arial" pitchFamily="-112" charset="0"/>
        </a:defRPr>
      </a:lvl7pPr>
      <a:lvl8pPr marL="1397000" algn="ctr" rtl="0" fontAlgn="base">
        <a:lnSpc>
          <a:spcPts val="5300"/>
        </a:lnSpc>
        <a:spcBef>
          <a:spcPct val="0"/>
        </a:spcBef>
        <a:spcAft>
          <a:spcPct val="0"/>
        </a:spcAft>
        <a:defRPr sz="4400">
          <a:solidFill>
            <a:schemeClr val="tx1"/>
          </a:solidFill>
          <a:latin typeface="Arial" pitchFamily="-112" charset="0"/>
        </a:defRPr>
      </a:lvl8pPr>
      <a:lvl9pPr marL="1854200" algn="ctr" rtl="0" fontAlgn="base">
        <a:lnSpc>
          <a:spcPts val="5300"/>
        </a:lnSpc>
        <a:spcBef>
          <a:spcPct val="0"/>
        </a:spcBef>
        <a:spcAft>
          <a:spcPct val="0"/>
        </a:spcAft>
        <a:defRPr sz="4400">
          <a:solidFill>
            <a:schemeClr val="tx1"/>
          </a:solidFill>
          <a:latin typeface="Arial" pitchFamily="-112"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ＭＳ Ｐゴシック" charset="0"/>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ＭＳ Ｐゴシック" charset="0"/>
          <a:cs typeface="MS PGothic" pitchFamily="34" charset="-128"/>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ＭＳ Ｐゴシック" charset="0"/>
          <a:cs typeface="MS PGothic" pitchFamily="34" charset="-128"/>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ＭＳ Ｐゴシック" charset="0"/>
          <a:cs typeface="MS PGothic" pitchFamily="34" charset="-128"/>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ＭＳ Ｐゴシック" charset="0"/>
          <a:cs typeface="MS PGothic" pitchFamily="34" charset="-128"/>
        </a:defRPr>
      </a:lvl5pPr>
      <a:lvl6pPr marL="2628900" indent="-342900" algn="l" rtl="0" fontAlgn="base">
        <a:lnSpc>
          <a:spcPts val="2400"/>
        </a:lnSpc>
        <a:spcBef>
          <a:spcPct val="0"/>
        </a:spcBef>
        <a:spcAft>
          <a:spcPts val="100"/>
        </a:spcAft>
        <a:buSzPct val="100000"/>
        <a:buFont typeface="Arial" pitchFamily="-112" charset="0"/>
        <a:buChar char="»"/>
        <a:defRPr sz="2000">
          <a:solidFill>
            <a:schemeClr val="tx1"/>
          </a:solidFill>
          <a:latin typeface="+mn-lt"/>
          <a:ea typeface="ＭＳ Ｐゴシック" pitchFamily="-112" charset="-128"/>
        </a:defRPr>
      </a:lvl6pPr>
      <a:lvl7pPr marL="3086100" indent="-342900" algn="l" rtl="0" fontAlgn="base">
        <a:lnSpc>
          <a:spcPts val="2400"/>
        </a:lnSpc>
        <a:spcBef>
          <a:spcPct val="0"/>
        </a:spcBef>
        <a:spcAft>
          <a:spcPts val="100"/>
        </a:spcAft>
        <a:buSzPct val="100000"/>
        <a:buFont typeface="Arial" pitchFamily="-112" charset="0"/>
        <a:buChar char="»"/>
        <a:defRPr sz="2000">
          <a:solidFill>
            <a:schemeClr val="tx1"/>
          </a:solidFill>
          <a:latin typeface="+mn-lt"/>
          <a:ea typeface="ＭＳ Ｐゴシック" pitchFamily="-112" charset="-128"/>
        </a:defRPr>
      </a:lvl7pPr>
      <a:lvl8pPr marL="3543300" indent="-342900" algn="l" rtl="0" fontAlgn="base">
        <a:lnSpc>
          <a:spcPts val="2400"/>
        </a:lnSpc>
        <a:spcBef>
          <a:spcPct val="0"/>
        </a:spcBef>
        <a:spcAft>
          <a:spcPts val="100"/>
        </a:spcAft>
        <a:buSzPct val="100000"/>
        <a:buFont typeface="Arial" pitchFamily="-112" charset="0"/>
        <a:buChar char="»"/>
        <a:defRPr sz="2000">
          <a:solidFill>
            <a:schemeClr val="tx1"/>
          </a:solidFill>
          <a:latin typeface="+mn-lt"/>
          <a:ea typeface="ＭＳ Ｐゴシック" pitchFamily="-112" charset="-128"/>
        </a:defRPr>
      </a:lvl8pPr>
      <a:lvl9pPr marL="4000500" indent="-342900" algn="l" rtl="0" fontAlgn="base">
        <a:lnSpc>
          <a:spcPts val="2400"/>
        </a:lnSpc>
        <a:spcBef>
          <a:spcPct val="0"/>
        </a:spcBef>
        <a:spcAft>
          <a:spcPts val="100"/>
        </a:spcAft>
        <a:buSzPct val="100000"/>
        <a:buFont typeface="Arial"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28"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28" charset="0"/>
                <a:ea typeface="+mn-ea"/>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Geneva" charset="0"/>
              </a:defRPr>
            </a:lvl1pPr>
          </a:lstStyle>
          <a:p>
            <a:pPr eaLnBrk="1" hangingPunct="1">
              <a:defRPr/>
            </a:pPr>
            <a:fld id="{6BFF2444-2226-D84A-B5CD-42D47A780071}" type="slidenum">
              <a:rPr lang="en-US">
                <a:solidFill>
                  <a:srgbClr val="000000"/>
                </a:solidFill>
                <a:latin typeface="Arial" charset="0"/>
                <a:ea typeface="ＭＳ Ｐゴシック" charset="0"/>
              </a:rPr>
              <a:pPr eaLnBrk="1" hangingPunct="1">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583263703"/>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0" y="3902075"/>
            <a:ext cx="3400425" cy="2949575"/>
            <a:chOff x="0" y="2458"/>
            <a:chExt cx="2142" cy="1858"/>
          </a:xfrm>
        </p:grpSpPr>
        <p:sp>
          <p:nvSpPr>
            <p:cNvPr id="26931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28" charset="0"/>
                <a:ea typeface="ＭＳ Ｐゴシック" charset="0"/>
              </a:endParaRPr>
            </a:p>
          </p:txBody>
        </p:sp>
        <p:sp>
          <p:nvSpPr>
            <p:cNvPr id="26931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1800">
                <a:solidFill>
                  <a:srgbClr val="FFFFFF"/>
                </a:solidFill>
                <a:latin typeface="Arial" pitchFamily="-128" charset="0"/>
                <a:ea typeface="ＭＳ Ｐゴシック" charset="0"/>
              </a:endParaRPr>
            </a:p>
          </p:txBody>
        </p:sp>
        <p:sp>
          <p:nvSpPr>
            <p:cNvPr id="26931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28" charset="0"/>
                <a:ea typeface="ＭＳ Ｐゴシック" charset="0"/>
              </a:endParaRPr>
            </a:p>
          </p:txBody>
        </p:sp>
        <p:sp>
          <p:nvSpPr>
            <p:cNvPr id="26931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28" charset="0"/>
                <a:ea typeface="ＭＳ Ｐゴシック" charset="0"/>
              </a:endParaRPr>
            </a:p>
          </p:txBody>
        </p:sp>
        <p:sp>
          <p:nvSpPr>
            <p:cNvPr id="891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latin typeface="Arial" charset="0"/>
                <a:ea typeface="ＭＳ Ｐゴシック" charset="0"/>
              </a:endParaRPr>
            </a:p>
          </p:txBody>
        </p:sp>
        <p:sp>
          <p:nvSpPr>
            <p:cNvPr id="891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latin typeface="Arial" charset="0"/>
                <a:ea typeface="ＭＳ Ｐゴシック" charset="0"/>
              </a:endParaRPr>
            </a:p>
          </p:txBody>
        </p:sp>
        <p:sp>
          <p:nvSpPr>
            <p:cNvPr id="891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latin typeface="Arial" charset="0"/>
                <a:ea typeface="ＭＳ Ｐゴシック" charset="0"/>
              </a:endParaRPr>
            </a:p>
          </p:txBody>
        </p:sp>
      </p:grpSp>
      <p:sp>
        <p:nvSpPr>
          <p:cNvPr id="269322"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69323"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9324"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pitchFamily="-128" charset="0"/>
                <a:ea typeface="+mn-ea"/>
                <a:cs typeface="+mn-cs"/>
              </a:defRPr>
            </a:lvl1pPr>
          </a:lstStyle>
          <a:p>
            <a:pPr eaLnBrk="1" hangingPunct="1">
              <a:defRPr/>
            </a:pPr>
            <a:endParaRPr lang="en-US"/>
          </a:p>
        </p:txBody>
      </p:sp>
      <p:sp>
        <p:nvSpPr>
          <p:cNvPr id="26932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pitchFamily="-128" charset="0"/>
                <a:ea typeface="+mn-ea"/>
                <a:cs typeface="+mn-cs"/>
              </a:defRPr>
            </a:lvl1pPr>
          </a:lstStyle>
          <a:p>
            <a:pPr eaLnBrk="1" hangingPunct="1">
              <a:defRPr/>
            </a:pPr>
            <a:endParaRPr lang="en-US"/>
          </a:p>
        </p:txBody>
      </p:sp>
      <p:sp>
        <p:nvSpPr>
          <p:cNvPr id="269326"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pPr eaLnBrk="1" hangingPunct="1">
              <a:defRPr/>
            </a:pPr>
            <a:fld id="{22572AA1-E31D-2442-BFFB-A33C2D6F4486}" type="slidenum">
              <a:rPr lang="zh-CN" altLang="en-US">
                <a:latin typeface="Arial" charset="0"/>
                <a:ea typeface="ＭＳ Ｐゴシック" charset="0"/>
              </a:rPr>
              <a:pPr eaLnBrk="1" hangingPunct="1">
                <a:defRPr/>
              </a:pPr>
              <a:t>‹#›</a:t>
            </a:fld>
            <a:endParaRPr lang="en-US" altLang="zh-CN">
              <a:latin typeface="Arial" charset="0"/>
              <a:ea typeface="ＭＳ Ｐゴシック" charset="0"/>
            </a:endParaRPr>
          </a:p>
        </p:txBody>
      </p:sp>
    </p:spTree>
    <p:extLst>
      <p:ext uri="{BB962C8B-B14F-4D97-AF65-F5344CB8AC3E}">
        <p14:creationId xmlns:p14="http://schemas.microsoft.com/office/powerpoint/2010/main" val="1259292944"/>
      </p:ext>
    </p:extLst>
  </p:cSld>
  <p:clrMap bg1="dk2" tx1="lt1" bg2="dk1" tx2="lt2" accent1="accent1" accent2="accent2" accent3="accent3" accent4="accent4" accent5="accent5" accent6="accent6" hlink="hlink" folHlink="folHlink"/>
  <p:sldLayoutIdLst>
    <p:sldLayoutId id="2147484130"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5pPr>
      <a:lvl6pPr marL="25146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6pPr>
      <a:lvl7pPr marL="29718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7pPr>
      <a:lvl8pPr marL="34290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8pPr>
      <a:lvl9pPr marL="38862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1" hangingPunct="1">
              <a:defRPr/>
            </a:pPr>
            <a:fld id="{576FA924-B49D-3540-AB71-344A0BECEFF6}" type="slidenum">
              <a:rPr lang="zh-CN" altLang="en-US">
                <a:ea typeface="ＭＳ Ｐゴシック" charset="0"/>
              </a:rPr>
              <a:pPr eaLnBrk="1" hangingPunct="1">
                <a:defRPr/>
              </a:pPr>
              <a:t>‹#›</a:t>
            </a:fld>
            <a:endParaRPr lang="en-US" altLang="zh-CN">
              <a:ea typeface="ＭＳ Ｐゴシック" charset="0"/>
            </a:endParaRPr>
          </a:p>
        </p:txBody>
      </p:sp>
    </p:spTree>
    <p:extLst>
      <p:ext uri="{BB962C8B-B14F-4D97-AF65-F5344CB8AC3E}">
        <p14:creationId xmlns:p14="http://schemas.microsoft.com/office/powerpoint/2010/main" val="1284579458"/>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1138"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114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sp>
          <p:nvSpPr>
            <p:cNvPr id="9114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sp>
          <p:nvSpPr>
            <p:cNvPr id="9115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pPr eaLnBrk="1" hangingPunct="1">
              <a:defRPr/>
            </a:pPr>
            <a:fld id="{A36E06F4-A21D-7A48-9AA1-6693A455A137}" type="slidenum">
              <a:rPr lang="zh-CN" altLang="en-US">
                <a:latin typeface="Arial" charset="0"/>
                <a:ea typeface="ＭＳ Ｐゴシック" charset="0"/>
              </a:rPr>
              <a:pPr eaLnBrk="1" hangingPunct="1">
                <a:defRPr/>
              </a:pPr>
              <a:t>‹#›</a:t>
            </a:fld>
            <a:endParaRPr lang="en-US" altLang="zh-CN">
              <a:latin typeface="Arial" charset="0"/>
              <a:ea typeface="ＭＳ Ｐゴシック" charset="0"/>
            </a:endParaRPr>
          </a:p>
        </p:txBody>
      </p:sp>
    </p:spTree>
    <p:extLst>
      <p:ext uri="{BB962C8B-B14F-4D97-AF65-F5344CB8AC3E}">
        <p14:creationId xmlns:p14="http://schemas.microsoft.com/office/powerpoint/2010/main" val="3496265762"/>
      </p:ext>
    </p:extLst>
  </p:cSld>
  <p:clrMap bg1="dk2" tx1="lt1" bg2="dk1" tx2="lt2" accent1="accent1" accent2="accent2" accent3="accent3" accent4="accent4" accent5="accent5" accent6="accent6" hlink="hlink" folHlink="folHlink"/>
  <p:sldLayoutIdLst>
    <p:sldLayoutId id="214748413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319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sp>
          <p:nvSpPr>
            <p:cNvPr id="9319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sp>
          <p:nvSpPr>
            <p:cNvPr id="9319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a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pPr eaLnBrk="1" hangingPunct="1">
              <a:defRPr/>
            </a:pPr>
            <a:fld id="{29D02B73-9078-6746-B758-B4BCD21EFA55}" type="slidenum">
              <a:rPr lang="zh-CN" altLang="en-US">
                <a:latin typeface="Arial" charset="0"/>
                <a:ea typeface="ＭＳ Ｐゴシック" charset="0"/>
              </a:rPr>
              <a:pPr eaLnBrk="1" hangingPunct="1">
                <a:defRPr/>
              </a:pPr>
              <a:t>‹#›</a:t>
            </a:fld>
            <a:endParaRPr lang="en-US" altLang="zh-CN">
              <a:latin typeface="Arial" charset="0"/>
              <a:ea typeface="ＭＳ Ｐゴシック" charset="0"/>
            </a:endParaRPr>
          </a:p>
        </p:txBody>
      </p:sp>
    </p:spTree>
    <p:extLst>
      <p:ext uri="{BB962C8B-B14F-4D97-AF65-F5344CB8AC3E}">
        <p14:creationId xmlns:p14="http://schemas.microsoft.com/office/powerpoint/2010/main" val="499664124"/>
      </p:ext>
    </p:extLst>
  </p:cSld>
  <p:clrMap bg1="dk2" tx1="lt1" bg2="dk1" tx2="lt2" accent1="accent1" accent2="accent2" accent3="accent3" accent4="accent4" accent5="accent5" accent6="accent6" hlink="hlink" folHlink="folHlink"/>
  <p:sldLayoutIdLst>
    <p:sldLayoutId id="214748413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659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endParaRPr lang="en-US" altLang="en-US"/>
          </a:p>
        </p:txBody>
      </p:sp>
      <p:sp>
        <p:nvSpPr>
          <p:cNvPr id="4659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p>
        </p:txBody>
      </p:sp>
      <p:sp>
        <p:nvSpPr>
          <p:cNvPr id="4659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B9FEB8C6-5290-4C5B-976F-62BB8EB82F3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3312EBC-2818-8C4B-89C5-E8FA39C497BF}"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704849773"/>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Arial" charset="0"/>
          <a:ea typeface="SimSun" charset="0"/>
          <a:cs typeface="SimSun" charset="0"/>
        </a:defRPr>
      </a:lvl2pPr>
      <a:lvl3pPr algn="ctr" rtl="0" eaLnBrk="0" fontAlgn="base" hangingPunct="0">
        <a:spcBef>
          <a:spcPct val="0"/>
        </a:spcBef>
        <a:spcAft>
          <a:spcPct val="0"/>
        </a:spcAft>
        <a:defRPr sz="4400">
          <a:solidFill>
            <a:srgbClr val="FFFFFF"/>
          </a:solidFill>
          <a:latin typeface="Arial" charset="0"/>
          <a:ea typeface="SimSun" charset="0"/>
          <a:cs typeface="SimSun" charset="0"/>
        </a:defRPr>
      </a:lvl3pPr>
      <a:lvl4pPr algn="ctr" rtl="0" eaLnBrk="0" fontAlgn="base" hangingPunct="0">
        <a:spcBef>
          <a:spcPct val="0"/>
        </a:spcBef>
        <a:spcAft>
          <a:spcPct val="0"/>
        </a:spcAft>
        <a:defRPr sz="4400">
          <a:solidFill>
            <a:srgbClr val="FFFFFF"/>
          </a:solidFill>
          <a:latin typeface="Arial" charset="0"/>
          <a:ea typeface="SimSun" charset="0"/>
          <a:cs typeface="SimSun" charset="0"/>
        </a:defRPr>
      </a:lvl4pPr>
      <a:lvl5pPr algn="ctr" rtl="0" eaLnBrk="0" fontAlgn="base" hangingPunct="0">
        <a:spcBef>
          <a:spcPct val="0"/>
        </a:spcBef>
        <a:spcAft>
          <a:spcPct val="0"/>
        </a:spcAft>
        <a:defRPr sz="4400">
          <a:solidFill>
            <a:srgbClr val="FFFFFF"/>
          </a:solidFill>
          <a:latin typeface="Arial" charset="0"/>
          <a:ea typeface="SimSun" charset="0"/>
          <a:cs typeface="SimSun" charset="0"/>
        </a:defRPr>
      </a:lvl5pPr>
      <a:lvl6pPr marL="457200" algn="ctr" rtl="0" fontAlgn="base">
        <a:spcBef>
          <a:spcPct val="0"/>
        </a:spcBef>
        <a:spcAft>
          <a:spcPct val="0"/>
        </a:spcAft>
        <a:defRPr sz="4400">
          <a:solidFill>
            <a:srgbClr val="FFFFFF"/>
          </a:solidFill>
          <a:latin typeface="Arial" charset="0"/>
          <a:ea typeface="SimSun" charset="0"/>
          <a:cs typeface="SimSun" charset="0"/>
        </a:defRPr>
      </a:lvl6pPr>
      <a:lvl7pPr marL="914400" algn="ctr" rtl="0" fontAlgn="base">
        <a:spcBef>
          <a:spcPct val="0"/>
        </a:spcBef>
        <a:spcAft>
          <a:spcPct val="0"/>
        </a:spcAft>
        <a:defRPr sz="4400">
          <a:solidFill>
            <a:srgbClr val="FFFFFF"/>
          </a:solidFill>
          <a:latin typeface="Arial" charset="0"/>
          <a:ea typeface="SimSun" charset="0"/>
          <a:cs typeface="SimSun" charset="0"/>
        </a:defRPr>
      </a:lvl7pPr>
      <a:lvl8pPr marL="1371600" algn="ctr" rtl="0" fontAlgn="base">
        <a:spcBef>
          <a:spcPct val="0"/>
        </a:spcBef>
        <a:spcAft>
          <a:spcPct val="0"/>
        </a:spcAft>
        <a:defRPr sz="4400">
          <a:solidFill>
            <a:srgbClr val="FFFFFF"/>
          </a:solidFill>
          <a:latin typeface="Arial" charset="0"/>
          <a:ea typeface="SimSun" charset="0"/>
          <a:cs typeface="SimSun" charset="0"/>
        </a:defRPr>
      </a:lvl8pPr>
      <a:lvl9pPr marL="1828800" algn="ctr" rtl="0" fontAlgn="base">
        <a:spcBef>
          <a:spcPct val="0"/>
        </a:spcBef>
        <a:spcAft>
          <a:spcPct val="0"/>
        </a:spcAft>
        <a:defRPr sz="4400">
          <a:solidFill>
            <a:srgbClr val="FFFFFF"/>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1" hangingPunct="1">
              <a:defRPr/>
            </a:pPr>
            <a:endParaRPr lang="en-US" kern="0">
              <a:solidFill>
                <a:srgbClr val="EAEAEA"/>
              </a:solidFill>
              <a:latin typeface="Times New Roman" pitchFamily="-111" charset="0"/>
              <a:ea typeface="SimSun" charset="0"/>
            </a:endParaRPr>
          </a:p>
        </p:txBody>
      </p:sp>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zh-CN" altLang="en-US">
              <a:solidFill>
                <a:srgbClr val="FEFAC9"/>
              </a:solidFill>
              <a:latin typeface="Times New Roman" charset="0"/>
              <a:ea typeface="SimSun" charset="0"/>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zh-CN" altLang="en-US">
              <a:solidFill>
                <a:srgbClr val="FEFAC9"/>
              </a:solidFill>
              <a:latin typeface="Times New Roman" charset="0"/>
              <a:ea typeface="SimSun" charset="0"/>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A703D3F8-6D3D-2047-A10B-A9A00163AD6B}" type="slidenum">
              <a:rPr lang="zh-CN" altLang="en-US" smtClean="0">
                <a:solidFill>
                  <a:srgbClr val="FEFAC9"/>
                </a:solidFill>
                <a:latin typeface="Times New Roman" charset="0"/>
                <a:ea typeface="SimSun" charset="0"/>
              </a:rPr>
              <a:pPr>
                <a:defRPr/>
              </a:pPr>
              <a:t>‹#›</a:t>
            </a:fld>
            <a:endParaRPr lang="en-US" altLang="zh-CN">
              <a:solidFill>
                <a:srgbClr val="FEFAC9"/>
              </a:solidFill>
              <a:latin typeface="Times New Roman" charset="0"/>
              <a:ea typeface="SimSun"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4279476533"/>
      </p:ext>
    </p:extLst>
  </p:cSld>
  <p:clrMap bg1="dk1" tx1="lt1" bg2="dk2" tx2="lt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 id="2147484164" r:id="rId13"/>
    <p:sldLayoutId id="2147484165" r:id="rId14"/>
    <p:sldLayoutId id="2147484166" r:id="rId15"/>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endParaRPr lang="en-US" altLang="en-US">
              <a:solidFill>
                <a:srgbClr val="000000"/>
              </a:solidFill>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solidFill>
                <a:srgbClr val="000000"/>
              </a:solidFill>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3738BA6D-2BC4-4F46-8957-45DFC21C9A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1215025"/>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5E839103-EB0F-5A4C-BCA9-CF801665BE18}" type="slidenum">
              <a:rPr lang="en-US"/>
              <a:pPr>
                <a:defRPr/>
              </a:pPr>
              <a:t>‹#›</a:t>
            </a:fld>
            <a:endParaRPr lang="en-US"/>
          </a:p>
        </p:txBody>
      </p:sp>
    </p:spTree>
    <p:extLst>
      <p:ext uri="{BB962C8B-B14F-4D97-AF65-F5344CB8AC3E}">
        <p14:creationId xmlns:p14="http://schemas.microsoft.com/office/powerpoint/2010/main" val="468579529"/>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FDFDBAE2-7CD7-4E44-9608-6759D19DA254}" type="datetimeFigureOut">
              <a:rPr lang="en-US"/>
              <a:pPr>
                <a:defRPr/>
              </a:pPr>
              <a:t>5/28/26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1A8AACD2-2016-3743-BC64-250B358C78A2}" type="slidenum">
              <a:rPr lang="en-US"/>
              <a:pPr>
                <a:defRPr/>
              </a:pPr>
              <a:t>‹#›</a:t>
            </a:fld>
            <a:endParaRPr lang="en-US"/>
          </a:p>
        </p:txBody>
      </p:sp>
    </p:spTree>
    <p:extLst>
      <p:ext uri="{BB962C8B-B14F-4D97-AF65-F5344CB8AC3E}">
        <p14:creationId xmlns:p14="http://schemas.microsoft.com/office/powerpoint/2010/main" val="1366240712"/>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 id="2147484227"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65"/>
        <p:cNvGrpSpPr/>
        <p:nvPr/>
      </p:nvGrpSpPr>
      <p:grpSpPr>
        <a:xfrm>
          <a:off x="0" y="0"/>
          <a:ext cx="0" cy="0"/>
          <a:chOff x="0" y="0"/>
          <a:chExt cx="0" cy="0"/>
        </a:xfrm>
      </p:grpSpPr>
      <p:sp>
        <p:nvSpPr>
          <p:cNvPr id="2766" name="Google Shape;2766;p3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67" name="Google Shape;2767;p3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68" name="Google Shape;2768;p3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2769" name="Google Shape;2769;p3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2770" name="Google Shape;2770;p3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09198634"/>
      </p:ext>
    </p:extLst>
  </p:cSld>
  <p:clrMap bg1="lt1" tx1="dk1" bg2="dk2" tx2="lt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 id="214748424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22"/>
        <p:cNvGrpSpPr/>
        <p:nvPr/>
      </p:nvGrpSpPr>
      <p:grpSpPr>
        <a:xfrm>
          <a:off x="0" y="0"/>
          <a:ext cx="0" cy="0"/>
          <a:chOff x="0" y="0"/>
          <a:chExt cx="0" cy="0"/>
        </a:xfrm>
      </p:grpSpPr>
      <p:sp>
        <p:nvSpPr>
          <p:cNvPr id="3623" name="Google Shape;3623;p49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3624" name="Google Shape;3624;p496"/>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3625" name="Google Shape;3625;p49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626" name="Google Shape;3626;p49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627" name="Google Shape;3627;p49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25636179"/>
      </p:ext>
    </p:extLst>
  </p:cSld>
  <p:clrMap bg1="lt1" tx1="dk1" bg2="dk2" tx2="lt2" accent1="accent1" accent2="accent2" accent3="accent3" accent4="accent4" accent5="accent5" accent6="accent6" hlink="hlink" folHlink="folHlink"/>
  <p:sldLayoutIdLst>
    <p:sldLayoutId id="2147484242" r:id="rId1"/>
    <p:sldLayoutId id="2147484243" r:id="rId2"/>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38"/>
        <p:cNvGrpSpPr/>
        <p:nvPr/>
      </p:nvGrpSpPr>
      <p:grpSpPr>
        <a:xfrm>
          <a:off x="0" y="0"/>
          <a:ext cx="0" cy="0"/>
          <a:chOff x="0" y="0"/>
          <a:chExt cx="0" cy="0"/>
        </a:xfrm>
      </p:grpSpPr>
      <p:sp>
        <p:nvSpPr>
          <p:cNvPr id="3639" name="Google Shape;3639;p49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640" name="Google Shape;3640;p49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41" name="Google Shape;3641;p49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642" name="Google Shape;3642;p49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643" name="Google Shape;3643;p49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10319231"/>
      </p:ext>
    </p:extLst>
  </p:cSld>
  <p:clrMap bg1="lt1" tx1="dk1" bg2="dk2" tx2="lt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76"/>
        <p:cNvGrpSpPr/>
        <p:nvPr/>
      </p:nvGrpSpPr>
      <p:grpSpPr>
        <a:xfrm>
          <a:off x="0" y="0"/>
          <a:ext cx="0" cy="0"/>
          <a:chOff x="0" y="0"/>
          <a:chExt cx="0" cy="0"/>
        </a:xfrm>
      </p:grpSpPr>
      <p:sp>
        <p:nvSpPr>
          <p:cNvPr id="3077" name="Google Shape;3077;p4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078" name="Google Shape;3078;p41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79" name="Google Shape;3079;p41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080" name="Google Shape;3080;p41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3081" name="Google Shape;3081;p41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71891371"/>
      </p:ext>
    </p:extLst>
  </p:cSld>
  <p:clrMap bg1="lt1" tx1="dk1" bg2="dk2" tx2="lt2" accent1="accent1" accent2="accent2" accent3="accent3" accent4="accent4" accent5="accent5" accent6="accent6" hlink="hlink" folHlink="folHlink"/>
  <p:sldLayoutIdLst>
    <p:sldLayoutId id="2147484257" r:id="rId1"/>
    <p:sldLayoutId id="2147484258" r:id="rId2"/>
    <p:sldLayoutId id="2147484259" r:id="rId3"/>
    <p:sldLayoutId id="2147484260" r:id="rId4"/>
    <p:sldLayoutId id="2147484261" r:id="rId5"/>
    <p:sldLayoutId id="2147484262" r:id="rId6"/>
    <p:sldLayoutId id="2147484263" r:id="rId7"/>
    <p:sldLayoutId id="2147484264" r:id="rId8"/>
    <p:sldLayoutId id="2147484265" r:id="rId9"/>
    <p:sldLayoutId id="2147484266" r:id="rId10"/>
    <p:sldLayoutId id="214748426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9"/>
        <p:cNvGrpSpPr/>
        <p:nvPr/>
      </p:nvGrpSpPr>
      <p:grpSpPr>
        <a:xfrm>
          <a:off x="0" y="0"/>
          <a:ext cx="0" cy="0"/>
          <a:chOff x="0" y="0"/>
          <a:chExt cx="0" cy="0"/>
        </a:xfrm>
      </p:grpSpPr>
      <p:sp>
        <p:nvSpPr>
          <p:cNvPr id="1390" name="Google Shape;1390;p2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dirty="0"/>
          </a:p>
        </p:txBody>
      </p:sp>
      <p:sp>
        <p:nvSpPr>
          <p:cNvPr id="1391" name="Google Shape;1391;p22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1392" name="Google Shape;1392;p22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1393" name="Google Shape;1393;p22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1394" name="Google Shape;1394;p22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063229702"/>
      </p:ext>
    </p:extLst>
  </p:cSld>
  <p:clrMap bg1="lt1" tx1="dk1" bg2="dk2" tx2="lt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 id="2147484287" r:id="rId7"/>
    <p:sldLayoutId id="2147484288" r:id="rId8"/>
    <p:sldLayoutId id="2147484289" r:id="rId9"/>
    <p:sldLayoutId id="2147484290" r:id="rId10"/>
    <p:sldLayoutId id="21474842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3902075"/>
            <a:ext cx="3400425" cy="2949575"/>
            <a:chOff x="0" y="2458"/>
            <a:chExt cx="2142" cy="1858"/>
          </a:xfrm>
        </p:grpSpPr>
        <p:sp>
          <p:nvSpPr>
            <p:cNvPr id="481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28" charset="0"/>
                <a:ea typeface="ＭＳ Ｐゴシック" pitchFamily="-112" charset="-128"/>
                <a:cs typeface="ＭＳ Ｐゴシック" pitchFamily="-112" charset="-128"/>
              </a:endParaRPr>
            </a:p>
          </p:txBody>
        </p:sp>
        <p:sp>
          <p:nvSpPr>
            <p:cNvPr id="481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28" charset="0"/>
                <a:ea typeface="ＭＳ Ｐゴシック" pitchFamily="-112" charset="-128"/>
                <a:cs typeface="ＭＳ Ｐゴシック" pitchFamily="-112" charset="-128"/>
              </a:endParaRPr>
            </a:p>
          </p:txBody>
        </p:sp>
        <p:sp>
          <p:nvSpPr>
            <p:cNvPr id="481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28" charset="0"/>
                <a:ea typeface="ＭＳ Ｐゴシック" pitchFamily="-112" charset="-128"/>
                <a:cs typeface="ＭＳ Ｐゴシック" pitchFamily="-112" charset="-128"/>
              </a:endParaRPr>
            </a:p>
          </p:txBody>
        </p:sp>
        <p:sp>
          <p:nvSpPr>
            <p:cNvPr id="481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28" charset="0"/>
                <a:ea typeface="ＭＳ Ｐゴシック" pitchFamily="-112" charset="-128"/>
                <a:cs typeface="ＭＳ Ｐゴシック" pitchFamily="-112" charset="-128"/>
              </a:endParaRPr>
            </a:p>
          </p:txBody>
        </p:sp>
        <p:sp>
          <p:nvSpPr>
            <p:cNvPr id="256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256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256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sp>
        <p:nvSpPr>
          <p:cNvPr id="481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endParaRPr lang="en-US" altLang="en-US"/>
          </a:p>
        </p:txBody>
      </p:sp>
      <p:sp>
        <p:nvSpPr>
          <p:cNvPr id="481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endParaRPr lang="en-US" altLang="en-US"/>
          </a:p>
        </p:txBody>
      </p:sp>
      <p:sp>
        <p:nvSpPr>
          <p:cNvPr id="481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C6B1E7D4-EF2C-44A5-A08D-4007796F196C}"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931"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Geneva" pitchFamily="-108" charset="-128"/>
          <a:cs typeface="Geneva" charset="0"/>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Geneva" pitchFamily="-108"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Geneva" pitchFamily="-108" charset="-128"/>
          <a:cs typeface="Geneva" charset="0"/>
        </a:defRPr>
      </a:lvl5pPr>
      <a:lvl6pPr marL="25146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6pPr>
      <a:lvl7pPr marL="29718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7pPr>
      <a:lvl8pPr marL="34290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8pPr>
      <a:lvl9pPr marL="38862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3902075"/>
            <a:ext cx="3400425" cy="2949575"/>
            <a:chOff x="0" y="2458"/>
            <a:chExt cx="2142" cy="1858"/>
          </a:xfrm>
        </p:grpSpPr>
        <p:sp>
          <p:nvSpPr>
            <p:cNvPr id="921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922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922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922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266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266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266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grpSp>
      <p:sp>
        <p:nvSpPr>
          <p:cNvPr id="922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ltLang="zh-CN"/>
              <a:t>Click to edit Master title style</a:t>
            </a:r>
          </a:p>
        </p:txBody>
      </p:sp>
      <p:sp>
        <p:nvSpPr>
          <p:cNvPr id="922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22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ea typeface="SimSun" pitchFamily="2" charset="-122"/>
              </a:defRPr>
            </a:lvl1pPr>
          </a:lstStyle>
          <a:p>
            <a:endParaRPr lang="en-US" altLang="zh-CN"/>
          </a:p>
        </p:txBody>
      </p:sp>
      <p:sp>
        <p:nvSpPr>
          <p:cNvPr id="922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ea typeface="SimSun" pitchFamily="2" charset="-122"/>
              </a:defRPr>
            </a:lvl1pPr>
          </a:lstStyle>
          <a:p>
            <a:endParaRPr lang="en-US" altLang="zh-CN"/>
          </a:p>
        </p:txBody>
      </p:sp>
      <p:sp>
        <p:nvSpPr>
          <p:cNvPr id="923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ea typeface="SimSun" pitchFamily="2" charset="-122"/>
              </a:defRPr>
            </a:lvl1pPr>
          </a:lstStyle>
          <a:p>
            <a:fld id="{72EAD678-46E3-4E32-AE79-481BF3F26F22}" type="slidenum">
              <a:rPr lang="en-US" altLang="zh-CN"/>
              <a:pPr/>
              <a:t>‹#›</a:t>
            </a:fld>
            <a:endParaRPr lang="en-US" altLang="zh-CN"/>
          </a:p>
        </p:txBody>
      </p:sp>
    </p:spTree>
    <p:extLst>
      <p:ext uri="{BB962C8B-B14F-4D97-AF65-F5344CB8AC3E}">
        <p14:creationId xmlns:p14="http://schemas.microsoft.com/office/powerpoint/2010/main" val="2946587649"/>
      </p:ext>
    </p:extLst>
  </p:cSld>
  <p:clrMap bg1="dk2" tx1="lt1" bg2="dk1" tx2="lt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ＭＳ Ｐゴシック"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ＭＳ Ｐゴシック"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ＭＳ Ｐゴシック" charset="0"/>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9059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800" b="1">
                <a:solidFill>
                  <a:srgbClr val="8B999C"/>
                </a:solidFill>
                <a:latin typeface="Candara" charset="0"/>
                <a:cs typeface="Arial" charset="0"/>
              </a:rPr>
              <a:t>general books</a:t>
            </a:r>
          </a:p>
        </p:txBody>
      </p:sp>
      <p:pic>
        <p:nvPicPr>
          <p:cNvPr id="13517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51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5904903"/>
      </p:ext>
    </p:extLst>
  </p:cSld>
  <p:clrMap bg1="dk2" tx1="lt1" bg2="dk1" tx2="lt2" accent1="accent1" accent2="accent2" accent3="accent3" accent4="accent4" accent5="accent5" accent6="accent6" hlink="hlink" folHlink="folHlink"/>
  <p:sldLayoutIdLst>
    <p:sldLayoutId id="2147484317" r:id="rId1"/>
    <p:sldLayoutId id="2147484318" r:id="rId2"/>
    <p:sldLayoutId id="2147484319" r:id="rId3"/>
    <p:sldLayoutId id="2147484320" r:id="rId4"/>
    <p:sldLayoutId id="2147484321" r:id="rId5"/>
    <p:sldLayoutId id="2147484322" r:id="rId6"/>
    <p:sldLayoutId id="2147484323" r:id="rId7"/>
    <p:sldLayoutId id="2147484324" r:id="rId8"/>
    <p:sldLayoutId id="2147484325" r:id="rId9"/>
    <p:sldLayoutId id="2147484326" r:id="rId10"/>
    <p:sldLayoutId id="214748432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8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rPr>
              <a:t>general books</a:t>
            </a:r>
          </a:p>
        </p:txBody>
      </p:sp>
      <p:pic>
        <p:nvPicPr>
          <p:cNvPr id="13209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1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1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3418687"/>
      </p:ext>
    </p:extLst>
  </p:cSld>
  <p:clrMap bg1="dk2" tx1="lt1" bg2="dk1" tx2="lt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0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pitchFamily="34" charset="0"/>
              </a:defRPr>
            </a:lvl1pPr>
          </a:lstStyle>
          <a:p>
            <a:endParaRPr lang="en-US" altLang="en-US"/>
          </a:p>
        </p:txBody>
      </p:sp>
      <p:sp>
        <p:nvSpPr>
          <p:cNvPr id="440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pitchFamily="34" charset="0"/>
              </a:defRPr>
            </a:lvl1pPr>
          </a:lstStyle>
          <a:p>
            <a:endParaRPr lang="en-US" altLang="en-US"/>
          </a:p>
        </p:txBody>
      </p:sp>
      <p:sp>
        <p:nvSpPr>
          <p:cNvPr id="440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pitchFamily="34" charset="0"/>
              </a:defRPr>
            </a:lvl1pPr>
          </a:lstStyle>
          <a:p>
            <a:fld id="{D2A35D6B-6FE4-4CF1-9A0A-E384A2ED4225}"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CC66"/>
        </a:buClr>
        <a:buFont typeface="Wingdings" pitchFamily="2" charset="2"/>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pitchFamily="2" charset="2"/>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FFCC66"/>
        </a:buClr>
        <a:buFont typeface="Wingdings" pitchFamily="2" charset="2"/>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FF66"/>
        </a:buClr>
        <a:buFont typeface="Wingdings" pitchFamily="2" charset="2"/>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FFCC66"/>
        </a:buClr>
        <a:buFont typeface="Wingdings" pitchFamily="2" charset="2"/>
        <a:buChar char="w"/>
        <a:defRPr sz="2000">
          <a:solidFill>
            <a:schemeClr val="tx1"/>
          </a:solidFill>
          <a:latin typeface="+mn-lt"/>
          <a:ea typeface="+mn-ea"/>
          <a:cs typeface="+mn-cs"/>
        </a:defRPr>
      </a:lvl5pPr>
      <a:lvl6pPr marL="2514600" indent="-228600" algn="l" rtl="0" fontAlgn="base">
        <a:spcBef>
          <a:spcPct val="20000"/>
        </a:spcBef>
        <a:spcAft>
          <a:spcPct val="0"/>
        </a:spcAft>
        <a:buClr>
          <a:srgbClr val="FFCC66"/>
        </a:buClr>
        <a:buFont typeface="Wingdings" pitchFamily="-128" charset="0"/>
        <a:buChar char="w"/>
        <a:defRPr sz="2000">
          <a:solidFill>
            <a:schemeClr val="tx1"/>
          </a:solidFill>
          <a:latin typeface="+mn-lt"/>
          <a:ea typeface="+mn-ea"/>
          <a:cs typeface="+mn-cs"/>
        </a:defRPr>
      </a:lvl6pPr>
      <a:lvl7pPr marL="2971800" indent="-228600" algn="l" rtl="0" fontAlgn="base">
        <a:spcBef>
          <a:spcPct val="20000"/>
        </a:spcBef>
        <a:spcAft>
          <a:spcPct val="0"/>
        </a:spcAft>
        <a:buClr>
          <a:srgbClr val="FFCC66"/>
        </a:buClr>
        <a:buFont typeface="Wingdings" pitchFamily="-128" charset="0"/>
        <a:buChar char="w"/>
        <a:defRPr sz="2000">
          <a:solidFill>
            <a:schemeClr val="tx1"/>
          </a:solidFill>
          <a:latin typeface="+mn-lt"/>
          <a:ea typeface="+mn-ea"/>
          <a:cs typeface="+mn-cs"/>
        </a:defRPr>
      </a:lvl7pPr>
      <a:lvl8pPr marL="3429000" indent="-228600" algn="l" rtl="0" fontAlgn="base">
        <a:spcBef>
          <a:spcPct val="20000"/>
        </a:spcBef>
        <a:spcAft>
          <a:spcPct val="0"/>
        </a:spcAft>
        <a:buClr>
          <a:srgbClr val="FFCC66"/>
        </a:buClr>
        <a:buFont typeface="Wingdings" pitchFamily="-128" charset="0"/>
        <a:buChar char="w"/>
        <a:defRPr sz="2000">
          <a:solidFill>
            <a:schemeClr val="tx1"/>
          </a:solidFill>
          <a:latin typeface="+mn-lt"/>
          <a:ea typeface="+mn-ea"/>
          <a:cs typeface="+mn-cs"/>
        </a:defRPr>
      </a:lvl8pPr>
      <a:lvl9pPr marL="3886200" indent="-228600" algn="l" rtl="0" fontAlgn="base">
        <a:spcBef>
          <a:spcPct val="20000"/>
        </a:spcBef>
        <a:spcAft>
          <a:spcPct val="0"/>
        </a:spcAft>
        <a:buClr>
          <a:srgbClr val="FFCC66"/>
        </a:buClr>
        <a:buFont typeface="Wingdings" pitchFamily="-128" charset="0"/>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endParaRPr lang="en-US" alt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3738BA6D-2BC4-4F46-8957-45DFC21C9A3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5E839103-EB0F-5A4C-BCA9-CF801665BE18}"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005380255"/>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fld id="{E9D9893C-8702-284C-AE6A-98FCA5C321D4}" type="datetimeFigureOut">
              <a:rPr lang="en-US"/>
              <a:pPr>
                <a:defRPr/>
              </a:pPr>
              <a:t>5/28/26</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fontAlgn="auto" hangingPunct="1">
              <a:spcBef>
                <a:spcPts val="0"/>
              </a:spcBef>
              <a:spcAft>
                <a:spcPts val="0"/>
              </a:spcAft>
              <a:defRPr sz="1400">
                <a:solidFill>
                  <a:srgbClr val="000000"/>
                </a:solidFill>
                <a:latin typeface="Times New Roman" charset="0"/>
                <a:ea typeface="+mn-ea"/>
                <a:cs typeface="+mn-cs"/>
              </a:defRPr>
            </a:lvl1pPr>
          </a:lstStyle>
          <a:p>
            <a:pPr>
              <a:defRPr/>
            </a:pPr>
            <a:fld id="{D69C160C-9387-EA4B-AB41-8EC553641886}" type="slidenum">
              <a:rPr lang="en-US"/>
              <a:pPr>
                <a:defRPr/>
              </a:pPr>
              <a:t>‹#›</a:t>
            </a:fld>
            <a:endParaRPr lang="en-US"/>
          </a:p>
        </p:txBody>
      </p:sp>
    </p:spTree>
    <p:extLst>
      <p:ext uri="{BB962C8B-B14F-4D97-AF65-F5344CB8AC3E}">
        <p14:creationId xmlns:p14="http://schemas.microsoft.com/office/powerpoint/2010/main" val="2806120279"/>
      </p:ext>
    </p:extLst>
  </p:cSld>
  <p:clrMap bg1="lt1" tx1="dk1" bg2="lt2" tx2="dk2" accent1="accent1" accent2="accent2" accent3="accent3" accent4="accent4" accent5="accent5" accent6="accent6" hlink="hlink" folHlink="folHlink"/>
  <p:sldLayoutIdLst>
    <p:sldLayoutId id="2147484007" r:id="rId1"/>
    <p:sldLayoutId id="2147484009"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44290" name="Rectangle 2"/>
          <p:cNvSpPr>
            <a:spLocks noGrp="1" noChangeArrowheads="1"/>
          </p:cNvSpPr>
          <p:nvPr>
            <p:ph type="body" idx="1"/>
          </p:nvPr>
        </p:nvSpPr>
        <p:spPr bwMode="auto">
          <a:xfrm>
            <a:off x="889000" y="889000"/>
            <a:ext cx="7366000" cy="508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extLst>
      <p:ext uri="{BB962C8B-B14F-4D97-AF65-F5344CB8AC3E}">
        <p14:creationId xmlns:p14="http://schemas.microsoft.com/office/powerpoint/2010/main" val="1798913962"/>
      </p:ext>
    </p:extLst>
  </p:cSld>
  <p:clrMap bg1="dk2" tx1="lt1" bg2="dk1" tx2="lt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ransition/>
  <p:txStyles>
    <p:titleStyle>
      <a:lvl1pPr marL="39688" indent="-39688" algn="ctr" rtl="0" eaLnBrk="0" fontAlgn="base" hangingPunct="0">
        <a:spcBef>
          <a:spcPct val="0"/>
        </a:spcBef>
        <a:spcAft>
          <a:spcPct val="0"/>
        </a:spcAft>
        <a:defRPr sz="56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2pPr>
      <a:lvl3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3pPr>
      <a:lvl4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4pPr>
      <a:lvl5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5pPr>
      <a:lvl6pPr marL="4968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6pPr>
      <a:lvl7pPr marL="9540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7pPr>
      <a:lvl8pPr marL="14112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8pPr>
      <a:lvl9pPr marL="18684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9pPr>
    </p:titleStyle>
    <p:bodyStyle>
      <a:lvl1pPr marL="6223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1pPr>
      <a:lvl2pPr marL="9652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2pPr>
      <a:lvl3pPr marL="13081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3pPr>
      <a:lvl4pPr marL="16637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4pPr>
      <a:lvl5pPr marL="20066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5pPr>
      <a:lvl6pPr marL="24638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6pPr>
      <a:lvl7pPr marL="29210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7pPr>
      <a:lvl8pPr marL="33782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8pPr>
      <a:lvl9pPr marL="38354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5E839103-EB0F-5A4C-BCA9-CF801665BE18}"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248343654"/>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74.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5.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45.xml"/><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05.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3.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3" Type="http://schemas.openxmlformats.org/officeDocument/2006/relationships/hyperlink" Target="file:///OTB%2520PPT/Chronology.ppt#-1,10,The Mystery of the Genesis  5 " TargetMode="External"/><Relationship Id="rId2" Type="http://schemas.openxmlformats.org/officeDocument/2006/relationships/notesSlide" Target="../notesSlides/notesSlide30.xml"/><Relationship Id="rId1" Type="http://schemas.openxmlformats.org/officeDocument/2006/relationships/slideLayout" Target="../slideLayouts/slideLayout130.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hyperlink" Target="file:///OTB%2520PPT/Chronology.ppt#-1,10,The Mystery of the Genesis  5 " TargetMode="External"/><Relationship Id="rId2" Type="http://schemas.openxmlformats.org/officeDocument/2006/relationships/notesSlide" Target="../notesSlides/notesSlide31.xml"/><Relationship Id="rId1" Type="http://schemas.openxmlformats.org/officeDocument/2006/relationships/slideLayout" Target="../slideLayouts/slideLayout130.xml"/><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132.xml"/></Relationships>
</file>

<file path=ppt/slides/_rels/slide33.xml.rels><?xml version="1.0" encoding="UTF-8" standalone="yes"?>
<Relationships xmlns="http://schemas.openxmlformats.org/package/2006/relationships"><Relationship Id="rId3"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 Id="rId2" Type="http://schemas.openxmlformats.org/officeDocument/2006/relationships/notesSlide" Target="../notesSlides/notesSlide33.xml"/><Relationship Id="rId1" Type="http://schemas.openxmlformats.org/officeDocument/2006/relationships/slideLayout" Target="../slideLayouts/slideLayout134.xml"/><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13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232.xml"/></Relationships>
</file>

<file path=ppt/slides/_rels/slide36.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36.xml"/><Relationship Id="rId1" Type="http://schemas.openxmlformats.org/officeDocument/2006/relationships/slideLayout" Target="../slideLayouts/slideLayout135.xml"/><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14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8.xml"/><Relationship Id="rId1" Type="http://schemas.openxmlformats.org/officeDocument/2006/relationships/themeOverride" Target="../theme/themeOverride1.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163.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45.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40.xml"/><Relationship Id="rId1" Type="http://schemas.openxmlformats.org/officeDocument/2006/relationships/slideLayout" Target="../slideLayouts/slideLayout135.xml"/><Relationship Id="rId4" Type="http://schemas.openxmlformats.org/officeDocument/2006/relationships/image" Target="../media/image29.jpeg"/></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8.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1.xml"/><Relationship Id="rId1" Type="http://schemas.openxmlformats.org/officeDocument/2006/relationships/slideLayout" Target="../slideLayouts/slideLayout190.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45.xml"/><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7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9.png"/><Relationship Id="rId7"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70.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hyperlink" Target="http://johnhartnett.org/" TargetMode="External"/><Relationship Id="rId2" Type="http://schemas.openxmlformats.org/officeDocument/2006/relationships/notesSlide" Target="../notesSlides/notesSlide46.xml"/><Relationship Id="rId1" Type="http://schemas.openxmlformats.org/officeDocument/2006/relationships/slideLayout" Target="../slideLayouts/slideLayout196.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45.xml"/><Relationship Id="rId4" Type="http://schemas.openxmlformats.org/officeDocument/2006/relationships/image" Target="../media/image53.jpeg"/></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45.xml"/><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45.xml"/><Relationship Id="rId4" Type="http://schemas.openxmlformats.org/officeDocument/2006/relationships/image" Target="../media/image53.jpeg"/></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46.xml"/><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7.xml"/><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8.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3" Type="http://schemas.openxmlformats.org/officeDocument/2006/relationships/hyperlink" Target="http://www.bbc.co.uk" TargetMode="External"/><Relationship Id="rId2" Type="http://schemas.openxmlformats.org/officeDocument/2006/relationships/notesSlide" Target="../notesSlides/notesSlide59.xml"/><Relationship Id="rId1" Type="http://schemas.openxmlformats.org/officeDocument/2006/relationships/slideLayout" Target="../slideLayouts/slideLayout45.xml"/><Relationship Id="rId5" Type="http://schemas.openxmlformats.org/officeDocument/2006/relationships/image" Target="../media/image63.jpeg"/><Relationship Id="rId4" Type="http://schemas.openxmlformats.org/officeDocument/2006/relationships/image" Target="../media/image62.png"/></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0.xml"/><Relationship Id="rId1" Type="http://schemas.openxmlformats.org/officeDocument/2006/relationships/slideLayout" Target="../slideLayouts/slideLayout45.xml"/><Relationship Id="rId4" Type="http://schemas.openxmlformats.org/officeDocument/2006/relationships/image" Target="../media/image65.jpeg"/></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1.xml"/><Relationship Id="rId1" Type="http://schemas.openxmlformats.org/officeDocument/2006/relationships/slideLayout" Target="../slideLayouts/slideLayout45.xml"/><Relationship Id="rId4" Type="http://schemas.openxmlformats.org/officeDocument/2006/relationships/image" Target="../media/image67.jpeg"/></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2.xml"/><Relationship Id="rId1" Type="http://schemas.openxmlformats.org/officeDocument/2006/relationships/slideLayout" Target="../slideLayouts/slideLayout45.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3.xml"/><Relationship Id="rId1" Type="http://schemas.openxmlformats.org/officeDocument/2006/relationships/slideLayout" Target="../slideLayouts/slideLayout80.xml"/><Relationship Id="rId4" Type="http://schemas.openxmlformats.org/officeDocument/2006/relationships/image" Target="../media/image70.jpeg"/></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120.xml"/></Relationships>
</file>

<file path=ppt/slides/_rels/slide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2.xml"/></Relationships>
</file>

<file path=ppt/slides/_rels/slide6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5.xml"/><Relationship Id="rId1" Type="http://schemas.openxmlformats.org/officeDocument/2006/relationships/slideLayout" Target="../slideLayouts/slideLayout45.xml"/><Relationship Id="rId4" Type="http://schemas.openxmlformats.org/officeDocument/2006/relationships/image" Target="../media/image73.jpeg"/></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6.xml"/><Relationship Id="rId1" Type="http://schemas.openxmlformats.org/officeDocument/2006/relationships/slideLayout" Target="../slideLayouts/slideLayout45.xml"/><Relationship Id="rId4" Type="http://schemas.openxmlformats.org/officeDocument/2006/relationships/image" Target="../media/image43.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8.xml"/><Relationship Id="rId1" Type="http://schemas.openxmlformats.org/officeDocument/2006/relationships/slideLayout" Target="../slideLayouts/slideLayout45.xml"/><Relationship Id="rId5" Type="http://schemas.openxmlformats.org/officeDocument/2006/relationships/image" Target="../media/image43.jpeg"/><Relationship Id="rId4" Type="http://schemas.openxmlformats.org/officeDocument/2006/relationships/image" Target="../media/image76.jpeg"/></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9.xml"/><Relationship Id="rId1" Type="http://schemas.openxmlformats.org/officeDocument/2006/relationships/slideLayout" Target="../slideLayouts/slideLayout45.xml"/><Relationship Id="rId4" Type="http://schemas.openxmlformats.org/officeDocument/2006/relationships/image" Target="../media/image43.jpeg"/></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0.xml"/><Relationship Id="rId1" Type="http://schemas.openxmlformats.org/officeDocument/2006/relationships/slideLayout" Target="../slideLayouts/slideLayout46.xml"/><Relationship Id="rId5" Type="http://schemas.openxmlformats.org/officeDocument/2006/relationships/image" Target="../media/image43.jpeg"/><Relationship Id="rId4" Type="http://schemas.openxmlformats.org/officeDocument/2006/relationships/image" Target="../media/image79.jpeg"/></Relationships>
</file>

<file path=ppt/slides/_rels/slide7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1.xml"/><Relationship Id="rId1" Type="http://schemas.openxmlformats.org/officeDocument/2006/relationships/slideLayout" Target="../slideLayouts/slideLayout45.xml"/><Relationship Id="rId4" Type="http://schemas.openxmlformats.org/officeDocument/2006/relationships/image" Target="../media/image43.jpeg"/></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2.xml"/><Relationship Id="rId1" Type="http://schemas.openxmlformats.org/officeDocument/2006/relationships/slideLayout" Target="../slideLayouts/slideLayout208.xml"/><Relationship Id="rId4" Type="http://schemas.openxmlformats.org/officeDocument/2006/relationships/image" Target="../media/image82.png"/></Relationships>
</file>

<file path=ppt/slides/_rels/slide7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73.xml"/><Relationship Id="rId1" Type="http://schemas.openxmlformats.org/officeDocument/2006/relationships/slideLayout" Target="../slideLayouts/slideLayout210.xml"/><Relationship Id="rId4" Type="http://schemas.openxmlformats.org/officeDocument/2006/relationships/image" Target="../media/image84.jpg"/></Relationships>
</file>

<file path=ppt/slides/_rels/slide7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74.xml"/><Relationship Id="rId1" Type="http://schemas.openxmlformats.org/officeDocument/2006/relationships/slideLayout" Target="../slideLayouts/slideLayout210.xml"/><Relationship Id="rId4" Type="http://schemas.openxmlformats.org/officeDocument/2006/relationships/image" Target="../media/image84.jpg"/></Relationships>
</file>

<file path=ppt/slides/_rels/slide7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75.xml"/><Relationship Id="rId1" Type="http://schemas.openxmlformats.org/officeDocument/2006/relationships/slideLayout" Target="../slideLayouts/slideLayout221.xm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6.xml"/><Relationship Id="rId1" Type="http://schemas.openxmlformats.org/officeDocument/2006/relationships/slideLayout" Target="../slideLayouts/slideLayout46.xml"/><Relationship Id="rId4" Type="http://schemas.openxmlformats.org/officeDocument/2006/relationships/image" Target="../media/image43.jpeg"/></Relationships>
</file>

<file path=ppt/slides/_rels/slide7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7.xml"/><Relationship Id="rId1" Type="http://schemas.openxmlformats.org/officeDocument/2006/relationships/slideLayout" Target="../slideLayouts/slideLayout45.xml"/><Relationship Id="rId4" Type="http://schemas.openxmlformats.org/officeDocument/2006/relationships/image" Target="../media/image87.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8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8.xml"/><Relationship Id="rId1" Type="http://schemas.openxmlformats.org/officeDocument/2006/relationships/slideLayout" Target="../slideLayouts/slideLayout46.xml"/><Relationship Id="rId4" Type="http://schemas.openxmlformats.org/officeDocument/2006/relationships/image" Target="../media/image43.jpeg"/></Relationships>
</file>

<file path=ppt/slides/_rels/slide8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9.xml"/><Relationship Id="rId1" Type="http://schemas.openxmlformats.org/officeDocument/2006/relationships/slideLayout" Target="../slideLayouts/slideLayout46.xml"/><Relationship Id="rId4" Type="http://schemas.openxmlformats.org/officeDocument/2006/relationships/image" Target="../media/image43.jpeg"/></Relationships>
</file>

<file path=ppt/slides/_rels/slide8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0.xml"/><Relationship Id="rId1" Type="http://schemas.openxmlformats.org/officeDocument/2006/relationships/slideLayout" Target="../slideLayouts/slideLayout46.xml"/><Relationship Id="rId4" Type="http://schemas.openxmlformats.org/officeDocument/2006/relationships/image" Target="../media/image43.jpeg"/></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1.xml"/><Relationship Id="rId1" Type="http://schemas.openxmlformats.org/officeDocument/2006/relationships/slideLayout" Target="../slideLayouts/slideLayout45.xml"/><Relationship Id="rId4" Type="http://schemas.openxmlformats.org/officeDocument/2006/relationships/image" Target="../media/image43.jpeg"/></Relationships>
</file>

<file path=ppt/slides/_rels/slide8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2.xml"/><Relationship Id="rId1" Type="http://schemas.openxmlformats.org/officeDocument/2006/relationships/slideLayout" Target="../slideLayouts/slideLayout45.xml"/><Relationship Id="rId5" Type="http://schemas.openxmlformats.org/officeDocument/2006/relationships/image" Target="../media/image93.jpeg"/><Relationship Id="rId4" Type="http://schemas.openxmlformats.org/officeDocument/2006/relationships/image" Target="../media/image43.jpeg"/></Relationships>
</file>

<file path=ppt/slides/_rels/slide8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3.xml"/><Relationship Id="rId1" Type="http://schemas.openxmlformats.org/officeDocument/2006/relationships/slideLayout" Target="../slideLayouts/slideLayout45.xml"/></Relationships>
</file>

<file path=ppt/slides/_rels/slide8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4.xml"/><Relationship Id="rId1" Type="http://schemas.openxmlformats.org/officeDocument/2006/relationships/slideLayout" Target="../slideLayouts/slideLayout45.xml"/></Relationships>
</file>

<file path=ppt/slides/_rels/slide8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6.xml"/><Relationship Id="rId1" Type="http://schemas.openxmlformats.org/officeDocument/2006/relationships/slideLayout" Target="../slideLayouts/slideLayout116.xml"/></Relationships>
</file>

<file path=ppt/slides/_rels/slide8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7.xml"/><Relationship Id="rId1" Type="http://schemas.openxmlformats.org/officeDocument/2006/relationships/slideLayout" Target="../slideLayouts/slideLayout45.xml"/><Relationship Id="rId5" Type="http://schemas.openxmlformats.org/officeDocument/2006/relationships/image" Target="../media/image97.jpeg"/><Relationship Id="rId4" Type="http://schemas.openxmlformats.org/officeDocument/2006/relationships/image" Target="../media/image9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9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78.xml"/></Relationships>
</file>

<file path=ppt/slides/_rels/slide9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8.xml"/><Relationship Id="rId1" Type="http://schemas.openxmlformats.org/officeDocument/2006/relationships/slideLayout" Target="../slideLayouts/slideLayout118.xml"/></Relationships>
</file>

<file path=ppt/slides/_rels/slide9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9.xml"/><Relationship Id="rId1" Type="http://schemas.openxmlformats.org/officeDocument/2006/relationships/slideLayout" Target="../slideLayouts/slideLayout260.xml"/></Relationships>
</file>

<file path=ppt/slides/_rels/slide9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0.xml"/><Relationship Id="rId1" Type="http://schemas.openxmlformats.org/officeDocument/2006/relationships/slideLayout" Target="../slideLayouts/slideLayout271.xml"/></Relationships>
</file>

<file path=ppt/slides/_rels/slide9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1.xml"/><Relationship Id="rId1" Type="http://schemas.openxmlformats.org/officeDocument/2006/relationships/slideLayout" Target="../slideLayouts/slideLayout27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5.xml"/></Relationships>
</file>

<file path=ppt/slides/_rels/slide9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3.xml"/><Relationship Id="rId1" Type="http://schemas.openxmlformats.org/officeDocument/2006/relationships/slideLayout" Target="../slideLayouts/slideLayout93.xml"/><Relationship Id="rId4" Type="http://schemas.openxmlformats.org/officeDocument/2006/relationships/image" Target="../media/image10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ChangeArrowheads="1"/>
          </p:cNvSpPr>
          <p:nvPr>
            <p:ph type="title"/>
          </p:nvPr>
        </p:nvSpPr>
        <p:spPr>
          <a:xfrm>
            <a:off x="0" y="6048672"/>
            <a:ext cx="2699792" cy="692696"/>
          </a:xfrm>
        </p:spPr>
        <p:txBody>
          <a:bodyPr/>
          <a:lstStyle/>
          <a:p>
            <a:pPr eaLnBrk="1" hangingPunct="1"/>
            <a:r>
              <a:rPr lang="zh-CN" altLang="en-US" sz="3600" b="1" dirty="0">
                <a:solidFill>
                  <a:srgbClr val="FFFFFF"/>
                </a:solidFill>
                <a:latin typeface="Arial" charset="0"/>
              </a:rPr>
              <a:t>创造</a:t>
            </a:r>
            <a:endParaRPr lang="en-US" sz="3600" b="1" dirty="0">
              <a:solidFill>
                <a:srgbClr val="FFFFFF"/>
              </a:solidFill>
              <a:latin typeface="Arial" charset="0"/>
            </a:endParaRPr>
          </a:p>
        </p:txBody>
      </p:sp>
      <p:sp>
        <p:nvSpPr>
          <p:cNvPr id="4100" name="Picture 4"/>
          <p:cNvSpPr>
            <a:spLocks noChangeAspect="1" noChangeArrowheads="1"/>
          </p:cNvSpPr>
          <p:nvPr/>
        </p:nvSpPr>
        <p:spPr bwMode="auto">
          <a:xfrm rot="-750575">
            <a:off x="4038600" y="1666875"/>
            <a:ext cx="5638800" cy="307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TextBox 1"/>
          <p:cNvSpPr txBox="1">
            <a:spLocks noChangeArrowheads="1"/>
          </p:cNvSpPr>
          <p:nvPr/>
        </p:nvSpPr>
        <p:spPr bwMode="auto">
          <a:xfrm>
            <a:off x="5847812" y="5084763"/>
            <a:ext cx="3066001"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Dr. Rick Griffith</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Singapore Bible College</a:t>
            </a:r>
            <a:b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BibleStudyDownloads.org</a:t>
            </a:r>
          </a:p>
        </p:txBody>
      </p:sp>
      <p:sp>
        <p:nvSpPr>
          <p:cNvPr id="211974" name="Text Box 14"/>
          <p:cNvSpPr txBox="1">
            <a:spLocks noChangeArrowheads="1"/>
          </p:cNvSpPr>
          <p:nvPr/>
        </p:nvSpPr>
        <p:spPr bwMode="auto">
          <a:xfrm>
            <a:off x="8027988" y="76200"/>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187m</a:t>
            </a:r>
          </a:p>
        </p:txBody>
      </p:sp>
      <p:pic>
        <p:nvPicPr>
          <p:cNvPr id="8"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27784" y="76200"/>
            <a:ext cx="2675057"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1970"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9064" y="76200"/>
            <a:ext cx="2568808"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p:cNvSpPr txBox="1">
            <a:spLocks noChangeArrowheads="1"/>
          </p:cNvSpPr>
          <p:nvPr/>
        </p:nvSpPr>
        <p:spPr bwMode="auto">
          <a:xfrm>
            <a:off x="5364088" y="1268760"/>
            <a:ext cx="367240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Arial" charset="0"/>
                <a:ea typeface="ＭＳ Ｐゴシック" charset="0"/>
                <a:cs typeface="Arial"/>
              </a:rPr>
              <a:t>有神进化论</a:t>
            </a:r>
            <a:endParaRPr kumimoji="0" lang="en-US" sz="4800" b="1" i="0" u="none" strike="noStrike" kern="1200" cap="none" spc="0" normalizeH="0" baseline="0" noProof="0" dirty="0">
              <a:ln>
                <a:noFill/>
              </a:ln>
              <a:solidFill>
                <a:srgbClr val="FFFFFF"/>
              </a:solidFill>
              <a:effectLst/>
              <a:uLnTx/>
              <a:uFillTx/>
              <a:latin typeface="Arial" charset="0"/>
              <a:ea typeface="ＭＳ Ｐゴシック" charset="0"/>
              <a:cs typeface="Arial"/>
            </a:endParaRPr>
          </a:p>
        </p:txBody>
      </p:sp>
      <p:sp>
        <p:nvSpPr>
          <p:cNvPr id="10" name="Rectangle 2"/>
          <p:cNvSpPr txBox="1">
            <a:spLocks noChangeArrowheads="1"/>
          </p:cNvSpPr>
          <p:nvPr/>
        </p:nvSpPr>
        <p:spPr bwMode="auto">
          <a:xfrm>
            <a:off x="2555776" y="6021288"/>
            <a:ext cx="4310608" cy="692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cs typeface="Arial"/>
              </a:rPr>
              <a:t>或进化？</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nodePh="1">
                                  <p:stCondLst>
                                    <p:cond delay="0"/>
                                  </p:stCondLst>
                                  <p:endCondLst>
                                    <p:cond evt="begin" delay="0">
                                      <p:tn val="5"/>
                                    </p:cond>
                                  </p:endCondLst>
                                  <p:iterate type="lt">
                                    <p:tmPct val="5000"/>
                                  </p:iterate>
                                  <p:childTnLst>
                                    <p:set>
                                      <p:cBhvr>
                                        <p:cTn id="6" dur="1" fill="hold">
                                          <p:stCondLst>
                                            <p:cond delay="0"/>
                                          </p:stCondLst>
                                        </p:cTn>
                                        <p:tgtEl>
                                          <p:spTgt spid="4100"/>
                                        </p:tgtEl>
                                        <p:attrNameLst>
                                          <p:attrName>style.visibility</p:attrName>
                                        </p:attrNameLst>
                                      </p:cBhvr>
                                      <p:to>
                                        <p:strVal val="visible"/>
                                      </p:to>
                                    </p:set>
                                    <p:anim calcmode="lin" valueType="num">
                                      <p:cBhvr>
                                        <p:cTn id="7" dur="1000" fill="hold"/>
                                        <p:tgtEl>
                                          <p:spTgt spid="4100"/>
                                        </p:tgtEl>
                                        <p:attrNameLst>
                                          <p:attrName>ppt_w</p:attrName>
                                        </p:attrNameLst>
                                      </p:cBhvr>
                                      <p:tavLst>
                                        <p:tav tm="0">
                                          <p:val>
                                            <p:fltVal val="0"/>
                                          </p:val>
                                        </p:tav>
                                        <p:tav tm="100000">
                                          <p:val>
                                            <p:strVal val="#ppt_w"/>
                                          </p:val>
                                        </p:tav>
                                      </p:tavLst>
                                    </p:anim>
                                    <p:anim calcmode="lin" valueType="num">
                                      <p:cBhvr>
                                        <p:cTn id="8" dur="1000" fill="hold"/>
                                        <p:tgtEl>
                                          <p:spTgt spid="4100"/>
                                        </p:tgtEl>
                                        <p:attrNameLst>
                                          <p:attrName>ppt_h</p:attrName>
                                        </p:attrNameLst>
                                      </p:cBhvr>
                                      <p:tavLst>
                                        <p:tav tm="0">
                                          <p:val>
                                            <p:fltVal val="0"/>
                                          </p:val>
                                        </p:tav>
                                        <p:tav tm="100000">
                                          <p:val>
                                            <p:strVal val="#ppt_h"/>
                                          </p:val>
                                        </p:tav>
                                      </p:tavLst>
                                    </p:anim>
                                    <p:anim calcmode="lin" valueType="num">
                                      <p:cBhvr>
                                        <p:cTn id="9" dur="1000" fill="hold"/>
                                        <p:tgtEl>
                                          <p:spTgt spid="4100"/>
                                        </p:tgtEl>
                                        <p:attrNameLst>
                                          <p:attrName>style.rotation</p:attrName>
                                        </p:attrNameLst>
                                      </p:cBhvr>
                                      <p:tavLst>
                                        <p:tav tm="0">
                                          <p:val>
                                            <p:fltVal val="90"/>
                                          </p:val>
                                        </p:tav>
                                        <p:tav tm="100000">
                                          <p:val>
                                            <p:fltVal val="0"/>
                                          </p:val>
                                        </p:tav>
                                      </p:tavLst>
                                    </p:anim>
                                    <p:animEffect transition="in" filter="fade">
                                      <p:cBhvr>
                                        <p:cTn id="10" dur="10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ChangeArrowheads="1"/>
          </p:cNvSpPr>
          <p:nvPr/>
        </p:nvSpPr>
        <p:spPr bwMode="auto">
          <a:xfrm>
            <a:off x="152400" y="5181600"/>
            <a:ext cx="3200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ja-JP" altLang="en-US" sz="3200" b="1">
                <a:solidFill>
                  <a:schemeClr val="bg1"/>
                </a:solidFill>
                <a:latin typeface="Times New Roman" pitchFamily="18" charset="0"/>
              </a:rPr>
              <a:t>无神</a:t>
            </a:r>
            <a:r>
              <a:rPr lang="ja-JP" altLang="en-US" sz="3200" b="1">
                <a:solidFill>
                  <a:schemeClr val="bg1"/>
                </a:solidFill>
                <a:latin typeface="Times New Roman" pitchFamily="18" charset="0"/>
                <a:ea typeface="华文细黑" pitchFamily="-84" charset="-122"/>
              </a:rPr>
              <a:t>论</a:t>
            </a:r>
            <a:endParaRPr lang="en-US" altLang="zh-CN" sz="3200" b="1">
              <a:solidFill>
                <a:schemeClr val="bg1"/>
              </a:solidFill>
              <a:latin typeface="Times New Roman" pitchFamily="18" charset="0"/>
              <a:ea typeface="SimSun" pitchFamily="2" charset="-122"/>
            </a:endParaRPr>
          </a:p>
          <a:p>
            <a:pPr algn="ctr" eaLnBrk="1" hangingPunct="1">
              <a:spcBef>
                <a:spcPct val="20000"/>
              </a:spcBef>
            </a:pPr>
            <a:r>
              <a:rPr lang="en-US" altLang="en-US" sz="3200" b="1">
                <a:solidFill>
                  <a:schemeClr val="bg1"/>
                </a:solidFill>
                <a:latin typeface="Times New Roman" pitchFamily="18" charset="0"/>
              </a:rPr>
              <a:t>(</a:t>
            </a:r>
            <a:r>
              <a:rPr lang="ja-JP" altLang="en-US" sz="2800" u="sng">
                <a:solidFill>
                  <a:schemeClr val="bg1"/>
                </a:solidFill>
                <a:latin typeface="Times New Roman" pitchFamily="18" charset="0"/>
              </a:rPr>
              <a:t>理</a:t>
            </a:r>
            <a:r>
              <a:rPr lang="ja-JP" altLang="en-US" sz="2800" u="sng">
                <a:solidFill>
                  <a:schemeClr val="bg1"/>
                </a:solidFill>
                <a:latin typeface="Times New Roman" pitchFamily="18" charset="0"/>
                <a:ea typeface="华文细黑" pitchFamily="-84" charset="-122"/>
              </a:rPr>
              <a:t>查</a:t>
            </a:r>
            <a:r>
              <a:rPr lang="ja-JP" altLang="en-US" sz="2800">
                <a:solidFill>
                  <a:schemeClr val="bg1"/>
                </a:solidFill>
                <a:latin typeface="Times New Roman" pitchFamily="18" charset="0"/>
              </a:rPr>
              <a:t>德</a:t>
            </a:r>
            <a:r>
              <a:rPr lang="en-US" altLang="ja-JP" sz="2800">
                <a:solidFill>
                  <a:schemeClr val="bg1"/>
                </a:solidFill>
                <a:latin typeface="Times New Roman" pitchFamily="18" charset="0"/>
              </a:rPr>
              <a:t>·</a:t>
            </a:r>
            <a:r>
              <a:rPr lang="ja-JP" altLang="en-US" sz="2800">
                <a:solidFill>
                  <a:schemeClr val="bg1"/>
                </a:solidFill>
                <a:latin typeface="Times New Roman" pitchFamily="18" charset="0"/>
              </a:rPr>
              <a:t>道金斯</a:t>
            </a:r>
            <a:r>
              <a:rPr lang="en-US" altLang="ja-JP" sz="3200">
                <a:solidFill>
                  <a:schemeClr val="bg1"/>
                </a:solidFill>
                <a:latin typeface="Times New Roman" pitchFamily="18" charset="0"/>
              </a:rPr>
              <a:t> </a:t>
            </a:r>
            <a:r>
              <a:rPr lang="en-US" altLang="ja-JP" sz="3200" b="1">
                <a:solidFill>
                  <a:schemeClr val="bg1"/>
                </a:solidFill>
                <a:latin typeface="Times New Roman" pitchFamily="18" charset="0"/>
              </a:rPr>
              <a:t>)</a:t>
            </a:r>
            <a:endParaRPr lang="en-US" altLang="en-US" sz="3200" b="1">
              <a:solidFill>
                <a:schemeClr val="bg1"/>
              </a:solidFill>
              <a:latin typeface="Times New Roman" pitchFamily="18" charset="0"/>
            </a:endParaRPr>
          </a:p>
        </p:txBody>
      </p:sp>
      <p:sp>
        <p:nvSpPr>
          <p:cNvPr id="19459" name="Rectangle 3"/>
          <p:cNvSpPr>
            <a:spLocks noGrp="1" noChangeArrowheads="1"/>
          </p:cNvSpPr>
          <p:nvPr>
            <p:ph type="ctrTitle"/>
          </p:nvPr>
        </p:nvSpPr>
        <p:spPr>
          <a:xfrm>
            <a:off x="0" y="457200"/>
            <a:ext cx="8458200" cy="914400"/>
          </a:xfrm>
          <a:solidFill>
            <a:srgbClr val="005B45"/>
          </a:solidFill>
        </p:spPr>
        <p:txBody>
          <a:bodyPr/>
          <a:lstStyle/>
          <a:p>
            <a:pPr eaLnBrk="1" hangingPunct="1"/>
            <a:r>
              <a:rPr lang="zh-CN" altLang="en-US" b="1">
                <a:solidFill>
                  <a:schemeClr val="bg1"/>
                </a:solidFill>
                <a:effectLst>
                  <a:outerShdw blurRad="38100" dist="38100" dir="2700000" algn="tl">
                    <a:srgbClr val="000000"/>
                  </a:outerShdw>
                </a:effectLst>
                <a:ea typeface="SimSun" pitchFamily="2" charset="-122"/>
              </a:rPr>
              <a:t>其它</a:t>
            </a:r>
            <a:r>
              <a:rPr lang="zh-CN" altLang="en-US" b="1">
                <a:solidFill>
                  <a:schemeClr val="bg1"/>
                </a:solidFill>
                <a:effectLst>
                  <a:outerShdw blurRad="38100" dist="38100" dir="2700000" algn="tl">
                    <a:srgbClr val="000000"/>
                  </a:outerShdw>
                </a:effectLst>
                <a:ea typeface="ヒラギノ角ゴ ProN W3" pitchFamily="-84" charset="-128"/>
              </a:rPr>
              <a:t>看法</a:t>
            </a:r>
            <a:endParaRPr lang="en-US" altLang="en-US" b="1">
              <a:solidFill>
                <a:schemeClr val="bg1"/>
              </a:solidFill>
              <a:effectLst>
                <a:outerShdw blurRad="38100" dist="38100" dir="2700000" algn="tl">
                  <a:srgbClr val="000000"/>
                </a:outerShdw>
              </a:effectLst>
              <a:ea typeface="ＭＳ Ｐゴシック" pitchFamily="34" charset="-128"/>
            </a:endParaRPr>
          </a:p>
        </p:txBody>
      </p:sp>
      <p:sp>
        <p:nvSpPr>
          <p:cNvPr id="77827" name="Rectangle 4"/>
          <p:cNvSpPr>
            <a:spLocks noChangeArrowheads="1"/>
          </p:cNvSpPr>
          <p:nvPr/>
        </p:nvSpPr>
        <p:spPr bwMode="auto">
          <a:xfrm>
            <a:off x="5867400" y="5181600"/>
            <a:ext cx="3276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zh-CN" altLang="en-US" sz="3200" b="1">
                <a:solidFill>
                  <a:schemeClr val="bg1"/>
                </a:solidFill>
                <a:ea typeface="SimSun" pitchFamily="2" charset="-122"/>
              </a:rPr>
              <a:t>创造论</a:t>
            </a:r>
          </a:p>
          <a:p>
            <a:pPr algn="ctr" eaLnBrk="1" hangingPunct="1">
              <a:spcBef>
                <a:spcPct val="20000"/>
              </a:spcBef>
            </a:pPr>
            <a:r>
              <a:rPr lang="zh-CN" altLang="en-US" sz="2800">
                <a:solidFill>
                  <a:schemeClr val="bg1"/>
                </a:solidFill>
                <a:latin typeface="Times New Roman" pitchFamily="18" charset="0"/>
                <a:ea typeface="SimSun" pitchFamily="2" charset="-122"/>
              </a:rPr>
              <a:t>（亨利</a:t>
            </a:r>
            <a:r>
              <a:rPr lang="en-US" altLang="ja-JP" sz="2800">
                <a:solidFill>
                  <a:schemeClr val="bg1"/>
                </a:solidFill>
                <a:latin typeface="Times New Roman" pitchFamily="18" charset="0"/>
              </a:rPr>
              <a:t>.M.</a:t>
            </a:r>
            <a:r>
              <a:rPr lang="ja-JP" altLang="en-US" sz="2800">
                <a:solidFill>
                  <a:schemeClr val="bg1"/>
                </a:solidFill>
                <a:latin typeface="Times New Roman" pitchFamily="18" charset="0"/>
              </a:rPr>
              <a:t>莫理士</a:t>
            </a:r>
            <a:r>
              <a:rPr lang="zh-CN" altLang="en-US" sz="2800">
                <a:solidFill>
                  <a:schemeClr val="bg1"/>
                </a:solidFill>
                <a:latin typeface="Times New Roman" pitchFamily="18" charset="0"/>
                <a:ea typeface="SimSun" pitchFamily="2" charset="-122"/>
              </a:rPr>
              <a:t>）</a:t>
            </a:r>
            <a:r>
              <a:rPr lang="zh-CN" altLang="en-US" sz="3200">
                <a:latin typeface="Times New Roman" pitchFamily="18" charset="0"/>
                <a:ea typeface="SimSun" pitchFamily="2" charset="-122"/>
              </a:rPr>
              <a:t> </a:t>
            </a:r>
            <a:endParaRPr lang="en-US" altLang="en-US" sz="3200" b="1">
              <a:solidFill>
                <a:schemeClr val="bg1"/>
              </a:solidFill>
            </a:endParaRPr>
          </a:p>
        </p:txBody>
      </p:sp>
      <p:sp>
        <p:nvSpPr>
          <p:cNvPr id="77828"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pic>
        <p:nvPicPr>
          <p:cNvPr id="77829" name="Picture 6" descr="dawkin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52600"/>
            <a:ext cx="21637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7" descr="Dr_Henry_Morri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858000" y="1752600"/>
            <a:ext cx="20240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Rectangle 8"/>
          <p:cNvSpPr>
            <a:spLocks noChangeArrowheads="1"/>
          </p:cNvSpPr>
          <p:nvPr/>
        </p:nvSpPr>
        <p:spPr bwMode="auto">
          <a:xfrm>
            <a:off x="2819400" y="1752600"/>
            <a:ext cx="3581400" cy="312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ja-JP" altLang="en-US" sz="3200" b="1">
                <a:solidFill>
                  <a:schemeClr val="bg1"/>
                </a:solidFill>
              </a:rPr>
              <a:t>“</a:t>
            </a:r>
            <a:r>
              <a:rPr lang="en-US" altLang="zh-CN" sz="3200" b="1">
                <a:solidFill>
                  <a:schemeClr val="bg1"/>
                </a:solidFill>
                <a:ea typeface="SimSun" pitchFamily="2" charset="-122"/>
              </a:rPr>
              <a:t>“</a:t>
            </a:r>
            <a:r>
              <a:rPr lang="zh-CN" altLang="en-US" sz="3200" b="1">
                <a:solidFill>
                  <a:schemeClr val="bg1"/>
                </a:solidFill>
                <a:ea typeface="SimSun" pitchFamily="2" charset="-122"/>
              </a:rPr>
              <a:t>演变的谎言在每个领域渗入并且控制现代想法</a:t>
            </a:r>
            <a:r>
              <a:rPr lang="en-US" altLang="zh-CN" sz="3200" b="1">
                <a:solidFill>
                  <a:schemeClr val="bg1"/>
                </a:solidFill>
                <a:ea typeface="SimSun" pitchFamily="2" charset="-122"/>
              </a:rPr>
              <a:t>… [</a:t>
            </a:r>
            <a:r>
              <a:rPr lang="zh-CN" altLang="en-US" sz="3200" b="1">
                <a:solidFill>
                  <a:schemeClr val="bg1"/>
                </a:solidFill>
                <a:ea typeface="SimSun" pitchFamily="2" charset="-122"/>
              </a:rPr>
              <a:t>它</a:t>
            </a:r>
            <a:r>
              <a:rPr lang="en-US" altLang="zh-CN" sz="3200" b="1">
                <a:solidFill>
                  <a:schemeClr val="bg1"/>
                </a:solidFill>
                <a:ea typeface="SimSun" pitchFamily="2" charset="-122"/>
              </a:rPr>
              <a:t>]</a:t>
            </a:r>
            <a:r>
              <a:rPr lang="zh-CN" altLang="en-US" sz="3200" b="1">
                <a:solidFill>
                  <a:schemeClr val="bg1"/>
                </a:solidFill>
                <a:ea typeface="SimSun" pitchFamily="2" charset="-122"/>
              </a:rPr>
              <a:t> 基本上导致</a:t>
            </a:r>
            <a:r>
              <a:rPr lang="en-US" altLang="zh-CN" sz="3200" b="1">
                <a:solidFill>
                  <a:schemeClr val="bg1"/>
                </a:solidFill>
                <a:ea typeface="SimSun" pitchFamily="2" charset="-122"/>
              </a:rPr>
              <a:t>…</a:t>
            </a:r>
            <a:r>
              <a:rPr lang="zh-CN" altLang="en-US" sz="3200" b="1">
                <a:solidFill>
                  <a:schemeClr val="bg1"/>
                </a:solidFill>
                <a:ea typeface="SimSun" pitchFamily="2" charset="-122"/>
              </a:rPr>
              <a:t>崩解到处加速</a:t>
            </a:r>
            <a:r>
              <a:rPr lang="en-US" altLang="zh-CN" sz="3200" b="1">
                <a:solidFill>
                  <a:schemeClr val="bg1"/>
                </a:solidFill>
                <a:ea typeface="SimSun" pitchFamily="2" charset="-122"/>
              </a:rPr>
              <a:t>…</a:t>
            </a:r>
            <a:r>
              <a:rPr lang="zh-CN" altLang="en-US" sz="3200" b="1">
                <a:solidFill>
                  <a:schemeClr val="bg1"/>
                </a:solidFill>
                <a:ea typeface="SimSun" pitchFamily="2" charset="-122"/>
              </a:rPr>
              <a:t>当科学和圣经不同时，科学明显地误译它的数据”。</a:t>
            </a:r>
            <a:r>
              <a:rPr lang="en-US" altLang="ja-JP" sz="3200" b="1">
                <a:solidFill>
                  <a:schemeClr val="bg1"/>
                </a:solidFill>
              </a:rPr>
              <a:t>”</a:t>
            </a:r>
            <a:endParaRPr lang="en-US" altLang="en-US" sz="3200" b="1">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0" y="457200"/>
            <a:ext cx="8458200" cy="914400"/>
          </a:xfrm>
          <a:solidFill>
            <a:srgbClr val="005B45"/>
          </a:solidFill>
        </p:spPr>
        <p:txBody>
          <a:bodyPr/>
          <a:lstStyle/>
          <a:p>
            <a:pPr eaLnBrk="1" hangingPunct="1"/>
            <a:r>
              <a:rPr lang="zh-CN" altLang="en-US" b="1">
                <a:effectLst>
                  <a:outerShdw blurRad="38100" dist="38100" dir="2700000" algn="tl">
                    <a:srgbClr val="FFFFFF"/>
                  </a:outerShdw>
                </a:effectLst>
                <a:ea typeface="SimSun" pitchFamily="2" charset="-122"/>
              </a:rPr>
              <a:t>其它</a:t>
            </a:r>
            <a:r>
              <a:rPr lang="zh-CN" altLang="en-US" b="1">
                <a:effectLst>
                  <a:outerShdw blurRad="38100" dist="38100" dir="2700000" algn="tl">
                    <a:srgbClr val="FFFFFF"/>
                  </a:outerShdw>
                </a:effectLst>
                <a:ea typeface="ヒラギノ角ゴ ProN W3" pitchFamily="-84" charset="-128"/>
              </a:rPr>
              <a:t>看法</a:t>
            </a:r>
            <a:endParaRPr lang="en-US" altLang="en-US" b="1">
              <a:effectLst>
                <a:outerShdw blurRad="38100" dist="38100" dir="2700000" algn="tl">
                  <a:srgbClr val="FFFFFF"/>
                </a:outerShdw>
              </a:effectLst>
              <a:ea typeface="ＭＳ Ｐゴシック" pitchFamily="34" charset="-128"/>
            </a:endParaRPr>
          </a:p>
        </p:txBody>
      </p:sp>
      <p:sp>
        <p:nvSpPr>
          <p:cNvPr id="79874" name="Rectangle 3"/>
          <p:cNvSpPr>
            <a:spLocks noChangeArrowheads="1"/>
          </p:cNvSpPr>
          <p:nvPr/>
        </p:nvSpPr>
        <p:spPr bwMode="auto">
          <a:xfrm>
            <a:off x="152400" y="5181600"/>
            <a:ext cx="3048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ja-JP" altLang="en-US" sz="3200" b="1">
                <a:solidFill>
                  <a:schemeClr val="bg1"/>
                </a:solidFill>
                <a:latin typeface="Times New Roman" pitchFamily="18" charset="0"/>
              </a:rPr>
              <a:t>无神</a:t>
            </a:r>
            <a:r>
              <a:rPr lang="ja-JP" altLang="en-US" sz="3200" b="1">
                <a:solidFill>
                  <a:schemeClr val="bg1"/>
                </a:solidFill>
                <a:latin typeface="Times New Roman" pitchFamily="18" charset="0"/>
                <a:ea typeface="华文细黑" pitchFamily="-84" charset="-122"/>
              </a:rPr>
              <a:t>论</a:t>
            </a:r>
            <a:endParaRPr lang="en-US" altLang="zh-CN" sz="3200" b="1">
              <a:solidFill>
                <a:schemeClr val="bg1"/>
              </a:solidFill>
              <a:latin typeface="Times New Roman" pitchFamily="18" charset="0"/>
              <a:ea typeface="SimSun" pitchFamily="2" charset="-122"/>
            </a:endParaRPr>
          </a:p>
          <a:p>
            <a:pPr algn="ctr" eaLnBrk="1" hangingPunct="1">
              <a:spcBef>
                <a:spcPct val="20000"/>
              </a:spcBef>
            </a:pPr>
            <a:r>
              <a:rPr lang="en-US" altLang="en-US" sz="3200" b="1">
                <a:solidFill>
                  <a:schemeClr val="bg1"/>
                </a:solidFill>
                <a:latin typeface="Times New Roman" pitchFamily="18" charset="0"/>
              </a:rPr>
              <a:t>(</a:t>
            </a:r>
            <a:r>
              <a:rPr lang="ja-JP" altLang="en-US" sz="2800" u="sng">
                <a:solidFill>
                  <a:schemeClr val="bg1"/>
                </a:solidFill>
                <a:latin typeface="Times New Roman" pitchFamily="18" charset="0"/>
              </a:rPr>
              <a:t>理</a:t>
            </a:r>
            <a:r>
              <a:rPr lang="ja-JP" altLang="en-US" sz="2800" u="sng">
                <a:solidFill>
                  <a:schemeClr val="bg1"/>
                </a:solidFill>
                <a:latin typeface="Times New Roman" pitchFamily="18" charset="0"/>
                <a:ea typeface="华文细黑" pitchFamily="-84" charset="-122"/>
              </a:rPr>
              <a:t>查</a:t>
            </a:r>
            <a:r>
              <a:rPr lang="ja-JP" altLang="en-US" sz="2800">
                <a:solidFill>
                  <a:schemeClr val="bg1"/>
                </a:solidFill>
                <a:latin typeface="Times New Roman" pitchFamily="18" charset="0"/>
              </a:rPr>
              <a:t>德</a:t>
            </a:r>
            <a:r>
              <a:rPr lang="en-US" altLang="ja-JP" sz="2800">
                <a:solidFill>
                  <a:schemeClr val="bg1"/>
                </a:solidFill>
                <a:latin typeface="Times New Roman" pitchFamily="18" charset="0"/>
              </a:rPr>
              <a:t>·</a:t>
            </a:r>
            <a:r>
              <a:rPr lang="ja-JP" altLang="en-US" sz="2800">
                <a:solidFill>
                  <a:schemeClr val="bg1"/>
                </a:solidFill>
                <a:latin typeface="Times New Roman" pitchFamily="18" charset="0"/>
              </a:rPr>
              <a:t>道金斯</a:t>
            </a:r>
            <a:r>
              <a:rPr lang="en-US" altLang="ja-JP" sz="3200">
                <a:solidFill>
                  <a:schemeClr val="bg1"/>
                </a:solidFill>
                <a:latin typeface="Times New Roman" pitchFamily="18" charset="0"/>
              </a:rPr>
              <a:t> </a:t>
            </a:r>
            <a:r>
              <a:rPr lang="en-US" altLang="ja-JP" sz="3200" b="1">
                <a:solidFill>
                  <a:schemeClr val="bg1"/>
                </a:solidFill>
                <a:latin typeface="Times New Roman" pitchFamily="18" charset="0"/>
              </a:rPr>
              <a:t>)</a:t>
            </a:r>
          </a:p>
          <a:p>
            <a:pPr algn="ctr" eaLnBrk="1" hangingPunct="1">
              <a:spcBef>
                <a:spcPct val="20000"/>
              </a:spcBef>
            </a:pPr>
            <a:endParaRPr lang="en-US" altLang="en-US" sz="3200" b="1">
              <a:solidFill>
                <a:schemeClr val="bg1"/>
              </a:solidFill>
            </a:endParaRPr>
          </a:p>
        </p:txBody>
      </p:sp>
      <p:sp>
        <p:nvSpPr>
          <p:cNvPr id="79875" name="Rectangle 4"/>
          <p:cNvSpPr>
            <a:spLocks noChangeArrowheads="1"/>
          </p:cNvSpPr>
          <p:nvPr/>
        </p:nvSpPr>
        <p:spPr bwMode="auto">
          <a:xfrm>
            <a:off x="5943600" y="5181600"/>
            <a:ext cx="3200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zh-CN" altLang="en-US" sz="3200" b="1">
                <a:solidFill>
                  <a:schemeClr val="bg1"/>
                </a:solidFill>
                <a:ea typeface="SimSun" pitchFamily="2" charset="-122"/>
              </a:rPr>
              <a:t>创造论</a:t>
            </a:r>
          </a:p>
          <a:p>
            <a:pPr algn="ctr" eaLnBrk="1" hangingPunct="1">
              <a:spcBef>
                <a:spcPct val="20000"/>
              </a:spcBef>
            </a:pPr>
            <a:r>
              <a:rPr lang="zh-CN" altLang="en-US" sz="2800">
                <a:solidFill>
                  <a:schemeClr val="bg1"/>
                </a:solidFill>
                <a:latin typeface="Times New Roman" pitchFamily="18" charset="0"/>
                <a:ea typeface="SimSun" pitchFamily="2" charset="-122"/>
              </a:rPr>
              <a:t>（亨利</a:t>
            </a:r>
            <a:r>
              <a:rPr lang="en-US" altLang="ja-JP" sz="2800">
                <a:solidFill>
                  <a:schemeClr val="bg1"/>
                </a:solidFill>
                <a:latin typeface="Times New Roman" pitchFamily="18" charset="0"/>
              </a:rPr>
              <a:t>.M.</a:t>
            </a:r>
            <a:r>
              <a:rPr lang="ja-JP" altLang="en-US" sz="2800">
                <a:solidFill>
                  <a:schemeClr val="bg1"/>
                </a:solidFill>
                <a:latin typeface="Times New Roman" pitchFamily="18" charset="0"/>
              </a:rPr>
              <a:t>莫理士</a:t>
            </a:r>
            <a:r>
              <a:rPr lang="zh-CN" altLang="en-US" sz="2800">
                <a:solidFill>
                  <a:schemeClr val="bg1"/>
                </a:solidFill>
                <a:latin typeface="Times New Roman" pitchFamily="18" charset="0"/>
                <a:ea typeface="SimSun" pitchFamily="2" charset="-122"/>
              </a:rPr>
              <a:t>）</a:t>
            </a:r>
            <a:endParaRPr lang="en-US" altLang="en-US" sz="2800">
              <a:solidFill>
                <a:schemeClr val="bg1"/>
              </a:solidFill>
              <a:latin typeface="Times New Roman" pitchFamily="18" charset="0"/>
              <a:ea typeface="SimSun" pitchFamily="2" charset="-122"/>
            </a:endParaRPr>
          </a:p>
        </p:txBody>
      </p:sp>
      <p:sp>
        <p:nvSpPr>
          <p:cNvPr id="21509" name="Rectangle 5"/>
          <p:cNvSpPr>
            <a:spLocks noChangeArrowheads="1"/>
          </p:cNvSpPr>
          <p:nvPr/>
        </p:nvSpPr>
        <p:spPr bwMode="auto">
          <a:xfrm>
            <a:off x="3352800" y="5181600"/>
            <a:ext cx="2743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ja-JP" altLang="en-US" sz="3200" b="1">
                <a:solidFill>
                  <a:schemeClr val="bg1"/>
                </a:solidFill>
              </a:rPr>
              <a:t>生命</a:t>
            </a:r>
            <a:r>
              <a:rPr lang="ja-JP" altLang="en-US" sz="3200" b="1">
                <a:solidFill>
                  <a:schemeClr val="bg1"/>
                </a:solidFill>
                <a:ea typeface="华文细黑" pitchFamily="-84" charset="-122"/>
              </a:rPr>
              <a:t>罗</a:t>
            </a:r>
            <a:r>
              <a:rPr lang="ja-JP" altLang="en-US" sz="3200" b="1">
                <a:solidFill>
                  <a:schemeClr val="bg1"/>
                </a:solidFill>
              </a:rPr>
              <a:t>格斯</a:t>
            </a:r>
            <a:endParaRPr lang="en-US" altLang="zh-CN" sz="3200" b="1">
              <a:solidFill>
                <a:schemeClr val="bg1"/>
              </a:solidFill>
              <a:ea typeface="SimSun" pitchFamily="2" charset="-122"/>
            </a:endParaRPr>
          </a:p>
          <a:p>
            <a:pPr algn="ctr" eaLnBrk="1" hangingPunct="1">
              <a:spcBef>
                <a:spcPct val="20000"/>
              </a:spcBef>
            </a:pPr>
            <a:r>
              <a:rPr lang="en-US" altLang="en-US" sz="2800">
                <a:solidFill>
                  <a:schemeClr val="bg1"/>
                </a:solidFill>
                <a:latin typeface="Times New Roman" pitchFamily="18" charset="0"/>
              </a:rPr>
              <a:t>(</a:t>
            </a:r>
            <a:r>
              <a:rPr lang="ja-JP" altLang="en-US" sz="2800">
                <a:solidFill>
                  <a:schemeClr val="bg1"/>
                </a:solidFill>
                <a:latin typeface="Times New Roman" pitchFamily="18" charset="0"/>
              </a:rPr>
              <a:t>卡林斯</a:t>
            </a:r>
            <a:r>
              <a:rPr lang="en-US" altLang="ja-JP" sz="2800">
                <a:solidFill>
                  <a:schemeClr val="bg1"/>
                </a:solidFill>
                <a:latin typeface="Times New Roman" pitchFamily="18" charset="0"/>
              </a:rPr>
              <a:t>)</a:t>
            </a:r>
            <a:endParaRPr lang="en-US" altLang="en-US" sz="2800">
              <a:solidFill>
                <a:schemeClr val="bg1"/>
              </a:solidFill>
              <a:latin typeface="Times New Roman" pitchFamily="18" charset="0"/>
            </a:endParaRPr>
          </a:p>
        </p:txBody>
      </p:sp>
      <p:sp>
        <p:nvSpPr>
          <p:cNvPr id="79877" name="Rectangle 6"/>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pic>
        <p:nvPicPr>
          <p:cNvPr id="79878" name="Picture 7" descr="dawkin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52600"/>
            <a:ext cx="21637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8" descr="Dr_Henry_Morri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858000" y="1752600"/>
            <a:ext cx="20240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Picture 9" descr="Francis_Collins-353x525"/>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725863" y="1752600"/>
            <a:ext cx="20478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animEffect transition="in" filter="fade">
                                      <p:cBhvr>
                                        <p:cTn id="7" dur="500"/>
                                        <p:tgtEl>
                                          <p:spTgt spid="21509">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509">
                                            <p:txEl>
                                              <p:pRg st="1" end="1"/>
                                            </p:txEl>
                                          </p:spTgt>
                                        </p:tgtEl>
                                        <p:attrNameLst>
                                          <p:attrName>style.visibility</p:attrName>
                                        </p:attrNameLst>
                                      </p:cBhvr>
                                      <p:to>
                                        <p:strVal val="visible"/>
                                      </p:to>
                                    </p:set>
                                    <p:animEffect transition="in" filter="fade">
                                      <p:cBhvr>
                                        <p:cTn id="11" dur="500"/>
                                        <p:tgtEl>
                                          <p:spTgt spid="2150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ctrTitle"/>
          </p:nvPr>
        </p:nvSpPr>
        <p:spPr>
          <a:xfrm>
            <a:off x="0" y="1600200"/>
            <a:ext cx="8991600" cy="1143000"/>
          </a:xfrm>
        </p:spPr>
        <p:txBody>
          <a:bodyPr/>
          <a:lstStyle/>
          <a:p>
            <a:pPr eaLnBrk="1" hangingPunct="1"/>
            <a:r>
              <a:rPr lang="ja-JP" altLang="en-US" b="1" u="sng">
                <a:ea typeface="ヒラギノ角ゴ ProN W3" pitchFamily="-84" charset="-128"/>
              </a:rPr>
              <a:t>主教制度的教会重申演</a:t>
            </a:r>
            <a:r>
              <a:rPr lang="ja-JP" altLang="en-US" b="1" u="sng">
                <a:ea typeface="华文细黑" pitchFamily="-84" charset="-122"/>
              </a:rPr>
              <a:t>变</a:t>
            </a:r>
            <a:r>
              <a:rPr lang="ja-JP" altLang="en-US" b="1" u="sng">
                <a:ea typeface="ヒラギノ角ゴ ProN W3" pitchFamily="-84" charset="-128"/>
              </a:rPr>
              <a:t>教育</a:t>
            </a:r>
            <a:r>
              <a:rPr lang="en-US" altLang="ja-JP">
                <a:ea typeface="ＭＳ Ｐゴシック" pitchFamily="34" charset="-128"/>
              </a:rPr>
              <a:t> </a:t>
            </a:r>
            <a:endParaRPr lang="en-US" altLang="en-US">
              <a:ea typeface="ＭＳ Ｐゴシック" pitchFamily="34" charset="-128"/>
            </a:endParaRPr>
          </a:p>
        </p:txBody>
      </p:sp>
      <p:sp>
        <p:nvSpPr>
          <p:cNvPr id="81922" name="Rectangle 3"/>
          <p:cNvSpPr>
            <a:spLocks noChangeArrowheads="1"/>
          </p:cNvSpPr>
          <p:nvPr/>
        </p:nvSpPr>
        <p:spPr bwMode="auto">
          <a:xfrm>
            <a:off x="609600" y="2819400"/>
            <a:ext cx="8534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zh-CN" altLang="en-US" sz="3600">
                <a:solidFill>
                  <a:schemeClr val="bg1"/>
                </a:solidFill>
                <a:ea typeface="SimSun" pitchFamily="2" charset="-122"/>
              </a:rPr>
              <a:t>在于</a:t>
            </a:r>
            <a:r>
              <a:rPr lang="en-US" altLang="zh-CN" sz="3600">
                <a:solidFill>
                  <a:schemeClr val="bg1"/>
                </a:solidFill>
                <a:ea typeface="SimSun" pitchFamily="2" charset="-122"/>
              </a:rPr>
              <a:t>2006</a:t>
            </a:r>
            <a:r>
              <a:rPr lang="zh-CN" altLang="en-US" sz="3600">
                <a:solidFill>
                  <a:schemeClr val="bg1"/>
                </a:solidFill>
                <a:ea typeface="SimSun" pitchFamily="2" charset="-122"/>
              </a:rPr>
              <a:t>年</a:t>
            </a:r>
            <a:r>
              <a:rPr lang="en-US" altLang="zh-CN" sz="3600">
                <a:solidFill>
                  <a:schemeClr val="bg1"/>
                </a:solidFill>
                <a:ea typeface="SimSun" pitchFamily="2" charset="-122"/>
              </a:rPr>
              <a:t>6</a:t>
            </a:r>
            <a:r>
              <a:rPr lang="zh-CN" altLang="en-US" sz="3600">
                <a:solidFill>
                  <a:schemeClr val="bg1"/>
                </a:solidFill>
                <a:ea typeface="SimSun" pitchFamily="2" charset="-122"/>
              </a:rPr>
              <a:t>月的第</a:t>
            </a:r>
            <a:r>
              <a:rPr lang="en-US" altLang="zh-CN" sz="3600">
                <a:solidFill>
                  <a:schemeClr val="bg1"/>
                </a:solidFill>
                <a:ea typeface="SimSun" pitchFamily="2" charset="-122"/>
              </a:rPr>
              <a:t>75</a:t>
            </a:r>
            <a:r>
              <a:rPr lang="zh-CN" altLang="en-US" sz="3600">
                <a:solidFill>
                  <a:schemeClr val="bg1"/>
                </a:solidFill>
                <a:ea typeface="SimSun" pitchFamily="2" charset="-122"/>
              </a:rPr>
              <a:t>届大会，</a:t>
            </a:r>
          </a:p>
          <a:p>
            <a:pPr eaLnBrk="1" hangingPunct="1">
              <a:spcBef>
                <a:spcPct val="20000"/>
              </a:spcBef>
            </a:pPr>
            <a:r>
              <a:rPr lang="zh-CN" altLang="en-US" sz="3600">
                <a:solidFill>
                  <a:schemeClr val="bg1"/>
                </a:solidFill>
                <a:ea typeface="SimSun" pitchFamily="2" charset="-122"/>
              </a:rPr>
              <a:t>主教制度的教会在学校通过了支持进化论的教学决议。</a:t>
            </a:r>
          </a:p>
          <a:p>
            <a:pPr eaLnBrk="1" hangingPunct="1">
              <a:spcBef>
                <a:spcPct val="20000"/>
              </a:spcBef>
            </a:pPr>
            <a:r>
              <a:rPr lang="zh-CN" altLang="en-US" sz="3600">
                <a:solidFill>
                  <a:schemeClr val="bg1"/>
                </a:solidFill>
                <a:ea typeface="SimSun" pitchFamily="2" charset="-122"/>
              </a:rPr>
              <a:t>决议题为“肯定创造和进化论”，宣称“进化论与整个基督徒信仰的真实和实践性兼容”。</a:t>
            </a:r>
          </a:p>
        </p:txBody>
      </p:sp>
      <p:pic>
        <p:nvPicPr>
          <p:cNvPr id="81923" name="Picture 4" descr="NCS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ctrTitle"/>
          </p:nvPr>
        </p:nvSpPr>
        <p:spPr>
          <a:xfrm>
            <a:off x="0" y="1600200"/>
            <a:ext cx="8991600" cy="1143000"/>
          </a:xfrm>
        </p:spPr>
        <p:txBody>
          <a:bodyPr/>
          <a:lstStyle/>
          <a:p>
            <a:pPr eaLnBrk="1" hangingPunct="1"/>
            <a:r>
              <a:rPr lang="ja-JP" altLang="en-US" b="1" u="sng">
                <a:ea typeface="ヒラギノ角ゴ ProN W3" pitchFamily="-84" charset="-128"/>
              </a:rPr>
              <a:t>主教制度的教会重申演</a:t>
            </a:r>
            <a:r>
              <a:rPr lang="ja-JP" altLang="en-US" b="1" u="sng">
                <a:ea typeface="华文细黑" pitchFamily="-84" charset="-122"/>
              </a:rPr>
              <a:t>变</a:t>
            </a:r>
            <a:r>
              <a:rPr lang="ja-JP" altLang="en-US" b="1" u="sng">
                <a:ea typeface="ヒラギノ角ゴ ProN W3" pitchFamily="-84" charset="-128"/>
              </a:rPr>
              <a:t>教育</a:t>
            </a:r>
            <a:r>
              <a:rPr lang="en-US" altLang="ja-JP">
                <a:ea typeface="ＭＳ Ｐゴシック" pitchFamily="34" charset="-128"/>
              </a:rPr>
              <a:t> </a:t>
            </a:r>
            <a:endParaRPr lang="en-US" altLang="en-US">
              <a:ea typeface="ＭＳ Ｐゴシック" pitchFamily="34" charset="-128"/>
            </a:endParaRPr>
          </a:p>
        </p:txBody>
      </p:sp>
      <p:sp>
        <p:nvSpPr>
          <p:cNvPr id="83970" name="Rectangle 3"/>
          <p:cNvSpPr>
            <a:spLocks noChangeArrowheads="1"/>
          </p:cNvSpPr>
          <p:nvPr/>
        </p:nvSpPr>
        <p:spPr bwMode="auto">
          <a:xfrm>
            <a:off x="609600" y="3124200"/>
            <a:ext cx="81153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zh-CN" altLang="en-US" sz="4000" b="1">
                <a:solidFill>
                  <a:schemeClr val="bg1"/>
                </a:solidFill>
                <a:latin typeface="Times New Roman" pitchFamily="18" charset="0"/>
                <a:ea typeface="SimSun" pitchFamily="2" charset="-122"/>
              </a:rPr>
              <a:t>它也鼓励国家议会和教育委员会“由科学界的公众舆论所接受的最佳科学标准建立科学教育</a:t>
            </a:r>
            <a:r>
              <a:rPr lang="en-US" altLang="zh-CN" sz="4000" b="1">
                <a:solidFill>
                  <a:schemeClr val="bg1"/>
                </a:solidFill>
                <a:latin typeface="Times New Roman" pitchFamily="18" charset="0"/>
                <a:ea typeface="SimSun" pitchFamily="2" charset="-122"/>
              </a:rPr>
              <a:t>…”</a:t>
            </a:r>
            <a:endParaRPr lang="en-US" altLang="en-US" sz="4000" b="1">
              <a:solidFill>
                <a:schemeClr val="bg1"/>
              </a:solidFill>
            </a:endParaRPr>
          </a:p>
        </p:txBody>
      </p:sp>
      <p:pic>
        <p:nvPicPr>
          <p:cNvPr id="83971" name="Picture 4" descr="NCS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ctrTitle"/>
          </p:nvPr>
        </p:nvSpPr>
        <p:spPr>
          <a:xfrm>
            <a:off x="0" y="1600200"/>
            <a:ext cx="8991600" cy="1143000"/>
          </a:xfrm>
        </p:spPr>
        <p:txBody>
          <a:bodyPr/>
          <a:lstStyle/>
          <a:p>
            <a:pPr eaLnBrk="1" hangingPunct="1"/>
            <a:r>
              <a:rPr lang="ja-JP" altLang="en-US" b="1" u="sng">
                <a:solidFill>
                  <a:schemeClr val="bg1"/>
                </a:solidFill>
                <a:ea typeface="ヒラギノ角ゴ ProN W3" pitchFamily="-84" charset="-128"/>
              </a:rPr>
              <a:t>主教制度的教会重申</a:t>
            </a:r>
            <a:r>
              <a:rPr lang="ja-JP" altLang="en-US" b="1" u="sng">
                <a:solidFill>
                  <a:schemeClr val="bg1"/>
                </a:solidFill>
                <a:ea typeface="华文细黑" pitchFamily="-84" charset="-122"/>
              </a:rPr>
              <a:t>进</a:t>
            </a:r>
            <a:r>
              <a:rPr lang="ja-JP" altLang="en-US" b="1" u="sng">
                <a:solidFill>
                  <a:schemeClr val="bg1"/>
                </a:solidFill>
                <a:ea typeface="ヒラギノ角ゴ ProN W3" pitchFamily="-84" charset="-128"/>
              </a:rPr>
              <a:t>化</a:t>
            </a:r>
            <a:r>
              <a:rPr lang="ja-JP" altLang="en-US" b="1" u="sng">
                <a:solidFill>
                  <a:schemeClr val="bg1"/>
                </a:solidFill>
                <a:ea typeface="华文细黑" pitchFamily="-84" charset="-122"/>
              </a:rPr>
              <a:t>论</a:t>
            </a:r>
            <a:r>
              <a:rPr lang="ja-JP" altLang="en-US" b="1" u="sng">
                <a:solidFill>
                  <a:schemeClr val="bg1"/>
                </a:solidFill>
                <a:ea typeface="ヒラギノ角ゴ ProN W3" pitchFamily="-84" charset="-128"/>
              </a:rPr>
              <a:t>教育</a:t>
            </a:r>
            <a:r>
              <a:rPr lang="en-US" altLang="ja-JP">
                <a:solidFill>
                  <a:schemeClr val="bg1"/>
                </a:solidFill>
                <a:ea typeface="ＭＳ Ｐゴシック" pitchFamily="34" charset="-128"/>
              </a:rPr>
              <a:t> </a:t>
            </a:r>
            <a:endParaRPr lang="en-US" altLang="en-US">
              <a:solidFill>
                <a:schemeClr val="bg1"/>
              </a:solidFill>
              <a:ea typeface="ＭＳ Ｐゴシック" pitchFamily="34" charset="-128"/>
            </a:endParaRPr>
          </a:p>
        </p:txBody>
      </p:sp>
      <p:sp>
        <p:nvSpPr>
          <p:cNvPr id="86018" name="Rectangle 3"/>
          <p:cNvSpPr>
            <a:spLocks noChangeArrowheads="1"/>
          </p:cNvSpPr>
          <p:nvPr/>
        </p:nvSpPr>
        <p:spPr bwMode="auto">
          <a:xfrm>
            <a:off x="609600" y="2971800"/>
            <a:ext cx="8229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zh-CN" altLang="en-US" sz="4000" b="1">
                <a:solidFill>
                  <a:schemeClr val="bg1"/>
                </a:solidFill>
                <a:ea typeface="SimSun" pitchFamily="2" charset="-122"/>
              </a:rPr>
              <a:t>同时在大会被推选为新的主教</a:t>
            </a:r>
            <a:r>
              <a:rPr lang="en-US" altLang="ja-JP" sz="4000" b="1">
                <a:solidFill>
                  <a:schemeClr val="bg1"/>
                </a:solidFill>
              </a:rPr>
              <a:t>Katharine </a:t>
            </a:r>
            <a:r>
              <a:rPr lang="ja-JP" altLang="en-US" sz="4000" b="1">
                <a:solidFill>
                  <a:schemeClr val="bg1"/>
                </a:solidFill>
              </a:rPr>
              <a:t>・</a:t>
            </a:r>
            <a:r>
              <a:rPr lang="en-US" altLang="ja-JP" sz="4000" b="1">
                <a:solidFill>
                  <a:schemeClr val="bg1"/>
                </a:solidFill>
              </a:rPr>
              <a:t> Jefferts Schori</a:t>
            </a:r>
            <a:r>
              <a:rPr lang="zh-CN" altLang="en-US" sz="4000" b="1">
                <a:solidFill>
                  <a:schemeClr val="bg1"/>
                </a:solidFill>
                <a:ea typeface="SimSun" pitchFamily="2" charset="-122"/>
              </a:rPr>
              <a:t>，是第一名被推选妇女，也是一位前海洋学者与强力的进化论支持者</a:t>
            </a:r>
            <a:endParaRPr lang="en-US" altLang="zh-CN" sz="4000" b="1">
              <a:solidFill>
                <a:schemeClr val="bg1"/>
              </a:solidFill>
              <a:ea typeface="SimSun" pitchFamily="2" charset="-122"/>
            </a:endParaRPr>
          </a:p>
        </p:txBody>
      </p:sp>
      <p:pic>
        <p:nvPicPr>
          <p:cNvPr id="86019" name="Picture 4" descr="NCS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ctrTitle"/>
          </p:nvPr>
        </p:nvSpPr>
        <p:spPr>
          <a:xfrm>
            <a:off x="0" y="1600200"/>
            <a:ext cx="8991600" cy="1143000"/>
          </a:xfrm>
        </p:spPr>
        <p:txBody>
          <a:bodyPr/>
          <a:lstStyle/>
          <a:p>
            <a:pPr eaLnBrk="1" hangingPunct="1"/>
            <a:r>
              <a:rPr lang="ja-JP" altLang="en-US" b="1" u="sng">
                <a:ea typeface="ヒラギノ角ゴ ProN W3" pitchFamily="-84" charset="-128"/>
              </a:rPr>
              <a:t>主教制度的教会重申演</a:t>
            </a:r>
            <a:r>
              <a:rPr lang="ja-JP" altLang="en-US" b="1" u="sng">
                <a:ea typeface="华文细黑" pitchFamily="-84" charset="-122"/>
              </a:rPr>
              <a:t>变</a:t>
            </a:r>
            <a:r>
              <a:rPr lang="ja-JP" altLang="en-US" b="1" u="sng">
                <a:ea typeface="ヒラギノ角ゴ ProN W3" pitchFamily="-84" charset="-128"/>
              </a:rPr>
              <a:t>教育</a:t>
            </a:r>
            <a:r>
              <a:rPr lang="en-US" altLang="ja-JP">
                <a:ea typeface="ＭＳ Ｐゴシック" pitchFamily="34" charset="-128"/>
              </a:rPr>
              <a:t> </a:t>
            </a:r>
            <a:endParaRPr lang="en-US" altLang="en-US">
              <a:ea typeface="ＭＳ Ｐゴシック" pitchFamily="34" charset="-128"/>
            </a:endParaRPr>
          </a:p>
        </p:txBody>
      </p:sp>
      <p:sp>
        <p:nvSpPr>
          <p:cNvPr id="88066" name="Rectangle 3"/>
          <p:cNvSpPr>
            <a:spLocks noChangeArrowheads="1"/>
          </p:cNvSpPr>
          <p:nvPr/>
        </p:nvSpPr>
        <p:spPr bwMode="auto">
          <a:xfrm>
            <a:off x="609600" y="29718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en-US" altLang="zh-CN" sz="3200" b="1">
                <a:solidFill>
                  <a:schemeClr val="bg1"/>
                </a:solidFill>
                <a:latin typeface="Times New Roman" pitchFamily="18" charset="0"/>
                <a:ea typeface="SimSun" pitchFamily="2" charset="-122"/>
              </a:rPr>
              <a:t>Schori</a:t>
            </a:r>
            <a:r>
              <a:rPr lang="zh-CN" altLang="en-US" sz="3200" b="1">
                <a:solidFill>
                  <a:schemeClr val="bg1"/>
                </a:solidFill>
                <a:latin typeface="Times New Roman" pitchFamily="18" charset="0"/>
                <a:ea typeface="SimSun" pitchFamily="2" charset="-122"/>
              </a:rPr>
              <a:t>说</a:t>
            </a:r>
            <a:r>
              <a:rPr lang="en-US" altLang="zh-CN" sz="3200" b="1">
                <a:solidFill>
                  <a:schemeClr val="bg1"/>
                </a:solidFill>
                <a:latin typeface="Times New Roman" pitchFamily="18" charset="0"/>
                <a:ea typeface="SimSun" pitchFamily="2" charset="-122"/>
              </a:rPr>
              <a:t>… “</a:t>
            </a:r>
            <a:r>
              <a:rPr lang="zh-CN" altLang="en-US" sz="3200" b="1">
                <a:solidFill>
                  <a:schemeClr val="bg1"/>
                </a:solidFill>
                <a:latin typeface="Times New Roman" pitchFamily="18" charset="0"/>
                <a:ea typeface="SimSun" pitchFamily="2" charset="-122"/>
              </a:rPr>
              <a:t>在学校应肯定进化论。 它是一个很好被测试和符合数据的最佳的模型。 神造论不可能提出那要求。 我相信信条。 他们说上帝创造了世界，但他们并没有说明世界被造</a:t>
            </a:r>
            <a:endParaRPr lang="en-US" altLang="en-US" sz="3200" b="1">
              <a:solidFill>
                <a:schemeClr val="bg1"/>
              </a:solidFill>
            </a:endParaRPr>
          </a:p>
        </p:txBody>
      </p:sp>
      <p:pic>
        <p:nvPicPr>
          <p:cNvPr id="88067" name="Picture 4" descr="NCS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Rectangle 5"/>
          <p:cNvSpPr>
            <a:spLocks noChangeArrowheads="1"/>
          </p:cNvSpPr>
          <p:nvPr/>
        </p:nvSpPr>
        <p:spPr bwMode="auto">
          <a:xfrm>
            <a:off x="3810000" y="6324600"/>
            <a:ext cx="533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20000"/>
              </a:spcBef>
            </a:pPr>
            <a:r>
              <a:rPr lang="en-US" altLang="zh-CN" sz="2800" b="1">
                <a:solidFill>
                  <a:schemeClr val="bg1"/>
                </a:solidFill>
                <a:latin typeface="Times New Roman" pitchFamily="18" charset="0"/>
              </a:rPr>
              <a:t>6</a:t>
            </a:r>
            <a:r>
              <a:rPr lang="zh-CN" altLang="en-US" sz="2800" b="1">
                <a:solidFill>
                  <a:schemeClr val="bg1"/>
                </a:solidFill>
                <a:latin typeface="Times New Roman" pitchFamily="18" charset="0"/>
                <a:ea typeface="SimSun" pitchFamily="2" charset="-122"/>
              </a:rPr>
              <a:t>月</a:t>
            </a:r>
            <a:r>
              <a:rPr lang="en-US" altLang="zh-CN" sz="2800" b="1">
                <a:solidFill>
                  <a:schemeClr val="bg1"/>
                </a:solidFill>
                <a:latin typeface="Times New Roman" pitchFamily="18" charset="0"/>
              </a:rPr>
              <a:t>28</a:t>
            </a:r>
            <a:r>
              <a:rPr lang="zh-CN" altLang="en-US" sz="2800" b="1">
                <a:solidFill>
                  <a:schemeClr val="bg1"/>
                </a:solidFill>
                <a:latin typeface="Times New Roman" pitchFamily="18" charset="0"/>
                <a:ea typeface="SimSun" pitchFamily="2" charset="-122"/>
              </a:rPr>
              <a:t>日</a:t>
            </a:r>
            <a:r>
              <a:rPr lang="en-US" altLang="zh-CN" sz="2800" b="1">
                <a:solidFill>
                  <a:schemeClr val="bg1"/>
                </a:solidFill>
                <a:latin typeface="Times New Roman" pitchFamily="18" charset="0"/>
              </a:rPr>
              <a:t>2006</a:t>
            </a:r>
            <a:r>
              <a:rPr lang="zh-CN" altLang="en-US" sz="2800" b="1">
                <a:solidFill>
                  <a:schemeClr val="bg1"/>
                </a:solidFill>
                <a:latin typeface="Times New Roman" pitchFamily="18" charset="0"/>
                <a:ea typeface="SimSun" pitchFamily="2" charset="-122"/>
              </a:rPr>
              <a:t>年纽约时代周刊</a:t>
            </a:r>
          </a:p>
        </p:txBody>
      </p:sp>
    </p:spTree>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1101000703_40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23129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Rectangle 3"/>
          <p:cNvSpPr>
            <a:spLocks noGrp="1" noChangeArrowheads="1"/>
          </p:cNvSpPr>
          <p:nvPr>
            <p:ph type="ctrTitle"/>
          </p:nvPr>
        </p:nvSpPr>
        <p:spPr>
          <a:xfrm>
            <a:off x="1905000" y="457200"/>
            <a:ext cx="7239000" cy="990600"/>
          </a:xfrm>
        </p:spPr>
        <p:txBody>
          <a:bodyPr/>
          <a:lstStyle/>
          <a:p>
            <a:pPr eaLnBrk="1" hangingPunct="1"/>
            <a:r>
              <a:rPr lang="en-US" altLang="en-US" b="1">
                <a:solidFill>
                  <a:schemeClr val="bg1"/>
                </a:solidFill>
                <a:ea typeface="ＭＳ Ｐゴシック" pitchFamily="34" charset="-128"/>
              </a:rPr>
              <a:t>Collins</a:t>
            </a:r>
            <a:r>
              <a:rPr lang="zh-CN" altLang="en-US" b="1">
                <a:solidFill>
                  <a:schemeClr val="bg1"/>
                </a:solidFill>
                <a:ea typeface="SimSun" pitchFamily="2" charset="-122"/>
              </a:rPr>
              <a:t>列出</a:t>
            </a:r>
            <a:r>
              <a:rPr lang="zh-CN" altLang="en-US" b="1">
                <a:solidFill>
                  <a:schemeClr val="bg1"/>
                </a:solidFill>
                <a:ea typeface="ＭＳ Ｐゴシック" pitchFamily="34" charset="-128"/>
              </a:rPr>
              <a:t> </a:t>
            </a:r>
            <a:br>
              <a:rPr lang="zh-CN" altLang="en-US" b="1">
                <a:solidFill>
                  <a:schemeClr val="bg1"/>
                </a:solidFill>
                <a:ea typeface="ＭＳ Ｐゴシック" pitchFamily="34" charset="-128"/>
              </a:rPr>
            </a:br>
            <a:r>
              <a:rPr lang="zh-CN" altLang="en-US" b="1">
                <a:solidFill>
                  <a:schemeClr val="bg1"/>
                </a:solidFill>
                <a:ea typeface="ヒラギノ角ゴ ProN W3" pitchFamily="-84" charset="-128"/>
              </a:rPr>
              <a:t>在科学</a:t>
            </a:r>
            <a:r>
              <a:rPr lang="zh-CN" altLang="en-US" b="1">
                <a:solidFill>
                  <a:schemeClr val="bg1"/>
                </a:solidFill>
                <a:ea typeface="SimSun" pitchFamily="2" charset="-122"/>
              </a:rPr>
              <a:t>与</a:t>
            </a:r>
            <a:r>
              <a:rPr lang="zh-CN" altLang="en-US" b="1">
                <a:solidFill>
                  <a:schemeClr val="bg1"/>
                </a:solidFill>
                <a:ea typeface="ヒラギノ角ゴ ProN W3" pitchFamily="-84" charset="-128"/>
              </a:rPr>
              <a:t>信</a:t>
            </a:r>
            <a:r>
              <a:rPr lang="zh-CN" altLang="en-US" b="1">
                <a:solidFill>
                  <a:schemeClr val="bg1"/>
                </a:solidFill>
                <a:ea typeface="SimSun" pitchFamily="2" charset="-122"/>
              </a:rPr>
              <a:t>仰</a:t>
            </a:r>
            <a:r>
              <a:rPr lang="zh-CN" altLang="en-US" b="1">
                <a:solidFill>
                  <a:schemeClr val="bg1"/>
                </a:solidFill>
                <a:ea typeface="ヒラギノ角ゴ ProN W3" pitchFamily="-84" charset="-128"/>
              </a:rPr>
              <a:t>上</a:t>
            </a:r>
            <a:r>
              <a:rPr lang="zh-CN" altLang="en-US" b="1">
                <a:solidFill>
                  <a:schemeClr val="bg1"/>
                </a:solidFill>
                <a:ea typeface="SimSun" pitchFamily="2" charset="-122"/>
              </a:rPr>
              <a:t>的</a:t>
            </a:r>
            <a:r>
              <a:rPr lang="ja-JP" altLang="en-US" b="1">
                <a:solidFill>
                  <a:schemeClr val="bg1"/>
                </a:solidFill>
                <a:ea typeface="华文细黑" pitchFamily="-84" charset="-122"/>
              </a:rPr>
              <a:t>选择</a:t>
            </a:r>
            <a:endParaRPr lang="en-US" altLang="zh-CN" b="1">
              <a:solidFill>
                <a:schemeClr val="bg1"/>
              </a:solidFill>
              <a:ea typeface="ＭＳ Ｐゴシック" pitchFamily="34" charset="-128"/>
            </a:endParaRPr>
          </a:p>
        </p:txBody>
      </p:sp>
      <p:sp>
        <p:nvSpPr>
          <p:cNvPr id="31748" name="Rectangle 4"/>
          <p:cNvSpPr>
            <a:spLocks noGrp="1" noChangeArrowheads="1"/>
          </p:cNvSpPr>
          <p:nvPr>
            <p:ph type="subTitle" idx="1"/>
          </p:nvPr>
        </p:nvSpPr>
        <p:spPr>
          <a:xfrm>
            <a:off x="1600200" y="2362200"/>
            <a:ext cx="7543800" cy="4495800"/>
          </a:xfrm>
          <a:gradFill rotWithShape="0">
            <a:gsLst>
              <a:gs pos="0">
                <a:srgbClr val="000031"/>
              </a:gs>
              <a:gs pos="100000">
                <a:srgbClr val="00006A"/>
              </a:gs>
            </a:gsLst>
            <a:lin ang="5400000" scaled="1"/>
          </a:gradFill>
          <a:effectLst>
            <a:outerShdw blurRad="63500" dist="107763" dir="13500000" sx="75000" sy="75000" algn="tl" rotWithShape="0">
              <a:srgbClr val="000000">
                <a:alpha val="74997"/>
              </a:srgbClr>
            </a:outerShdw>
          </a:effectLst>
        </p:spPr>
        <p:txBody>
          <a:bodyPr/>
          <a:lstStyle/>
          <a:p>
            <a:pPr marL="609600" indent="-609600" algn="l" eaLnBrk="1" hangingPunct="1">
              <a:lnSpc>
                <a:spcPct val="90000"/>
              </a:lnSpc>
              <a:buFontTx/>
              <a:buChar char="•"/>
            </a:pPr>
            <a:r>
              <a:rPr lang="ja-JP" altLang="en-US" b="1" u="sng">
                <a:solidFill>
                  <a:schemeClr val="bg1"/>
                </a:solidFill>
                <a:ea typeface="ヒラギノ角ゴ ProN W3" pitchFamily="-84" charset="-128"/>
              </a:rPr>
              <a:t>无神</a:t>
            </a:r>
            <a:r>
              <a:rPr lang="ja-JP" altLang="en-US" b="1" u="sng">
                <a:solidFill>
                  <a:schemeClr val="bg1"/>
                </a:solidFill>
                <a:ea typeface="华文细黑" pitchFamily="-84" charset="-122"/>
              </a:rPr>
              <a:t>论</a:t>
            </a:r>
            <a:r>
              <a:rPr lang="zh-CN" altLang="en-US" b="1">
                <a:solidFill>
                  <a:schemeClr val="bg1"/>
                </a:solidFill>
                <a:ea typeface="SimSun" pitchFamily="2" charset="-122"/>
              </a:rPr>
              <a:t>与</a:t>
            </a:r>
            <a:r>
              <a:rPr lang="ja-JP" altLang="en-US" b="1" u="sng">
                <a:solidFill>
                  <a:schemeClr val="bg1"/>
                </a:solidFill>
                <a:ea typeface="ヒラギノ角ゴ ProN W3" pitchFamily="-84" charset="-128"/>
              </a:rPr>
              <a:t>不可知</a:t>
            </a:r>
            <a:r>
              <a:rPr lang="ja-JP" altLang="en-US" b="1" u="sng">
                <a:solidFill>
                  <a:schemeClr val="bg1"/>
                </a:solidFill>
                <a:ea typeface="华文细黑" pitchFamily="-84" charset="-122"/>
              </a:rPr>
              <a:t>论</a:t>
            </a:r>
            <a:r>
              <a:rPr lang="en-US" altLang="ja-JP" b="1">
                <a:solidFill>
                  <a:schemeClr val="bg1"/>
                </a:solidFill>
                <a:ea typeface="ＭＳ Ｐゴシック" pitchFamily="34" charset="-128"/>
              </a:rPr>
              <a:t> </a:t>
            </a:r>
            <a:endParaRPr lang="en-US" altLang="zh-CN" b="1">
              <a:solidFill>
                <a:schemeClr val="bg1"/>
              </a:solidFill>
              <a:ea typeface="ＭＳ Ｐゴシック" pitchFamily="34" charset="-128"/>
            </a:endParaRPr>
          </a:p>
          <a:p>
            <a:pPr marL="609600" indent="-609600" algn="l" eaLnBrk="1" hangingPunct="1">
              <a:lnSpc>
                <a:spcPct val="90000"/>
              </a:lnSpc>
            </a:pPr>
            <a:r>
              <a:rPr lang="en-US" altLang="zh-CN" b="1">
                <a:solidFill>
                  <a:schemeClr val="bg1"/>
                </a:solidFill>
                <a:ea typeface="ＭＳ Ｐゴシック" pitchFamily="34" charset="-128"/>
              </a:rPr>
              <a:t>     </a:t>
            </a:r>
            <a:r>
              <a:rPr lang="en-US" altLang="en-US" b="1">
                <a:solidFill>
                  <a:schemeClr val="bg1"/>
                </a:solidFill>
                <a:ea typeface="ＭＳ Ｐゴシック" pitchFamily="34" charset="-128"/>
              </a:rPr>
              <a:t>(</a:t>
            </a:r>
            <a:r>
              <a:rPr lang="ja-JP" altLang="en-US" b="1">
                <a:solidFill>
                  <a:schemeClr val="bg1"/>
                </a:solidFill>
                <a:ea typeface="ヒラギノ角ゴ ProN W3" pitchFamily="-84" charset="-128"/>
              </a:rPr>
              <a:t>当科学取</a:t>
            </a:r>
            <a:r>
              <a:rPr lang="ja-JP" altLang="en-US" b="1">
                <a:solidFill>
                  <a:schemeClr val="bg1"/>
                </a:solidFill>
                <a:ea typeface="华文细黑" pitchFamily="-84" charset="-122"/>
              </a:rPr>
              <a:t>胜</a:t>
            </a:r>
            <a:r>
              <a:rPr lang="zh-CN" altLang="en-US" b="1">
                <a:solidFill>
                  <a:schemeClr val="bg1"/>
                </a:solidFill>
                <a:ea typeface="ヒラギノ角ゴ ProN W3" pitchFamily="-84" charset="-128"/>
              </a:rPr>
              <a:t>信</a:t>
            </a:r>
            <a:r>
              <a:rPr lang="zh-CN" altLang="en-US" b="1">
                <a:solidFill>
                  <a:schemeClr val="bg1"/>
                </a:solidFill>
                <a:ea typeface="SimSun" pitchFamily="2" charset="-122"/>
              </a:rPr>
              <a:t>仰</a:t>
            </a:r>
            <a:r>
              <a:rPr lang="en-US" altLang="ja-JP" b="1">
                <a:solidFill>
                  <a:schemeClr val="bg1"/>
                </a:solidFill>
                <a:ea typeface="ＭＳ Ｐゴシック" pitchFamily="34" charset="-128"/>
              </a:rPr>
              <a:t>)</a:t>
            </a:r>
            <a:endParaRPr lang="en-US" altLang="zh-CN" b="1">
              <a:solidFill>
                <a:schemeClr val="bg1"/>
              </a:solidFill>
              <a:ea typeface="ＭＳ Ｐゴシック" pitchFamily="34" charset="-128"/>
            </a:endParaRPr>
          </a:p>
          <a:p>
            <a:pPr marL="609600" indent="-609600" algn="l" eaLnBrk="1" hangingPunct="1">
              <a:lnSpc>
                <a:spcPct val="90000"/>
              </a:lnSpc>
              <a:buFontTx/>
              <a:buChar char="•"/>
            </a:pPr>
            <a:r>
              <a:rPr lang="ja-JP" altLang="en-US" b="1" u="sng">
                <a:solidFill>
                  <a:schemeClr val="bg1"/>
                </a:solidFill>
                <a:ea typeface="ヒラギノ角ゴ ProN W3" pitchFamily="-84" charset="-128"/>
              </a:rPr>
              <a:t>神造</a:t>
            </a:r>
            <a:r>
              <a:rPr lang="ja-JP" altLang="en-US" b="1" u="sng">
                <a:solidFill>
                  <a:schemeClr val="bg1"/>
                </a:solidFill>
                <a:ea typeface="华文细黑" pitchFamily="-84" charset="-122"/>
              </a:rPr>
              <a:t>论</a:t>
            </a:r>
            <a:br>
              <a:rPr lang="en-US" altLang="ja-JP" b="1">
                <a:solidFill>
                  <a:schemeClr val="bg1"/>
                </a:solidFill>
                <a:ea typeface="ＭＳ Ｐゴシック" pitchFamily="34" charset="-128"/>
              </a:rPr>
            </a:br>
            <a:r>
              <a:rPr lang="en-US" altLang="ja-JP" b="1">
                <a:solidFill>
                  <a:schemeClr val="bg1"/>
                </a:solidFill>
                <a:ea typeface="ＭＳ Ｐゴシック" pitchFamily="34" charset="-128"/>
              </a:rPr>
              <a:t>(</a:t>
            </a:r>
            <a:r>
              <a:rPr lang="ja-JP" altLang="en-US" b="1">
                <a:solidFill>
                  <a:schemeClr val="bg1"/>
                </a:solidFill>
                <a:ea typeface="ヒラギノ角ゴ ProN W3" pitchFamily="-84" charset="-128"/>
              </a:rPr>
              <a:t>当</a:t>
            </a:r>
            <a:r>
              <a:rPr lang="zh-CN" altLang="en-US" b="1">
                <a:solidFill>
                  <a:schemeClr val="bg1"/>
                </a:solidFill>
                <a:ea typeface="ヒラギノ角ゴ ProN W3" pitchFamily="-84" charset="-128"/>
              </a:rPr>
              <a:t>信</a:t>
            </a:r>
            <a:r>
              <a:rPr lang="zh-CN" altLang="en-US" b="1">
                <a:solidFill>
                  <a:schemeClr val="bg1"/>
                </a:solidFill>
                <a:ea typeface="SimSun" pitchFamily="2" charset="-122"/>
              </a:rPr>
              <a:t>仰</a:t>
            </a:r>
            <a:r>
              <a:rPr lang="ja-JP" altLang="en-US" b="1">
                <a:solidFill>
                  <a:schemeClr val="bg1"/>
                </a:solidFill>
                <a:ea typeface="ヒラギノ角ゴ ProN W3" pitchFamily="-84" charset="-128"/>
              </a:rPr>
              <a:t>取</a:t>
            </a:r>
            <a:r>
              <a:rPr lang="ja-JP" altLang="en-US" b="1">
                <a:solidFill>
                  <a:schemeClr val="bg1"/>
                </a:solidFill>
                <a:ea typeface="华文细黑" pitchFamily="-84" charset="-122"/>
              </a:rPr>
              <a:t>胜</a:t>
            </a:r>
            <a:r>
              <a:rPr lang="ja-JP" altLang="en-US" b="1">
                <a:solidFill>
                  <a:schemeClr val="bg1"/>
                </a:solidFill>
                <a:ea typeface="ヒラギノ角ゴ ProN W3" pitchFamily="-84" charset="-128"/>
              </a:rPr>
              <a:t>科学</a:t>
            </a:r>
            <a:r>
              <a:rPr lang="en-US" altLang="ja-JP" b="1">
                <a:solidFill>
                  <a:schemeClr val="bg1"/>
                </a:solidFill>
                <a:ea typeface="ＭＳ Ｐゴシック" pitchFamily="34" charset="-128"/>
              </a:rPr>
              <a:t>)</a:t>
            </a:r>
            <a:endParaRPr lang="en-US" altLang="zh-CN" b="1">
              <a:solidFill>
                <a:schemeClr val="bg1"/>
              </a:solidFill>
              <a:ea typeface="ＭＳ Ｐゴシック" pitchFamily="34" charset="-128"/>
            </a:endParaRPr>
          </a:p>
          <a:p>
            <a:pPr marL="609600" indent="-609600" algn="l" eaLnBrk="1" hangingPunct="1">
              <a:lnSpc>
                <a:spcPct val="90000"/>
              </a:lnSpc>
              <a:buFontTx/>
              <a:buChar char="•"/>
            </a:pPr>
            <a:r>
              <a:rPr lang="zh-CN" altLang="en-US" b="1">
                <a:solidFill>
                  <a:schemeClr val="bg1"/>
                </a:solidFill>
                <a:ea typeface="SimSun" pitchFamily="2" charset="-122"/>
              </a:rPr>
              <a:t>智慧设计</a:t>
            </a:r>
            <a:r>
              <a:rPr lang="zh-CN" altLang="en-US">
                <a:ea typeface="ＭＳ Ｐゴシック" pitchFamily="34" charset="-128"/>
              </a:rPr>
              <a:t> </a:t>
            </a:r>
          </a:p>
          <a:p>
            <a:pPr marL="990600" lvl="1" indent="-533400" algn="l" eaLnBrk="1" hangingPunct="1">
              <a:lnSpc>
                <a:spcPct val="90000"/>
              </a:lnSpc>
            </a:pPr>
            <a:r>
              <a:rPr lang="en-US" altLang="zh-CN" b="1">
                <a:solidFill>
                  <a:schemeClr val="bg1"/>
                </a:solidFill>
                <a:ea typeface="SimSun" pitchFamily="2" charset="-122"/>
              </a:rPr>
              <a:t> </a:t>
            </a:r>
            <a:r>
              <a:rPr lang="en-US" altLang="en-US" b="1">
                <a:solidFill>
                  <a:schemeClr val="bg1"/>
                </a:solidFill>
                <a:ea typeface="Geneva" pitchFamily="-84" charset="0"/>
                <a:cs typeface="Geneva" pitchFamily="-84" charset="0"/>
              </a:rPr>
              <a:t>(</a:t>
            </a:r>
            <a:r>
              <a:rPr lang="ja-JP" altLang="en-US" b="1">
                <a:solidFill>
                  <a:schemeClr val="bg1"/>
                </a:solidFill>
                <a:ea typeface="ヒラギノ角ゴ ProN W3" pitchFamily="-84" charset="-128"/>
              </a:rPr>
              <a:t>当科学需要</a:t>
            </a:r>
            <a:r>
              <a:rPr lang="zh-CN" altLang="en-US" b="1">
                <a:solidFill>
                  <a:schemeClr val="bg1"/>
                </a:solidFill>
                <a:ea typeface="ヒラギノ角ゴ ProN W3" pitchFamily="-84" charset="-128"/>
              </a:rPr>
              <a:t>信</a:t>
            </a:r>
            <a:r>
              <a:rPr lang="zh-CN" altLang="en-US" b="1">
                <a:solidFill>
                  <a:schemeClr val="bg1"/>
                </a:solidFill>
                <a:ea typeface="SimSun" pitchFamily="2" charset="-122"/>
              </a:rPr>
              <a:t>仰</a:t>
            </a:r>
            <a:r>
              <a:rPr lang="ja-JP" altLang="en-US" b="1">
                <a:solidFill>
                  <a:schemeClr val="bg1"/>
                </a:solidFill>
                <a:ea typeface="ヒラギノ角ゴ ProN W3" pitchFamily="-84" charset="-128"/>
              </a:rPr>
              <a:t>的帮助</a:t>
            </a:r>
            <a:r>
              <a:rPr lang="en-US" altLang="ja-JP" b="1">
                <a:solidFill>
                  <a:schemeClr val="bg1"/>
                </a:solidFill>
                <a:ea typeface="ＭＳ Ｐゴシック" pitchFamily="34" charset="-128"/>
              </a:rPr>
              <a:t>)</a:t>
            </a:r>
            <a:endParaRPr lang="en-US" altLang="zh-CN" b="1">
              <a:solidFill>
                <a:schemeClr val="bg1"/>
              </a:solidFill>
              <a:ea typeface="SimSun" pitchFamily="2" charset="-122"/>
            </a:endParaRPr>
          </a:p>
          <a:p>
            <a:pPr marL="609600" indent="-609600" algn="l" eaLnBrk="1" hangingPunct="1">
              <a:lnSpc>
                <a:spcPct val="90000"/>
              </a:lnSpc>
              <a:buFontTx/>
              <a:buChar char="•"/>
            </a:pPr>
            <a:r>
              <a:rPr lang="ja-JP" altLang="en-US" b="1" u="sng">
                <a:solidFill>
                  <a:schemeClr val="bg1"/>
                </a:solidFill>
                <a:ea typeface="ヒラギノ角ゴ ProN W3" pitchFamily="-84" charset="-128"/>
              </a:rPr>
              <a:t>生命</a:t>
            </a:r>
            <a:r>
              <a:rPr lang="ja-JP" altLang="en-US" b="1" u="sng">
                <a:solidFill>
                  <a:schemeClr val="bg1"/>
                </a:solidFill>
                <a:ea typeface="华文细黑" pitchFamily="-84" charset="-122"/>
              </a:rPr>
              <a:t>罗</a:t>
            </a:r>
            <a:r>
              <a:rPr lang="ja-JP" altLang="en-US" b="1" u="sng">
                <a:solidFill>
                  <a:schemeClr val="bg1"/>
                </a:solidFill>
                <a:ea typeface="ヒラギノ角ゴ ProN W3" pitchFamily="-84" charset="-128"/>
              </a:rPr>
              <a:t>格斯</a:t>
            </a:r>
            <a:endParaRPr lang="en-US" altLang="ja-JP" b="1" u="sng">
              <a:solidFill>
                <a:schemeClr val="bg1"/>
              </a:solidFill>
              <a:ea typeface="ＭＳ Ｐゴシック" pitchFamily="34" charset="-128"/>
            </a:endParaRPr>
          </a:p>
          <a:p>
            <a:pPr marL="609600" indent="-609600" algn="l" eaLnBrk="1" hangingPunct="1">
              <a:lnSpc>
                <a:spcPct val="90000"/>
              </a:lnSpc>
            </a:pPr>
            <a:r>
              <a:rPr lang="en-US" altLang="zh-CN" b="1">
                <a:solidFill>
                  <a:schemeClr val="bg1"/>
                </a:solidFill>
                <a:ea typeface="ＭＳ Ｐゴシック" pitchFamily="34" charset="-128"/>
              </a:rPr>
              <a:t>     </a:t>
            </a:r>
            <a:r>
              <a:rPr lang="en-US" altLang="en-US" b="1">
                <a:solidFill>
                  <a:schemeClr val="bg1"/>
                </a:solidFill>
                <a:ea typeface="ＭＳ Ｐゴシック" pitchFamily="34" charset="-128"/>
              </a:rPr>
              <a:t>(</a:t>
            </a:r>
            <a:r>
              <a:rPr lang="ja-JP" altLang="en-US" b="1">
                <a:solidFill>
                  <a:schemeClr val="bg1"/>
                </a:solidFill>
                <a:ea typeface="ヒラギノ角ゴ ProN W3" pitchFamily="-84" charset="-128"/>
              </a:rPr>
              <a:t>科学</a:t>
            </a:r>
            <a:r>
              <a:rPr lang="zh-CN" altLang="en-US" b="1">
                <a:solidFill>
                  <a:schemeClr val="bg1"/>
                </a:solidFill>
                <a:ea typeface="SimSun" pitchFamily="2" charset="-122"/>
              </a:rPr>
              <a:t>与</a:t>
            </a:r>
            <a:r>
              <a:rPr lang="zh-CN" altLang="en-US" b="1">
                <a:solidFill>
                  <a:schemeClr val="bg1"/>
                </a:solidFill>
                <a:ea typeface="ヒラギノ角ゴ ProN W3" pitchFamily="-84" charset="-128"/>
              </a:rPr>
              <a:t>信</a:t>
            </a:r>
            <a:r>
              <a:rPr lang="zh-CN" altLang="en-US" b="1">
                <a:solidFill>
                  <a:schemeClr val="bg1"/>
                </a:solidFill>
                <a:ea typeface="SimSun" pitchFamily="2" charset="-122"/>
              </a:rPr>
              <a:t>仰的</a:t>
            </a:r>
            <a:r>
              <a:rPr lang="zh-CN" altLang="en-US" b="1">
                <a:solidFill>
                  <a:schemeClr val="bg1"/>
                </a:solidFill>
                <a:ea typeface="ヒラギノ角ゴ ProN W3" pitchFamily="-84" charset="-128"/>
              </a:rPr>
              <a:t>和</a:t>
            </a:r>
            <a:r>
              <a:rPr lang="zh-CN" altLang="en-US" b="1">
                <a:solidFill>
                  <a:schemeClr val="bg1"/>
                </a:solidFill>
                <a:ea typeface="华文细黑" pitchFamily="-84" charset="-122"/>
              </a:rPr>
              <a:t>谐</a:t>
            </a:r>
            <a:r>
              <a:rPr lang="zh-CN" altLang="en-US" b="1">
                <a:solidFill>
                  <a:schemeClr val="bg1"/>
                </a:solidFill>
                <a:ea typeface="SimSun" pitchFamily="2" charset="-122"/>
              </a:rPr>
              <a:t>）</a:t>
            </a:r>
            <a:endParaRPr lang="en-US" altLang="en-US" b="1">
              <a:solidFill>
                <a:schemeClr val="bg1"/>
              </a:solidFill>
              <a:ea typeface="SimSun" pitchFamily="2" charset="-122"/>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8">
                                            <p:txEl>
                                              <p:pRg st="0" end="0"/>
                                            </p:txEl>
                                          </p:spTgt>
                                        </p:tgtEl>
                                        <p:attrNameLst>
                                          <p:attrName>style.visibility</p:attrName>
                                        </p:attrNameLst>
                                      </p:cBhvr>
                                      <p:to>
                                        <p:strVal val="visible"/>
                                      </p:to>
                                    </p:set>
                                    <p:animEffect transition="in" filter="fade">
                                      <p:cBhvr>
                                        <p:cTn id="7" dur="500"/>
                                        <p:tgtEl>
                                          <p:spTgt spid="3174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8">
                                            <p:txEl>
                                              <p:pRg st="1" end="1"/>
                                            </p:txEl>
                                          </p:spTgt>
                                        </p:tgtEl>
                                        <p:attrNameLst>
                                          <p:attrName>style.visibility</p:attrName>
                                        </p:attrNameLst>
                                      </p:cBhvr>
                                      <p:to>
                                        <p:strVal val="visible"/>
                                      </p:to>
                                    </p:set>
                                    <p:animEffect transition="in" filter="fade">
                                      <p:cBhvr>
                                        <p:cTn id="12" dur="500"/>
                                        <p:tgtEl>
                                          <p:spTgt spid="3174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748">
                                            <p:txEl>
                                              <p:pRg st="2" end="2"/>
                                            </p:txEl>
                                          </p:spTgt>
                                        </p:tgtEl>
                                        <p:attrNameLst>
                                          <p:attrName>style.visibility</p:attrName>
                                        </p:attrNameLst>
                                      </p:cBhvr>
                                      <p:to>
                                        <p:strVal val="visible"/>
                                      </p:to>
                                    </p:set>
                                    <p:animEffect transition="in" filter="fade">
                                      <p:cBhvr>
                                        <p:cTn id="17" dur="500"/>
                                        <p:tgtEl>
                                          <p:spTgt spid="3174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748">
                                            <p:txEl>
                                              <p:pRg st="3" end="3"/>
                                            </p:txEl>
                                          </p:spTgt>
                                        </p:tgtEl>
                                        <p:attrNameLst>
                                          <p:attrName>style.visibility</p:attrName>
                                        </p:attrNameLst>
                                      </p:cBhvr>
                                      <p:to>
                                        <p:strVal val="visible"/>
                                      </p:to>
                                    </p:set>
                                    <p:animEffect transition="in" filter="fade">
                                      <p:cBhvr>
                                        <p:cTn id="22" dur="500"/>
                                        <p:tgtEl>
                                          <p:spTgt spid="31748">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748">
                                            <p:txEl>
                                              <p:pRg st="4" end="4"/>
                                            </p:txEl>
                                          </p:spTgt>
                                        </p:tgtEl>
                                        <p:attrNameLst>
                                          <p:attrName>style.visibility</p:attrName>
                                        </p:attrNameLst>
                                      </p:cBhvr>
                                      <p:to>
                                        <p:strVal val="visible"/>
                                      </p:to>
                                    </p:set>
                                    <p:animEffect transition="in" filter="fade">
                                      <p:cBhvr>
                                        <p:cTn id="25" dur="500"/>
                                        <p:tgtEl>
                                          <p:spTgt spid="31748">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1748">
                                            <p:txEl>
                                              <p:pRg st="5" end="5"/>
                                            </p:txEl>
                                          </p:spTgt>
                                        </p:tgtEl>
                                        <p:attrNameLst>
                                          <p:attrName>style.visibility</p:attrName>
                                        </p:attrNameLst>
                                      </p:cBhvr>
                                      <p:to>
                                        <p:strVal val="visible"/>
                                      </p:to>
                                    </p:set>
                                    <p:animEffect transition="in" filter="fade">
                                      <p:cBhvr>
                                        <p:cTn id="30" dur="500"/>
                                        <p:tgtEl>
                                          <p:spTgt spid="31748">
                                            <p:txEl>
                                              <p:pRg st="5" end="5"/>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1748">
                                            <p:txEl>
                                              <p:pRg st="6" end="6"/>
                                            </p:txEl>
                                          </p:spTgt>
                                        </p:tgtEl>
                                        <p:attrNameLst>
                                          <p:attrName>style.visibility</p:attrName>
                                        </p:attrNameLst>
                                      </p:cBhvr>
                                      <p:to>
                                        <p:strVal val="visible"/>
                                      </p:to>
                                    </p:set>
                                    <p:animEffect transition="in" filter="fade">
                                      <p:cBhvr>
                                        <p:cTn id="35" dur="500"/>
                                        <p:tgtEl>
                                          <p:spTgt spid="3174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ctrTitle"/>
          </p:nvPr>
        </p:nvSpPr>
        <p:spPr>
          <a:xfrm>
            <a:off x="0" y="457200"/>
            <a:ext cx="9144000" cy="838200"/>
          </a:xfrm>
          <a:solidFill>
            <a:schemeClr val="accent2"/>
          </a:solidFill>
        </p:spPr>
        <p:txBody>
          <a:bodyPr/>
          <a:lstStyle/>
          <a:p>
            <a:pPr eaLnBrk="1" hangingPunct="1"/>
            <a:r>
              <a:rPr lang="ja-JP" altLang="en-US" b="1">
                <a:solidFill>
                  <a:schemeClr val="bg1"/>
                </a:solidFill>
                <a:ea typeface="ヒラギノ角ゴ ProN W3" pitchFamily="-84" charset="-128"/>
              </a:rPr>
              <a:t>我</a:t>
            </a:r>
            <a:r>
              <a:rPr lang="ja-JP" altLang="en-US" b="1">
                <a:solidFill>
                  <a:schemeClr val="bg1"/>
                </a:solidFill>
                <a:ea typeface="华文细黑" pitchFamily="-84" charset="-122"/>
              </a:rPr>
              <a:t>们</a:t>
            </a:r>
            <a:r>
              <a:rPr lang="ja-JP" altLang="en-US" b="1">
                <a:solidFill>
                  <a:schemeClr val="bg1"/>
                </a:solidFill>
                <a:ea typeface="ヒラギノ角ゴ ProN W3" pitchFamily="-84" charset="-128"/>
              </a:rPr>
              <a:t>必</a:t>
            </a:r>
            <a:r>
              <a:rPr lang="ja-JP" altLang="en-US" b="1">
                <a:solidFill>
                  <a:schemeClr val="bg1"/>
                </a:solidFill>
                <a:ea typeface="华文细黑" pitchFamily="-84" charset="-122"/>
              </a:rPr>
              <a:t>须</a:t>
            </a:r>
            <a:r>
              <a:rPr lang="ja-JP" altLang="en-US" b="1">
                <a:solidFill>
                  <a:schemeClr val="bg1"/>
                </a:solidFill>
                <a:ea typeface="ヒラギノ角ゴ ProN W3" pitchFamily="-84" charset="-128"/>
              </a:rPr>
              <a:t>接受演</a:t>
            </a:r>
            <a:r>
              <a:rPr lang="ja-JP" altLang="en-US" b="1">
                <a:solidFill>
                  <a:schemeClr val="bg1"/>
                </a:solidFill>
                <a:ea typeface="华文细黑" pitchFamily="-84" charset="-122"/>
              </a:rPr>
              <a:t>变</a:t>
            </a:r>
            <a:r>
              <a:rPr lang="ja-JP" altLang="en-US" b="1">
                <a:solidFill>
                  <a:schemeClr val="bg1"/>
                </a:solidFill>
                <a:ea typeface="ヒラギノ角ゴ ProN W3" pitchFamily="-84" charset="-128"/>
              </a:rPr>
              <a:t>？</a:t>
            </a:r>
            <a:r>
              <a:rPr lang="en-US" altLang="ja-JP">
                <a:ea typeface="ＭＳ Ｐゴシック" pitchFamily="34" charset="-128"/>
              </a:rPr>
              <a:t> </a:t>
            </a:r>
            <a:endParaRPr lang="en-US" altLang="en-US">
              <a:ea typeface="ＭＳ Ｐゴシック" pitchFamily="34" charset="-128"/>
            </a:endParaRPr>
          </a:p>
        </p:txBody>
      </p:sp>
      <p:sp>
        <p:nvSpPr>
          <p:cNvPr id="92162" name="Rectangle 3"/>
          <p:cNvSpPr>
            <a:spLocks noGrp="1" noChangeArrowheads="1"/>
          </p:cNvSpPr>
          <p:nvPr>
            <p:ph type="subTitle" idx="1"/>
          </p:nvPr>
        </p:nvSpPr>
        <p:spPr>
          <a:xfrm>
            <a:off x="3657600" y="1905000"/>
            <a:ext cx="4572000" cy="2590800"/>
          </a:xfrm>
        </p:spPr>
        <p:txBody>
          <a:bodyPr/>
          <a:lstStyle/>
          <a:p>
            <a:pPr marL="566738" indent="-566738" algn="l" eaLnBrk="1" hangingPunct="1">
              <a:buFontTx/>
              <a:buChar char="•"/>
            </a:pPr>
            <a:r>
              <a:rPr lang="ja-JP" altLang="en-US" b="1">
                <a:solidFill>
                  <a:schemeClr val="bg1"/>
                </a:solidFill>
                <a:ea typeface="ＭＳ Ｐゴシック" pitchFamily="34" charset="-128"/>
              </a:rPr>
              <a:t>“</a:t>
            </a:r>
            <a:r>
              <a:rPr lang="zh-CN" altLang="en-US" b="1">
                <a:solidFill>
                  <a:schemeClr val="bg1"/>
                </a:solidFill>
                <a:ea typeface="SimSun" pitchFamily="2" charset="-122"/>
              </a:rPr>
              <a:t>一般</a:t>
            </a:r>
            <a:r>
              <a:rPr lang="zh-CN" altLang="en-US" b="1">
                <a:solidFill>
                  <a:schemeClr val="bg1"/>
                </a:solidFill>
                <a:ea typeface="ヒラギノ角ゴ ProN W3" pitchFamily="-84" charset="-128"/>
              </a:rPr>
              <a:t>生物学家今天不</a:t>
            </a:r>
            <a:r>
              <a:rPr lang="zh-CN" altLang="en-US" b="1">
                <a:solidFill>
                  <a:schemeClr val="bg1"/>
                </a:solidFill>
                <a:ea typeface="华文细黑" pitchFamily="-84" charset="-122"/>
              </a:rPr>
              <a:t>怀</a:t>
            </a:r>
            <a:r>
              <a:rPr lang="zh-CN" altLang="en-US" b="1">
                <a:solidFill>
                  <a:schemeClr val="bg1"/>
                </a:solidFill>
                <a:ea typeface="ヒラギノ角ゴ ProN W3" pitchFamily="-84" charset="-128"/>
              </a:rPr>
              <a:t>疑</a:t>
            </a:r>
            <a:r>
              <a:rPr lang="zh-CN" altLang="en-US" b="1">
                <a:solidFill>
                  <a:schemeClr val="bg1"/>
                </a:solidFill>
                <a:ea typeface="华文细黑" pitchFamily="-84" charset="-122"/>
              </a:rPr>
              <a:t>进</a:t>
            </a:r>
            <a:r>
              <a:rPr lang="zh-CN" altLang="en-US" b="1">
                <a:solidFill>
                  <a:schemeClr val="bg1"/>
                </a:solidFill>
                <a:ea typeface="ヒラギノ角ゴ ProN W3" pitchFamily="-84" charset="-128"/>
              </a:rPr>
              <a:t>化</a:t>
            </a:r>
            <a:r>
              <a:rPr lang="zh-CN" altLang="en-US" b="1">
                <a:solidFill>
                  <a:schemeClr val="bg1"/>
                </a:solidFill>
                <a:ea typeface="华文细黑" pitchFamily="-84" charset="-122"/>
              </a:rPr>
              <a:t>论</a:t>
            </a:r>
            <a:r>
              <a:rPr lang="zh-CN" altLang="en-US" b="1">
                <a:solidFill>
                  <a:schemeClr val="bg1"/>
                </a:solidFill>
                <a:ea typeface="ヒラギノ角ゴ ProN W3" pitchFamily="-84" charset="-128"/>
              </a:rPr>
              <a:t>解</a:t>
            </a:r>
            <a:r>
              <a:rPr lang="zh-CN" altLang="en-US" b="1">
                <a:solidFill>
                  <a:schemeClr val="bg1"/>
                </a:solidFill>
                <a:ea typeface="华文细黑" pitchFamily="-84" charset="-122"/>
              </a:rPr>
              <a:t>释</a:t>
            </a:r>
            <a:r>
              <a:rPr lang="zh-CN" altLang="en-US" b="1">
                <a:solidFill>
                  <a:schemeClr val="bg1"/>
                </a:solidFill>
                <a:ea typeface="ヒラギノ角ゴ ProN W3" pitchFamily="-84" charset="-128"/>
              </a:rPr>
              <a:t>生活奇妙复</a:t>
            </a:r>
            <a:r>
              <a:rPr lang="zh-CN" altLang="en-US" b="1">
                <a:solidFill>
                  <a:schemeClr val="bg1"/>
                </a:solidFill>
                <a:ea typeface="华文细黑" pitchFamily="-84" charset="-122"/>
              </a:rPr>
              <a:t>杂</a:t>
            </a:r>
            <a:r>
              <a:rPr lang="zh-CN" altLang="en-US" b="1">
                <a:solidFill>
                  <a:schemeClr val="bg1"/>
                </a:solidFill>
                <a:ea typeface="ヒラギノ角ゴ ProN W3" pitchFamily="-84" charset="-128"/>
              </a:rPr>
              <a:t>和</a:t>
            </a:r>
            <a:r>
              <a:rPr lang="zh-CN" altLang="en-US" b="1">
                <a:solidFill>
                  <a:schemeClr val="bg1"/>
                </a:solidFill>
                <a:ea typeface="华文细黑" pitchFamily="-84" charset="-122"/>
              </a:rPr>
              <a:t>变</a:t>
            </a:r>
            <a:r>
              <a:rPr lang="zh-CN" altLang="en-US" b="1">
                <a:solidFill>
                  <a:schemeClr val="bg1"/>
                </a:solidFill>
                <a:ea typeface="ヒラギノ角ゴ ProN W3" pitchFamily="-84" charset="-128"/>
              </a:rPr>
              <a:t>化</a:t>
            </a:r>
            <a:r>
              <a:rPr lang="zh-CN" altLang="en-US" b="1">
                <a:solidFill>
                  <a:schemeClr val="bg1"/>
                </a:solidFill>
                <a:ea typeface="ＭＳ Ｐゴシック" pitchFamily="34" charset="-128"/>
              </a:rPr>
              <a:t>” </a:t>
            </a:r>
            <a:br>
              <a:rPr lang="zh-CN" altLang="en-US" b="1">
                <a:solidFill>
                  <a:schemeClr val="bg1"/>
                </a:solidFill>
                <a:ea typeface="ＭＳ Ｐゴシック" pitchFamily="34" charset="-128"/>
              </a:rPr>
            </a:br>
            <a:r>
              <a:rPr lang="en-US" altLang="ja-JP" b="1">
                <a:solidFill>
                  <a:schemeClr val="bg1"/>
                </a:solidFill>
                <a:ea typeface="ＭＳ Ｐゴシック" pitchFamily="34" charset="-128"/>
              </a:rPr>
              <a:t>(Collins</a:t>
            </a:r>
            <a:r>
              <a:rPr lang="ja-JP" altLang="en-US" b="1">
                <a:solidFill>
                  <a:schemeClr val="bg1"/>
                </a:solidFill>
                <a:ea typeface="ヒラギノ角ゴ ProN W3" pitchFamily="-84" charset="-128"/>
              </a:rPr>
              <a:t>，</a:t>
            </a:r>
            <a:r>
              <a:rPr lang="en-US" altLang="ja-JP" b="1">
                <a:solidFill>
                  <a:schemeClr val="bg1"/>
                </a:solidFill>
                <a:ea typeface="ＭＳ Ｐゴシック" pitchFamily="34" charset="-128"/>
              </a:rPr>
              <a:t> 99)</a:t>
            </a:r>
            <a:r>
              <a:rPr lang="en-US" altLang="ja-JP">
                <a:solidFill>
                  <a:schemeClr val="bg1"/>
                </a:solidFill>
                <a:ea typeface="ＭＳ Ｐゴシック" pitchFamily="34" charset="-128"/>
              </a:rPr>
              <a:t> </a:t>
            </a:r>
            <a:endParaRPr lang="en-US" altLang="en-US" b="1">
              <a:solidFill>
                <a:schemeClr val="bg1"/>
              </a:solidFill>
              <a:ea typeface="ＭＳ Ｐゴシック" pitchFamily="34" charset="-128"/>
            </a:endParaRPr>
          </a:p>
        </p:txBody>
      </p:sp>
      <p:pic>
        <p:nvPicPr>
          <p:cNvPr id="92163" name="Picture 4" descr="350-p83425-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52600"/>
            <a:ext cx="31781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210" name="Picture 2" descr="roman colum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066800"/>
            <a:ext cx="16605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304800" y="1704975"/>
            <a:ext cx="3810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4000" b="1" u="sng">
                <a:solidFill>
                  <a:schemeClr val="bg1"/>
                </a:solidFill>
                <a:ea typeface="SimSun" pitchFamily="2" charset="-122"/>
              </a:rPr>
              <a:t>有</a:t>
            </a:r>
            <a:r>
              <a:rPr lang="zh-CN" altLang="en-US" sz="4000" b="1" u="sng">
                <a:solidFill>
                  <a:schemeClr val="bg1"/>
                </a:solidFill>
              </a:rPr>
              <a:t>神</a:t>
            </a:r>
            <a:r>
              <a:rPr lang="zh-CN" altLang="en-US" sz="4000" b="1" u="sng">
                <a:solidFill>
                  <a:schemeClr val="bg1"/>
                </a:solidFill>
                <a:ea typeface="华文细黑" pitchFamily="-84" charset="-122"/>
              </a:rPr>
              <a:t>论</a:t>
            </a:r>
            <a:endParaRPr lang="zh-CN" altLang="en-US" sz="4000" b="1" u="sng">
              <a:solidFill>
                <a:schemeClr val="bg1"/>
              </a:solidFill>
            </a:endParaRPr>
          </a:p>
        </p:txBody>
      </p:sp>
      <p:sp>
        <p:nvSpPr>
          <p:cNvPr id="35844" name="Text Box 4"/>
          <p:cNvSpPr txBox="1">
            <a:spLocks noChangeArrowheads="1"/>
          </p:cNvSpPr>
          <p:nvPr/>
        </p:nvSpPr>
        <p:spPr bwMode="auto">
          <a:xfrm>
            <a:off x="304800" y="27114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神迹</a:t>
            </a:r>
            <a:endParaRPr lang="zh-CN" altLang="en-US" sz="2800" b="1" i="1">
              <a:solidFill>
                <a:schemeClr val="bg1"/>
              </a:solidFill>
              <a:latin typeface="Times New Roman" pitchFamily="18" charset="0"/>
              <a:ea typeface="SimSun" pitchFamily="2" charset="-122"/>
            </a:endParaRPr>
          </a:p>
        </p:txBody>
      </p:sp>
      <p:sp>
        <p:nvSpPr>
          <p:cNvPr id="35845" name="Text Box 5"/>
          <p:cNvSpPr txBox="1">
            <a:spLocks noChangeArrowheads="1"/>
          </p:cNvSpPr>
          <p:nvPr/>
        </p:nvSpPr>
        <p:spPr bwMode="auto">
          <a:xfrm>
            <a:off x="304800" y="37020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上帝的关怀</a:t>
            </a:r>
            <a:endParaRPr lang="en-US" altLang="en-US" sz="3600" b="1">
              <a:solidFill>
                <a:schemeClr val="bg1"/>
              </a:solidFill>
              <a:ea typeface="SimSun" pitchFamily="2" charset="-122"/>
            </a:endParaRPr>
          </a:p>
        </p:txBody>
      </p:sp>
      <p:sp>
        <p:nvSpPr>
          <p:cNvPr id="35846" name="Text Box 6"/>
          <p:cNvSpPr txBox="1">
            <a:spLocks noChangeArrowheads="1"/>
          </p:cNvSpPr>
          <p:nvPr/>
        </p:nvSpPr>
        <p:spPr bwMode="auto">
          <a:xfrm>
            <a:off x="304800" y="46926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创造</a:t>
            </a:r>
            <a:endParaRPr lang="zh-CN" altLang="en-US" sz="2800" b="1" i="1">
              <a:solidFill>
                <a:schemeClr val="bg1"/>
              </a:solidFill>
              <a:latin typeface="Times New Roman" pitchFamily="18" charset="0"/>
              <a:ea typeface="SimSun" pitchFamily="2" charset="-122"/>
            </a:endParaRPr>
          </a:p>
        </p:txBody>
      </p:sp>
      <p:sp>
        <p:nvSpPr>
          <p:cNvPr id="35847" name="Text Box 7"/>
          <p:cNvSpPr txBox="1">
            <a:spLocks noChangeArrowheads="1"/>
          </p:cNvSpPr>
          <p:nvPr/>
        </p:nvSpPr>
        <p:spPr bwMode="auto">
          <a:xfrm>
            <a:off x="304800" y="56832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伦理</a:t>
            </a:r>
          </a:p>
        </p:txBody>
      </p:sp>
      <p:sp>
        <p:nvSpPr>
          <p:cNvPr id="35848" name="Rectangle 8"/>
          <p:cNvSpPr>
            <a:spLocks noGrp="1" noChangeArrowheads="1"/>
          </p:cNvSpPr>
          <p:nvPr>
            <p:ph type="title" idx="4294967295"/>
          </p:nvPr>
        </p:nvSpPr>
        <p:spPr>
          <a:xfrm>
            <a:off x="-152400" y="152400"/>
            <a:ext cx="9296400" cy="990600"/>
          </a:xfrm>
          <a:effectLst>
            <a:outerShdw blurRad="63500" dist="35921" dir="2700000" algn="ctr" rotWithShape="0">
              <a:schemeClr val="tx2">
                <a:alpha val="74997"/>
              </a:schemeClr>
            </a:outerShdw>
          </a:effectLst>
        </p:spPr>
        <p:txBody>
          <a:bodyPr/>
          <a:lstStyle/>
          <a:p>
            <a:pPr eaLnBrk="1" hangingPunct="1"/>
            <a:r>
              <a:rPr lang="en-US" altLang="en-US" sz="4800" b="1">
                <a:solidFill>
                  <a:schemeClr val="bg1"/>
                </a:solidFill>
                <a:effectLst>
                  <a:outerShdw blurRad="38100" dist="38100" dir="2700000" algn="tl">
                    <a:srgbClr val="808080"/>
                  </a:outerShdw>
                </a:effectLst>
              </a:rPr>
              <a:t>Collins </a:t>
            </a:r>
            <a:r>
              <a:rPr lang="ja-JP" altLang="en-US" b="1">
                <a:solidFill>
                  <a:schemeClr val="bg1"/>
                </a:solidFill>
                <a:effectLst>
                  <a:outerShdw blurRad="38100" dist="38100" dir="2700000" algn="tl">
                    <a:srgbClr val="808080"/>
                  </a:outerShdw>
                </a:effectLst>
              </a:rPr>
              <a:t>怎么是</a:t>
            </a:r>
            <a:r>
              <a:rPr lang="ja-JP" altLang="en-US" sz="4800" b="1">
                <a:solidFill>
                  <a:schemeClr val="bg1"/>
                </a:solidFill>
                <a:effectLst>
                  <a:outerShdw blurRad="38100" dist="38100" dir="2700000" algn="tl">
                    <a:srgbClr val="808080"/>
                  </a:outerShdw>
                </a:effectLst>
              </a:rPr>
              <a:t>有神</a:t>
            </a:r>
            <a:r>
              <a:rPr lang="ja-JP" altLang="en-US" b="1">
                <a:solidFill>
                  <a:schemeClr val="bg1"/>
                </a:solidFill>
              </a:rPr>
              <a:t>演</a:t>
            </a:r>
            <a:r>
              <a:rPr lang="ja-JP" altLang="en-US" b="1">
                <a:solidFill>
                  <a:schemeClr val="bg1"/>
                </a:solidFill>
                <a:ea typeface="华文细黑" pitchFamily="-84" charset="-122"/>
              </a:rPr>
              <a:t>变</a:t>
            </a:r>
            <a:r>
              <a:rPr lang="ja-JP" altLang="en-US" sz="4800" b="1">
                <a:solidFill>
                  <a:schemeClr val="bg1"/>
                </a:solidFill>
                <a:effectLst>
                  <a:outerShdw blurRad="38100" dist="38100" dir="2700000" algn="tl">
                    <a:srgbClr val="808080"/>
                  </a:outerShdw>
                </a:effectLst>
                <a:ea typeface="华文细黑" pitchFamily="-84" charset="-122"/>
              </a:rPr>
              <a:t>论</a:t>
            </a:r>
            <a:r>
              <a:rPr lang="zh-CN" altLang="en-US" sz="4800" b="1">
                <a:solidFill>
                  <a:schemeClr val="bg1"/>
                </a:solidFill>
                <a:effectLst>
                  <a:outerShdw blurRad="38100" dist="38100" dir="2700000" algn="tl">
                    <a:srgbClr val="808080"/>
                  </a:outerShdw>
                </a:effectLst>
                <a:ea typeface="SimSun" pitchFamily="2" charset="-122"/>
              </a:rPr>
              <a:t>者</a:t>
            </a:r>
            <a:r>
              <a:rPr lang="zh-CN" altLang="en-US" sz="4800" b="1">
                <a:solidFill>
                  <a:schemeClr val="bg1"/>
                </a:solidFill>
                <a:effectLst>
                  <a:outerShdw blurRad="38100" dist="38100" dir="2700000" algn="tl">
                    <a:srgbClr val="808080"/>
                  </a:outerShdw>
                </a:effectLst>
              </a:rPr>
              <a:t>？</a:t>
            </a:r>
            <a:r>
              <a:rPr lang="zh-CN" altLang="en-US" sz="4800"/>
              <a:t> </a:t>
            </a:r>
          </a:p>
        </p:txBody>
      </p:sp>
      <p:sp>
        <p:nvSpPr>
          <p:cNvPr id="35849" name="Text Box 9"/>
          <p:cNvSpPr txBox="1">
            <a:spLocks noChangeArrowheads="1"/>
          </p:cNvSpPr>
          <p:nvPr/>
        </p:nvSpPr>
        <p:spPr bwMode="auto">
          <a:xfrm>
            <a:off x="3657600" y="1704975"/>
            <a:ext cx="4144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4000" b="1" u="sng">
                <a:solidFill>
                  <a:schemeClr val="bg1"/>
                </a:solidFill>
                <a:ea typeface="SimSun" pitchFamily="2" charset="-122"/>
              </a:rPr>
              <a:t>进化论</a:t>
            </a:r>
            <a:endParaRPr lang="zh-CN" altLang="en-US" sz="3200" b="1" i="1" u="sng">
              <a:solidFill>
                <a:schemeClr val="bg1"/>
              </a:solidFill>
              <a:latin typeface="Times New Roman" pitchFamily="18" charset="0"/>
              <a:ea typeface="SimSun" pitchFamily="2" charset="-122"/>
            </a:endParaRPr>
          </a:p>
        </p:txBody>
      </p:sp>
      <p:sp>
        <p:nvSpPr>
          <p:cNvPr id="35850" name="Text Box 10"/>
          <p:cNvSpPr txBox="1">
            <a:spLocks noChangeArrowheads="1"/>
          </p:cNvSpPr>
          <p:nvPr/>
        </p:nvSpPr>
        <p:spPr bwMode="auto">
          <a:xfrm>
            <a:off x="3657600" y="27114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大爆炸</a:t>
            </a:r>
            <a:endParaRPr lang="zh-CN" altLang="en-US" sz="2800" b="1" i="1">
              <a:solidFill>
                <a:schemeClr val="bg1"/>
              </a:solidFill>
              <a:latin typeface="Times New Roman" pitchFamily="18" charset="0"/>
              <a:ea typeface="SimSun" pitchFamily="2" charset="-122"/>
            </a:endParaRPr>
          </a:p>
        </p:txBody>
      </p:sp>
      <p:sp>
        <p:nvSpPr>
          <p:cNvPr id="35851" name="Text Box 11"/>
          <p:cNvSpPr txBox="1">
            <a:spLocks noChangeArrowheads="1"/>
          </p:cNvSpPr>
          <p:nvPr/>
        </p:nvSpPr>
        <p:spPr bwMode="auto">
          <a:xfrm>
            <a:off x="3657600" y="3702050"/>
            <a:ext cx="5181600" cy="10683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随之原子形成</a:t>
            </a:r>
          </a:p>
          <a:p>
            <a:pPr eaLnBrk="1" hangingPunct="1"/>
            <a:endParaRPr lang="zh-CN" altLang="en-US" sz="2800" b="1" i="1">
              <a:solidFill>
                <a:schemeClr val="bg1"/>
              </a:solidFill>
              <a:latin typeface="Times New Roman" pitchFamily="18" charset="0"/>
              <a:ea typeface="SimSun" pitchFamily="2" charset="-122"/>
            </a:endParaRPr>
          </a:p>
        </p:txBody>
      </p:sp>
      <p:sp>
        <p:nvSpPr>
          <p:cNvPr id="35852" name="Text Box 12"/>
          <p:cNvSpPr txBox="1">
            <a:spLocks noChangeArrowheads="1"/>
          </p:cNvSpPr>
          <p:nvPr/>
        </p:nvSpPr>
        <p:spPr bwMode="auto">
          <a:xfrm>
            <a:off x="3657600" y="4692650"/>
            <a:ext cx="5562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ja-JP" altLang="en-US" sz="3600" b="1">
                <a:solidFill>
                  <a:schemeClr val="bg1"/>
                </a:solidFill>
              </a:rPr>
              <a:t>地球</a:t>
            </a:r>
            <a:r>
              <a:rPr lang="en-US" altLang="ja-JP" sz="3600" b="1">
                <a:solidFill>
                  <a:schemeClr val="bg1"/>
                </a:solidFill>
              </a:rPr>
              <a:t>4</a:t>
            </a:r>
            <a:r>
              <a:rPr lang="en-US" altLang="zh-CN" sz="3600" b="1">
                <a:solidFill>
                  <a:schemeClr val="bg1"/>
                </a:solidFill>
              </a:rPr>
              <a:t>5</a:t>
            </a:r>
            <a:r>
              <a:rPr lang="ja-JP" altLang="en-US" sz="3600" b="1">
                <a:solidFill>
                  <a:schemeClr val="bg1"/>
                </a:solidFill>
                <a:ea typeface="华文细黑" pitchFamily="-84" charset="-122"/>
              </a:rPr>
              <a:t>亿</a:t>
            </a:r>
            <a:r>
              <a:rPr lang="ja-JP" altLang="en-US" sz="3600" b="1">
                <a:solidFill>
                  <a:schemeClr val="bg1"/>
                </a:solidFill>
              </a:rPr>
              <a:t>年</a:t>
            </a:r>
            <a:r>
              <a:rPr lang="zh-CN" altLang="en-US" sz="3600" b="1">
                <a:solidFill>
                  <a:schemeClr val="bg1"/>
                </a:solidFill>
                <a:ea typeface="SimSun" pitchFamily="2" charset="-122"/>
              </a:rPr>
              <a:t>前形成</a:t>
            </a:r>
          </a:p>
        </p:txBody>
      </p:sp>
      <p:sp>
        <p:nvSpPr>
          <p:cNvPr id="35853" name="Text Box 13"/>
          <p:cNvSpPr txBox="1">
            <a:spLocks noChangeArrowheads="1"/>
          </p:cNvSpPr>
          <p:nvPr/>
        </p:nvSpPr>
        <p:spPr bwMode="auto">
          <a:xfrm>
            <a:off x="3657600" y="56832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冷却成地球</a:t>
            </a:r>
            <a:endParaRPr lang="zh-CN" altLang="en-US" sz="2800" b="1" i="1">
              <a:solidFill>
                <a:schemeClr val="bg1"/>
              </a:solidFill>
              <a:latin typeface="Times New Roman" pitchFamily="18" charset="0"/>
              <a:ea typeface="SimSun" pitchFamily="2" charset="-122"/>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p:cTn id="7" dur="1000" fill="hold"/>
                                        <p:tgtEl>
                                          <p:spTgt spid="35844"/>
                                        </p:tgtEl>
                                        <p:attrNameLst>
                                          <p:attrName>ppt_w</p:attrName>
                                        </p:attrNameLst>
                                      </p:cBhvr>
                                      <p:tavLst>
                                        <p:tav tm="0">
                                          <p:val>
                                            <p:fltVal val="0"/>
                                          </p:val>
                                        </p:tav>
                                        <p:tav tm="100000">
                                          <p:val>
                                            <p:strVal val="#ppt_w"/>
                                          </p:val>
                                        </p:tav>
                                      </p:tavLst>
                                    </p:anim>
                                    <p:anim calcmode="lin" valueType="num">
                                      <p:cBhvr>
                                        <p:cTn id="8" dur="1000" fill="hold"/>
                                        <p:tgtEl>
                                          <p:spTgt spid="35844"/>
                                        </p:tgtEl>
                                        <p:attrNameLst>
                                          <p:attrName>ppt_h</p:attrName>
                                        </p:attrNameLst>
                                      </p:cBhvr>
                                      <p:tavLst>
                                        <p:tav tm="0">
                                          <p:val>
                                            <p:fltVal val="0"/>
                                          </p:val>
                                        </p:tav>
                                        <p:tav tm="100000">
                                          <p:val>
                                            <p:strVal val="#ppt_h"/>
                                          </p:val>
                                        </p:tav>
                                      </p:tavLst>
                                    </p:anim>
                                    <p:anim calcmode="lin" valueType="num">
                                      <p:cBhvr>
                                        <p:cTn id="9" dur="1000" fill="hold"/>
                                        <p:tgtEl>
                                          <p:spTgt spid="3584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5850"/>
                                        </p:tgtEl>
                                        <p:attrNameLst>
                                          <p:attrName>style.visibility</p:attrName>
                                        </p:attrNameLst>
                                      </p:cBhvr>
                                      <p:to>
                                        <p:strVal val="visible"/>
                                      </p:to>
                                    </p:set>
                                    <p:anim calcmode="lin" valueType="num">
                                      <p:cBhvr>
                                        <p:cTn id="15" dur="1000" fill="hold"/>
                                        <p:tgtEl>
                                          <p:spTgt spid="35850"/>
                                        </p:tgtEl>
                                        <p:attrNameLst>
                                          <p:attrName>ppt_w</p:attrName>
                                        </p:attrNameLst>
                                      </p:cBhvr>
                                      <p:tavLst>
                                        <p:tav tm="0">
                                          <p:val>
                                            <p:fltVal val="0"/>
                                          </p:val>
                                        </p:tav>
                                        <p:tav tm="100000">
                                          <p:val>
                                            <p:strVal val="#ppt_w"/>
                                          </p:val>
                                        </p:tav>
                                      </p:tavLst>
                                    </p:anim>
                                    <p:anim calcmode="lin" valueType="num">
                                      <p:cBhvr>
                                        <p:cTn id="16" dur="1000" fill="hold"/>
                                        <p:tgtEl>
                                          <p:spTgt spid="35850"/>
                                        </p:tgtEl>
                                        <p:attrNameLst>
                                          <p:attrName>ppt_h</p:attrName>
                                        </p:attrNameLst>
                                      </p:cBhvr>
                                      <p:tavLst>
                                        <p:tav tm="0">
                                          <p:val>
                                            <p:fltVal val="0"/>
                                          </p:val>
                                        </p:tav>
                                        <p:tav tm="100000">
                                          <p:val>
                                            <p:strVal val="#ppt_h"/>
                                          </p:val>
                                        </p:tav>
                                      </p:tavLst>
                                    </p:anim>
                                    <p:anim calcmode="lin" valueType="num">
                                      <p:cBhvr>
                                        <p:cTn id="17" dur="1000" fill="hold"/>
                                        <p:tgtEl>
                                          <p:spTgt spid="3585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58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5845"/>
                                        </p:tgtEl>
                                        <p:attrNameLst>
                                          <p:attrName>style.visibility</p:attrName>
                                        </p:attrNameLst>
                                      </p:cBhvr>
                                      <p:to>
                                        <p:strVal val="visible"/>
                                      </p:to>
                                    </p:set>
                                    <p:anim calcmode="lin" valueType="num">
                                      <p:cBhvr>
                                        <p:cTn id="23" dur="1000" fill="hold"/>
                                        <p:tgtEl>
                                          <p:spTgt spid="35845"/>
                                        </p:tgtEl>
                                        <p:attrNameLst>
                                          <p:attrName>ppt_w</p:attrName>
                                        </p:attrNameLst>
                                      </p:cBhvr>
                                      <p:tavLst>
                                        <p:tav tm="0">
                                          <p:val>
                                            <p:fltVal val="0"/>
                                          </p:val>
                                        </p:tav>
                                        <p:tav tm="100000">
                                          <p:val>
                                            <p:strVal val="#ppt_w"/>
                                          </p:val>
                                        </p:tav>
                                      </p:tavLst>
                                    </p:anim>
                                    <p:anim calcmode="lin" valueType="num">
                                      <p:cBhvr>
                                        <p:cTn id="24" dur="1000" fill="hold"/>
                                        <p:tgtEl>
                                          <p:spTgt spid="35845"/>
                                        </p:tgtEl>
                                        <p:attrNameLst>
                                          <p:attrName>ppt_h</p:attrName>
                                        </p:attrNameLst>
                                      </p:cBhvr>
                                      <p:tavLst>
                                        <p:tav tm="0">
                                          <p:val>
                                            <p:fltVal val="0"/>
                                          </p:val>
                                        </p:tav>
                                        <p:tav tm="100000">
                                          <p:val>
                                            <p:strVal val="#ppt_h"/>
                                          </p:val>
                                        </p:tav>
                                      </p:tavLst>
                                    </p:anim>
                                    <p:anim calcmode="lin" valueType="num">
                                      <p:cBhvr>
                                        <p:cTn id="25" dur="1000" fill="hold"/>
                                        <p:tgtEl>
                                          <p:spTgt spid="3584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58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5851"/>
                                        </p:tgtEl>
                                        <p:attrNameLst>
                                          <p:attrName>style.visibility</p:attrName>
                                        </p:attrNameLst>
                                      </p:cBhvr>
                                      <p:to>
                                        <p:strVal val="visible"/>
                                      </p:to>
                                    </p:set>
                                    <p:anim calcmode="lin" valueType="num">
                                      <p:cBhvr>
                                        <p:cTn id="31" dur="1000" fill="hold"/>
                                        <p:tgtEl>
                                          <p:spTgt spid="35851"/>
                                        </p:tgtEl>
                                        <p:attrNameLst>
                                          <p:attrName>ppt_w</p:attrName>
                                        </p:attrNameLst>
                                      </p:cBhvr>
                                      <p:tavLst>
                                        <p:tav tm="0">
                                          <p:val>
                                            <p:fltVal val="0"/>
                                          </p:val>
                                        </p:tav>
                                        <p:tav tm="100000">
                                          <p:val>
                                            <p:strVal val="#ppt_w"/>
                                          </p:val>
                                        </p:tav>
                                      </p:tavLst>
                                    </p:anim>
                                    <p:anim calcmode="lin" valueType="num">
                                      <p:cBhvr>
                                        <p:cTn id="32" dur="1000" fill="hold"/>
                                        <p:tgtEl>
                                          <p:spTgt spid="35851"/>
                                        </p:tgtEl>
                                        <p:attrNameLst>
                                          <p:attrName>ppt_h</p:attrName>
                                        </p:attrNameLst>
                                      </p:cBhvr>
                                      <p:tavLst>
                                        <p:tav tm="0">
                                          <p:val>
                                            <p:fltVal val="0"/>
                                          </p:val>
                                        </p:tav>
                                        <p:tav tm="100000">
                                          <p:val>
                                            <p:strVal val="#ppt_h"/>
                                          </p:val>
                                        </p:tav>
                                      </p:tavLst>
                                    </p:anim>
                                    <p:anim calcmode="lin" valueType="num">
                                      <p:cBhvr>
                                        <p:cTn id="33" dur="1000" fill="hold"/>
                                        <p:tgtEl>
                                          <p:spTgt spid="3585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585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5846"/>
                                        </p:tgtEl>
                                        <p:attrNameLst>
                                          <p:attrName>style.visibility</p:attrName>
                                        </p:attrNameLst>
                                      </p:cBhvr>
                                      <p:to>
                                        <p:strVal val="visible"/>
                                      </p:to>
                                    </p:set>
                                    <p:anim calcmode="lin" valueType="num">
                                      <p:cBhvr>
                                        <p:cTn id="39" dur="1000" fill="hold"/>
                                        <p:tgtEl>
                                          <p:spTgt spid="35846"/>
                                        </p:tgtEl>
                                        <p:attrNameLst>
                                          <p:attrName>ppt_w</p:attrName>
                                        </p:attrNameLst>
                                      </p:cBhvr>
                                      <p:tavLst>
                                        <p:tav tm="0">
                                          <p:val>
                                            <p:fltVal val="0"/>
                                          </p:val>
                                        </p:tav>
                                        <p:tav tm="100000">
                                          <p:val>
                                            <p:strVal val="#ppt_w"/>
                                          </p:val>
                                        </p:tav>
                                      </p:tavLst>
                                    </p:anim>
                                    <p:anim calcmode="lin" valueType="num">
                                      <p:cBhvr>
                                        <p:cTn id="40" dur="1000" fill="hold"/>
                                        <p:tgtEl>
                                          <p:spTgt spid="35846"/>
                                        </p:tgtEl>
                                        <p:attrNameLst>
                                          <p:attrName>ppt_h</p:attrName>
                                        </p:attrNameLst>
                                      </p:cBhvr>
                                      <p:tavLst>
                                        <p:tav tm="0">
                                          <p:val>
                                            <p:fltVal val="0"/>
                                          </p:val>
                                        </p:tav>
                                        <p:tav tm="100000">
                                          <p:val>
                                            <p:strVal val="#ppt_h"/>
                                          </p:val>
                                        </p:tav>
                                      </p:tavLst>
                                    </p:anim>
                                    <p:anim calcmode="lin" valueType="num">
                                      <p:cBhvr>
                                        <p:cTn id="41" dur="1000" fill="hold"/>
                                        <p:tgtEl>
                                          <p:spTgt spid="35846"/>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58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5852"/>
                                        </p:tgtEl>
                                        <p:attrNameLst>
                                          <p:attrName>style.visibility</p:attrName>
                                        </p:attrNameLst>
                                      </p:cBhvr>
                                      <p:to>
                                        <p:strVal val="visible"/>
                                      </p:to>
                                    </p:set>
                                    <p:anim calcmode="lin" valueType="num">
                                      <p:cBhvr>
                                        <p:cTn id="47" dur="1000" fill="hold"/>
                                        <p:tgtEl>
                                          <p:spTgt spid="35852"/>
                                        </p:tgtEl>
                                        <p:attrNameLst>
                                          <p:attrName>ppt_w</p:attrName>
                                        </p:attrNameLst>
                                      </p:cBhvr>
                                      <p:tavLst>
                                        <p:tav tm="0">
                                          <p:val>
                                            <p:fltVal val="0"/>
                                          </p:val>
                                        </p:tav>
                                        <p:tav tm="100000">
                                          <p:val>
                                            <p:strVal val="#ppt_w"/>
                                          </p:val>
                                        </p:tav>
                                      </p:tavLst>
                                    </p:anim>
                                    <p:anim calcmode="lin" valueType="num">
                                      <p:cBhvr>
                                        <p:cTn id="48" dur="1000" fill="hold"/>
                                        <p:tgtEl>
                                          <p:spTgt spid="35852"/>
                                        </p:tgtEl>
                                        <p:attrNameLst>
                                          <p:attrName>ppt_h</p:attrName>
                                        </p:attrNameLst>
                                      </p:cBhvr>
                                      <p:tavLst>
                                        <p:tav tm="0">
                                          <p:val>
                                            <p:fltVal val="0"/>
                                          </p:val>
                                        </p:tav>
                                        <p:tav tm="100000">
                                          <p:val>
                                            <p:strVal val="#ppt_h"/>
                                          </p:val>
                                        </p:tav>
                                      </p:tavLst>
                                    </p:anim>
                                    <p:anim calcmode="lin" valueType="num">
                                      <p:cBhvr>
                                        <p:cTn id="49" dur="1000" fill="hold"/>
                                        <p:tgtEl>
                                          <p:spTgt spid="3585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58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5847"/>
                                        </p:tgtEl>
                                        <p:attrNameLst>
                                          <p:attrName>style.visibility</p:attrName>
                                        </p:attrNameLst>
                                      </p:cBhvr>
                                      <p:to>
                                        <p:strVal val="visible"/>
                                      </p:to>
                                    </p:set>
                                    <p:anim calcmode="lin" valueType="num">
                                      <p:cBhvr>
                                        <p:cTn id="55" dur="1000" fill="hold"/>
                                        <p:tgtEl>
                                          <p:spTgt spid="35847"/>
                                        </p:tgtEl>
                                        <p:attrNameLst>
                                          <p:attrName>ppt_w</p:attrName>
                                        </p:attrNameLst>
                                      </p:cBhvr>
                                      <p:tavLst>
                                        <p:tav tm="0">
                                          <p:val>
                                            <p:fltVal val="0"/>
                                          </p:val>
                                        </p:tav>
                                        <p:tav tm="100000">
                                          <p:val>
                                            <p:strVal val="#ppt_w"/>
                                          </p:val>
                                        </p:tav>
                                      </p:tavLst>
                                    </p:anim>
                                    <p:anim calcmode="lin" valueType="num">
                                      <p:cBhvr>
                                        <p:cTn id="56" dur="1000" fill="hold"/>
                                        <p:tgtEl>
                                          <p:spTgt spid="35847"/>
                                        </p:tgtEl>
                                        <p:attrNameLst>
                                          <p:attrName>ppt_h</p:attrName>
                                        </p:attrNameLst>
                                      </p:cBhvr>
                                      <p:tavLst>
                                        <p:tav tm="0">
                                          <p:val>
                                            <p:fltVal val="0"/>
                                          </p:val>
                                        </p:tav>
                                        <p:tav tm="100000">
                                          <p:val>
                                            <p:strVal val="#ppt_h"/>
                                          </p:val>
                                        </p:tav>
                                      </p:tavLst>
                                    </p:anim>
                                    <p:anim calcmode="lin" valueType="num">
                                      <p:cBhvr>
                                        <p:cTn id="57" dur="1000" fill="hold"/>
                                        <p:tgtEl>
                                          <p:spTgt spid="35847"/>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58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5853"/>
                                        </p:tgtEl>
                                        <p:attrNameLst>
                                          <p:attrName>style.visibility</p:attrName>
                                        </p:attrNameLst>
                                      </p:cBhvr>
                                      <p:to>
                                        <p:strVal val="visible"/>
                                      </p:to>
                                    </p:set>
                                    <p:anim calcmode="lin" valueType="num">
                                      <p:cBhvr>
                                        <p:cTn id="63" dur="1000" fill="hold"/>
                                        <p:tgtEl>
                                          <p:spTgt spid="35853"/>
                                        </p:tgtEl>
                                        <p:attrNameLst>
                                          <p:attrName>ppt_w</p:attrName>
                                        </p:attrNameLst>
                                      </p:cBhvr>
                                      <p:tavLst>
                                        <p:tav tm="0">
                                          <p:val>
                                            <p:fltVal val="0"/>
                                          </p:val>
                                        </p:tav>
                                        <p:tav tm="100000">
                                          <p:val>
                                            <p:strVal val="#ppt_w"/>
                                          </p:val>
                                        </p:tav>
                                      </p:tavLst>
                                    </p:anim>
                                    <p:anim calcmode="lin" valueType="num">
                                      <p:cBhvr>
                                        <p:cTn id="64" dur="1000" fill="hold"/>
                                        <p:tgtEl>
                                          <p:spTgt spid="35853"/>
                                        </p:tgtEl>
                                        <p:attrNameLst>
                                          <p:attrName>ppt_h</p:attrName>
                                        </p:attrNameLst>
                                      </p:cBhvr>
                                      <p:tavLst>
                                        <p:tav tm="0">
                                          <p:val>
                                            <p:fltVal val="0"/>
                                          </p:val>
                                        </p:tav>
                                        <p:tav tm="100000">
                                          <p:val>
                                            <p:strVal val="#ppt_h"/>
                                          </p:val>
                                        </p:tav>
                                      </p:tavLst>
                                    </p:anim>
                                    <p:anim calcmode="lin" valueType="num">
                                      <p:cBhvr>
                                        <p:cTn id="65" dur="1000" fill="hold"/>
                                        <p:tgtEl>
                                          <p:spTgt spid="35853"/>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585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P spid="35845" grpId="0"/>
      <p:bldP spid="35846" grpId="0"/>
      <p:bldP spid="35847" grpId="0"/>
      <p:bldP spid="35850" grpId="0"/>
      <p:bldP spid="35851" grpId="0"/>
      <p:bldP spid="35852" grpId="0"/>
      <p:bldP spid="358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descr="Big b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7996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ctrTitle"/>
          </p:nvPr>
        </p:nvSpPr>
        <p:spPr>
          <a:xfrm>
            <a:off x="228600" y="457200"/>
            <a:ext cx="8763000" cy="1524000"/>
          </a:xfrm>
          <a:effectLst>
            <a:outerShdw blurRad="63500" dist="35921" dir="2700000" algn="ctr" rotWithShape="0">
              <a:schemeClr val="tx2">
                <a:alpha val="74997"/>
              </a:schemeClr>
            </a:outerShdw>
          </a:effectLst>
        </p:spPr>
        <p:txBody>
          <a:bodyPr/>
          <a:lstStyle/>
          <a:p>
            <a:pPr eaLnBrk="1" hangingPunct="1"/>
            <a:r>
              <a:rPr lang="ja-JP" altLang="en-US" b="1">
                <a:solidFill>
                  <a:schemeClr val="bg1"/>
                </a:solidFill>
                <a:ea typeface="ヒラギノ角ゴ ProN W3" pitchFamily="-84" charset="-128"/>
              </a:rPr>
              <a:t>他</a:t>
            </a:r>
            <a:r>
              <a:rPr lang="ja-JP" altLang="en-US" b="1">
                <a:solidFill>
                  <a:schemeClr val="bg1"/>
                </a:solidFill>
                <a:ea typeface="华文细黑" pitchFamily="-84" charset="-122"/>
              </a:rPr>
              <a:t>为</a:t>
            </a:r>
            <a:r>
              <a:rPr lang="ja-JP" altLang="en-US" b="1">
                <a:solidFill>
                  <a:schemeClr val="bg1"/>
                </a:solidFill>
                <a:ea typeface="ヒラギノ角ゴ ProN W3" pitchFamily="-84" charset="-128"/>
              </a:rPr>
              <a:t>大爆炸的推理</a:t>
            </a:r>
            <a:r>
              <a:rPr lang="en-US" altLang="ja-JP">
                <a:solidFill>
                  <a:schemeClr val="bg1"/>
                </a:solidFill>
                <a:ea typeface="ＭＳ Ｐゴシック" pitchFamily="34" charset="-128"/>
              </a:rPr>
              <a:t>  </a:t>
            </a:r>
            <a:endParaRPr lang="en-US" altLang="en-US">
              <a:solidFill>
                <a:schemeClr val="bg1"/>
              </a:solidFill>
              <a:ea typeface="ＭＳ Ｐゴシック" pitchFamily="34" charset="-128"/>
            </a:endParaRPr>
          </a:p>
        </p:txBody>
      </p:sp>
      <p:sp>
        <p:nvSpPr>
          <p:cNvPr id="37892" name="Rectangle 4"/>
          <p:cNvSpPr>
            <a:spLocks noGrp="1" noChangeArrowheads="1"/>
          </p:cNvSpPr>
          <p:nvPr>
            <p:ph type="subTitle" idx="1"/>
          </p:nvPr>
        </p:nvSpPr>
        <p:spPr>
          <a:xfrm>
            <a:off x="685800" y="3352800"/>
            <a:ext cx="8115300" cy="3505200"/>
          </a:xfrm>
          <a:effectLst>
            <a:outerShdw blurRad="63500" dist="35921" dir="2700000" algn="ctr" rotWithShape="0">
              <a:schemeClr val="tx2">
                <a:alpha val="74997"/>
              </a:schemeClr>
            </a:outerShdw>
          </a:effectLst>
        </p:spPr>
        <p:txBody>
          <a:bodyPr/>
          <a:lstStyle/>
          <a:p>
            <a:pPr algn="r" eaLnBrk="1" hangingPunct="1"/>
            <a:r>
              <a:rPr lang="en-US" altLang="zh-CN" b="1">
                <a:solidFill>
                  <a:schemeClr val="bg1"/>
                </a:solidFill>
                <a:ea typeface="ＭＳ Ｐゴシック" pitchFamily="34" charset="-128"/>
              </a:rPr>
              <a:t>“</a:t>
            </a:r>
            <a:r>
              <a:rPr lang="zh-CN" altLang="en-US" b="1">
                <a:solidFill>
                  <a:schemeClr val="bg1"/>
                </a:solidFill>
                <a:ea typeface="ヒラギノ角ゴ ProN W3" pitchFamily="-84" charset="-128"/>
              </a:rPr>
              <a:t>如果一切在宇宙分开</a:t>
            </a:r>
            <a:r>
              <a:rPr lang="zh-CN" altLang="en-US" b="1">
                <a:solidFill>
                  <a:schemeClr val="bg1"/>
                </a:solidFill>
                <a:ea typeface="华文细黑" pitchFamily="-84" charset="-122"/>
              </a:rPr>
              <a:t>飞</a:t>
            </a:r>
            <a:r>
              <a:rPr lang="zh-CN" altLang="en-US" b="1">
                <a:solidFill>
                  <a:schemeClr val="bg1"/>
                </a:solidFill>
                <a:ea typeface="ヒラギノ角ゴ ProN W3" pitchFamily="-84" charset="-128"/>
              </a:rPr>
              <a:t>行，扭</a:t>
            </a:r>
            <a:r>
              <a:rPr lang="zh-CN" altLang="en-US" b="1">
                <a:solidFill>
                  <a:schemeClr val="bg1"/>
                </a:solidFill>
                <a:ea typeface="华文细黑" pitchFamily="-84" charset="-122"/>
              </a:rPr>
              <a:t>转时间</a:t>
            </a:r>
            <a:r>
              <a:rPr lang="zh-CN" altLang="en-US" b="1">
                <a:solidFill>
                  <a:schemeClr val="bg1"/>
                </a:solidFill>
                <a:ea typeface="ヒラギノ角ゴ ProN W3" pitchFamily="-84" charset="-128"/>
              </a:rPr>
              <a:t>箭</a:t>
            </a:r>
            <a:r>
              <a:rPr lang="zh-CN" altLang="en-US" b="1">
                <a:solidFill>
                  <a:schemeClr val="bg1"/>
                </a:solidFill>
                <a:ea typeface="华文细黑" pitchFamily="-84" charset="-122"/>
              </a:rPr>
              <a:t>头预</a:t>
            </a:r>
            <a:r>
              <a:rPr lang="zh-CN" altLang="en-US" b="1">
                <a:solidFill>
                  <a:schemeClr val="bg1"/>
                </a:solidFill>
                <a:ea typeface="ヒラギノ角ゴ ProN W3" pitchFamily="-84" charset="-128"/>
              </a:rPr>
              <a:t>言所有</a:t>
            </a:r>
            <a:r>
              <a:rPr lang="zh-CN" altLang="en-US" b="1">
                <a:solidFill>
                  <a:schemeClr val="bg1"/>
                </a:solidFill>
                <a:ea typeface="华文细黑" pitchFamily="-84" charset="-122"/>
              </a:rPr>
              <a:t>这</a:t>
            </a:r>
            <a:r>
              <a:rPr lang="zh-CN" altLang="en-US" b="1">
                <a:solidFill>
                  <a:schemeClr val="bg1"/>
                </a:solidFill>
                <a:ea typeface="ヒラギノ角ゴ ProN W3" pitchFamily="-84" charset="-128"/>
              </a:rPr>
              <a:t>些星系一起在一</a:t>
            </a:r>
            <a:r>
              <a:rPr lang="zh-CN" altLang="en-US" b="1">
                <a:solidFill>
                  <a:schemeClr val="bg1"/>
                </a:solidFill>
                <a:ea typeface="华文细黑" pitchFamily="-84" charset="-122"/>
              </a:rPr>
              <a:t>难</a:t>
            </a:r>
            <a:r>
              <a:rPr lang="zh-CN" altLang="en-US" b="1">
                <a:solidFill>
                  <a:schemeClr val="bg1"/>
                </a:solidFill>
                <a:ea typeface="ヒラギノ角ゴ ProN W3" pitchFamily="-84" charset="-128"/>
              </a:rPr>
              <a:t>以置信地巨型的个体</a:t>
            </a:r>
            <a:r>
              <a:rPr lang="en-US" altLang="zh-CN" b="1">
                <a:solidFill>
                  <a:schemeClr val="bg1"/>
                </a:solidFill>
                <a:ea typeface="ＭＳ Ｐゴシック" pitchFamily="34" charset="-128"/>
              </a:rPr>
              <a:t>…</a:t>
            </a:r>
            <a:r>
              <a:rPr lang="zh-CN" altLang="en-US" b="1">
                <a:solidFill>
                  <a:schemeClr val="bg1"/>
                </a:solidFill>
                <a:ea typeface="ヒラギノ角ゴ ProN W3" pitchFamily="-84" charset="-128"/>
              </a:rPr>
              <a:t>宇宙开始在片刻</a:t>
            </a:r>
            <a:r>
              <a:rPr lang="en-US" altLang="zh-CN" b="1">
                <a:solidFill>
                  <a:schemeClr val="bg1"/>
                </a:solidFill>
                <a:ea typeface="ＭＳ Ｐゴシック" pitchFamily="34" charset="-128"/>
              </a:rPr>
              <a:t>… </a:t>
            </a:r>
          </a:p>
          <a:p>
            <a:pPr algn="r" eaLnBrk="1" hangingPunct="1"/>
            <a:r>
              <a:rPr lang="en-US" altLang="zh-CN" b="1">
                <a:solidFill>
                  <a:schemeClr val="bg1"/>
                </a:solidFill>
                <a:ea typeface="ＭＳ Ｐゴシック" pitchFamily="34" charset="-128"/>
              </a:rPr>
              <a:t>14</a:t>
            </a:r>
            <a:r>
              <a:rPr lang="zh-CN" altLang="en-US" b="1">
                <a:solidFill>
                  <a:schemeClr val="bg1"/>
                </a:solidFill>
                <a:ea typeface="华文细黑" pitchFamily="-84" charset="-122"/>
              </a:rPr>
              <a:t>亿</a:t>
            </a:r>
            <a:r>
              <a:rPr lang="zh-CN" altLang="en-US" b="1">
                <a:solidFill>
                  <a:schemeClr val="bg1"/>
                </a:solidFill>
                <a:ea typeface="ヒラギノ角ゴ ProN W3" pitchFamily="-84" charset="-128"/>
              </a:rPr>
              <a:t>年前</a:t>
            </a:r>
            <a:r>
              <a:rPr lang="zh-CN" altLang="en-US" b="1">
                <a:solidFill>
                  <a:schemeClr val="bg1"/>
                </a:solidFill>
                <a:ea typeface="ＭＳ Ｐゴシック" pitchFamily="34" charset="-128"/>
              </a:rPr>
              <a:t>” </a:t>
            </a:r>
            <a:r>
              <a:rPr lang="en-US" altLang="zh-CN" b="1">
                <a:solidFill>
                  <a:schemeClr val="bg1"/>
                </a:solidFill>
                <a:ea typeface="ＭＳ Ｐゴシック" pitchFamily="34" charset="-128"/>
              </a:rPr>
              <a:t>(Collins</a:t>
            </a:r>
            <a:r>
              <a:rPr lang="zh-CN" altLang="en-US" b="1">
                <a:solidFill>
                  <a:schemeClr val="bg1"/>
                </a:solidFill>
                <a:ea typeface="ＭＳ Ｐゴシック" pitchFamily="34" charset="-128"/>
              </a:rPr>
              <a:t> </a:t>
            </a:r>
            <a:r>
              <a:rPr lang="zh-CN" altLang="en-US" b="1">
                <a:solidFill>
                  <a:schemeClr val="bg1"/>
                </a:solidFill>
                <a:ea typeface="SimSun" pitchFamily="2" charset="-122"/>
              </a:rPr>
              <a:t>，</a:t>
            </a:r>
            <a:r>
              <a:rPr lang="en-US" altLang="zh-CN" b="1">
                <a:solidFill>
                  <a:schemeClr val="bg1"/>
                </a:solidFill>
                <a:ea typeface="ＭＳ Ｐゴシック" pitchFamily="34" charset="-128"/>
              </a:rPr>
              <a:t>64)</a:t>
            </a:r>
            <a:endParaRPr lang="en-US" altLang="en-US" b="1">
              <a:solidFill>
                <a:schemeClr val="bg1"/>
              </a:solidFill>
              <a:ea typeface="ＭＳ Ｐゴシック" pitchFamily="34" charset="-128"/>
            </a:endParaRPr>
          </a:p>
        </p:txBody>
      </p:sp>
    </p:spTree>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l="1328" r="113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p:cNvSpPr>
            <a:spLocks noGrp="1" noChangeArrowheads="1"/>
          </p:cNvSpPr>
          <p:nvPr>
            <p:ph type="title"/>
          </p:nvPr>
        </p:nvSpPr>
        <p:spPr>
          <a:effectLst>
            <a:outerShdw blurRad="63500" dist="25399" dir="2700000" algn="ctr" rotWithShape="0">
              <a:srgbClr val="000000">
                <a:alpha val="75000"/>
              </a:srgbClr>
            </a:outerShdw>
          </a:effectLst>
        </p:spPr>
        <p:txBody>
          <a:bodyPr/>
          <a:lstStyle/>
          <a:p>
            <a:pPr eaLnBrk="1" hangingPunct="1">
              <a:defRPr/>
            </a:pPr>
            <a:r>
              <a:rPr lang="zh-CN" altLang="en-US">
                <a:ea typeface="SimSun" pitchFamily="2" charset="-122"/>
                <a:cs typeface="+mj-cs"/>
              </a:rPr>
              <a:t>人生的大问题</a:t>
            </a:r>
            <a:endParaRPr lang="en-US" altLang="zh-CN">
              <a:ea typeface="SimSun" pitchFamily="2" charset="-122"/>
              <a:cs typeface="+mj-cs"/>
            </a:endParaRPr>
          </a:p>
        </p:txBody>
      </p:sp>
      <p:sp>
        <p:nvSpPr>
          <p:cNvPr id="51203" name="Rectangle 3"/>
          <p:cNvSpPr>
            <a:spLocks noGrp="1" noChangeArrowheads="1"/>
          </p:cNvSpPr>
          <p:nvPr>
            <p:ph type="body" idx="1"/>
          </p:nvPr>
        </p:nvSpPr>
        <p:spPr>
          <a:effectLst>
            <a:outerShdw blurRad="63500" dist="25399" dir="2700000" algn="ctr" rotWithShape="0">
              <a:srgbClr val="000000">
                <a:alpha val="75000"/>
              </a:srgbClr>
            </a:outerShdw>
          </a:effectLst>
        </p:spPr>
        <p:txBody>
          <a:bodyPr/>
          <a:lstStyle/>
          <a:p>
            <a:pPr eaLnBrk="1" hangingPunct="1"/>
            <a:r>
              <a:rPr lang="zh-CN" altLang="en-US" b="1">
                <a:ea typeface="SimSun" pitchFamily="2" charset="-122"/>
              </a:rPr>
              <a:t>我到底是谁</a:t>
            </a:r>
            <a:r>
              <a:rPr lang="en-US" altLang="zh-CN" b="1"/>
              <a:t>?</a:t>
            </a:r>
          </a:p>
          <a:p>
            <a:pPr eaLnBrk="1" hangingPunct="1"/>
            <a:r>
              <a:rPr lang="zh-CN" altLang="en-US" b="1">
                <a:ea typeface="SimSun" pitchFamily="2" charset="-122"/>
              </a:rPr>
              <a:t>我从何来</a:t>
            </a:r>
            <a:r>
              <a:rPr lang="en-US" altLang="zh-CN" b="1"/>
              <a:t>?</a:t>
            </a:r>
          </a:p>
          <a:p>
            <a:pPr eaLnBrk="1" hangingPunct="1"/>
            <a:r>
              <a:rPr lang="zh-CN" altLang="en-US" b="1">
                <a:ea typeface="SimSun" pitchFamily="2" charset="-122"/>
              </a:rPr>
              <a:t>什么带给生命有意义</a:t>
            </a:r>
            <a:r>
              <a:rPr lang="en-US" altLang="zh-CN" b="1"/>
              <a:t>?</a:t>
            </a:r>
          </a:p>
        </p:txBody>
      </p:sp>
    </p:spTree>
    <p:extLst>
      <p:ext uri="{BB962C8B-B14F-4D97-AF65-F5344CB8AC3E}">
        <p14:creationId xmlns:p14="http://schemas.microsoft.com/office/powerpoint/2010/main" val="963976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Big b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7996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3"/>
          <p:cNvSpPr>
            <a:spLocks noGrp="1" noChangeArrowheads="1"/>
          </p:cNvSpPr>
          <p:nvPr>
            <p:ph type="ctrTitle"/>
          </p:nvPr>
        </p:nvSpPr>
        <p:spPr>
          <a:xfrm>
            <a:off x="228600" y="457200"/>
            <a:ext cx="8763000" cy="1524000"/>
          </a:xfrm>
          <a:effectLst>
            <a:outerShdw blurRad="63500" dist="35921" dir="2700000" algn="ctr" rotWithShape="0">
              <a:schemeClr val="tx2">
                <a:alpha val="74997"/>
              </a:schemeClr>
            </a:outerShdw>
          </a:effectLst>
        </p:spPr>
        <p:txBody>
          <a:bodyPr/>
          <a:lstStyle/>
          <a:p>
            <a:pPr algn="r" eaLnBrk="1" hangingPunct="1">
              <a:defRPr/>
            </a:pPr>
            <a:r>
              <a:rPr lang="ja-JP" altLang="en-US" b="1">
                <a:solidFill>
                  <a:schemeClr val="bg1"/>
                </a:solidFill>
                <a:ea typeface="ヒラギノ角ゴ ProN W3" charset="0"/>
                <a:cs typeface="ヒラギノ角ゴ ProN W3" charset="0"/>
              </a:rPr>
              <a:t>他的推理</a:t>
            </a:r>
            <a:r>
              <a:rPr lang="ja-JP" altLang="en-US" b="1">
                <a:solidFill>
                  <a:schemeClr val="bg1"/>
                </a:solidFill>
                <a:ea typeface="华文细黑" charset="0"/>
                <a:cs typeface="华文细黑" charset="0"/>
              </a:rPr>
              <a:t>为</a:t>
            </a:r>
            <a:r>
              <a:rPr lang="ja-JP" altLang="en-US" b="1">
                <a:solidFill>
                  <a:schemeClr val="bg1"/>
                </a:solidFill>
                <a:ea typeface="ヒラギノ角ゴ ProN W3" charset="0"/>
                <a:cs typeface="ヒラギノ角ゴ ProN W3" charset="0"/>
              </a:rPr>
              <a:t>大爆炸的推理</a:t>
            </a:r>
            <a:endParaRPr lang="en-US">
              <a:solidFill>
                <a:schemeClr val="bg1"/>
              </a:solidFill>
            </a:endParaRPr>
          </a:p>
        </p:txBody>
      </p:sp>
      <p:sp>
        <p:nvSpPr>
          <p:cNvPr id="39940" name="Rectangle 4"/>
          <p:cNvSpPr>
            <a:spLocks noGrp="1" noChangeArrowheads="1"/>
          </p:cNvSpPr>
          <p:nvPr>
            <p:ph type="subTitle" idx="1"/>
          </p:nvPr>
        </p:nvSpPr>
        <p:spPr>
          <a:xfrm>
            <a:off x="228600" y="3810000"/>
            <a:ext cx="8915400" cy="3048000"/>
          </a:xfrm>
          <a:effectLst>
            <a:outerShdw blurRad="63500" dist="35921" dir="2700000" algn="ctr" rotWithShape="0">
              <a:schemeClr val="tx2">
                <a:alpha val="74997"/>
              </a:schemeClr>
            </a:outerShdw>
          </a:effectLst>
        </p:spPr>
        <p:txBody>
          <a:bodyPr/>
          <a:lstStyle/>
          <a:p>
            <a:pPr marL="457200" indent="-457200" eaLnBrk="1" hangingPunct="1">
              <a:buFontTx/>
              <a:buChar char="•"/>
            </a:pPr>
            <a:r>
              <a:rPr lang="ja-JP" altLang="en-US" b="1">
                <a:solidFill>
                  <a:schemeClr val="bg1"/>
                </a:solidFill>
                <a:ea typeface="ヒラギノ角ゴ ProN W3" pitchFamily="-84" charset="-128"/>
              </a:rPr>
              <a:t>微波信号在星系中</a:t>
            </a:r>
            <a:endParaRPr lang="en-US" altLang="ja-JP" b="1">
              <a:solidFill>
                <a:schemeClr val="bg1"/>
              </a:solidFill>
              <a:ea typeface="ＭＳ Ｐゴシック" pitchFamily="34" charset="-128"/>
            </a:endParaRPr>
          </a:p>
          <a:p>
            <a:pPr marL="457200" indent="-457200" eaLnBrk="1" hangingPunct="1"/>
            <a:r>
              <a:rPr lang="en-US" altLang="en-US" b="1">
                <a:solidFill>
                  <a:schemeClr val="bg1"/>
                </a:solidFill>
                <a:ea typeface="ＭＳ Ｐゴシック" pitchFamily="34" charset="-128"/>
              </a:rPr>
              <a:t>•</a:t>
            </a:r>
            <a:r>
              <a:rPr lang="ja-JP" altLang="en-US" b="1">
                <a:solidFill>
                  <a:schemeClr val="bg1"/>
                </a:solidFill>
                <a:ea typeface="华文细黑" pitchFamily="-84" charset="-122"/>
              </a:rPr>
              <a:t>氢</a:t>
            </a:r>
            <a:r>
              <a:rPr lang="ja-JP" altLang="en-US" b="1">
                <a:solidFill>
                  <a:schemeClr val="bg1"/>
                </a:solidFill>
                <a:ea typeface="ヒラギノ角ゴ ProN W3" pitchFamily="-84" charset="-128"/>
              </a:rPr>
              <a:t>、</a:t>
            </a:r>
            <a:r>
              <a:rPr lang="ja-JP" altLang="en-US" b="1">
                <a:solidFill>
                  <a:schemeClr val="bg1"/>
                </a:solidFill>
                <a:ea typeface="华文细黑" pitchFamily="-84" charset="-122"/>
              </a:rPr>
              <a:t>氘</a:t>
            </a:r>
            <a:r>
              <a:rPr lang="ja-JP" altLang="en-US" b="1">
                <a:solidFill>
                  <a:schemeClr val="bg1"/>
                </a:solidFill>
                <a:ea typeface="ヒラギノ角ゴ ProN W3" pitchFamily="-84" charset="-128"/>
              </a:rPr>
              <a:t>和</a:t>
            </a:r>
            <a:r>
              <a:rPr lang="ja-JP" altLang="en-US" b="1">
                <a:solidFill>
                  <a:schemeClr val="bg1"/>
                </a:solidFill>
                <a:ea typeface="华文细黑" pitchFamily="-84" charset="-122"/>
              </a:rPr>
              <a:t>氦</a:t>
            </a:r>
            <a:r>
              <a:rPr lang="ja-JP" altLang="en-US" b="1">
                <a:solidFill>
                  <a:schemeClr val="bg1"/>
                </a:solidFill>
                <a:ea typeface="ヒラギノ角ゴ ProN W3" pitchFamily="-84" charset="-128"/>
              </a:rPr>
              <a:t>气恒定在宇宙中的比率</a:t>
            </a:r>
            <a:endParaRPr lang="en-US" altLang="ja-JP" b="1">
              <a:solidFill>
                <a:schemeClr val="bg1"/>
              </a:solidFill>
              <a:ea typeface="ＭＳ Ｐゴシック" pitchFamily="34" charset="-128"/>
            </a:endParaRPr>
          </a:p>
          <a:p>
            <a:pPr marL="457200" indent="-457200" eaLnBrk="1" hangingPunct="1"/>
            <a:r>
              <a:rPr lang="en-US" altLang="en-US" b="1">
                <a:solidFill>
                  <a:schemeClr val="bg1"/>
                </a:solidFill>
                <a:ea typeface="ＭＳ Ｐゴシック" pitchFamily="34" charset="-128"/>
              </a:rPr>
              <a:t>(Collins</a:t>
            </a:r>
            <a:r>
              <a:rPr lang="ja-JP" altLang="en-US" b="1">
                <a:solidFill>
                  <a:schemeClr val="bg1"/>
                </a:solidFill>
                <a:ea typeface="ヒラギノ角ゴ ProN W3" pitchFamily="-84" charset="-128"/>
              </a:rPr>
              <a:t>，</a:t>
            </a:r>
            <a:r>
              <a:rPr lang="en-US" altLang="ja-JP" b="1">
                <a:solidFill>
                  <a:schemeClr val="bg1"/>
                </a:solidFill>
                <a:ea typeface="ＭＳ Ｐゴシック" pitchFamily="34" charset="-128"/>
              </a:rPr>
              <a:t> 64-65)</a:t>
            </a:r>
          </a:p>
          <a:p>
            <a:pPr marL="457200" indent="-457200" eaLnBrk="1" hangingPunct="1"/>
            <a:r>
              <a:rPr lang="zh-CN" altLang="en-US" b="1">
                <a:solidFill>
                  <a:schemeClr val="bg1"/>
                </a:solidFill>
                <a:ea typeface="SimSun" pitchFamily="2" charset="-122"/>
              </a:rPr>
              <a:t>神</a:t>
            </a:r>
            <a:r>
              <a:rPr lang="ja-JP" altLang="en-US" b="1">
                <a:solidFill>
                  <a:schemeClr val="bg1"/>
                </a:solidFill>
                <a:ea typeface="ヒラギノ角ゴ ProN W3" pitchFamily="-84" charset="-128"/>
              </a:rPr>
              <a:t>造</a:t>
            </a:r>
            <a:r>
              <a:rPr lang="zh-CN" altLang="en-US" b="1">
                <a:solidFill>
                  <a:schemeClr val="bg1"/>
                </a:solidFill>
                <a:ea typeface="华文细黑" pitchFamily="-84" charset="-122"/>
              </a:rPr>
              <a:t>论</a:t>
            </a:r>
            <a:endParaRPr lang="zh-CN" altLang="en-US" b="1">
              <a:solidFill>
                <a:schemeClr val="bg1"/>
              </a:solidFill>
              <a:ea typeface="ＭＳ Ｐゴシック" pitchFamily="34" charset="-128"/>
            </a:endParaRPr>
          </a:p>
        </p:txBody>
      </p:sp>
    </p:spTree>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descr="EARTH"/>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2019300" y="16144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5443" name="Text Box 3"/>
          <p:cNvSpPr txBox="1">
            <a:spLocks noChangeArrowheads="1"/>
          </p:cNvSpPr>
          <p:nvPr/>
        </p:nvSpPr>
        <p:spPr bwMode="auto">
          <a:xfrm>
            <a:off x="304800" y="3990975"/>
            <a:ext cx="3276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zh-CN" altLang="en-US" sz="3600" b="1">
                <a:solidFill>
                  <a:schemeClr val="bg1"/>
                </a:solidFill>
                <a:latin typeface="Times New Roman" pitchFamily="18" charset="0"/>
                <a:ea typeface="SimSun" pitchFamily="2" charset="-122"/>
              </a:rPr>
              <a:t>创造前</a:t>
            </a:r>
          </a:p>
        </p:txBody>
      </p:sp>
      <p:sp>
        <p:nvSpPr>
          <p:cNvPr id="445444" name="Text Box 4"/>
          <p:cNvSpPr txBox="1">
            <a:spLocks noChangeArrowheads="1"/>
          </p:cNvSpPr>
          <p:nvPr/>
        </p:nvSpPr>
        <p:spPr bwMode="auto">
          <a:xfrm>
            <a:off x="304800" y="5257800"/>
            <a:ext cx="2971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zh-CN" altLang="en-US" sz="3600" b="1">
                <a:solidFill>
                  <a:schemeClr val="bg1"/>
                </a:solidFill>
                <a:latin typeface="Times New Roman" pitchFamily="18" charset="0"/>
                <a:ea typeface="SimSun" pitchFamily="2" charset="-122"/>
              </a:rPr>
              <a:t>两个阶段</a:t>
            </a:r>
          </a:p>
        </p:txBody>
      </p:sp>
      <p:sp>
        <p:nvSpPr>
          <p:cNvPr id="445445" name="Text Box 5"/>
          <p:cNvSpPr txBox="1">
            <a:spLocks noChangeArrowheads="1"/>
          </p:cNvSpPr>
          <p:nvPr/>
        </p:nvSpPr>
        <p:spPr bwMode="auto">
          <a:xfrm>
            <a:off x="304800" y="2111375"/>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zh-CN" altLang="en-US" sz="4000" b="1">
                <a:solidFill>
                  <a:schemeClr val="bg1"/>
                </a:solidFill>
                <a:latin typeface="Times New Roman" pitchFamily="18" charset="0"/>
                <a:ea typeface="SimSun" pitchFamily="2" charset="-122"/>
              </a:rPr>
              <a:t>天</a:t>
            </a:r>
            <a:r>
              <a:rPr lang="en-US" altLang="zh-CN" sz="4000" b="1">
                <a:solidFill>
                  <a:schemeClr val="bg1"/>
                </a:solidFill>
                <a:latin typeface="Times New Roman" pitchFamily="18" charset="0"/>
                <a:ea typeface="SimSun" pitchFamily="2" charset="-122"/>
              </a:rPr>
              <a:t>-</a:t>
            </a:r>
            <a:r>
              <a:rPr lang="zh-CN" altLang="en-US" sz="4000" b="1">
                <a:solidFill>
                  <a:schemeClr val="bg1"/>
                </a:solidFill>
                <a:latin typeface="Times New Roman" pitchFamily="18" charset="0"/>
                <a:ea typeface="SimSun" pitchFamily="2" charset="-122"/>
              </a:rPr>
              <a:t>岁</a:t>
            </a:r>
          </a:p>
        </p:txBody>
      </p:sp>
      <p:sp>
        <p:nvSpPr>
          <p:cNvPr id="445446" name="Text Box 6"/>
          <p:cNvSpPr txBox="1">
            <a:spLocks noChangeArrowheads="1"/>
          </p:cNvSpPr>
          <p:nvPr/>
        </p:nvSpPr>
        <p:spPr bwMode="auto">
          <a:xfrm>
            <a:off x="304800" y="3116263"/>
            <a:ext cx="3581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zh-CN" altLang="en-US" sz="3600" b="1">
                <a:solidFill>
                  <a:schemeClr val="bg1"/>
                </a:solidFill>
                <a:latin typeface="Times New Roman" pitchFamily="18" charset="0"/>
                <a:ea typeface="SimSun" pitchFamily="2" charset="-122"/>
              </a:rPr>
              <a:t>文学性</a:t>
            </a:r>
          </a:p>
        </p:txBody>
      </p:sp>
      <p:sp>
        <p:nvSpPr>
          <p:cNvPr id="445447" name="Text Box 7"/>
          <p:cNvSpPr txBox="1">
            <a:spLocks noChangeArrowheads="1"/>
          </p:cNvSpPr>
          <p:nvPr/>
        </p:nvSpPr>
        <p:spPr bwMode="auto">
          <a:xfrm>
            <a:off x="304800" y="1241425"/>
            <a:ext cx="3581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en-US" sz="3600" b="1">
                <a:solidFill>
                  <a:schemeClr val="bg1"/>
                </a:solidFill>
                <a:latin typeface="Times New Roman" pitchFamily="18" charset="0"/>
              </a:rPr>
              <a:t>24-</a:t>
            </a:r>
            <a:r>
              <a:rPr lang="zh-CN" altLang="en-US" sz="3600" b="1">
                <a:solidFill>
                  <a:schemeClr val="bg1"/>
                </a:solidFill>
                <a:latin typeface="Times New Roman" pitchFamily="18" charset="0"/>
                <a:ea typeface="SimSun" pitchFamily="2" charset="-122"/>
              </a:rPr>
              <a:t>小时 天</a:t>
            </a:r>
            <a:endParaRPr lang="en-US" altLang="en-US" sz="3600" b="1">
              <a:solidFill>
                <a:schemeClr val="bg1"/>
              </a:solidFill>
              <a:latin typeface="Times New Roman" pitchFamily="18" charset="0"/>
            </a:endParaRPr>
          </a:p>
        </p:txBody>
      </p:sp>
      <p:sp>
        <p:nvSpPr>
          <p:cNvPr id="445448" name="Text Box 8"/>
          <p:cNvSpPr txBox="1">
            <a:spLocks noChangeArrowheads="1"/>
          </p:cNvSpPr>
          <p:nvPr/>
        </p:nvSpPr>
        <p:spPr bwMode="auto">
          <a:xfrm>
            <a:off x="3124200" y="3962400"/>
            <a:ext cx="6019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290513" indent="-290513">
              <a:tabLst>
                <a:tab pos="3092450" algn="l"/>
              </a:tabLst>
              <a:defRPr sz="2400">
                <a:solidFill>
                  <a:schemeClr val="tx1"/>
                </a:solidFill>
                <a:latin typeface="Arial" pitchFamily="34" charset="0"/>
                <a:ea typeface="ＭＳ Ｐゴシック" pitchFamily="34" charset="-128"/>
              </a:defRPr>
            </a:lvl1pPr>
            <a:lvl2pPr marL="742950" indent="-285750">
              <a:tabLst>
                <a:tab pos="3092450" algn="l"/>
              </a:tabLst>
              <a:defRPr sz="2400">
                <a:solidFill>
                  <a:schemeClr val="tx1"/>
                </a:solidFill>
                <a:latin typeface="Arial" pitchFamily="34" charset="0"/>
                <a:ea typeface="ＭＳ Ｐゴシック" pitchFamily="34" charset="-128"/>
              </a:defRPr>
            </a:lvl2pPr>
            <a:lvl3pPr marL="1143000" indent="-228600">
              <a:tabLst>
                <a:tab pos="3092450" algn="l"/>
              </a:tabLst>
              <a:defRPr sz="2400">
                <a:solidFill>
                  <a:schemeClr val="tx1"/>
                </a:solidFill>
                <a:latin typeface="Arial" pitchFamily="34" charset="0"/>
                <a:ea typeface="ＭＳ Ｐゴシック" pitchFamily="34" charset="-128"/>
              </a:defRPr>
            </a:lvl3pPr>
            <a:lvl4pPr marL="1600200" indent="-228600">
              <a:tabLst>
                <a:tab pos="3092450" algn="l"/>
              </a:tabLst>
              <a:defRPr sz="2400">
                <a:solidFill>
                  <a:schemeClr val="tx1"/>
                </a:solidFill>
                <a:latin typeface="Arial" pitchFamily="34" charset="0"/>
                <a:ea typeface="ＭＳ Ｐゴシック" pitchFamily="34" charset="-128"/>
              </a:defRPr>
            </a:lvl4pPr>
            <a:lvl5pPr marL="2057400" indent="-228600">
              <a:tabLst>
                <a:tab pos="3092450"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3092450"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3092450"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3092450"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3092450" algn="l"/>
              </a:tabLs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zh-CN" sz="3600" b="1">
                <a:solidFill>
                  <a:srgbClr val="00FFFF"/>
                </a:solidFill>
                <a:latin typeface="Times New Roman" pitchFamily="18" charset="0"/>
                <a:ea typeface="SimSun" pitchFamily="2" charset="-122"/>
              </a:rPr>
              <a:t>   </a:t>
            </a:r>
            <a:r>
              <a:rPr lang="ja-JP" altLang="en-US" sz="3600" b="1" u="sng">
                <a:solidFill>
                  <a:srgbClr val="00FFFF"/>
                </a:solidFill>
                <a:latin typeface="Times New Roman" pitchFamily="18" charset="0"/>
                <a:ea typeface="华文细黑" pitchFamily="-84" charset="-122"/>
              </a:rPr>
              <a:t>创</a:t>
            </a:r>
            <a:r>
              <a:rPr lang="ja-JP" altLang="en-US" sz="3600" b="1" u="sng">
                <a:solidFill>
                  <a:srgbClr val="00FFFF"/>
                </a:solidFill>
                <a:latin typeface="Times New Roman" pitchFamily="18" charset="0"/>
              </a:rPr>
              <a:t>造</a:t>
            </a:r>
            <a:r>
              <a:rPr lang="en-US" altLang="ja-JP" sz="3600" b="1" u="sng">
                <a:solidFill>
                  <a:srgbClr val="00FFFF"/>
                </a:solidFill>
                <a:latin typeface="Times New Roman" pitchFamily="18" charset="0"/>
              </a:rPr>
              <a:t> |</a:t>
            </a:r>
            <a:r>
              <a:rPr lang="en-US" altLang="ja-JP" sz="3600" b="1">
                <a:solidFill>
                  <a:srgbClr val="00FFFF"/>
                </a:solidFill>
                <a:latin typeface="Times New Roman" pitchFamily="18" charset="0"/>
              </a:rPr>
              <a:t> </a:t>
            </a:r>
            <a:r>
              <a:rPr lang="zh-CN" altLang="en-US" sz="3600" b="1">
                <a:solidFill>
                  <a:schemeClr val="bg1"/>
                </a:solidFill>
                <a:latin typeface="Times New Roman" pitchFamily="18" charset="0"/>
                <a:ea typeface="SimSun" pitchFamily="2" charset="-122"/>
              </a:rPr>
              <a:t>段落</a:t>
            </a:r>
            <a:r>
              <a:rPr lang="zh-CN" altLang="en-US" sz="3600" b="1">
                <a:solidFill>
                  <a:srgbClr val="00FFFF"/>
                </a:solidFill>
                <a:latin typeface="Times New Roman" pitchFamily="18" charset="0"/>
                <a:ea typeface="SimSun" pitchFamily="2" charset="-122"/>
              </a:rPr>
              <a:t> </a:t>
            </a:r>
            <a:r>
              <a:rPr lang="en-US" altLang="ja-JP" sz="3600" b="1" u="sng">
                <a:solidFill>
                  <a:srgbClr val="00FFFF"/>
                </a:solidFill>
                <a:latin typeface="Times New Roman" pitchFamily="18" charset="0"/>
              </a:rPr>
              <a:t>| </a:t>
            </a:r>
            <a:r>
              <a:rPr lang="zh-CN" altLang="en-US" sz="3600" b="1" u="sng">
                <a:solidFill>
                  <a:srgbClr val="00FFFF"/>
                </a:solidFill>
                <a:latin typeface="Times New Roman" pitchFamily="18" charset="0"/>
                <a:ea typeface="SimSun" pitchFamily="2" charset="-122"/>
              </a:rPr>
              <a:t>再造</a:t>
            </a:r>
            <a:br>
              <a:rPr lang="zh-CN" altLang="en-US" sz="3600" b="1" u="sng">
                <a:solidFill>
                  <a:srgbClr val="00FFFF"/>
                </a:solidFill>
                <a:latin typeface="Times New Roman" pitchFamily="18" charset="0"/>
                <a:ea typeface="SimSun" pitchFamily="2" charset="-122"/>
              </a:rPr>
            </a:br>
            <a:r>
              <a:rPr lang="zh-CN" altLang="en-US" sz="3600" b="1">
                <a:solidFill>
                  <a:srgbClr val="00FFFF"/>
                </a:solidFill>
                <a:latin typeface="Times New Roman" pitchFamily="18" charset="0"/>
                <a:ea typeface="SimSun" pitchFamily="2" charset="-122"/>
              </a:rPr>
              <a:t>  </a:t>
            </a:r>
            <a:r>
              <a:rPr lang="en-US" altLang="ja-JP" sz="3600" b="1">
                <a:solidFill>
                  <a:srgbClr val="00FFFF"/>
                </a:solidFill>
                <a:latin typeface="Times New Roman" pitchFamily="18" charset="0"/>
              </a:rPr>
              <a:t>1:1</a:t>
            </a:r>
            <a:r>
              <a:rPr lang="en-US" altLang="zh-CN" sz="3600" b="1">
                <a:solidFill>
                  <a:srgbClr val="00FFFF"/>
                </a:solidFill>
                <a:latin typeface="Times New Roman" pitchFamily="18" charset="0"/>
                <a:ea typeface="SimSun" pitchFamily="2" charset="-122"/>
              </a:rPr>
              <a:t>              </a:t>
            </a:r>
            <a:r>
              <a:rPr lang="en-US" altLang="ja-JP" sz="3600" b="1">
                <a:solidFill>
                  <a:srgbClr val="00FFFF"/>
                </a:solidFill>
                <a:latin typeface="Times New Roman" pitchFamily="18" charset="0"/>
              </a:rPr>
              <a:t>1:2-2:3</a:t>
            </a:r>
            <a:endParaRPr lang="en-US" altLang="en-US" sz="3600" b="1">
              <a:solidFill>
                <a:srgbClr val="00FFFF"/>
              </a:solidFill>
              <a:latin typeface="Times New Roman" pitchFamily="18" charset="0"/>
            </a:endParaRPr>
          </a:p>
        </p:txBody>
      </p:sp>
      <p:sp>
        <p:nvSpPr>
          <p:cNvPr id="445449" name="Text Box 9"/>
          <p:cNvSpPr txBox="1">
            <a:spLocks noChangeArrowheads="1"/>
          </p:cNvSpPr>
          <p:nvPr/>
        </p:nvSpPr>
        <p:spPr bwMode="auto">
          <a:xfrm>
            <a:off x="3352800" y="5213350"/>
            <a:ext cx="58547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zh-CN" sz="3600" b="1">
                <a:solidFill>
                  <a:srgbClr val="00FFFF"/>
                </a:solidFill>
                <a:latin typeface="Times New Roman" pitchFamily="18" charset="0"/>
                <a:ea typeface="SimSun" pitchFamily="2" charset="-122"/>
              </a:rPr>
              <a:t>  </a:t>
            </a:r>
            <a:r>
              <a:rPr lang="ja-JP" altLang="en-US" sz="3600" b="1">
                <a:solidFill>
                  <a:srgbClr val="00FFFF"/>
                </a:solidFill>
                <a:latin typeface="Times New Roman" pitchFamily="18" charset="0"/>
                <a:ea typeface="华文细黑" pitchFamily="-84" charset="-122"/>
              </a:rPr>
              <a:t>创</a:t>
            </a:r>
            <a:r>
              <a:rPr lang="ja-JP" altLang="en-US" sz="3600" b="1">
                <a:solidFill>
                  <a:srgbClr val="00FFFF"/>
                </a:solidFill>
                <a:latin typeface="Times New Roman" pitchFamily="18" charset="0"/>
              </a:rPr>
              <a:t>造</a:t>
            </a:r>
            <a:r>
              <a:rPr lang="en-US" altLang="ja-JP" sz="3600" b="1">
                <a:solidFill>
                  <a:srgbClr val="00FFFF"/>
                </a:solidFill>
                <a:latin typeface="Times New Roman" pitchFamily="18" charset="0"/>
              </a:rPr>
              <a:t> | </a:t>
            </a:r>
            <a:r>
              <a:rPr lang="ja-JP" altLang="en-US" sz="3600" b="1">
                <a:solidFill>
                  <a:srgbClr val="00FFFF"/>
                </a:solidFill>
                <a:latin typeface="Times New Roman" pitchFamily="18" charset="0"/>
              </a:rPr>
              <a:t>段落</a:t>
            </a:r>
            <a:r>
              <a:rPr lang="en-US" altLang="ja-JP" sz="3600" b="1">
                <a:solidFill>
                  <a:srgbClr val="00FFFF"/>
                </a:solidFill>
                <a:latin typeface="Times New Roman" pitchFamily="18" charset="0"/>
              </a:rPr>
              <a:t> | </a:t>
            </a:r>
            <a:r>
              <a:rPr lang="ja-JP" altLang="en-US" sz="3600" b="1">
                <a:solidFill>
                  <a:srgbClr val="00FFFF"/>
                </a:solidFill>
                <a:latin typeface="Times New Roman" pitchFamily="18" charset="0"/>
                <a:ea typeface="华文细黑" pitchFamily="-84" charset="-122"/>
              </a:rPr>
              <a:t>创</a:t>
            </a:r>
            <a:r>
              <a:rPr lang="ja-JP" altLang="en-US" sz="3600" b="1">
                <a:solidFill>
                  <a:srgbClr val="00FFFF"/>
                </a:solidFill>
                <a:latin typeface="Times New Roman" pitchFamily="18" charset="0"/>
              </a:rPr>
              <a:t>造</a:t>
            </a:r>
            <a:r>
              <a:rPr lang="en-US" altLang="ja-JP"/>
              <a:t> </a:t>
            </a:r>
            <a:br>
              <a:rPr lang="en-US" altLang="ja-JP" sz="3600" b="1">
                <a:solidFill>
                  <a:srgbClr val="00FFFF"/>
                </a:solidFill>
                <a:latin typeface="Times New Roman" pitchFamily="18" charset="0"/>
              </a:rPr>
            </a:br>
            <a:r>
              <a:rPr lang="en-US" altLang="ja-JP" sz="3600" b="1">
                <a:solidFill>
                  <a:srgbClr val="00FFFF"/>
                </a:solidFill>
                <a:latin typeface="Times New Roman" pitchFamily="18" charset="0"/>
              </a:rPr>
              <a:t>	   </a:t>
            </a:r>
            <a:endParaRPr lang="en-US" altLang="en-US" sz="3600" b="1">
              <a:solidFill>
                <a:srgbClr val="00FFFF"/>
              </a:solidFill>
              <a:latin typeface="Times New Roman" pitchFamily="18" charset="0"/>
            </a:endParaRPr>
          </a:p>
        </p:txBody>
      </p:sp>
      <p:sp>
        <p:nvSpPr>
          <p:cNvPr id="445450" name="Text Box 10"/>
          <p:cNvSpPr txBox="1">
            <a:spLocks noChangeArrowheads="1"/>
          </p:cNvSpPr>
          <p:nvPr/>
        </p:nvSpPr>
        <p:spPr bwMode="auto">
          <a:xfrm>
            <a:off x="3429000" y="2141538"/>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en-US" sz="3600" b="1">
                <a:solidFill>
                  <a:srgbClr val="00FFFF"/>
                </a:solidFill>
                <a:latin typeface="Times New Roman" pitchFamily="18" charset="0"/>
              </a:rPr>
              <a:t>1</a:t>
            </a:r>
            <a:r>
              <a:rPr lang="en-US" altLang="zh-CN" sz="3600" b="1">
                <a:solidFill>
                  <a:srgbClr val="00FFFF"/>
                </a:solidFill>
                <a:latin typeface="Times New Roman" pitchFamily="18" charset="0"/>
                <a:ea typeface="SimSun" pitchFamily="2" charset="-122"/>
              </a:rPr>
              <a:t> </a:t>
            </a:r>
            <a:r>
              <a:rPr lang="zh-CN" altLang="en-US" sz="3600" b="1">
                <a:solidFill>
                  <a:srgbClr val="00FFFF"/>
                </a:solidFill>
                <a:latin typeface="Times New Roman" pitchFamily="18" charset="0"/>
                <a:ea typeface="SimSun" pitchFamily="2" charset="-122"/>
              </a:rPr>
              <a:t>天</a:t>
            </a:r>
            <a:r>
              <a:rPr lang="en-US" altLang="ja-JP" sz="3600" b="1">
                <a:solidFill>
                  <a:srgbClr val="00FFFF"/>
                </a:solidFill>
                <a:latin typeface="Times New Roman" pitchFamily="18" charset="0"/>
                <a:ea typeface="SimSun" pitchFamily="2" charset="-122"/>
              </a:rPr>
              <a:t>= </a:t>
            </a:r>
            <a:r>
              <a:rPr lang="en-US" altLang="zh-CN" sz="3600" b="1">
                <a:solidFill>
                  <a:srgbClr val="00FFFF"/>
                </a:solidFill>
                <a:latin typeface="Times New Roman" pitchFamily="18" charset="0"/>
                <a:ea typeface="SimSun" pitchFamily="2" charset="-122"/>
              </a:rPr>
              <a:t> </a:t>
            </a:r>
            <a:r>
              <a:rPr lang="zh-CN" altLang="en-US" sz="3600" b="1">
                <a:solidFill>
                  <a:srgbClr val="00FFFF"/>
                </a:solidFill>
                <a:latin typeface="Times New Roman" pitchFamily="18" charset="0"/>
                <a:ea typeface="SimSun" pitchFamily="2" charset="-122"/>
              </a:rPr>
              <a:t>无时限</a:t>
            </a:r>
          </a:p>
        </p:txBody>
      </p:sp>
      <p:sp>
        <p:nvSpPr>
          <p:cNvPr id="445451" name="Text Box 11"/>
          <p:cNvSpPr txBox="1">
            <a:spLocks noChangeArrowheads="1"/>
          </p:cNvSpPr>
          <p:nvPr/>
        </p:nvSpPr>
        <p:spPr bwMode="auto">
          <a:xfrm>
            <a:off x="3429000" y="1295400"/>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en-US" sz="3600" b="1">
                <a:solidFill>
                  <a:srgbClr val="00FFFF"/>
                </a:solidFill>
                <a:latin typeface="Times New Roman" pitchFamily="18" charset="0"/>
              </a:rPr>
              <a:t>1 </a:t>
            </a:r>
            <a:r>
              <a:rPr lang="zh-CN" altLang="en-US" sz="3600" b="1">
                <a:solidFill>
                  <a:srgbClr val="00FFFF"/>
                </a:solidFill>
                <a:latin typeface="Times New Roman" pitchFamily="18" charset="0"/>
                <a:ea typeface="SimSun" pitchFamily="2" charset="-122"/>
              </a:rPr>
              <a:t>天 </a:t>
            </a:r>
            <a:r>
              <a:rPr lang="en-US" altLang="en-US" sz="3600" b="1">
                <a:solidFill>
                  <a:srgbClr val="00FFFF"/>
                </a:solidFill>
                <a:latin typeface="Times New Roman" pitchFamily="18" charset="0"/>
              </a:rPr>
              <a:t>= 24</a:t>
            </a:r>
            <a:r>
              <a:rPr lang="en-US" altLang="zh-CN" sz="3600" b="1">
                <a:solidFill>
                  <a:srgbClr val="00FFFF"/>
                </a:solidFill>
                <a:latin typeface="Times New Roman" pitchFamily="18" charset="0"/>
                <a:ea typeface="SimSun" pitchFamily="2" charset="-122"/>
              </a:rPr>
              <a:t> </a:t>
            </a:r>
            <a:r>
              <a:rPr lang="zh-CN" altLang="en-US" sz="3600" b="1">
                <a:solidFill>
                  <a:srgbClr val="00FFFF"/>
                </a:solidFill>
                <a:latin typeface="Times New Roman" pitchFamily="18" charset="0"/>
              </a:rPr>
              <a:t>小</a:t>
            </a:r>
            <a:r>
              <a:rPr lang="zh-CN" altLang="en-US" sz="3600" b="1">
                <a:solidFill>
                  <a:srgbClr val="00FFFF"/>
                </a:solidFill>
                <a:latin typeface="Times New Roman" pitchFamily="18" charset="0"/>
                <a:ea typeface="华文细黑" pitchFamily="-84" charset="-122"/>
              </a:rPr>
              <a:t>时</a:t>
            </a:r>
            <a:r>
              <a:rPr lang="zh-CN" altLang="en-US" sz="3600" b="1">
                <a:solidFill>
                  <a:srgbClr val="00FFFF"/>
                </a:solidFill>
                <a:latin typeface="Times New Roman" pitchFamily="18" charset="0"/>
              </a:rPr>
              <a:t> 正</a:t>
            </a:r>
            <a:endParaRPr lang="en-US" altLang="en-US" sz="3600" b="1">
              <a:solidFill>
                <a:srgbClr val="00FFFF"/>
              </a:solidFill>
              <a:latin typeface="Times New Roman" pitchFamily="18" charset="0"/>
            </a:endParaRPr>
          </a:p>
        </p:txBody>
      </p:sp>
      <p:sp>
        <p:nvSpPr>
          <p:cNvPr id="445452" name="Text Box 12"/>
          <p:cNvSpPr txBox="1">
            <a:spLocks noChangeArrowheads="1"/>
          </p:cNvSpPr>
          <p:nvPr/>
        </p:nvSpPr>
        <p:spPr bwMode="auto">
          <a:xfrm>
            <a:off x="3352800" y="3116263"/>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zh-CN" sz="3600" b="1">
                <a:solidFill>
                  <a:srgbClr val="00FFFF"/>
                </a:solidFill>
                <a:latin typeface="Times New Roman" pitchFamily="18" charset="0"/>
                <a:ea typeface="SimSun" pitchFamily="2" charset="-122"/>
              </a:rPr>
              <a:t> </a:t>
            </a:r>
            <a:r>
              <a:rPr lang="en-US" altLang="en-US" sz="3600" b="1">
                <a:solidFill>
                  <a:srgbClr val="00FFFF"/>
                </a:solidFill>
                <a:latin typeface="Times New Roman" pitchFamily="18" charset="0"/>
              </a:rPr>
              <a:t>7</a:t>
            </a:r>
            <a:r>
              <a:rPr lang="en-US" altLang="zh-CN" sz="3600" b="1">
                <a:solidFill>
                  <a:srgbClr val="00FFFF"/>
                </a:solidFill>
                <a:latin typeface="Times New Roman" pitchFamily="18" charset="0"/>
                <a:ea typeface="SimSun" pitchFamily="2" charset="-122"/>
              </a:rPr>
              <a:t> </a:t>
            </a:r>
            <a:r>
              <a:rPr lang="zh-CN" altLang="en-US" sz="3600" b="1">
                <a:solidFill>
                  <a:srgbClr val="00FFFF"/>
                </a:solidFill>
                <a:latin typeface="Times New Roman" pitchFamily="18" charset="0"/>
                <a:ea typeface="SimSun" pitchFamily="2" charset="-122"/>
              </a:rPr>
              <a:t>天</a:t>
            </a:r>
            <a:r>
              <a:rPr lang="en-US" altLang="ja-JP" sz="3600" b="1">
                <a:solidFill>
                  <a:srgbClr val="00FFFF"/>
                </a:solidFill>
                <a:latin typeface="Times New Roman" pitchFamily="18" charset="0"/>
                <a:ea typeface="SimSun" pitchFamily="2" charset="-122"/>
              </a:rPr>
              <a:t>= </a:t>
            </a:r>
            <a:r>
              <a:rPr lang="zh-CN" altLang="en-US" sz="3600" b="1">
                <a:solidFill>
                  <a:srgbClr val="00FFFF"/>
                </a:solidFill>
                <a:latin typeface="Times New Roman" pitchFamily="18" charset="0"/>
                <a:ea typeface="SimSun" pitchFamily="2" charset="-122"/>
              </a:rPr>
              <a:t>代表数字</a:t>
            </a:r>
          </a:p>
        </p:txBody>
      </p:sp>
      <p:sp>
        <p:nvSpPr>
          <p:cNvPr id="445453" name="Text Box 13"/>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50000"/>
              </a:spcBef>
            </a:pPr>
            <a:r>
              <a:rPr lang="zh-CN" altLang="en-US" sz="3200" b="1">
                <a:solidFill>
                  <a:schemeClr val="bg1"/>
                </a:solidFill>
                <a:latin typeface="Times New Roman" pitchFamily="18" charset="0"/>
                <a:ea typeface="SimSun" pitchFamily="2" charset="-122"/>
              </a:rPr>
              <a:t>创世纪 </a:t>
            </a:r>
            <a:r>
              <a:rPr lang="en-US" altLang="en-US" sz="3200" b="1">
                <a:solidFill>
                  <a:schemeClr val="bg1"/>
                </a:solidFill>
                <a:latin typeface="Times New Roman" pitchFamily="18" charset="0"/>
              </a:rPr>
              <a:t>1</a:t>
            </a:r>
          </a:p>
        </p:txBody>
      </p:sp>
      <p:sp>
        <p:nvSpPr>
          <p:cNvPr id="100365" name="Text Box 14"/>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b="1">
                <a:solidFill>
                  <a:schemeClr val="bg1"/>
                </a:solidFill>
                <a:latin typeface="Times New Roman" pitchFamily="18" charset="0"/>
              </a:rPr>
              <a:t>33</a:t>
            </a:r>
          </a:p>
        </p:txBody>
      </p:sp>
      <p:sp>
        <p:nvSpPr>
          <p:cNvPr id="100366" name="Rectangle 15"/>
          <p:cNvSpPr>
            <a:spLocks noGrp="1" noChangeArrowheads="1"/>
          </p:cNvSpPr>
          <p:nvPr>
            <p:ph type="title" idx="4294967295"/>
          </p:nvPr>
        </p:nvSpPr>
        <p:spPr>
          <a:xfrm>
            <a:off x="1295400" y="138113"/>
            <a:ext cx="6553200" cy="914400"/>
          </a:xfrm>
        </p:spPr>
        <p:txBody>
          <a:bodyPr/>
          <a:lstStyle/>
          <a:p>
            <a:pPr eaLnBrk="1" hangingPunct="1"/>
            <a:r>
              <a:rPr lang="zh-CN" altLang="en-US" sz="4000" b="1">
                <a:solidFill>
                  <a:schemeClr val="bg1"/>
                </a:solidFill>
                <a:ea typeface="SimSun" pitchFamily="2" charset="-122"/>
              </a:rPr>
              <a:t>对创</a:t>
            </a:r>
            <a:r>
              <a:rPr lang="ja-JP" altLang="en-US" sz="4000" b="1">
                <a:solidFill>
                  <a:schemeClr val="bg1"/>
                </a:solidFill>
                <a:ea typeface="ヒラギノ角ゴ ProN W3" pitchFamily="-84" charset="-128"/>
              </a:rPr>
              <a:t>造</a:t>
            </a:r>
            <a:r>
              <a:rPr lang="zh-CN" altLang="en-US" sz="4000" b="1">
                <a:solidFill>
                  <a:schemeClr val="bg1"/>
                </a:solidFill>
                <a:ea typeface="SimSun" pitchFamily="2" charset="-122"/>
              </a:rPr>
              <a:t>的理论</a:t>
            </a:r>
            <a:endParaRPr lang="en-US" altLang="en-US" sz="4000" b="1">
              <a:solidFill>
                <a:schemeClr val="bg1"/>
              </a:solidFill>
              <a:ea typeface="ＭＳ Ｐゴシック" pitchFamily="34" charset="-128"/>
            </a:endParaRPr>
          </a:p>
        </p:txBody>
      </p:sp>
      <p:sp>
        <p:nvSpPr>
          <p:cNvPr id="100367" name="Text Box 16"/>
          <p:cNvSpPr txBox="1">
            <a:spLocks noChangeArrowheads="1"/>
          </p:cNvSpPr>
          <p:nvPr/>
        </p:nvSpPr>
        <p:spPr bwMode="auto">
          <a:xfrm>
            <a:off x="3429000" y="5759450"/>
            <a:ext cx="3917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65100" indent="-1651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3600" b="1">
                <a:solidFill>
                  <a:srgbClr val="00FFFF"/>
                </a:solidFill>
                <a:latin typeface="Times New Roman" pitchFamily="18" charset="0"/>
              </a:rPr>
              <a:t>	1:1-2:3	</a:t>
            </a:r>
            <a:r>
              <a:rPr lang="en-US" altLang="zh-CN" sz="3600" b="1">
                <a:solidFill>
                  <a:srgbClr val="00FFFF"/>
                </a:solidFill>
                <a:latin typeface="Times New Roman" pitchFamily="18" charset="0"/>
                <a:ea typeface="SimSun" pitchFamily="2" charset="-122"/>
              </a:rPr>
              <a:t>    </a:t>
            </a:r>
            <a:r>
              <a:rPr lang="en-US" altLang="en-US" sz="3600" b="1">
                <a:solidFill>
                  <a:srgbClr val="00FFFF"/>
                </a:solidFill>
                <a:latin typeface="Times New Roman" pitchFamily="18" charset="0"/>
              </a:rPr>
              <a:t>  2:4-25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5444"/>
                                        </p:tgtEl>
                                        <p:attrNameLst>
                                          <p:attrName>style.visibility</p:attrName>
                                        </p:attrNameLst>
                                      </p:cBhvr>
                                      <p:to>
                                        <p:strVal val="visible"/>
                                      </p:to>
                                    </p:set>
                                    <p:animEffect transition="in" filter="dissolve">
                                      <p:cBhvr>
                                        <p:cTn id="7" dur="500"/>
                                        <p:tgtEl>
                                          <p:spTgt spid="4454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5449"/>
                                        </p:tgtEl>
                                        <p:attrNameLst>
                                          <p:attrName>style.visibility</p:attrName>
                                        </p:attrNameLst>
                                      </p:cBhvr>
                                      <p:to>
                                        <p:strVal val="visible"/>
                                      </p:to>
                                    </p:set>
                                    <p:animEffect transition="in" filter="dissolve">
                                      <p:cBhvr>
                                        <p:cTn id="12" dur="500"/>
                                        <p:tgtEl>
                                          <p:spTgt spid="4454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45443"/>
                                        </p:tgtEl>
                                        <p:attrNameLst>
                                          <p:attrName>style.visibility</p:attrName>
                                        </p:attrNameLst>
                                      </p:cBhvr>
                                      <p:to>
                                        <p:strVal val="visible"/>
                                      </p:to>
                                    </p:set>
                                    <p:animEffect transition="in" filter="dissolve">
                                      <p:cBhvr>
                                        <p:cTn id="17" dur="500"/>
                                        <p:tgtEl>
                                          <p:spTgt spid="4454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45448"/>
                                        </p:tgtEl>
                                        <p:attrNameLst>
                                          <p:attrName>style.visibility</p:attrName>
                                        </p:attrNameLst>
                                      </p:cBhvr>
                                      <p:to>
                                        <p:strVal val="visible"/>
                                      </p:to>
                                    </p:set>
                                    <p:animEffect transition="in" filter="dissolve">
                                      <p:cBhvr>
                                        <p:cTn id="22" dur="500"/>
                                        <p:tgtEl>
                                          <p:spTgt spid="44544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45446"/>
                                        </p:tgtEl>
                                        <p:attrNameLst>
                                          <p:attrName>style.visibility</p:attrName>
                                        </p:attrNameLst>
                                      </p:cBhvr>
                                      <p:to>
                                        <p:strVal val="visible"/>
                                      </p:to>
                                    </p:set>
                                    <p:animEffect transition="in" filter="dissolve">
                                      <p:cBhvr>
                                        <p:cTn id="27" dur="500"/>
                                        <p:tgtEl>
                                          <p:spTgt spid="4454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45452"/>
                                        </p:tgtEl>
                                        <p:attrNameLst>
                                          <p:attrName>style.visibility</p:attrName>
                                        </p:attrNameLst>
                                      </p:cBhvr>
                                      <p:to>
                                        <p:strVal val="visible"/>
                                      </p:to>
                                    </p:set>
                                    <p:animEffect transition="in" filter="dissolve">
                                      <p:cBhvr>
                                        <p:cTn id="32" dur="500"/>
                                        <p:tgtEl>
                                          <p:spTgt spid="44545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45445"/>
                                        </p:tgtEl>
                                        <p:attrNameLst>
                                          <p:attrName>style.visibility</p:attrName>
                                        </p:attrNameLst>
                                      </p:cBhvr>
                                      <p:to>
                                        <p:strVal val="visible"/>
                                      </p:to>
                                    </p:set>
                                    <p:animEffect transition="in" filter="dissolve">
                                      <p:cBhvr>
                                        <p:cTn id="37" dur="500"/>
                                        <p:tgtEl>
                                          <p:spTgt spid="44544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45450"/>
                                        </p:tgtEl>
                                        <p:attrNameLst>
                                          <p:attrName>style.visibility</p:attrName>
                                        </p:attrNameLst>
                                      </p:cBhvr>
                                      <p:to>
                                        <p:strVal val="visible"/>
                                      </p:to>
                                    </p:set>
                                    <p:animEffect transition="in" filter="dissolve">
                                      <p:cBhvr>
                                        <p:cTn id="42" dur="500"/>
                                        <p:tgtEl>
                                          <p:spTgt spid="44545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45447"/>
                                        </p:tgtEl>
                                        <p:attrNameLst>
                                          <p:attrName>style.visibility</p:attrName>
                                        </p:attrNameLst>
                                      </p:cBhvr>
                                      <p:to>
                                        <p:strVal val="visible"/>
                                      </p:to>
                                    </p:set>
                                    <p:animEffect transition="in" filter="dissolve">
                                      <p:cBhvr>
                                        <p:cTn id="47" dur="500"/>
                                        <p:tgtEl>
                                          <p:spTgt spid="44544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45451"/>
                                        </p:tgtEl>
                                        <p:attrNameLst>
                                          <p:attrName>style.visibility</p:attrName>
                                        </p:attrNameLst>
                                      </p:cBhvr>
                                      <p:to>
                                        <p:strVal val="visible"/>
                                      </p:to>
                                    </p:set>
                                    <p:animEffect transition="in" filter="dissolve">
                                      <p:cBhvr>
                                        <p:cTn id="52" dur="500"/>
                                        <p:tgtEl>
                                          <p:spTgt spid="445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3" grpId="0" autoUpdateAnimBg="0"/>
      <p:bldP spid="445444" grpId="0" autoUpdateAnimBg="0"/>
      <p:bldP spid="445445" grpId="0" autoUpdateAnimBg="0"/>
      <p:bldP spid="445446" grpId="0" autoUpdateAnimBg="0"/>
      <p:bldP spid="445447" grpId="0" autoUpdateAnimBg="0"/>
      <p:bldP spid="445448" grpId="0" autoUpdateAnimBg="0"/>
      <p:bldP spid="445449" grpId="0" autoUpdateAnimBg="0"/>
      <p:bldP spid="445450" grpId="0" autoUpdateAnimBg="0"/>
      <p:bldP spid="445451" grpId="0" autoUpdateAnimBg="0"/>
      <p:bldP spid="445452"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46083" name="Rectangle 3"/>
          <p:cNvSpPr>
            <a:spLocks noGrp="1" noChangeArrowheads="1"/>
          </p:cNvSpPr>
          <p:nvPr>
            <p:ph type="ctrTitle"/>
          </p:nvPr>
        </p:nvSpPr>
        <p:spPr>
          <a:xfrm>
            <a:off x="1219200" y="4343400"/>
            <a:ext cx="7924800" cy="1752600"/>
          </a:xfrm>
        </p:spPr>
        <p:txBody>
          <a:bodyPr/>
          <a:lstStyle/>
          <a:p>
            <a:pPr eaLnBrk="1" hangingPunct="1"/>
            <a:r>
              <a:rPr lang="en-US" altLang="en-US"/>
              <a:t>“</a:t>
            </a:r>
            <a:r>
              <a:rPr lang="en-US" altLang="en-US" b="1"/>
              <a:t>“</a:t>
            </a:r>
            <a:r>
              <a:rPr lang="ja-JP" altLang="en-US" b="1"/>
              <a:t>地球是微不足道</a:t>
            </a:r>
            <a:r>
              <a:rPr lang="zh-CN" altLang="en-US" b="1">
                <a:ea typeface="SimSun" pitchFamily="2" charset="-122"/>
              </a:rPr>
              <a:t>的</a:t>
            </a:r>
            <a:r>
              <a:rPr lang="zh-CN" altLang="en-US" b="1"/>
              <a:t>，无底的空虚，墨似的黑度”。</a:t>
            </a:r>
            <a:r>
              <a:rPr lang="zh-CN" altLang="en-US"/>
              <a:t> </a:t>
            </a:r>
          </a:p>
        </p:txBody>
      </p:sp>
      <p:sp>
        <p:nvSpPr>
          <p:cNvPr id="46084" name="Rectangle 4"/>
          <p:cNvSpPr>
            <a:spLocks noGrp="1" noChangeArrowheads="1"/>
          </p:cNvSpPr>
          <p:nvPr>
            <p:ph type="subTitle" idx="1"/>
          </p:nvPr>
        </p:nvSpPr>
        <p:spPr>
          <a:xfrm>
            <a:off x="3276600" y="6248400"/>
            <a:ext cx="5562600" cy="609600"/>
          </a:xfrm>
        </p:spPr>
        <p:txBody>
          <a:bodyPr/>
          <a:lstStyle/>
          <a:p>
            <a:pPr algn="r" eaLnBrk="1" hangingPunct="1">
              <a:buFont typeface="Wingdings" pitchFamily="2" charset="2"/>
              <a:buNone/>
            </a:pPr>
            <a:r>
              <a:rPr lang="ja-JP" altLang="en-US" dirty="0">
                <a:ea typeface="华文细黑" pitchFamily="-84" charset="-122"/>
              </a:rPr>
              <a:t>创</a:t>
            </a:r>
            <a:r>
              <a:rPr lang="ja-JP" altLang="en-US" dirty="0"/>
              <a:t>世</a:t>
            </a:r>
            <a:r>
              <a:rPr lang="zh-CN" altLang="en-US" dirty="0">
                <a:ea typeface="华文细黑" pitchFamily="-84" charset="-122"/>
              </a:rPr>
              <a:t>记</a:t>
            </a:r>
            <a:r>
              <a:rPr lang="en-US" altLang="ja-JP" dirty="0"/>
              <a:t> 1:2</a:t>
            </a:r>
            <a:r>
              <a:rPr lang="zh-CN" altLang="en-US" dirty="0">
                <a:ea typeface="SimSun" pitchFamily="2" charset="-122"/>
              </a:rPr>
              <a:t>（直译版）</a:t>
            </a:r>
            <a:r>
              <a:rPr lang="zh-CN" altLang="en-US" dirty="0"/>
              <a:t> </a:t>
            </a:r>
          </a:p>
        </p:txBody>
      </p:sp>
      <p:sp>
        <p:nvSpPr>
          <p:cNvPr id="46085" name="Rectangle 5"/>
          <p:cNvSpPr>
            <a:spLocks noChangeArrowheads="1"/>
          </p:cNvSpPr>
          <p:nvPr/>
        </p:nvSpPr>
        <p:spPr bwMode="auto">
          <a:xfrm>
            <a:off x="838200" y="304800"/>
            <a:ext cx="7924800"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ja-JP" altLang="en-US" sz="4400" dirty="0">
                <a:solidFill>
                  <a:schemeClr val="tx2"/>
                </a:solidFill>
                <a:latin typeface="Tahoma" pitchFamily="34" charset="0"/>
              </a:rPr>
              <a:t>“</a:t>
            </a:r>
            <a:r>
              <a:rPr lang="ja-JP" altLang="en-US" sz="4400" b="1" dirty="0">
                <a:solidFill>
                  <a:schemeClr val="tx2"/>
                </a:solidFill>
                <a:latin typeface="Tahoma" pitchFamily="34" charset="0"/>
              </a:rPr>
              <a:t>地是空虚混沌．</a:t>
            </a:r>
            <a:r>
              <a:rPr lang="en-US" altLang="ja-JP" sz="4400" b="1" dirty="0">
                <a:solidFill>
                  <a:schemeClr val="tx2"/>
                </a:solidFill>
                <a:latin typeface="Tahoma" pitchFamily="34" charset="0"/>
              </a:rPr>
              <a:t> </a:t>
            </a:r>
            <a:r>
              <a:rPr lang="ja-JP" altLang="en-US" sz="4400" b="1" dirty="0">
                <a:solidFill>
                  <a:schemeClr val="tx2"/>
                </a:solidFill>
                <a:latin typeface="Tahoma" pitchFamily="34" charset="0"/>
              </a:rPr>
              <a:t>渊面黑暗．</a:t>
            </a:r>
            <a:r>
              <a:rPr lang="en-US" altLang="ja-JP" sz="4400" b="1" dirty="0">
                <a:solidFill>
                  <a:schemeClr val="tx2"/>
                </a:solidFill>
                <a:latin typeface="Tahoma" pitchFamily="34" charset="0"/>
              </a:rPr>
              <a:t> </a:t>
            </a:r>
            <a:r>
              <a:rPr lang="ja-JP" altLang="en-US" sz="4400" b="1" dirty="0">
                <a:solidFill>
                  <a:schemeClr val="tx2"/>
                </a:solidFill>
                <a:latin typeface="Tahoma" pitchFamily="34" charset="0"/>
              </a:rPr>
              <a:t>神的灵运行在水面上</a:t>
            </a:r>
            <a:r>
              <a:rPr lang="en-US" altLang="ja-JP" sz="4400" dirty="0">
                <a:solidFill>
                  <a:schemeClr val="tx2"/>
                </a:solidFill>
                <a:latin typeface="Tahoma" pitchFamily="34" charset="0"/>
              </a:rPr>
              <a:t> .” </a:t>
            </a:r>
            <a:endParaRPr lang="en-US" altLang="en-US" sz="4400" dirty="0">
              <a:solidFill>
                <a:schemeClr val="tx2"/>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checkerboard(across)">
                                      <p:cBhvr>
                                        <p:cTn id="7" dur="500"/>
                                        <p:tgtEl>
                                          <p:spTgt spid="460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46085"/>
                                        </p:tgtEl>
                                        <p:attrNameLst>
                                          <p:attrName>style.visibility</p:attrName>
                                        </p:attrNameLst>
                                      </p:cBhvr>
                                      <p:to>
                                        <p:strVal val="visible"/>
                                      </p:to>
                                    </p:set>
                                    <p:animEffect transition="in" filter="fade">
                                      <p:cBhvr>
                                        <p:cTn id="12" dur="1000"/>
                                        <p:tgtEl>
                                          <p:spTgt spid="46085"/>
                                        </p:tgtEl>
                                      </p:cBhvr>
                                    </p:animEffect>
                                    <p:anim calcmode="lin" valueType="num">
                                      <p:cBhvr>
                                        <p:cTn id="13" dur="1000" fill="hold"/>
                                        <p:tgtEl>
                                          <p:spTgt spid="46085"/>
                                        </p:tgtEl>
                                        <p:attrNameLst>
                                          <p:attrName>ppt_x</p:attrName>
                                        </p:attrNameLst>
                                      </p:cBhvr>
                                      <p:tavLst>
                                        <p:tav tm="0">
                                          <p:val>
                                            <p:strVal val="#ppt_x"/>
                                          </p:val>
                                        </p:tav>
                                        <p:tav tm="100000">
                                          <p:val>
                                            <p:strVal val="#ppt_x"/>
                                          </p:val>
                                        </p:tav>
                                      </p:tavLst>
                                    </p:anim>
                                    <p:anim calcmode="lin" valueType="num">
                                      <p:cBhvr>
                                        <p:cTn id="14" dur="900" decel="100000" fill="hold"/>
                                        <p:tgtEl>
                                          <p:spTgt spid="4608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608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p:bldP spid="4608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581400" y="685800"/>
            <a:ext cx="5562600" cy="1779588"/>
          </a:xfrm>
        </p:spPr>
        <p:txBody>
          <a:bodyPr/>
          <a:lstStyle/>
          <a:p>
            <a:pPr eaLnBrk="1" hangingPunct="1">
              <a:defRPr/>
            </a:pPr>
            <a:r>
              <a:rPr lang="ja-JP" altLang="en-US" sz="5400" dirty="0">
                <a:ea typeface="ヒラギノ角ゴ ProN W3" charset="0"/>
                <a:cs typeface="ヒラギノ角ゴ ProN W3" charset="0"/>
              </a:rPr>
              <a:t>最佳的</a:t>
            </a:r>
            <a:r>
              <a:rPr lang="ja-JP" altLang="en-US" sz="5400" dirty="0">
                <a:ea typeface="华文细黑" charset="0"/>
                <a:cs typeface="华文细黑" charset="0"/>
              </a:rPr>
              <a:t>创</a:t>
            </a:r>
            <a:r>
              <a:rPr lang="ja-JP" altLang="en-US" sz="5400" dirty="0">
                <a:ea typeface="ヒラギノ角ゴ ProN W3" charset="0"/>
                <a:cs typeface="ヒラギノ角ゴ ProN W3" charset="0"/>
              </a:rPr>
              <a:t>世</a:t>
            </a:r>
            <a:endParaRPr lang="en-US" sz="5400" dirty="0"/>
          </a:p>
        </p:txBody>
      </p:sp>
      <p:sp>
        <p:nvSpPr>
          <p:cNvPr id="50179" name="Rectangle 3"/>
          <p:cNvSpPr>
            <a:spLocks noGrp="1" noChangeArrowheads="1"/>
          </p:cNvSpPr>
          <p:nvPr>
            <p:ph type="body" sz="half" idx="2"/>
          </p:nvPr>
        </p:nvSpPr>
        <p:spPr>
          <a:xfrm>
            <a:off x="5410200" y="2514600"/>
            <a:ext cx="3276600" cy="3540125"/>
          </a:xfrm>
        </p:spPr>
        <p:txBody>
          <a:bodyPr/>
          <a:lstStyle/>
          <a:p>
            <a:pPr eaLnBrk="1" hangingPunct="1"/>
            <a:r>
              <a:rPr lang="ja-JP" altLang="en-US" sz="3600">
                <a:ea typeface="ヒラギノ角ゴ ProN W3" pitchFamily="-84" charset="-128"/>
              </a:rPr>
              <a:t>非常可</a:t>
            </a:r>
            <a:r>
              <a:rPr lang="ja-JP" altLang="en-US" sz="3600">
                <a:ea typeface="华文细黑" pitchFamily="-84" charset="-122"/>
              </a:rPr>
              <a:t>读</a:t>
            </a:r>
            <a:endParaRPr lang="en-US" altLang="ja-JP" sz="3600">
              <a:ea typeface="ＭＳ Ｐゴシック" pitchFamily="34" charset="-128"/>
            </a:endParaRPr>
          </a:p>
          <a:p>
            <a:pPr eaLnBrk="1" hangingPunct="1"/>
            <a:r>
              <a:rPr lang="ja-JP" altLang="en-US" sz="3600">
                <a:ea typeface="ヒラギノ角ゴ ProN W3" pitchFamily="-84" charset="-128"/>
              </a:rPr>
              <a:t>注述</a:t>
            </a:r>
            <a:endParaRPr lang="en-US" altLang="ja-JP" sz="3600">
              <a:ea typeface="ＭＳ Ｐゴシック" pitchFamily="34" charset="-128"/>
            </a:endParaRPr>
          </a:p>
          <a:p>
            <a:pPr eaLnBrk="1" hangingPunct="1"/>
            <a:r>
              <a:rPr lang="ja-JP" altLang="en-US" sz="3600">
                <a:ea typeface="ヒラギノ角ゴ ProN W3" pitchFamily="-84" charset="-128"/>
              </a:rPr>
              <a:t>布道述</a:t>
            </a:r>
            <a:endParaRPr lang="en-US" altLang="ja-JP" sz="3600">
              <a:ea typeface="ＭＳ Ｐゴシック" pitchFamily="34" charset="-128"/>
            </a:endParaRPr>
          </a:p>
          <a:p>
            <a:pPr eaLnBrk="1" hangingPunct="1"/>
            <a:r>
              <a:rPr lang="ja-JP" altLang="en-US" sz="3600">
                <a:ea typeface="ヒラギノ角ゴ ProN W3" pitchFamily="-84" charset="-128"/>
              </a:rPr>
              <a:t>世</a:t>
            </a:r>
            <a:r>
              <a:rPr lang="en-US" altLang="ja-JP" sz="3600">
                <a:ea typeface="华文细黑" pitchFamily="-84" charset="-122"/>
              </a:rPr>
              <a:t> </a:t>
            </a:r>
            <a:r>
              <a:rPr lang="ja-JP" altLang="en-US" sz="3600">
                <a:ea typeface="ヒラギノ角ゴ ProN W3" pitchFamily="-84" charset="-128"/>
              </a:rPr>
              <a:t>神学</a:t>
            </a:r>
            <a:r>
              <a:rPr lang="en-US" altLang="ja-JP" sz="3600">
                <a:ea typeface="ＭＳ Ｐゴシック" pitchFamily="34" charset="-128"/>
              </a:rPr>
              <a:t> </a:t>
            </a:r>
          </a:p>
          <a:p>
            <a:pPr eaLnBrk="1" hangingPunct="1"/>
            <a:r>
              <a:rPr lang="ja-JP" altLang="en-US" sz="3600">
                <a:ea typeface="ヒラギノ角ゴ ProN W3" pitchFamily="-84" charset="-128"/>
              </a:rPr>
              <a:t>福音派</a:t>
            </a:r>
            <a:endParaRPr lang="en-US" altLang="zh-CN" sz="3600">
              <a:ea typeface="ＭＳ Ｐゴシック" pitchFamily="34" charset="-128"/>
            </a:endParaRPr>
          </a:p>
        </p:txBody>
      </p:sp>
      <p:pic>
        <p:nvPicPr>
          <p:cNvPr id="104451" name="Picture 4" descr="Ros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067050">
            <a:off x="488950" y="304800"/>
            <a:ext cx="41592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r>
              <a:rPr lang="en-US" altLang="zh-CN">
                <a:solidFill>
                  <a:schemeClr val="tx1"/>
                </a:solidFill>
                <a:effectLst>
                  <a:outerShdw blurRad="38100" dist="38100" dir="2700000" algn="tl">
                    <a:srgbClr val="000000"/>
                  </a:outerShdw>
                </a:effectLst>
                <a:ea typeface="ＭＳ Ｐゴシック" pitchFamily="34" charset="-128"/>
              </a:rPr>
              <a:t>1:1 </a:t>
            </a:r>
            <a:r>
              <a:rPr lang="zh-CN" altLang="en-US">
                <a:solidFill>
                  <a:schemeClr val="tx1"/>
                </a:solidFill>
                <a:effectLst>
                  <a:outerShdw blurRad="38100" dist="38100" dir="2700000" algn="tl">
                    <a:srgbClr val="000000"/>
                  </a:outerShdw>
                </a:effectLst>
                <a:ea typeface="SimSun" pitchFamily="2" charset="-122"/>
              </a:rPr>
              <a:t>与</a:t>
            </a:r>
            <a:r>
              <a:rPr lang="en-US" altLang="zh-CN">
                <a:solidFill>
                  <a:schemeClr val="tx1"/>
                </a:solidFill>
                <a:effectLst>
                  <a:outerShdw blurRad="38100" dist="38100" dir="2700000" algn="tl">
                    <a:srgbClr val="000000"/>
                  </a:outerShdw>
                </a:effectLst>
                <a:ea typeface="ＭＳ Ｐゴシック" pitchFamily="34" charset="-128"/>
              </a:rPr>
              <a:t>1:2-3</a:t>
            </a:r>
            <a:r>
              <a:rPr lang="zh-CN" altLang="en-US">
                <a:solidFill>
                  <a:schemeClr val="tx1"/>
                </a:solidFill>
                <a:effectLst>
                  <a:outerShdw blurRad="38100" dist="38100" dir="2700000" algn="tl">
                    <a:srgbClr val="000000"/>
                  </a:outerShdw>
                </a:effectLst>
                <a:ea typeface="SimSun" pitchFamily="2" charset="-122"/>
              </a:rPr>
              <a:t>的关系</a:t>
            </a:r>
            <a:r>
              <a:rPr lang="en-US" altLang="zh-CN">
                <a:solidFill>
                  <a:schemeClr val="tx1"/>
                </a:solidFill>
                <a:effectLst>
                  <a:outerShdw blurRad="38100" dist="38100" dir="2700000" algn="tl">
                    <a:srgbClr val="000000"/>
                  </a:outerShdw>
                </a:effectLst>
                <a:ea typeface="ＭＳ Ｐゴシック" pitchFamily="34" charset="-128"/>
              </a:rPr>
              <a:t>?</a:t>
            </a:r>
            <a:endParaRPr lang="en-US" altLang="zh-CN">
              <a:effectLst>
                <a:outerShdw blurRad="38100" dist="38100" dir="2700000" algn="tl">
                  <a:srgbClr val="000000"/>
                </a:outerShdw>
              </a:effectLst>
              <a:ea typeface="ＭＳ Ｐゴシック" pitchFamily="34" charset="-128"/>
            </a:endParaRPr>
          </a:p>
        </p:txBody>
      </p:sp>
      <p:sp>
        <p:nvSpPr>
          <p:cNvPr id="13315" name="Rectangle 3"/>
          <p:cNvSpPr>
            <a:spLocks noGrp="1" noChangeArrowheads="1"/>
          </p:cNvSpPr>
          <p:nvPr>
            <p:ph type="subTitle" idx="1"/>
          </p:nvPr>
        </p:nvSpPr>
        <p:spPr>
          <a:xfrm>
            <a:off x="609600" y="914400"/>
            <a:ext cx="7772400" cy="685800"/>
          </a:xfrm>
        </p:spPr>
        <p:txBody>
          <a:bodyPr/>
          <a:lstStyle/>
          <a:p>
            <a:pPr eaLnBrk="1" hangingPunct="1"/>
            <a:r>
              <a:rPr lang="zh-CN" altLang="en-US" b="1" u="sng">
                <a:ea typeface="SimSun" pitchFamily="2" charset="-122"/>
              </a:rPr>
              <a:t>原始的创造</a:t>
            </a:r>
            <a:r>
              <a:rPr lang="en-US" altLang="zh-CN" b="1" u="sng">
                <a:ea typeface="ＭＳ Ｐゴシック" pitchFamily="34" charset="-128"/>
              </a:rPr>
              <a:t> (</a:t>
            </a:r>
            <a:r>
              <a:rPr lang="zh-CN" altLang="en-US" b="1" u="sng">
                <a:ea typeface="SimSun" pitchFamily="2" charset="-122"/>
              </a:rPr>
              <a:t>传统观点</a:t>
            </a:r>
            <a:r>
              <a:rPr lang="en-US" altLang="zh-CN" b="1" u="sng">
                <a:ea typeface="ＭＳ Ｐゴシック" pitchFamily="34" charset="-128"/>
              </a:rPr>
              <a:t>)</a:t>
            </a:r>
          </a:p>
        </p:txBody>
      </p:sp>
      <p:sp>
        <p:nvSpPr>
          <p:cNvPr id="13316" name="Rectangle 4"/>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“地是空虚混沌，渊面黑暗；神的灵运行在水面上。</a:t>
            </a:r>
            <a:r>
              <a:rPr kumimoji="0" lang="en-US" altLang="zh-CN"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 (1:2 </a:t>
            </a:r>
            <a:r>
              <a:rPr kumimoji="0" lang="en-US" altLang="zh-CN" sz="2000" b="1" i="0" u="none" strike="noStrike" kern="1200" cap="none" spc="0" normalizeH="0" baseline="0" noProof="0">
                <a:ln>
                  <a:noFill/>
                </a:ln>
                <a:solidFill>
                  <a:srgbClr val="FAFE1E"/>
                </a:solidFill>
                <a:effectLst>
                  <a:outerShdw blurRad="38100" dist="38100" dir="2700000" algn="tl">
                    <a:srgbClr val="FFFFFF"/>
                  </a:outerShdw>
                </a:effectLst>
                <a:uLnTx/>
                <a:uFillTx/>
                <a:latin typeface="Arial" pitchFamily="34" charset="0"/>
                <a:ea typeface="SimSun" pitchFamily="2" charset="-122"/>
                <a:cs typeface="+mn-cs"/>
              </a:rPr>
              <a:t>NIV</a:t>
            </a:r>
            <a:r>
              <a:rPr kumimoji="0" lang="en-US" altLang="zh-CN"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a:t>
            </a:r>
          </a:p>
        </p:txBody>
      </p:sp>
      <p:sp>
        <p:nvSpPr>
          <p:cNvPr id="13317" name="Rectangle 5"/>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endParaRPr kumimoji="0" lang="en-US" altLang="zh-CN"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endParaRPr>
          </a:p>
        </p:txBody>
      </p:sp>
      <p:sp>
        <p:nvSpPr>
          <p:cNvPr id="13318" name="Text Box 6"/>
          <p:cNvSpPr txBox="1">
            <a:spLocks noChangeArrowheads="1"/>
          </p:cNvSpPr>
          <p:nvPr/>
        </p:nvSpPr>
        <p:spPr bwMode="auto">
          <a:xfrm>
            <a:off x="228600" y="2482850"/>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“起初神创造天地</a:t>
            </a:r>
            <a:r>
              <a:rPr kumimoji="0" lang="en-US" altLang="zh-CN"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 (1:1)</a:t>
            </a:r>
            <a:endParaRPr kumimoji="0" lang="en-US" altLang="zh-CN" sz="1600" b="1" i="0" u="none" strike="noStrike" kern="1200" cap="none" spc="0" normalizeH="0" baseline="0" noProof="0">
              <a:ln>
                <a:noFill/>
              </a:ln>
              <a:solidFill>
                <a:srgbClr val="3399FF"/>
              </a:solidFill>
              <a:effectLst/>
              <a:uLnTx/>
              <a:uFillTx/>
              <a:latin typeface="Arial" pitchFamily="34" charset="0"/>
              <a:ea typeface="ＭＳ Ｐゴシック" pitchFamily="34" charset="-128"/>
              <a:cs typeface="+mn-cs"/>
            </a:endParaRPr>
          </a:p>
        </p:txBody>
      </p:sp>
      <p:sp>
        <p:nvSpPr>
          <p:cNvPr id="13319" name="Text Box 7"/>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1- </a:t>
            </a:r>
            <a:r>
              <a:rPr kumimoji="0" lang="zh-CN" altLang="en-US" sz="2400" b="1" i="0" u="none" strike="noStrike" kern="1200" cap="none" spc="0" normalizeH="0" baseline="0" noProof="0">
                <a:ln>
                  <a:noFill/>
                </a:ln>
                <a:solidFill>
                  <a:srgbClr val="FFFFFF"/>
                </a:solidFill>
                <a:effectLst/>
                <a:uLnTx/>
                <a:uFillTx/>
                <a:latin typeface="Arial" pitchFamily="34" charset="0"/>
                <a:ea typeface="华文细黑" pitchFamily="-84" charset="-122"/>
                <a:cs typeface="+mn-cs"/>
              </a:rPr>
              <a:t>创</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造是从无到有。</a:t>
            </a:r>
            <a:endPar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13320" name="Text Box 8"/>
          <p:cNvSpPr txBox="1">
            <a:spLocks noChangeArrowheads="1"/>
          </p:cNvSpPr>
          <p:nvPr/>
        </p:nvSpPr>
        <p:spPr bwMode="auto">
          <a:xfrm>
            <a:off x="115888" y="3216275"/>
            <a:ext cx="899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2- </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三个形容</a:t>
            </a:r>
            <a:r>
              <a:rPr kumimoji="0" lang="zh-CN" altLang="en-US" sz="2400" b="1" i="0" u="none" strike="noStrike" kern="1200" cap="none" spc="0" normalizeH="0" baseline="0" noProof="0">
                <a:ln>
                  <a:noFill/>
                </a:ln>
                <a:solidFill>
                  <a:srgbClr val="FFFFFF"/>
                </a:solidFill>
                <a:effectLst/>
                <a:uLnTx/>
                <a:uFillTx/>
                <a:latin typeface="Arial" pitchFamily="34" charset="0"/>
                <a:ea typeface="华文细黑" pitchFamily="-84" charset="-122"/>
                <a:cs typeface="+mn-cs"/>
              </a:rPr>
              <a:t>词</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体</a:t>
            </a:r>
            <a:r>
              <a:rPr kumimoji="0" lang="zh-CN" altLang="en-US" sz="2400" b="1" i="0" u="none" strike="noStrike" kern="1200" cap="none" spc="0" normalizeH="0" baseline="0" noProof="0">
                <a:ln>
                  <a:noFill/>
                </a:ln>
                <a:solidFill>
                  <a:srgbClr val="FFFFFF"/>
                </a:solidFill>
                <a:effectLst/>
                <a:uLnTx/>
                <a:uFillTx/>
                <a:latin typeface="Arial" pitchFamily="34" charset="0"/>
                <a:ea typeface="华文细黑" pitchFamily="-84" charset="-122"/>
                <a:cs typeface="+mn-cs"/>
              </a:rPr>
              <a:t>现创</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造前的天地</a:t>
            </a:r>
            <a:endPar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13321" name="Text Box 9"/>
          <p:cNvSpPr txBox="1">
            <a:spLocks noChangeArrowheads="1"/>
          </p:cNvSpPr>
          <p:nvPr/>
        </p:nvSpPr>
        <p:spPr bwMode="auto">
          <a:xfrm>
            <a:off x="228600" y="5911850"/>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“神说：”要有光“，就有了光</a:t>
            </a:r>
            <a:r>
              <a:rPr kumimoji="0" lang="en-US" altLang="zh-CN"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 (1:3)</a:t>
            </a:r>
            <a:endParaRPr kumimoji="0" lang="en-US" altLang="zh-CN" sz="1600" b="1" i="0" u="none" strike="noStrike" kern="1200" cap="none" spc="0" normalizeH="0" baseline="0" noProof="0">
              <a:ln>
                <a:noFill/>
              </a:ln>
              <a:solidFill>
                <a:srgbClr val="3399FF"/>
              </a:solidFill>
              <a:effectLst/>
              <a:uLnTx/>
              <a:uFillTx/>
              <a:latin typeface="Arial" pitchFamily="34" charset="0"/>
              <a:ea typeface="ＭＳ Ｐゴシック" pitchFamily="34" charset="-128"/>
              <a:cs typeface="+mn-cs"/>
            </a:endParaRPr>
          </a:p>
        </p:txBody>
      </p:sp>
      <p:sp>
        <p:nvSpPr>
          <p:cNvPr id="13322" name="Text Box 10"/>
          <p:cNvSpPr txBox="1">
            <a:spLocks noChangeArrowheads="1"/>
          </p:cNvSpPr>
          <p:nvPr/>
        </p:nvSpPr>
        <p:spPr bwMode="auto">
          <a:xfrm>
            <a:off x="115888" y="5105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3- </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神以他的一句</a:t>
            </a:r>
            <a:r>
              <a:rPr kumimoji="0" lang="zh-CN" altLang="en-US" sz="2400" b="1" i="0" u="none" strike="noStrike" kern="1200" cap="none" spc="0" normalizeH="0" baseline="0" noProof="0">
                <a:ln>
                  <a:noFill/>
                </a:ln>
                <a:solidFill>
                  <a:srgbClr val="FFFFFF"/>
                </a:solidFill>
                <a:effectLst/>
                <a:uLnTx/>
                <a:uFillTx/>
                <a:latin typeface="Arial" pitchFamily="34" charset="0"/>
                <a:ea typeface="华文细黑" pitchFamily="-84" charset="-122"/>
                <a:cs typeface="+mn-cs"/>
              </a:rPr>
              <a:t>话</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就能</a:t>
            </a:r>
            <a:r>
              <a:rPr kumimoji="0" lang="zh-CN" altLang="en-US" sz="2400" b="1" i="0" u="none" strike="noStrike" kern="1200" cap="none" spc="0" normalizeH="0" baseline="0" noProof="0">
                <a:ln>
                  <a:noFill/>
                </a:ln>
                <a:solidFill>
                  <a:srgbClr val="FFFFFF"/>
                </a:solidFill>
                <a:effectLst/>
                <a:uLnTx/>
                <a:uFillTx/>
                <a:latin typeface="Arial" pitchFamily="34" charset="0"/>
                <a:ea typeface="华文细黑" pitchFamily="-84" charset="-122"/>
                <a:cs typeface="+mn-cs"/>
              </a:rPr>
              <a:t>创</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造</a:t>
            </a: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a:t>
            </a:r>
          </a:p>
        </p:txBody>
      </p:sp>
      <p:sp>
        <p:nvSpPr>
          <p:cNvPr id="150538" name="Text Box 11"/>
          <p:cNvSpPr txBox="1">
            <a:spLocks noChangeArrowheads="1"/>
          </p:cNvSpPr>
          <p:nvPr/>
        </p:nvSpPr>
        <p:spPr bwMode="auto">
          <a:xfrm>
            <a:off x="5410200" y="6497638"/>
            <a:ext cx="3730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Allen Ross, </a:t>
            </a:r>
            <a:r>
              <a:rPr kumimoji="0" lang="en-US" altLang="zh-CN" sz="1600" b="1" i="1"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Creation &amp; Blessing</a:t>
            </a:r>
            <a:r>
              <a:rPr kumimoji="0" lang="en-US" altLang="zh-CN" sz="16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 718</a:t>
            </a:r>
          </a:p>
        </p:txBody>
      </p:sp>
      <p:sp>
        <p:nvSpPr>
          <p:cNvPr id="13324" name="Text Box 12"/>
          <p:cNvSpPr txBox="1">
            <a:spLocks noChangeArrowheads="1"/>
          </p:cNvSpPr>
          <p:nvPr/>
        </p:nvSpPr>
        <p:spPr bwMode="auto">
          <a:xfrm>
            <a:off x="1295400" y="1371600"/>
            <a:ext cx="6416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en-US" altLang="zh-CN" sz="2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Leupold, Keil, Cassuto</a:t>
            </a:r>
          </a:p>
        </p:txBody>
      </p:sp>
      <p:sp>
        <p:nvSpPr>
          <p:cNvPr id="13325" name="Text Box 13"/>
          <p:cNvSpPr txBox="1">
            <a:spLocks noChangeArrowheads="1"/>
          </p:cNvSpPr>
          <p:nvPr/>
        </p:nvSpPr>
        <p:spPr bwMode="auto">
          <a:xfrm>
            <a:off x="8578850" y="76200"/>
            <a:ext cx="4889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pitchFamily="18" charset="0"/>
                <a:ea typeface="SimSun" pitchFamily="2" charset="-122"/>
                <a:cs typeface="+mn-cs"/>
              </a:rPr>
              <a:t>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p:cTn id="7" dur="500" fill="hold"/>
                                        <p:tgtEl>
                                          <p:spTgt spid="133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31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331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1331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13324"/>
                                        </p:tgtEl>
                                        <p:attrNameLst>
                                          <p:attrName>style.visibility</p:attrName>
                                        </p:attrNameLst>
                                      </p:cBhvr>
                                      <p:to>
                                        <p:strVal val="visible"/>
                                      </p:to>
                                    </p:set>
                                    <p:anim calcmode="lin" valueType="num">
                                      <p:cBhvr>
                                        <p:cTn id="15" dur="500" fill="hold"/>
                                        <p:tgtEl>
                                          <p:spTgt spid="13324"/>
                                        </p:tgtEl>
                                        <p:attrNameLst>
                                          <p:attrName>ppt_w</p:attrName>
                                        </p:attrNameLst>
                                      </p:cBhvr>
                                      <p:tavLst>
                                        <p:tav tm="0">
                                          <p:val>
                                            <p:fltVal val="0"/>
                                          </p:val>
                                        </p:tav>
                                        <p:tav tm="100000">
                                          <p:val>
                                            <p:strVal val="#ppt_w"/>
                                          </p:val>
                                        </p:tav>
                                      </p:tavLst>
                                    </p:anim>
                                    <p:anim calcmode="lin" valueType="num">
                                      <p:cBhvr>
                                        <p:cTn id="16" dur="500" fill="hold"/>
                                        <p:tgtEl>
                                          <p:spTgt spid="13324"/>
                                        </p:tgtEl>
                                        <p:attrNameLst>
                                          <p:attrName>ppt_h</p:attrName>
                                        </p:attrNameLst>
                                      </p:cBhvr>
                                      <p:tavLst>
                                        <p:tav tm="0">
                                          <p:val>
                                            <p:fltVal val="0"/>
                                          </p:val>
                                        </p:tav>
                                        <p:tav tm="100000">
                                          <p:val>
                                            <p:strVal val="#ppt_h"/>
                                          </p:val>
                                        </p:tav>
                                      </p:tavLst>
                                    </p:anim>
                                    <p:anim calcmode="lin" valueType="num">
                                      <p:cBhvr>
                                        <p:cTn id="17" dur="500" fill="hold"/>
                                        <p:tgtEl>
                                          <p:spTgt spid="13324"/>
                                        </p:tgtEl>
                                        <p:attrNameLst>
                                          <p:attrName>style.rotation</p:attrName>
                                        </p:attrNameLst>
                                      </p:cBhvr>
                                      <p:tavLst>
                                        <p:tav tm="0">
                                          <p:val>
                                            <p:fltVal val="360"/>
                                          </p:val>
                                        </p:tav>
                                        <p:tav tm="100000">
                                          <p:val>
                                            <p:fltVal val="0"/>
                                          </p:val>
                                        </p:tav>
                                      </p:tavLst>
                                    </p:anim>
                                    <p:animEffect transition="in" filter="fade">
                                      <p:cBhvr>
                                        <p:cTn id="18" dur="500"/>
                                        <p:tgtEl>
                                          <p:spTgt spid="1332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1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32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3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P spid="13319" grpId="0"/>
      <p:bldP spid="13320" grpId="0"/>
      <p:bldP spid="13322" grpId="0"/>
      <p:bldP spid="133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6" name="Rectangle 16"/>
          <p:cNvSpPr>
            <a:spLocks noGrp="1" noChangeArrowheads="1"/>
          </p:cNvSpPr>
          <p:nvPr>
            <p:ph type="ctrTitle"/>
          </p:nvPr>
        </p:nvSpPr>
        <p:spPr>
          <a:xfrm>
            <a:off x="0" y="76200"/>
            <a:ext cx="9144000" cy="8382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r>
              <a:rPr lang="en-US" altLang="zh-CN">
                <a:solidFill>
                  <a:schemeClr val="tx1"/>
                </a:solidFill>
                <a:effectLst>
                  <a:outerShdw blurRad="38100" dist="38100" dir="2700000" algn="tl">
                    <a:srgbClr val="000000"/>
                  </a:outerShdw>
                </a:effectLst>
                <a:ea typeface="ＭＳ Ｐゴシック" pitchFamily="34" charset="-128"/>
              </a:rPr>
              <a:t>1:1 </a:t>
            </a:r>
            <a:r>
              <a:rPr lang="zh-CN" altLang="en-US">
                <a:solidFill>
                  <a:schemeClr val="tx1"/>
                </a:solidFill>
                <a:effectLst>
                  <a:outerShdw blurRad="38100" dist="38100" dir="2700000" algn="tl">
                    <a:srgbClr val="000000"/>
                  </a:outerShdw>
                </a:effectLst>
                <a:ea typeface="SimSun" pitchFamily="2" charset="-122"/>
              </a:rPr>
              <a:t>与</a:t>
            </a:r>
            <a:r>
              <a:rPr lang="en-US" altLang="zh-CN">
                <a:solidFill>
                  <a:schemeClr val="tx1"/>
                </a:solidFill>
                <a:effectLst>
                  <a:outerShdw blurRad="38100" dist="38100" dir="2700000" algn="tl">
                    <a:srgbClr val="000000"/>
                  </a:outerShdw>
                </a:effectLst>
                <a:ea typeface="ＭＳ Ｐゴシック" pitchFamily="34" charset="-128"/>
              </a:rPr>
              <a:t>1:2-3</a:t>
            </a:r>
            <a:r>
              <a:rPr lang="zh-CN" altLang="en-US">
                <a:solidFill>
                  <a:schemeClr val="tx1"/>
                </a:solidFill>
                <a:effectLst>
                  <a:outerShdw blurRad="38100" dist="38100" dir="2700000" algn="tl">
                    <a:srgbClr val="000000"/>
                  </a:outerShdw>
                </a:effectLst>
                <a:ea typeface="SimSun" pitchFamily="2" charset="-122"/>
              </a:rPr>
              <a:t>的关系</a:t>
            </a:r>
            <a:r>
              <a:rPr lang="en-US" altLang="zh-CN">
                <a:solidFill>
                  <a:schemeClr val="tx1"/>
                </a:solidFill>
                <a:effectLst>
                  <a:outerShdw blurRad="38100" dist="38100" dir="2700000" algn="tl">
                    <a:srgbClr val="000000"/>
                  </a:outerShdw>
                </a:effectLst>
                <a:ea typeface="ＭＳ Ｐゴシック" pitchFamily="34" charset="-128"/>
              </a:rPr>
              <a:t>?</a:t>
            </a:r>
          </a:p>
        </p:txBody>
      </p:sp>
      <p:sp>
        <p:nvSpPr>
          <p:cNvPr id="15362" name="Rectangle 2"/>
          <p:cNvSpPr>
            <a:spLocks noGrp="1" noChangeArrowheads="1"/>
          </p:cNvSpPr>
          <p:nvPr>
            <p:ph type="subTitle" idx="1"/>
          </p:nvPr>
        </p:nvSpPr>
        <p:spPr>
          <a:xfrm>
            <a:off x="609600" y="914400"/>
            <a:ext cx="7772400" cy="533400"/>
          </a:xfrm>
        </p:spPr>
        <p:txBody>
          <a:bodyPr/>
          <a:lstStyle/>
          <a:p>
            <a:pPr eaLnBrk="1" hangingPunct="1"/>
            <a:r>
              <a:rPr lang="zh-CN" altLang="en-US" b="1" u="sng">
                <a:ea typeface="SimSun" pitchFamily="2" charset="-122"/>
              </a:rPr>
              <a:t>间隔论</a:t>
            </a:r>
            <a:endParaRPr lang="en-US" altLang="zh-CN" b="1" u="sng">
              <a:ea typeface="ＭＳ Ｐゴシック" pitchFamily="34" charset="-128"/>
            </a:endParaRPr>
          </a:p>
        </p:txBody>
      </p:sp>
      <p:sp>
        <p:nvSpPr>
          <p:cNvPr id="15363" name="Rectangle 3"/>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“地是空虚混沌，渊面黑暗；神的灵运行在水面上</a:t>
            </a:r>
            <a:r>
              <a:rPr kumimoji="0" lang="en-US" altLang="zh-CN"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 (1:2 </a:t>
            </a:r>
            <a:r>
              <a:rPr kumimoji="0" lang="en-US" altLang="zh-CN" sz="2000" b="1" i="0" u="none" strike="noStrike" kern="1200" cap="none" spc="0" normalizeH="0" baseline="0" noProof="0">
                <a:ln>
                  <a:noFill/>
                </a:ln>
                <a:solidFill>
                  <a:srgbClr val="FAFE1E"/>
                </a:solidFill>
                <a:effectLst>
                  <a:outerShdw blurRad="38100" dist="38100" dir="2700000" algn="tl">
                    <a:srgbClr val="FFFFFF"/>
                  </a:outerShdw>
                </a:effectLst>
                <a:uLnTx/>
                <a:uFillTx/>
                <a:latin typeface="Arial" pitchFamily="34" charset="0"/>
                <a:ea typeface="SimSun" pitchFamily="2" charset="-122"/>
                <a:cs typeface="+mn-cs"/>
              </a:rPr>
              <a:t>NIV margin</a:t>
            </a:r>
            <a:r>
              <a:rPr kumimoji="0" lang="en-US" altLang="zh-CN"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a:t>
            </a:r>
          </a:p>
        </p:txBody>
      </p:sp>
      <p:sp>
        <p:nvSpPr>
          <p:cNvPr id="15364" name="Rectangle 4"/>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endParaRPr kumimoji="0" lang="en-US" altLang="zh-CN"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endParaRPr>
          </a:p>
        </p:txBody>
      </p:sp>
      <p:sp>
        <p:nvSpPr>
          <p:cNvPr id="15365" name="Text Box 5"/>
          <p:cNvSpPr txBox="1">
            <a:spLocks noChangeArrowheads="1"/>
          </p:cNvSpPr>
          <p:nvPr/>
        </p:nvSpPr>
        <p:spPr bwMode="auto">
          <a:xfrm>
            <a:off x="228600" y="2482850"/>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“起初神创造天地。</a:t>
            </a:r>
            <a:r>
              <a:rPr kumimoji="0" lang="en-US" altLang="zh-CN"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 (1:1)</a:t>
            </a:r>
            <a:endParaRPr kumimoji="0" lang="en-US" altLang="zh-CN" sz="1600" b="1" i="0" u="none" strike="noStrike" kern="1200" cap="none" spc="0" normalizeH="0" baseline="0" noProof="0">
              <a:ln>
                <a:noFill/>
              </a:ln>
              <a:solidFill>
                <a:srgbClr val="3399FF"/>
              </a:solidFill>
              <a:effectLst/>
              <a:uLnTx/>
              <a:uFillTx/>
              <a:latin typeface="Arial" pitchFamily="34" charset="0"/>
              <a:ea typeface="ＭＳ Ｐゴシック" pitchFamily="34" charset="-128"/>
              <a:cs typeface="+mn-cs"/>
            </a:endParaRPr>
          </a:p>
        </p:txBody>
      </p:sp>
      <p:sp>
        <p:nvSpPr>
          <p:cNvPr id="15366" name="Text Box 6"/>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1- </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一个独立，原始，完美的</a:t>
            </a:r>
            <a:r>
              <a:rPr kumimoji="0" lang="zh-CN" altLang="en-US" sz="2400" b="1" i="0" u="none" strike="noStrike" kern="1200" cap="none" spc="0" normalizeH="0" baseline="0" noProof="0">
                <a:ln>
                  <a:noFill/>
                </a:ln>
                <a:solidFill>
                  <a:srgbClr val="FFFFFF"/>
                </a:solidFill>
                <a:effectLst/>
                <a:uLnTx/>
                <a:uFillTx/>
                <a:latin typeface="Arial" pitchFamily="34" charset="0"/>
                <a:ea typeface="华文细黑" pitchFamily="-84" charset="-122"/>
                <a:cs typeface="+mn-cs"/>
              </a:rPr>
              <a:t>创</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造。</a:t>
            </a: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 </a:t>
            </a:r>
          </a:p>
        </p:txBody>
      </p:sp>
      <p:sp>
        <p:nvSpPr>
          <p:cNvPr id="15367" name="Text Box 7"/>
          <p:cNvSpPr txBox="1">
            <a:spLocks noChangeArrowheads="1"/>
          </p:cNvSpPr>
          <p:nvPr/>
        </p:nvSpPr>
        <p:spPr bwMode="auto">
          <a:xfrm>
            <a:off x="115888" y="3216275"/>
            <a:ext cx="899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2- </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撒但堕落在</a:t>
            </a: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 1:1 </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与</a:t>
            </a: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 1:2 </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之</a:t>
            </a:r>
            <a:r>
              <a:rPr kumimoji="0" lang="zh-CN" altLang="en-US" sz="2400" b="1" i="0" u="none" strike="noStrike" kern="1200" cap="none" spc="0" normalizeH="0" baseline="0" noProof="0">
                <a:ln>
                  <a:noFill/>
                </a:ln>
                <a:solidFill>
                  <a:srgbClr val="FFFFFF"/>
                </a:solidFill>
                <a:effectLst/>
                <a:uLnTx/>
                <a:uFillTx/>
                <a:latin typeface="Arial" pitchFamily="34" charset="0"/>
                <a:ea typeface="华文细黑" pitchFamily="-84" charset="-122"/>
                <a:cs typeface="+mn-cs"/>
              </a:rPr>
              <a:t>间</a:t>
            </a: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 </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遭神批判，</a:t>
            </a:r>
            <a:r>
              <a:rPr kumimoji="0" lang="zh-CN" altLang="en-US" sz="2400" b="1" i="0" u="none" strike="noStrike" kern="1200" cap="none" spc="0" normalizeH="0" baseline="0" noProof="0">
                <a:ln>
                  <a:noFill/>
                </a:ln>
                <a:solidFill>
                  <a:srgbClr val="FFFFFF"/>
                </a:solidFill>
                <a:effectLst/>
                <a:uLnTx/>
                <a:uFillTx/>
                <a:latin typeface="Arial" pitchFamily="34" charset="0"/>
                <a:ea typeface="华文细黑" pitchFamily="-84" charset="-122"/>
                <a:cs typeface="+mn-cs"/>
              </a:rPr>
              <a:t>导</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致天地混乱。</a:t>
            </a:r>
            <a:endPar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15368" name="Text Box 8"/>
          <p:cNvSpPr txBox="1">
            <a:spLocks noChangeArrowheads="1"/>
          </p:cNvSpPr>
          <p:nvPr/>
        </p:nvSpPr>
        <p:spPr bwMode="auto">
          <a:xfrm>
            <a:off x="228600" y="5911850"/>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“神说：”要有光“，就有了光</a:t>
            </a:r>
            <a:r>
              <a:rPr kumimoji="0" lang="en-US" altLang="zh-CN"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 (1:3)</a:t>
            </a:r>
            <a:endParaRPr kumimoji="0" lang="en-US" altLang="zh-CN" sz="1600" b="1" i="0" u="none" strike="noStrike" kern="1200" cap="none" spc="0" normalizeH="0" baseline="0" noProof="0">
              <a:ln>
                <a:noFill/>
              </a:ln>
              <a:solidFill>
                <a:srgbClr val="3399FF"/>
              </a:solidFill>
              <a:effectLst/>
              <a:uLnTx/>
              <a:uFillTx/>
              <a:latin typeface="Arial" pitchFamily="34" charset="0"/>
              <a:ea typeface="ＭＳ Ｐゴシック" pitchFamily="34" charset="-128"/>
              <a:cs typeface="+mn-cs"/>
            </a:endParaRPr>
          </a:p>
        </p:txBody>
      </p:sp>
      <p:sp>
        <p:nvSpPr>
          <p:cNvPr id="15369" name="Text Box 9"/>
          <p:cNvSpPr txBox="1">
            <a:spLocks noChangeArrowheads="1"/>
          </p:cNvSpPr>
          <p:nvPr/>
        </p:nvSpPr>
        <p:spPr bwMode="auto">
          <a:xfrm>
            <a:off x="115888" y="5105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3- </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一个独立句子，描述了神从造及改化被批判的天地。</a:t>
            </a:r>
            <a:endPar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152586" name="Text Box 10"/>
          <p:cNvSpPr txBox="1">
            <a:spLocks noChangeArrowheads="1"/>
          </p:cNvSpPr>
          <p:nvPr/>
        </p:nvSpPr>
        <p:spPr bwMode="auto">
          <a:xfrm>
            <a:off x="4668838" y="6521450"/>
            <a:ext cx="4475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Allen Ross, </a:t>
            </a:r>
            <a:r>
              <a:rPr kumimoji="0" lang="en-US" altLang="zh-CN" sz="1600" b="1" i="1"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Creation &amp; Blessing</a:t>
            </a:r>
            <a:r>
              <a:rPr kumimoji="0" lang="en-US" altLang="zh-CN" sz="16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 718-19, 721</a:t>
            </a:r>
          </a:p>
        </p:txBody>
      </p:sp>
      <p:sp>
        <p:nvSpPr>
          <p:cNvPr id="152587" name="Text Box 11"/>
          <p:cNvSpPr txBox="1">
            <a:spLocks noChangeArrowheads="1"/>
          </p:cNvSpPr>
          <p:nvPr/>
        </p:nvSpPr>
        <p:spPr bwMode="auto">
          <a:xfrm>
            <a:off x="533400" y="1371600"/>
            <a:ext cx="830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en-US" altLang="zh-CN" sz="2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Pember, Hengstenburg, Scofield Reference Bible (1st ed.)</a:t>
            </a:r>
          </a:p>
        </p:txBody>
      </p:sp>
      <p:sp>
        <p:nvSpPr>
          <p:cNvPr id="15372" name="Text Box 12"/>
          <p:cNvSpPr txBox="1">
            <a:spLocks noChangeArrowheads="1"/>
          </p:cNvSpPr>
          <p:nvPr/>
        </p:nvSpPr>
        <p:spPr bwMode="auto">
          <a:xfrm>
            <a:off x="0" y="2819400"/>
            <a:ext cx="2209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撒但堕落</a:t>
            </a:r>
            <a:endPar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15375" name="Text Box 15"/>
          <p:cNvSpPr txBox="1">
            <a:spLocks noChangeArrowheads="1"/>
          </p:cNvSpPr>
          <p:nvPr/>
        </p:nvSpPr>
        <p:spPr bwMode="auto">
          <a:xfrm>
            <a:off x="8578850" y="76200"/>
            <a:ext cx="4889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pitchFamily="18" charset="0"/>
                <a:ea typeface="SimSun" pitchFamily="2" charset="-122"/>
                <a:cs typeface="+mn-cs"/>
              </a:rPr>
              <a:t>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15372"/>
                                        </p:tgtEl>
                                        <p:attrNameLst>
                                          <p:attrName>style.visibility</p:attrName>
                                        </p:attrNameLst>
                                      </p:cBhvr>
                                      <p:to>
                                        <p:strVal val="visible"/>
                                      </p:to>
                                    </p:set>
                                    <p:anim calcmode="lin" valueType="num">
                                      <p:cBhvr>
                                        <p:cTn id="11" dur="500" decel="50000" fill="hold">
                                          <p:stCondLst>
                                            <p:cond delay="0"/>
                                          </p:stCondLst>
                                        </p:cTn>
                                        <p:tgtEl>
                                          <p:spTgt spid="15372"/>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5372"/>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5372"/>
                                        </p:tgtEl>
                                        <p:attrNameLst>
                                          <p:attrName>ppt_w</p:attrName>
                                        </p:attrNameLst>
                                      </p:cBhvr>
                                      <p:tavLst>
                                        <p:tav tm="0">
                                          <p:val>
                                            <p:strVal val="#ppt_w*.05"/>
                                          </p:val>
                                        </p:tav>
                                        <p:tav tm="100000">
                                          <p:val>
                                            <p:strVal val="#ppt_w"/>
                                          </p:val>
                                        </p:tav>
                                      </p:tavLst>
                                    </p:anim>
                                    <p:anim calcmode="lin" valueType="num">
                                      <p:cBhvr>
                                        <p:cTn id="14" dur="1000" fill="hold"/>
                                        <p:tgtEl>
                                          <p:spTgt spid="15372"/>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5372"/>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5372"/>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5372"/>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537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6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p:bldP spid="15367" grpId="0"/>
      <p:bldP spid="15369" grpId="0"/>
      <p:bldP spid="1537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728DA-D9FD-781E-D30F-1441672CF9BE}"/>
            </a:ext>
          </a:extLst>
        </p:cNvPr>
        <p:cNvGrpSpPr/>
        <p:nvPr/>
      </p:nvGrpSpPr>
      <p:grpSpPr>
        <a:xfrm>
          <a:off x="0" y="0"/>
          <a:ext cx="0" cy="0"/>
          <a:chOff x="0" y="0"/>
          <a:chExt cx="0" cy="0"/>
        </a:xfrm>
      </p:grpSpPr>
      <p:sp>
        <p:nvSpPr>
          <p:cNvPr id="15376" name="Rectangle 16">
            <a:extLst>
              <a:ext uri="{FF2B5EF4-FFF2-40B4-BE49-F238E27FC236}">
                <a16:creationId xmlns:a16="http://schemas.microsoft.com/office/drawing/2014/main" id="{093D8B6B-5EF1-80BF-EA88-B9B3E305CF20}"/>
              </a:ext>
            </a:extLst>
          </p:cNvPr>
          <p:cNvSpPr>
            <a:spLocks noGrp="1" noChangeArrowheads="1"/>
          </p:cNvSpPr>
          <p:nvPr>
            <p:ph type="ctrTitle"/>
          </p:nvPr>
        </p:nvSpPr>
        <p:spPr>
          <a:xfrm>
            <a:off x="0" y="76200"/>
            <a:ext cx="9144000" cy="8382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r>
              <a:rPr lang="en-US" altLang="zh-CN">
                <a:solidFill>
                  <a:schemeClr val="tx1"/>
                </a:solidFill>
                <a:effectLst>
                  <a:outerShdw blurRad="38100" dist="38100" dir="2700000" algn="tl">
                    <a:srgbClr val="000000"/>
                  </a:outerShdw>
                </a:effectLst>
                <a:ea typeface="ＭＳ Ｐゴシック" pitchFamily="34" charset="-128"/>
              </a:rPr>
              <a:t>1:1 </a:t>
            </a:r>
            <a:r>
              <a:rPr lang="zh-CN" altLang="en-US">
                <a:solidFill>
                  <a:schemeClr val="tx1"/>
                </a:solidFill>
                <a:effectLst>
                  <a:outerShdw blurRad="38100" dist="38100" dir="2700000" algn="tl">
                    <a:srgbClr val="000000"/>
                  </a:outerShdw>
                </a:effectLst>
                <a:ea typeface="SimSun" pitchFamily="2" charset="-122"/>
              </a:rPr>
              <a:t>与</a:t>
            </a:r>
            <a:r>
              <a:rPr lang="en-US" altLang="zh-CN">
                <a:solidFill>
                  <a:schemeClr val="tx1"/>
                </a:solidFill>
                <a:effectLst>
                  <a:outerShdw blurRad="38100" dist="38100" dir="2700000" algn="tl">
                    <a:srgbClr val="000000"/>
                  </a:outerShdw>
                </a:effectLst>
                <a:ea typeface="ＭＳ Ｐゴシック" pitchFamily="34" charset="-128"/>
              </a:rPr>
              <a:t>1:2-3</a:t>
            </a:r>
            <a:r>
              <a:rPr lang="zh-CN" altLang="en-US">
                <a:solidFill>
                  <a:schemeClr val="tx1"/>
                </a:solidFill>
                <a:effectLst>
                  <a:outerShdw blurRad="38100" dist="38100" dir="2700000" algn="tl">
                    <a:srgbClr val="000000"/>
                  </a:outerShdw>
                </a:effectLst>
                <a:ea typeface="SimSun" pitchFamily="2" charset="-122"/>
              </a:rPr>
              <a:t>的关系</a:t>
            </a:r>
            <a:r>
              <a:rPr lang="en-US" altLang="zh-CN">
                <a:solidFill>
                  <a:schemeClr val="tx1"/>
                </a:solidFill>
                <a:effectLst>
                  <a:outerShdw blurRad="38100" dist="38100" dir="2700000" algn="tl">
                    <a:srgbClr val="000000"/>
                  </a:outerShdw>
                </a:effectLst>
                <a:ea typeface="ＭＳ Ｐゴシック" pitchFamily="34" charset="-128"/>
              </a:rPr>
              <a:t>?</a:t>
            </a:r>
          </a:p>
        </p:txBody>
      </p:sp>
      <p:sp>
        <p:nvSpPr>
          <p:cNvPr id="15362" name="Rectangle 2">
            <a:extLst>
              <a:ext uri="{FF2B5EF4-FFF2-40B4-BE49-F238E27FC236}">
                <a16:creationId xmlns:a16="http://schemas.microsoft.com/office/drawing/2014/main" id="{8955A701-751A-0C95-F7BC-072C4F948ED5}"/>
              </a:ext>
            </a:extLst>
          </p:cNvPr>
          <p:cNvSpPr>
            <a:spLocks noGrp="1" noChangeArrowheads="1"/>
          </p:cNvSpPr>
          <p:nvPr>
            <p:ph type="subTitle" idx="1"/>
          </p:nvPr>
        </p:nvSpPr>
        <p:spPr>
          <a:xfrm>
            <a:off x="609600" y="914400"/>
            <a:ext cx="7772400" cy="533400"/>
          </a:xfrm>
        </p:spPr>
        <p:txBody>
          <a:bodyPr/>
          <a:lstStyle/>
          <a:p>
            <a:pPr eaLnBrk="1" hangingPunct="1"/>
            <a:r>
              <a:rPr lang="zh-CN" altLang="en-US" b="1" u="sng">
                <a:ea typeface="SimSun" pitchFamily="2" charset="-122"/>
              </a:rPr>
              <a:t>间隔论</a:t>
            </a:r>
            <a:endParaRPr lang="en-US" altLang="zh-CN" b="1" u="sng">
              <a:ea typeface="ＭＳ Ｐゴシック" pitchFamily="34" charset="-128"/>
            </a:endParaRPr>
          </a:p>
        </p:txBody>
      </p:sp>
      <p:sp>
        <p:nvSpPr>
          <p:cNvPr id="15363" name="Rectangle 3">
            <a:extLst>
              <a:ext uri="{FF2B5EF4-FFF2-40B4-BE49-F238E27FC236}">
                <a16:creationId xmlns:a16="http://schemas.microsoft.com/office/drawing/2014/main" id="{CDB04A9B-76BC-E085-79F3-894268767929}"/>
              </a:ext>
            </a:extLst>
          </p:cNvPr>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“地是空虚混沌，渊面黑暗；神的灵运行在水面上</a:t>
            </a:r>
            <a:r>
              <a:rPr kumimoji="0" lang="en-US" altLang="zh-CN"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 (1:2 </a:t>
            </a:r>
            <a:r>
              <a:rPr kumimoji="0" lang="en-US" altLang="zh-CN" sz="2000" b="1" i="0" u="none" strike="noStrike" kern="1200" cap="none" spc="0" normalizeH="0" baseline="0" noProof="0">
                <a:ln>
                  <a:noFill/>
                </a:ln>
                <a:solidFill>
                  <a:srgbClr val="FAFE1E"/>
                </a:solidFill>
                <a:effectLst>
                  <a:outerShdw blurRad="38100" dist="38100" dir="2700000" algn="tl">
                    <a:srgbClr val="FFFFFF"/>
                  </a:outerShdw>
                </a:effectLst>
                <a:uLnTx/>
                <a:uFillTx/>
                <a:latin typeface="Arial" pitchFamily="34" charset="0"/>
                <a:ea typeface="SimSun" pitchFamily="2" charset="-122"/>
                <a:cs typeface="+mn-cs"/>
              </a:rPr>
              <a:t>NIV margin</a:t>
            </a:r>
            <a:r>
              <a:rPr kumimoji="0" lang="en-US" altLang="zh-CN"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a:t>
            </a:r>
          </a:p>
        </p:txBody>
      </p:sp>
      <p:sp>
        <p:nvSpPr>
          <p:cNvPr id="15364" name="Rectangle 4">
            <a:extLst>
              <a:ext uri="{FF2B5EF4-FFF2-40B4-BE49-F238E27FC236}">
                <a16:creationId xmlns:a16="http://schemas.microsoft.com/office/drawing/2014/main" id="{5C698DE9-E1AB-8213-D070-69554F61E8B0}"/>
              </a:ext>
            </a:extLst>
          </p:cNvPr>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endParaRPr kumimoji="0" lang="en-US" altLang="zh-CN"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endParaRPr>
          </a:p>
        </p:txBody>
      </p:sp>
      <p:sp>
        <p:nvSpPr>
          <p:cNvPr id="15365" name="Text Box 5">
            <a:extLst>
              <a:ext uri="{FF2B5EF4-FFF2-40B4-BE49-F238E27FC236}">
                <a16:creationId xmlns:a16="http://schemas.microsoft.com/office/drawing/2014/main" id="{64B1DCC3-8DD3-3BAE-51FC-96D7589DA21E}"/>
              </a:ext>
            </a:extLst>
          </p:cNvPr>
          <p:cNvSpPr txBox="1">
            <a:spLocks noChangeArrowheads="1"/>
          </p:cNvSpPr>
          <p:nvPr/>
        </p:nvSpPr>
        <p:spPr bwMode="auto">
          <a:xfrm>
            <a:off x="228600" y="2482850"/>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“起初神创造天地。</a:t>
            </a:r>
            <a:r>
              <a:rPr kumimoji="0" lang="en-US" altLang="zh-CN"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 (1:1)</a:t>
            </a:r>
            <a:endParaRPr kumimoji="0" lang="en-US" altLang="zh-CN" sz="1600" b="1" i="0" u="none" strike="noStrike" kern="1200" cap="none" spc="0" normalizeH="0" baseline="0" noProof="0">
              <a:ln>
                <a:noFill/>
              </a:ln>
              <a:solidFill>
                <a:srgbClr val="3399FF"/>
              </a:solidFill>
              <a:effectLst/>
              <a:uLnTx/>
              <a:uFillTx/>
              <a:latin typeface="Arial" pitchFamily="34" charset="0"/>
              <a:ea typeface="ＭＳ Ｐゴシック" pitchFamily="34" charset="-128"/>
              <a:cs typeface="+mn-cs"/>
            </a:endParaRPr>
          </a:p>
        </p:txBody>
      </p:sp>
      <p:sp>
        <p:nvSpPr>
          <p:cNvPr id="15366" name="Text Box 6">
            <a:extLst>
              <a:ext uri="{FF2B5EF4-FFF2-40B4-BE49-F238E27FC236}">
                <a16:creationId xmlns:a16="http://schemas.microsoft.com/office/drawing/2014/main" id="{1A29C04A-4CF2-3C67-DD19-F4C2C0BC2D61}"/>
              </a:ext>
            </a:extLst>
          </p:cNvPr>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1- </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一个独立，原始，完美的</a:t>
            </a:r>
            <a:r>
              <a:rPr kumimoji="0" lang="zh-CN" altLang="en-US" sz="2400" b="1" i="0" u="none" strike="noStrike" kern="1200" cap="none" spc="0" normalizeH="0" baseline="0" noProof="0">
                <a:ln>
                  <a:noFill/>
                </a:ln>
                <a:solidFill>
                  <a:srgbClr val="FFFFFF"/>
                </a:solidFill>
                <a:effectLst/>
                <a:uLnTx/>
                <a:uFillTx/>
                <a:latin typeface="Arial" pitchFamily="34" charset="0"/>
                <a:ea typeface="华文细黑" pitchFamily="-84" charset="-122"/>
                <a:cs typeface="+mn-cs"/>
              </a:rPr>
              <a:t>创</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造。</a:t>
            </a: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 </a:t>
            </a:r>
          </a:p>
        </p:txBody>
      </p:sp>
      <p:sp>
        <p:nvSpPr>
          <p:cNvPr id="15367" name="Text Box 7">
            <a:extLst>
              <a:ext uri="{FF2B5EF4-FFF2-40B4-BE49-F238E27FC236}">
                <a16:creationId xmlns:a16="http://schemas.microsoft.com/office/drawing/2014/main" id="{147EAFC5-DB0A-28C9-D8C1-F25B6EF0F886}"/>
              </a:ext>
            </a:extLst>
          </p:cNvPr>
          <p:cNvSpPr txBox="1">
            <a:spLocks noChangeArrowheads="1"/>
          </p:cNvSpPr>
          <p:nvPr/>
        </p:nvSpPr>
        <p:spPr bwMode="auto">
          <a:xfrm>
            <a:off x="115888" y="3216275"/>
            <a:ext cx="899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2- </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撒但堕落在</a:t>
            </a: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 1:1 </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与</a:t>
            </a: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 1:2 </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之</a:t>
            </a:r>
            <a:r>
              <a:rPr kumimoji="0" lang="zh-CN" altLang="en-US" sz="2400" b="1" i="0" u="none" strike="noStrike" kern="1200" cap="none" spc="0" normalizeH="0" baseline="0" noProof="0">
                <a:ln>
                  <a:noFill/>
                </a:ln>
                <a:solidFill>
                  <a:srgbClr val="FFFFFF"/>
                </a:solidFill>
                <a:effectLst/>
                <a:uLnTx/>
                <a:uFillTx/>
                <a:latin typeface="Arial" pitchFamily="34" charset="0"/>
                <a:ea typeface="华文细黑" pitchFamily="-84" charset="-122"/>
                <a:cs typeface="+mn-cs"/>
              </a:rPr>
              <a:t>间</a:t>
            </a: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 </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遭神批判，</a:t>
            </a:r>
            <a:r>
              <a:rPr kumimoji="0" lang="zh-CN" altLang="en-US" sz="2400" b="1" i="0" u="none" strike="noStrike" kern="1200" cap="none" spc="0" normalizeH="0" baseline="0" noProof="0">
                <a:ln>
                  <a:noFill/>
                </a:ln>
                <a:solidFill>
                  <a:srgbClr val="FFFFFF"/>
                </a:solidFill>
                <a:effectLst/>
                <a:uLnTx/>
                <a:uFillTx/>
                <a:latin typeface="Arial" pitchFamily="34" charset="0"/>
                <a:ea typeface="华文细黑" pitchFamily="-84" charset="-122"/>
                <a:cs typeface="+mn-cs"/>
              </a:rPr>
              <a:t>导</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致天地混乱。</a:t>
            </a:r>
            <a:endPar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15368" name="Text Box 8">
            <a:extLst>
              <a:ext uri="{FF2B5EF4-FFF2-40B4-BE49-F238E27FC236}">
                <a16:creationId xmlns:a16="http://schemas.microsoft.com/office/drawing/2014/main" id="{6B24E982-F782-51B7-AD55-C2A5CA6352CE}"/>
              </a:ext>
            </a:extLst>
          </p:cNvPr>
          <p:cNvSpPr txBox="1">
            <a:spLocks noChangeArrowheads="1"/>
          </p:cNvSpPr>
          <p:nvPr/>
        </p:nvSpPr>
        <p:spPr bwMode="auto">
          <a:xfrm>
            <a:off x="228600" y="5911850"/>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“神说：”要有光“，就有了光</a:t>
            </a:r>
            <a:r>
              <a:rPr kumimoji="0" lang="en-US" altLang="zh-CN"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 (1:3)</a:t>
            </a:r>
            <a:endParaRPr kumimoji="0" lang="en-US" altLang="zh-CN" sz="1600" b="1" i="0" u="none" strike="noStrike" kern="1200" cap="none" spc="0" normalizeH="0" baseline="0" noProof="0">
              <a:ln>
                <a:noFill/>
              </a:ln>
              <a:solidFill>
                <a:srgbClr val="3399FF"/>
              </a:solidFill>
              <a:effectLst/>
              <a:uLnTx/>
              <a:uFillTx/>
              <a:latin typeface="Arial" pitchFamily="34" charset="0"/>
              <a:ea typeface="ＭＳ Ｐゴシック" pitchFamily="34" charset="-128"/>
              <a:cs typeface="+mn-cs"/>
            </a:endParaRPr>
          </a:p>
        </p:txBody>
      </p:sp>
      <p:sp>
        <p:nvSpPr>
          <p:cNvPr id="15369" name="Text Box 9">
            <a:extLst>
              <a:ext uri="{FF2B5EF4-FFF2-40B4-BE49-F238E27FC236}">
                <a16:creationId xmlns:a16="http://schemas.microsoft.com/office/drawing/2014/main" id="{64F911D9-5EE0-EB68-E857-D3DFC1577FDD}"/>
              </a:ext>
            </a:extLst>
          </p:cNvPr>
          <p:cNvSpPr txBox="1">
            <a:spLocks noChangeArrowheads="1"/>
          </p:cNvSpPr>
          <p:nvPr/>
        </p:nvSpPr>
        <p:spPr bwMode="auto">
          <a:xfrm>
            <a:off x="115888" y="5105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3- </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一个独立句子，描述了神从造及改化被批判的天地。</a:t>
            </a:r>
            <a:endPar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152586" name="Text Box 10">
            <a:extLst>
              <a:ext uri="{FF2B5EF4-FFF2-40B4-BE49-F238E27FC236}">
                <a16:creationId xmlns:a16="http://schemas.microsoft.com/office/drawing/2014/main" id="{D6FBE7CE-77CF-33FA-E331-30725294BB85}"/>
              </a:ext>
            </a:extLst>
          </p:cNvPr>
          <p:cNvSpPr txBox="1">
            <a:spLocks noChangeArrowheads="1"/>
          </p:cNvSpPr>
          <p:nvPr/>
        </p:nvSpPr>
        <p:spPr bwMode="auto">
          <a:xfrm>
            <a:off x="4668838" y="6521450"/>
            <a:ext cx="4475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Allen Ross, </a:t>
            </a:r>
            <a:r>
              <a:rPr kumimoji="0" lang="en-US" altLang="zh-CN" sz="1600" b="1" i="1"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Creation &amp; Blessing</a:t>
            </a:r>
            <a:r>
              <a:rPr kumimoji="0" lang="en-US" altLang="zh-CN" sz="16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 718-19, 721</a:t>
            </a:r>
          </a:p>
        </p:txBody>
      </p:sp>
      <p:sp>
        <p:nvSpPr>
          <p:cNvPr id="152587" name="Text Box 11">
            <a:extLst>
              <a:ext uri="{FF2B5EF4-FFF2-40B4-BE49-F238E27FC236}">
                <a16:creationId xmlns:a16="http://schemas.microsoft.com/office/drawing/2014/main" id="{175E0C46-116C-4C42-7407-DFCF1C05E727}"/>
              </a:ext>
            </a:extLst>
          </p:cNvPr>
          <p:cNvSpPr txBox="1">
            <a:spLocks noChangeArrowheads="1"/>
          </p:cNvSpPr>
          <p:nvPr/>
        </p:nvSpPr>
        <p:spPr bwMode="auto">
          <a:xfrm>
            <a:off x="533400" y="1371600"/>
            <a:ext cx="830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en-US" altLang="zh-CN" sz="2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Pember, Hengstenburg, Scofield Reference Bible (1st ed.)</a:t>
            </a:r>
          </a:p>
        </p:txBody>
      </p:sp>
      <p:sp>
        <p:nvSpPr>
          <p:cNvPr id="15372" name="Text Box 12">
            <a:extLst>
              <a:ext uri="{FF2B5EF4-FFF2-40B4-BE49-F238E27FC236}">
                <a16:creationId xmlns:a16="http://schemas.microsoft.com/office/drawing/2014/main" id="{B32438A7-8EB3-296B-E7E7-B83784CC989A}"/>
              </a:ext>
            </a:extLst>
          </p:cNvPr>
          <p:cNvSpPr txBox="1">
            <a:spLocks noChangeArrowheads="1"/>
          </p:cNvSpPr>
          <p:nvPr/>
        </p:nvSpPr>
        <p:spPr bwMode="auto">
          <a:xfrm>
            <a:off x="0" y="2819400"/>
            <a:ext cx="2209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撒但堕落</a:t>
            </a:r>
            <a:endPar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15373" name="Text Box 13">
            <a:extLst>
              <a:ext uri="{FF2B5EF4-FFF2-40B4-BE49-F238E27FC236}">
                <a16:creationId xmlns:a16="http://schemas.microsoft.com/office/drawing/2014/main" id="{794592AF-6F56-FC23-8006-B41C885CE8AC}"/>
              </a:ext>
            </a:extLst>
          </p:cNvPr>
          <p:cNvSpPr txBox="1">
            <a:spLocks noChangeArrowheads="1"/>
          </p:cNvSpPr>
          <p:nvPr/>
        </p:nvSpPr>
        <p:spPr bwMode="auto">
          <a:xfrm rot="-535865">
            <a:off x="849313" y="3859213"/>
            <a:ext cx="6573837" cy="650875"/>
          </a:xfrm>
          <a:prstGeom prst="rect">
            <a:avLst/>
          </a:prstGeom>
          <a:solidFill>
            <a:srgbClr val="800080"/>
          </a:solidFill>
          <a:ln w="9525">
            <a:solidFill>
              <a:srgbClr val="000A0D"/>
            </a:solid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a:t>
            </a:r>
            <a:r>
              <a:rPr kumimoji="0" lang="zh-CN" altLang="en-US" sz="36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不符合希伯来文的</a:t>
            </a:r>
            <a:r>
              <a:rPr kumimoji="0" lang="zh-CN" altLang="en-US" sz="3600" b="0" i="0" u="none" strike="noStrike" kern="1200" cap="none" spc="0" normalizeH="0" baseline="0" noProof="0">
                <a:ln>
                  <a:noFill/>
                </a:ln>
                <a:solidFill>
                  <a:srgbClr val="FFFFFF"/>
                </a:solidFill>
                <a:effectLst/>
                <a:uLnTx/>
                <a:uFillTx/>
                <a:latin typeface="Arial" pitchFamily="34" charset="0"/>
                <a:ea typeface="华文细黑" pitchFamily="-84" charset="-122"/>
                <a:cs typeface="+mn-cs"/>
              </a:rPr>
              <a:t>语</a:t>
            </a:r>
            <a:r>
              <a:rPr kumimoji="0" lang="zh-CN" altLang="en-US" sz="36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法</a:t>
            </a:r>
            <a:r>
              <a:rPr kumimoji="0" lang="en-US" altLang="zh-CN" sz="36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 </a:t>
            </a:r>
          </a:p>
        </p:txBody>
      </p:sp>
      <p:sp>
        <p:nvSpPr>
          <p:cNvPr id="15375" name="Text Box 15">
            <a:extLst>
              <a:ext uri="{FF2B5EF4-FFF2-40B4-BE49-F238E27FC236}">
                <a16:creationId xmlns:a16="http://schemas.microsoft.com/office/drawing/2014/main" id="{9D2AEF7E-9823-3C6F-A32F-49BF56767063}"/>
              </a:ext>
            </a:extLst>
          </p:cNvPr>
          <p:cNvSpPr txBox="1">
            <a:spLocks noChangeArrowheads="1"/>
          </p:cNvSpPr>
          <p:nvPr/>
        </p:nvSpPr>
        <p:spPr bwMode="auto">
          <a:xfrm>
            <a:off x="8578850" y="76200"/>
            <a:ext cx="4889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pitchFamily="18" charset="0"/>
                <a:ea typeface="SimSun" pitchFamily="2" charset="-122"/>
                <a:cs typeface="+mn-cs"/>
              </a:rPr>
              <a:t>34</a:t>
            </a:r>
          </a:p>
        </p:txBody>
      </p:sp>
    </p:spTree>
    <p:extLst>
      <p:ext uri="{BB962C8B-B14F-4D97-AF65-F5344CB8AC3E}">
        <p14:creationId xmlns:p14="http://schemas.microsoft.com/office/powerpoint/2010/main" val="2637896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4" name="Rectangle 16"/>
          <p:cNvSpPr>
            <a:spLocks noGrp="1" noChangeArrowheads="1"/>
          </p:cNvSpPr>
          <p:nvPr>
            <p:ph type="ctrTitle"/>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r>
              <a:rPr lang="en-US" altLang="zh-CN">
                <a:solidFill>
                  <a:schemeClr val="tx1"/>
                </a:solidFill>
                <a:effectLst>
                  <a:outerShdw blurRad="38100" dist="38100" dir="2700000" algn="tl">
                    <a:srgbClr val="000000"/>
                  </a:outerShdw>
                </a:effectLst>
                <a:ea typeface="ＭＳ Ｐゴシック" pitchFamily="34" charset="-128"/>
              </a:rPr>
              <a:t>1:1 </a:t>
            </a:r>
            <a:r>
              <a:rPr lang="zh-CN" altLang="en-US">
                <a:solidFill>
                  <a:schemeClr val="tx1"/>
                </a:solidFill>
                <a:effectLst>
                  <a:outerShdw blurRad="38100" dist="38100" dir="2700000" algn="tl">
                    <a:srgbClr val="000000"/>
                  </a:outerShdw>
                </a:effectLst>
                <a:ea typeface="SimSun" pitchFamily="2" charset="-122"/>
              </a:rPr>
              <a:t>与</a:t>
            </a:r>
            <a:r>
              <a:rPr lang="en-US" altLang="zh-CN">
                <a:solidFill>
                  <a:schemeClr val="tx1"/>
                </a:solidFill>
                <a:effectLst>
                  <a:outerShdw blurRad="38100" dist="38100" dir="2700000" algn="tl">
                    <a:srgbClr val="000000"/>
                  </a:outerShdw>
                </a:effectLst>
                <a:ea typeface="ＭＳ Ｐゴシック" pitchFamily="34" charset="-128"/>
              </a:rPr>
              <a:t>1:2-3</a:t>
            </a:r>
            <a:r>
              <a:rPr lang="zh-CN" altLang="en-US">
                <a:solidFill>
                  <a:schemeClr val="tx1"/>
                </a:solidFill>
                <a:effectLst>
                  <a:outerShdw blurRad="38100" dist="38100" dir="2700000" algn="tl">
                    <a:srgbClr val="000000"/>
                  </a:outerShdw>
                </a:effectLst>
                <a:ea typeface="SimSun" pitchFamily="2" charset="-122"/>
              </a:rPr>
              <a:t>的关系</a:t>
            </a:r>
            <a:r>
              <a:rPr lang="en-US" altLang="zh-CN">
                <a:solidFill>
                  <a:schemeClr val="tx1"/>
                </a:solidFill>
                <a:effectLst>
                  <a:outerShdw blurRad="38100" dist="38100" dir="2700000" algn="tl">
                    <a:srgbClr val="000000"/>
                  </a:outerShdw>
                </a:effectLst>
                <a:ea typeface="ＭＳ Ｐゴシック" pitchFamily="34" charset="-128"/>
              </a:rPr>
              <a:t>?</a:t>
            </a:r>
          </a:p>
        </p:txBody>
      </p:sp>
      <p:sp>
        <p:nvSpPr>
          <p:cNvPr id="17410" name="Rectangle 2"/>
          <p:cNvSpPr>
            <a:spLocks noGrp="1" noChangeArrowheads="1"/>
          </p:cNvSpPr>
          <p:nvPr>
            <p:ph type="subTitle" idx="1"/>
          </p:nvPr>
        </p:nvSpPr>
        <p:spPr>
          <a:xfrm>
            <a:off x="609600" y="914400"/>
            <a:ext cx="7772400" cy="381000"/>
          </a:xfrm>
        </p:spPr>
        <p:txBody>
          <a:bodyPr/>
          <a:lstStyle/>
          <a:p>
            <a:pPr eaLnBrk="1" hangingPunct="1"/>
            <a:r>
              <a:rPr lang="zh-CN" altLang="en-US" b="1" u="sng">
                <a:ea typeface="SimSun" pitchFamily="2" charset="-122"/>
              </a:rPr>
              <a:t>相对开始</a:t>
            </a:r>
            <a:r>
              <a:rPr lang="en-US" altLang="zh-CN" b="1" u="sng">
                <a:ea typeface="ＭＳ Ｐゴシック" pitchFamily="34" charset="-128"/>
              </a:rPr>
              <a:t> (5 </a:t>
            </a:r>
            <a:r>
              <a:rPr lang="zh-CN" altLang="en-US" b="1" u="sng">
                <a:ea typeface="SimSun" pitchFamily="2" charset="-122"/>
              </a:rPr>
              <a:t>种方式</a:t>
            </a:r>
            <a:r>
              <a:rPr lang="en-US" altLang="zh-CN" b="1" u="sng">
                <a:ea typeface="ＭＳ Ｐゴシック" pitchFamily="34" charset="-128"/>
              </a:rPr>
              <a:t>)</a:t>
            </a:r>
          </a:p>
        </p:txBody>
      </p:sp>
      <p:sp>
        <p:nvSpPr>
          <p:cNvPr id="17411" name="Rectangle 3"/>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“地是空虚混沌，渊面黑暗；神的灵运行在水面上</a:t>
            </a:r>
            <a:r>
              <a:rPr kumimoji="0" lang="en-US" altLang="zh-CN"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 (1:2)</a:t>
            </a:r>
          </a:p>
        </p:txBody>
      </p:sp>
      <p:sp>
        <p:nvSpPr>
          <p:cNvPr id="17412" name="Rectangle 4"/>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endParaRPr kumimoji="0" lang="en-US" altLang="zh-CN"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endParaRPr>
          </a:p>
        </p:txBody>
      </p:sp>
      <p:sp>
        <p:nvSpPr>
          <p:cNvPr id="17413" name="Text Box 5"/>
          <p:cNvSpPr txBox="1">
            <a:spLocks noChangeArrowheads="1"/>
          </p:cNvSpPr>
          <p:nvPr/>
        </p:nvSpPr>
        <p:spPr bwMode="auto">
          <a:xfrm>
            <a:off x="228600" y="2651125"/>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a:t>
            </a:r>
            <a:r>
              <a:rPr kumimoji="0" lang="zh-CN" altLang="en-US" sz="20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itchFamily="34" charset="0"/>
                <a:ea typeface="SimSun" pitchFamily="2" charset="-122"/>
                <a:cs typeface="+mn-cs"/>
              </a:rPr>
              <a:t>起初神创造</a:t>
            </a:r>
            <a:r>
              <a:rPr kumimoji="0" lang="zh-CN" altLang="en-US"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天地</a:t>
            </a:r>
            <a:r>
              <a:rPr kumimoji="0" lang="en-US" altLang="zh-CN"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 (1:1)</a:t>
            </a:r>
            <a:endParaRPr kumimoji="0" lang="en-US" altLang="zh-CN" sz="1600" b="1" i="0" u="none" strike="noStrike" kern="1200" cap="none" spc="0" normalizeH="0" baseline="0" noProof="0">
              <a:ln>
                <a:noFill/>
              </a:ln>
              <a:solidFill>
                <a:srgbClr val="3399FF"/>
              </a:solidFill>
              <a:effectLst/>
              <a:uLnTx/>
              <a:uFillTx/>
              <a:latin typeface="Arial" pitchFamily="34" charset="0"/>
              <a:ea typeface="ＭＳ Ｐゴシック" pitchFamily="34" charset="-128"/>
              <a:cs typeface="+mn-cs"/>
            </a:endParaRPr>
          </a:p>
        </p:txBody>
      </p:sp>
      <p:sp>
        <p:nvSpPr>
          <p:cNvPr id="17414" name="Text Box 6"/>
          <p:cNvSpPr txBox="1">
            <a:spLocks noChangeArrowheads="1"/>
          </p:cNvSpPr>
          <p:nvPr/>
        </p:nvSpPr>
        <p:spPr bwMode="auto">
          <a:xfrm>
            <a:off x="115888" y="2225675"/>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1- </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相</a:t>
            </a:r>
            <a:r>
              <a:rPr kumimoji="0" lang="zh-CN" altLang="en-US" sz="2400" b="1" i="0" u="none" strike="noStrike" kern="1200" cap="none" spc="0" normalizeH="0" baseline="0" noProof="0">
                <a:ln>
                  <a:noFill/>
                </a:ln>
                <a:solidFill>
                  <a:srgbClr val="FFFFFF"/>
                </a:solidFill>
                <a:effectLst/>
                <a:uLnTx/>
                <a:uFillTx/>
                <a:latin typeface="Arial" pitchFamily="34" charset="0"/>
                <a:ea typeface="华文细黑" pitchFamily="-84" charset="-122"/>
                <a:cs typeface="+mn-cs"/>
              </a:rPr>
              <a:t>对</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字句</a:t>
            </a: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 (</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依照</a:t>
            </a: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1:2) </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或</a:t>
            </a: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 </a:t>
            </a:r>
            <a:r>
              <a:rPr kumimoji="0" lang="zh-CN" altLang="en-US" sz="2400" b="1" i="0" u="sng" strike="noStrike" kern="1200" cap="none" spc="0" normalizeH="0" baseline="0" noProof="0">
                <a:ln>
                  <a:noFill/>
                </a:ln>
                <a:solidFill>
                  <a:srgbClr val="FFFFFF"/>
                </a:solidFill>
                <a:effectLst/>
                <a:uLnTx/>
                <a:uFillTx/>
                <a:latin typeface="Arial" pitchFamily="34" charset="0"/>
                <a:ea typeface="华文细黑" pitchFamily="-84" charset="-122"/>
                <a:cs typeface="+mn-cs"/>
              </a:rPr>
              <a:t>标题</a:t>
            </a:r>
            <a:endPar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17415" name="Text Box 7"/>
          <p:cNvSpPr txBox="1">
            <a:spLocks noChangeArrowheads="1"/>
          </p:cNvSpPr>
          <p:nvPr/>
        </p:nvSpPr>
        <p:spPr bwMode="auto">
          <a:xfrm>
            <a:off x="115888" y="3216275"/>
            <a:ext cx="899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2- </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三段短句形容天地</a:t>
            </a:r>
            <a:r>
              <a:rPr kumimoji="0" lang="zh-CN" altLang="en-US" sz="2400" b="1" i="0" u="none" strike="noStrike" kern="1200" cap="none" spc="0" normalizeH="0" baseline="0" noProof="0">
                <a:ln>
                  <a:noFill/>
                </a:ln>
                <a:solidFill>
                  <a:srgbClr val="FFFFFF"/>
                </a:solidFill>
                <a:effectLst/>
                <a:uLnTx/>
                <a:uFillTx/>
                <a:latin typeface="Arial" pitchFamily="34" charset="0"/>
                <a:ea typeface="华文细黑" pitchFamily="-84" charset="-122"/>
                <a:cs typeface="+mn-cs"/>
              </a:rPr>
              <a:t>创</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造</a:t>
            </a:r>
            <a:r>
              <a:rPr kumimoji="0" lang="zh-CN" altLang="en-US" sz="2400" b="1" i="0" u="none" strike="noStrike" kern="1200" cap="none" spc="0" normalizeH="0" baseline="0" noProof="0">
                <a:ln>
                  <a:noFill/>
                </a:ln>
                <a:solidFill>
                  <a:srgbClr val="FFFFFF"/>
                </a:solidFill>
                <a:effectLst/>
                <a:uLnTx/>
                <a:uFillTx/>
                <a:latin typeface="Arial" pitchFamily="34" charset="0"/>
                <a:ea typeface="华文细黑" pitchFamily="-84" charset="-122"/>
                <a:cs typeface="+mn-cs"/>
              </a:rPr>
              <a:t>时</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的情况</a:t>
            </a: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a:t>
            </a:r>
          </a:p>
        </p:txBody>
      </p:sp>
      <p:sp>
        <p:nvSpPr>
          <p:cNvPr id="17416" name="Text Box 8"/>
          <p:cNvSpPr txBox="1">
            <a:spLocks noChangeArrowheads="1"/>
          </p:cNvSpPr>
          <p:nvPr/>
        </p:nvSpPr>
        <p:spPr bwMode="auto">
          <a:xfrm>
            <a:off x="228600" y="6003925"/>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Tx/>
              <a:buNone/>
              <a:tabLst/>
              <a:defRPr/>
            </a:pPr>
            <a:r>
              <a:rPr kumimoji="0" lang="zh-CN" altLang="en-US"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““神说：”要有光“，就有了光</a:t>
            </a:r>
            <a:r>
              <a:rPr kumimoji="0" lang="en-US" altLang="zh-CN"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 (1:3)</a:t>
            </a:r>
            <a:endParaRPr kumimoji="0" lang="en-US" altLang="zh-CN" sz="1600" b="1" i="0" u="none" strike="noStrike" kern="1200" cap="none" spc="0" normalizeH="0" baseline="0" noProof="0">
              <a:ln>
                <a:noFill/>
              </a:ln>
              <a:solidFill>
                <a:srgbClr val="3399FF"/>
              </a:solidFill>
              <a:effectLst/>
              <a:uLnTx/>
              <a:uFillTx/>
              <a:latin typeface="Arial" pitchFamily="34" charset="0"/>
              <a:ea typeface="ＭＳ Ｐゴシック" pitchFamily="34" charset="-128"/>
              <a:cs typeface="+mn-cs"/>
            </a:endParaRPr>
          </a:p>
        </p:txBody>
      </p:sp>
      <p:sp>
        <p:nvSpPr>
          <p:cNvPr id="17417" name="Text Box 9"/>
          <p:cNvSpPr txBox="1">
            <a:spLocks noChangeArrowheads="1"/>
          </p:cNvSpPr>
          <p:nvPr/>
        </p:nvSpPr>
        <p:spPr bwMode="auto">
          <a:xfrm>
            <a:off x="115888" y="49530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3- </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一段句子形容神从造被批</a:t>
            </a:r>
            <a:r>
              <a:rPr kumimoji="0" lang="zh-CN" altLang="en-US" sz="2400" b="1" i="0" u="none" strike="noStrike" kern="1200" cap="none" spc="0" normalizeH="0" baseline="0" noProof="0">
                <a:ln>
                  <a:noFill/>
                </a:ln>
                <a:solidFill>
                  <a:srgbClr val="FFFFFF"/>
                </a:solidFill>
                <a:effectLst/>
                <a:uLnTx/>
                <a:uFillTx/>
                <a:latin typeface="Arial" pitchFamily="34" charset="0"/>
                <a:ea typeface="华文细黑" pitchFamily="-84" charset="-122"/>
                <a:cs typeface="+mn-cs"/>
              </a:rPr>
              <a:t>评</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的天地，而不是从空虚造天地。</a:t>
            </a:r>
            <a:endPar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154634" name="Text Box 10"/>
          <p:cNvSpPr txBox="1">
            <a:spLocks noChangeArrowheads="1"/>
          </p:cNvSpPr>
          <p:nvPr/>
        </p:nvSpPr>
        <p:spPr bwMode="auto">
          <a:xfrm>
            <a:off x="5029200" y="6497638"/>
            <a:ext cx="4024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Allen Ross, </a:t>
            </a:r>
            <a:r>
              <a:rPr kumimoji="0" lang="en-US" altLang="zh-CN" sz="1600" b="1" i="1"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Creation &amp; Blessing</a:t>
            </a:r>
            <a:r>
              <a:rPr kumimoji="0" lang="en-US" altLang="zh-CN" sz="16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 719-20</a:t>
            </a:r>
          </a:p>
        </p:txBody>
      </p:sp>
      <p:sp>
        <p:nvSpPr>
          <p:cNvPr id="154635" name="Text Box 11"/>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zh-CN" alt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 </a:t>
            </a:r>
            <a:r>
              <a:rPr kumimoji="0" lang="en-US" altLang="zh-CN" sz="2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Rashi/NEB, Speiser, Unger, Young, von Rad/Waltke/Ross</a:t>
            </a:r>
          </a:p>
        </p:txBody>
      </p:sp>
      <p:sp>
        <p:nvSpPr>
          <p:cNvPr id="154636" name="Text Box 12"/>
          <p:cNvSpPr txBox="1">
            <a:spLocks noChangeArrowheads="1"/>
          </p:cNvSpPr>
          <p:nvPr/>
        </p:nvSpPr>
        <p:spPr bwMode="auto">
          <a:xfrm>
            <a:off x="0" y="1828800"/>
            <a:ext cx="2209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撒但堕落</a:t>
            </a:r>
            <a:endPar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17423" name="Text Box 15"/>
          <p:cNvSpPr txBox="1">
            <a:spLocks noChangeArrowheads="1"/>
          </p:cNvSpPr>
          <p:nvPr/>
        </p:nvSpPr>
        <p:spPr bwMode="auto">
          <a:xfrm>
            <a:off x="8578850" y="76200"/>
            <a:ext cx="4889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pitchFamily="18" charset="0"/>
                <a:ea typeface="SimSun" pitchFamily="2" charset="-122"/>
                <a:cs typeface="+mn-cs"/>
              </a:rPr>
              <a:t>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p:bldP spid="17415" grpId="0"/>
      <p:bldP spid="174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96E6D-CA26-0CA4-DA16-36FDB01A0821}"/>
            </a:ext>
          </a:extLst>
        </p:cNvPr>
        <p:cNvGrpSpPr/>
        <p:nvPr/>
      </p:nvGrpSpPr>
      <p:grpSpPr>
        <a:xfrm>
          <a:off x="0" y="0"/>
          <a:ext cx="0" cy="0"/>
          <a:chOff x="0" y="0"/>
          <a:chExt cx="0" cy="0"/>
        </a:xfrm>
      </p:grpSpPr>
      <p:sp>
        <p:nvSpPr>
          <p:cNvPr id="17424" name="Rectangle 16">
            <a:extLst>
              <a:ext uri="{FF2B5EF4-FFF2-40B4-BE49-F238E27FC236}">
                <a16:creationId xmlns:a16="http://schemas.microsoft.com/office/drawing/2014/main" id="{858BF69E-82CA-4641-7977-DB0FD3F9B562}"/>
              </a:ext>
            </a:extLst>
          </p:cNvPr>
          <p:cNvSpPr>
            <a:spLocks noGrp="1" noChangeArrowheads="1"/>
          </p:cNvSpPr>
          <p:nvPr>
            <p:ph type="ctrTitle"/>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r>
              <a:rPr lang="en-US" altLang="zh-CN">
                <a:solidFill>
                  <a:schemeClr val="tx1"/>
                </a:solidFill>
                <a:effectLst>
                  <a:outerShdw blurRad="38100" dist="38100" dir="2700000" algn="tl">
                    <a:srgbClr val="000000"/>
                  </a:outerShdw>
                </a:effectLst>
                <a:ea typeface="ＭＳ Ｐゴシック" pitchFamily="34" charset="-128"/>
              </a:rPr>
              <a:t>1:1 </a:t>
            </a:r>
            <a:r>
              <a:rPr lang="zh-CN" altLang="en-US">
                <a:solidFill>
                  <a:schemeClr val="tx1"/>
                </a:solidFill>
                <a:effectLst>
                  <a:outerShdw blurRad="38100" dist="38100" dir="2700000" algn="tl">
                    <a:srgbClr val="000000"/>
                  </a:outerShdw>
                </a:effectLst>
                <a:ea typeface="SimSun" pitchFamily="2" charset="-122"/>
              </a:rPr>
              <a:t>与</a:t>
            </a:r>
            <a:r>
              <a:rPr lang="en-US" altLang="zh-CN">
                <a:solidFill>
                  <a:schemeClr val="tx1"/>
                </a:solidFill>
                <a:effectLst>
                  <a:outerShdw blurRad="38100" dist="38100" dir="2700000" algn="tl">
                    <a:srgbClr val="000000"/>
                  </a:outerShdw>
                </a:effectLst>
                <a:ea typeface="ＭＳ Ｐゴシック" pitchFamily="34" charset="-128"/>
              </a:rPr>
              <a:t>1:2-3</a:t>
            </a:r>
            <a:r>
              <a:rPr lang="zh-CN" altLang="en-US">
                <a:solidFill>
                  <a:schemeClr val="tx1"/>
                </a:solidFill>
                <a:effectLst>
                  <a:outerShdw blurRad="38100" dist="38100" dir="2700000" algn="tl">
                    <a:srgbClr val="000000"/>
                  </a:outerShdw>
                </a:effectLst>
                <a:ea typeface="SimSun" pitchFamily="2" charset="-122"/>
              </a:rPr>
              <a:t>的关系</a:t>
            </a:r>
            <a:r>
              <a:rPr lang="en-US" altLang="zh-CN">
                <a:solidFill>
                  <a:schemeClr val="tx1"/>
                </a:solidFill>
                <a:effectLst>
                  <a:outerShdw blurRad="38100" dist="38100" dir="2700000" algn="tl">
                    <a:srgbClr val="000000"/>
                  </a:outerShdw>
                </a:effectLst>
                <a:ea typeface="ＭＳ Ｐゴシック" pitchFamily="34" charset="-128"/>
              </a:rPr>
              <a:t>?</a:t>
            </a:r>
          </a:p>
        </p:txBody>
      </p:sp>
      <p:sp>
        <p:nvSpPr>
          <p:cNvPr id="17410" name="Rectangle 2">
            <a:extLst>
              <a:ext uri="{FF2B5EF4-FFF2-40B4-BE49-F238E27FC236}">
                <a16:creationId xmlns:a16="http://schemas.microsoft.com/office/drawing/2014/main" id="{1A938502-462E-A4E3-2B62-A55FC1012B89}"/>
              </a:ext>
            </a:extLst>
          </p:cNvPr>
          <p:cNvSpPr>
            <a:spLocks noGrp="1" noChangeArrowheads="1"/>
          </p:cNvSpPr>
          <p:nvPr>
            <p:ph type="subTitle" idx="1"/>
          </p:nvPr>
        </p:nvSpPr>
        <p:spPr>
          <a:xfrm>
            <a:off x="609600" y="914400"/>
            <a:ext cx="7772400" cy="381000"/>
          </a:xfrm>
        </p:spPr>
        <p:txBody>
          <a:bodyPr/>
          <a:lstStyle/>
          <a:p>
            <a:pPr eaLnBrk="1" hangingPunct="1"/>
            <a:r>
              <a:rPr lang="zh-CN" altLang="en-US" b="1" u="sng">
                <a:ea typeface="SimSun" pitchFamily="2" charset="-122"/>
              </a:rPr>
              <a:t>相对开始</a:t>
            </a:r>
            <a:r>
              <a:rPr lang="en-US" altLang="zh-CN" b="1" u="sng">
                <a:ea typeface="ＭＳ Ｐゴシック" pitchFamily="34" charset="-128"/>
              </a:rPr>
              <a:t> (5 </a:t>
            </a:r>
            <a:r>
              <a:rPr lang="zh-CN" altLang="en-US" b="1" u="sng">
                <a:ea typeface="SimSun" pitchFamily="2" charset="-122"/>
              </a:rPr>
              <a:t>种方式</a:t>
            </a:r>
            <a:r>
              <a:rPr lang="en-US" altLang="zh-CN" b="1" u="sng">
                <a:ea typeface="ＭＳ Ｐゴシック" pitchFamily="34" charset="-128"/>
              </a:rPr>
              <a:t>)</a:t>
            </a:r>
          </a:p>
        </p:txBody>
      </p:sp>
      <p:sp>
        <p:nvSpPr>
          <p:cNvPr id="17411" name="Rectangle 3">
            <a:extLst>
              <a:ext uri="{FF2B5EF4-FFF2-40B4-BE49-F238E27FC236}">
                <a16:creationId xmlns:a16="http://schemas.microsoft.com/office/drawing/2014/main" id="{8A712365-8484-D0D6-10B7-5D6CF15CC770}"/>
              </a:ext>
            </a:extLst>
          </p:cNvPr>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“地是空虚混沌，渊面黑暗；神的灵运行在水面上</a:t>
            </a:r>
            <a:r>
              <a:rPr kumimoji="0" lang="en-US" altLang="zh-CN"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 (1:2)</a:t>
            </a:r>
          </a:p>
        </p:txBody>
      </p:sp>
      <p:sp>
        <p:nvSpPr>
          <p:cNvPr id="17412" name="Rectangle 4">
            <a:extLst>
              <a:ext uri="{FF2B5EF4-FFF2-40B4-BE49-F238E27FC236}">
                <a16:creationId xmlns:a16="http://schemas.microsoft.com/office/drawing/2014/main" id="{A94498AD-C0D4-4798-7B3E-38236805E121}"/>
              </a:ext>
            </a:extLst>
          </p:cNvPr>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endParaRPr kumimoji="0" lang="en-US" altLang="zh-CN"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itchFamily="34" charset="0"/>
              <a:ea typeface="SimSun" pitchFamily="2" charset="-122"/>
              <a:cs typeface="+mn-cs"/>
            </a:endParaRPr>
          </a:p>
        </p:txBody>
      </p:sp>
      <p:sp>
        <p:nvSpPr>
          <p:cNvPr id="17413" name="Text Box 5">
            <a:extLst>
              <a:ext uri="{FF2B5EF4-FFF2-40B4-BE49-F238E27FC236}">
                <a16:creationId xmlns:a16="http://schemas.microsoft.com/office/drawing/2014/main" id="{559BEFD4-A267-4E6A-0FE8-DECBC7E8AF38}"/>
              </a:ext>
            </a:extLst>
          </p:cNvPr>
          <p:cNvSpPr txBox="1">
            <a:spLocks noChangeArrowheads="1"/>
          </p:cNvSpPr>
          <p:nvPr/>
        </p:nvSpPr>
        <p:spPr bwMode="auto">
          <a:xfrm>
            <a:off x="228600" y="2651125"/>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zh-CN" altLang="en-US"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a:t>
            </a:r>
            <a:r>
              <a:rPr kumimoji="0" lang="zh-CN" altLang="en-US" sz="20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itchFamily="34" charset="0"/>
                <a:ea typeface="SimSun" pitchFamily="2" charset="-122"/>
                <a:cs typeface="+mn-cs"/>
              </a:rPr>
              <a:t>起初神创造</a:t>
            </a:r>
            <a:r>
              <a:rPr kumimoji="0" lang="zh-CN" altLang="en-US"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天地</a:t>
            </a:r>
            <a:r>
              <a:rPr kumimoji="0" lang="en-US" altLang="zh-CN"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 (1:1)</a:t>
            </a:r>
            <a:endParaRPr kumimoji="0" lang="en-US" altLang="zh-CN" sz="1600" b="1" i="0" u="none" strike="noStrike" kern="1200" cap="none" spc="0" normalizeH="0" baseline="0" noProof="0">
              <a:ln>
                <a:noFill/>
              </a:ln>
              <a:solidFill>
                <a:srgbClr val="3399FF"/>
              </a:solidFill>
              <a:effectLst/>
              <a:uLnTx/>
              <a:uFillTx/>
              <a:latin typeface="Arial" pitchFamily="34" charset="0"/>
              <a:ea typeface="ＭＳ Ｐゴシック" pitchFamily="34" charset="-128"/>
              <a:cs typeface="+mn-cs"/>
            </a:endParaRPr>
          </a:p>
        </p:txBody>
      </p:sp>
      <p:sp>
        <p:nvSpPr>
          <p:cNvPr id="17414" name="Text Box 6">
            <a:extLst>
              <a:ext uri="{FF2B5EF4-FFF2-40B4-BE49-F238E27FC236}">
                <a16:creationId xmlns:a16="http://schemas.microsoft.com/office/drawing/2014/main" id="{9E894E6C-C7AA-0223-A625-651B2614D160}"/>
              </a:ext>
            </a:extLst>
          </p:cNvPr>
          <p:cNvSpPr txBox="1">
            <a:spLocks noChangeArrowheads="1"/>
          </p:cNvSpPr>
          <p:nvPr/>
        </p:nvSpPr>
        <p:spPr bwMode="auto">
          <a:xfrm>
            <a:off x="115888" y="2225675"/>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1- </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相</a:t>
            </a:r>
            <a:r>
              <a:rPr kumimoji="0" lang="zh-CN" altLang="en-US" sz="2400" b="1" i="0" u="none" strike="noStrike" kern="1200" cap="none" spc="0" normalizeH="0" baseline="0" noProof="0">
                <a:ln>
                  <a:noFill/>
                </a:ln>
                <a:solidFill>
                  <a:srgbClr val="FFFFFF"/>
                </a:solidFill>
                <a:effectLst/>
                <a:uLnTx/>
                <a:uFillTx/>
                <a:latin typeface="Arial" pitchFamily="34" charset="0"/>
                <a:ea typeface="华文细黑" pitchFamily="-84" charset="-122"/>
                <a:cs typeface="+mn-cs"/>
              </a:rPr>
              <a:t>对</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字句</a:t>
            </a: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 (</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依照</a:t>
            </a: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1:2) </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或</a:t>
            </a: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 </a:t>
            </a:r>
            <a:r>
              <a:rPr kumimoji="0" lang="zh-CN" altLang="en-US" sz="2400" b="1" i="0" u="sng" strike="noStrike" kern="1200" cap="none" spc="0" normalizeH="0" baseline="0" noProof="0">
                <a:ln>
                  <a:noFill/>
                </a:ln>
                <a:solidFill>
                  <a:srgbClr val="FFFFFF"/>
                </a:solidFill>
                <a:effectLst/>
                <a:uLnTx/>
                <a:uFillTx/>
                <a:latin typeface="Arial" pitchFamily="34" charset="0"/>
                <a:ea typeface="华文细黑" pitchFamily="-84" charset="-122"/>
                <a:cs typeface="+mn-cs"/>
              </a:rPr>
              <a:t>标题</a:t>
            </a:r>
            <a:endPar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17415" name="Text Box 7">
            <a:extLst>
              <a:ext uri="{FF2B5EF4-FFF2-40B4-BE49-F238E27FC236}">
                <a16:creationId xmlns:a16="http://schemas.microsoft.com/office/drawing/2014/main" id="{CFFAC117-4C65-E7E8-7622-9F21B8267C88}"/>
              </a:ext>
            </a:extLst>
          </p:cNvPr>
          <p:cNvSpPr txBox="1">
            <a:spLocks noChangeArrowheads="1"/>
          </p:cNvSpPr>
          <p:nvPr/>
        </p:nvSpPr>
        <p:spPr bwMode="auto">
          <a:xfrm>
            <a:off x="115888" y="3216275"/>
            <a:ext cx="899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2- </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三段短句形容天地</a:t>
            </a:r>
            <a:r>
              <a:rPr kumimoji="0" lang="zh-CN" altLang="en-US" sz="2400" b="1" i="0" u="none" strike="noStrike" kern="1200" cap="none" spc="0" normalizeH="0" baseline="0" noProof="0">
                <a:ln>
                  <a:noFill/>
                </a:ln>
                <a:solidFill>
                  <a:srgbClr val="FFFFFF"/>
                </a:solidFill>
                <a:effectLst/>
                <a:uLnTx/>
                <a:uFillTx/>
                <a:latin typeface="Arial" pitchFamily="34" charset="0"/>
                <a:ea typeface="华文细黑" pitchFamily="-84" charset="-122"/>
                <a:cs typeface="+mn-cs"/>
              </a:rPr>
              <a:t>创</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造</a:t>
            </a:r>
            <a:r>
              <a:rPr kumimoji="0" lang="zh-CN" altLang="en-US" sz="2400" b="1" i="0" u="none" strike="noStrike" kern="1200" cap="none" spc="0" normalizeH="0" baseline="0" noProof="0">
                <a:ln>
                  <a:noFill/>
                </a:ln>
                <a:solidFill>
                  <a:srgbClr val="FFFFFF"/>
                </a:solidFill>
                <a:effectLst/>
                <a:uLnTx/>
                <a:uFillTx/>
                <a:latin typeface="Arial" pitchFamily="34" charset="0"/>
                <a:ea typeface="华文细黑" pitchFamily="-84" charset="-122"/>
                <a:cs typeface="+mn-cs"/>
              </a:rPr>
              <a:t>时</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的情况</a:t>
            </a: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a:t>
            </a:r>
          </a:p>
        </p:txBody>
      </p:sp>
      <p:sp>
        <p:nvSpPr>
          <p:cNvPr id="17416" name="Text Box 8">
            <a:extLst>
              <a:ext uri="{FF2B5EF4-FFF2-40B4-BE49-F238E27FC236}">
                <a16:creationId xmlns:a16="http://schemas.microsoft.com/office/drawing/2014/main" id="{7A016455-BD8D-E624-7CA3-FC59A5429559}"/>
              </a:ext>
            </a:extLst>
          </p:cNvPr>
          <p:cNvSpPr txBox="1">
            <a:spLocks noChangeArrowheads="1"/>
          </p:cNvSpPr>
          <p:nvPr/>
        </p:nvSpPr>
        <p:spPr bwMode="auto">
          <a:xfrm>
            <a:off x="228600" y="6003925"/>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Tx/>
              <a:buNone/>
              <a:tabLst/>
              <a:defRPr/>
            </a:pPr>
            <a:r>
              <a:rPr kumimoji="0" lang="zh-CN" altLang="en-US"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““神说：”要有光“，就有了光</a:t>
            </a:r>
            <a:r>
              <a:rPr kumimoji="0" lang="en-US" altLang="zh-CN" sz="2000" b="1" i="0" u="none" strike="noStrike" kern="1200" cap="none" spc="0" normalizeH="0" baseline="0" noProof="0">
                <a:ln>
                  <a:noFill/>
                </a:ln>
                <a:solidFill>
                  <a:srgbClr val="3399FF"/>
                </a:solidFill>
                <a:effectLst>
                  <a:outerShdw blurRad="38100" dist="38100" dir="2700000" algn="tl">
                    <a:srgbClr val="FFFFFF"/>
                  </a:outerShdw>
                </a:effectLst>
                <a:uLnTx/>
                <a:uFillTx/>
                <a:latin typeface="Arial" pitchFamily="34" charset="0"/>
                <a:ea typeface="SimSun" pitchFamily="2" charset="-122"/>
                <a:cs typeface="+mn-cs"/>
              </a:rPr>
              <a:t>” (1:3)</a:t>
            </a:r>
            <a:endParaRPr kumimoji="0" lang="en-US" altLang="zh-CN" sz="1600" b="1" i="0" u="none" strike="noStrike" kern="1200" cap="none" spc="0" normalizeH="0" baseline="0" noProof="0">
              <a:ln>
                <a:noFill/>
              </a:ln>
              <a:solidFill>
                <a:srgbClr val="3399FF"/>
              </a:solidFill>
              <a:effectLst/>
              <a:uLnTx/>
              <a:uFillTx/>
              <a:latin typeface="Arial" pitchFamily="34" charset="0"/>
              <a:ea typeface="ＭＳ Ｐゴシック" pitchFamily="34" charset="-128"/>
              <a:cs typeface="+mn-cs"/>
            </a:endParaRPr>
          </a:p>
        </p:txBody>
      </p:sp>
      <p:sp>
        <p:nvSpPr>
          <p:cNvPr id="17417" name="Text Box 9">
            <a:extLst>
              <a:ext uri="{FF2B5EF4-FFF2-40B4-BE49-F238E27FC236}">
                <a16:creationId xmlns:a16="http://schemas.microsoft.com/office/drawing/2014/main" id="{D9BB4B99-A5A8-7E5A-7F3D-ABDD5B9D78CB}"/>
              </a:ext>
            </a:extLst>
          </p:cNvPr>
          <p:cNvSpPr txBox="1">
            <a:spLocks noChangeArrowheads="1"/>
          </p:cNvSpPr>
          <p:nvPr/>
        </p:nvSpPr>
        <p:spPr bwMode="auto">
          <a:xfrm>
            <a:off x="115888" y="49530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3- </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一段句子形容神从造被批</a:t>
            </a:r>
            <a:r>
              <a:rPr kumimoji="0" lang="zh-CN" altLang="en-US" sz="2400" b="1" i="0" u="none" strike="noStrike" kern="1200" cap="none" spc="0" normalizeH="0" baseline="0" noProof="0">
                <a:ln>
                  <a:noFill/>
                </a:ln>
                <a:solidFill>
                  <a:srgbClr val="FFFFFF"/>
                </a:solidFill>
                <a:effectLst/>
                <a:uLnTx/>
                <a:uFillTx/>
                <a:latin typeface="Arial" pitchFamily="34" charset="0"/>
                <a:ea typeface="华文细黑" pitchFamily="-84" charset="-122"/>
                <a:cs typeface="+mn-cs"/>
              </a:rPr>
              <a:t>评</a:t>
            </a: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的天地，而不是从空虚造天地。</a:t>
            </a:r>
            <a:endPar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154634" name="Text Box 10">
            <a:extLst>
              <a:ext uri="{FF2B5EF4-FFF2-40B4-BE49-F238E27FC236}">
                <a16:creationId xmlns:a16="http://schemas.microsoft.com/office/drawing/2014/main" id="{DCEA3D98-9500-6E8D-A1A4-57C0B64BB8EE}"/>
              </a:ext>
            </a:extLst>
          </p:cNvPr>
          <p:cNvSpPr txBox="1">
            <a:spLocks noChangeArrowheads="1"/>
          </p:cNvSpPr>
          <p:nvPr/>
        </p:nvSpPr>
        <p:spPr bwMode="auto">
          <a:xfrm>
            <a:off x="5029200" y="6497638"/>
            <a:ext cx="4024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Allen Ross, </a:t>
            </a:r>
            <a:r>
              <a:rPr kumimoji="0" lang="en-US" altLang="zh-CN" sz="1600" b="1" i="1"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Creation &amp; Blessing</a:t>
            </a:r>
            <a:r>
              <a:rPr kumimoji="0" lang="en-US" altLang="zh-CN" sz="16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 719-20</a:t>
            </a:r>
          </a:p>
        </p:txBody>
      </p:sp>
      <p:sp>
        <p:nvSpPr>
          <p:cNvPr id="154635" name="Text Box 11">
            <a:extLst>
              <a:ext uri="{FF2B5EF4-FFF2-40B4-BE49-F238E27FC236}">
                <a16:creationId xmlns:a16="http://schemas.microsoft.com/office/drawing/2014/main" id="{8B692A32-2E3D-544C-1474-88B6806DE930}"/>
              </a:ext>
            </a:extLst>
          </p:cNvPr>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zh-CN" alt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 </a:t>
            </a:r>
            <a:r>
              <a:rPr kumimoji="0" lang="en-US" altLang="zh-CN" sz="2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Rashi/NEB, Speiser, Unger, Young, von Rad/Waltke/Ross</a:t>
            </a:r>
          </a:p>
        </p:txBody>
      </p:sp>
      <p:sp>
        <p:nvSpPr>
          <p:cNvPr id="154636" name="Text Box 12">
            <a:extLst>
              <a:ext uri="{FF2B5EF4-FFF2-40B4-BE49-F238E27FC236}">
                <a16:creationId xmlns:a16="http://schemas.microsoft.com/office/drawing/2014/main" id="{AA05939F-9F4F-98B4-A4FE-9E8B5E46C71B}"/>
              </a:ext>
            </a:extLst>
          </p:cNvPr>
          <p:cNvSpPr txBox="1">
            <a:spLocks noChangeArrowheads="1"/>
          </p:cNvSpPr>
          <p:nvPr/>
        </p:nvSpPr>
        <p:spPr bwMode="auto">
          <a:xfrm>
            <a:off x="0" y="1828800"/>
            <a:ext cx="2209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撒但堕落</a:t>
            </a:r>
            <a:endParaRPr kumimoji="0" lang="en-US" altLang="zh-CN"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17421" name="Text Box 13">
            <a:extLst>
              <a:ext uri="{FF2B5EF4-FFF2-40B4-BE49-F238E27FC236}">
                <a16:creationId xmlns:a16="http://schemas.microsoft.com/office/drawing/2014/main" id="{35A8C03C-5457-C2E0-30C4-292438E171A5}"/>
              </a:ext>
            </a:extLst>
          </p:cNvPr>
          <p:cNvSpPr txBox="1">
            <a:spLocks noChangeArrowheads="1"/>
          </p:cNvSpPr>
          <p:nvPr/>
        </p:nvSpPr>
        <p:spPr bwMode="auto">
          <a:xfrm rot="-308604">
            <a:off x="696913" y="3478213"/>
            <a:ext cx="7773987" cy="1809750"/>
          </a:xfrm>
          <a:prstGeom prst="rect">
            <a:avLst/>
          </a:prstGeom>
          <a:solidFill>
            <a:srgbClr val="800080"/>
          </a:solidFill>
          <a:ln w="9525">
            <a:solidFill>
              <a:srgbClr val="000A0D"/>
            </a:solidFill>
            <a:miter lim="800000"/>
            <a:headEnd/>
            <a:tailEnd/>
          </a:ln>
        </p:spPr>
        <p:txBody>
          <a:bodyPr>
            <a:spAutoFit/>
          </a:bodyPr>
          <a:lstStyle>
            <a:lvl1pPr marL="457200" indent="-457200">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含意</a:t>
            </a:r>
            <a:r>
              <a:rPr kumimoji="0" lang="en-US" altLang="zh-CN" sz="2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a:t>
            </a:r>
          </a:p>
          <a:p>
            <a:pPr marL="457200" marR="0" lvl="0" indent="-457200" algn="l" defTabSz="914400" rtl="0" eaLnBrk="0" fontAlgn="base" latinLnBrk="0" hangingPunct="0">
              <a:lnSpc>
                <a:spcPct val="100000"/>
              </a:lnSpc>
              <a:spcBef>
                <a:spcPct val="0"/>
              </a:spcBef>
              <a:spcAft>
                <a:spcPct val="0"/>
              </a:spcAft>
              <a:buClrTx/>
              <a:buSzTx/>
              <a:buFont typeface="Arial" pitchFamily="34" charset="0"/>
              <a:buAutoNum type="alphaLcParenR"/>
              <a:tabLst/>
              <a:defRPr/>
            </a:pPr>
            <a:r>
              <a:rPr kumimoji="0" lang="en-US" altLang="zh-CN" sz="2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a:t>
            </a:r>
            <a:r>
              <a:rPr kumimoji="0" lang="zh-CN" altLang="en-US" sz="2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神</a:t>
            </a:r>
            <a:r>
              <a:rPr kumimoji="0" lang="zh-CN" altLang="en-US" sz="2800" b="0" i="0" u="none" strike="noStrike" kern="1200" cap="none" spc="0" normalizeH="0" baseline="0" noProof="0">
                <a:ln>
                  <a:noFill/>
                </a:ln>
                <a:solidFill>
                  <a:srgbClr val="FFFFFF"/>
                </a:solidFill>
                <a:effectLst/>
                <a:uLnTx/>
                <a:uFillTx/>
                <a:latin typeface="Arial" pitchFamily="34" charset="0"/>
                <a:ea typeface="华文细黑" pitchFamily="-84" charset="-122"/>
                <a:cs typeface="+mn-cs"/>
              </a:rPr>
              <a:t>经</a:t>
            </a:r>
            <a:r>
              <a:rPr kumimoji="0" lang="zh-CN" altLang="en-US" sz="2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没</a:t>
            </a:r>
            <a:r>
              <a:rPr kumimoji="0" lang="zh-CN" altLang="en-US" sz="2800" b="0" i="0" u="none" strike="noStrike" kern="1200" cap="none" spc="0" normalizeH="0" baseline="0" noProof="0">
                <a:ln>
                  <a:noFill/>
                </a:ln>
                <a:solidFill>
                  <a:srgbClr val="FFFFFF"/>
                </a:solidFill>
                <a:effectLst/>
                <a:uLnTx/>
                <a:uFillTx/>
                <a:latin typeface="Arial" pitchFamily="34" charset="0"/>
                <a:ea typeface="华文细黑" pitchFamily="-84" charset="-122"/>
                <a:cs typeface="+mn-cs"/>
              </a:rPr>
              <a:t>记载</a:t>
            </a:r>
            <a:r>
              <a:rPr kumimoji="0" lang="zh-CN" altLang="en-US" sz="2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最原的</a:t>
            </a:r>
            <a:r>
              <a:rPr kumimoji="0" lang="zh-CN" altLang="en-US" sz="2800" b="0" i="0" u="none" strike="noStrike" kern="1200" cap="none" spc="0" normalizeH="0" baseline="0" noProof="0">
                <a:ln>
                  <a:noFill/>
                </a:ln>
                <a:solidFill>
                  <a:srgbClr val="FFFFFF"/>
                </a:solidFill>
                <a:effectLst/>
                <a:uLnTx/>
                <a:uFillTx/>
                <a:latin typeface="Arial" pitchFamily="34" charset="0"/>
                <a:ea typeface="华文细黑" pitchFamily="-84" charset="-122"/>
                <a:cs typeface="+mn-cs"/>
              </a:rPr>
              <a:t>创</a:t>
            </a:r>
            <a:r>
              <a:rPr kumimoji="0" lang="zh-CN" altLang="en-US" sz="2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造</a:t>
            </a:r>
            <a:r>
              <a:rPr kumimoji="0" lang="en-US" altLang="zh-CN" sz="2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a:t>
            </a:r>
          </a:p>
          <a:p>
            <a:pPr marL="457200" marR="0" lvl="0" indent="-457200" algn="l" defTabSz="914400" rtl="0" eaLnBrk="0" fontAlgn="base" latinLnBrk="0" hangingPunct="0">
              <a:lnSpc>
                <a:spcPct val="100000"/>
              </a:lnSpc>
              <a:spcBef>
                <a:spcPct val="0"/>
              </a:spcBef>
              <a:spcAft>
                <a:spcPct val="0"/>
              </a:spcAft>
              <a:buClrTx/>
              <a:buSzTx/>
              <a:buFont typeface="Arial" pitchFamily="34" charset="0"/>
              <a:buAutoNum type="alphaLcParenR"/>
              <a:tabLst/>
              <a:defRPr/>
            </a:pPr>
            <a:r>
              <a:rPr kumimoji="0" lang="en-US" altLang="zh-CN" sz="2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a:t>
            </a:r>
            <a:r>
              <a:rPr kumimoji="0" lang="zh-CN" altLang="en-US" sz="2800" b="0" i="0" u="none" strike="noStrike" kern="1200" cap="none" spc="0" normalizeH="0" baseline="0" noProof="0">
                <a:ln>
                  <a:noFill/>
                </a:ln>
                <a:solidFill>
                  <a:srgbClr val="FFFFFF"/>
                </a:solidFill>
                <a:effectLst/>
                <a:uLnTx/>
                <a:uFillTx/>
                <a:latin typeface="Arial" pitchFamily="34" charset="0"/>
                <a:ea typeface="华文细黑" pitchFamily="-84" charset="-122"/>
                <a:cs typeface="+mn-cs"/>
              </a:rPr>
              <a:t>这</a:t>
            </a:r>
            <a:r>
              <a:rPr kumimoji="0" lang="zh-CN" altLang="en-US" sz="2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看法</a:t>
            </a:r>
            <a:r>
              <a:rPr kumimoji="0" lang="zh-CN" altLang="en-US" sz="2800" b="0" i="0" u="none" strike="noStrike" kern="1200" cap="none" spc="0" normalizeH="0" baseline="0" noProof="0">
                <a:ln>
                  <a:noFill/>
                </a:ln>
                <a:solidFill>
                  <a:srgbClr val="FFFFFF"/>
                </a:solidFill>
                <a:effectLst/>
                <a:uLnTx/>
                <a:uFillTx/>
                <a:latin typeface="Arial" pitchFamily="34" charset="0"/>
                <a:ea typeface="华文细黑" pitchFamily="-84" charset="-122"/>
                <a:cs typeface="+mn-cs"/>
              </a:rPr>
              <a:t>间</a:t>
            </a:r>
            <a:r>
              <a:rPr kumimoji="0" lang="zh-CN" altLang="en-US" sz="2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接教</a:t>
            </a:r>
            <a:r>
              <a:rPr kumimoji="0" lang="zh-CN" altLang="en-US" sz="2800" b="0" i="0" u="none" strike="noStrike" kern="1200" cap="none" spc="0" normalizeH="0" baseline="0" noProof="0">
                <a:ln>
                  <a:noFill/>
                </a:ln>
                <a:solidFill>
                  <a:srgbClr val="FFFFFF"/>
                </a:solidFill>
                <a:effectLst/>
                <a:uLnTx/>
                <a:uFillTx/>
                <a:latin typeface="Arial" pitchFamily="34" charset="0"/>
                <a:ea typeface="华文细黑" pitchFamily="-84" charset="-122"/>
                <a:cs typeface="+mn-cs"/>
              </a:rPr>
              <a:t>导</a:t>
            </a:r>
            <a:r>
              <a:rPr kumimoji="0" lang="zh-CN" altLang="en-US" sz="2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或此持</a:t>
            </a:r>
            <a:r>
              <a:rPr kumimoji="0" lang="zh-CN" altLang="en-US" sz="2800" b="0" i="0" u="none" strike="noStrike" kern="1200" cap="none" spc="0" normalizeH="0" baseline="0" noProof="0">
                <a:ln>
                  <a:noFill/>
                </a:ln>
                <a:solidFill>
                  <a:srgbClr val="FFFFFF"/>
                </a:solidFill>
                <a:effectLst/>
                <a:uLnTx/>
                <a:uFillTx/>
                <a:latin typeface="Arial" pitchFamily="34" charset="0"/>
                <a:ea typeface="华文细黑" pitchFamily="-84" charset="-122"/>
                <a:cs typeface="+mn-cs"/>
              </a:rPr>
              <a:t>进</a:t>
            </a:r>
            <a:r>
              <a:rPr kumimoji="0" lang="zh-CN" altLang="en-US" sz="2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化</a:t>
            </a:r>
            <a:r>
              <a:rPr kumimoji="0" lang="zh-CN" altLang="en-US" sz="2800" b="0" i="0" u="none" strike="noStrike" kern="1200" cap="none" spc="0" normalizeH="0" baseline="0" noProof="0">
                <a:ln>
                  <a:noFill/>
                </a:ln>
                <a:solidFill>
                  <a:srgbClr val="FFFFFF"/>
                </a:solidFill>
                <a:effectLst/>
                <a:uLnTx/>
                <a:uFillTx/>
                <a:latin typeface="Arial" pitchFamily="34" charset="0"/>
                <a:ea typeface="华文细黑" pitchFamily="-84" charset="-122"/>
                <a:cs typeface="+mn-cs"/>
              </a:rPr>
              <a:t>论</a:t>
            </a:r>
            <a:r>
              <a:rPr kumimoji="0" lang="zh-CN" altLang="en-US" sz="2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。。。神的</a:t>
            </a:r>
            <a:r>
              <a:rPr kumimoji="0" lang="zh-CN" altLang="en-US" sz="2800" b="0" i="0" u="none" strike="noStrike" kern="1200" cap="none" spc="0" normalizeH="0" baseline="0" noProof="0">
                <a:ln>
                  <a:noFill/>
                </a:ln>
                <a:solidFill>
                  <a:srgbClr val="FFFFFF"/>
                </a:solidFill>
                <a:effectLst/>
                <a:uLnTx/>
                <a:uFillTx/>
                <a:latin typeface="Arial" pitchFamily="34" charset="0"/>
                <a:ea typeface="华文细黑" pitchFamily="-84" charset="-122"/>
                <a:cs typeface="+mn-cs"/>
              </a:rPr>
              <a:t>创</a:t>
            </a:r>
            <a:r>
              <a:rPr kumimoji="0" lang="zh-CN" altLang="en-US" sz="2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造不一定是最原始的</a:t>
            </a:r>
            <a:r>
              <a:rPr kumimoji="0" lang="zh-CN" altLang="en-US" sz="2800" b="0" i="0" u="none" strike="noStrike" kern="1200" cap="none" spc="0" normalizeH="0" baseline="0" noProof="0">
                <a:ln>
                  <a:noFill/>
                </a:ln>
                <a:solidFill>
                  <a:srgbClr val="FFFFFF"/>
                </a:solidFill>
                <a:effectLst/>
                <a:uLnTx/>
                <a:uFillTx/>
                <a:latin typeface="Arial" pitchFamily="34" charset="0"/>
                <a:ea typeface="华文细黑" pitchFamily="-84" charset="-122"/>
                <a:cs typeface="+mn-cs"/>
              </a:rPr>
              <a:t>创</a:t>
            </a:r>
            <a:r>
              <a:rPr kumimoji="0" lang="zh-CN" altLang="en-US" sz="2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造</a:t>
            </a:r>
            <a:r>
              <a:rPr kumimoji="0" lang="en-US" altLang="zh-CN" sz="2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 (Ross, 723)</a:t>
            </a:r>
          </a:p>
        </p:txBody>
      </p:sp>
      <p:sp>
        <p:nvSpPr>
          <p:cNvPr id="17423" name="Text Box 15">
            <a:extLst>
              <a:ext uri="{FF2B5EF4-FFF2-40B4-BE49-F238E27FC236}">
                <a16:creationId xmlns:a16="http://schemas.microsoft.com/office/drawing/2014/main" id="{91E38160-1B92-A5B7-CB8C-0BEB6F2E9886}"/>
              </a:ext>
            </a:extLst>
          </p:cNvPr>
          <p:cNvSpPr txBox="1">
            <a:spLocks noChangeArrowheads="1"/>
          </p:cNvSpPr>
          <p:nvPr/>
        </p:nvSpPr>
        <p:spPr bwMode="auto">
          <a:xfrm>
            <a:off x="8578850" y="76200"/>
            <a:ext cx="4889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pitchFamily="18" charset="0"/>
                <a:ea typeface="SimSun" pitchFamily="2" charset="-122"/>
                <a:cs typeface="+mn-cs"/>
              </a:rPr>
              <a:t>34</a:t>
            </a:r>
          </a:p>
        </p:txBody>
      </p:sp>
    </p:spTree>
    <p:extLst>
      <p:ext uri="{BB962C8B-B14F-4D97-AF65-F5344CB8AC3E}">
        <p14:creationId xmlns:p14="http://schemas.microsoft.com/office/powerpoint/2010/main" val="2792031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title" idx="4294967295"/>
          </p:nvPr>
        </p:nvSpPr>
        <p:spPr>
          <a:xfrm>
            <a:off x="685800" y="438150"/>
            <a:ext cx="7772400" cy="1143000"/>
          </a:xfrm>
        </p:spPr>
        <p:txBody>
          <a:bodyPr/>
          <a:lstStyle/>
          <a:p>
            <a:pPr eaLnBrk="1" hangingPunct="1"/>
            <a:r>
              <a:rPr lang="en-US" altLang="zh-CN" b="1" u="sng">
                <a:solidFill>
                  <a:schemeClr val="bg1"/>
                </a:solidFill>
                <a:ea typeface="ＭＳ Ｐゴシック" pitchFamily="34" charset="-128"/>
              </a:rPr>
              <a:t>24</a:t>
            </a:r>
            <a:r>
              <a:rPr lang="ja-JP" altLang="en-US" b="1" u="sng">
                <a:solidFill>
                  <a:schemeClr val="bg1"/>
                </a:solidFill>
                <a:ea typeface="ＭＳ Ｐゴシック" pitchFamily="34" charset="-128"/>
              </a:rPr>
              <a:t>小</a:t>
            </a:r>
            <a:r>
              <a:rPr lang="ja-JP" altLang="en-US" b="1" u="sng">
                <a:solidFill>
                  <a:schemeClr val="bg1"/>
                </a:solidFill>
                <a:ea typeface="华文细黑" pitchFamily="-84" charset="-122"/>
              </a:rPr>
              <a:t>时</a:t>
            </a:r>
            <a:r>
              <a:rPr lang="ja-JP" altLang="en-US" b="1" u="sng">
                <a:solidFill>
                  <a:schemeClr val="bg1"/>
                </a:solidFill>
                <a:ea typeface="ＭＳ Ｐゴシック" pitchFamily="34" charset="-128"/>
              </a:rPr>
              <a:t>看法</a:t>
            </a:r>
            <a:endParaRPr lang="zh-CN" altLang="en-US">
              <a:solidFill>
                <a:schemeClr val="bg1"/>
              </a:solidFill>
              <a:ea typeface="ＭＳ Ｐゴシック" pitchFamily="34" charset="-128"/>
            </a:endParaRPr>
          </a:p>
        </p:txBody>
      </p:sp>
      <p:pic>
        <p:nvPicPr>
          <p:cNvPr id="1126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71450"/>
            <a:ext cx="6018213"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88" name="AutoShape 4"/>
          <p:cNvSpPr>
            <a:spLocks noChangeArrowheads="1"/>
          </p:cNvSpPr>
          <p:nvPr/>
        </p:nvSpPr>
        <p:spPr bwMode="auto">
          <a:xfrm>
            <a:off x="3492500" y="233363"/>
            <a:ext cx="3817938" cy="2016125"/>
          </a:xfrm>
          <a:prstGeom prst="wedgeRoundRectCallout">
            <a:avLst>
              <a:gd name="adj1" fmla="val -28630"/>
              <a:gd name="adj2" fmla="val 75514"/>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ctr"/>
            <a:endParaRPr lang="zh-CN" altLang="en-US" sz="2800">
              <a:solidFill>
                <a:srgbClr val="000000"/>
              </a:solidFill>
            </a:endParaRPr>
          </a:p>
        </p:txBody>
      </p:sp>
      <p:sp>
        <p:nvSpPr>
          <p:cNvPr id="323589" name="AutoShape 5"/>
          <p:cNvSpPr>
            <a:spLocks noChangeArrowheads="1"/>
          </p:cNvSpPr>
          <p:nvPr/>
        </p:nvSpPr>
        <p:spPr bwMode="auto">
          <a:xfrm>
            <a:off x="4659313" y="2536825"/>
            <a:ext cx="2000250" cy="1296988"/>
          </a:xfrm>
          <a:prstGeom prst="wedgeRoundRectCallout">
            <a:avLst>
              <a:gd name="adj1" fmla="val 53912"/>
              <a:gd name="adj2" fmla="val 36262"/>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zh-CN" altLang="en-US" sz="2800">
              <a:solidFill>
                <a:srgbClr val="000000"/>
              </a:solidFill>
            </a:endParaRPr>
          </a:p>
        </p:txBody>
      </p:sp>
      <p:sp>
        <p:nvSpPr>
          <p:cNvPr id="323590" name="AutoShape 6"/>
          <p:cNvSpPr>
            <a:spLocks noChangeArrowheads="1"/>
          </p:cNvSpPr>
          <p:nvPr/>
        </p:nvSpPr>
        <p:spPr bwMode="auto">
          <a:xfrm>
            <a:off x="4787900" y="4121150"/>
            <a:ext cx="3168650" cy="2620963"/>
          </a:xfrm>
          <a:prstGeom prst="wedgeRoundRectCallout">
            <a:avLst>
              <a:gd name="adj1" fmla="val -68211"/>
              <a:gd name="adj2" fmla="val -26686"/>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zh-CN" altLang="en-US" sz="2800">
              <a:solidFill>
                <a:srgbClr val="000000"/>
              </a:solidFill>
            </a:endParaRPr>
          </a:p>
        </p:txBody>
      </p:sp>
      <p:sp>
        <p:nvSpPr>
          <p:cNvPr id="3" name="TextBox 2"/>
          <p:cNvSpPr txBox="1">
            <a:spLocks noChangeArrowheads="1"/>
          </p:cNvSpPr>
          <p:nvPr/>
        </p:nvSpPr>
        <p:spPr bwMode="auto">
          <a:xfrm>
            <a:off x="3854450" y="573088"/>
            <a:ext cx="3165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sz="3600">
                <a:solidFill>
                  <a:srgbClr val="000000"/>
                </a:solidFill>
              </a:rPr>
              <a:t>哈！</a:t>
            </a:r>
            <a:r>
              <a:rPr lang="en-US" altLang="zh-CN" sz="3600">
                <a:solidFill>
                  <a:srgbClr val="000000"/>
                </a:solidFill>
              </a:rPr>
              <a:t>24</a:t>
            </a:r>
            <a:r>
              <a:rPr lang="zh-CN" altLang="en-US" sz="3600">
                <a:solidFill>
                  <a:srgbClr val="000000"/>
                </a:solidFill>
              </a:rPr>
              <a:t>小时光暗交替造好了</a:t>
            </a:r>
            <a:endParaRPr lang="en-US" altLang="en-US" sz="2800"/>
          </a:p>
        </p:txBody>
      </p:sp>
      <p:sp>
        <p:nvSpPr>
          <p:cNvPr id="9" name="TextBox 8"/>
          <p:cNvSpPr txBox="1">
            <a:spLocks noChangeArrowheads="1"/>
          </p:cNvSpPr>
          <p:nvPr/>
        </p:nvSpPr>
        <p:spPr bwMode="auto">
          <a:xfrm>
            <a:off x="4716463" y="2636838"/>
            <a:ext cx="186848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sz="3200">
                <a:solidFill>
                  <a:srgbClr val="000000"/>
                </a:solidFill>
              </a:rPr>
              <a:t>接下来干啥？</a:t>
            </a:r>
          </a:p>
        </p:txBody>
      </p:sp>
      <p:sp>
        <p:nvSpPr>
          <p:cNvPr id="10" name="TextBox 9"/>
          <p:cNvSpPr txBox="1">
            <a:spLocks noChangeArrowheads="1"/>
          </p:cNvSpPr>
          <p:nvPr/>
        </p:nvSpPr>
        <p:spPr bwMode="auto">
          <a:xfrm>
            <a:off x="4716463" y="4292600"/>
            <a:ext cx="3240087"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sz="2800">
                <a:solidFill>
                  <a:srgbClr val="000000"/>
                </a:solidFill>
              </a:rPr>
              <a:t>收工！（英文里“</a:t>
            </a:r>
            <a:r>
              <a:rPr lang="en-US" altLang="zh-CN" sz="2800">
                <a:solidFill>
                  <a:srgbClr val="000000"/>
                </a:solidFill>
              </a:rPr>
              <a:t>Call it a day”</a:t>
            </a:r>
            <a:r>
              <a:rPr lang="zh-CN" altLang="en-US" sz="2800">
                <a:solidFill>
                  <a:srgbClr val="000000"/>
                </a:solidFill>
              </a:rPr>
              <a:t>有双重含义，字面意思是“我给它取名叫’一天‘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ctrTitle"/>
          </p:nvPr>
        </p:nvSpPr>
        <p:spPr>
          <a:xfrm>
            <a:off x="4724400" y="457200"/>
            <a:ext cx="4267200" cy="4114800"/>
          </a:xfrm>
        </p:spPr>
        <p:txBody>
          <a:bodyPr/>
          <a:lstStyle/>
          <a:p>
            <a:pPr eaLnBrk="1" hangingPunct="1"/>
            <a:r>
              <a:rPr lang="zh-CN" altLang="en-US" b="1">
                <a:solidFill>
                  <a:schemeClr val="bg1"/>
                </a:solidFill>
                <a:ea typeface="ヒラギノ角ゴ ProN W3" pitchFamily="-84" charset="-128"/>
              </a:rPr>
              <a:t>神</a:t>
            </a:r>
            <a:r>
              <a:rPr lang="zh-CN" altLang="en-US" b="1">
                <a:solidFill>
                  <a:schemeClr val="bg1"/>
                </a:solidFill>
                <a:ea typeface="SimSun" pitchFamily="2" charset="-122"/>
              </a:rPr>
              <a:t>导进化</a:t>
            </a:r>
            <a:r>
              <a:rPr lang="zh-CN" altLang="en-US" b="1">
                <a:solidFill>
                  <a:schemeClr val="bg1"/>
                </a:solidFill>
                <a:ea typeface="华文细黑" pitchFamily="-84" charset="-122"/>
              </a:rPr>
              <a:t>论</a:t>
            </a:r>
            <a:br>
              <a:rPr lang="zh-CN" altLang="en-US" b="1">
                <a:solidFill>
                  <a:schemeClr val="bg1"/>
                </a:solidFill>
                <a:ea typeface="ＭＳ Ｐゴシック" pitchFamily="34" charset="-128"/>
              </a:rPr>
            </a:br>
            <a:r>
              <a:rPr lang="zh-CN" altLang="en-US" b="1">
                <a:solidFill>
                  <a:schemeClr val="bg1"/>
                </a:solidFill>
                <a:ea typeface="ヒラギノ角ゴ ProN W3" pitchFamily="-84" charset="-128"/>
              </a:rPr>
              <a:t>最近</a:t>
            </a:r>
            <a:r>
              <a:rPr lang="zh-CN" altLang="en-US" b="1">
                <a:solidFill>
                  <a:schemeClr val="bg1"/>
                </a:solidFill>
                <a:ea typeface="SimSun" pitchFamily="2" charset="-122"/>
              </a:rPr>
              <a:t>的辩护</a:t>
            </a:r>
            <a:r>
              <a:rPr lang="zh-CN" altLang="en-US">
                <a:ea typeface="ＭＳ Ｐゴシック" pitchFamily="34" charset="-128"/>
              </a:rPr>
              <a:t> </a:t>
            </a:r>
          </a:p>
        </p:txBody>
      </p:sp>
      <p:sp>
        <p:nvSpPr>
          <p:cNvPr id="65538" name="Rectangle 3"/>
          <p:cNvSpPr>
            <a:spLocks noGrp="1" noChangeArrowheads="1"/>
          </p:cNvSpPr>
          <p:nvPr>
            <p:ph type="subTitle" idx="1"/>
          </p:nvPr>
        </p:nvSpPr>
        <p:spPr>
          <a:xfrm>
            <a:off x="4457700" y="4953000"/>
            <a:ext cx="4343400" cy="1905000"/>
          </a:xfrm>
        </p:spPr>
        <p:txBody>
          <a:bodyPr/>
          <a:lstStyle/>
          <a:p>
            <a:pPr eaLnBrk="1" hangingPunct="1"/>
            <a:r>
              <a:rPr lang="ja-JP" altLang="en-US" b="1">
                <a:solidFill>
                  <a:schemeClr val="bg1"/>
                </a:solidFill>
                <a:ea typeface="华文细黑" pitchFamily="-84" charset="-122"/>
              </a:rPr>
              <a:t>纽约</a:t>
            </a:r>
            <a:r>
              <a:rPr lang="en-US" altLang="ja-JP" b="1">
                <a:solidFill>
                  <a:schemeClr val="bg1"/>
                </a:solidFill>
                <a:ea typeface="ＭＳ Ｐゴシック" pitchFamily="34" charset="-128"/>
              </a:rPr>
              <a:t>: </a:t>
            </a:r>
            <a:br>
              <a:rPr lang="en-US" altLang="ja-JP" b="1">
                <a:solidFill>
                  <a:schemeClr val="bg1"/>
                </a:solidFill>
                <a:ea typeface="ＭＳ Ｐゴシック" pitchFamily="34" charset="-128"/>
              </a:rPr>
            </a:br>
            <a:r>
              <a:rPr lang="en-US" altLang="ja-JP" b="1">
                <a:solidFill>
                  <a:schemeClr val="bg1"/>
                </a:solidFill>
                <a:ea typeface="ＭＳ Ｐゴシック" pitchFamily="34" charset="-128"/>
              </a:rPr>
              <a:t> </a:t>
            </a:r>
            <a:r>
              <a:rPr lang="ja-JP" altLang="en-US" b="1">
                <a:solidFill>
                  <a:schemeClr val="bg1"/>
                </a:solidFill>
                <a:ea typeface="ヒラギノ角ゴ ProN W3" pitchFamily="-84" charset="-128"/>
              </a:rPr>
              <a:t>自由出版社</a:t>
            </a:r>
            <a:r>
              <a:rPr lang="en-US" altLang="ja-JP" b="1">
                <a:solidFill>
                  <a:schemeClr val="bg1"/>
                </a:solidFill>
                <a:ea typeface="ＭＳ Ｐゴシック" pitchFamily="34" charset="-128"/>
              </a:rPr>
              <a:t>2006</a:t>
            </a:r>
            <a:r>
              <a:rPr lang="ja-JP" altLang="en-US" b="1">
                <a:solidFill>
                  <a:schemeClr val="bg1"/>
                </a:solidFill>
                <a:ea typeface="ヒラギノ角ゴ ProN W3" pitchFamily="-84" charset="-128"/>
              </a:rPr>
              <a:t>年</a:t>
            </a:r>
            <a:r>
              <a:rPr lang="en-US" altLang="ja-JP">
                <a:solidFill>
                  <a:schemeClr val="bg1"/>
                </a:solidFill>
                <a:ea typeface="ＭＳ Ｐゴシック" pitchFamily="34" charset="-128"/>
              </a:rPr>
              <a:t> </a:t>
            </a:r>
            <a:endParaRPr lang="en-US" altLang="en-US">
              <a:solidFill>
                <a:schemeClr val="bg1"/>
              </a:solidFill>
              <a:ea typeface="ＭＳ Ｐゴシック" pitchFamily="34" charset="-128"/>
            </a:endParaRPr>
          </a:p>
        </p:txBody>
      </p:sp>
      <p:pic>
        <p:nvPicPr>
          <p:cNvPr id="65539" name="Picture 4" descr="LanguageofGod"/>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0"/>
            <a:ext cx="4452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descr="scrolls">
            <a:hlinkClick r:id="rId3" action="ppaction://hlinkpres?slideindex=10&amp;slidetitle=The Mystery of the Genesis  5 "/>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为何是</a:t>
            </a:r>
            <a:r>
              <a:rPr lang="en-US" altLang="zh-CN" sz="6600" b="1">
                <a:solidFill>
                  <a:schemeClr val="tx1"/>
                </a:solidFill>
                <a:effectLst>
                  <a:outerShdw blurRad="38100" dist="38100" dir="2700000" algn="tl">
                    <a:srgbClr val="010199"/>
                  </a:outerShdw>
                </a:effectLst>
                <a:latin typeface="DFKai-SB" charset="0"/>
                <a:ea typeface="DFKai-SB" charset="0"/>
                <a:cs typeface="DFKai-SB" charset="0"/>
              </a:rPr>
              <a:t>24</a:t>
            </a: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小时</a:t>
            </a:r>
            <a:r>
              <a:rPr lang="en-US" altLang="ja-JP" sz="6600" b="1">
                <a:solidFill>
                  <a:schemeClr val="tx1"/>
                </a:solidFill>
                <a:effectLst>
                  <a:outerShdw blurRad="38100" dist="38100" dir="2700000" algn="tl">
                    <a:srgbClr val="010199"/>
                  </a:outerShdw>
                </a:effectLst>
                <a:latin typeface="DFKai-SB" charset="0"/>
                <a:ea typeface="DFKai-SB" charset="0"/>
                <a:cs typeface="DFKai-SB" charset="0"/>
              </a:rPr>
              <a:t>?</a:t>
            </a:r>
            <a:endParaRPr lang="en-US" altLang="zh-CN" sz="6600" b="1">
              <a:solidFill>
                <a:schemeClr val="tx1"/>
              </a:solidFill>
              <a:effectLst>
                <a:outerShdw blurRad="38100" dist="38100" dir="2700000" algn="tl">
                  <a:srgbClr val="010199"/>
                </a:outerShdw>
              </a:effectLst>
              <a:latin typeface="DFKai-SB" charset="0"/>
              <a:ea typeface="DFKai-SB" charset="0"/>
              <a:cs typeface="DFKai-SB" charset="0"/>
            </a:endParaRPr>
          </a:p>
        </p:txBody>
      </p:sp>
      <p:sp>
        <p:nvSpPr>
          <p:cNvPr id="271364" name="Rectangle 4"/>
          <p:cNvSpPr>
            <a:spLocks noGrp="1" noChangeArrowheads="1"/>
          </p:cNvSpPr>
          <p:nvPr>
            <p:ph type="subTitle" idx="1"/>
          </p:nvPr>
        </p:nvSpPr>
        <p:spPr>
          <a:xfrm>
            <a:off x="0" y="1828800"/>
            <a:ext cx="9144000" cy="1295400"/>
          </a:xfrm>
        </p:spPr>
        <p:txBody>
          <a:bodyPr/>
          <a:lstStyle/>
          <a:p>
            <a:pPr marL="465138" indent="-465138" algn="l" eaLnBrk="1" hangingPunct="1">
              <a:buFont typeface="Wingdings" charset="0"/>
              <a:buChar char="l"/>
              <a:defRPr/>
            </a:pPr>
            <a:r>
              <a:rPr lang="zh-CN" altLang="en-US" sz="4800" b="1" i="1">
                <a:latin typeface="DFKai-SB" charset="0"/>
                <a:ea typeface="DFKai-SB" charset="0"/>
                <a:cs typeface="DFKai-SB" charset="0"/>
              </a:rPr>
              <a:t>瞬时创造</a:t>
            </a:r>
            <a:r>
              <a:rPr lang="zh-TW" altLang="en-US" sz="4800" b="1" i="1">
                <a:latin typeface="DFKai-SB" charset="0"/>
                <a:ea typeface="DFKai-SB" charset="0"/>
                <a:cs typeface="DFKai-SB" charset="0"/>
              </a:rPr>
              <a:t> </a:t>
            </a:r>
            <a:r>
              <a:rPr lang="en-US" altLang="zh-CN" sz="4800" b="1" i="1">
                <a:latin typeface="DFKai-SB" charset="0"/>
                <a:ea typeface="DFKai-SB" charset="0"/>
                <a:cs typeface="DFKai-SB" charset="0"/>
              </a:rPr>
              <a:t>(</a:t>
            </a:r>
            <a:r>
              <a:rPr lang="zh-CN" altLang="en-US" sz="4800" b="1" i="1">
                <a:latin typeface="DFKai-SB" charset="0"/>
                <a:ea typeface="DFKai-SB" charset="0"/>
                <a:cs typeface="DFKai-SB" charset="0"/>
              </a:rPr>
              <a:t>诗</a:t>
            </a:r>
            <a:r>
              <a:rPr lang="zh-TW" altLang="en-US" sz="4800" b="1" i="1">
                <a:latin typeface="Arial" charset="0"/>
                <a:ea typeface="PMingLiU" charset="0"/>
                <a:cs typeface="PMingLiU" charset="0"/>
              </a:rPr>
              <a:t> </a:t>
            </a:r>
            <a:r>
              <a:rPr lang="en-US" altLang="ja-JP" sz="4800" b="1" i="1">
                <a:latin typeface="Arial" charset="0"/>
                <a:ea typeface="ＭＳ Ｐゴシック" charset="0"/>
                <a:cs typeface="ＭＳ Ｐゴシック" charset="0"/>
              </a:rPr>
              <a:t>33:6)</a:t>
            </a:r>
            <a:endParaRPr lang="en-US" altLang="zh-CN" sz="4800" b="1" i="1">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28600" y="2895600"/>
            <a:ext cx="8686800" cy="1066800"/>
          </a:xfrm>
          <a:prstGeom prst="rect">
            <a:avLst/>
          </a:prstGeom>
          <a:noFill/>
          <a:ln w="9525">
            <a:noFill/>
            <a:miter lim="800000"/>
            <a:headEnd/>
            <a:tailEnd/>
          </a:ln>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ja-JP" altLang="en-US" sz="3200" b="1" i="1">
                <a:solidFill>
                  <a:srgbClr val="FFFFFF"/>
                </a:solidFill>
                <a:effectLst>
                  <a:outerShdw blurRad="38100" dist="38100" dir="2700000" algn="tl">
                    <a:srgbClr val="010199"/>
                  </a:outerShdw>
                </a:effectLst>
              </a:rPr>
              <a:t>“</a:t>
            </a:r>
            <a:r>
              <a:rPr lang="zh-CN" altLang="en-US" sz="3200" b="1" i="1">
                <a:solidFill>
                  <a:srgbClr val="FFFFFF"/>
                </a:solidFill>
                <a:effectLst>
                  <a:outerShdw blurRad="38100" dist="38100" dir="2700000" algn="tl">
                    <a:srgbClr val="010199"/>
                  </a:outerShdw>
                </a:effectLst>
              </a:rPr>
              <a:t>诸天借着耶和华的话而造，天上的万象借着他口中的气而成。</a:t>
            </a:r>
            <a:endParaRPr lang="en-US" altLang="zh-CN" sz="3200" b="1" i="1">
              <a:solidFill>
                <a:srgbClr val="FFFFFF"/>
              </a:solidFill>
              <a:effectLst>
                <a:outerShdw blurRad="38100" dist="38100" dir="2700000" algn="tl">
                  <a:srgbClr val="010199"/>
                </a:outerShdw>
              </a:effectLst>
            </a:endParaRPr>
          </a:p>
        </p:txBody>
      </p:sp>
      <p:sp>
        <p:nvSpPr>
          <p:cNvPr id="6" name="Text Box 6"/>
          <p:cNvSpPr txBox="1">
            <a:spLocks noChangeArrowheads="1"/>
          </p:cNvSpPr>
          <p:nvPr/>
        </p:nvSpPr>
        <p:spPr bwMode="auto">
          <a:xfrm>
            <a:off x="685800" y="4816475"/>
            <a:ext cx="7940675" cy="1341438"/>
          </a:xfrm>
          <a:prstGeom prst="rect">
            <a:avLst/>
          </a:prstGeom>
          <a:noFill/>
          <a:ln w="9525">
            <a:noFill/>
            <a:miter lim="800000"/>
            <a:headEnd/>
            <a:tailEnd/>
          </a:ln>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ja-JP" altLang="en-US" sz="3200" b="1" i="1">
                <a:solidFill>
                  <a:srgbClr val="FFFFFF"/>
                </a:solidFill>
                <a:effectLst>
                  <a:outerShdw blurRad="38100" dist="38100" dir="2700000" algn="tl">
                    <a:srgbClr val="010199"/>
                  </a:outerShdw>
                </a:effectLst>
              </a:rPr>
              <a:t>“</a:t>
            </a:r>
            <a:r>
              <a:rPr lang="zh-CN" altLang="en-US" sz="3200" b="1" i="1">
                <a:solidFill>
                  <a:srgbClr val="FFFFFF"/>
                </a:solidFill>
                <a:effectLst>
                  <a:outerShdw blurRad="38100" dist="38100" dir="2700000" algn="tl">
                    <a:srgbClr val="010199"/>
                  </a:outerShdw>
                </a:effectLst>
              </a:rPr>
              <a:t>这里描述得很明显不是一个漫长的、一步一步实现的过程</a:t>
            </a:r>
            <a:r>
              <a:rPr lang="ja-JP" altLang="en-US" sz="3200" b="1" i="1">
                <a:solidFill>
                  <a:srgbClr val="FFFFFF"/>
                </a:solidFill>
                <a:effectLst>
                  <a:outerShdw blurRad="38100" dist="38100" dir="2700000" algn="tl">
                    <a:srgbClr val="010199"/>
                  </a:outerShdw>
                </a:effectLst>
              </a:rPr>
              <a:t>”</a:t>
            </a:r>
            <a:r>
              <a:rPr lang="en-US" altLang="ja-JP" sz="3200" b="1" i="1">
                <a:solidFill>
                  <a:srgbClr val="FFFFFF"/>
                </a:solidFill>
                <a:effectLst>
                  <a:outerShdw blurRad="38100" dist="38100" dir="2700000" algn="tl">
                    <a:srgbClr val="010199"/>
                  </a:outerShdw>
                </a:effectLst>
              </a:rPr>
              <a:t> </a:t>
            </a:r>
            <a:br>
              <a:rPr lang="en-US" altLang="ja-JP" sz="3200" b="1" i="1">
                <a:solidFill>
                  <a:srgbClr val="FFFFFF"/>
                </a:solidFill>
                <a:effectLst>
                  <a:outerShdw blurRad="38100" dist="38100" dir="2700000" algn="tl">
                    <a:srgbClr val="010199"/>
                  </a:outerShdw>
                </a:effectLst>
              </a:rPr>
            </a:br>
            <a:r>
              <a:rPr lang="en-US" altLang="ja-JP" sz="1800" b="1">
                <a:solidFill>
                  <a:srgbClr val="FFFFFF"/>
                </a:solidFill>
                <a:effectLst>
                  <a:outerShdw blurRad="38100" dist="38100" dir="2700000" algn="tl">
                    <a:srgbClr val="010199"/>
                  </a:outerShdw>
                </a:effectLst>
              </a:rPr>
              <a:t>– John Whitcomb, </a:t>
            </a:r>
            <a:r>
              <a:rPr lang="en-US" altLang="ja-JP" sz="1800" b="1" i="1">
                <a:solidFill>
                  <a:srgbClr val="FFFFFF"/>
                </a:solidFill>
                <a:effectLst>
                  <a:outerShdw blurRad="38100" dist="38100" dir="2700000" algn="tl">
                    <a:srgbClr val="010199"/>
                  </a:outerShdw>
                </a:effectLst>
              </a:rPr>
              <a:t>The Early Earth</a:t>
            </a:r>
            <a:r>
              <a:rPr lang="en-US" altLang="ja-JP" sz="1800" b="1">
                <a:solidFill>
                  <a:srgbClr val="FFFFFF"/>
                </a:solidFill>
                <a:effectLst>
                  <a:outerShdw blurRad="38100" dist="38100" dir="2700000" algn="tl">
                    <a:srgbClr val="010199"/>
                  </a:outerShdw>
                </a:effectLst>
              </a:rPr>
              <a:t>, 24</a:t>
            </a:r>
            <a:endParaRPr lang="en-US" altLang="zh-CN" sz="1800" b="1">
              <a:solidFill>
                <a:srgbClr val="FFFFFF"/>
              </a:solidFill>
              <a:effectLst>
                <a:outerShdw blurRad="38100" dist="38100" dir="2700000" algn="tl">
                  <a:srgbClr val="010199"/>
                </a:outerShdw>
              </a:effectLst>
            </a:endParaRPr>
          </a:p>
        </p:txBody>
      </p:sp>
    </p:spTree>
    <p:extLst>
      <p:ext uri="{BB962C8B-B14F-4D97-AF65-F5344CB8AC3E}">
        <p14:creationId xmlns:p14="http://schemas.microsoft.com/office/powerpoint/2010/main" val="861689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136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Horizontal)">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4" grpId="0" build="p" autoUpdateAnimBg="0"/>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2" descr="scrolls">
            <a:hlinkClick r:id="rId3" action="ppaction://hlinkpres?slideindex=10&amp;slidetitle=The Mystery of the Genesis  5 "/>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为何是</a:t>
            </a:r>
            <a:r>
              <a:rPr lang="en-US" altLang="zh-CN" sz="6600" b="1">
                <a:solidFill>
                  <a:schemeClr val="tx1"/>
                </a:solidFill>
                <a:effectLst>
                  <a:outerShdw blurRad="38100" dist="38100" dir="2700000" algn="tl">
                    <a:srgbClr val="010199"/>
                  </a:outerShdw>
                </a:effectLst>
                <a:latin typeface="DFKai-SB" charset="0"/>
                <a:ea typeface="DFKai-SB" charset="0"/>
                <a:cs typeface="DFKai-SB" charset="0"/>
              </a:rPr>
              <a:t>24</a:t>
            </a: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小时</a:t>
            </a:r>
            <a:r>
              <a:rPr lang="en-US" altLang="ja-JP" sz="6600" b="1">
                <a:solidFill>
                  <a:schemeClr val="tx1"/>
                </a:solidFill>
                <a:effectLst>
                  <a:outerShdw blurRad="38100" dist="38100" dir="2700000" algn="tl">
                    <a:srgbClr val="010199"/>
                  </a:outerShdw>
                </a:effectLst>
                <a:latin typeface="DFKai-SB" charset="0"/>
                <a:ea typeface="DFKai-SB" charset="0"/>
                <a:cs typeface="DFKai-SB" charset="0"/>
              </a:rPr>
              <a:t>?</a:t>
            </a:r>
            <a:endParaRPr lang="en-US" altLang="zh-CN" sz="6600" b="1">
              <a:solidFill>
                <a:schemeClr val="tx1"/>
              </a:solidFill>
              <a:effectLst>
                <a:outerShdw blurRad="38100" dist="38100" dir="2700000" algn="tl">
                  <a:srgbClr val="010199"/>
                </a:outerShdw>
              </a:effectLst>
              <a:latin typeface="DFKai-SB" charset="0"/>
              <a:ea typeface="DFKai-SB" charset="0"/>
              <a:cs typeface="DFKai-SB" charset="0"/>
            </a:endParaRPr>
          </a:p>
        </p:txBody>
      </p:sp>
      <p:sp>
        <p:nvSpPr>
          <p:cNvPr id="271364" name="Rectangle 4"/>
          <p:cNvSpPr>
            <a:spLocks noGrp="1" noChangeArrowheads="1"/>
          </p:cNvSpPr>
          <p:nvPr>
            <p:ph type="subTitle" idx="1"/>
          </p:nvPr>
        </p:nvSpPr>
        <p:spPr>
          <a:xfrm>
            <a:off x="0" y="1828800"/>
            <a:ext cx="9144000" cy="2209800"/>
          </a:xfrm>
        </p:spPr>
        <p:txBody>
          <a:bodyPr/>
          <a:lstStyle/>
          <a:p>
            <a:pPr marL="465138" indent="-465138" algn="l" eaLnBrk="1" hangingPunct="1">
              <a:buFont typeface="Wingdings" charset="0"/>
              <a:buChar char="l"/>
              <a:defRPr/>
            </a:pPr>
            <a:r>
              <a:rPr lang="zh-CN" altLang="en-US" sz="4800" b="1" i="1">
                <a:latin typeface="DFKai-SB" charset="0"/>
                <a:ea typeface="DFKai-SB" charset="0"/>
                <a:cs typeface="DFKai-SB" charset="0"/>
              </a:rPr>
              <a:t>瞬时创造</a:t>
            </a:r>
            <a:r>
              <a:rPr lang="zh-TW" altLang="en-US" sz="4800" b="1" i="1">
                <a:latin typeface="DFKai-SB" charset="0"/>
                <a:ea typeface="DFKai-SB" charset="0"/>
                <a:cs typeface="DFKai-SB" charset="0"/>
              </a:rPr>
              <a:t> </a:t>
            </a:r>
            <a:r>
              <a:rPr lang="en-US" altLang="zh-CN" sz="4800" b="1" i="1">
                <a:latin typeface="DFKai-SB" charset="0"/>
                <a:ea typeface="DFKai-SB" charset="0"/>
                <a:cs typeface="DFKai-SB" charset="0"/>
              </a:rPr>
              <a:t>(</a:t>
            </a:r>
            <a:r>
              <a:rPr lang="zh-CN" altLang="en-US" sz="4800" b="1" i="1">
                <a:latin typeface="DFKai-SB" charset="0"/>
                <a:ea typeface="DFKai-SB" charset="0"/>
                <a:cs typeface="DFKai-SB" charset="0"/>
              </a:rPr>
              <a:t>诗</a:t>
            </a:r>
            <a:r>
              <a:rPr lang="zh-TW" altLang="en-US" sz="4800" b="1" i="1">
                <a:latin typeface="Arial" charset="0"/>
                <a:ea typeface="PMingLiU" charset="0"/>
                <a:cs typeface="PMingLiU" charset="0"/>
              </a:rPr>
              <a:t> </a:t>
            </a:r>
            <a:r>
              <a:rPr lang="en-US" altLang="ja-JP" sz="4800" b="1" i="1">
                <a:latin typeface="Arial" charset="0"/>
                <a:ea typeface="ＭＳ Ｐゴシック" charset="0"/>
                <a:cs typeface="ＭＳ Ｐゴシック" charset="0"/>
              </a:rPr>
              <a:t>33:6)</a:t>
            </a:r>
          </a:p>
          <a:p>
            <a:pPr marL="465138" indent="-465138" algn="l" eaLnBrk="1" hangingPunct="1">
              <a:buFont typeface="Wingdings" charset="0"/>
              <a:buChar char="l"/>
              <a:defRPr/>
            </a:pPr>
            <a:r>
              <a:rPr lang="en-US" altLang="zh-TW" sz="4800" b="1" i="1">
                <a:latin typeface="DFKai-SB" charset="0"/>
                <a:ea typeface="DFKai-SB" charset="0"/>
                <a:cs typeface="DFKai-SB" charset="0"/>
              </a:rPr>
              <a:t>“</a:t>
            </a:r>
            <a:r>
              <a:rPr lang="zh-TW" altLang="en-US" sz="4800" b="1" i="1">
                <a:latin typeface="DFKai-SB" charset="0"/>
                <a:ea typeface="DFKai-SB" charset="0"/>
                <a:cs typeface="DFKai-SB" charset="0"/>
              </a:rPr>
              <a:t>有晚上有早晨”</a:t>
            </a:r>
          </a:p>
        </p:txBody>
      </p:sp>
    </p:spTree>
    <p:extLst>
      <p:ext uri="{BB962C8B-B14F-4D97-AF65-F5344CB8AC3E}">
        <p14:creationId xmlns:p14="http://schemas.microsoft.com/office/powerpoint/2010/main" val="26443805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136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136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4"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3" name="Picture 2" descr="Nighttime with Lake and Northern Lights"/>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115888"/>
            <a:ext cx="8966200"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0915"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algn="l" eaLnBrk="1" hangingPunct="1">
              <a:defRPr/>
            </a:pPr>
            <a:r>
              <a:rPr lang="zh-CN" altLang="en-US" b="1">
                <a:solidFill>
                  <a:schemeClr val="bg1"/>
                </a:solidFill>
                <a:latin typeface="Times New Roman" charset="0"/>
                <a:ea typeface="SimSun" charset="0"/>
                <a:cs typeface="SimSun" charset="0"/>
              </a:rPr>
              <a:t>圣经中除创世纪一章以外，唯独但</a:t>
            </a:r>
            <a:r>
              <a:rPr lang="en-US" altLang="zh-CN" b="1">
                <a:solidFill>
                  <a:schemeClr val="bg1"/>
                </a:solidFill>
                <a:latin typeface="Times New Roman" charset="0"/>
                <a:ea typeface="SimSun" charset="0"/>
                <a:cs typeface="SimSun" charset="0"/>
              </a:rPr>
              <a:t>8</a:t>
            </a:r>
            <a:r>
              <a:rPr lang="zh-CN" altLang="en-US" b="1">
                <a:solidFill>
                  <a:schemeClr val="bg1"/>
                </a:solidFill>
                <a:latin typeface="Times New Roman" charset="0"/>
                <a:ea typeface="SimSun" charset="0"/>
                <a:cs typeface="SimSun" charset="0"/>
              </a:rPr>
              <a:t>：</a:t>
            </a:r>
            <a:r>
              <a:rPr lang="en-US" altLang="zh-CN" b="1">
                <a:solidFill>
                  <a:schemeClr val="bg1"/>
                </a:solidFill>
                <a:latin typeface="Times New Roman" charset="0"/>
                <a:ea typeface="SimSun" charset="0"/>
                <a:cs typeface="SimSun" charset="0"/>
              </a:rPr>
              <a:t>26</a:t>
            </a:r>
            <a:r>
              <a:rPr lang="zh-CN" altLang="en-US" b="1">
                <a:solidFill>
                  <a:schemeClr val="bg1"/>
                </a:solidFill>
                <a:latin typeface="Times New Roman" charset="0"/>
                <a:ea typeface="SimSun" charset="0"/>
                <a:cs typeface="SimSun" charset="0"/>
              </a:rPr>
              <a:t>有</a:t>
            </a:r>
            <a:r>
              <a:rPr lang="zh-CN" altLang="en-US" b="1">
                <a:solidFill>
                  <a:schemeClr val="bg1"/>
                </a:solidFill>
                <a:latin typeface="Times New Roman" charset="0"/>
              </a:rPr>
              <a:t>关于</a:t>
            </a:r>
            <a:r>
              <a:rPr lang="ja-JP" altLang="en-US" b="1">
                <a:solidFill>
                  <a:schemeClr val="bg1"/>
                </a:solidFill>
                <a:latin typeface="Times New Roman" charset="0"/>
              </a:rPr>
              <a:t>“</a:t>
            </a:r>
            <a:r>
              <a:rPr lang="zh-CN" altLang="en-US" b="1">
                <a:solidFill>
                  <a:srgbClr val="FFFF00"/>
                </a:solidFill>
                <a:latin typeface="Times New Roman" charset="0"/>
                <a:ea typeface="SimSun" charset="0"/>
                <a:cs typeface="SimSun" charset="0"/>
              </a:rPr>
              <a:t>晚上和早晨</a:t>
            </a:r>
            <a:r>
              <a:rPr lang="en-US" altLang="zh-CN" b="1">
                <a:solidFill>
                  <a:schemeClr val="bg1"/>
                </a:solidFill>
                <a:latin typeface="Times New Roman" charset="0"/>
              </a:rPr>
              <a:t>”</a:t>
            </a:r>
            <a:r>
              <a:rPr lang="zh-CN" altLang="en-US" b="1">
                <a:solidFill>
                  <a:schemeClr val="bg1"/>
                </a:solidFill>
                <a:latin typeface="Times New Roman" charset="0"/>
              </a:rPr>
              <a:t>的描述</a:t>
            </a:r>
            <a:r>
              <a:rPr lang="en-US" altLang="zh-CN" b="1">
                <a:solidFill>
                  <a:schemeClr val="bg1"/>
                </a:solidFill>
                <a:latin typeface="Times New Roman" charset="0"/>
              </a:rPr>
              <a:t>——</a:t>
            </a:r>
            <a:r>
              <a:rPr lang="zh-CN" altLang="en-US" b="1">
                <a:solidFill>
                  <a:schemeClr val="bg1"/>
                </a:solidFill>
                <a:latin typeface="Times New Roman" charset="0"/>
              </a:rPr>
              <a:t>而那里是应当按照字面意思理解的</a:t>
            </a:r>
            <a:endParaRPr lang="zh-CN" altLang="en-US" b="1">
              <a:solidFill>
                <a:schemeClr val="bg1"/>
              </a:solidFill>
              <a:latin typeface="Times New Roman" charset="0"/>
              <a:ea typeface="SimSun" charset="0"/>
              <a:cs typeface="SimSun" charset="0"/>
            </a:endParaRPr>
          </a:p>
        </p:txBody>
      </p:sp>
      <p:sp>
        <p:nvSpPr>
          <p:cNvPr id="2470916" name="Rectangle 4"/>
          <p:cNvSpPr>
            <a:spLocks noChangeArrowheads="1"/>
          </p:cNvSpPr>
          <p:nvPr/>
        </p:nvSpPr>
        <p:spPr bwMode="auto">
          <a:xfrm>
            <a:off x="287338" y="3505200"/>
            <a:ext cx="8316912" cy="3124200"/>
          </a:xfrm>
          <a:prstGeom prst="rect">
            <a:avLst/>
          </a:prstGeom>
          <a:noFill/>
          <a:ln w="9525">
            <a:noFill/>
            <a:miter lim="800000"/>
            <a:headEnd/>
            <a:tailEnd/>
          </a:ln>
          <a:effectLst>
            <a:outerShdw blurRad="63500" dist="38099" dir="2700000" algn="ctr" rotWithShape="0">
              <a:schemeClr val="tx2">
                <a:alpha val="74997"/>
              </a:schemeClr>
            </a:outerShdw>
          </a:effectLst>
        </p:spPr>
        <p:txBody>
          <a:bodyPr anchor="ctr"/>
          <a:lstStyle/>
          <a:p>
            <a:pPr algn="ctr" eaLnBrk="1" hangingPunct="1">
              <a:defRPr/>
            </a:pPr>
            <a:r>
              <a:rPr lang="zh-CN" altLang="en-US" sz="4000">
                <a:solidFill>
                  <a:srgbClr val="FFFFFF"/>
                </a:solidFill>
                <a:latin typeface="Arial" charset="0"/>
                <a:ea typeface="SimSun" charset="0"/>
                <a:cs typeface="SimSun" charset="0"/>
              </a:rPr>
              <a:t>“关于所说二千三百个晚上和早晨的异象是真的，但你要把这异象封住，因为那是关于将来许多的年日的。</a:t>
            </a:r>
            <a:r>
              <a:rPr lang="en-US" altLang="zh-CN" sz="4000">
                <a:solidFill>
                  <a:srgbClr val="FFFFFF"/>
                </a:solidFill>
                <a:latin typeface="Arial" charset="0"/>
                <a:ea typeface="SimSun" charset="0"/>
                <a:cs typeface="SimSun" charset="0"/>
              </a:rPr>
              <a:t>” </a:t>
            </a:r>
            <a:endParaRPr lang="zh-CN" altLang="en-US" sz="4000">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3579130987"/>
      </p:ext>
    </p:extLst>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1"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a:defRPr/>
            </a:pP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为何是</a:t>
            </a:r>
            <a:r>
              <a:rPr lang="en-US" altLang="zh-CN" sz="6600" b="1">
                <a:solidFill>
                  <a:schemeClr val="tx1"/>
                </a:solidFill>
                <a:effectLst>
                  <a:outerShdw blurRad="38100" dist="38100" dir="2700000" algn="tl">
                    <a:srgbClr val="010199"/>
                  </a:outerShdw>
                </a:effectLst>
                <a:latin typeface="DFKai-SB" charset="0"/>
                <a:ea typeface="DFKai-SB" charset="0"/>
                <a:cs typeface="DFKai-SB" charset="0"/>
              </a:rPr>
              <a:t>24</a:t>
            </a: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小时</a:t>
            </a:r>
            <a:r>
              <a:rPr lang="en-US" altLang="ja-JP" sz="6600" b="1">
                <a:solidFill>
                  <a:schemeClr val="tx1"/>
                </a:solidFill>
                <a:effectLst>
                  <a:outerShdw blurRad="38100" dist="38100" dir="2700000" algn="tl">
                    <a:srgbClr val="010199"/>
                  </a:outerShdw>
                </a:effectLst>
                <a:latin typeface="DFKai-SB" charset="0"/>
                <a:ea typeface="DFKai-SB" charset="0"/>
                <a:cs typeface="DFKai-SB" charset="0"/>
              </a:rPr>
              <a:t>?</a:t>
            </a:r>
            <a:endParaRPr lang="en-US" altLang="zh-CN" sz="6600" b="1">
              <a:solidFill>
                <a:schemeClr val="tx1"/>
              </a:solidFill>
              <a:effectLst>
                <a:outerShdw blurRad="38100" dist="38100" dir="2700000" algn="tl">
                  <a:srgbClr val="010199"/>
                </a:outerShdw>
              </a:effectLst>
              <a:latin typeface="DFKai-SB" charset="0"/>
              <a:ea typeface="DFKai-SB" charset="0"/>
              <a:cs typeface="DFKai-SB" charset="0"/>
            </a:endParaRPr>
          </a:p>
        </p:txBody>
      </p:sp>
      <p:sp>
        <p:nvSpPr>
          <p:cNvPr id="271364" name="Rectangle 4"/>
          <p:cNvSpPr>
            <a:spLocks noGrp="1" noChangeArrowheads="1"/>
          </p:cNvSpPr>
          <p:nvPr>
            <p:ph type="subTitle" idx="1"/>
          </p:nvPr>
        </p:nvSpPr>
        <p:spPr>
          <a:xfrm>
            <a:off x="0" y="1828800"/>
            <a:ext cx="9144000" cy="2971800"/>
          </a:xfrm>
        </p:spPr>
        <p:txBody>
          <a:bodyPr/>
          <a:lstStyle/>
          <a:p>
            <a:pPr marL="465138" indent="-465138" algn="l">
              <a:buFont typeface="Wingdings" charset="0"/>
              <a:buChar char="l"/>
              <a:defRPr/>
            </a:pPr>
            <a:r>
              <a:rPr lang="zh-CN" altLang="en-US" sz="4800" b="1" i="1">
                <a:latin typeface="DFKai-SB" charset="0"/>
                <a:ea typeface="DFKai-SB" charset="0"/>
                <a:cs typeface="DFKai-SB" charset="0"/>
              </a:rPr>
              <a:t>瞬时创造</a:t>
            </a:r>
            <a:r>
              <a:rPr lang="zh-TW" altLang="en-US" sz="4800" b="1" i="1">
                <a:latin typeface="DFKai-SB" charset="0"/>
                <a:ea typeface="DFKai-SB" charset="0"/>
                <a:cs typeface="DFKai-SB" charset="0"/>
              </a:rPr>
              <a:t> </a:t>
            </a:r>
            <a:r>
              <a:rPr lang="en-US" altLang="zh-CN" sz="4800" b="1" i="1">
                <a:latin typeface="DFKai-SB" charset="0"/>
                <a:ea typeface="DFKai-SB" charset="0"/>
                <a:cs typeface="DFKai-SB" charset="0"/>
              </a:rPr>
              <a:t>(</a:t>
            </a:r>
            <a:r>
              <a:rPr lang="zh-CN" altLang="en-US" sz="4800" b="1" i="1">
                <a:latin typeface="DFKai-SB" charset="0"/>
                <a:ea typeface="DFKai-SB" charset="0"/>
                <a:cs typeface="DFKai-SB" charset="0"/>
              </a:rPr>
              <a:t>诗</a:t>
            </a:r>
            <a:r>
              <a:rPr lang="zh-TW" altLang="en-US" sz="4800" b="1" i="1">
                <a:latin typeface="Arial" charset="0"/>
                <a:ea typeface="PMingLiU" charset="0"/>
                <a:cs typeface="PMingLiU" charset="0"/>
              </a:rPr>
              <a:t> </a:t>
            </a:r>
            <a:r>
              <a:rPr lang="en-US" altLang="ja-JP" sz="4800" b="1" i="1">
                <a:latin typeface="Arial" charset="0"/>
              </a:rPr>
              <a:t>33:6)</a:t>
            </a:r>
          </a:p>
          <a:p>
            <a:pPr marL="465138" indent="-465138" algn="l">
              <a:buFont typeface="Wingdings" charset="0"/>
              <a:buChar char="l"/>
              <a:defRPr/>
            </a:pPr>
            <a:r>
              <a:rPr lang="en-US" altLang="zh-TW" sz="4800" b="1" i="1">
                <a:latin typeface="DFKai-SB" charset="0"/>
                <a:ea typeface="DFKai-SB" charset="0"/>
                <a:cs typeface="DFKai-SB" charset="0"/>
              </a:rPr>
              <a:t>“</a:t>
            </a:r>
            <a:r>
              <a:rPr lang="zh-TW" altLang="en-US" sz="4800" b="1" i="1">
                <a:latin typeface="DFKai-SB" charset="0"/>
                <a:ea typeface="DFKai-SB" charset="0"/>
                <a:cs typeface="DFKai-SB" charset="0"/>
              </a:rPr>
              <a:t>有晚上有早晨”</a:t>
            </a:r>
          </a:p>
          <a:p>
            <a:pPr marL="465138" indent="-465138" algn="l">
              <a:buFont typeface="Wingdings" charset="0"/>
              <a:buChar char="l"/>
              <a:defRPr/>
            </a:pPr>
            <a:r>
              <a:rPr lang="zh-CN" altLang="en-US" sz="4800" b="1" i="1">
                <a:latin typeface="DFKai-SB" charset="0"/>
                <a:ea typeface="DFKai-SB" charset="0"/>
                <a:cs typeface="DFKai-SB" charset="0"/>
              </a:rPr>
              <a:t>数字形容词</a:t>
            </a:r>
            <a:r>
              <a:rPr lang="en-US" altLang="zh-TW" sz="4800" b="1" i="1">
                <a:latin typeface="DFKai-SB" charset="0"/>
                <a:ea typeface="DFKai-SB" charset="0"/>
                <a:cs typeface="DFKai-SB" charset="0"/>
              </a:rPr>
              <a:t>(“</a:t>
            </a:r>
            <a:r>
              <a:rPr lang="zh-TW" altLang="en-US" sz="4800" b="1" i="1">
                <a:latin typeface="DFKai-SB" charset="0"/>
                <a:ea typeface="DFKai-SB" charset="0"/>
                <a:cs typeface="DFKai-SB" charset="0"/>
              </a:rPr>
              <a:t>第一</a:t>
            </a:r>
            <a:r>
              <a:rPr lang="en-US" altLang="zh-TW" sz="4800" b="1" i="1">
                <a:latin typeface="DFKai-SB" charset="0"/>
                <a:ea typeface="DFKai-SB" charset="0"/>
                <a:cs typeface="DFKai-SB" charset="0"/>
              </a:rPr>
              <a:t>…”)</a:t>
            </a:r>
          </a:p>
        </p:txBody>
      </p:sp>
      <p:sp>
        <p:nvSpPr>
          <p:cNvPr id="5" name="Rectangle 7"/>
          <p:cNvSpPr>
            <a:spLocks noChangeArrowheads="1"/>
          </p:cNvSpPr>
          <p:nvPr/>
        </p:nvSpPr>
        <p:spPr bwMode="auto">
          <a:xfrm>
            <a:off x="990600" y="4764088"/>
            <a:ext cx="7848600" cy="19050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zh-CN" altLang="en-US" sz="4000" b="1" i="1">
                <a:solidFill>
                  <a:srgbClr val="FFFFFF"/>
                </a:solidFill>
                <a:effectLst>
                  <a:outerShdw blurRad="38100" dist="38100" dir="2700000" algn="tl">
                    <a:srgbClr val="010199"/>
                  </a:outerShdw>
                </a:effectLst>
                <a:latin typeface="Arial" charset="0"/>
                <a:ea typeface="SimSun" charset="0"/>
                <a:cs typeface="SimSun" charset="0"/>
              </a:rPr>
              <a:t>按照希伯莱文文法，若</a:t>
            </a:r>
            <a:r>
              <a:rPr lang="en-US" altLang="zh-CN" sz="4000" b="1" i="1">
                <a:solidFill>
                  <a:srgbClr val="FFFFFF"/>
                </a:solidFill>
                <a:effectLst>
                  <a:outerShdw blurRad="38100" dist="38100" dir="2700000" algn="tl">
                    <a:srgbClr val="010199"/>
                  </a:outerShdw>
                </a:effectLst>
                <a:latin typeface="Arial" charset="0"/>
                <a:ea typeface="SimSun" charset="0"/>
                <a:cs typeface="SimSun" charset="0"/>
              </a:rPr>
              <a:t> “</a:t>
            </a:r>
            <a:r>
              <a:rPr lang="zh-CN" altLang="en-US" sz="4000" b="1" i="1">
                <a:solidFill>
                  <a:srgbClr val="FFFFFF"/>
                </a:solidFill>
                <a:effectLst>
                  <a:outerShdw blurRad="38100" dist="38100" dir="2700000" algn="tl">
                    <a:srgbClr val="010199"/>
                  </a:outerShdw>
                </a:effectLst>
                <a:latin typeface="Arial" charset="0"/>
                <a:ea typeface="SimSun" charset="0"/>
                <a:cs typeface="SimSun" charset="0"/>
              </a:rPr>
              <a:t>天”（</a:t>
            </a:r>
            <a:r>
              <a:rPr lang="en-US" altLang="zh-CN" sz="4000" b="1" i="1">
                <a:solidFill>
                  <a:srgbClr val="FFFFFF"/>
                </a:solidFill>
                <a:effectLst>
                  <a:outerShdw blurRad="38100" dist="38100" dir="2700000" algn="tl">
                    <a:srgbClr val="010199"/>
                  </a:outerShdw>
                </a:effectLst>
                <a:latin typeface="Arial" charset="0"/>
                <a:ea typeface="SimSun" charset="0"/>
                <a:cs typeface="SimSun" charset="0"/>
              </a:rPr>
              <a:t>yom</a:t>
            </a:r>
            <a:r>
              <a:rPr lang="zh-CN" altLang="en-US" sz="4000" b="1" i="1">
                <a:solidFill>
                  <a:srgbClr val="FFFFFF"/>
                </a:solidFill>
                <a:effectLst>
                  <a:outerShdw blurRad="38100" dist="38100" dir="2700000" algn="tl">
                    <a:srgbClr val="010199"/>
                  </a:outerShdw>
                </a:effectLst>
                <a:latin typeface="Arial" charset="0"/>
                <a:ea typeface="SimSun" charset="0"/>
                <a:cs typeface="SimSun" charset="0"/>
              </a:rPr>
              <a:t>）前带有数字形容词时，则“天”应当按照字面意思来理解</a:t>
            </a:r>
            <a:endParaRPr lang="zh-CN" altLang="en-US" sz="4000" b="1" i="1">
              <a:solidFill>
                <a:srgbClr val="FFFFFF"/>
              </a:solidFill>
              <a:effectLst>
                <a:outerShdw blurRad="38100" dist="38100" dir="2700000" algn="tl">
                  <a:srgbClr val="010199"/>
                </a:outerShdw>
              </a:effectLst>
              <a:latin typeface="Arial" charset="0"/>
              <a:ea typeface="ＭＳ Ｐゴシック" charset="0"/>
            </a:endParaRPr>
          </a:p>
        </p:txBody>
      </p:sp>
    </p:spTree>
    <p:extLst>
      <p:ext uri="{BB962C8B-B14F-4D97-AF65-F5344CB8AC3E}">
        <p14:creationId xmlns:p14="http://schemas.microsoft.com/office/powerpoint/2010/main" val="1921287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136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136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1364">
                                            <p:txEl>
                                              <p:pRg st="2" end="2"/>
                                            </p:txEl>
                                          </p:spTgt>
                                        </p:tgtEl>
                                        <p:attrNameLst>
                                          <p:attrName>style.visibility</p:attrName>
                                        </p:attrNameLst>
                                      </p:cBhvr>
                                      <p:to>
                                        <p:strVal val="visible"/>
                                      </p:to>
                                    </p:set>
                                  </p:childTnLst>
                                </p:cTn>
                              </p:par>
                            </p:childTnLst>
                          </p:cTn>
                        </p:par>
                        <p:par>
                          <p:cTn id="15" fill="hold" nodeType="afterGroup">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4" grpId="0" build="p" autoUpdateAnimBg="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tabernacle1enlarg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5011"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zh-CN" altLang="en-US">
                <a:solidFill>
                  <a:schemeClr val="bg1"/>
                </a:solidFill>
                <a:latin typeface="Times New Roman" charset="0"/>
                <a:ea typeface="SimSun" charset="0"/>
                <a:cs typeface="SimSun" charset="0"/>
              </a:rPr>
              <a:t>民 </a:t>
            </a:r>
            <a:r>
              <a:rPr lang="en-US" altLang="zh-CN">
                <a:solidFill>
                  <a:schemeClr val="bg1"/>
                </a:solidFill>
                <a:latin typeface="Times New Roman" charset="0"/>
              </a:rPr>
              <a:t>7:12</a:t>
            </a:r>
            <a:endParaRPr lang="en-US" altLang="zh-CN">
              <a:latin typeface="Times New Roman" charset="0"/>
            </a:endParaRPr>
          </a:p>
        </p:txBody>
      </p:sp>
      <p:sp>
        <p:nvSpPr>
          <p:cNvPr id="2475012" name="Rectangle 4"/>
          <p:cNvSpPr>
            <a:spLocks noChangeArrowheads="1"/>
          </p:cNvSpPr>
          <p:nvPr/>
        </p:nvSpPr>
        <p:spPr bwMode="auto">
          <a:xfrm>
            <a:off x="762000" y="2362200"/>
            <a:ext cx="7772400" cy="1143000"/>
          </a:xfrm>
          <a:prstGeom prst="rect">
            <a:avLst/>
          </a:prstGeom>
          <a:noFill/>
          <a:ln w="9525">
            <a:noFill/>
            <a:miter lim="800000"/>
            <a:headEnd/>
            <a:tailEnd/>
          </a:ln>
          <a:effectLst>
            <a:outerShdw blurRad="63500" dist="38099" dir="2700000" algn="ctr" rotWithShape="0">
              <a:schemeClr val="tx2">
                <a:alpha val="74997"/>
              </a:schemeClr>
            </a:outerShdw>
          </a:effectLst>
        </p:spPr>
        <p:txBody>
          <a:bodyPr anchor="ctr"/>
          <a:lstStyle/>
          <a:p>
            <a:pPr algn="ctr" eaLnBrk="1" hangingPunct="1">
              <a:defRPr/>
            </a:pPr>
            <a:r>
              <a:rPr lang="zh-CN" altLang="en-US" sz="4400" b="1">
                <a:solidFill>
                  <a:srgbClr val="FFFFFF"/>
                </a:solidFill>
                <a:latin typeface="Arial" charset="0"/>
                <a:ea typeface="SimSun" charset="0"/>
                <a:cs typeface="SimSun" charset="0"/>
              </a:rPr>
              <a:t>“头</a:t>
            </a:r>
            <a:r>
              <a:rPr lang="zh-CN" altLang="en-US" sz="4400" b="1">
                <a:solidFill>
                  <a:srgbClr val="FFFF00"/>
                </a:solidFill>
                <a:latin typeface="Arial" charset="0"/>
                <a:ea typeface="SimSun" charset="0"/>
                <a:cs typeface="SimSun" charset="0"/>
              </a:rPr>
              <a:t>一天</a:t>
            </a:r>
            <a:r>
              <a:rPr lang="zh-CN" altLang="en-US" sz="4400" b="1">
                <a:solidFill>
                  <a:srgbClr val="FFFFFF"/>
                </a:solidFill>
                <a:latin typeface="Arial" charset="0"/>
                <a:ea typeface="SimSun" charset="0"/>
                <a:cs typeface="SimSun" charset="0"/>
              </a:rPr>
              <a:t>献上供物的，是犹大支派的亚米拿达的儿子拿顺。”</a:t>
            </a:r>
          </a:p>
        </p:txBody>
      </p:sp>
    </p:spTree>
    <p:extLst>
      <p:ext uri="{BB962C8B-B14F-4D97-AF65-F5344CB8AC3E}">
        <p14:creationId xmlns:p14="http://schemas.microsoft.com/office/powerpoint/2010/main" val="1637730660"/>
      </p:ext>
    </p:extLst>
  </p:cSld>
  <p:clrMapOvr>
    <a:masterClrMapping/>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21"/>
        <p:cNvGrpSpPr/>
        <p:nvPr/>
      </p:nvGrpSpPr>
      <p:grpSpPr>
        <a:xfrm>
          <a:off x="0" y="0"/>
          <a:ext cx="0" cy="0"/>
          <a:chOff x="0" y="0"/>
          <a:chExt cx="0" cy="0"/>
        </a:xfrm>
      </p:grpSpPr>
      <p:pic>
        <p:nvPicPr>
          <p:cNvPr id="5122" name="Google Shape;5122;p666" descr="npo0000c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123" name="Google Shape;5123;p666"/>
          <p:cNvSpPr txBox="1">
            <a:spLocks noGrp="1"/>
          </p:cNvSpPr>
          <p:nvPr>
            <p:ph type="title" idx="4294967295"/>
          </p:nvPr>
        </p:nvSpPr>
        <p:spPr>
          <a:xfrm>
            <a:off x="5562600" y="0"/>
            <a:ext cx="3511550" cy="533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800" b="1" dirty="0" err="1">
                <a:latin typeface="Arial" panose="020B0604020202020204" pitchFamily="34" charset="0"/>
                <a:cs typeface="Arial" panose="020B0604020202020204" pitchFamily="34" charset="0"/>
                <a:sym typeface="Arial"/>
              </a:rPr>
              <a:t>第一天</a:t>
            </a:r>
            <a:endParaRPr sz="2800" b="1" dirty="0">
              <a:latin typeface="Arial" panose="020B0604020202020204" pitchFamily="34" charset="0"/>
              <a:cs typeface="Arial" panose="020B0604020202020204" pitchFamily="34" charset="0"/>
              <a:sym typeface="Arial"/>
            </a:endParaRPr>
          </a:p>
        </p:txBody>
      </p:sp>
      <p:sp>
        <p:nvSpPr>
          <p:cNvPr id="5124" name="Google Shape;5124;p666"/>
          <p:cNvSpPr txBox="1"/>
          <p:nvPr/>
        </p:nvSpPr>
        <p:spPr>
          <a:xfrm>
            <a:off x="3124200" y="365125"/>
            <a:ext cx="3810000" cy="123507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神的创造</a:t>
            </a:r>
            <a:r>
              <a:rPr kumimoji="0" lang="en-US" sz="3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lang="en-US" sz="3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第一天</a:t>
            </a:r>
            <a:endParaRPr kumimoji="0" sz="3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1500"/>
              </a:spcBef>
              <a:spcAft>
                <a:spcPts val="0"/>
              </a:spcAft>
              <a:buClr>
                <a:srgbClr val="000000"/>
              </a:buClr>
              <a:buSzTx/>
              <a:buFont typeface="Arial"/>
              <a:buNone/>
              <a:tabLst/>
              <a:defRPr/>
            </a:pPr>
            <a:endParaRPr kumimoji="0" sz="3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125" name="Google Shape;5125;p666"/>
          <p:cNvSpPr txBox="1"/>
          <p:nvPr/>
        </p:nvSpPr>
        <p:spPr>
          <a:xfrm>
            <a:off x="3048000" y="5334000"/>
            <a:ext cx="6096000" cy="10668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神称光为昼，称暗为夜。有晚上，有早晨，这是头一天</a:t>
            </a:r>
            <a:r>
              <a:rPr kumimoji="0" lang="en-US"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。(5).</a:t>
            </a:r>
            <a:endParaRPr kumimoji="0"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grpSp>
        <p:nvGrpSpPr>
          <p:cNvPr id="5126" name="Google Shape;5126;p666"/>
          <p:cNvGrpSpPr/>
          <p:nvPr/>
        </p:nvGrpSpPr>
        <p:grpSpPr>
          <a:xfrm>
            <a:off x="152400" y="228600"/>
            <a:ext cx="1066800" cy="914400"/>
            <a:chOff x="96" y="144"/>
            <a:chExt cx="672" cy="576"/>
          </a:xfrm>
        </p:grpSpPr>
        <p:sp>
          <p:nvSpPr>
            <p:cNvPr id="5127" name="Google Shape;5127;p666"/>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5128" name="Google Shape;5128;p666"/>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创造</a:t>
              </a:r>
              <a:endParaRPr kumimoji="0"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00000"/>
                </a:lnSpc>
                <a:spcBef>
                  <a:spcPts val="70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a:defRPr/>
            </a:pP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为何是</a:t>
            </a:r>
            <a:r>
              <a:rPr lang="en-US" altLang="zh-CN" sz="6600" b="1">
                <a:solidFill>
                  <a:schemeClr val="tx1"/>
                </a:solidFill>
                <a:effectLst>
                  <a:outerShdw blurRad="38100" dist="38100" dir="2700000" algn="tl">
                    <a:srgbClr val="010199"/>
                  </a:outerShdw>
                </a:effectLst>
                <a:latin typeface="DFKai-SB" charset="0"/>
                <a:ea typeface="DFKai-SB" charset="0"/>
                <a:cs typeface="DFKai-SB" charset="0"/>
              </a:rPr>
              <a:t>24</a:t>
            </a: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小时</a:t>
            </a:r>
            <a:r>
              <a:rPr lang="en-US" altLang="ja-JP" sz="6600" b="1">
                <a:solidFill>
                  <a:schemeClr val="tx1"/>
                </a:solidFill>
                <a:effectLst>
                  <a:outerShdw blurRad="38100" dist="38100" dir="2700000" algn="tl">
                    <a:srgbClr val="010199"/>
                  </a:outerShdw>
                </a:effectLst>
                <a:latin typeface="DFKai-SB" charset="0"/>
                <a:ea typeface="DFKai-SB" charset="0"/>
                <a:cs typeface="DFKai-SB" charset="0"/>
              </a:rPr>
              <a:t>?</a:t>
            </a:r>
            <a:endParaRPr lang="en-US" altLang="zh-CN" sz="6600" b="1">
              <a:solidFill>
                <a:schemeClr val="tx1"/>
              </a:solidFill>
              <a:effectLst>
                <a:outerShdw blurRad="38100" dist="38100" dir="2700000" algn="tl">
                  <a:srgbClr val="010199"/>
                </a:outerShdw>
              </a:effectLst>
              <a:latin typeface="DFKai-SB" charset="0"/>
              <a:ea typeface="DFKai-SB" charset="0"/>
              <a:cs typeface="DFKai-SB" charset="0"/>
            </a:endParaRPr>
          </a:p>
        </p:txBody>
      </p:sp>
      <p:sp>
        <p:nvSpPr>
          <p:cNvPr id="271364" name="Rectangle 4"/>
          <p:cNvSpPr>
            <a:spLocks noGrp="1" noChangeArrowheads="1"/>
          </p:cNvSpPr>
          <p:nvPr>
            <p:ph type="subTitle" idx="1"/>
          </p:nvPr>
        </p:nvSpPr>
        <p:spPr>
          <a:xfrm>
            <a:off x="0" y="1828800"/>
            <a:ext cx="9144000" cy="4800600"/>
          </a:xfrm>
        </p:spPr>
        <p:txBody>
          <a:bodyPr/>
          <a:lstStyle/>
          <a:p>
            <a:pPr marL="465138" indent="-465138" algn="l">
              <a:buFont typeface="Wingdings" charset="0"/>
              <a:buChar char="l"/>
              <a:defRPr/>
            </a:pPr>
            <a:r>
              <a:rPr lang="zh-CN" altLang="en-US" sz="4800" b="1" i="1">
                <a:latin typeface="DFKai-SB" charset="0"/>
                <a:ea typeface="DFKai-SB" charset="0"/>
                <a:cs typeface="DFKai-SB" charset="0"/>
              </a:rPr>
              <a:t>瞬时创造</a:t>
            </a:r>
            <a:r>
              <a:rPr lang="zh-TW" altLang="en-US" sz="4800" b="1" i="1">
                <a:latin typeface="DFKai-SB" charset="0"/>
                <a:ea typeface="DFKai-SB" charset="0"/>
                <a:cs typeface="DFKai-SB" charset="0"/>
              </a:rPr>
              <a:t> </a:t>
            </a:r>
            <a:r>
              <a:rPr lang="en-US" altLang="zh-CN" sz="4800" b="1" i="1">
                <a:latin typeface="DFKai-SB" charset="0"/>
                <a:ea typeface="DFKai-SB" charset="0"/>
                <a:cs typeface="DFKai-SB" charset="0"/>
              </a:rPr>
              <a:t>(</a:t>
            </a:r>
            <a:r>
              <a:rPr lang="zh-CN" altLang="en-US" sz="4800" b="1" i="1">
                <a:latin typeface="DFKai-SB" charset="0"/>
                <a:ea typeface="DFKai-SB" charset="0"/>
                <a:cs typeface="DFKai-SB" charset="0"/>
              </a:rPr>
              <a:t>诗</a:t>
            </a:r>
            <a:r>
              <a:rPr lang="zh-TW" altLang="en-US" sz="4800" b="1" i="1">
                <a:latin typeface="Arial" charset="0"/>
                <a:ea typeface="PMingLiU" charset="0"/>
                <a:cs typeface="PMingLiU" charset="0"/>
              </a:rPr>
              <a:t> </a:t>
            </a:r>
            <a:r>
              <a:rPr lang="en-US" altLang="ja-JP" sz="4800" b="1" i="1">
                <a:latin typeface="Arial" charset="0"/>
              </a:rPr>
              <a:t>33:6)</a:t>
            </a:r>
          </a:p>
          <a:p>
            <a:pPr marL="465138" indent="-465138" algn="l">
              <a:buFont typeface="Wingdings" charset="0"/>
              <a:buChar char="l"/>
              <a:defRPr/>
            </a:pPr>
            <a:r>
              <a:rPr lang="en-US" altLang="zh-TW" sz="4800" b="1" i="1">
                <a:latin typeface="DFKai-SB" charset="0"/>
                <a:ea typeface="DFKai-SB" charset="0"/>
                <a:cs typeface="DFKai-SB" charset="0"/>
              </a:rPr>
              <a:t>“</a:t>
            </a:r>
            <a:r>
              <a:rPr lang="zh-TW" altLang="en-US" sz="4800" b="1" i="1">
                <a:latin typeface="DFKai-SB" charset="0"/>
                <a:ea typeface="DFKai-SB" charset="0"/>
                <a:cs typeface="DFKai-SB" charset="0"/>
              </a:rPr>
              <a:t>有晚上有早晨”</a:t>
            </a:r>
          </a:p>
          <a:p>
            <a:pPr marL="465138" indent="-465138" algn="l">
              <a:buFont typeface="Wingdings" charset="0"/>
              <a:buChar char="l"/>
              <a:defRPr/>
            </a:pPr>
            <a:r>
              <a:rPr lang="zh-CN" altLang="en-US" sz="4800" b="1" i="1">
                <a:latin typeface="DFKai-SB" charset="0"/>
                <a:ea typeface="DFKai-SB" charset="0"/>
                <a:cs typeface="DFKai-SB" charset="0"/>
              </a:rPr>
              <a:t>数字形容词</a:t>
            </a:r>
            <a:r>
              <a:rPr lang="en-US" altLang="zh-TW" sz="4800" b="1" i="1">
                <a:latin typeface="DFKai-SB" charset="0"/>
                <a:ea typeface="DFKai-SB" charset="0"/>
                <a:cs typeface="DFKai-SB" charset="0"/>
              </a:rPr>
              <a:t>(“</a:t>
            </a:r>
            <a:r>
              <a:rPr lang="zh-TW" altLang="en-US" sz="4800" b="1" i="1">
                <a:latin typeface="DFKai-SB" charset="0"/>
                <a:ea typeface="DFKai-SB" charset="0"/>
                <a:cs typeface="DFKai-SB" charset="0"/>
              </a:rPr>
              <a:t>第一</a:t>
            </a:r>
            <a:r>
              <a:rPr lang="en-US" altLang="zh-TW" sz="4800" b="1" i="1">
                <a:latin typeface="DFKai-SB" charset="0"/>
                <a:ea typeface="DFKai-SB" charset="0"/>
                <a:cs typeface="DFKai-SB" charset="0"/>
              </a:rPr>
              <a:t>…”)</a:t>
            </a:r>
          </a:p>
          <a:p>
            <a:pPr marL="465138" indent="-465138" algn="l">
              <a:buFont typeface="Wingdings" charset="0"/>
              <a:buChar char="l"/>
              <a:defRPr/>
            </a:pPr>
            <a:r>
              <a:rPr lang="zh-CN" altLang="en-US" sz="4800" b="1" i="1">
                <a:latin typeface="DFKai-SB" charset="0"/>
                <a:ea typeface="DFKai-SB" charset="0"/>
                <a:cs typeface="DFKai-SB" charset="0"/>
              </a:rPr>
              <a:t>工作与休息的模式</a:t>
            </a:r>
          </a:p>
        </p:txBody>
      </p:sp>
    </p:spTree>
    <p:extLst>
      <p:ext uri="{BB962C8B-B14F-4D97-AF65-F5344CB8AC3E}">
        <p14:creationId xmlns:p14="http://schemas.microsoft.com/office/powerpoint/2010/main" val="1016444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136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136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136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7136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4"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1"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67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4" name="Rectangle 3"/>
          <p:cNvSpPr>
            <a:spLocks noGrp="1" noChangeArrowheads="1"/>
          </p:cNvSpPr>
          <p:nvPr>
            <p:ph type="title" idx="4294967295"/>
          </p:nvPr>
        </p:nvSpPr>
        <p:spPr>
          <a:xfrm>
            <a:off x="34925" y="44450"/>
            <a:ext cx="5905500" cy="1439863"/>
          </a:xfrm>
          <a:solidFill>
            <a:srgbClr val="3333CC"/>
          </a:solidFill>
        </p:spPr>
        <p:txBody>
          <a:bodyPr/>
          <a:lstStyle/>
          <a:p>
            <a:pPr eaLnBrk="1" hangingPunct="1">
              <a:defRPr/>
            </a:pPr>
            <a:r>
              <a:rPr lang="zh-CN" altLang="en-US" b="1">
                <a:solidFill>
                  <a:schemeClr val="bg1"/>
                </a:solidFill>
                <a:effectLst>
                  <a:outerShdw blurRad="38100" dist="38100" dir="2700000" algn="tl">
                    <a:srgbClr val="000000"/>
                  </a:outerShdw>
                </a:effectLst>
              </a:rPr>
              <a:t>一周七天的制定来</a:t>
            </a:r>
            <a:br>
              <a:rPr lang="zh-CN" altLang="en-US" b="1">
                <a:solidFill>
                  <a:schemeClr val="bg1"/>
                </a:solidFill>
                <a:effectLst>
                  <a:outerShdw blurRad="38100" dist="38100" dir="2700000" algn="tl">
                    <a:srgbClr val="000000"/>
                  </a:outerShdw>
                </a:effectLst>
              </a:rPr>
            </a:br>
            <a:r>
              <a:rPr lang="zh-CN" altLang="en-US" b="1">
                <a:solidFill>
                  <a:schemeClr val="bg1"/>
                </a:solidFill>
                <a:effectLst>
                  <a:outerShdw blurRad="38100" dist="38100" dir="2700000" algn="tl">
                    <a:srgbClr val="000000"/>
                  </a:outerShdw>
                </a:effectLst>
              </a:rPr>
              <a:t>源于创世纪第一章</a:t>
            </a:r>
          </a:p>
        </p:txBody>
      </p:sp>
    </p:spTree>
    <p:extLst>
      <p:ext uri="{BB962C8B-B14F-4D97-AF65-F5344CB8AC3E}">
        <p14:creationId xmlns:p14="http://schemas.microsoft.com/office/powerpoint/2010/main" val="35874912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AE2D730-D789-8443-A033-1DFFC86B39C8}"/>
              </a:ext>
            </a:extLst>
          </p:cNvPr>
          <p:cNvGrpSpPr/>
          <p:nvPr/>
        </p:nvGrpSpPr>
        <p:grpSpPr>
          <a:xfrm>
            <a:off x="-108520" y="0"/>
            <a:ext cx="9290909" cy="6865245"/>
            <a:chOff x="-108520" y="0"/>
            <a:chExt cx="9290909" cy="6865245"/>
          </a:xfrm>
        </p:grpSpPr>
        <p:grpSp>
          <p:nvGrpSpPr>
            <p:cNvPr id="7" name="Group 6">
              <a:extLst>
                <a:ext uri="{FF2B5EF4-FFF2-40B4-BE49-F238E27FC236}">
                  <a16:creationId xmlns:a16="http://schemas.microsoft.com/office/drawing/2014/main" id="{09BFCB6C-F709-D840-8935-D6799A557779}"/>
                </a:ext>
              </a:extLst>
            </p:cNvPr>
            <p:cNvGrpSpPr/>
            <p:nvPr/>
          </p:nvGrpSpPr>
          <p:grpSpPr>
            <a:xfrm>
              <a:off x="-108520" y="0"/>
              <a:ext cx="9290909" cy="6865245"/>
              <a:chOff x="-108520" y="0"/>
              <a:chExt cx="9290909" cy="6865245"/>
            </a:xfrm>
          </p:grpSpPr>
          <p:pic>
            <p:nvPicPr>
              <p:cNvPr id="273410" name="Picture 2" descr="Tim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520" y="528191"/>
                <a:ext cx="9290909" cy="5997153"/>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66E76D9-3E6C-9845-8476-452975EDB172}"/>
                  </a:ext>
                </a:extLst>
              </p:cNvPr>
              <p:cNvSpPr/>
              <p:nvPr/>
            </p:nvSpPr>
            <p:spPr bwMode="auto">
              <a:xfrm>
                <a:off x="0" y="0"/>
                <a:ext cx="2879304" cy="3501008"/>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8" name="Rectangle 7">
                <a:extLst>
                  <a:ext uri="{FF2B5EF4-FFF2-40B4-BE49-F238E27FC236}">
                    <a16:creationId xmlns:a16="http://schemas.microsoft.com/office/drawing/2014/main" id="{1903CA4C-F086-524F-BC1A-EA616EFB04D7}"/>
                  </a:ext>
                </a:extLst>
              </p:cNvPr>
              <p:cNvSpPr/>
              <p:nvPr/>
            </p:nvSpPr>
            <p:spPr bwMode="auto">
              <a:xfrm>
                <a:off x="1958108" y="0"/>
                <a:ext cx="7185891" cy="786445"/>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9" name="Rectangle 8">
                <a:extLst>
                  <a:ext uri="{FF2B5EF4-FFF2-40B4-BE49-F238E27FC236}">
                    <a16:creationId xmlns:a16="http://schemas.microsoft.com/office/drawing/2014/main" id="{B4DBE680-79F4-5548-BA7F-AD9270283A5F}"/>
                  </a:ext>
                </a:extLst>
              </p:cNvPr>
              <p:cNvSpPr/>
              <p:nvPr/>
            </p:nvSpPr>
            <p:spPr bwMode="auto">
              <a:xfrm>
                <a:off x="0" y="6453336"/>
                <a:ext cx="9143999"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1" name="Rectangle 10">
                <a:extLst>
                  <a:ext uri="{FF2B5EF4-FFF2-40B4-BE49-F238E27FC236}">
                    <a16:creationId xmlns:a16="http://schemas.microsoft.com/office/drawing/2014/main" id="{0FC5F6A2-2AE3-224B-8BA8-AF43AAA1BFFE}"/>
                  </a:ext>
                </a:extLst>
              </p:cNvPr>
              <p:cNvSpPr/>
              <p:nvPr/>
            </p:nvSpPr>
            <p:spPr bwMode="auto">
              <a:xfrm>
                <a:off x="8028384" y="847627"/>
                <a:ext cx="1043607" cy="1342295"/>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2" name="Rectangle 11">
                <a:extLst>
                  <a:ext uri="{FF2B5EF4-FFF2-40B4-BE49-F238E27FC236}">
                    <a16:creationId xmlns:a16="http://schemas.microsoft.com/office/drawing/2014/main" id="{AA6672D1-C8FD-F04D-A748-7234208845A8}"/>
                  </a:ext>
                </a:extLst>
              </p:cNvPr>
              <p:cNvSpPr/>
              <p:nvPr/>
            </p:nvSpPr>
            <p:spPr bwMode="auto">
              <a:xfrm>
                <a:off x="5076056" y="6247381"/>
                <a:ext cx="1385174"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3" name="Rectangle 12">
                <a:extLst>
                  <a:ext uri="{FF2B5EF4-FFF2-40B4-BE49-F238E27FC236}">
                    <a16:creationId xmlns:a16="http://schemas.microsoft.com/office/drawing/2014/main" id="{85A9AD4D-15E4-6143-A886-5D425755958E}"/>
                  </a:ext>
                </a:extLst>
              </p:cNvPr>
              <p:cNvSpPr/>
              <p:nvPr/>
            </p:nvSpPr>
            <p:spPr bwMode="auto">
              <a:xfrm>
                <a:off x="8033753" y="4843904"/>
                <a:ext cx="1025159"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4" name="Rectangle 13">
                <a:extLst>
                  <a:ext uri="{FF2B5EF4-FFF2-40B4-BE49-F238E27FC236}">
                    <a16:creationId xmlns:a16="http://schemas.microsoft.com/office/drawing/2014/main" id="{7212647D-1B26-2644-AF48-CDE64B1BB474}"/>
                  </a:ext>
                </a:extLst>
              </p:cNvPr>
              <p:cNvSpPr/>
              <p:nvPr/>
            </p:nvSpPr>
            <p:spPr bwMode="auto">
              <a:xfrm>
                <a:off x="8316416" y="3550813"/>
                <a:ext cx="770205"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5" name="Rectangle 14">
                <a:extLst>
                  <a:ext uri="{FF2B5EF4-FFF2-40B4-BE49-F238E27FC236}">
                    <a16:creationId xmlns:a16="http://schemas.microsoft.com/office/drawing/2014/main" id="{0CA8463C-FE62-0A43-83CF-1F8F6E39EB73}"/>
                  </a:ext>
                </a:extLst>
              </p:cNvPr>
              <p:cNvSpPr/>
              <p:nvPr/>
            </p:nvSpPr>
            <p:spPr bwMode="auto">
              <a:xfrm>
                <a:off x="5389837" y="2755107"/>
                <a:ext cx="1054371" cy="4578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6" name="Rectangle 15">
                <a:extLst>
                  <a:ext uri="{FF2B5EF4-FFF2-40B4-BE49-F238E27FC236}">
                    <a16:creationId xmlns:a16="http://schemas.microsoft.com/office/drawing/2014/main" id="{6BFCA89E-8752-B245-8408-D4F256A5E912}"/>
                  </a:ext>
                </a:extLst>
              </p:cNvPr>
              <p:cNvSpPr/>
              <p:nvPr/>
            </p:nvSpPr>
            <p:spPr bwMode="auto">
              <a:xfrm>
                <a:off x="5007914" y="3652414"/>
                <a:ext cx="1292278" cy="4966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9" name="Rectangle 18">
                <a:extLst>
                  <a:ext uri="{FF2B5EF4-FFF2-40B4-BE49-F238E27FC236}">
                    <a16:creationId xmlns:a16="http://schemas.microsoft.com/office/drawing/2014/main" id="{186FB247-4116-9F40-AE7A-120DA8E8086F}"/>
                  </a:ext>
                </a:extLst>
              </p:cNvPr>
              <p:cNvSpPr/>
              <p:nvPr/>
            </p:nvSpPr>
            <p:spPr bwMode="auto">
              <a:xfrm>
                <a:off x="5279001" y="2671980"/>
                <a:ext cx="1054371" cy="4578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10" name="Rectangle 9">
              <a:extLst>
                <a:ext uri="{FF2B5EF4-FFF2-40B4-BE49-F238E27FC236}">
                  <a16:creationId xmlns:a16="http://schemas.microsoft.com/office/drawing/2014/main" id="{41A4DC81-93F0-C349-AECC-AE567E4E6E8F}"/>
                </a:ext>
              </a:extLst>
            </p:cNvPr>
            <p:cNvSpPr/>
            <p:nvPr/>
          </p:nvSpPr>
          <p:spPr bwMode="auto">
            <a:xfrm>
              <a:off x="683568" y="5013176"/>
              <a:ext cx="792088" cy="936104"/>
            </a:xfrm>
            <a:prstGeom prst="rect">
              <a:avLst/>
            </a:prstGeom>
            <a:solidFill>
              <a:srgbClr val="F7CDA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418818" name="Rectangle 3"/>
          <p:cNvSpPr>
            <a:spLocks noGrp="1" noChangeArrowheads="1"/>
          </p:cNvSpPr>
          <p:nvPr>
            <p:ph type="title" idx="4294967295"/>
          </p:nvPr>
        </p:nvSpPr>
        <p:spPr>
          <a:xfrm>
            <a:off x="148478" y="-2991"/>
            <a:ext cx="3676558" cy="1539488"/>
          </a:xfrm>
          <a:noFill/>
        </p:spPr>
        <p:txBody>
          <a:bodyPr/>
          <a:lstStyle/>
          <a:p>
            <a:pPr eaLnBrk="1" hangingPunct="1">
              <a:defRPr/>
            </a:pPr>
            <a:r>
              <a:rPr lang="zh-CN" altLang="en-US" sz="6600" b="1" dirty="0">
                <a:solidFill>
                  <a:srgbClr val="000000"/>
                </a:solidFill>
                <a:latin typeface="SimSun" panose="02010600030101010101" pitchFamily="2" charset="-122"/>
                <a:ea typeface="SimSun" panose="02010600030101010101" pitchFamily="2" charset="-122"/>
              </a:rPr>
              <a:t>时间</a:t>
            </a:r>
            <a:endParaRPr lang="en-US" altLang="zh-CN" sz="4800" b="1" dirty="0">
              <a:solidFill>
                <a:schemeClr val="tx1"/>
              </a:solidFill>
              <a:latin typeface="Arial" charset="0"/>
            </a:endParaRPr>
          </a:p>
        </p:txBody>
      </p:sp>
      <p:sp>
        <p:nvSpPr>
          <p:cNvPr id="4" name="Rectangle 3">
            <a:extLst>
              <a:ext uri="{FF2B5EF4-FFF2-40B4-BE49-F238E27FC236}">
                <a16:creationId xmlns:a16="http://schemas.microsoft.com/office/drawing/2014/main" id="{F9AE2811-96C3-934F-9E5D-564C5D99732E}"/>
              </a:ext>
            </a:extLst>
          </p:cNvPr>
          <p:cNvSpPr txBox="1">
            <a:spLocks noChangeArrowheads="1"/>
          </p:cNvSpPr>
          <p:nvPr/>
        </p:nvSpPr>
        <p:spPr bwMode="auto">
          <a:xfrm>
            <a:off x="263227" y="3140968"/>
            <a:ext cx="2667000"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1" hangingPunct="1">
              <a:defRPr sz="1800" b="1" kern="0">
                <a:solidFill>
                  <a:srgbClr val="FFFFFF"/>
                </a:solidFill>
                <a:latin typeface="Arial" charset="0"/>
                <a:ea typeface="ＭＳ Ｐゴシック" charset="0"/>
                <a:cs typeface="ＭＳ Ｐゴシック" charset="0"/>
              </a:defRPr>
            </a:lvl1pPr>
            <a:lvl2pPr algn="ctr">
              <a:defRPr sz="4400">
                <a:solidFill>
                  <a:schemeClr val="tx2"/>
                </a:solidFill>
                <a:latin typeface="Times New Roman" pitchFamily="-112" charset="0"/>
                <a:ea typeface="ＭＳ Ｐゴシック" charset="0"/>
                <a:cs typeface="ＭＳ Ｐゴシック" charset="0"/>
              </a:defRPr>
            </a:lvl2pPr>
            <a:lvl3pPr algn="ctr">
              <a:defRPr sz="4400">
                <a:solidFill>
                  <a:schemeClr val="tx2"/>
                </a:solidFill>
                <a:latin typeface="Times New Roman" pitchFamily="-112" charset="0"/>
                <a:ea typeface="ＭＳ Ｐゴシック" charset="0"/>
                <a:cs typeface="ＭＳ Ｐゴシック" charset="0"/>
              </a:defRPr>
            </a:lvl3pPr>
            <a:lvl4pPr algn="ctr">
              <a:defRPr sz="4400">
                <a:solidFill>
                  <a:schemeClr val="tx2"/>
                </a:solidFill>
                <a:latin typeface="Times New Roman" pitchFamily="-112" charset="0"/>
                <a:ea typeface="ＭＳ Ｐゴシック" charset="0"/>
                <a:cs typeface="ＭＳ Ｐゴシック" charset="0"/>
              </a:defRPr>
            </a:lvl4pPr>
            <a:lvl5pPr algn="ctr">
              <a:defRPr sz="4400">
                <a:solidFill>
                  <a:schemeClr val="tx2"/>
                </a:solidFill>
                <a:latin typeface="Times New Roman" pitchFamily="-112"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lgn="r"/>
            <a:r>
              <a:rPr lang="zh-CN" altLang="en-US" dirty="0">
                <a:solidFill>
                  <a:schemeClr val="tx1"/>
                </a:solidFill>
              </a:rPr>
              <a:t>日出</a:t>
            </a:r>
            <a:endParaRPr lang="en-SG" dirty="0">
              <a:solidFill>
                <a:schemeClr val="tx1"/>
              </a:solidFill>
            </a:endParaRPr>
          </a:p>
        </p:txBody>
      </p:sp>
      <p:sp>
        <p:nvSpPr>
          <p:cNvPr id="5" name="Rectangle 3">
            <a:extLst>
              <a:ext uri="{FF2B5EF4-FFF2-40B4-BE49-F238E27FC236}">
                <a16:creationId xmlns:a16="http://schemas.microsoft.com/office/drawing/2014/main" id="{2C17847F-0DB5-2545-808A-C6592E25F714}"/>
              </a:ext>
            </a:extLst>
          </p:cNvPr>
          <p:cNvSpPr txBox="1">
            <a:spLocks noChangeArrowheads="1"/>
          </p:cNvSpPr>
          <p:nvPr/>
        </p:nvSpPr>
        <p:spPr bwMode="auto">
          <a:xfrm>
            <a:off x="3699736" y="451104"/>
            <a:ext cx="3917900"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1" hangingPunct="1">
              <a:defRPr sz="1800" b="1" kern="0">
                <a:latin typeface="Arial" charset="0"/>
                <a:ea typeface="ＭＳ Ｐゴシック" charset="0"/>
                <a:cs typeface="ＭＳ Ｐゴシック" charset="0"/>
              </a:defRPr>
            </a:lvl1pPr>
            <a:lvl2pPr algn="ctr">
              <a:defRPr sz="4400">
                <a:solidFill>
                  <a:schemeClr val="tx2"/>
                </a:solidFill>
                <a:latin typeface="Times New Roman" pitchFamily="-112" charset="0"/>
                <a:ea typeface="ＭＳ Ｐゴシック" charset="0"/>
                <a:cs typeface="ＭＳ Ｐゴシック" charset="0"/>
              </a:defRPr>
            </a:lvl2pPr>
            <a:lvl3pPr algn="ctr">
              <a:defRPr sz="4400">
                <a:solidFill>
                  <a:schemeClr val="tx2"/>
                </a:solidFill>
                <a:latin typeface="Times New Roman" pitchFamily="-112" charset="0"/>
                <a:ea typeface="ＭＳ Ｐゴシック" charset="0"/>
                <a:cs typeface="ＭＳ Ｐゴシック" charset="0"/>
              </a:defRPr>
            </a:lvl3pPr>
            <a:lvl4pPr algn="ctr">
              <a:defRPr sz="4400">
                <a:solidFill>
                  <a:schemeClr val="tx2"/>
                </a:solidFill>
                <a:latin typeface="Times New Roman" pitchFamily="-112" charset="0"/>
                <a:ea typeface="ＭＳ Ｐゴシック" charset="0"/>
                <a:cs typeface="ＭＳ Ｐゴシック" charset="0"/>
              </a:defRPr>
            </a:lvl4pPr>
            <a:lvl5pPr algn="ctr">
              <a:defRPr sz="4400">
                <a:solidFill>
                  <a:schemeClr val="tx2"/>
                </a:solidFill>
                <a:latin typeface="Times New Roman" pitchFamily="-112"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zh-CN" altLang="en-US" dirty="0"/>
              <a:t>中午</a:t>
            </a:r>
            <a:endParaRPr lang="en-SG" dirty="0"/>
          </a:p>
        </p:txBody>
      </p:sp>
      <p:sp>
        <p:nvSpPr>
          <p:cNvPr id="6" name="Rectangle 3">
            <a:extLst>
              <a:ext uri="{FF2B5EF4-FFF2-40B4-BE49-F238E27FC236}">
                <a16:creationId xmlns:a16="http://schemas.microsoft.com/office/drawing/2014/main" id="{7BFEA909-30A1-7340-9FB1-F90159B315A8}"/>
              </a:ext>
            </a:extLst>
          </p:cNvPr>
          <p:cNvSpPr txBox="1">
            <a:spLocks noChangeArrowheads="1"/>
          </p:cNvSpPr>
          <p:nvPr/>
        </p:nvSpPr>
        <p:spPr bwMode="auto">
          <a:xfrm>
            <a:off x="7668344" y="1349724"/>
            <a:ext cx="1152129" cy="338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1" hangingPunct="1">
              <a:defRPr sz="2800" b="1" kern="0">
                <a:solidFill>
                  <a:srgbClr val="FFFFFF"/>
                </a:solidFill>
                <a:latin typeface="Arial" charset="0"/>
                <a:ea typeface="ＭＳ Ｐゴシック" charset="0"/>
                <a:cs typeface="ＭＳ Ｐゴシック" charset="0"/>
              </a:defRPr>
            </a:lvl1pPr>
            <a:lvl2pPr algn="ctr">
              <a:defRPr sz="4400">
                <a:solidFill>
                  <a:schemeClr val="tx2"/>
                </a:solidFill>
                <a:latin typeface="Times New Roman" pitchFamily="-112" charset="0"/>
                <a:ea typeface="ＭＳ Ｐゴシック" charset="0"/>
                <a:cs typeface="ＭＳ Ｐゴシック" charset="0"/>
              </a:defRPr>
            </a:lvl2pPr>
            <a:lvl3pPr algn="ctr">
              <a:defRPr sz="4400">
                <a:solidFill>
                  <a:schemeClr val="tx2"/>
                </a:solidFill>
                <a:latin typeface="Times New Roman" pitchFamily="-112" charset="0"/>
                <a:ea typeface="ＭＳ Ｐゴシック" charset="0"/>
                <a:cs typeface="ＭＳ Ｐゴシック" charset="0"/>
              </a:defRPr>
            </a:lvl3pPr>
            <a:lvl4pPr algn="ctr">
              <a:defRPr sz="4400">
                <a:solidFill>
                  <a:schemeClr val="tx2"/>
                </a:solidFill>
                <a:latin typeface="Times New Roman" pitchFamily="-112" charset="0"/>
                <a:ea typeface="ＭＳ Ｐゴシック" charset="0"/>
                <a:cs typeface="ＭＳ Ｐゴシック" charset="0"/>
              </a:defRPr>
            </a:lvl4pPr>
            <a:lvl5pPr algn="ctr">
              <a:defRPr sz="4400">
                <a:solidFill>
                  <a:schemeClr val="tx2"/>
                </a:solidFill>
                <a:latin typeface="Times New Roman" pitchFamily="-112"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zh-CN" altLang="en-US" dirty="0">
                <a:solidFill>
                  <a:schemeClr val="tx1"/>
                </a:solidFill>
              </a:rPr>
              <a:t>白天</a:t>
            </a:r>
            <a:endParaRPr lang="en-SG" dirty="0">
              <a:solidFill>
                <a:schemeClr val="tx1"/>
              </a:solidFill>
            </a:endParaRPr>
          </a:p>
        </p:txBody>
      </p:sp>
      <p:sp>
        <p:nvSpPr>
          <p:cNvPr id="17" name="Rectangle 3">
            <a:extLst>
              <a:ext uri="{FF2B5EF4-FFF2-40B4-BE49-F238E27FC236}">
                <a16:creationId xmlns:a16="http://schemas.microsoft.com/office/drawing/2014/main" id="{EB9511D3-2D3A-E040-9A12-BE32A90B6C21}"/>
              </a:ext>
            </a:extLst>
          </p:cNvPr>
          <p:cNvSpPr txBox="1">
            <a:spLocks noChangeArrowheads="1"/>
          </p:cNvSpPr>
          <p:nvPr/>
        </p:nvSpPr>
        <p:spPr bwMode="auto">
          <a:xfrm>
            <a:off x="5279001" y="2718244"/>
            <a:ext cx="1371443" cy="47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lvl="0" eaLnBrk="1" hangingPunct="1">
              <a:defRPr/>
            </a:pPr>
            <a:r>
              <a:rPr lang="zh-CN" altLang="en-US" sz="1600" b="1" kern="0" dirty="0">
                <a:solidFill>
                  <a:srgbClr val="000000"/>
                </a:solidFill>
                <a:latin typeface="Arial" charset="0"/>
              </a:rPr>
              <a:t>犹太一天</a:t>
            </a:r>
          </a:p>
          <a:p>
            <a:pPr lvl="0" eaLnBrk="1" hangingPunct="1">
              <a:defRPr/>
            </a:pPr>
            <a:r>
              <a:rPr lang="zh-CN" altLang="en-US" sz="1600" b="1" kern="0" dirty="0">
                <a:solidFill>
                  <a:srgbClr val="000000"/>
                </a:solidFill>
                <a:latin typeface="Arial" charset="0"/>
              </a:rPr>
              <a:t>的开始</a:t>
            </a:r>
          </a:p>
        </p:txBody>
      </p:sp>
      <p:sp>
        <p:nvSpPr>
          <p:cNvPr id="18" name="Rectangle 3">
            <a:extLst>
              <a:ext uri="{FF2B5EF4-FFF2-40B4-BE49-F238E27FC236}">
                <a16:creationId xmlns:a16="http://schemas.microsoft.com/office/drawing/2014/main" id="{6073A6E1-CDD4-AD4F-AE53-2E97C9E5DBD5}"/>
              </a:ext>
            </a:extLst>
          </p:cNvPr>
          <p:cNvSpPr txBox="1">
            <a:spLocks noChangeArrowheads="1"/>
          </p:cNvSpPr>
          <p:nvPr/>
        </p:nvSpPr>
        <p:spPr bwMode="auto">
          <a:xfrm>
            <a:off x="4879656" y="3678101"/>
            <a:ext cx="1371443" cy="47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lvl="0" algn="ctr" eaLnBrk="1" hangingPunct="1">
              <a:defRPr sz="1600" b="1" kern="0">
                <a:solidFill>
                  <a:srgbClr val="000000"/>
                </a:solidFill>
                <a:latin typeface="Arial" charset="0"/>
                <a:ea typeface="ＭＳ Ｐゴシック" charset="0"/>
                <a:cs typeface="ＭＳ Ｐゴシック" charset="0"/>
              </a:defRPr>
            </a:lvl1pPr>
            <a:lvl2pPr algn="ctr">
              <a:defRPr sz="4400">
                <a:solidFill>
                  <a:schemeClr val="tx2"/>
                </a:solidFill>
                <a:latin typeface="Times New Roman" pitchFamily="-112" charset="0"/>
                <a:ea typeface="ＭＳ Ｐゴシック" charset="0"/>
                <a:cs typeface="ＭＳ Ｐゴシック" charset="0"/>
              </a:defRPr>
            </a:lvl2pPr>
            <a:lvl3pPr algn="ctr">
              <a:defRPr sz="4400">
                <a:solidFill>
                  <a:schemeClr val="tx2"/>
                </a:solidFill>
                <a:latin typeface="Times New Roman" pitchFamily="-112" charset="0"/>
                <a:ea typeface="ＭＳ Ｐゴシック" charset="0"/>
                <a:cs typeface="ＭＳ Ｐゴシック" charset="0"/>
              </a:defRPr>
            </a:lvl3pPr>
            <a:lvl4pPr algn="ctr">
              <a:defRPr sz="4400">
                <a:solidFill>
                  <a:schemeClr val="tx2"/>
                </a:solidFill>
                <a:latin typeface="Times New Roman" pitchFamily="-112" charset="0"/>
                <a:ea typeface="ＭＳ Ｐゴシック" charset="0"/>
                <a:cs typeface="ＭＳ Ｐゴシック" charset="0"/>
              </a:defRPr>
            </a:lvl4pPr>
            <a:lvl5pPr algn="ctr">
              <a:defRPr sz="4400">
                <a:solidFill>
                  <a:schemeClr val="tx2"/>
                </a:solidFill>
                <a:latin typeface="Times New Roman" pitchFamily="-112"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zh-CN" altLang="en-US" dirty="0"/>
              <a:t>罗马一天</a:t>
            </a:r>
            <a:endParaRPr lang="en-SG" altLang="zh-CN" dirty="0"/>
          </a:p>
          <a:p>
            <a:r>
              <a:rPr lang="zh-CN" altLang="en-US" dirty="0"/>
              <a:t>的开始</a:t>
            </a:r>
            <a:endParaRPr lang="en-SG" dirty="0"/>
          </a:p>
        </p:txBody>
      </p:sp>
      <p:sp>
        <p:nvSpPr>
          <p:cNvPr id="21" name="Rectangle 3">
            <a:extLst>
              <a:ext uri="{FF2B5EF4-FFF2-40B4-BE49-F238E27FC236}">
                <a16:creationId xmlns:a16="http://schemas.microsoft.com/office/drawing/2014/main" id="{5AE0A993-BF29-994B-BE30-C2D4BABDB850}"/>
              </a:ext>
            </a:extLst>
          </p:cNvPr>
          <p:cNvSpPr txBox="1">
            <a:spLocks noChangeArrowheads="1"/>
          </p:cNvSpPr>
          <p:nvPr/>
        </p:nvSpPr>
        <p:spPr bwMode="auto">
          <a:xfrm>
            <a:off x="3216980" y="6200315"/>
            <a:ext cx="4883412"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zh-CN" altLang="en-US" sz="2000" b="1" kern="0" dirty="0">
                <a:solidFill>
                  <a:srgbClr val="FFFFFF"/>
                </a:solidFill>
                <a:latin typeface="Arial" charset="0"/>
              </a:rPr>
              <a:t>半夜</a:t>
            </a:r>
          </a:p>
        </p:txBody>
      </p:sp>
      <p:sp>
        <p:nvSpPr>
          <p:cNvPr id="22" name="Rectangle 3">
            <a:extLst>
              <a:ext uri="{FF2B5EF4-FFF2-40B4-BE49-F238E27FC236}">
                <a16:creationId xmlns:a16="http://schemas.microsoft.com/office/drawing/2014/main" id="{48BAD3C2-831C-BA4A-A81A-B10C094FB00D}"/>
              </a:ext>
            </a:extLst>
          </p:cNvPr>
          <p:cNvSpPr txBox="1">
            <a:spLocks noChangeArrowheads="1"/>
          </p:cNvSpPr>
          <p:nvPr/>
        </p:nvSpPr>
        <p:spPr bwMode="auto">
          <a:xfrm>
            <a:off x="8208912" y="3501008"/>
            <a:ext cx="971600"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1" hangingPunct="1">
              <a:defRPr sz="2800" b="1" kern="0">
                <a:solidFill>
                  <a:srgbClr val="FFFFFF"/>
                </a:solidFill>
                <a:latin typeface="Arial" charset="0"/>
                <a:ea typeface="ＭＳ Ｐゴシック" charset="0"/>
                <a:cs typeface="ＭＳ Ｐゴシック" charset="0"/>
              </a:defRPr>
            </a:lvl1pPr>
            <a:lvl2pPr algn="ctr">
              <a:defRPr sz="4400">
                <a:solidFill>
                  <a:schemeClr val="tx2"/>
                </a:solidFill>
                <a:latin typeface="Times New Roman" pitchFamily="-112" charset="0"/>
                <a:ea typeface="ＭＳ Ｐゴシック" charset="0"/>
                <a:cs typeface="ＭＳ Ｐゴシック" charset="0"/>
              </a:defRPr>
            </a:lvl2pPr>
            <a:lvl3pPr algn="ctr">
              <a:defRPr sz="4400">
                <a:solidFill>
                  <a:schemeClr val="tx2"/>
                </a:solidFill>
                <a:latin typeface="Times New Roman" pitchFamily="-112" charset="0"/>
                <a:ea typeface="ＭＳ Ｐゴシック" charset="0"/>
                <a:cs typeface="ＭＳ Ｐゴシック" charset="0"/>
              </a:defRPr>
            </a:lvl3pPr>
            <a:lvl4pPr algn="ctr">
              <a:defRPr sz="4400">
                <a:solidFill>
                  <a:schemeClr val="tx2"/>
                </a:solidFill>
                <a:latin typeface="Times New Roman" pitchFamily="-112" charset="0"/>
                <a:ea typeface="ＭＳ Ｐゴシック" charset="0"/>
                <a:cs typeface="ＭＳ Ｐゴシック" charset="0"/>
              </a:defRPr>
            </a:lvl4pPr>
            <a:lvl5pPr algn="ctr">
              <a:defRPr sz="4400">
                <a:solidFill>
                  <a:schemeClr val="tx2"/>
                </a:solidFill>
                <a:latin typeface="Times New Roman" pitchFamily="-112"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zh-CN" altLang="en-US" sz="1800" dirty="0"/>
              <a:t>日落</a:t>
            </a:r>
            <a:endParaRPr lang="en-SG" sz="1800" dirty="0"/>
          </a:p>
        </p:txBody>
      </p:sp>
      <p:sp>
        <p:nvSpPr>
          <p:cNvPr id="23" name="Rectangle 3">
            <a:extLst>
              <a:ext uri="{FF2B5EF4-FFF2-40B4-BE49-F238E27FC236}">
                <a16:creationId xmlns:a16="http://schemas.microsoft.com/office/drawing/2014/main" id="{512985BD-90FB-5043-8071-2F7525DE922A}"/>
              </a:ext>
            </a:extLst>
          </p:cNvPr>
          <p:cNvSpPr txBox="1">
            <a:spLocks noChangeArrowheads="1"/>
          </p:cNvSpPr>
          <p:nvPr/>
        </p:nvSpPr>
        <p:spPr bwMode="auto">
          <a:xfrm>
            <a:off x="7092280" y="5346377"/>
            <a:ext cx="2090109"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zh-CN" altLang="en-US" sz="2800" b="1" kern="0" dirty="0">
                <a:solidFill>
                  <a:srgbClr val="FFFFFF"/>
                </a:solidFill>
                <a:latin typeface="Arial" charset="0"/>
              </a:rPr>
              <a:t>晚上</a:t>
            </a:r>
          </a:p>
        </p:txBody>
      </p:sp>
      <p:sp>
        <p:nvSpPr>
          <p:cNvPr id="28" name="TextBox 27">
            <a:extLst>
              <a:ext uri="{FF2B5EF4-FFF2-40B4-BE49-F238E27FC236}">
                <a16:creationId xmlns:a16="http://schemas.microsoft.com/office/drawing/2014/main" id="{C5175623-008F-1D43-B0B8-2AFD96D81297}"/>
              </a:ext>
            </a:extLst>
          </p:cNvPr>
          <p:cNvSpPr txBox="1"/>
          <p:nvPr/>
        </p:nvSpPr>
        <p:spPr>
          <a:xfrm>
            <a:off x="539552" y="4951512"/>
            <a:ext cx="1080120" cy="1015663"/>
          </a:xfrm>
          <a:prstGeom prst="rect">
            <a:avLst/>
          </a:prstGeom>
          <a:noFill/>
        </p:spPr>
        <p:txBody>
          <a:bodyPr wrap="square" rtlCol="0">
            <a:spAutoFit/>
          </a:bodyPr>
          <a:lstStyle/>
          <a:p>
            <a:r>
              <a:rPr lang="en-US" altLang="zh-CN" sz="1500" dirty="0">
                <a:latin typeface="SimSun" panose="02010600030101010101" pitchFamily="2" charset="-122"/>
                <a:ea typeface="SimSun" panose="02010600030101010101" pitchFamily="2" charset="-122"/>
              </a:rPr>
              <a:t>24</a:t>
            </a:r>
            <a:r>
              <a:rPr lang="zh-CN" altLang="en-US" sz="1500" dirty="0">
                <a:latin typeface="SimSun" panose="02010600030101010101" pitchFamily="2" charset="-122"/>
                <a:ea typeface="SimSun" panose="02010600030101010101" pitchFamily="2" charset="-122"/>
              </a:rPr>
              <a:t>小时</a:t>
            </a:r>
            <a:endParaRPr lang="en-SG" altLang="zh-CN" sz="1500" dirty="0">
              <a:latin typeface="SimSun" panose="02010600030101010101" pitchFamily="2" charset="-122"/>
              <a:ea typeface="SimSun" panose="02010600030101010101" pitchFamily="2" charset="-122"/>
            </a:endParaRPr>
          </a:p>
          <a:p>
            <a:r>
              <a:rPr lang="zh-CN" altLang="en-US" sz="1500" dirty="0">
                <a:latin typeface="SimSun" panose="02010600030101010101" pitchFamily="2" charset="-122"/>
                <a:ea typeface="SimSun" panose="02010600030101010101" pitchFamily="2" charset="-122"/>
              </a:rPr>
              <a:t>早上</a:t>
            </a:r>
            <a:r>
              <a:rPr lang="en-US" altLang="zh-CN" sz="1500" dirty="0">
                <a:latin typeface="SimSun" panose="02010600030101010101" pitchFamily="2" charset="-122"/>
                <a:ea typeface="SimSun" panose="02010600030101010101" pitchFamily="2" charset="-122"/>
              </a:rPr>
              <a:t>/</a:t>
            </a:r>
            <a:r>
              <a:rPr lang="zh-CN" altLang="en-US" sz="1500" dirty="0">
                <a:latin typeface="SimSun" panose="02010600030101010101" pitchFamily="2" charset="-122"/>
                <a:ea typeface="SimSun" panose="02010600030101010101" pitchFamily="2" charset="-122"/>
              </a:rPr>
              <a:t>下午</a:t>
            </a:r>
            <a:endParaRPr lang="en-SG" sz="1500" dirty="0">
              <a:latin typeface="SimSun" panose="02010600030101010101" pitchFamily="2" charset="-122"/>
              <a:ea typeface="SimSun" panose="02010600030101010101" pitchFamily="2" charset="-122"/>
            </a:endParaRPr>
          </a:p>
          <a:p>
            <a:r>
              <a:rPr lang="zh-CN" altLang="en-US" sz="1500" dirty="0">
                <a:latin typeface="SimSun" panose="02010600030101010101" pitchFamily="2" charset="-122"/>
                <a:ea typeface="SimSun" panose="02010600030101010101" pitchFamily="2" charset="-122"/>
              </a:rPr>
              <a:t>罗马</a:t>
            </a:r>
            <a:endParaRPr lang="en-SG" altLang="zh-CN" sz="1500" dirty="0">
              <a:latin typeface="SimSun" panose="02010600030101010101" pitchFamily="2" charset="-122"/>
              <a:ea typeface="SimSun" panose="02010600030101010101" pitchFamily="2" charset="-122"/>
            </a:endParaRPr>
          </a:p>
          <a:p>
            <a:r>
              <a:rPr lang="zh-CN" altLang="en-US" sz="1500" dirty="0">
                <a:latin typeface="SimSun" panose="02010600030101010101" pitchFamily="2" charset="-122"/>
                <a:ea typeface="SimSun" panose="02010600030101010101" pitchFamily="2" charset="-122"/>
              </a:rPr>
              <a:t>犹太</a:t>
            </a:r>
            <a:endParaRPr lang="en-SG" sz="1500" dirty="0">
              <a:latin typeface="SimSun" panose="02010600030101010101" pitchFamily="2" charset="-122"/>
              <a:ea typeface="SimSun" panose="02010600030101010101" pitchFamily="2" charset="-122"/>
            </a:endParaRPr>
          </a:p>
        </p:txBody>
      </p:sp>
      <p:sp>
        <p:nvSpPr>
          <p:cNvPr id="29" name="TextBox 28">
            <a:extLst>
              <a:ext uri="{FF2B5EF4-FFF2-40B4-BE49-F238E27FC236}">
                <a16:creationId xmlns:a16="http://schemas.microsoft.com/office/drawing/2014/main" id="{9DD0F591-AC27-2A45-8C1A-98BED3164449}"/>
              </a:ext>
            </a:extLst>
          </p:cNvPr>
          <p:cNvSpPr txBox="1"/>
          <p:nvPr/>
        </p:nvSpPr>
        <p:spPr>
          <a:xfrm>
            <a:off x="5237729" y="908720"/>
            <a:ext cx="731025" cy="271783"/>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defPPr>
              <a:defRPr lang="en-US"/>
            </a:defPPr>
            <a:lvl1pPr algn="ctr" eaLnBrk="1" hangingPunct="1">
              <a:defRPr sz="1800" b="1" kern="0">
                <a:latin typeface="Arial" charset="0"/>
                <a:ea typeface="ＭＳ Ｐゴシック" charset="0"/>
                <a:cs typeface="ＭＳ Ｐゴシック" charset="0"/>
              </a:defRPr>
            </a:lvl1pPr>
            <a:lvl2pPr algn="ctr">
              <a:defRPr sz="4400">
                <a:solidFill>
                  <a:schemeClr val="tx2"/>
                </a:solidFill>
                <a:latin typeface="Times New Roman" pitchFamily="-112" charset="0"/>
                <a:ea typeface="ＭＳ Ｐゴシック" charset="0"/>
                <a:cs typeface="ＭＳ Ｐゴシック" charset="0"/>
              </a:defRPr>
            </a:lvl2pPr>
            <a:lvl3pPr algn="ctr">
              <a:defRPr sz="4400">
                <a:solidFill>
                  <a:schemeClr val="tx2"/>
                </a:solidFill>
                <a:latin typeface="Times New Roman" pitchFamily="-112" charset="0"/>
                <a:ea typeface="ＭＳ Ｐゴシック" charset="0"/>
                <a:cs typeface="ＭＳ Ｐゴシック" charset="0"/>
              </a:defRPr>
            </a:lvl3pPr>
            <a:lvl4pPr algn="ctr">
              <a:defRPr sz="4400">
                <a:solidFill>
                  <a:schemeClr val="tx2"/>
                </a:solidFill>
                <a:latin typeface="Times New Roman" pitchFamily="-112" charset="0"/>
                <a:ea typeface="ＭＳ Ｐゴシック" charset="0"/>
                <a:cs typeface="ＭＳ Ｐゴシック" charset="0"/>
              </a:defRPr>
            </a:lvl4pPr>
            <a:lvl5pPr algn="ctr">
              <a:defRPr sz="4400">
                <a:solidFill>
                  <a:schemeClr val="tx2"/>
                </a:solidFill>
                <a:latin typeface="Times New Roman" pitchFamily="-112"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en-SG" altLang="zh-CN" sz="1400" dirty="0"/>
              <a:t>24</a:t>
            </a:r>
            <a:r>
              <a:rPr lang="zh-CN" altLang="en-US" sz="1400" dirty="0"/>
              <a:t>小</a:t>
            </a:r>
            <a:endParaRPr lang="en-SG" sz="1400" dirty="0"/>
          </a:p>
        </p:txBody>
      </p:sp>
      <p:sp>
        <p:nvSpPr>
          <p:cNvPr id="30" name="TextBox 29">
            <a:extLst>
              <a:ext uri="{FF2B5EF4-FFF2-40B4-BE49-F238E27FC236}">
                <a16:creationId xmlns:a16="http://schemas.microsoft.com/office/drawing/2014/main" id="{47411CDA-0F5D-694D-B84D-52E48504BFFA}"/>
              </a:ext>
            </a:extLst>
          </p:cNvPr>
          <p:cNvSpPr txBox="1"/>
          <p:nvPr/>
        </p:nvSpPr>
        <p:spPr>
          <a:xfrm>
            <a:off x="5076056" y="1262015"/>
            <a:ext cx="1054371" cy="350874"/>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defPPr>
              <a:defRPr lang="en-US"/>
            </a:defPPr>
            <a:lvl1pPr algn="ctr" eaLnBrk="1" hangingPunct="1">
              <a:defRPr sz="1400" b="1" kern="0">
                <a:latin typeface="Arial" charset="0"/>
                <a:ea typeface="ＭＳ Ｐゴシック" charset="0"/>
                <a:cs typeface="ＭＳ Ｐゴシック" charset="0"/>
              </a:defRPr>
            </a:lvl1pPr>
            <a:lvl2pPr algn="ctr">
              <a:defRPr sz="4400">
                <a:solidFill>
                  <a:schemeClr val="tx2"/>
                </a:solidFill>
                <a:latin typeface="Times New Roman" pitchFamily="-112" charset="0"/>
                <a:ea typeface="ＭＳ Ｐゴシック" charset="0"/>
                <a:cs typeface="ＭＳ Ｐゴシック" charset="0"/>
              </a:defRPr>
            </a:lvl2pPr>
            <a:lvl3pPr algn="ctr">
              <a:defRPr sz="4400">
                <a:solidFill>
                  <a:schemeClr val="tx2"/>
                </a:solidFill>
                <a:latin typeface="Times New Roman" pitchFamily="-112" charset="0"/>
                <a:ea typeface="ＭＳ Ｐゴシック" charset="0"/>
                <a:cs typeface="ＭＳ Ｐゴシック" charset="0"/>
              </a:defRPr>
            </a:lvl3pPr>
            <a:lvl4pPr algn="ctr">
              <a:defRPr sz="4400">
                <a:solidFill>
                  <a:schemeClr val="tx2"/>
                </a:solidFill>
                <a:latin typeface="Times New Roman" pitchFamily="-112" charset="0"/>
                <a:ea typeface="ＭＳ Ｐゴシック" charset="0"/>
                <a:cs typeface="ＭＳ Ｐゴシック" charset="0"/>
              </a:defRPr>
            </a:lvl4pPr>
            <a:lvl5pPr algn="ctr">
              <a:defRPr sz="4400">
                <a:solidFill>
                  <a:schemeClr val="tx2"/>
                </a:solidFill>
                <a:latin typeface="Times New Roman" pitchFamily="-112"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zh-CN" altLang="en-US" dirty="0"/>
              <a:t>早上</a:t>
            </a:r>
            <a:r>
              <a:rPr lang="en-US" altLang="zh-CN" dirty="0"/>
              <a:t>/</a:t>
            </a:r>
            <a:r>
              <a:rPr lang="zh-CN" altLang="en-US" dirty="0"/>
              <a:t>下午</a:t>
            </a:r>
            <a:endParaRPr lang="en-SG" dirty="0"/>
          </a:p>
        </p:txBody>
      </p:sp>
      <p:sp>
        <p:nvSpPr>
          <p:cNvPr id="31" name="TextBox 30">
            <a:extLst>
              <a:ext uri="{FF2B5EF4-FFF2-40B4-BE49-F238E27FC236}">
                <a16:creationId xmlns:a16="http://schemas.microsoft.com/office/drawing/2014/main" id="{38CEEB05-24C1-5249-B755-4902381ACE7D}"/>
              </a:ext>
            </a:extLst>
          </p:cNvPr>
          <p:cNvSpPr txBox="1"/>
          <p:nvPr/>
        </p:nvSpPr>
        <p:spPr>
          <a:xfrm>
            <a:off x="5161641" y="1642138"/>
            <a:ext cx="883200" cy="369717"/>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defPPr>
              <a:defRPr lang="en-US"/>
            </a:defPPr>
            <a:lvl1pPr algn="ctr" eaLnBrk="1" hangingPunct="1">
              <a:defRPr sz="1400" b="1" kern="0">
                <a:latin typeface="Arial" charset="0"/>
                <a:ea typeface="ＭＳ Ｐゴシック" charset="0"/>
                <a:cs typeface="ＭＳ Ｐゴシック" charset="0"/>
              </a:defRPr>
            </a:lvl1pPr>
            <a:lvl2pPr algn="ctr">
              <a:defRPr sz="4400">
                <a:solidFill>
                  <a:schemeClr val="tx2"/>
                </a:solidFill>
                <a:latin typeface="Times New Roman" pitchFamily="-112" charset="0"/>
                <a:ea typeface="ＭＳ Ｐゴシック" charset="0"/>
                <a:cs typeface="ＭＳ Ｐゴシック" charset="0"/>
              </a:defRPr>
            </a:lvl2pPr>
            <a:lvl3pPr algn="ctr">
              <a:defRPr sz="4400">
                <a:solidFill>
                  <a:schemeClr val="tx2"/>
                </a:solidFill>
                <a:latin typeface="Times New Roman" pitchFamily="-112" charset="0"/>
                <a:ea typeface="ＭＳ Ｐゴシック" charset="0"/>
                <a:cs typeface="ＭＳ Ｐゴシック" charset="0"/>
              </a:defRPr>
            </a:lvl3pPr>
            <a:lvl4pPr algn="ctr">
              <a:defRPr sz="4400">
                <a:solidFill>
                  <a:schemeClr val="tx2"/>
                </a:solidFill>
                <a:latin typeface="Times New Roman" pitchFamily="-112" charset="0"/>
                <a:ea typeface="ＭＳ Ｐゴシック" charset="0"/>
                <a:cs typeface="ＭＳ Ｐゴシック" charset="0"/>
              </a:defRPr>
            </a:lvl4pPr>
            <a:lvl5pPr algn="ctr">
              <a:defRPr sz="4400">
                <a:solidFill>
                  <a:schemeClr val="tx2"/>
                </a:solidFill>
                <a:latin typeface="Times New Roman" pitchFamily="-112"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zh-CN" altLang="en-US" dirty="0"/>
              <a:t>罗马</a:t>
            </a:r>
            <a:endParaRPr lang="en-SG" dirty="0"/>
          </a:p>
        </p:txBody>
      </p:sp>
      <p:sp>
        <p:nvSpPr>
          <p:cNvPr id="32" name="TextBox 31">
            <a:extLst>
              <a:ext uri="{FF2B5EF4-FFF2-40B4-BE49-F238E27FC236}">
                <a16:creationId xmlns:a16="http://schemas.microsoft.com/office/drawing/2014/main" id="{9051E46E-E731-F342-AE32-B72FDF57B60A}"/>
              </a:ext>
            </a:extLst>
          </p:cNvPr>
          <p:cNvSpPr txBox="1"/>
          <p:nvPr/>
        </p:nvSpPr>
        <p:spPr>
          <a:xfrm>
            <a:off x="5237729" y="2041103"/>
            <a:ext cx="731025" cy="307777"/>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defPPr>
              <a:defRPr lang="en-US"/>
            </a:defPPr>
            <a:lvl1pPr algn="ctr" eaLnBrk="1" hangingPunct="1">
              <a:defRPr sz="1400" b="1" kern="0">
                <a:latin typeface="Arial" charset="0"/>
                <a:ea typeface="ＭＳ Ｐゴシック" charset="0"/>
                <a:cs typeface="ＭＳ Ｐゴシック" charset="0"/>
              </a:defRPr>
            </a:lvl1pPr>
            <a:lvl2pPr algn="ctr">
              <a:defRPr sz="4400">
                <a:solidFill>
                  <a:schemeClr val="tx2"/>
                </a:solidFill>
                <a:latin typeface="Times New Roman" pitchFamily="-112" charset="0"/>
                <a:ea typeface="ＭＳ Ｐゴシック" charset="0"/>
                <a:cs typeface="ＭＳ Ｐゴシック" charset="0"/>
              </a:defRPr>
            </a:lvl2pPr>
            <a:lvl3pPr algn="ctr">
              <a:defRPr sz="4400">
                <a:solidFill>
                  <a:schemeClr val="tx2"/>
                </a:solidFill>
                <a:latin typeface="Times New Roman" pitchFamily="-112" charset="0"/>
                <a:ea typeface="ＭＳ Ｐゴシック" charset="0"/>
                <a:cs typeface="ＭＳ Ｐゴシック" charset="0"/>
              </a:defRPr>
            </a:lvl3pPr>
            <a:lvl4pPr algn="ctr">
              <a:defRPr sz="4400">
                <a:solidFill>
                  <a:schemeClr val="tx2"/>
                </a:solidFill>
                <a:latin typeface="Times New Roman" pitchFamily="-112" charset="0"/>
                <a:ea typeface="ＭＳ Ｐゴシック" charset="0"/>
                <a:cs typeface="ＭＳ Ｐゴシック" charset="0"/>
              </a:defRPr>
            </a:lvl4pPr>
            <a:lvl5pPr algn="ctr">
              <a:defRPr sz="4400">
                <a:solidFill>
                  <a:schemeClr val="tx2"/>
                </a:solidFill>
                <a:latin typeface="Times New Roman" pitchFamily="-112"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zh-CN" altLang="en-US" dirty="0"/>
              <a:t>犹太</a:t>
            </a:r>
            <a:endParaRPr lang="en-SG" dirty="0"/>
          </a:p>
        </p:txBody>
      </p:sp>
      <p:sp>
        <p:nvSpPr>
          <p:cNvPr id="33" name="TextBox 32">
            <a:extLst>
              <a:ext uri="{FF2B5EF4-FFF2-40B4-BE49-F238E27FC236}">
                <a16:creationId xmlns:a16="http://schemas.microsoft.com/office/drawing/2014/main" id="{32AEF9DE-A8A1-394E-8FAA-A74B737643F4}"/>
              </a:ext>
            </a:extLst>
          </p:cNvPr>
          <p:cNvSpPr txBox="1"/>
          <p:nvPr/>
        </p:nvSpPr>
        <p:spPr>
          <a:xfrm rot="7632397">
            <a:off x="6136445" y="3946727"/>
            <a:ext cx="1070929" cy="338554"/>
          </a:xfrm>
          <a:prstGeom prst="rect">
            <a:avLst/>
          </a:prstGeom>
          <a:solidFill>
            <a:schemeClr val="bg1"/>
          </a:solidFill>
        </p:spPr>
        <p:txBody>
          <a:bodyPr wrap="square" rtlCol="0">
            <a:spAutoFit/>
          </a:bodyPr>
          <a:lstStyle/>
          <a:p>
            <a:r>
              <a:rPr lang="zh-CN" altLang="en-US" sz="1600" dirty="0">
                <a:latin typeface="SimSun" panose="02010600030101010101" pitchFamily="2" charset="-122"/>
                <a:ea typeface="SimSun" panose="02010600030101010101" pitchFamily="2" charset="-122"/>
              </a:rPr>
              <a:t>第一时期</a:t>
            </a:r>
            <a:endParaRPr lang="en-SG" sz="1600" dirty="0">
              <a:latin typeface="SimSun" panose="02010600030101010101" pitchFamily="2" charset="-122"/>
              <a:ea typeface="SimSun" panose="02010600030101010101" pitchFamily="2" charset="-122"/>
            </a:endParaRPr>
          </a:p>
        </p:txBody>
      </p:sp>
      <p:sp>
        <p:nvSpPr>
          <p:cNvPr id="34" name="TextBox 33">
            <a:extLst>
              <a:ext uri="{FF2B5EF4-FFF2-40B4-BE49-F238E27FC236}">
                <a16:creationId xmlns:a16="http://schemas.microsoft.com/office/drawing/2014/main" id="{DBCEA13D-EBE9-6C4F-9D62-3F206E4C073D}"/>
              </a:ext>
            </a:extLst>
          </p:cNvPr>
          <p:cNvSpPr txBox="1"/>
          <p:nvPr/>
        </p:nvSpPr>
        <p:spPr>
          <a:xfrm rot="11138284">
            <a:off x="5090097" y="4622834"/>
            <a:ext cx="1070929" cy="338554"/>
          </a:xfrm>
          <a:prstGeom prst="rect">
            <a:avLst/>
          </a:prstGeom>
          <a:solidFill>
            <a:schemeClr val="bg1"/>
          </a:solidFill>
        </p:spPr>
        <p:txBody>
          <a:bodyPr wrap="square" rtlCol="0">
            <a:spAutoFit/>
          </a:bodyPr>
          <a:lstStyle/>
          <a:p>
            <a:pPr algn="ctr"/>
            <a:r>
              <a:rPr lang="zh-CN" altLang="en-US" sz="1600" dirty="0">
                <a:latin typeface="SimSun" panose="02010600030101010101" pitchFamily="2" charset="-122"/>
                <a:ea typeface="SimSun" panose="02010600030101010101" pitchFamily="2" charset="-122"/>
              </a:rPr>
              <a:t>中期</a:t>
            </a:r>
            <a:endParaRPr lang="en-SG" sz="1600" dirty="0">
              <a:latin typeface="SimSun" panose="02010600030101010101" pitchFamily="2" charset="-122"/>
              <a:ea typeface="SimSun" panose="02010600030101010101" pitchFamily="2" charset="-122"/>
            </a:endParaRPr>
          </a:p>
        </p:txBody>
      </p:sp>
      <p:sp>
        <p:nvSpPr>
          <p:cNvPr id="35" name="TextBox 34">
            <a:extLst>
              <a:ext uri="{FF2B5EF4-FFF2-40B4-BE49-F238E27FC236}">
                <a16:creationId xmlns:a16="http://schemas.microsoft.com/office/drawing/2014/main" id="{6981B6DF-D7EE-8D48-BACF-F990620E4276}"/>
              </a:ext>
            </a:extLst>
          </p:cNvPr>
          <p:cNvSpPr txBox="1"/>
          <p:nvPr/>
        </p:nvSpPr>
        <p:spPr>
          <a:xfrm rot="14777828">
            <a:off x="4018215" y="3911728"/>
            <a:ext cx="1070929" cy="338554"/>
          </a:xfrm>
          <a:prstGeom prst="rect">
            <a:avLst/>
          </a:prstGeom>
          <a:solidFill>
            <a:schemeClr val="bg1"/>
          </a:solidFill>
        </p:spPr>
        <p:txBody>
          <a:bodyPr wrap="square" rtlCol="0">
            <a:spAutoFit/>
          </a:bodyPr>
          <a:lstStyle/>
          <a:p>
            <a:pPr algn="ctr"/>
            <a:r>
              <a:rPr lang="zh-CN" altLang="en-US" sz="1600" dirty="0">
                <a:latin typeface="SimSun" panose="02010600030101010101" pitchFamily="2" charset="-122"/>
                <a:ea typeface="SimSun" panose="02010600030101010101" pitchFamily="2" charset="-122"/>
              </a:rPr>
              <a:t>早上时期</a:t>
            </a:r>
            <a:endParaRPr lang="en-SG" sz="1600" dirty="0">
              <a:latin typeface="SimSun" panose="02010600030101010101" pitchFamily="2" charset="-122"/>
              <a:ea typeface="SimSun" panose="02010600030101010101" pitchFamily="2" charset="-122"/>
            </a:endParaRPr>
          </a:p>
        </p:txBody>
      </p:sp>
      <p:sp>
        <p:nvSpPr>
          <p:cNvPr id="36" name="TextBox 35">
            <a:extLst>
              <a:ext uri="{FF2B5EF4-FFF2-40B4-BE49-F238E27FC236}">
                <a16:creationId xmlns:a16="http://schemas.microsoft.com/office/drawing/2014/main" id="{9FB0C868-57F7-BB47-873F-1207FE12272F}"/>
              </a:ext>
            </a:extLst>
          </p:cNvPr>
          <p:cNvSpPr txBox="1"/>
          <p:nvPr/>
        </p:nvSpPr>
        <p:spPr>
          <a:xfrm rot="9351216">
            <a:off x="6020154" y="5000196"/>
            <a:ext cx="848106" cy="246221"/>
          </a:xfrm>
          <a:prstGeom prst="rect">
            <a:avLst/>
          </a:prstGeom>
          <a:solidFill>
            <a:schemeClr val="bg1"/>
          </a:solidFill>
        </p:spPr>
        <p:txBody>
          <a:bodyPr wrap="square" rtlCol="0">
            <a:spAutoFit/>
          </a:bodyPr>
          <a:lstStyle/>
          <a:p>
            <a:pPr algn="ctr"/>
            <a:r>
              <a:rPr lang="zh-CN" altLang="en-US" sz="1000" dirty="0">
                <a:latin typeface="SimSun" panose="02010600030101010101" pitchFamily="2" charset="-122"/>
                <a:ea typeface="SimSun" panose="02010600030101010101" pitchFamily="2" charset="-122"/>
              </a:rPr>
              <a:t>第二时期</a:t>
            </a:r>
            <a:endParaRPr lang="en-SG" sz="1000" dirty="0">
              <a:latin typeface="SimSun" panose="02010600030101010101" pitchFamily="2" charset="-122"/>
              <a:ea typeface="SimSun" panose="02010600030101010101" pitchFamily="2" charset="-122"/>
            </a:endParaRPr>
          </a:p>
        </p:txBody>
      </p:sp>
      <p:sp>
        <p:nvSpPr>
          <p:cNvPr id="37" name="TextBox 36">
            <a:extLst>
              <a:ext uri="{FF2B5EF4-FFF2-40B4-BE49-F238E27FC236}">
                <a16:creationId xmlns:a16="http://schemas.microsoft.com/office/drawing/2014/main" id="{245E9651-23B9-E147-B75D-F2DCA3957A7B}"/>
              </a:ext>
            </a:extLst>
          </p:cNvPr>
          <p:cNvSpPr txBox="1"/>
          <p:nvPr/>
        </p:nvSpPr>
        <p:spPr>
          <a:xfrm rot="7006928">
            <a:off x="6888253" y="4115272"/>
            <a:ext cx="848106" cy="246221"/>
          </a:xfrm>
          <a:prstGeom prst="rect">
            <a:avLst/>
          </a:prstGeom>
          <a:solidFill>
            <a:schemeClr val="bg1"/>
          </a:solidFill>
        </p:spPr>
        <p:txBody>
          <a:bodyPr wrap="square" rtlCol="0">
            <a:spAutoFit/>
          </a:bodyPr>
          <a:lstStyle/>
          <a:p>
            <a:pPr algn="ctr"/>
            <a:r>
              <a:rPr lang="zh-CN" altLang="en-US" sz="1000" dirty="0">
                <a:latin typeface="SimSun" panose="02010600030101010101" pitchFamily="2" charset="-122"/>
                <a:ea typeface="SimSun" panose="02010600030101010101" pitchFamily="2" charset="-122"/>
              </a:rPr>
              <a:t>第一时期</a:t>
            </a:r>
            <a:endParaRPr lang="en-SG" sz="1000" dirty="0">
              <a:latin typeface="SimSun" panose="02010600030101010101" pitchFamily="2" charset="-122"/>
              <a:ea typeface="SimSun" panose="02010600030101010101" pitchFamily="2" charset="-122"/>
            </a:endParaRPr>
          </a:p>
        </p:txBody>
      </p:sp>
      <p:sp>
        <p:nvSpPr>
          <p:cNvPr id="38" name="TextBox 37">
            <a:extLst>
              <a:ext uri="{FF2B5EF4-FFF2-40B4-BE49-F238E27FC236}">
                <a16:creationId xmlns:a16="http://schemas.microsoft.com/office/drawing/2014/main" id="{2F0A2AA6-966B-364E-86E9-297B73425966}"/>
              </a:ext>
            </a:extLst>
          </p:cNvPr>
          <p:cNvSpPr txBox="1"/>
          <p:nvPr/>
        </p:nvSpPr>
        <p:spPr>
          <a:xfrm rot="12325170">
            <a:off x="4547991" y="5039452"/>
            <a:ext cx="848106" cy="246221"/>
          </a:xfrm>
          <a:prstGeom prst="rect">
            <a:avLst/>
          </a:prstGeom>
          <a:solidFill>
            <a:schemeClr val="bg1"/>
          </a:solidFill>
        </p:spPr>
        <p:txBody>
          <a:bodyPr wrap="square" rtlCol="0">
            <a:spAutoFit/>
          </a:bodyPr>
          <a:lstStyle/>
          <a:p>
            <a:pPr algn="ctr"/>
            <a:r>
              <a:rPr lang="zh-CN" altLang="en-US" sz="1000" dirty="0">
                <a:latin typeface="SimSun" panose="02010600030101010101" pitchFamily="2" charset="-122"/>
                <a:ea typeface="SimSun" panose="02010600030101010101" pitchFamily="2" charset="-122"/>
              </a:rPr>
              <a:t>第三时期</a:t>
            </a:r>
            <a:endParaRPr lang="en-SG" sz="1000" dirty="0">
              <a:latin typeface="SimSun" panose="02010600030101010101" pitchFamily="2" charset="-122"/>
              <a:ea typeface="SimSun" panose="02010600030101010101" pitchFamily="2" charset="-122"/>
            </a:endParaRPr>
          </a:p>
        </p:txBody>
      </p:sp>
      <p:sp>
        <p:nvSpPr>
          <p:cNvPr id="39" name="TextBox 38">
            <a:extLst>
              <a:ext uri="{FF2B5EF4-FFF2-40B4-BE49-F238E27FC236}">
                <a16:creationId xmlns:a16="http://schemas.microsoft.com/office/drawing/2014/main" id="{5F0730ED-F68B-014F-9FE5-BFD0D73C2F31}"/>
              </a:ext>
            </a:extLst>
          </p:cNvPr>
          <p:cNvSpPr txBox="1"/>
          <p:nvPr/>
        </p:nvSpPr>
        <p:spPr>
          <a:xfrm rot="14736954">
            <a:off x="3571051" y="4164980"/>
            <a:ext cx="848106" cy="246221"/>
          </a:xfrm>
          <a:prstGeom prst="rect">
            <a:avLst/>
          </a:prstGeom>
          <a:solidFill>
            <a:schemeClr val="bg1"/>
          </a:solidFill>
        </p:spPr>
        <p:txBody>
          <a:bodyPr wrap="square" rtlCol="0">
            <a:spAutoFit/>
          </a:bodyPr>
          <a:lstStyle/>
          <a:p>
            <a:pPr algn="ctr"/>
            <a:r>
              <a:rPr lang="zh-CN" altLang="en-US" sz="1000" dirty="0">
                <a:latin typeface="SimSun" panose="02010600030101010101" pitchFamily="2" charset="-122"/>
                <a:ea typeface="SimSun" panose="02010600030101010101" pitchFamily="2" charset="-122"/>
              </a:rPr>
              <a:t>第四时期</a:t>
            </a:r>
            <a:endParaRPr lang="en-SG" sz="10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725218437"/>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ChangeArrowheads="1"/>
          </p:cNvSpPr>
          <p:nvPr>
            <p:ph type="title"/>
          </p:nvPr>
        </p:nvSpPr>
        <p:spPr>
          <a:xfrm>
            <a:off x="685800" y="152400"/>
            <a:ext cx="7772400" cy="930275"/>
          </a:xfrm>
        </p:spPr>
        <p:txBody>
          <a:bodyPr/>
          <a:lstStyle/>
          <a:p>
            <a:pPr eaLnBrk="1" hangingPunct="1"/>
            <a:r>
              <a:rPr lang="zh-CN" altLang="en-US" b="1" i="1">
                <a:solidFill>
                  <a:schemeClr val="bg1"/>
                </a:solidFill>
                <a:ea typeface="ヒラギノ角ゴ ProN W3" pitchFamily="-84" charset="-128"/>
              </a:rPr>
              <a:t>何</a:t>
            </a:r>
            <a:r>
              <a:rPr lang="zh-CN" altLang="en-US" b="1" i="1">
                <a:solidFill>
                  <a:schemeClr val="bg1"/>
                </a:solidFill>
                <a:ea typeface="华文细黑" pitchFamily="-84" charset="-122"/>
              </a:rPr>
              <a:t>时</a:t>
            </a:r>
            <a:r>
              <a:rPr lang="zh-CN" altLang="en-US" b="1" i="1">
                <a:solidFill>
                  <a:schemeClr val="bg1"/>
                </a:solidFill>
                <a:ea typeface="ヒラギノ角ゴ ProN W3" pitchFamily="-84" charset="-128"/>
              </a:rPr>
              <a:t>开始</a:t>
            </a:r>
            <a:r>
              <a:rPr lang="zh-CN" altLang="en-US" b="1" i="1">
                <a:solidFill>
                  <a:schemeClr val="bg1"/>
                </a:solidFill>
                <a:ea typeface="SimSun" pitchFamily="2" charset="-122"/>
              </a:rPr>
              <a:t>记</a:t>
            </a:r>
            <a:r>
              <a:rPr lang="zh-CN" altLang="en-US" b="1" i="1">
                <a:solidFill>
                  <a:schemeClr val="bg1"/>
                </a:solidFill>
                <a:ea typeface="ヒラギノ角ゴ ProN W3" pitchFamily="-84" charset="-128"/>
              </a:rPr>
              <a:t>天</a:t>
            </a:r>
            <a:r>
              <a:rPr lang="zh-CN" altLang="en-US" b="1" i="1">
                <a:solidFill>
                  <a:schemeClr val="bg1"/>
                </a:solidFill>
                <a:ea typeface="SimSun" pitchFamily="2" charset="-122"/>
              </a:rPr>
              <a:t>数</a:t>
            </a:r>
            <a:r>
              <a:rPr lang="en-US" altLang="ja-JP" b="1" i="1">
                <a:solidFill>
                  <a:schemeClr val="bg1"/>
                </a:solidFill>
                <a:ea typeface="ＭＳ Ｐゴシック" pitchFamily="34" charset="-128"/>
              </a:rPr>
              <a:t>…</a:t>
            </a:r>
            <a:r>
              <a:rPr lang="en-US" altLang="ja-JP">
                <a:solidFill>
                  <a:schemeClr val="bg1"/>
                </a:solidFill>
                <a:ea typeface="ＭＳ Ｐゴシック" pitchFamily="34" charset="-128"/>
              </a:rPr>
              <a:t> </a:t>
            </a:r>
            <a:r>
              <a:rPr lang="en-US" altLang="ja-JP" b="1" i="1">
                <a:solidFill>
                  <a:schemeClr val="bg1"/>
                </a:solidFill>
                <a:ea typeface="ＭＳ Ｐゴシック" pitchFamily="34" charset="-128"/>
              </a:rPr>
              <a:t>…</a:t>
            </a:r>
            <a:endParaRPr lang="en-US" altLang="en-US" b="1" i="1">
              <a:solidFill>
                <a:schemeClr val="bg1"/>
              </a:solidFill>
              <a:ea typeface="ＭＳ Ｐゴシック" pitchFamily="34" charset="-128"/>
            </a:endParaRPr>
          </a:p>
        </p:txBody>
      </p:sp>
      <p:sp>
        <p:nvSpPr>
          <p:cNvPr id="149508" name="Rectangle 4"/>
          <p:cNvSpPr>
            <a:spLocks noChangeArrowheads="1"/>
          </p:cNvSpPr>
          <p:nvPr/>
        </p:nvSpPr>
        <p:spPr bwMode="auto">
          <a:xfrm>
            <a:off x="0" y="2743200"/>
            <a:ext cx="236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2800" b="1">
                <a:solidFill>
                  <a:srgbClr val="FFFFFF"/>
                </a:solidFill>
                <a:ea typeface="SimSun" pitchFamily="2" charset="-122"/>
              </a:rPr>
              <a:t>罗马</a:t>
            </a:r>
            <a:endParaRPr lang="zh-CN" altLang="en-US" sz="2800" b="1">
              <a:solidFill>
                <a:srgbClr val="000000"/>
              </a:solidFill>
              <a:ea typeface="SimSun" pitchFamily="2" charset="-122"/>
            </a:endParaRPr>
          </a:p>
        </p:txBody>
      </p:sp>
      <p:sp>
        <p:nvSpPr>
          <p:cNvPr id="149509" name="Rectangle 5"/>
          <p:cNvSpPr>
            <a:spLocks noChangeArrowheads="1"/>
          </p:cNvSpPr>
          <p:nvPr/>
        </p:nvSpPr>
        <p:spPr bwMode="auto">
          <a:xfrm>
            <a:off x="0" y="3886200"/>
            <a:ext cx="236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2800" b="1">
                <a:solidFill>
                  <a:srgbClr val="FFFFFF"/>
                </a:solidFill>
                <a:ea typeface="SimSun" pitchFamily="2" charset="-122"/>
              </a:rPr>
              <a:t>犹太</a:t>
            </a:r>
            <a:endParaRPr lang="zh-CN" altLang="en-US" sz="2800" b="1">
              <a:solidFill>
                <a:srgbClr val="000000"/>
              </a:solidFill>
              <a:ea typeface="SimSun" pitchFamily="2" charset="-122"/>
            </a:endParaRPr>
          </a:p>
        </p:txBody>
      </p:sp>
      <p:sp>
        <p:nvSpPr>
          <p:cNvPr id="159748" name="Rectangle 6"/>
          <p:cNvSpPr>
            <a:spLocks noChangeArrowheads="1"/>
          </p:cNvSpPr>
          <p:nvPr/>
        </p:nvSpPr>
        <p:spPr bwMode="auto">
          <a:xfrm>
            <a:off x="2076450" y="152400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FF"/>
                </a:solidFill>
              </a:rPr>
              <a:t>12 </a:t>
            </a:r>
            <a:br>
              <a:rPr lang="en-US" altLang="en-US" b="1">
                <a:solidFill>
                  <a:srgbClr val="FFFFFF"/>
                </a:solidFill>
              </a:rPr>
            </a:br>
            <a:r>
              <a:rPr lang="en-US" altLang="en-US" b="1">
                <a:solidFill>
                  <a:srgbClr val="FFFFFF"/>
                </a:solidFill>
              </a:rPr>
              <a:t>AM</a:t>
            </a:r>
            <a:endParaRPr lang="en-US" altLang="en-US" b="1">
              <a:solidFill>
                <a:srgbClr val="000000"/>
              </a:solidFill>
            </a:endParaRPr>
          </a:p>
        </p:txBody>
      </p:sp>
      <p:sp>
        <p:nvSpPr>
          <p:cNvPr id="159749" name="Rectangle 7"/>
          <p:cNvSpPr>
            <a:spLocks noChangeArrowheads="1"/>
          </p:cNvSpPr>
          <p:nvPr/>
        </p:nvSpPr>
        <p:spPr bwMode="auto">
          <a:xfrm>
            <a:off x="3009900" y="152400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FF"/>
                </a:solidFill>
              </a:rPr>
              <a:t>6 </a:t>
            </a:r>
            <a:br>
              <a:rPr lang="en-US" altLang="en-US" b="1">
                <a:solidFill>
                  <a:srgbClr val="FFFFFF"/>
                </a:solidFill>
              </a:rPr>
            </a:br>
            <a:r>
              <a:rPr lang="en-US" altLang="en-US" b="1">
                <a:solidFill>
                  <a:srgbClr val="FFFFFF"/>
                </a:solidFill>
              </a:rPr>
              <a:t>AM</a:t>
            </a:r>
            <a:endParaRPr lang="en-US" altLang="en-US" b="1">
              <a:solidFill>
                <a:srgbClr val="000000"/>
              </a:solidFill>
            </a:endParaRPr>
          </a:p>
        </p:txBody>
      </p:sp>
      <p:sp>
        <p:nvSpPr>
          <p:cNvPr id="159750" name="Rectangle 8"/>
          <p:cNvSpPr>
            <a:spLocks noChangeArrowheads="1"/>
          </p:cNvSpPr>
          <p:nvPr/>
        </p:nvSpPr>
        <p:spPr bwMode="auto">
          <a:xfrm>
            <a:off x="3790950" y="152400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FF"/>
                </a:solidFill>
              </a:rPr>
              <a:t>12 </a:t>
            </a:r>
            <a:br>
              <a:rPr lang="en-US" altLang="en-US" b="1">
                <a:solidFill>
                  <a:srgbClr val="FFFFFF"/>
                </a:solidFill>
              </a:rPr>
            </a:br>
            <a:r>
              <a:rPr lang="en-US" altLang="en-US" b="1">
                <a:solidFill>
                  <a:srgbClr val="FFFFFF"/>
                </a:solidFill>
              </a:rPr>
              <a:t>PM</a:t>
            </a:r>
            <a:endParaRPr lang="en-US" altLang="en-US" b="1">
              <a:solidFill>
                <a:srgbClr val="000000"/>
              </a:solidFill>
            </a:endParaRPr>
          </a:p>
        </p:txBody>
      </p:sp>
      <p:sp>
        <p:nvSpPr>
          <p:cNvPr id="159751" name="Rectangle 9"/>
          <p:cNvSpPr>
            <a:spLocks noChangeArrowheads="1"/>
          </p:cNvSpPr>
          <p:nvPr/>
        </p:nvSpPr>
        <p:spPr bwMode="auto">
          <a:xfrm>
            <a:off x="4800600" y="152400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FF"/>
                </a:solidFill>
              </a:rPr>
              <a:t>6 </a:t>
            </a:r>
            <a:br>
              <a:rPr lang="en-US" altLang="en-US" b="1">
                <a:solidFill>
                  <a:srgbClr val="FFFFFF"/>
                </a:solidFill>
              </a:rPr>
            </a:br>
            <a:r>
              <a:rPr lang="en-US" altLang="en-US" b="1">
                <a:solidFill>
                  <a:srgbClr val="FFFFFF"/>
                </a:solidFill>
              </a:rPr>
              <a:t>PM</a:t>
            </a:r>
            <a:endParaRPr lang="en-US" altLang="en-US" b="1">
              <a:solidFill>
                <a:srgbClr val="000000"/>
              </a:solidFill>
            </a:endParaRPr>
          </a:p>
        </p:txBody>
      </p:sp>
      <p:sp>
        <p:nvSpPr>
          <p:cNvPr id="159752" name="Rectangle 10"/>
          <p:cNvSpPr>
            <a:spLocks noChangeArrowheads="1"/>
          </p:cNvSpPr>
          <p:nvPr/>
        </p:nvSpPr>
        <p:spPr bwMode="auto">
          <a:xfrm>
            <a:off x="5581650" y="152400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00"/>
                </a:solidFill>
              </a:rPr>
              <a:t>12 </a:t>
            </a:r>
            <a:br>
              <a:rPr lang="en-US" altLang="en-US" b="1">
                <a:solidFill>
                  <a:srgbClr val="FFFF00"/>
                </a:solidFill>
              </a:rPr>
            </a:br>
            <a:r>
              <a:rPr lang="en-US" altLang="en-US" b="1">
                <a:solidFill>
                  <a:srgbClr val="FFFF00"/>
                </a:solidFill>
              </a:rPr>
              <a:t>AM</a:t>
            </a:r>
          </a:p>
        </p:txBody>
      </p:sp>
      <p:sp>
        <p:nvSpPr>
          <p:cNvPr id="159753" name="Rectangle 11"/>
          <p:cNvSpPr>
            <a:spLocks noChangeArrowheads="1"/>
          </p:cNvSpPr>
          <p:nvPr/>
        </p:nvSpPr>
        <p:spPr bwMode="auto">
          <a:xfrm>
            <a:off x="6400800" y="152400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00"/>
                </a:solidFill>
              </a:rPr>
              <a:t>6 </a:t>
            </a:r>
            <a:br>
              <a:rPr lang="en-US" altLang="en-US" b="1">
                <a:solidFill>
                  <a:srgbClr val="FFFF00"/>
                </a:solidFill>
              </a:rPr>
            </a:br>
            <a:r>
              <a:rPr lang="en-US" altLang="en-US" b="1">
                <a:solidFill>
                  <a:srgbClr val="FFFF00"/>
                </a:solidFill>
              </a:rPr>
              <a:t>AM</a:t>
            </a:r>
          </a:p>
        </p:txBody>
      </p:sp>
      <p:sp>
        <p:nvSpPr>
          <p:cNvPr id="159754" name="Rectangle 12"/>
          <p:cNvSpPr>
            <a:spLocks noChangeArrowheads="1"/>
          </p:cNvSpPr>
          <p:nvPr/>
        </p:nvSpPr>
        <p:spPr bwMode="auto">
          <a:xfrm>
            <a:off x="7334250" y="152400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00"/>
                </a:solidFill>
              </a:rPr>
              <a:t>12</a:t>
            </a:r>
            <a:br>
              <a:rPr lang="en-US" altLang="en-US" b="1">
                <a:solidFill>
                  <a:srgbClr val="FFFF00"/>
                </a:solidFill>
              </a:rPr>
            </a:br>
            <a:r>
              <a:rPr lang="en-US" altLang="en-US" b="1">
                <a:solidFill>
                  <a:srgbClr val="FFFF00"/>
                </a:solidFill>
              </a:rPr>
              <a:t>PM</a:t>
            </a:r>
          </a:p>
        </p:txBody>
      </p:sp>
      <p:sp>
        <p:nvSpPr>
          <p:cNvPr id="159755" name="Rectangle 13"/>
          <p:cNvSpPr>
            <a:spLocks noChangeArrowheads="1"/>
          </p:cNvSpPr>
          <p:nvPr/>
        </p:nvSpPr>
        <p:spPr bwMode="auto">
          <a:xfrm>
            <a:off x="8115300" y="152400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00"/>
                </a:solidFill>
              </a:rPr>
              <a:t>6 </a:t>
            </a:r>
            <a:br>
              <a:rPr lang="en-US" altLang="en-US" b="1">
                <a:solidFill>
                  <a:srgbClr val="FFFF00"/>
                </a:solidFill>
              </a:rPr>
            </a:br>
            <a:r>
              <a:rPr lang="en-US" altLang="en-US" b="1">
                <a:solidFill>
                  <a:srgbClr val="FFFF00"/>
                </a:solidFill>
              </a:rPr>
              <a:t>PM</a:t>
            </a:r>
          </a:p>
        </p:txBody>
      </p:sp>
      <p:sp>
        <p:nvSpPr>
          <p:cNvPr id="149518" name="Text Box 14"/>
          <p:cNvSpPr txBox="1">
            <a:spLocks noChangeArrowheads="1"/>
          </p:cNvSpPr>
          <p:nvPr/>
        </p:nvSpPr>
        <p:spPr bwMode="auto">
          <a:xfrm>
            <a:off x="2590800" y="293528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b="1">
                <a:solidFill>
                  <a:srgbClr val="FFFFFF"/>
                </a:solidFill>
                <a:effectLst>
                  <a:outerShdw blurRad="38100" dist="38100" dir="2700000" algn="tl">
                    <a:srgbClr val="000000"/>
                  </a:outerShdw>
                </a:effectLst>
                <a:ea typeface="SimSun" pitchFamily="2" charset="-122"/>
              </a:rPr>
              <a:t>第一天</a:t>
            </a:r>
            <a:endParaRPr lang="en-US" altLang="en-US" b="1">
              <a:solidFill>
                <a:srgbClr val="FFFFFF"/>
              </a:solidFill>
              <a:effectLst>
                <a:outerShdw blurRad="38100" dist="38100" dir="2700000" algn="tl">
                  <a:srgbClr val="000000"/>
                </a:outerShdw>
              </a:effectLst>
              <a:ea typeface="SimSun" pitchFamily="2" charset="-122"/>
            </a:endParaRPr>
          </a:p>
        </p:txBody>
      </p:sp>
      <p:sp>
        <p:nvSpPr>
          <p:cNvPr id="149520" name="Text Box 16"/>
          <p:cNvSpPr txBox="1">
            <a:spLocks noChangeArrowheads="1"/>
          </p:cNvSpPr>
          <p:nvPr/>
        </p:nvSpPr>
        <p:spPr bwMode="auto">
          <a:xfrm>
            <a:off x="6096000" y="293528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b="1">
                <a:solidFill>
                  <a:srgbClr val="FFFFFF"/>
                </a:solidFill>
                <a:effectLst>
                  <a:outerShdw blurRad="38100" dist="38100" dir="2700000" algn="tl">
                    <a:srgbClr val="000000"/>
                  </a:outerShdw>
                </a:effectLst>
                <a:ea typeface="SimSun" pitchFamily="2" charset="-122"/>
              </a:rPr>
              <a:t>第二天</a:t>
            </a:r>
            <a:endParaRPr lang="en-US" altLang="en-US" b="1">
              <a:solidFill>
                <a:srgbClr val="FFFFFF"/>
              </a:solidFill>
              <a:effectLst>
                <a:outerShdw blurRad="38100" dist="38100" dir="2700000" algn="tl">
                  <a:srgbClr val="000000"/>
                </a:outerShdw>
              </a:effectLst>
              <a:ea typeface="SimSun" pitchFamily="2" charset="-122"/>
            </a:endParaRPr>
          </a:p>
        </p:txBody>
      </p:sp>
      <p:sp>
        <p:nvSpPr>
          <p:cNvPr id="149521" name="Text Box 17"/>
          <p:cNvSpPr txBox="1">
            <a:spLocks noChangeArrowheads="1"/>
          </p:cNvSpPr>
          <p:nvPr/>
        </p:nvSpPr>
        <p:spPr bwMode="auto">
          <a:xfrm>
            <a:off x="5334000" y="403860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b="1">
                <a:solidFill>
                  <a:srgbClr val="FFFFFF"/>
                </a:solidFill>
                <a:effectLst>
                  <a:outerShdw blurRad="38100" dist="38100" dir="2700000" algn="tl">
                    <a:srgbClr val="000000"/>
                  </a:outerShdw>
                </a:effectLst>
                <a:ea typeface="SimSun" pitchFamily="2" charset="-122"/>
              </a:rPr>
              <a:t>第二天</a:t>
            </a:r>
            <a:endParaRPr lang="en-US" altLang="en-US" b="1">
              <a:solidFill>
                <a:srgbClr val="FFFFFF"/>
              </a:solidFill>
              <a:effectLst>
                <a:outerShdw blurRad="38100" dist="38100" dir="2700000" algn="tl">
                  <a:srgbClr val="000000"/>
                </a:outerShdw>
              </a:effectLst>
              <a:ea typeface="SimSun" pitchFamily="2" charset="-122"/>
            </a:endParaRPr>
          </a:p>
        </p:txBody>
      </p:sp>
      <p:sp>
        <p:nvSpPr>
          <p:cNvPr id="159759" name="Rectangle 18"/>
          <p:cNvSpPr>
            <a:spLocks noChangeArrowheads="1"/>
          </p:cNvSpPr>
          <p:nvPr/>
        </p:nvSpPr>
        <p:spPr bwMode="auto">
          <a:xfrm>
            <a:off x="1066800" y="152400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00"/>
                </a:solidFill>
              </a:rPr>
              <a:t>6 </a:t>
            </a:r>
            <a:br>
              <a:rPr lang="en-US" altLang="en-US" b="1">
                <a:solidFill>
                  <a:srgbClr val="FFFF00"/>
                </a:solidFill>
              </a:rPr>
            </a:br>
            <a:r>
              <a:rPr lang="en-US" altLang="en-US" b="1">
                <a:solidFill>
                  <a:srgbClr val="FFFF00"/>
                </a:solidFill>
              </a:rPr>
              <a:t>PM</a:t>
            </a:r>
          </a:p>
        </p:txBody>
      </p:sp>
      <p:sp>
        <p:nvSpPr>
          <p:cNvPr id="149523" name="Rectangle 19"/>
          <p:cNvSpPr>
            <a:spLocks noChangeArrowheads="1"/>
          </p:cNvSpPr>
          <p:nvPr/>
        </p:nvSpPr>
        <p:spPr bwMode="auto">
          <a:xfrm>
            <a:off x="1752600" y="44958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2000" b="1">
                <a:solidFill>
                  <a:srgbClr val="FFFFFF"/>
                </a:solidFill>
                <a:ea typeface="SimSun" pitchFamily="2" charset="-122"/>
              </a:rPr>
              <a:t>那是傍晚</a:t>
            </a:r>
            <a:r>
              <a:rPr lang="en-US" altLang="zh-CN" sz="2000" b="1">
                <a:solidFill>
                  <a:srgbClr val="FFFFFF"/>
                </a:solidFill>
                <a:ea typeface="SimSun" pitchFamily="2" charset="-122"/>
              </a:rPr>
              <a:t>…</a:t>
            </a:r>
            <a:endParaRPr lang="en-US" altLang="en-US" sz="2000" b="1">
              <a:solidFill>
                <a:srgbClr val="000000"/>
              </a:solidFill>
              <a:ea typeface="SimSun" pitchFamily="2" charset="-122"/>
            </a:endParaRPr>
          </a:p>
        </p:txBody>
      </p:sp>
      <p:sp>
        <p:nvSpPr>
          <p:cNvPr id="149524" name="Rectangle 20"/>
          <p:cNvSpPr>
            <a:spLocks noChangeArrowheads="1"/>
          </p:cNvSpPr>
          <p:nvPr/>
        </p:nvSpPr>
        <p:spPr bwMode="auto">
          <a:xfrm>
            <a:off x="3733800" y="44958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rgbClr val="FFFFFF"/>
                </a:solidFill>
              </a:rPr>
              <a:t>…</a:t>
            </a:r>
            <a:r>
              <a:rPr lang="zh-CN" altLang="en-US" sz="2000" b="1">
                <a:solidFill>
                  <a:srgbClr val="FFFFFF"/>
                </a:solidFill>
                <a:ea typeface="SimSun" pitchFamily="2" charset="-122"/>
              </a:rPr>
              <a:t>与清晨</a:t>
            </a:r>
            <a:r>
              <a:rPr lang="en-US" altLang="ja-JP" sz="2000" b="1">
                <a:solidFill>
                  <a:srgbClr val="FFFFFF"/>
                </a:solidFill>
              </a:rPr>
              <a:t>…</a:t>
            </a:r>
            <a:endParaRPr lang="en-US" altLang="en-US" sz="2000" b="1">
              <a:solidFill>
                <a:srgbClr val="000000"/>
              </a:solidFill>
            </a:endParaRPr>
          </a:p>
        </p:txBody>
      </p:sp>
      <p:sp>
        <p:nvSpPr>
          <p:cNvPr id="149525" name="Rectangle 21"/>
          <p:cNvSpPr>
            <a:spLocks noChangeArrowheads="1"/>
          </p:cNvSpPr>
          <p:nvPr/>
        </p:nvSpPr>
        <p:spPr bwMode="auto">
          <a:xfrm>
            <a:off x="3048000" y="5638800"/>
            <a:ext cx="1905000" cy="9144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rgbClr val="FFFFFF"/>
                </a:solidFill>
              </a:rPr>
              <a:t>…</a:t>
            </a:r>
            <a:r>
              <a:rPr lang="zh-CN" altLang="en-US" b="1">
                <a:solidFill>
                  <a:srgbClr val="FFFFFF"/>
                </a:solidFill>
                <a:effectLst>
                  <a:outerShdw blurRad="38100" dist="38100" dir="2700000" algn="tl">
                    <a:srgbClr val="808080"/>
                  </a:outerShdw>
                </a:effectLst>
                <a:ea typeface="SimSun" pitchFamily="2" charset="-122"/>
              </a:rPr>
              <a:t>第一天</a:t>
            </a:r>
            <a:br>
              <a:rPr lang="en-US" altLang="ja-JP" b="1">
                <a:solidFill>
                  <a:srgbClr val="FFFFFF"/>
                </a:solidFill>
                <a:effectLst>
                  <a:outerShdw blurRad="38100" dist="38100" dir="2700000" algn="tl">
                    <a:srgbClr val="808080"/>
                  </a:outerShdw>
                </a:effectLst>
                <a:ea typeface="SimSun" pitchFamily="2" charset="-122"/>
              </a:rPr>
            </a:br>
            <a:endParaRPr lang="en-US" altLang="en-US" sz="2000" b="1">
              <a:solidFill>
                <a:srgbClr val="FFFFFF"/>
              </a:solidFill>
            </a:endParaRPr>
          </a:p>
        </p:txBody>
      </p:sp>
      <p:sp>
        <p:nvSpPr>
          <p:cNvPr id="149526" name="Rectangle 22"/>
          <p:cNvSpPr>
            <a:spLocks noChangeArrowheads="1"/>
          </p:cNvSpPr>
          <p:nvPr/>
        </p:nvSpPr>
        <p:spPr bwMode="auto">
          <a:xfrm>
            <a:off x="5334000" y="44958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2000" b="1">
                <a:solidFill>
                  <a:srgbClr val="FFFFFF"/>
                </a:solidFill>
                <a:ea typeface="SimSun" pitchFamily="2" charset="-122"/>
              </a:rPr>
              <a:t>那是傍晚</a:t>
            </a:r>
            <a:r>
              <a:rPr lang="en-US" altLang="zh-CN" sz="2000" b="1">
                <a:solidFill>
                  <a:srgbClr val="FFFFFF"/>
                </a:solidFill>
                <a:ea typeface="SimSun" pitchFamily="2" charset="-122"/>
              </a:rPr>
              <a:t>…</a:t>
            </a:r>
            <a:endParaRPr lang="en-US" altLang="en-US" sz="2000" b="1">
              <a:solidFill>
                <a:srgbClr val="FFFFFF"/>
              </a:solidFill>
              <a:ea typeface="SimSun" pitchFamily="2" charset="-122"/>
            </a:endParaRPr>
          </a:p>
        </p:txBody>
      </p:sp>
      <p:sp>
        <p:nvSpPr>
          <p:cNvPr id="149527" name="Rectangle 23"/>
          <p:cNvSpPr>
            <a:spLocks noChangeArrowheads="1"/>
          </p:cNvSpPr>
          <p:nvPr/>
        </p:nvSpPr>
        <p:spPr bwMode="auto">
          <a:xfrm>
            <a:off x="7315200" y="44958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rgbClr val="FFFFFF"/>
                </a:solidFill>
              </a:rPr>
              <a:t>…</a:t>
            </a:r>
            <a:r>
              <a:rPr lang="zh-CN" altLang="en-US" sz="2000" b="1">
                <a:solidFill>
                  <a:srgbClr val="FFFFFF"/>
                </a:solidFill>
                <a:ea typeface="SimSun" pitchFamily="2" charset="-122"/>
              </a:rPr>
              <a:t>与清晨</a:t>
            </a:r>
            <a:r>
              <a:rPr lang="en-US" altLang="ja-JP" sz="2000" b="1">
                <a:solidFill>
                  <a:srgbClr val="FFFFFF"/>
                </a:solidFill>
              </a:rPr>
              <a:t>…</a:t>
            </a:r>
            <a:endParaRPr lang="en-US" altLang="en-US" sz="2000" b="1">
              <a:solidFill>
                <a:srgbClr val="FFFFFF"/>
              </a:solidFill>
            </a:endParaRPr>
          </a:p>
        </p:txBody>
      </p:sp>
      <p:sp>
        <p:nvSpPr>
          <p:cNvPr id="149528" name="Rectangle 24"/>
          <p:cNvSpPr>
            <a:spLocks noChangeArrowheads="1"/>
          </p:cNvSpPr>
          <p:nvPr/>
        </p:nvSpPr>
        <p:spPr bwMode="auto">
          <a:xfrm>
            <a:off x="6248400" y="5486400"/>
            <a:ext cx="1676400" cy="9144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rgbClr val="FFFFFF"/>
                </a:solidFill>
              </a:rPr>
              <a:t>…</a:t>
            </a:r>
            <a:r>
              <a:rPr lang="zh-CN" altLang="en-US" b="1">
                <a:solidFill>
                  <a:srgbClr val="FFFFFF"/>
                </a:solidFill>
                <a:effectLst>
                  <a:outerShdw blurRad="38100" dist="38100" dir="2700000" algn="tl">
                    <a:srgbClr val="808080"/>
                  </a:outerShdw>
                </a:effectLst>
                <a:latin typeface="Times New Roman" pitchFamily="18" charset="0"/>
                <a:ea typeface="SimSun" pitchFamily="2" charset="-122"/>
              </a:rPr>
              <a:t>第二天</a:t>
            </a:r>
            <a:endParaRPr lang="en-US" altLang="en-US" b="1">
              <a:solidFill>
                <a:srgbClr val="FFFFFF"/>
              </a:solidFill>
              <a:effectLst>
                <a:outerShdw blurRad="38100" dist="38100" dir="2700000" algn="tl">
                  <a:srgbClr val="808080"/>
                </a:outerShdw>
              </a:effectLst>
              <a:latin typeface="Times New Roman" pitchFamily="18" charset="0"/>
              <a:ea typeface="SimSun" pitchFamily="2" charset="-122"/>
            </a:endParaRPr>
          </a:p>
        </p:txBody>
      </p:sp>
      <p:sp>
        <p:nvSpPr>
          <p:cNvPr id="149529" name="Text Box 25"/>
          <p:cNvSpPr txBox="1">
            <a:spLocks noChangeArrowheads="1"/>
          </p:cNvSpPr>
          <p:nvPr/>
        </p:nvSpPr>
        <p:spPr bwMode="auto">
          <a:xfrm>
            <a:off x="1828800" y="403860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b="1">
                <a:solidFill>
                  <a:srgbClr val="FFFFFF"/>
                </a:solidFill>
                <a:effectLst>
                  <a:outerShdw blurRad="38100" dist="38100" dir="2700000" algn="tl">
                    <a:srgbClr val="000000"/>
                  </a:outerShdw>
                </a:effectLst>
                <a:ea typeface="SimSun" pitchFamily="2" charset="-122"/>
              </a:rPr>
              <a:t>第一天</a:t>
            </a:r>
            <a:endParaRPr lang="en-US" altLang="en-US" b="1">
              <a:solidFill>
                <a:srgbClr val="FFFFFF"/>
              </a:solidFill>
              <a:effectLst>
                <a:outerShdw blurRad="38100" dist="38100" dir="2700000" algn="tl">
                  <a:srgbClr val="000000"/>
                </a:outerShdw>
              </a:effectLst>
              <a:ea typeface="SimSun" pitchFamily="2" charset="-122"/>
            </a:endParaRPr>
          </a:p>
        </p:txBody>
      </p:sp>
      <p:pic>
        <p:nvPicPr>
          <p:cNvPr id="24" name="Picture 26" descr="OnTime0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228600"/>
            <a:ext cx="1371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7" descr="makes_eat_time.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696200" y="304800"/>
            <a:ext cx="12827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021697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29"/>
                                        </p:tgtEl>
                                        <p:attrNameLst>
                                          <p:attrName>style.visibility</p:attrName>
                                        </p:attrNameLst>
                                      </p:cBhvr>
                                      <p:to>
                                        <p:strVal val="visible"/>
                                      </p:to>
                                    </p:set>
                                    <p:animEffect transition="in" filter="wipe(left)">
                                      <p:cBhvr>
                                        <p:cTn id="26" dur="500"/>
                                        <p:tgtEl>
                                          <p:spTgt spid="14952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5">
                                            <p:txEl>
                                              <p:pRg st="0" end="0"/>
                                            </p:txEl>
                                          </p:spTgt>
                                        </p:tgtEl>
                                        <p:attrNameLst>
                                          <p:attrName>style.visibility</p:attrName>
                                        </p:attrNameLst>
                                      </p:cBhvr>
                                      <p:to>
                                        <p:strVal val="visible"/>
                                      </p:to>
                                    </p:set>
                                    <p:animEffect transition="in" filter="dissolve">
                                      <p:cBhvr>
                                        <p:cTn id="46" dur="500"/>
                                        <p:tgtEl>
                                          <p:spTgt spid="149525">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6">
                                            <p:txEl>
                                              <p:pRg st="0" end="0"/>
                                            </p:txEl>
                                          </p:spTgt>
                                        </p:tgtEl>
                                        <p:attrNameLst>
                                          <p:attrName>style.visibility</p:attrName>
                                        </p:attrNameLst>
                                      </p:cBhvr>
                                      <p:to>
                                        <p:strVal val="visible"/>
                                      </p:to>
                                    </p:set>
                                    <p:animEffect transition="in" filter="dissolve">
                                      <p:cBhvr>
                                        <p:cTn id="51" dur="500"/>
                                        <p:tgtEl>
                                          <p:spTgt spid="149526">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7">
                                            <p:txEl>
                                              <p:pRg st="0" end="0"/>
                                            </p:txEl>
                                          </p:spTgt>
                                        </p:tgtEl>
                                        <p:attrNameLst>
                                          <p:attrName>style.visibility</p:attrName>
                                        </p:attrNameLst>
                                      </p:cBhvr>
                                      <p:to>
                                        <p:strVal val="visible"/>
                                      </p:to>
                                    </p:set>
                                    <p:animEffect transition="in" filter="dissolve">
                                      <p:cBhvr>
                                        <p:cTn id="56" dur="500"/>
                                        <p:tgtEl>
                                          <p:spTgt spid="149527">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8">
                                            <p:txEl>
                                              <p:pRg st="0" end="0"/>
                                            </p:txEl>
                                          </p:spTgt>
                                        </p:tgtEl>
                                        <p:attrNameLst>
                                          <p:attrName>style.visibility</p:attrName>
                                        </p:attrNameLst>
                                      </p:cBhvr>
                                      <p:to>
                                        <p:strVal val="visible"/>
                                      </p:to>
                                    </p:set>
                                    <p:animEffect transition="in" filter="dissolve">
                                      <p:cBhvr>
                                        <p:cTn id="61" dur="500"/>
                                        <p:tgtEl>
                                          <p:spTgt spid="1495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P spid="149529"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ctrTitle"/>
          </p:nvPr>
        </p:nvSpPr>
        <p:spPr>
          <a:xfrm>
            <a:off x="0" y="457200"/>
            <a:ext cx="8991600" cy="1143000"/>
          </a:xfrm>
        </p:spPr>
        <p:txBody>
          <a:bodyPr/>
          <a:lstStyle/>
          <a:p>
            <a:pPr eaLnBrk="1" hangingPunct="1"/>
            <a:r>
              <a:rPr lang="zh-CN" altLang="en-US" b="1">
                <a:solidFill>
                  <a:schemeClr val="bg1"/>
                </a:solidFill>
                <a:ea typeface="SimSun" pitchFamily="2" charset="-122"/>
              </a:rPr>
              <a:t>对神导进化</a:t>
            </a:r>
            <a:r>
              <a:rPr lang="zh-CN" altLang="en-US" b="1">
                <a:solidFill>
                  <a:schemeClr val="bg1"/>
                </a:solidFill>
                <a:ea typeface="华文细黑" pitchFamily="-84" charset="-122"/>
              </a:rPr>
              <a:t>论</a:t>
            </a:r>
            <a:r>
              <a:rPr lang="zh-CN" altLang="en-US" b="1">
                <a:solidFill>
                  <a:schemeClr val="bg1"/>
                </a:solidFill>
                <a:ea typeface="SimSun" pitchFamily="2" charset="-122"/>
              </a:rPr>
              <a:t>的一般</a:t>
            </a:r>
            <a:r>
              <a:rPr lang="zh-CN" altLang="en-US" b="1">
                <a:solidFill>
                  <a:schemeClr val="bg1"/>
                </a:solidFill>
                <a:ea typeface="华文细黑" pitchFamily="-84" charset="-122"/>
              </a:rPr>
              <a:t>观</a:t>
            </a:r>
            <a:r>
              <a:rPr lang="zh-CN" altLang="en-US" b="1">
                <a:solidFill>
                  <a:schemeClr val="bg1"/>
                </a:solidFill>
                <a:ea typeface="SimSun" pitchFamily="2" charset="-122"/>
              </a:rPr>
              <a:t>察</a:t>
            </a:r>
            <a:r>
              <a:rPr lang="zh-CN" altLang="en-US">
                <a:solidFill>
                  <a:schemeClr val="bg1"/>
                </a:solidFill>
                <a:ea typeface="SimSun" pitchFamily="2" charset="-122"/>
              </a:rPr>
              <a:t> </a:t>
            </a:r>
          </a:p>
        </p:txBody>
      </p:sp>
      <p:pic>
        <p:nvPicPr>
          <p:cNvPr id="67586" name="Picture 3" descr="LanguageofGod"/>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270419">
            <a:off x="533400" y="1524000"/>
            <a:ext cx="33655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828" name="Rectangle 4"/>
          <p:cNvSpPr>
            <a:spLocks noChangeArrowheads="1"/>
          </p:cNvSpPr>
          <p:nvPr/>
        </p:nvSpPr>
        <p:spPr bwMode="auto">
          <a:xfrm>
            <a:off x="4191000" y="1981200"/>
            <a:ext cx="47625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66738" indent="-566738">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buFontTx/>
              <a:buChar char="•"/>
            </a:pPr>
            <a:r>
              <a:rPr lang="zh-CN" altLang="en-US" sz="3200" b="1">
                <a:solidFill>
                  <a:schemeClr val="bg1"/>
                </a:solidFill>
                <a:latin typeface="Times New Roman" pitchFamily="18" charset="0"/>
                <a:ea typeface="SimSun" pitchFamily="2" charset="-122"/>
              </a:rPr>
              <a:t>运用简</a:t>
            </a:r>
            <a:r>
              <a:rPr lang="zh-CN" altLang="en-US" sz="3200" b="1">
                <a:solidFill>
                  <a:schemeClr val="bg1"/>
                </a:solidFill>
                <a:latin typeface="Times New Roman" pitchFamily="18" charset="0"/>
                <a:ea typeface="华文细黑" pitchFamily="-84" charset="-122"/>
              </a:rPr>
              <a:t>单</a:t>
            </a:r>
            <a:r>
              <a:rPr lang="zh-CN" altLang="en-US" sz="3200" b="1">
                <a:solidFill>
                  <a:schemeClr val="bg1"/>
                </a:solidFill>
                <a:latin typeface="Times New Roman" pitchFamily="18" charset="0"/>
                <a:ea typeface="SimSun" pitchFamily="2" charset="-122"/>
              </a:rPr>
              <a:t>的描绘</a:t>
            </a:r>
          </a:p>
          <a:p>
            <a:pPr eaLnBrk="1" hangingPunct="1">
              <a:spcBef>
                <a:spcPct val="20000"/>
              </a:spcBef>
              <a:buFontTx/>
              <a:buChar char="•"/>
            </a:pPr>
            <a:r>
              <a:rPr lang="ja-JP" altLang="en-US" sz="3200" b="1">
                <a:solidFill>
                  <a:schemeClr val="bg1"/>
                </a:solidFill>
                <a:latin typeface="Times New Roman" pitchFamily="18" charset="0"/>
                <a:ea typeface="华文细黑" pitchFamily="-84" charset="-122"/>
              </a:rPr>
              <a:t>归纳</a:t>
            </a:r>
            <a:r>
              <a:rPr lang="ja-JP" altLang="en-US" sz="3200" b="1">
                <a:solidFill>
                  <a:schemeClr val="bg1"/>
                </a:solidFill>
                <a:latin typeface="Times New Roman" pitchFamily="18" charset="0"/>
                <a:ea typeface="ヒラギノ角ゴ ProN W3" pitchFamily="-84" charset="-128"/>
              </a:rPr>
              <a:t>法</a:t>
            </a:r>
            <a:endParaRPr lang="en-US" altLang="ja-JP" sz="3200" b="1">
              <a:solidFill>
                <a:schemeClr val="bg1"/>
              </a:solidFill>
              <a:latin typeface="Times New Roman" pitchFamily="18" charset="0"/>
            </a:endParaRPr>
          </a:p>
          <a:p>
            <a:pPr eaLnBrk="1" hangingPunct="1">
              <a:spcBef>
                <a:spcPct val="20000"/>
              </a:spcBef>
            </a:pPr>
            <a:r>
              <a:rPr lang="en-US" altLang="en-US" sz="3200" b="1">
                <a:solidFill>
                  <a:schemeClr val="bg1"/>
                </a:solidFill>
                <a:latin typeface="Times New Roman" pitchFamily="18" charset="0"/>
              </a:rPr>
              <a:t>• </a:t>
            </a:r>
            <a:r>
              <a:rPr lang="en-US" altLang="zh-CN" sz="3200" b="1">
                <a:solidFill>
                  <a:schemeClr val="bg1"/>
                </a:solidFill>
                <a:latin typeface="Times New Roman" pitchFamily="18" charset="0"/>
                <a:ea typeface="SimSun" pitchFamily="2" charset="-122"/>
              </a:rPr>
              <a:t>   </a:t>
            </a:r>
            <a:r>
              <a:rPr lang="zh-CN" altLang="en-US" sz="3200" b="1">
                <a:solidFill>
                  <a:schemeClr val="bg1"/>
                </a:solidFill>
                <a:latin typeface="Times New Roman" pitchFamily="18" charset="0"/>
                <a:ea typeface="SimSun" pitchFamily="2" charset="-122"/>
              </a:rPr>
              <a:t>惟神论</a:t>
            </a:r>
          </a:p>
          <a:p>
            <a:pPr eaLnBrk="1" hangingPunct="1">
              <a:spcBef>
                <a:spcPct val="20000"/>
              </a:spcBef>
            </a:pPr>
            <a:r>
              <a:rPr lang="en-US" altLang="en-US" sz="3200" b="1">
                <a:solidFill>
                  <a:schemeClr val="bg1"/>
                </a:solidFill>
                <a:latin typeface="Times New Roman" pitchFamily="18" charset="0"/>
              </a:rPr>
              <a:t>• </a:t>
            </a:r>
            <a:r>
              <a:rPr lang="en-US" altLang="zh-CN" sz="3200" b="1">
                <a:solidFill>
                  <a:schemeClr val="bg1"/>
                </a:solidFill>
                <a:latin typeface="Times New Roman" pitchFamily="18" charset="0"/>
                <a:ea typeface="SimSun" pitchFamily="2" charset="-122"/>
              </a:rPr>
              <a:t>  </a:t>
            </a:r>
            <a:r>
              <a:rPr lang="zh-CN" altLang="he-IL" sz="3200" b="1">
                <a:solidFill>
                  <a:schemeClr val="bg1"/>
                </a:solidFill>
                <a:latin typeface="Times New Roman" pitchFamily="18" charset="0"/>
                <a:ea typeface="SimSun" pitchFamily="2" charset="-122"/>
              </a:rPr>
              <a:t>归功于</a:t>
            </a:r>
            <a:r>
              <a:rPr lang="en-US" altLang="ja-JP" sz="3200" b="1">
                <a:solidFill>
                  <a:schemeClr val="bg1"/>
                </a:solidFill>
                <a:latin typeface="Times New Roman" pitchFamily="18" charset="0"/>
              </a:rPr>
              <a:t>C</a:t>
            </a:r>
            <a:r>
              <a:rPr lang="en-US" altLang="ja-JP" sz="3200" b="1">
                <a:solidFill>
                  <a:schemeClr val="bg1"/>
                </a:solidFill>
                <a:latin typeface="Times New Roman" pitchFamily="18" charset="0"/>
                <a:ea typeface="ヒラギノ角ゴ ProN W3" pitchFamily="-84" charset="-128"/>
              </a:rPr>
              <a:t>.</a:t>
            </a:r>
            <a:r>
              <a:rPr lang="en-US" altLang="ja-JP" sz="3200" b="1">
                <a:solidFill>
                  <a:schemeClr val="bg1"/>
                </a:solidFill>
                <a:latin typeface="Times New Roman" pitchFamily="18" charset="0"/>
              </a:rPr>
              <a:t>S. </a:t>
            </a:r>
            <a:r>
              <a:rPr lang="ja-JP" altLang="en-US" sz="3200" b="1">
                <a:solidFill>
                  <a:schemeClr val="bg1"/>
                </a:solidFill>
                <a:latin typeface="Times New Roman" pitchFamily="18" charset="0"/>
              </a:rPr>
              <a:t>魯益師</a:t>
            </a:r>
            <a:r>
              <a:rPr lang="ja-JP" altLang="en-US" sz="3200">
                <a:solidFill>
                  <a:schemeClr val="bg1"/>
                </a:solidFill>
                <a:latin typeface="Times New Roman" pitchFamily="18" charset="0"/>
                <a:ea typeface="ヒラギノ角ゴ ProN W3" pitchFamily="-84" charset="-128"/>
              </a:rPr>
              <a:t>箸</a:t>
            </a:r>
            <a:endParaRPr lang="en-US" altLang="ja-JP" sz="3200" b="1">
              <a:solidFill>
                <a:schemeClr val="bg1"/>
              </a:solidFill>
              <a:latin typeface="Times New Roman" pitchFamily="18" charset="0"/>
            </a:endParaRPr>
          </a:p>
          <a:p>
            <a:pPr eaLnBrk="1" hangingPunct="1">
              <a:spcBef>
                <a:spcPct val="20000"/>
              </a:spcBef>
            </a:pPr>
            <a:r>
              <a:rPr lang="en-US" altLang="en-US" sz="3200" b="1">
                <a:solidFill>
                  <a:schemeClr val="bg1"/>
                </a:solidFill>
                <a:latin typeface="Times New Roman" pitchFamily="18" charset="0"/>
              </a:rPr>
              <a:t>• </a:t>
            </a:r>
            <a:r>
              <a:rPr lang="en-US" altLang="zh-CN" sz="3200" b="1">
                <a:solidFill>
                  <a:schemeClr val="bg1"/>
                </a:solidFill>
                <a:latin typeface="Times New Roman" pitchFamily="18" charset="0"/>
                <a:ea typeface="SimSun" pitchFamily="2" charset="-122"/>
              </a:rPr>
              <a:t>  </a:t>
            </a:r>
            <a:r>
              <a:rPr lang="zh-CN" altLang="en-US" sz="3200" b="1">
                <a:solidFill>
                  <a:schemeClr val="bg1"/>
                </a:solidFill>
                <a:latin typeface="Times New Roman" pitchFamily="18" charset="0"/>
                <a:ea typeface="SimSun" pitchFamily="2" charset="-122"/>
              </a:rPr>
              <a:t>甚少以圣</a:t>
            </a:r>
            <a:r>
              <a:rPr lang="zh-CN" altLang="en-US" sz="3200" b="1">
                <a:solidFill>
                  <a:schemeClr val="bg1"/>
                </a:solidFill>
                <a:latin typeface="Times New Roman" pitchFamily="18" charset="0"/>
                <a:ea typeface="华文细黑" pitchFamily="-84" charset="-122"/>
              </a:rPr>
              <a:t>经</a:t>
            </a:r>
            <a:r>
              <a:rPr lang="zh-CN" altLang="en-US" sz="3200" b="1">
                <a:solidFill>
                  <a:schemeClr val="bg1"/>
                </a:solidFill>
                <a:latin typeface="Times New Roman" pitchFamily="18" charset="0"/>
                <a:ea typeface="SimSun" pitchFamily="2" charset="-122"/>
              </a:rPr>
              <a:t>互动</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61828">
                                            <p:txEl>
                                              <p:pRg st="0" end="0"/>
                                            </p:txEl>
                                          </p:spTgt>
                                        </p:tgtEl>
                                        <p:attrNameLst>
                                          <p:attrName>style.visibility</p:attrName>
                                        </p:attrNameLst>
                                      </p:cBhvr>
                                      <p:to>
                                        <p:strVal val="visible"/>
                                      </p:to>
                                    </p:set>
                                    <p:animEffect transition="in" filter="box(out)">
                                      <p:cBhvr>
                                        <p:cTn id="7" dur="500"/>
                                        <p:tgtEl>
                                          <p:spTgt spid="46182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61828">
                                            <p:txEl>
                                              <p:pRg st="1" end="1"/>
                                            </p:txEl>
                                          </p:spTgt>
                                        </p:tgtEl>
                                        <p:attrNameLst>
                                          <p:attrName>style.visibility</p:attrName>
                                        </p:attrNameLst>
                                      </p:cBhvr>
                                      <p:to>
                                        <p:strVal val="visible"/>
                                      </p:to>
                                    </p:set>
                                    <p:animEffect transition="in" filter="box(out)">
                                      <p:cBhvr>
                                        <p:cTn id="12" dur="500"/>
                                        <p:tgtEl>
                                          <p:spTgt spid="461828">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61828">
                                            <p:txEl>
                                              <p:pRg st="2" end="2"/>
                                            </p:txEl>
                                          </p:spTgt>
                                        </p:tgtEl>
                                        <p:attrNameLst>
                                          <p:attrName>style.visibility</p:attrName>
                                        </p:attrNameLst>
                                      </p:cBhvr>
                                      <p:to>
                                        <p:strVal val="visible"/>
                                      </p:to>
                                    </p:set>
                                    <p:animEffect transition="in" filter="box(out)">
                                      <p:cBhvr>
                                        <p:cTn id="17" dur="500"/>
                                        <p:tgtEl>
                                          <p:spTgt spid="461828">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3" name="Camera"/>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61828">
                                            <p:txEl>
                                              <p:pRg st="3" end="3"/>
                                            </p:txEl>
                                          </p:spTgt>
                                        </p:tgtEl>
                                        <p:attrNameLst>
                                          <p:attrName>style.visibility</p:attrName>
                                        </p:attrNameLst>
                                      </p:cBhvr>
                                      <p:to>
                                        <p:strVal val="visible"/>
                                      </p:to>
                                    </p:set>
                                    <p:animEffect transition="in" filter="box(out)">
                                      <p:cBhvr>
                                        <p:cTn id="22" dur="500"/>
                                        <p:tgtEl>
                                          <p:spTgt spid="461828">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Camera"/>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461828">
                                            <p:txEl>
                                              <p:pRg st="4" end="4"/>
                                            </p:txEl>
                                          </p:spTgt>
                                        </p:tgtEl>
                                        <p:attrNameLst>
                                          <p:attrName>style.visibility</p:attrName>
                                        </p:attrNameLst>
                                      </p:cBhvr>
                                      <p:to>
                                        <p:strVal val="visible"/>
                                      </p:to>
                                    </p:set>
                                    <p:animEffect transition="in" filter="box(out)">
                                      <p:cBhvr>
                                        <p:cTn id="27" dur="500"/>
                                        <p:tgtEl>
                                          <p:spTgt spid="461828">
                                            <p:txEl>
                                              <p:pRg st="4" end="4"/>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3"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28"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a:defRPr/>
            </a:pP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为何是</a:t>
            </a:r>
            <a:r>
              <a:rPr lang="en-US" altLang="zh-CN" sz="6600" b="1">
                <a:solidFill>
                  <a:schemeClr val="tx1"/>
                </a:solidFill>
                <a:effectLst>
                  <a:outerShdw blurRad="38100" dist="38100" dir="2700000" algn="tl">
                    <a:srgbClr val="010199"/>
                  </a:outerShdw>
                </a:effectLst>
                <a:latin typeface="DFKai-SB" charset="0"/>
                <a:ea typeface="DFKai-SB" charset="0"/>
                <a:cs typeface="DFKai-SB" charset="0"/>
              </a:rPr>
              <a:t>24</a:t>
            </a:r>
            <a:r>
              <a:rPr lang="zh-CN" altLang="en-US" sz="6600" b="1">
                <a:solidFill>
                  <a:schemeClr val="tx1"/>
                </a:solidFill>
                <a:effectLst>
                  <a:outerShdw blurRad="38100" dist="38100" dir="2700000" algn="tl">
                    <a:srgbClr val="010199"/>
                  </a:outerShdw>
                </a:effectLst>
                <a:latin typeface="DFKai-SB" charset="0"/>
                <a:ea typeface="DFKai-SB" charset="0"/>
                <a:cs typeface="DFKai-SB" charset="0"/>
              </a:rPr>
              <a:t>小时？</a:t>
            </a:r>
          </a:p>
        </p:txBody>
      </p:sp>
      <p:sp>
        <p:nvSpPr>
          <p:cNvPr id="271364" name="Rectangle 4"/>
          <p:cNvSpPr>
            <a:spLocks noGrp="1" noChangeArrowheads="1"/>
          </p:cNvSpPr>
          <p:nvPr>
            <p:ph type="subTitle" idx="1"/>
          </p:nvPr>
        </p:nvSpPr>
        <p:spPr>
          <a:xfrm>
            <a:off x="0" y="1828800"/>
            <a:ext cx="9144000" cy="1752600"/>
          </a:xfrm>
        </p:spPr>
        <p:txBody>
          <a:bodyPr/>
          <a:lstStyle/>
          <a:p>
            <a:pPr marL="465138" indent="-465138" algn="l">
              <a:buFont typeface="Wingdings" charset="0"/>
              <a:buChar char="l"/>
              <a:defRPr/>
            </a:pPr>
            <a:r>
              <a:rPr lang="zh-CN" altLang="en-US" sz="4800" b="1" i="1">
                <a:latin typeface="DFKai-SB" charset="0"/>
                <a:ea typeface="DFKai-SB" charset="0"/>
                <a:cs typeface="DFKai-SB" charset="0"/>
              </a:rPr>
              <a:t>瞬时创造</a:t>
            </a:r>
            <a:r>
              <a:rPr lang="en-US" altLang="zh-CN" sz="4800" b="1" i="1">
                <a:latin typeface="DFKai-SB" charset="0"/>
                <a:ea typeface="DFKai-SB" charset="0"/>
                <a:cs typeface="DFKai-SB" charset="0"/>
              </a:rPr>
              <a:t>(</a:t>
            </a:r>
            <a:r>
              <a:rPr lang="zh-CN" altLang="en-US" sz="4800" b="1" i="1">
                <a:latin typeface="DFKai-SB" charset="0"/>
                <a:ea typeface="DFKai-SB" charset="0"/>
                <a:cs typeface="DFKai-SB" charset="0"/>
              </a:rPr>
              <a:t>诗</a:t>
            </a:r>
            <a:r>
              <a:rPr lang="zh-TW" altLang="en-US" sz="4800" b="1" i="1">
                <a:latin typeface="Arial" charset="0"/>
                <a:ea typeface="PMingLiU" charset="0"/>
                <a:cs typeface="PMingLiU" charset="0"/>
              </a:rPr>
              <a:t> </a:t>
            </a:r>
            <a:r>
              <a:rPr lang="en-US" altLang="ja-JP" sz="4800" b="1" i="1">
                <a:latin typeface="Arial" charset="0"/>
              </a:rPr>
              <a:t>33:6)</a:t>
            </a:r>
          </a:p>
          <a:p>
            <a:pPr marL="465138" indent="-465138" algn="l">
              <a:buFont typeface="Wingdings" charset="0"/>
              <a:buChar char="l"/>
              <a:defRPr/>
            </a:pPr>
            <a:r>
              <a:rPr lang="en-US" altLang="zh-TW" sz="4800" b="1" i="1">
                <a:latin typeface="DFKai-SB" charset="0"/>
                <a:ea typeface="DFKai-SB" charset="0"/>
                <a:cs typeface="DFKai-SB" charset="0"/>
              </a:rPr>
              <a:t>“</a:t>
            </a:r>
            <a:r>
              <a:rPr lang="zh-TW" altLang="en-US" sz="4800" b="1" i="1">
                <a:latin typeface="DFKai-SB" charset="0"/>
                <a:ea typeface="DFKai-SB" charset="0"/>
                <a:cs typeface="DFKai-SB" charset="0"/>
              </a:rPr>
              <a:t>有晚上有早晨”</a:t>
            </a:r>
          </a:p>
          <a:p>
            <a:pPr marL="465138" indent="-465138" algn="l">
              <a:buFont typeface="Wingdings" charset="0"/>
              <a:buChar char="l"/>
              <a:defRPr/>
            </a:pPr>
            <a:r>
              <a:rPr lang="zh-CN" altLang="en-US" sz="4800" b="1" i="1">
                <a:latin typeface="DFKai-SB" charset="0"/>
                <a:ea typeface="DFKai-SB" charset="0"/>
                <a:cs typeface="DFKai-SB" charset="0"/>
              </a:rPr>
              <a:t>数字形容词</a:t>
            </a:r>
            <a:r>
              <a:rPr lang="en-US" altLang="zh-TW" sz="4800" b="1" i="1">
                <a:latin typeface="DFKai-SB" charset="0"/>
                <a:ea typeface="DFKai-SB" charset="0"/>
                <a:cs typeface="DFKai-SB" charset="0"/>
              </a:rPr>
              <a:t>(“</a:t>
            </a:r>
            <a:r>
              <a:rPr lang="zh-TW" altLang="en-US" sz="4800" b="1" i="1">
                <a:latin typeface="DFKai-SB" charset="0"/>
                <a:ea typeface="DFKai-SB" charset="0"/>
                <a:cs typeface="DFKai-SB" charset="0"/>
              </a:rPr>
              <a:t>第一</a:t>
            </a:r>
            <a:r>
              <a:rPr lang="en-US" altLang="zh-TW" sz="4800" b="1" i="1">
                <a:latin typeface="DFKai-SB" charset="0"/>
                <a:ea typeface="DFKai-SB" charset="0"/>
                <a:cs typeface="DFKai-SB" charset="0"/>
              </a:rPr>
              <a:t>…”)</a:t>
            </a:r>
          </a:p>
          <a:p>
            <a:pPr marL="465138" indent="-465138" algn="l">
              <a:buFont typeface="Wingdings" charset="0"/>
              <a:buChar char="l"/>
              <a:defRPr/>
            </a:pPr>
            <a:r>
              <a:rPr lang="zh-CN" altLang="en-US" sz="4800" b="1" i="1">
                <a:latin typeface="DFKai-SB" charset="0"/>
                <a:ea typeface="DFKai-SB" charset="0"/>
                <a:cs typeface="DFKai-SB" charset="0"/>
              </a:rPr>
              <a:t>工作与休息的模式</a:t>
            </a:r>
          </a:p>
          <a:p>
            <a:pPr marL="465138" indent="-465138" algn="l">
              <a:buFont typeface="Wingdings" charset="0"/>
              <a:buChar char="l"/>
              <a:defRPr/>
            </a:pPr>
            <a:r>
              <a:rPr lang="zh-CN" altLang="en-US" sz="4800" b="1" i="1">
                <a:latin typeface="DFKai-SB" charset="0"/>
                <a:ea typeface="DFKai-SB" charset="0"/>
                <a:cs typeface="DFKai-SB" charset="0"/>
              </a:rPr>
              <a:t>太阳和月亮在第四天才被造</a:t>
            </a:r>
          </a:p>
        </p:txBody>
      </p:sp>
    </p:spTree>
    <p:extLst>
      <p:ext uri="{BB962C8B-B14F-4D97-AF65-F5344CB8AC3E}">
        <p14:creationId xmlns:p14="http://schemas.microsoft.com/office/powerpoint/2010/main" val="1817542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136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136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136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7136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7136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4"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2" descr="mtn&amp;lake"/>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4"/>
          <p:cNvSpPr>
            <a:spLocks noChangeArrowheads="1"/>
          </p:cNvSpPr>
          <p:nvPr/>
        </p:nvSpPr>
        <p:spPr bwMode="auto">
          <a:xfrm>
            <a:off x="569913" y="2060575"/>
            <a:ext cx="8610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SzPct val="95000"/>
              <a:buFont typeface="Monotype Sorts" charset="0"/>
              <a:buNone/>
            </a:pPr>
            <a:endParaRPr lang="en-US" sz="4000" b="1">
              <a:solidFill>
                <a:srgbClr val="08101A"/>
              </a:solidFill>
              <a:latin typeface="Trebuchet MS" charset="0"/>
              <a:ea typeface="ヒラギノ角ゴ Pro W3" charset="0"/>
              <a:cs typeface="ヒラギノ角ゴ Pro W3" charset="0"/>
            </a:endParaRPr>
          </a:p>
        </p:txBody>
      </p:sp>
      <p:sp>
        <p:nvSpPr>
          <p:cNvPr id="88078" name="Rectangle 14"/>
          <p:cNvSpPr>
            <a:spLocks noChangeArrowheads="1"/>
          </p:cNvSpPr>
          <p:nvPr/>
        </p:nvSpPr>
        <p:spPr bwMode="auto">
          <a:xfrm>
            <a:off x="493713" y="2033588"/>
            <a:ext cx="8686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SzPct val="95000"/>
              <a:buFont typeface="Monotype Sorts" charset="0"/>
              <a:buNone/>
            </a:pPr>
            <a:endParaRPr lang="en-US" sz="4000" b="1">
              <a:solidFill>
                <a:srgbClr val="FFFFFF"/>
              </a:solidFill>
              <a:latin typeface="Trebuchet MS" charset="0"/>
              <a:ea typeface="ヒラギノ角ゴ Pro W3" charset="0"/>
              <a:cs typeface="ヒラギノ角ゴ Pro W3" charset="0"/>
            </a:endParaRPr>
          </a:p>
        </p:txBody>
      </p:sp>
      <p:sp>
        <p:nvSpPr>
          <p:cNvPr id="88067" name="Rectangle 3"/>
          <p:cNvSpPr>
            <a:spLocks noGrp="1" noChangeArrowheads="1"/>
          </p:cNvSpPr>
          <p:nvPr>
            <p:ph type="title"/>
          </p:nvPr>
        </p:nvSpPr>
        <p:spPr>
          <a:xfrm>
            <a:off x="228600" y="0"/>
            <a:ext cx="4114800" cy="685800"/>
          </a:xfrm>
        </p:spPr>
        <p:txBody>
          <a:bodyPr>
            <a:normAutofit fontScale="90000"/>
          </a:bodyPr>
          <a:lstStyle/>
          <a:p>
            <a:pPr algn="l" eaLnBrk="1" hangingPunct="1"/>
            <a:r>
              <a:rPr lang="zh-CN" altLang="en-US">
                <a:solidFill>
                  <a:srgbClr val="FFFFFF"/>
                </a:solidFill>
                <a:latin typeface="Arial" charset="0"/>
                <a:ea typeface="华文细黑" charset="0"/>
                <a:cs typeface="华文细黑" charset="0"/>
              </a:rPr>
              <a:t>罗</a:t>
            </a:r>
            <a:r>
              <a:rPr lang="zh-CN" altLang="en-US">
                <a:solidFill>
                  <a:srgbClr val="FFFFFF"/>
                </a:solidFill>
                <a:latin typeface="Arial" charset="0"/>
                <a:ea typeface="Osaka" charset="0"/>
                <a:cs typeface="Osaka" charset="0"/>
              </a:rPr>
              <a:t> </a:t>
            </a:r>
            <a:r>
              <a:rPr lang="en-US" altLang="zh-CN">
                <a:solidFill>
                  <a:srgbClr val="FFFFFF"/>
                </a:solidFill>
                <a:latin typeface="Arial" charset="0"/>
                <a:ea typeface="Osaka" charset="0"/>
                <a:cs typeface="Osaka" charset="0"/>
              </a:rPr>
              <a:t>1:20</a:t>
            </a:r>
            <a:endParaRPr lang="en-US">
              <a:latin typeface="Arial" charset="0"/>
              <a:ea typeface="Osaka" charset="0"/>
              <a:cs typeface="Osaka" charset="0"/>
            </a:endParaRPr>
          </a:p>
        </p:txBody>
      </p:sp>
      <p:sp>
        <p:nvSpPr>
          <p:cNvPr id="88069" name="Text Box 5"/>
          <p:cNvSpPr txBox="1">
            <a:spLocks noChangeArrowheads="1"/>
          </p:cNvSpPr>
          <p:nvPr/>
        </p:nvSpPr>
        <p:spPr bwMode="auto">
          <a:xfrm>
            <a:off x="250825" y="692150"/>
            <a:ext cx="2665413" cy="1447800"/>
          </a:xfrm>
          <a:prstGeom prst="rect">
            <a:avLst/>
          </a:prstGeom>
          <a:noFill/>
          <a:ln w="9525">
            <a:noFill/>
            <a:miter lim="800000"/>
            <a:headEnd/>
            <a:tailEnd/>
          </a:ln>
          <a:effectLst>
            <a:outerShdw blurRad="63500" dist="107763" dir="2700000" algn="ctr" rotWithShape="0">
              <a:schemeClr val="tx2">
                <a:alpha val="74998"/>
              </a:schemeClr>
            </a:outerShdw>
          </a:effectLst>
        </p:spPr>
        <p:txBody>
          <a:bodyPr>
            <a:spAutoFit/>
          </a:bodyPr>
          <a:lstStyle/>
          <a:p>
            <a:pPr algn="ctr" eaLnBrk="1" hangingPunct="1">
              <a:defRPr/>
            </a:pPr>
            <a:r>
              <a:rPr lang="zh-CN" altLang="en-US" sz="4400" b="1" dirty="0">
                <a:solidFill>
                  <a:srgbClr val="000000"/>
                </a:solidFill>
                <a:latin typeface="Times New Roman" charset="0"/>
                <a:ea typeface="SimSun" charset="0"/>
              </a:rPr>
              <a:t>自</a:t>
            </a:r>
            <a:r>
              <a:rPr lang="zh-CN" altLang="en-US" sz="4400" b="1" dirty="0">
                <a:solidFill>
                  <a:srgbClr val="000000"/>
                </a:solidFill>
                <a:latin typeface="Times New Roman" charset="0"/>
                <a:ea typeface="SimSun" pitchFamily="2" charset="-122"/>
              </a:rPr>
              <a:t>从创</a:t>
            </a:r>
            <a:r>
              <a:rPr lang="zh-CN" altLang="en-US" sz="4400" b="1" dirty="0">
                <a:solidFill>
                  <a:srgbClr val="000000"/>
                </a:solidFill>
                <a:latin typeface="Times New Roman" charset="0"/>
                <a:ea typeface="SimSun" charset="0"/>
              </a:rPr>
              <a:t>世以來</a:t>
            </a:r>
            <a:endParaRPr lang="en-US" sz="4400" b="1" dirty="0">
              <a:solidFill>
                <a:srgbClr val="000000"/>
              </a:solidFill>
              <a:effectLst>
                <a:outerShdw blurRad="38100" dist="38100" dir="2700000" algn="tl">
                  <a:srgbClr val="000000"/>
                </a:outerShdw>
              </a:effectLst>
              <a:latin typeface="Arial" charset="0"/>
              <a:ea typeface="ヒラギノ角ゴ Pro W3" charset="-128"/>
              <a:cs typeface="ヒラギノ角ゴ Pro W3" charset="-128"/>
            </a:endParaRPr>
          </a:p>
        </p:txBody>
      </p:sp>
      <p:sp>
        <p:nvSpPr>
          <p:cNvPr id="88070" name="Text Box 6"/>
          <p:cNvSpPr txBox="1">
            <a:spLocks noChangeArrowheads="1"/>
          </p:cNvSpPr>
          <p:nvPr/>
        </p:nvSpPr>
        <p:spPr bwMode="auto">
          <a:xfrm>
            <a:off x="3203575" y="620713"/>
            <a:ext cx="3181350" cy="1323975"/>
          </a:xfrm>
          <a:prstGeom prst="rect">
            <a:avLst/>
          </a:prstGeom>
          <a:noFill/>
          <a:ln w="9525">
            <a:noFill/>
            <a:miter lim="800000"/>
            <a:headEnd/>
            <a:tailEnd/>
          </a:ln>
          <a:effectLst>
            <a:outerShdw blurRad="63500" dist="107763" dir="2700000" algn="ctr" rotWithShape="0">
              <a:schemeClr val="tx2">
                <a:alpha val="74998"/>
              </a:schemeClr>
            </a:outerShdw>
          </a:effectLst>
        </p:spPr>
        <p:txBody>
          <a:bodyPr>
            <a:spAutoFit/>
          </a:bodyPr>
          <a:lstStyle/>
          <a:p>
            <a:pPr algn="ctr" eaLnBrk="1" hangingPunct="1">
              <a:defRPr/>
            </a:pPr>
            <a:r>
              <a:rPr lang="zh-CN" altLang="en-US" sz="4000" b="1" dirty="0">
                <a:solidFill>
                  <a:srgbClr val="000000"/>
                </a:solidFill>
                <a:latin typeface="Times New Roman" charset="0"/>
                <a:ea typeface="SimSun" charset="0"/>
              </a:rPr>
              <a:t>人已看见了神</a:t>
            </a:r>
            <a:endParaRPr lang="en-US" sz="4000" b="1" dirty="0">
              <a:solidFill>
                <a:srgbClr val="000000"/>
              </a:solidFill>
              <a:effectLst>
                <a:outerShdw blurRad="38100" dist="38100" dir="2700000" algn="tl">
                  <a:srgbClr val="000000"/>
                </a:outerShdw>
              </a:effectLst>
              <a:latin typeface="Arial" charset="0"/>
              <a:ea typeface="ヒラギノ角ゴ Pro W3" charset="-128"/>
              <a:cs typeface="ヒラギノ角ゴ Pro W3" charset="-128"/>
            </a:endParaRPr>
          </a:p>
        </p:txBody>
      </p:sp>
      <p:sp>
        <p:nvSpPr>
          <p:cNvPr id="438279" name="Text Box 13"/>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b="1">
                <a:solidFill>
                  <a:srgbClr val="000000"/>
                </a:solidFill>
                <a:latin typeface="Arial" charset="0"/>
                <a:ea typeface="ヒラギノ角ゴ Pro W3" charset="0"/>
                <a:cs typeface="ヒラギノ角ゴ Pro W3" charset="0"/>
              </a:rPr>
              <a:t>161</a:t>
            </a:r>
          </a:p>
        </p:txBody>
      </p:sp>
      <p:sp>
        <p:nvSpPr>
          <p:cNvPr id="15" name="Text Box 6"/>
          <p:cNvSpPr txBox="1">
            <a:spLocks noChangeArrowheads="1"/>
          </p:cNvSpPr>
          <p:nvPr/>
        </p:nvSpPr>
        <p:spPr bwMode="auto">
          <a:xfrm>
            <a:off x="6443663" y="620713"/>
            <a:ext cx="2665412" cy="1200150"/>
          </a:xfrm>
          <a:prstGeom prst="rect">
            <a:avLst/>
          </a:prstGeom>
          <a:noFill/>
          <a:ln w="9525">
            <a:noFill/>
            <a:miter lim="800000"/>
            <a:headEnd/>
            <a:tailEnd/>
          </a:ln>
          <a:effectLst>
            <a:outerShdw blurRad="63500" dist="107763" dir="2700000" algn="ctr" rotWithShape="0">
              <a:schemeClr val="tx2">
                <a:alpha val="74998"/>
              </a:scheme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b="1">
                <a:solidFill>
                  <a:srgbClr val="08101A"/>
                </a:solidFill>
                <a:effectLst>
                  <a:outerShdw blurRad="38100" dist="38100" dir="2700000" algn="tl">
                    <a:srgbClr val="FFFFFF"/>
                  </a:outerShdw>
                </a:effectLst>
                <a:latin typeface="SimSun-ExtB" charset="0"/>
                <a:cs typeface="SimSun-ExtB" charset="0"/>
              </a:rPr>
              <a:t>= </a:t>
            </a:r>
            <a:r>
              <a:rPr lang="zh-CN" altLang="en-US" b="1">
                <a:solidFill>
                  <a:srgbClr val="08101A"/>
                </a:solidFill>
                <a:effectLst>
                  <a:outerShdw blurRad="38100" dist="38100" dir="2700000" algn="tl">
                    <a:srgbClr val="FFFFFF"/>
                  </a:outerShdw>
                </a:effectLst>
                <a:latin typeface="SimSun-ExtB" charset="0"/>
                <a:cs typeface="SimSun-ExtB" charset="0"/>
              </a:rPr>
              <a:t>在每天的</a:t>
            </a:r>
            <a:endParaRPr lang="en-US" altLang="zh-CN" b="1">
              <a:solidFill>
                <a:srgbClr val="08101A"/>
              </a:solidFill>
              <a:effectLst>
                <a:outerShdw blurRad="38100" dist="38100" dir="2700000" algn="tl">
                  <a:srgbClr val="FFFFFF"/>
                </a:outerShdw>
              </a:effectLst>
              <a:latin typeface="SimSun-ExtB" charset="0"/>
              <a:cs typeface="SimSun-ExtB" charset="0"/>
            </a:endParaRPr>
          </a:p>
          <a:p>
            <a:pPr algn="ctr" eaLnBrk="1" hangingPunct="1"/>
            <a:r>
              <a:rPr lang="en-US" altLang="zh-CN" b="1">
                <a:solidFill>
                  <a:srgbClr val="08101A"/>
                </a:solidFill>
                <a:effectLst>
                  <a:outerShdw blurRad="38100" dist="38100" dir="2700000" algn="tl">
                    <a:srgbClr val="FFFFFF"/>
                  </a:outerShdw>
                </a:effectLst>
                <a:latin typeface="SimSun-ExtB" charset="0"/>
                <a:cs typeface="SimSun-ExtB" charset="0"/>
              </a:rPr>
              <a:t>24</a:t>
            </a:r>
            <a:r>
              <a:rPr lang="zh-CN" altLang="en-US" b="1">
                <a:solidFill>
                  <a:srgbClr val="08101A"/>
                </a:solidFill>
                <a:effectLst>
                  <a:outerShdw blurRad="38100" dist="38100" dir="2700000" algn="tl">
                    <a:srgbClr val="FFFFFF"/>
                  </a:outerShdw>
                </a:effectLst>
                <a:latin typeface="SimSun-ExtB" charset="0"/>
                <a:cs typeface="SimSun-ExtB" charset="0"/>
              </a:rPr>
              <a:t>小时里</a:t>
            </a:r>
            <a:endParaRPr lang="en-US" b="1">
              <a:solidFill>
                <a:srgbClr val="08101A"/>
              </a:solidFill>
              <a:effectLst>
                <a:outerShdw blurRad="38100" dist="38100" dir="2700000" algn="tl">
                  <a:srgbClr val="FFFFFF"/>
                </a:outerShdw>
              </a:effectLst>
              <a:latin typeface="SimSun-ExtB" charset="0"/>
              <a:cs typeface="SimSun-ExtB" charset="0"/>
            </a:endParaRPr>
          </a:p>
        </p:txBody>
      </p:sp>
      <p:sp>
        <p:nvSpPr>
          <p:cNvPr id="17" name="Rectangle 4"/>
          <p:cNvSpPr txBox="1">
            <a:spLocks noChangeArrowheads="1"/>
          </p:cNvSpPr>
          <p:nvPr/>
        </p:nvSpPr>
        <p:spPr bwMode="auto">
          <a:xfrm>
            <a:off x="1676400" y="1958975"/>
            <a:ext cx="5638800" cy="4419600"/>
          </a:xfrm>
          <a:prstGeom prst="rect">
            <a:avLst/>
          </a:prstGeom>
          <a:noFill/>
          <a:ln>
            <a:noFill/>
          </a:ln>
          <a:effectLst>
            <a:outerShdw blurRad="63500"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spcBef>
                <a:spcPct val="20000"/>
              </a:spcBef>
              <a:buFont typeface="Monotype Sorts" charset="0"/>
              <a:buNone/>
            </a:pPr>
            <a:r>
              <a:rPr lang="zh-CN" altLang="en-US" sz="4000" b="1">
                <a:solidFill>
                  <a:prstClr val="black"/>
                </a:solidFill>
                <a:latin typeface="Arial" charset="0"/>
                <a:ea typeface="Osaka" charset="0"/>
                <a:cs typeface="Osaka" charset="0"/>
              </a:rPr>
              <a:t>	</a:t>
            </a:r>
            <a:r>
              <a:rPr lang="zh-CN" altLang="en-US" sz="4000" b="1">
                <a:solidFill>
                  <a:srgbClr val="FFFFFF"/>
                </a:solidFill>
                <a:latin typeface="Arial" charset="0"/>
                <a:ea typeface="Osaka" charset="0"/>
                <a:cs typeface="Osaka" charset="0"/>
              </a:rPr>
              <a:t>其实自从创世以來，神那看不见的事，就如他永恆的大能和神性，都是看得见的，就是从他所造的万物中可以领悟，叫人沒有办法推诿。</a:t>
            </a:r>
            <a:r>
              <a:rPr lang="en-US" altLang="zh-CN" sz="4000" b="1">
                <a:solidFill>
                  <a:srgbClr val="FFFFFF"/>
                </a:solidFill>
                <a:latin typeface="Arial" charset="0"/>
                <a:ea typeface="Osaka" charset="0"/>
                <a:cs typeface="Osaka" charset="0"/>
              </a:rPr>
              <a:t>(</a:t>
            </a:r>
            <a:r>
              <a:rPr lang="zh-CN" altLang="en-US" sz="4000" b="1">
                <a:solidFill>
                  <a:srgbClr val="FFFFFF"/>
                </a:solidFill>
                <a:latin typeface="Arial" charset="0"/>
                <a:ea typeface="Osaka" charset="0"/>
                <a:cs typeface="Osaka" charset="0"/>
              </a:rPr>
              <a:t>新</a:t>
            </a:r>
            <a:r>
              <a:rPr lang="zh-CN" altLang="en-US" sz="4000" b="1">
                <a:solidFill>
                  <a:srgbClr val="FFFFFF"/>
                </a:solidFill>
                <a:latin typeface="Arial" charset="0"/>
                <a:ea typeface="华文细黑" charset="0"/>
                <a:cs typeface="华文细黑" charset="0"/>
              </a:rPr>
              <a:t>译</a:t>
            </a:r>
            <a:r>
              <a:rPr lang="zh-CN" altLang="en-US" sz="4000" b="1">
                <a:solidFill>
                  <a:srgbClr val="FFFFFF"/>
                </a:solidFill>
                <a:latin typeface="Arial" charset="0"/>
                <a:ea typeface="Osaka" charset="0"/>
                <a:cs typeface="Osaka" charset="0"/>
              </a:rPr>
              <a:t>本</a:t>
            </a:r>
            <a:r>
              <a:rPr lang="en-US" altLang="zh-CN" sz="4000" b="1">
                <a:solidFill>
                  <a:srgbClr val="FFFFFF"/>
                </a:solidFill>
                <a:latin typeface="Arial" charset="0"/>
                <a:ea typeface="Osaka" charset="0"/>
                <a:cs typeface="Osaka" charset="0"/>
              </a:rPr>
              <a:t>).</a:t>
            </a:r>
          </a:p>
        </p:txBody>
      </p:sp>
      <p:grpSp>
        <p:nvGrpSpPr>
          <p:cNvPr id="3" name="Group 10"/>
          <p:cNvGrpSpPr>
            <a:grpSpLocks/>
          </p:cNvGrpSpPr>
          <p:nvPr/>
        </p:nvGrpSpPr>
        <p:grpSpPr bwMode="auto">
          <a:xfrm flipH="1">
            <a:off x="2735263" y="1989138"/>
            <a:ext cx="4068762" cy="2628900"/>
            <a:chOff x="3479" y="664"/>
            <a:chExt cx="2377" cy="1784"/>
          </a:xfrm>
        </p:grpSpPr>
        <p:sp>
          <p:nvSpPr>
            <p:cNvPr id="88075" name="Oval 11"/>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eaLnBrk="1" hangingPunct="1">
                <a:defRPr/>
              </a:pPr>
              <a:endParaRPr lang="en-US" sz="3600">
                <a:solidFill>
                  <a:srgbClr val="FFFFFF"/>
                </a:solidFill>
                <a:latin typeface="Times New Roman" pitchFamily="-112" charset="0"/>
                <a:ea typeface="ヒラギノ角ゴ Pro W3"/>
                <a:cs typeface="ヒラギノ角ゴ Pro W3"/>
              </a:endParaRPr>
            </a:p>
          </p:txBody>
        </p:sp>
        <p:sp>
          <p:nvSpPr>
            <p:cNvPr id="438287" name="Line 12"/>
            <p:cNvSpPr>
              <a:spLocks noChangeShapeType="1"/>
            </p:cNvSpPr>
            <p:nvPr/>
          </p:nvSpPr>
          <p:spPr bwMode="auto">
            <a:xfrm flipH="1" flipV="1">
              <a:off x="3479" y="664"/>
              <a:ext cx="294" cy="1221"/>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3600">
                <a:solidFill>
                  <a:prstClr val="black"/>
                </a:solidFill>
                <a:latin typeface="Times New Roman" charset="0"/>
                <a:ea typeface="SimSun" charset="0"/>
              </a:endParaRPr>
            </a:p>
          </p:txBody>
        </p:sp>
      </p:grpSp>
      <p:grpSp>
        <p:nvGrpSpPr>
          <p:cNvPr id="2" name="Group 7"/>
          <p:cNvGrpSpPr>
            <a:grpSpLocks/>
          </p:cNvGrpSpPr>
          <p:nvPr/>
        </p:nvGrpSpPr>
        <p:grpSpPr bwMode="auto">
          <a:xfrm>
            <a:off x="2555875" y="1701800"/>
            <a:ext cx="3960813" cy="1079500"/>
            <a:chOff x="622" y="1702"/>
            <a:chExt cx="2594" cy="746"/>
          </a:xfrm>
        </p:grpSpPr>
        <p:sp>
          <p:nvSpPr>
            <p:cNvPr id="88072"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eaLnBrk="1" hangingPunct="1">
                <a:defRPr/>
              </a:pPr>
              <a:endParaRPr lang="en-US" sz="3600">
                <a:solidFill>
                  <a:srgbClr val="FFFFFF"/>
                </a:solidFill>
                <a:latin typeface="Times New Roman" pitchFamily="-112" charset="0"/>
                <a:ea typeface="ヒラギノ角ゴ Pro W3"/>
                <a:cs typeface="ヒラギノ角ゴ Pro W3"/>
              </a:endParaRPr>
            </a:p>
          </p:txBody>
        </p:sp>
        <p:sp>
          <p:nvSpPr>
            <p:cNvPr id="438285" name="Line 9"/>
            <p:cNvSpPr>
              <a:spLocks noChangeShapeType="1"/>
            </p:cNvSpPr>
            <p:nvPr/>
          </p:nvSpPr>
          <p:spPr bwMode="auto">
            <a:xfrm flipH="1" flipV="1">
              <a:off x="622" y="1702"/>
              <a:ext cx="607" cy="248"/>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3600">
                <a:solidFill>
                  <a:prstClr val="black"/>
                </a:solidFill>
                <a:latin typeface="Times New Roman" charset="0"/>
                <a:ea typeface="SimSun" charset="0"/>
              </a:endParaRPr>
            </a:p>
          </p:txBody>
        </p:sp>
      </p:grpSp>
    </p:spTree>
    <p:extLst>
      <p:ext uri="{BB962C8B-B14F-4D97-AF65-F5344CB8AC3E}">
        <p14:creationId xmlns:p14="http://schemas.microsoft.com/office/powerpoint/2010/main" val="1137941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nodePh="1">
                                  <p:stCondLst>
                                    <p:cond delay="0"/>
                                  </p:stCondLst>
                                  <p:endCondLst>
                                    <p:cond evt="begin" delay="0">
                                      <p:tn val="10"/>
                                    </p:cond>
                                  </p:end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par>
                                <p:cTn id="12" presetID="1" presetClass="entr" presetSubtype="0" fill="hold" grpId="0" nodeType="withEffect" nodePh="1">
                                  <p:stCondLst>
                                    <p:cond delay="0"/>
                                  </p:stCondLst>
                                  <p:endCondLst>
                                    <p:cond evt="begin" delay="0">
                                      <p:tn val="12"/>
                                    </p:cond>
                                  </p:endCondLst>
                                  <p:childTnLst>
                                    <p:set>
                                      <p:cBhvr>
                                        <p:cTn id="13"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heckerboard(across)">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8069"/>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8070"/>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88078" grpId="0" build="p"/>
      <p:bldP spid="88067" grpId="0"/>
      <p:bldP spid="88069" grpId="0"/>
      <p:bldP spid="88070" grpId="0"/>
      <p:bldP spid="15" grpId="0"/>
      <p:bldP spid="17"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idx="4294967295"/>
          </p:nvPr>
        </p:nvSpPr>
        <p:spPr>
          <a:xfrm>
            <a:off x="304800" y="228600"/>
            <a:ext cx="8458200" cy="1295400"/>
          </a:xfrm>
          <a:solidFill>
            <a:srgbClr val="3333CC"/>
          </a:solidFill>
        </p:spPr>
        <p:txBody>
          <a:bodyPr/>
          <a:lstStyle/>
          <a:p>
            <a:pPr eaLnBrk="1" hangingPunct="1"/>
            <a:r>
              <a:rPr lang="zh-CN" altLang="en-US" sz="5400" b="1" dirty="0">
                <a:solidFill>
                  <a:schemeClr val="bg1"/>
                </a:solidFill>
                <a:latin typeface="Arial" charset="0"/>
              </a:rPr>
              <a:t>谁相信什么？</a:t>
            </a:r>
            <a:endParaRPr lang="en-US" altLang="zh-CN" dirty="0">
              <a:latin typeface="Arial" charset="0"/>
            </a:endParaRPr>
          </a:p>
        </p:txBody>
      </p:sp>
      <p:graphicFrame>
        <p:nvGraphicFramePr>
          <p:cNvPr id="294914" name="Object 2"/>
          <p:cNvGraphicFramePr>
            <a:graphicFrameLocks noChangeAspect="1"/>
          </p:cNvGraphicFramePr>
          <p:nvPr/>
        </p:nvGraphicFramePr>
        <p:xfrm>
          <a:off x="-704850" y="1846263"/>
          <a:ext cx="8458200" cy="5011737"/>
        </p:xfrm>
        <a:graphic>
          <a:graphicData uri="http://schemas.openxmlformats.org/presentationml/2006/ole">
            <mc:AlternateContent xmlns:mc="http://schemas.openxmlformats.org/markup-compatibility/2006">
              <mc:Choice xmlns:v="urn:schemas-microsoft-com:vml" Requires="v">
                <p:oleObj name="Chart" r:id="rId3" imgW="27428571" imgH="16253968" progId="MSGraph.Chart.8">
                  <p:embed followColorScheme="full"/>
                </p:oleObj>
              </mc:Choice>
              <mc:Fallback>
                <p:oleObj name="Chart" r:id="rId3" imgW="27428571" imgH="16253968" progId="MSGraph.Chart.8">
                  <p:embed followColorScheme="full"/>
                  <p:pic>
                    <p:nvPicPr>
                      <p:cNvPr id="29491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1846263"/>
                        <a:ext cx="8458200" cy="5011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94915" name="TextBox 6"/>
          <p:cNvSpPr txBox="1">
            <a:spLocks noChangeArrowheads="1"/>
          </p:cNvSpPr>
          <p:nvPr/>
        </p:nvSpPr>
        <p:spPr bwMode="auto">
          <a:xfrm>
            <a:off x="85202" y="6459538"/>
            <a:ext cx="47069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Verdana" charset="0"/>
                <a:ea typeface="ＭＳ Ｐゴシック" charset="0"/>
              </a:rPr>
              <a:t>2005 CBS News/</a:t>
            </a:r>
            <a:r>
              <a:rPr kumimoji="0" lang="en-US" altLang="zh-CN" sz="1800" b="1" i="1" u="none" strike="noStrike" kern="1200" cap="none" spc="0" normalizeH="0" baseline="0" noProof="0" dirty="0">
                <a:ln>
                  <a:noFill/>
                </a:ln>
                <a:solidFill>
                  <a:srgbClr val="000000"/>
                </a:solidFill>
                <a:effectLst/>
                <a:uLnTx/>
                <a:uFillTx/>
                <a:latin typeface="Arial" charset="0"/>
                <a:ea typeface="ＭＳ Ｐゴシック" charset="0"/>
              </a:rPr>
              <a:t>New York Times</a:t>
            </a:r>
            <a:r>
              <a:rPr kumimoji="0" lang="en-US" altLang="zh-CN" sz="1800" b="1" i="0" u="none" strike="noStrike" kern="1200" cap="none" spc="0" normalizeH="0" baseline="0" noProof="0" dirty="0">
                <a:ln>
                  <a:noFill/>
                </a:ln>
                <a:solidFill>
                  <a:srgbClr val="000000"/>
                </a:solidFill>
                <a:effectLst/>
                <a:uLnTx/>
                <a:uFillTx/>
                <a:latin typeface="Verdana" charset="0"/>
                <a:ea typeface="ＭＳ Ｐゴシック" charset="0"/>
              </a:rPr>
              <a:t> Poll </a:t>
            </a:r>
            <a:endParaRPr kumimoji="0" lang="en-US" altLang="zh-CN"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8" name="Rectangle 6"/>
          <p:cNvSpPr>
            <a:spLocks noChangeArrowheads="1"/>
          </p:cNvSpPr>
          <p:nvPr/>
        </p:nvSpPr>
        <p:spPr bwMode="auto">
          <a:xfrm>
            <a:off x="5511800" y="3465513"/>
            <a:ext cx="3629208" cy="1568450"/>
          </a:xfrm>
          <a:prstGeom prst="rect">
            <a:avLst/>
          </a:prstGeom>
          <a:solidFill>
            <a:schemeClr val="bg1"/>
          </a:solidFill>
          <a:ln>
            <a:noFill/>
          </a:ln>
        </p:spPr>
        <p:txBody>
          <a:bodyPr anchor="ctr"/>
          <a:lstStyle/>
          <a:p>
            <a:pPr defTabSz="457200" eaLnBrk="1" fontAlgn="auto" hangingPunct="1">
              <a:lnSpc>
                <a:spcPct val="70000"/>
              </a:lnSpc>
              <a:spcBef>
                <a:spcPts val="0"/>
              </a:spcBef>
              <a:spcAft>
                <a:spcPts val="0"/>
              </a:spcAft>
              <a:defRPr/>
            </a:pPr>
            <a:r>
              <a:rPr lang="zh-CN" altLang="en-US" sz="3200" b="1" dirty="0">
                <a:solidFill>
                  <a:srgbClr val="000000"/>
                </a:solidFill>
                <a:latin typeface="Calibri"/>
                <a:ea typeface="宋体"/>
              </a:rPr>
              <a:t>神导进化论</a:t>
            </a:r>
            <a:r>
              <a:rPr lang="en-US" altLang="zh-CN" sz="3200" b="1" dirty="0">
                <a:solidFill>
                  <a:srgbClr val="000000"/>
                </a:solidFill>
                <a:latin typeface="Calibri"/>
                <a:ea typeface="宋体"/>
              </a:rPr>
              <a:t> </a:t>
            </a:r>
            <a:r>
              <a:rPr kumimoji="0" lang="en-US" altLang="zh-CN" sz="3200" b="1" i="0" u="none" strike="noStrike" kern="1200" cap="none" spc="0" normalizeH="0" baseline="0" noProof="0" dirty="0">
                <a:ln>
                  <a:noFill/>
                </a:ln>
                <a:solidFill>
                  <a:srgbClr val="000000"/>
                </a:solidFill>
                <a:effectLst/>
                <a:uLnTx/>
                <a:uFillTx/>
                <a:latin typeface="Calibri"/>
                <a:ea typeface="宋体"/>
                <a:cs typeface="+mn-cs"/>
              </a:rPr>
              <a:t>(32%)</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9" name="Rectangle 7"/>
          <p:cNvSpPr>
            <a:spLocks noChangeArrowheads="1"/>
          </p:cNvSpPr>
          <p:nvPr/>
        </p:nvSpPr>
        <p:spPr bwMode="auto">
          <a:xfrm>
            <a:off x="5511799" y="4618038"/>
            <a:ext cx="3629209" cy="844550"/>
          </a:xfrm>
          <a:prstGeom prst="rect">
            <a:avLst/>
          </a:prstGeom>
          <a:solidFill>
            <a:schemeClr val="bg1"/>
          </a:solidFill>
          <a:ln>
            <a:noFill/>
          </a:ln>
        </p:spPr>
        <p:txBody>
          <a:bodyPr anchor="ctr"/>
          <a:lstStyle/>
          <a:p>
            <a:pPr defTabSz="457200" eaLnBrk="1" fontAlgn="auto" hangingPunct="1">
              <a:spcBef>
                <a:spcPts val="0"/>
              </a:spcBef>
              <a:spcAft>
                <a:spcPts val="0"/>
              </a:spcAft>
              <a:defRPr/>
            </a:pPr>
            <a:r>
              <a:rPr lang="zh-CN" altLang="en-US" sz="3200" b="1" dirty="0">
                <a:solidFill>
                  <a:srgbClr val="000000"/>
                </a:solidFill>
                <a:latin typeface="Calibri"/>
                <a:ea typeface="宋体"/>
              </a:rPr>
              <a:t>进化论</a:t>
            </a:r>
            <a:r>
              <a:rPr kumimoji="0" lang="en-US" altLang="zh-CN" sz="3200" b="1" i="0" u="none" strike="noStrike" kern="1200" cap="none" spc="0" normalizeH="0" baseline="0" noProof="0" dirty="0">
                <a:ln>
                  <a:noFill/>
                </a:ln>
                <a:solidFill>
                  <a:srgbClr val="000000"/>
                </a:solidFill>
                <a:effectLst/>
                <a:uLnTx/>
                <a:uFillTx/>
                <a:latin typeface="Calibri"/>
                <a:ea typeface="宋体"/>
                <a:cs typeface="+mn-cs"/>
              </a:rPr>
              <a:t> (13%)</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7" name="Rectangle 5"/>
          <p:cNvSpPr>
            <a:spLocks noChangeArrowheads="1"/>
          </p:cNvSpPr>
          <p:nvPr/>
        </p:nvSpPr>
        <p:spPr bwMode="auto">
          <a:xfrm>
            <a:off x="5511800" y="2805113"/>
            <a:ext cx="3629208" cy="808037"/>
          </a:xfrm>
          <a:prstGeom prst="rect">
            <a:avLst/>
          </a:prstGeom>
          <a:solidFill>
            <a:schemeClr val="bg1"/>
          </a:solidFill>
          <a:ln>
            <a:noFill/>
          </a:ln>
        </p:spPr>
        <p:txBody>
          <a:bodyPr anchor="ctr"/>
          <a:lstStyle/>
          <a:p>
            <a:pPr defTabSz="457200" eaLnBrk="1" fontAlgn="auto" hangingPunct="1">
              <a:spcBef>
                <a:spcPts val="0"/>
              </a:spcBef>
              <a:spcAft>
                <a:spcPts val="0"/>
              </a:spcAft>
              <a:defRPr/>
            </a:pPr>
            <a:r>
              <a:rPr lang="zh-CN" altLang="en-US" sz="3200" b="1" dirty="0">
                <a:solidFill>
                  <a:srgbClr val="000000"/>
                </a:solidFill>
                <a:latin typeface="Calibri"/>
                <a:ea typeface="宋体"/>
              </a:rPr>
              <a:t>创造论</a:t>
            </a:r>
            <a:r>
              <a:rPr kumimoji="0" lang="en-US" altLang="zh-CN" sz="3200" b="1" i="0" u="none" strike="noStrike" kern="1200" cap="none" spc="0" normalizeH="0" baseline="0" noProof="0" dirty="0">
                <a:ln>
                  <a:noFill/>
                </a:ln>
                <a:solidFill>
                  <a:srgbClr val="000000"/>
                </a:solidFill>
                <a:effectLst/>
                <a:uLnTx/>
                <a:uFillTx/>
                <a:latin typeface="Calibri"/>
                <a:ea typeface="宋体"/>
                <a:cs typeface="+mn-cs"/>
              </a:rPr>
              <a:t> (55%)</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10" name="Text Box 8">
            <a:extLst>
              <a:ext uri="{FF2B5EF4-FFF2-40B4-BE49-F238E27FC236}">
                <a16:creationId xmlns:a16="http://schemas.microsoft.com/office/drawing/2014/main" id="{918A8999-ECA8-D345-A03A-1F713666D3E3}"/>
              </a:ext>
            </a:extLst>
          </p:cNvPr>
          <p:cNvSpPr txBox="1">
            <a:spLocks noChangeArrowheads="1"/>
          </p:cNvSpPr>
          <p:nvPr/>
        </p:nvSpPr>
        <p:spPr bwMode="auto">
          <a:xfrm>
            <a:off x="5511800" y="5253038"/>
            <a:ext cx="3632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r>
              <a:rPr lang="en-US" altLang="zh-CN" b="1" dirty="0">
                <a:solidFill>
                  <a:srgbClr val="000000"/>
                </a:solidFill>
              </a:rPr>
              <a:t>(</a:t>
            </a:r>
            <a:r>
              <a:rPr lang="zh-CN" altLang="en-US" b="1" dirty="0">
                <a:solidFill>
                  <a:srgbClr val="000000"/>
                </a:solidFill>
              </a:rPr>
              <a:t>前卫科学家和教育家所持看法</a:t>
            </a:r>
            <a:r>
              <a:rPr lang="en-US" altLang="zh-CN" b="1" dirty="0">
                <a:solidFill>
                  <a:srgbClr val="000000"/>
                </a:solidFill>
              </a:rPr>
              <a:t>)</a:t>
            </a:r>
          </a:p>
        </p:txBody>
      </p:sp>
      <p:pic>
        <p:nvPicPr>
          <p:cNvPr id="11" name="Picture 10" descr="questioning.jpg">
            <a:extLst>
              <a:ext uri="{FF2B5EF4-FFF2-40B4-BE49-F238E27FC236}">
                <a16:creationId xmlns:a16="http://schemas.microsoft.com/office/drawing/2014/main" id="{BB2A23D8-C13C-3248-9AAC-5738C0159C8D}"/>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07504" y="28575"/>
            <a:ext cx="1841500" cy="169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9" descr="questionlife.jpg">
            <a:extLst>
              <a:ext uri="{FF2B5EF4-FFF2-40B4-BE49-F238E27FC236}">
                <a16:creationId xmlns:a16="http://schemas.microsoft.com/office/drawing/2014/main" id="{4EF54B27-B7ED-9142-9E75-40321C79865E}"/>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804247" y="1523314"/>
            <a:ext cx="1958753" cy="1537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6194564"/>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earthmo2"/>
          <p:cNvPicPr>
            <a:picLocks noChangeAspect="1" noChangeArrowheads="1"/>
          </p:cNvPicPr>
          <p:nvPr/>
        </p:nvPicPr>
        <p:blipFill>
          <a:blip r:embed="rId3" cstate="screen">
            <a:extLst>
              <a:ext uri="{28A0092B-C50C-407E-A947-70E740481C1C}">
                <a14:useLocalDpi xmlns:a14="http://schemas.microsoft.com/office/drawing/2010/main" val="0"/>
              </a:ext>
            </a:extLst>
          </a:blip>
          <a:srcRect t="5969"/>
          <a:stretch>
            <a:fillRect/>
          </a:stretch>
        </p:blipFill>
        <p:spPr bwMode="auto">
          <a:xfrm>
            <a:off x="0" y="0"/>
            <a:ext cx="9144000" cy="720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6" name="Rectangle 3"/>
          <p:cNvSpPr>
            <a:spLocks noGrp="1" noChangeArrowheads="1"/>
          </p:cNvSpPr>
          <p:nvPr>
            <p:ph type="ctrTitle"/>
          </p:nvPr>
        </p:nvSpPr>
        <p:spPr>
          <a:xfrm>
            <a:off x="0" y="762000"/>
            <a:ext cx="5181600" cy="4114800"/>
          </a:xfrm>
        </p:spPr>
        <p:txBody>
          <a:bodyPr/>
          <a:lstStyle/>
          <a:p>
            <a:pPr eaLnBrk="1" hangingPunct="1"/>
            <a:r>
              <a:rPr lang="zh-CN" altLang="en-US" b="1">
                <a:solidFill>
                  <a:schemeClr val="bg1"/>
                </a:solidFill>
                <a:ea typeface="ヒラギノ角ゴ ProN W3" pitchFamily="-84" charset="-128"/>
              </a:rPr>
              <a:t>有神</a:t>
            </a:r>
            <a:r>
              <a:rPr lang="zh-CN" altLang="en-US" b="1">
                <a:solidFill>
                  <a:schemeClr val="bg1"/>
                </a:solidFill>
                <a:ea typeface="SimSun" pitchFamily="2" charset="-122"/>
              </a:rPr>
              <a:t>进化</a:t>
            </a:r>
            <a:r>
              <a:rPr lang="zh-CN" altLang="en-US" b="1">
                <a:solidFill>
                  <a:schemeClr val="bg1"/>
                </a:solidFill>
                <a:ea typeface="华文细黑" pitchFamily="-84" charset="-122"/>
              </a:rPr>
              <a:t>论</a:t>
            </a:r>
            <a:r>
              <a:rPr lang="zh-CN" altLang="en-US" b="1">
                <a:solidFill>
                  <a:schemeClr val="bg1"/>
                </a:solidFill>
                <a:ea typeface="SimSun" pitchFamily="2" charset="-122"/>
              </a:rPr>
              <a:t>的</a:t>
            </a:r>
            <a:r>
              <a:rPr lang="zh-CN" altLang="en-US" b="1">
                <a:solidFill>
                  <a:schemeClr val="bg1"/>
                </a:solidFill>
                <a:ea typeface="华文细黑" pitchFamily="-84" charset="-122"/>
              </a:rPr>
              <a:t>问题</a:t>
            </a:r>
            <a:br>
              <a:rPr lang="zh-CN" altLang="en-US" b="1">
                <a:solidFill>
                  <a:schemeClr val="bg1"/>
                </a:solidFill>
                <a:ea typeface="ＭＳ Ｐゴシック" pitchFamily="34" charset="-128"/>
              </a:rPr>
            </a:br>
            <a:endParaRPr lang="en-US" altLang="en-US" b="1">
              <a:solidFill>
                <a:schemeClr val="bg1"/>
              </a:solidFill>
              <a:ea typeface="ＭＳ Ｐゴシック" pitchFamily="34" charset="-128"/>
            </a:endParaRPr>
          </a:p>
        </p:txBody>
      </p:sp>
      <p:sp>
        <p:nvSpPr>
          <p:cNvPr id="118787" name="Rectangle 4"/>
          <p:cNvSpPr>
            <a:spLocks noGrp="1" noChangeArrowheads="1"/>
          </p:cNvSpPr>
          <p:nvPr>
            <p:ph type="subTitle" idx="1"/>
          </p:nvPr>
        </p:nvSpPr>
        <p:spPr>
          <a:xfrm>
            <a:off x="0" y="5257800"/>
            <a:ext cx="4343400" cy="1905000"/>
          </a:xfrm>
        </p:spPr>
        <p:txBody>
          <a:bodyPr/>
          <a:lstStyle/>
          <a:p>
            <a:pPr eaLnBrk="1" hangingPunct="1"/>
            <a:r>
              <a:rPr lang="ja-JP" altLang="en-US" b="1">
                <a:solidFill>
                  <a:schemeClr val="bg1"/>
                </a:solidFill>
                <a:ea typeface="ヒラギノ角ゴ ProN W3" pitchFamily="-84" charset="-128"/>
              </a:rPr>
              <a:t>科学和神学</a:t>
            </a:r>
            <a:r>
              <a:rPr lang="en-US" altLang="ja-JP">
                <a:solidFill>
                  <a:schemeClr val="bg1"/>
                </a:solidFill>
                <a:ea typeface="ＭＳ Ｐゴシック" pitchFamily="34" charset="-128"/>
              </a:rPr>
              <a:t> </a:t>
            </a:r>
            <a:endParaRPr lang="en-US" altLang="en-US" b="1">
              <a:solidFill>
                <a:schemeClr val="bg1"/>
              </a:solidFill>
              <a:ea typeface="ＭＳ Ｐゴシック" pitchFamily="34" charset="-128"/>
            </a:endParaRPr>
          </a:p>
        </p:txBody>
      </p:sp>
    </p:spTree>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Cre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ctrTitle"/>
          </p:nvPr>
        </p:nvSpPr>
        <p:spPr>
          <a:xfrm>
            <a:off x="304800" y="990600"/>
            <a:ext cx="8458200" cy="1905000"/>
          </a:xfrm>
          <a:effectLst>
            <a:outerShdw blurRad="63500" dist="35921" dir="2700000" algn="ctr" rotWithShape="0">
              <a:schemeClr val="tx2">
                <a:alpha val="74997"/>
              </a:schemeClr>
            </a:outerShdw>
          </a:effectLst>
        </p:spPr>
        <p:txBody>
          <a:bodyPr/>
          <a:lstStyle/>
          <a:p>
            <a:pPr eaLnBrk="1" hangingPunct="1"/>
            <a:r>
              <a:rPr lang="ja-JP" altLang="en-US" b="1">
                <a:solidFill>
                  <a:schemeClr val="bg1"/>
                </a:solidFill>
                <a:ea typeface="ヒラギノ角ゴ ProN W3" pitchFamily="-84" charset="-128"/>
              </a:rPr>
              <a:t>年</a:t>
            </a:r>
            <a:r>
              <a:rPr lang="ja-JP" altLang="en-US" b="1">
                <a:solidFill>
                  <a:schemeClr val="bg1"/>
                </a:solidFill>
                <a:ea typeface="华文细黑" pitchFamily="-84" charset="-122"/>
              </a:rPr>
              <a:t>轻</a:t>
            </a:r>
            <a:r>
              <a:rPr lang="ja-JP" altLang="en-US" b="1">
                <a:solidFill>
                  <a:schemeClr val="bg1"/>
                </a:solidFill>
                <a:ea typeface="ヒラギノ角ゴ ProN W3" pitchFamily="-84" charset="-128"/>
              </a:rPr>
              <a:t>地球</a:t>
            </a:r>
            <a:r>
              <a:rPr lang="ja-JP" altLang="en-US" b="1">
                <a:solidFill>
                  <a:schemeClr val="bg1"/>
                </a:solidFill>
                <a:ea typeface="华文细黑" pitchFamily="-84" charset="-122"/>
              </a:rPr>
              <a:t>创</a:t>
            </a:r>
            <a:r>
              <a:rPr lang="ja-JP" altLang="en-US" b="1">
                <a:solidFill>
                  <a:schemeClr val="bg1"/>
                </a:solidFill>
                <a:ea typeface="ヒラギノ角ゴ ProN W3" pitchFamily="-84" charset="-128"/>
              </a:rPr>
              <a:t>作小</a:t>
            </a:r>
            <a:r>
              <a:rPr lang="ja-JP" altLang="en-US" b="1">
                <a:solidFill>
                  <a:schemeClr val="bg1"/>
                </a:solidFill>
                <a:ea typeface="华文细黑" pitchFamily="-84" charset="-122"/>
              </a:rPr>
              <a:t>组</a:t>
            </a:r>
            <a:r>
              <a:rPr lang="zh-CN" altLang="en-US" b="1">
                <a:solidFill>
                  <a:schemeClr val="bg1"/>
                </a:solidFill>
                <a:ea typeface="SimSun" pitchFamily="2" charset="-122"/>
              </a:rPr>
              <a:t>对</a:t>
            </a:r>
            <a:r>
              <a:rPr lang="zh-CN" altLang="en-US" b="1">
                <a:solidFill>
                  <a:schemeClr val="bg1"/>
                </a:solidFill>
                <a:ea typeface="ヒラギノ角ゴ ProN W3" pitchFamily="-84" charset="-128"/>
              </a:rPr>
              <a:t>演</a:t>
            </a:r>
            <a:r>
              <a:rPr lang="zh-CN" altLang="en-US" b="1">
                <a:solidFill>
                  <a:schemeClr val="bg1"/>
                </a:solidFill>
                <a:ea typeface="华文细黑" pitchFamily="-84" charset="-122"/>
              </a:rPr>
              <a:t>变</a:t>
            </a:r>
            <a:r>
              <a:rPr lang="zh-CN" altLang="en-US" b="1">
                <a:solidFill>
                  <a:schemeClr val="bg1"/>
                </a:solidFill>
                <a:ea typeface="SimSun" pitchFamily="2" charset="-122"/>
              </a:rPr>
              <a:t>的评论</a:t>
            </a:r>
            <a:r>
              <a:rPr lang="zh-CN" altLang="en-US" b="1" i="1">
                <a:solidFill>
                  <a:schemeClr val="bg1"/>
                </a:solidFill>
                <a:ea typeface="ＭＳ Ｐゴシック" pitchFamily="34" charset="-128"/>
              </a:rPr>
              <a:t> </a:t>
            </a:r>
            <a:r>
              <a:rPr lang="en-US" altLang="ja-JP" b="1" i="1">
                <a:solidFill>
                  <a:schemeClr val="bg1"/>
                </a:solidFill>
                <a:ea typeface="ＭＳ Ｐゴシック" pitchFamily="34" charset="-128"/>
              </a:rPr>
              <a:t>(</a:t>
            </a:r>
            <a:r>
              <a:rPr lang="ja-JP" altLang="en-US" b="1" i="1">
                <a:solidFill>
                  <a:schemeClr val="bg1"/>
                </a:solidFill>
                <a:ea typeface="ヒラギノ角ゴ ProN W3" pitchFamily="-84" charset="-128"/>
              </a:rPr>
              <a:t>无神</a:t>
            </a:r>
            <a:r>
              <a:rPr lang="ja-JP" altLang="en-US" b="1" i="1">
                <a:solidFill>
                  <a:schemeClr val="bg1"/>
                </a:solidFill>
                <a:ea typeface="华文细黑" pitchFamily="-84" charset="-122"/>
              </a:rPr>
              <a:t>论</a:t>
            </a:r>
            <a:r>
              <a:rPr lang="ja-JP" altLang="en-US" b="1" i="1">
                <a:solidFill>
                  <a:schemeClr val="bg1"/>
                </a:solidFill>
                <a:ea typeface="ヒラギノ角ゴ ProN W3" pitchFamily="-84" charset="-128"/>
              </a:rPr>
              <a:t>者和有神</a:t>
            </a:r>
            <a:r>
              <a:rPr lang="ja-JP" altLang="en-US" b="1" i="1">
                <a:solidFill>
                  <a:schemeClr val="bg1"/>
                </a:solidFill>
                <a:ea typeface="华文细黑" pitchFamily="-84" charset="-122"/>
              </a:rPr>
              <a:t>论</a:t>
            </a:r>
            <a:r>
              <a:rPr lang="en-US" altLang="ja-JP" b="1" i="1">
                <a:solidFill>
                  <a:schemeClr val="bg1"/>
                </a:solidFill>
                <a:ea typeface="ＭＳ Ｐゴシック" pitchFamily="34" charset="-128"/>
              </a:rPr>
              <a:t>)</a:t>
            </a:r>
            <a:br>
              <a:rPr lang="en-US" altLang="ja-JP" b="1" i="1">
                <a:solidFill>
                  <a:schemeClr val="bg1"/>
                </a:solidFill>
                <a:ea typeface="ＭＳ Ｐゴシック" pitchFamily="34" charset="-128"/>
              </a:rPr>
            </a:br>
            <a:endParaRPr lang="en-US" altLang="en-US" b="1" i="1">
              <a:solidFill>
                <a:schemeClr val="bg1"/>
              </a:solidFill>
              <a:ea typeface="ＭＳ Ｐゴシック" pitchFamily="34" charset="-128"/>
            </a:endParaRPr>
          </a:p>
        </p:txBody>
      </p:sp>
      <p:sp>
        <p:nvSpPr>
          <p:cNvPr id="62468" name="Rectangle 4"/>
          <p:cNvSpPr>
            <a:spLocks noGrp="1" noChangeArrowheads="1"/>
          </p:cNvSpPr>
          <p:nvPr>
            <p:ph type="subTitle" idx="1"/>
          </p:nvPr>
        </p:nvSpPr>
        <p:spPr>
          <a:xfrm>
            <a:off x="533400" y="2819400"/>
            <a:ext cx="8153400" cy="2819400"/>
          </a:xfrm>
          <a:effectLst>
            <a:outerShdw blurRad="63500" dist="35921" dir="2700000" algn="ctr" rotWithShape="0">
              <a:schemeClr val="tx2">
                <a:alpha val="74997"/>
              </a:schemeClr>
            </a:outerShdw>
          </a:effectLst>
        </p:spPr>
        <p:txBody>
          <a:bodyPr/>
          <a:lstStyle/>
          <a:p>
            <a:pPr marL="609600" indent="-609600" algn="l" eaLnBrk="1" hangingPunct="1">
              <a:buFontTx/>
              <a:buAutoNum type="arabicPeriod"/>
            </a:pPr>
            <a:r>
              <a:rPr lang="zh-CN" altLang="en-US" sz="3600" b="1">
                <a:solidFill>
                  <a:schemeClr val="bg1"/>
                </a:solidFill>
                <a:ea typeface="ヒラギノ角ゴ ProN W3" pitchFamily="-84" charset="-128"/>
              </a:rPr>
              <a:t>学院</a:t>
            </a:r>
            <a:r>
              <a:rPr lang="zh-CN" altLang="en-US" sz="3600" b="1">
                <a:solidFill>
                  <a:schemeClr val="bg1"/>
                </a:solidFill>
                <a:ea typeface="SimSun" pitchFamily="2" charset="-122"/>
              </a:rPr>
              <a:t>的</a:t>
            </a:r>
            <a:r>
              <a:rPr lang="zh-CN" altLang="en-US" sz="3600" b="1">
                <a:solidFill>
                  <a:schemeClr val="bg1"/>
                </a:solidFill>
                <a:ea typeface="华文细黑" pitchFamily="-84" charset="-122"/>
              </a:rPr>
              <a:t>创</a:t>
            </a:r>
            <a:r>
              <a:rPr lang="zh-CN" altLang="en-US" sz="3600" b="1">
                <a:solidFill>
                  <a:schemeClr val="bg1"/>
                </a:solidFill>
                <a:ea typeface="SimSun" pitchFamily="2" charset="-122"/>
              </a:rPr>
              <a:t>造</a:t>
            </a:r>
            <a:r>
              <a:rPr lang="zh-CN" altLang="en-US" sz="3600" b="1">
                <a:solidFill>
                  <a:schemeClr val="bg1"/>
                </a:solidFill>
                <a:ea typeface="ヒラギノ角ゴ ProN W3" pitchFamily="-84" charset="-128"/>
              </a:rPr>
              <a:t>研究</a:t>
            </a:r>
            <a:r>
              <a:rPr lang="en-US" altLang="zh-CN" sz="3600" b="1">
                <a:solidFill>
                  <a:schemeClr val="bg1"/>
                </a:solidFill>
                <a:ea typeface="ＭＳ Ｐゴシック" pitchFamily="34" charset="-128"/>
              </a:rPr>
              <a:t>- Santee (</a:t>
            </a:r>
            <a:r>
              <a:rPr lang="zh-CN" altLang="en-US" sz="3600" b="1">
                <a:solidFill>
                  <a:schemeClr val="bg1"/>
                </a:solidFill>
                <a:ea typeface="ヒラギノ角ゴ ProN W3" pitchFamily="-84" charset="-128"/>
              </a:rPr>
              <a:t>在圣迭戈附近</a:t>
            </a:r>
            <a:r>
              <a:rPr lang="en-US" altLang="zh-CN" sz="3600" b="1">
                <a:solidFill>
                  <a:schemeClr val="bg1"/>
                </a:solidFill>
                <a:ea typeface="ＭＳ Ｐゴシック" pitchFamily="34" charset="-128"/>
              </a:rPr>
              <a:t>)</a:t>
            </a:r>
            <a:r>
              <a:rPr lang="zh-CN" altLang="en-US" sz="3600" b="1">
                <a:solidFill>
                  <a:schemeClr val="bg1"/>
                </a:solidFill>
                <a:ea typeface="ヒラギノ角ゴ ProN W3" pitchFamily="-84" charset="-128"/>
              </a:rPr>
              <a:t>，加州，美国</a:t>
            </a:r>
            <a:r>
              <a:rPr lang="en-US" altLang="zh-CN" sz="3600" b="1">
                <a:solidFill>
                  <a:schemeClr val="bg1"/>
                </a:solidFill>
                <a:ea typeface="ＭＳ Ｐゴシック" pitchFamily="34" charset="-128"/>
              </a:rPr>
              <a:t>(icr.org) </a:t>
            </a:r>
            <a:endParaRPr lang="en-US" altLang="ja-JP" sz="3600" b="1">
              <a:solidFill>
                <a:schemeClr val="bg1"/>
              </a:solidFill>
              <a:ea typeface="ＭＳ Ｐゴシック" pitchFamily="34" charset="-128"/>
            </a:endParaRPr>
          </a:p>
          <a:p>
            <a:pPr marL="609600" indent="-609600" algn="l" eaLnBrk="1" hangingPunct="1">
              <a:buFontTx/>
              <a:buAutoNum type="arabicPeriod"/>
            </a:pPr>
            <a:r>
              <a:rPr lang="zh-CN" altLang="en-US" sz="3600" b="1">
                <a:solidFill>
                  <a:schemeClr val="bg1"/>
                </a:solidFill>
                <a:ea typeface="SimSun" pitchFamily="2" charset="-122"/>
              </a:rPr>
              <a:t>创世纪里的答案</a:t>
            </a:r>
            <a:r>
              <a:rPr lang="en-US" altLang="ja-JP" sz="3600" b="1">
                <a:solidFill>
                  <a:schemeClr val="bg1"/>
                </a:solidFill>
                <a:ea typeface="ＭＳ Ｐゴシック" pitchFamily="34" charset="-128"/>
              </a:rPr>
              <a:t>–</a:t>
            </a:r>
            <a:r>
              <a:rPr lang="zh-CN" altLang="en-US" sz="3600" b="1">
                <a:solidFill>
                  <a:schemeClr val="bg1"/>
                </a:solidFill>
                <a:ea typeface="SimSun" pitchFamily="2" charset="-122"/>
              </a:rPr>
              <a:t>悉尼</a:t>
            </a:r>
            <a:r>
              <a:rPr lang="en-US" altLang="ja-JP" sz="3600" b="1">
                <a:solidFill>
                  <a:schemeClr val="bg1"/>
                </a:solidFill>
                <a:ea typeface="ＭＳ Ｐゴシック" pitchFamily="34" charset="-128"/>
              </a:rPr>
              <a:t>, </a:t>
            </a:r>
            <a:r>
              <a:rPr lang="zh-CN" altLang="en-US" sz="3600" b="1">
                <a:solidFill>
                  <a:schemeClr val="bg1"/>
                </a:solidFill>
                <a:ea typeface="SimSun" pitchFamily="2" charset="-122"/>
              </a:rPr>
              <a:t>澳洲</a:t>
            </a:r>
            <a:r>
              <a:rPr lang="en-US" altLang="ja-JP" sz="3600" b="1">
                <a:solidFill>
                  <a:schemeClr val="bg1"/>
                </a:solidFill>
                <a:ea typeface="ＭＳ Ｐゴシック" pitchFamily="34" charset="-128"/>
              </a:rPr>
              <a:t> (answersingenesis.org)</a:t>
            </a:r>
            <a:endParaRPr lang="en-US" altLang="en-US" sz="3600" b="1">
              <a:solidFill>
                <a:schemeClr val="bg1"/>
              </a:solidFill>
              <a:ea typeface="ＭＳ Ｐゴシック" pitchFamily="34" charset="-128"/>
            </a:endParaRPr>
          </a:p>
        </p:txBody>
      </p:sp>
      <p:pic>
        <p:nvPicPr>
          <p:cNvPr id="120836" name="Picture 5"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84888"/>
            <a:ext cx="9144000"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7" name="Rectangle 13"/>
          <p:cNvSpPr>
            <a:spLocks/>
          </p:cNvSpPr>
          <p:nvPr/>
        </p:nvSpPr>
        <p:spPr bwMode="auto">
          <a:xfrm>
            <a:off x="-127000" y="-25400"/>
            <a:ext cx="9321800" cy="749300"/>
          </a:xfrm>
          <a:prstGeom prst="rect">
            <a:avLst/>
          </a:prstGeom>
          <a:solidFill>
            <a:srgbClr val="750D0E"/>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algn="ctr" eaLnBrk="1" hangingPunct="1"/>
            <a:endParaRPr lang="en-US" sz="1800">
              <a:solidFill>
                <a:srgbClr val="FFFFFF"/>
              </a:solidFill>
              <a:latin typeface="Arial" charset="0"/>
              <a:ea typeface="ＭＳ Ｐゴシック" charset="0"/>
            </a:endParaRPr>
          </a:p>
        </p:txBody>
      </p:sp>
      <p:grpSp>
        <p:nvGrpSpPr>
          <p:cNvPr id="3" name="Group 2"/>
          <p:cNvGrpSpPr/>
          <p:nvPr/>
        </p:nvGrpSpPr>
        <p:grpSpPr>
          <a:xfrm>
            <a:off x="-42863" y="145534"/>
            <a:ext cx="1806551" cy="3223512"/>
            <a:chOff x="-42863" y="145534"/>
            <a:chExt cx="1806551" cy="3223512"/>
          </a:xfrm>
        </p:grpSpPr>
        <p:pic>
          <p:nvPicPr>
            <p:cNvPr id="301059" name="Picture 5"/>
            <p:cNvPicPr>
              <a:picLocks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2863" y="715081"/>
              <a:ext cx="1789113" cy="265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69" name="Rectangle 15"/>
            <p:cNvSpPr>
              <a:spLocks/>
            </p:cNvSpPr>
            <p:nvPr/>
          </p:nvSpPr>
          <p:spPr bwMode="auto">
            <a:xfrm>
              <a:off x="0" y="145534"/>
              <a:ext cx="1763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r>
                <a:rPr lang="zh-CN" altLang="en-US" dirty="0">
                  <a:solidFill>
                    <a:srgbClr val="FFFFFF"/>
                  </a:solidFill>
                  <a:latin typeface="Arial" charset="0"/>
                  <a:ea typeface="ＭＳ Ｐゴシック" charset="0"/>
                  <a:sym typeface="Arial" charset="0"/>
                </a:rPr>
                <a:t>大爆炸</a:t>
              </a:r>
              <a:endParaRPr lang="en-US" dirty="0">
                <a:solidFill>
                  <a:srgbClr val="FFFFFF"/>
                </a:solidFill>
                <a:latin typeface="Arial" charset="0"/>
                <a:ea typeface="ＭＳ Ｐゴシック" charset="0"/>
                <a:sym typeface="Arial" charset="0"/>
              </a:endParaRPr>
            </a:p>
          </p:txBody>
        </p:sp>
        <p:sp>
          <p:nvSpPr>
            <p:cNvPr id="5647388" name="Rectangle 28"/>
            <p:cNvSpPr>
              <a:spLocks/>
            </p:cNvSpPr>
            <p:nvPr/>
          </p:nvSpPr>
          <p:spPr bwMode="auto">
            <a:xfrm>
              <a:off x="0" y="2970927"/>
              <a:ext cx="1691680"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en-US" altLang="zh-CN" sz="2000" b="1" dirty="0">
                  <a:solidFill>
                    <a:srgbClr val="FFFFFF"/>
                  </a:solidFill>
                  <a:effectLst>
                    <a:glow rad="101600">
                      <a:srgbClr val="000000"/>
                    </a:glow>
                  </a:effectLst>
                  <a:latin typeface="Arial" charset="0"/>
                  <a:ea typeface="ＭＳ Ｐゴシック" charset="0"/>
                  <a:sym typeface="Arial" charset="0"/>
                </a:rPr>
                <a:t>15</a:t>
              </a:r>
              <a:r>
                <a:rPr lang="zh-CN" altLang="en-US" sz="2000" b="1" dirty="0">
                  <a:solidFill>
                    <a:srgbClr val="FFFFFF"/>
                  </a:solidFill>
                  <a:effectLst>
                    <a:glow rad="101600">
                      <a:srgbClr val="000000"/>
                    </a:glow>
                  </a:effectLst>
                  <a:latin typeface="Arial" charset="0"/>
                  <a:ea typeface="ＭＳ Ｐゴシック" charset="0"/>
                  <a:sym typeface="Arial" charset="0"/>
                </a:rPr>
                <a:t>亿年前</a:t>
              </a:r>
              <a:endParaRPr lang="en-US" sz="2000" b="1" dirty="0">
                <a:solidFill>
                  <a:srgbClr val="FFFFFF"/>
                </a:solidFill>
                <a:effectLst>
                  <a:glow rad="101600">
                    <a:srgbClr val="000000"/>
                  </a:glow>
                </a:effectLst>
                <a:latin typeface="Arial" charset="0"/>
                <a:ea typeface="ＭＳ Ｐゴシック" charset="0"/>
                <a:sym typeface="Arial" charset="0"/>
              </a:endParaRPr>
            </a:p>
          </p:txBody>
        </p:sp>
      </p:grpSp>
      <p:grpSp>
        <p:nvGrpSpPr>
          <p:cNvPr id="4" name="Group 3"/>
          <p:cNvGrpSpPr/>
          <p:nvPr/>
        </p:nvGrpSpPr>
        <p:grpSpPr>
          <a:xfrm>
            <a:off x="1691680" y="151884"/>
            <a:ext cx="1944216" cy="3229491"/>
            <a:chOff x="1691680" y="151884"/>
            <a:chExt cx="1944216" cy="3229491"/>
          </a:xfrm>
        </p:grpSpPr>
        <p:pic>
          <p:nvPicPr>
            <p:cNvPr id="301060" name="Picture 6"/>
            <p:cNvPicPr>
              <a:picLocks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763688" y="715081"/>
              <a:ext cx="1790700" cy="266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0" name="Rectangle 16"/>
            <p:cNvSpPr>
              <a:spLocks/>
            </p:cNvSpPr>
            <p:nvPr/>
          </p:nvSpPr>
          <p:spPr bwMode="auto">
            <a:xfrm>
              <a:off x="1691680" y="151884"/>
              <a:ext cx="1944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r>
                <a:rPr lang="zh-CN" altLang="en-US" dirty="0">
                  <a:solidFill>
                    <a:srgbClr val="FFFFFF"/>
                  </a:solidFill>
                  <a:latin typeface="Arial" charset="0"/>
                  <a:ea typeface="ＭＳ Ｐゴシック" charset="0"/>
                  <a:sym typeface="Arial" charset="0"/>
                </a:rPr>
                <a:t>星星</a:t>
              </a:r>
              <a:endParaRPr lang="en-US" dirty="0">
                <a:solidFill>
                  <a:srgbClr val="FFFFFF"/>
                </a:solidFill>
                <a:latin typeface="Arial" charset="0"/>
                <a:ea typeface="ＭＳ Ｐゴシック" charset="0"/>
                <a:sym typeface="Arial" charset="0"/>
              </a:endParaRPr>
            </a:p>
          </p:txBody>
        </p:sp>
        <p:sp>
          <p:nvSpPr>
            <p:cNvPr id="5647389" name="Rectangle 29"/>
            <p:cNvSpPr>
              <a:spLocks/>
            </p:cNvSpPr>
            <p:nvPr/>
          </p:nvSpPr>
          <p:spPr bwMode="auto">
            <a:xfrm>
              <a:off x="1691680" y="2974102"/>
              <a:ext cx="1944215"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en-US" sz="2000" b="1" dirty="0">
                  <a:solidFill>
                    <a:srgbClr val="FFFFFF"/>
                  </a:solidFill>
                  <a:effectLst>
                    <a:glow rad="101600">
                      <a:srgbClr val="000000"/>
                    </a:glow>
                  </a:effectLst>
                  <a:latin typeface="Arial" charset="0"/>
                  <a:ea typeface="ＭＳ Ｐゴシック" charset="0"/>
                  <a:sym typeface="Arial" charset="0"/>
                </a:rPr>
                <a:t>10</a:t>
              </a:r>
              <a:r>
                <a:rPr lang="zh-CN" altLang="en-US" sz="2000" b="1" dirty="0">
                  <a:solidFill>
                    <a:srgbClr val="FFFFFF"/>
                  </a:solidFill>
                  <a:effectLst>
                    <a:glow rad="101600">
                      <a:srgbClr val="000000"/>
                    </a:glow>
                  </a:effectLst>
                  <a:latin typeface="Arial" charset="0"/>
                  <a:ea typeface="ＭＳ Ｐゴシック" charset="0"/>
                  <a:sym typeface="Arial" charset="0"/>
                </a:rPr>
                <a:t>亿年前</a:t>
              </a:r>
              <a:endParaRPr lang="en-US" sz="2000" b="1" dirty="0">
                <a:solidFill>
                  <a:srgbClr val="FFFFFF"/>
                </a:solidFill>
                <a:effectLst>
                  <a:glow rad="101600">
                    <a:srgbClr val="000000"/>
                  </a:glow>
                </a:effectLst>
                <a:latin typeface="Arial" charset="0"/>
                <a:ea typeface="ＭＳ Ｐゴシック" charset="0"/>
                <a:sym typeface="Arial" charset="0"/>
              </a:endParaRPr>
            </a:p>
          </p:txBody>
        </p:sp>
      </p:grpSp>
      <p:grpSp>
        <p:nvGrpSpPr>
          <p:cNvPr id="5" name="Group 4"/>
          <p:cNvGrpSpPr/>
          <p:nvPr/>
        </p:nvGrpSpPr>
        <p:grpSpPr>
          <a:xfrm>
            <a:off x="3635896" y="151884"/>
            <a:ext cx="1872207" cy="3210812"/>
            <a:chOff x="3635896" y="151884"/>
            <a:chExt cx="1872207" cy="3210812"/>
          </a:xfrm>
        </p:grpSpPr>
        <p:pic>
          <p:nvPicPr>
            <p:cNvPr id="301061" name="Picture 7"/>
            <p:cNvPicPr>
              <a:picLocks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3641725" y="715081"/>
              <a:ext cx="1803400" cy="264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1" name="Rectangle 17"/>
            <p:cNvSpPr>
              <a:spLocks/>
            </p:cNvSpPr>
            <p:nvPr/>
          </p:nvSpPr>
          <p:spPr bwMode="auto">
            <a:xfrm>
              <a:off x="3635896" y="151884"/>
              <a:ext cx="18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r>
                <a:rPr lang="zh-CN" altLang="en-US" dirty="0">
                  <a:solidFill>
                    <a:srgbClr val="FFFFFF"/>
                  </a:solidFill>
                  <a:latin typeface="Arial" charset="0"/>
                  <a:ea typeface="ＭＳ Ｐゴシック" charset="0"/>
                  <a:sym typeface="Arial" charset="0"/>
                </a:rPr>
                <a:t>太阳</a:t>
              </a:r>
              <a:endParaRPr lang="en-US" dirty="0">
                <a:solidFill>
                  <a:srgbClr val="FFFFFF"/>
                </a:solidFill>
                <a:latin typeface="Arial" charset="0"/>
                <a:ea typeface="ＭＳ Ｐゴシック" charset="0"/>
                <a:sym typeface="Arial" charset="0"/>
              </a:endParaRPr>
            </a:p>
          </p:txBody>
        </p:sp>
        <p:sp>
          <p:nvSpPr>
            <p:cNvPr id="5647390" name="Rectangle 30"/>
            <p:cNvSpPr>
              <a:spLocks/>
            </p:cNvSpPr>
            <p:nvPr/>
          </p:nvSpPr>
          <p:spPr bwMode="auto">
            <a:xfrm>
              <a:off x="3635896" y="2961402"/>
              <a:ext cx="1872207"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en-US" sz="2000" b="1" dirty="0">
                  <a:solidFill>
                    <a:srgbClr val="FFFFFF"/>
                  </a:solidFill>
                  <a:effectLst>
                    <a:glow rad="101600">
                      <a:srgbClr val="000000"/>
                    </a:glow>
                  </a:effectLst>
                  <a:latin typeface="Arial" charset="0"/>
                  <a:ea typeface="ＭＳ Ｐゴシック" charset="0"/>
                  <a:sym typeface="Arial" charset="0"/>
                </a:rPr>
                <a:t>5</a:t>
              </a:r>
              <a:r>
                <a:rPr lang="zh-CN" altLang="en-US" sz="2000" b="1" dirty="0">
                  <a:solidFill>
                    <a:srgbClr val="FFFFFF"/>
                  </a:solidFill>
                  <a:effectLst>
                    <a:glow rad="101600">
                      <a:srgbClr val="000000"/>
                    </a:glow>
                  </a:effectLst>
                  <a:latin typeface="Arial" charset="0"/>
                  <a:ea typeface="ＭＳ Ｐゴシック" charset="0"/>
                  <a:sym typeface="Arial" charset="0"/>
                </a:rPr>
                <a:t>亿年前</a:t>
              </a:r>
              <a:endParaRPr lang="en-US" sz="2000" b="1" dirty="0">
                <a:solidFill>
                  <a:srgbClr val="FFFFFF"/>
                </a:solidFill>
                <a:effectLst>
                  <a:glow rad="101600">
                    <a:srgbClr val="000000"/>
                  </a:glow>
                </a:effectLst>
                <a:latin typeface="Arial" charset="0"/>
                <a:ea typeface="ＭＳ Ｐゴシック" charset="0"/>
                <a:sym typeface="Arial" charset="0"/>
              </a:endParaRPr>
            </a:p>
          </p:txBody>
        </p:sp>
      </p:grpSp>
      <p:grpSp>
        <p:nvGrpSpPr>
          <p:cNvPr id="6" name="Group 5"/>
          <p:cNvGrpSpPr/>
          <p:nvPr/>
        </p:nvGrpSpPr>
        <p:grpSpPr>
          <a:xfrm>
            <a:off x="5436096" y="201517"/>
            <a:ext cx="1944216" cy="3179858"/>
            <a:chOff x="5436096" y="201517"/>
            <a:chExt cx="1944216" cy="3179858"/>
          </a:xfrm>
        </p:grpSpPr>
        <p:pic>
          <p:nvPicPr>
            <p:cNvPr id="301062" name="Picture 8"/>
            <p:cNvPicPr>
              <a:picLocks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5513388" y="715081"/>
              <a:ext cx="1803400" cy="266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2" name="Rectangle 18"/>
            <p:cNvSpPr>
              <a:spLocks/>
            </p:cNvSpPr>
            <p:nvPr/>
          </p:nvSpPr>
          <p:spPr bwMode="auto">
            <a:xfrm>
              <a:off x="5436096" y="201517"/>
              <a:ext cx="1944216"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zh-CN" altLang="en-US" dirty="0">
                  <a:solidFill>
                    <a:srgbClr val="FFFFFF"/>
                  </a:solidFill>
                  <a:latin typeface="Arial" charset="0"/>
                  <a:ea typeface="ＭＳ Ｐゴシック" charset="0"/>
                  <a:sym typeface="Arial" charset="0"/>
                </a:rPr>
                <a:t>熔火的地球</a:t>
              </a:r>
              <a:endParaRPr lang="en-US" dirty="0">
                <a:solidFill>
                  <a:srgbClr val="FFFFFF"/>
                </a:solidFill>
                <a:latin typeface="Arial" charset="0"/>
                <a:ea typeface="ＭＳ Ｐゴシック" charset="0"/>
                <a:sym typeface="Arial" charset="0"/>
              </a:endParaRPr>
            </a:p>
          </p:txBody>
        </p:sp>
        <p:sp>
          <p:nvSpPr>
            <p:cNvPr id="5647391" name="Rectangle 31"/>
            <p:cNvSpPr>
              <a:spLocks/>
            </p:cNvSpPr>
            <p:nvPr/>
          </p:nvSpPr>
          <p:spPr bwMode="auto">
            <a:xfrm>
              <a:off x="5508104" y="2953464"/>
              <a:ext cx="1872207"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en-US" sz="2000" b="1" dirty="0">
                  <a:solidFill>
                    <a:srgbClr val="FFFFFF"/>
                  </a:solidFill>
                  <a:effectLst>
                    <a:glow rad="101600">
                      <a:srgbClr val="000000"/>
                    </a:glow>
                  </a:effectLst>
                  <a:latin typeface="Arial" charset="0"/>
                  <a:ea typeface="ＭＳ Ｐゴシック" charset="0"/>
                  <a:sym typeface="Arial" charset="0"/>
                </a:rPr>
                <a:t>4.5</a:t>
              </a:r>
              <a:r>
                <a:rPr lang="zh-CN" altLang="en-US" sz="2000" b="1" dirty="0">
                  <a:solidFill>
                    <a:srgbClr val="FFFFFF"/>
                  </a:solidFill>
                  <a:effectLst>
                    <a:glow rad="101600">
                      <a:srgbClr val="000000"/>
                    </a:glow>
                  </a:effectLst>
                  <a:latin typeface="Arial" charset="0"/>
                  <a:ea typeface="ＭＳ Ｐゴシック" charset="0"/>
                  <a:sym typeface="Arial" charset="0"/>
                </a:rPr>
                <a:t>亿年前</a:t>
              </a:r>
              <a:endParaRPr lang="en-US" sz="2000" b="1" dirty="0">
                <a:solidFill>
                  <a:srgbClr val="FFFFFF"/>
                </a:solidFill>
                <a:effectLst>
                  <a:glow rad="101600">
                    <a:srgbClr val="000000"/>
                  </a:glow>
                </a:effectLst>
                <a:latin typeface="Arial" charset="0"/>
                <a:ea typeface="ＭＳ Ｐゴシック" charset="0"/>
                <a:sym typeface="Arial" charset="0"/>
              </a:endParaRPr>
            </a:p>
          </p:txBody>
        </p:sp>
      </p:grpSp>
      <p:grpSp>
        <p:nvGrpSpPr>
          <p:cNvPr id="7" name="Group 6"/>
          <p:cNvGrpSpPr/>
          <p:nvPr/>
        </p:nvGrpSpPr>
        <p:grpSpPr>
          <a:xfrm>
            <a:off x="7308304" y="188817"/>
            <a:ext cx="1865859" cy="3153613"/>
            <a:chOff x="7308304" y="188817"/>
            <a:chExt cx="1865859" cy="3153613"/>
          </a:xfrm>
        </p:grpSpPr>
        <p:pic>
          <p:nvPicPr>
            <p:cNvPr id="301063" name="Picture 9"/>
            <p:cNvPicPr>
              <a:picLocks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7378700" y="715081"/>
              <a:ext cx="1795463" cy="262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3" name="Rectangle 19"/>
            <p:cNvSpPr>
              <a:spLocks/>
            </p:cNvSpPr>
            <p:nvPr/>
          </p:nvSpPr>
          <p:spPr bwMode="auto">
            <a:xfrm>
              <a:off x="7308304" y="188817"/>
              <a:ext cx="1835695"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zh-CN" altLang="en-US" dirty="0">
                  <a:solidFill>
                    <a:srgbClr val="FFFFFF"/>
                  </a:solidFill>
                  <a:latin typeface="Arial" charset="0"/>
                  <a:ea typeface="ＭＳ Ｐゴシック" charset="0"/>
                  <a:sym typeface="Arial" charset="0"/>
                </a:rPr>
                <a:t>第一海洋</a:t>
              </a:r>
              <a:endParaRPr lang="en-US" dirty="0">
                <a:solidFill>
                  <a:srgbClr val="FFFFFF"/>
                </a:solidFill>
                <a:latin typeface="Arial" charset="0"/>
                <a:ea typeface="ＭＳ Ｐゴシック" charset="0"/>
                <a:sym typeface="Arial" charset="0"/>
              </a:endParaRPr>
            </a:p>
          </p:txBody>
        </p:sp>
        <p:sp>
          <p:nvSpPr>
            <p:cNvPr id="5647392" name="Rectangle 32"/>
            <p:cNvSpPr>
              <a:spLocks/>
            </p:cNvSpPr>
            <p:nvPr/>
          </p:nvSpPr>
          <p:spPr bwMode="auto">
            <a:xfrm>
              <a:off x="7308304" y="2950289"/>
              <a:ext cx="1835695"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en-US" sz="2000" b="1" dirty="0">
                  <a:solidFill>
                    <a:srgbClr val="FFFFFF"/>
                  </a:solidFill>
                  <a:effectLst>
                    <a:glow rad="101600">
                      <a:srgbClr val="000000"/>
                    </a:glow>
                  </a:effectLst>
                  <a:latin typeface="Arial" charset="0"/>
                  <a:ea typeface="ＭＳ Ｐゴシック" charset="0"/>
                  <a:sym typeface="Arial" charset="0"/>
                </a:rPr>
                <a:t>3.8</a:t>
              </a:r>
              <a:r>
                <a:rPr lang="zh-CN" altLang="en-US" sz="2000" b="1" dirty="0">
                  <a:solidFill>
                    <a:srgbClr val="FFFFFF"/>
                  </a:solidFill>
                  <a:effectLst>
                    <a:glow rad="101600">
                      <a:srgbClr val="000000"/>
                    </a:glow>
                  </a:effectLst>
                  <a:latin typeface="Arial" charset="0"/>
                  <a:ea typeface="ＭＳ Ｐゴシック" charset="0"/>
                  <a:sym typeface="Arial" charset="0"/>
                </a:rPr>
                <a:t>亿年前</a:t>
              </a:r>
              <a:endParaRPr lang="en-US" sz="2000" b="1" dirty="0">
                <a:solidFill>
                  <a:srgbClr val="FFFFFF"/>
                </a:solidFill>
                <a:effectLst>
                  <a:glow rad="101600">
                    <a:srgbClr val="000000"/>
                  </a:glow>
                </a:effectLst>
                <a:latin typeface="Arial" charset="0"/>
                <a:ea typeface="ＭＳ Ｐゴシック" charset="0"/>
                <a:sym typeface="Arial" charset="0"/>
              </a:endParaRPr>
            </a:p>
          </p:txBody>
        </p:sp>
      </p:grpSp>
      <p:sp>
        <p:nvSpPr>
          <p:cNvPr id="5647393" name="Rectangle 33"/>
          <p:cNvSpPr>
            <a:spLocks noGrp="1" noChangeArrowheads="1"/>
          </p:cNvSpPr>
          <p:nvPr>
            <p:ph type="title"/>
          </p:nvPr>
        </p:nvSpPr>
        <p:spPr bwMode="auto">
          <a:xfrm>
            <a:off x="457200" y="-404192"/>
            <a:ext cx="8229600" cy="304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en-US" sz="1600">
                <a:solidFill>
                  <a:schemeClr val="bg1"/>
                </a:solidFill>
              </a:rPr>
              <a:t>Big Bang and Bible order compared</a:t>
            </a:r>
          </a:p>
        </p:txBody>
      </p:sp>
    </p:spTree>
    <p:extLst>
      <p:ext uri="{BB962C8B-B14F-4D97-AF65-F5344CB8AC3E}">
        <p14:creationId xmlns:p14="http://schemas.microsoft.com/office/powerpoint/2010/main" val="33882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18125-3979-35A0-F949-5DA1153FCC28}"/>
            </a:ext>
          </a:extLst>
        </p:cNvPr>
        <p:cNvGrpSpPr/>
        <p:nvPr/>
      </p:nvGrpSpPr>
      <p:grpSpPr>
        <a:xfrm>
          <a:off x="0" y="0"/>
          <a:ext cx="0" cy="0"/>
          <a:chOff x="0" y="0"/>
          <a:chExt cx="0" cy="0"/>
        </a:xfrm>
      </p:grpSpPr>
      <p:sp>
        <p:nvSpPr>
          <p:cNvPr id="301067" name="Rectangle 13">
            <a:extLst>
              <a:ext uri="{FF2B5EF4-FFF2-40B4-BE49-F238E27FC236}">
                <a16:creationId xmlns:a16="http://schemas.microsoft.com/office/drawing/2014/main" id="{28E01490-D6D7-DE1A-D2FB-566EE5FA19ED}"/>
              </a:ext>
            </a:extLst>
          </p:cNvPr>
          <p:cNvSpPr>
            <a:spLocks/>
          </p:cNvSpPr>
          <p:nvPr/>
        </p:nvSpPr>
        <p:spPr bwMode="auto">
          <a:xfrm>
            <a:off x="-127000" y="-25400"/>
            <a:ext cx="9321800" cy="749300"/>
          </a:xfrm>
          <a:prstGeom prst="rect">
            <a:avLst/>
          </a:prstGeom>
          <a:solidFill>
            <a:srgbClr val="750D0E"/>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algn="ctr" eaLnBrk="1" hangingPunct="1"/>
            <a:endParaRPr lang="en-US" sz="1800">
              <a:solidFill>
                <a:srgbClr val="FFFFFF"/>
              </a:solidFill>
              <a:latin typeface="Arial" charset="0"/>
              <a:ea typeface="ＭＳ Ｐゴシック" charset="0"/>
            </a:endParaRPr>
          </a:p>
        </p:txBody>
      </p:sp>
      <p:sp>
        <p:nvSpPr>
          <p:cNvPr id="301068" name="Rectangle 14">
            <a:extLst>
              <a:ext uri="{FF2B5EF4-FFF2-40B4-BE49-F238E27FC236}">
                <a16:creationId xmlns:a16="http://schemas.microsoft.com/office/drawing/2014/main" id="{A74B067B-B9A6-7CF1-A03F-E7418D315094}"/>
              </a:ext>
            </a:extLst>
          </p:cNvPr>
          <p:cNvSpPr>
            <a:spLocks/>
          </p:cNvSpPr>
          <p:nvPr/>
        </p:nvSpPr>
        <p:spPr bwMode="auto">
          <a:xfrm>
            <a:off x="1206500" y="3517900"/>
            <a:ext cx="6616700" cy="647700"/>
          </a:xfrm>
          <a:prstGeom prst="rect">
            <a:avLst/>
          </a:prstGeom>
          <a:solidFill>
            <a:srgbClr val="32804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algn="ctr" eaLnBrk="1" hangingPunct="1"/>
            <a:endParaRPr lang="en-US" sz="1800">
              <a:solidFill>
                <a:srgbClr val="FFFFFF"/>
              </a:solidFill>
              <a:latin typeface="Arial" charset="0"/>
              <a:ea typeface="ＭＳ Ｐゴシック" charset="0"/>
            </a:endParaRPr>
          </a:p>
        </p:txBody>
      </p:sp>
      <p:grpSp>
        <p:nvGrpSpPr>
          <p:cNvPr id="9" name="Group 8">
            <a:extLst>
              <a:ext uri="{FF2B5EF4-FFF2-40B4-BE49-F238E27FC236}">
                <a16:creationId xmlns:a16="http://schemas.microsoft.com/office/drawing/2014/main" id="{8CC7A987-609E-5CF8-D031-58242A41DA77}"/>
              </a:ext>
            </a:extLst>
          </p:cNvPr>
          <p:cNvGrpSpPr/>
          <p:nvPr/>
        </p:nvGrpSpPr>
        <p:grpSpPr>
          <a:xfrm>
            <a:off x="3491880" y="3687667"/>
            <a:ext cx="2088232" cy="3363163"/>
            <a:chOff x="3491880" y="3687667"/>
            <a:chExt cx="2088232" cy="3363163"/>
          </a:xfrm>
        </p:grpSpPr>
        <p:pic>
          <p:nvPicPr>
            <p:cNvPr id="301065" name="Picture 11">
              <a:extLst>
                <a:ext uri="{FF2B5EF4-FFF2-40B4-BE49-F238E27FC236}">
                  <a16:creationId xmlns:a16="http://schemas.microsoft.com/office/drawing/2014/main" id="{E2E88223-9178-0829-48E4-30560F6AD181}"/>
                </a:ext>
              </a:extLst>
            </p:cNvPr>
            <p:cNvPicPr>
              <a:picLocks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3500438" y="4167198"/>
              <a:ext cx="2057400" cy="288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5" name="Rectangle 21">
              <a:extLst>
                <a:ext uri="{FF2B5EF4-FFF2-40B4-BE49-F238E27FC236}">
                  <a16:creationId xmlns:a16="http://schemas.microsoft.com/office/drawing/2014/main" id="{2ADD4436-58BE-6247-D3F3-C25465BB37D6}"/>
                </a:ext>
              </a:extLst>
            </p:cNvPr>
            <p:cNvSpPr>
              <a:spLocks/>
            </p:cNvSpPr>
            <p:nvPr/>
          </p:nvSpPr>
          <p:spPr bwMode="auto">
            <a:xfrm>
              <a:off x="3491880" y="3687667"/>
              <a:ext cx="2088232"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zh-CN" altLang="en-US" dirty="0">
                  <a:solidFill>
                    <a:srgbClr val="FFFFFF"/>
                  </a:solidFill>
                  <a:latin typeface="Arial" charset="0"/>
                  <a:ea typeface="ＭＳ Ｐゴシック" charset="0"/>
                  <a:sym typeface="Arial" charset="0"/>
                </a:rPr>
                <a:t>旱地和植物</a:t>
              </a:r>
              <a:endParaRPr lang="en-US" dirty="0">
                <a:solidFill>
                  <a:srgbClr val="FFFFFF"/>
                </a:solidFill>
                <a:latin typeface="Arial" charset="0"/>
                <a:ea typeface="ＭＳ Ｐゴシック" charset="0"/>
                <a:sym typeface="Arial" charset="0"/>
              </a:endParaRPr>
            </a:p>
          </p:txBody>
        </p:sp>
        <p:sp>
          <p:nvSpPr>
            <p:cNvPr id="301080" name="Rectangle 26">
              <a:extLst>
                <a:ext uri="{FF2B5EF4-FFF2-40B4-BE49-F238E27FC236}">
                  <a16:creationId xmlns:a16="http://schemas.microsoft.com/office/drawing/2014/main" id="{4D488D79-7E8A-D6A7-67BB-10FCEC96A321}"/>
                </a:ext>
              </a:extLst>
            </p:cNvPr>
            <p:cNvSpPr>
              <a:spLocks/>
            </p:cNvSpPr>
            <p:nvPr/>
          </p:nvSpPr>
          <p:spPr bwMode="auto">
            <a:xfrm>
              <a:off x="3491880" y="6397497"/>
              <a:ext cx="2088232" cy="393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zh-CN" altLang="en-US" sz="3200" b="1" dirty="0">
                  <a:solidFill>
                    <a:srgbClr val="FFFFFF"/>
                  </a:solidFill>
                  <a:effectLst>
                    <a:glow rad="101600">
                      <a:srgbClr val="000000"/>
                    </a:glow>
                  </a:effectLst>
                  <a:latin typeface="Arial" charset="0"/>
                  <a:ea typeface="ＭＳ Ｐゴシック" charset="0"/>
                  <a:sym typeface="Arial" charset="0"/>
                </a:rPr>
                <a:t>第</a:t>
              </a:r>
              <a:r>
                <a:rPr lang="en-US" sz="3200" b="1" dirty="0">
                  <a:solidFill>
                    <a:srgbClr val="FFFFFF"/>
                  </a:solidFill>
                  <a:effectLst>
                    <a:glow rad="101600">
                      <a:srgbClr val="000000"/>
                    </a:glow>
                  </a:effectLst>
                  <a:latin typeface="Arial" charset="0"/>
                  <a:ea typeface="ＭＳ Ｐゴシック" charset="0"/>
                  <a:sym typeface="Arial" charset="0"/>
                </a:rPr>
                <a:t>3</a:t>
              </a:r>
              <a:r>
                <a:rPr lang="zh-CN" altLang="en-US" sz="3200" b="1" dirty="0">
                  <a:solidFill>
                    <a:srgbClr val="FFFFFF"/>
                  </a:solidFill>
                  <a:effectLst>
                    <a:glow rad="101600">
                      <a:srgbClr val="000000"/>
                    </a:glow>
                  </a:effectLst>
                  <a:latin typeface="Arial" charset="0"/>
                  <a:ea typeface="ＭＳ Ｐゴシック" charset="0"/>
                  <a:sym typeface="Arial" charset="0"/>
                </a:rPr>
                <a:t>天</a:t>
              </a:r>
              <a:endParaRPr lang="en-US" sz="3200" b="1" dirty="0">
                <a:solidFill>
                  <a:srgbClr val="FFFFFF"/>
                </a:solidFill>
                <a:effectLst>
                  <a:glow rad="101600">
                    <a:srgbClr val="000000"/>
                  </a:glow>
                </a:effectLst>
                <a:latin typeface="Arial" charset="0"/>
                <a:ea typeface="ＭＳ Ｐゴシック" charset="0"/>
                <a:sym typeface="Arial" charset="0"/>
              </a:endParaRPr>
            </a:p>
          </p:txBody>
        </p:sp>
      </p:grpSp>
      <p:grpSp>
        <p:nvGrpSpPr>
          <p:cNvPr id="10" name="Group 9">
            <a:extLst>
              <a:ext uri="{FF2B5EF4-FFF2-40B4-BE49-F238E27FC236}">
                <a16:creationId xmlns:a16="http://schemas.microsoft.com/office/drawing/2014/main" id="{1B853E90-9ADD-DE20-E4B1-ED9199D3FA4B}"/>
              </a:ext>
            </a:extLst>
          </p:cNvPr>
          <p:cNvGrpSpPr/>
          <p:nvPr/>
        </p:nvGrpSpPr>
        <p:grpSpPr>
          <a:xfrm>
            <a:off x="5580112" y="3552636"/>
            <a:ext cx="2232248" cy="3632760"/>
            <a:chOff x="5580112" y="3552636"/>
            <a:chExt cx="2232248" cy="3632760"/>
          </a:xfrm>
        </p:grpSpPr>
        <p:pic>
          <p:nvPicPr>
            <p:cNvPr id="301066" name="Picture 12">
              <a:extLst>
                <a:ext uri="{FF2B5EF4-FFF2-40B4-BE49-F238E27FC236}">
                  <a16:creationId xmlns:a16="http://schemas.microsoft.com/office/drawing/2014/main" id="{F812B457-8BE7-318E-52A2-CFA37C2AFA74}"/>
                </a:ext>
              </a:extLst>
            </p:cNvPr>
            <p:cNvPicPr>
              <a:picLocks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5600700" y="4167198"/>
              <a:ext cx="2127250" cy="301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6" name="Rectangle 22">
              <a:extLst>
                <a:ext uri="{FF2B5EF4-FFF2-40B4-BE49-F238E27FC236}">
                  <a16:creationId xmlns:a16="http://schemas.microsoft.com/office/drawing/2014/main" id="{30E4586F-33B9-50B4-2578-65C941293B24}"/>
                </a:ext>
              </a:extLst>
            </p:cNvPr>
            <p:cNvSpPr>
              <a:spLocks/>
            </p:cNvSpPr>
            <p:nvPr/>
          </p:nvSpPr>
          <p:spPr bwMode="auto">
            <a:xfrm>
              <a:off x="5580112" y="3552636"/>
              <a:ext cx="223224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zh-CN" altLang="en-US" dirty="0">
                  <a:solidFill>
                    <a:srgbClr val="FFFFFF"/>
                  </a:solidFill>
                  <a:latin typeface="Arial" charset="0"/>
                  <a:ea typeface="ＭＳ Ｐゴシック" charset="0"/>
                  <a:sym typeface="Arial" charset="0"/>
                </a:rPr>
                <a:t>太阳，月亮，</a:t>
              </a:r>
              <a:endParaRPr lang="en-SG" altLang="zh-CN" dirty="0">
                <a:solidFill>
                  <a:srgbClr val="FFFFFF"/>
                </a:solidFill>
                <a:latin typeface="Arial" charset="0"/>
                <a:ea typeface="ＭＳ Ｐゴシック" charset="0"/>
                <a:sym typeface="Arial" charset="0"/>
              </a:endParaRPr>
            </a:p>
            <a:p>
              <a:pPr algn="ctr" eaLnBrk="1" hangingPunct="1">
                <a:lnSpc>
                  <a:spcPct val="80000"/>
                </a:lnSpc>
              </a:pPr>
              <a:r>
                <a:rPr lang="zh-CN" altLang="en-US" dirty="0">
                  <a:solidFill>
                    <a:srgbClr val="FFFFFF"/>
                  </a:solidFill>
                  <a:latin typeface="Arial" charset="0"/>
                  <a:ea typeface="ＭＳ Ｐゴシック" charset="0"/>
                  <a:sym typeface="Arial" charset="0"/>
                </a:rPr>
                <a:t>星星</a:t>
              </a:r>
              <a:endParaRPr lang="en-US" dirty="0">
                <a:solidFill>
                  <a:srgbClr val="FFFFFF"/>
                </a:solidFill>
                <a:latin typeface="Arial" charset="0"/>
                <a:ea typeface="ＭＳ Ｐゴシック" charset="0"/>
                <a:sym typeface="Arial" charset="0"/>
              </a:endParaRPr>
            </a:p>
          </p:txBody>
        </p:sp>
        <p:sp>
          <p:nvSpPr>
            <p:cNvPr id="301081" name="Rectangle 27">
              <a:extLst>
                <a:ext uri="{FF2B5EF4-FFF2-40B4-BE49-F238E27FC236}">
                  <a16:creationId xmlns:a16="http://schemas.microsoft.com/office/drawing/2014/main" id="{7612E51B-6407-054C-063F-613B86ECF3A3}"/>
                </a:ext>
              </a:extLst>
            </p:cNvPr>
            <p:cNvSpPr>
              <a:spLocks/>
            </p:cNvSpPr>
            <p:nvPr/>
          </p:nvSpPr>
          <p:spPr bwMode="auto">
            <a:xfrm>
              <a:off x="5580112" y="6397497"/>
              <a:ext cx="2160240" cy="393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zh-CN" altLang="en-US" sz="3200" b="1" dirty="0">
                  <a:solidFill>
                    <a:srgbClr val="FFFFFF"/>
                  </a:solidFill>
                  <a:effectLst>
                    <a:glow rad="101600">
                      <a:srgbClr val="000000"/>
                    </a:glow>
                  </a:effectLst>
                  <a:latin typeface="Arial" charset="0"/>
                  <a:ea typeface="ＭＳ Ｐゴシック" charset="0"/>
                  <a:sym typeface="Arial" charset="0"/>
                </a:rPr>
                <a:t>第</a:t>
              </a:r>
              <a:r>
                <a:rPr lang="en-US" sz="3200" b="1" dirty="0">
                  <a:solidFill>
                    <a:srgbClr val="FFFFFF"/>
                  </a:solidFill>
                  <a:effectLst>
                    <a:glow rad="101600">
                      <a:srgbClr val="000000"/>
                    </a:glow>
                  </a:effectLst>
                  <a:latin typeface="Arial" charset="0"/>
                  <a:ea typeface="ＭＳ Ｐゴシック" charset="0"/>
                  <a:sym typeface="Arial" charset="0"/>
                </a:rPr>
                <a:t>4</a:t>
              </a:r>
              <a:r>
                <a:rPr lang="zh-CN" altLang="en-US" sz="3200" b="1" dirty="0">
                  <a:solidFill>
                    <a:srgbClr val="FFFFFF"/>
                  </a:solidFill>
                  <a:effectLst>
                    <a:glow rad="101600">
                      <a:srgbClr val="000000"/>
                    </a:glow>
                  </a:effectLst>
                  <a:latin typeface="Arial" charset="0"/>
                  <a:ea typeface="ＭＳ Ｐゴシック" charset="0"/>
                  <a:sym typeface="Arial" charset="0"/>
                </a:rPr>
                <a:t>天</a:t>
              </a:r>
              <a:endParaRPr lang="en-US" sz="3200" b="1" dirty="0">
                <a:solidFill>
                  <a:srgbClr val="FFFFFF"/>
                </a:solidFill>
                <a:effectLst>
                  <a:glow rad="101600">
                    <a:srgbClr val="000000"/>
                  </a:glow>
                </a:effectLst>
                <a:latin typeface="Arial" charset="0"/>
                <a:ea typeface="ＭＳ Ｐゴシック" charset="0"/>
                <a:sym typeface="Arial" charset="0"/>
              </a:endParaRPr>
            </a:p>
          </p:txBody>
        </p:sp>
      </p:grpSp>
      <p:grpSp>
        <p:nvGrpSpPr>
          <p:cNvPr id="3" name="Group 2">
            <a:extLst>
              <a:ext uri="{FF2B5EF4-FFF2-40B4-BE49-F238E27FC236}">
                <a16:creationId xmlns:a16="http://schemas.microsoft.com/office/drawing/2014/main" id="{2EFE5C22-44E7-3855-20FC-4E4F3FC7E638}"/>
              </a:ext>
            </a:extLst>
          </p:cNvPr>
          <p:cNvGrpSpPr/>
          <p:nvPr/>
        </p:nvGrpSpPr>
        <p:grpSpPr>
          <a:xfrm>
            <a:off x="-42863" y="145534"/>
            <a:ext cx="1806551" cy="3223512"/>
            <a:chOff x="-42863" y="145534"/>
            <a:chExt cx="1806551" cy="3223512"/>
          </a:xfrm>
        </p:grpSpPr>
        <p:pic>
          <p:nvPicPr>
            <p:cNvPr id="301059" name="Picture 5">
              <a:extLst>
                <a:ext uri="{FF2B5EF4-FFF2-40B4-BE49-F238E27FC236}">
                  <a16:creationId xmlns:a16="http://schemas.microsoft.com/office/drawing/2014/main" id="{77833EF4-1C23-DCE3-D4F2-3105CF804955}"/>
                </a:ext>
              </a:extLst>
            </p:cNvPr>
            <p:cNvPicPr>
              <a:picLocks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42863" y="715081"/>
              <a:ext cx="1789113" cy="265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69" name="Rectangle 15">
              <a:extLst>
                <a:ext uri="{FF2B5EF4-FFF2-40B4-BE49-F238E27FC236}">
                  <a16:creationId xmlns:a16="http://schemas.microsoft.com/office/drawing/2014/main" id="{373C2097-B251-CD1D-19F8-F42F56BC5793}"/>
                </a:ext>
              </a:extLst>
            </p:cNvPr>
            <p:cNvSpPr>
              <a:spLocks/>
            </p:cNvSpPr>
            <p:nvPr/>
          </p:nvSpPr>
          <p:spPr bwMode="auto">
            <a:xfrm>
              <a:off x="0" y="145534"/>
              <a:ext cx="1763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r>
                <a:rPr lang="zh-CN" altLang="en-US" dirty="0">
                  <a:solidFill>
                    <a:srgbClr val="FFFFFF"/>
                  </a:solidFill>
                  <a:latin typeface="Arial" charset="0"/>
                  <a:ea typeface="ＭＳ Ｐゴシック" charset="0"/>
                  <a:sym typeface="Arial" charset="0"/>
                </a:rPr>
                <a:t>大爆炸</a:t>
              </a:r>
              <a:endParaRPr lang="en-US" dirty="0">
                <a:solidFill>
                  <a:srgbClr val="FFFFFF"/>
                </a:solidFill>
                <a:latin typeface="Arial" charset="0"/>
                <a:ea typeface="ＭＳ Ｐゴシック" charset="0"/>
                <a:sym typeface="Arial" charset="0"/>
              </a:endParaRPr>
            </a:p>
          </p:txBody>
        </p:sp>
        <p:sp>
          <p:nvSpPr>
            <p:cNvPr id="5647388" name="Rectangle 28">
              <a:extLst>
                <a:ext uri="{FF2B5EF4-FFF2-40B4-BE49-F238E27FC236}">
                  <a16:creationId xmlns:a16="http://schemas.microsoft.com/office/drawing/2014/main" id="{78794CDC-FFCF-94AE-D2D8-BB908AE5D86D}"/>
                </a:ext>
              </a:extLst>
            </p:cNvPr>
            <p:cNvSpPr>
              <a:spLocks/>
            </p:cNvSpPr>
            <p:nvPr/>
          </p:nvSpPr>
          <p:spPr bwMode="auto">
            <a:xfrm>
              <a:off x="0" y="2970927"/>
              <a:ext cx="1691680"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en-US" altLang="zh-CN" sz="2000" b="1" dirty="0">
                  <a:solidFill>
                    <a:srgbClr val="FFFFFF"/>
                  </a:solidFill>
                  <a:effectLst>
                    <a:glow rad="101600">
                      <a:srgbClr val="000000"/>
                    </a:glow>
                  </a:effectLst>
                  <a:latin typeface="Arial" charset="0"/>
                  <a:ea typeface="ＭＳ Ｐゴシック" charset="0"/>
                  <a:sym typeface="Arial" charset="0"/>
                </a:rPr>
                <a:t>15</a:t>
              </a:r>
              <a:r>
                <a:rPr lang="zh-CN" altLang="en-US" sz="2000" b="1" dirty="0">
                  <a:solidFill>
                    <a:srgbClr val="FFFFFF"/>
                  </a:solidFill>
                  <a:effectLst>
                    <a:glow rad="101600">
                      <a:srgbClr val="000000"/>
                    </a:glow>
                  </a:effectLst>
                  <a:latin typeface="Arial" charset="0"/>
                  <a:ea typeface="ＭＳ Ｐゴシック" charset="0"/>
                  <a:sym typeface="Arial" charset="0"/>
                </a:rPr>
                <a:t>亿年前</a:t>
              </a:r>
              <a:endParaRPr lang="en-US" sz="2000" b="1" dirty="0">
                <a:solidFill>
                  <a:srgbClr val="FFFFFF"/>
                </a:solidFill>
                <a:effectLst>
                  <a:glow rad="101600">
                    <a:srgbClr val="000000"/>
                  </a:glow>
                </a:effectLst>
                <a:latin typeface="Arial" charset="0"/>
                <a:ea typeface="ＭＳ Ｐゴシック" charset="0"/>
                <a:sym typeface="Arial" charset="0"/>
              </a:endParaRPr>
            </a:p>
          </p:txBody>
        </p:sp>
      </p:grpSp>
      <p:grpSp>
        <p:nvGrpSpPr>
          <p:cNvPr id="4" name="Group 3">
            <a:extLst>
              <a:ext uri="{FF2B5EF4-FFF2-40B4-BE49-F238E27FC236}">
                <a16:creationId xmlns:a16="http://schemas.microsoft.com/office/drawing/2014/main" id="{C7D36D11-3CD6-F55A-A8CA-B57C35E86F76}"/>
              </a:ext>
            </a:extLst>
          </p:cNvPr>
          <p:cNvGrpSpPr/>
          <p:nvPr/>
        </p:nvGrpSpPr>
        <p:grpSpPr>
          <a:xfrm>
            <a:off x="1691680" y="151884"/>
            <a:ext cx="1944216" cy="3229491"/>
            <a:chOff x="1691680" y="151884"/>
            <a:chExt cx="1944216" cy="3229491"/>
          </a:xfrm>
        </p:grpSpPr>
        <p:pic>
          <p:nvPicPr>
            <p:cNvPr id="301060" name="Picture 6">
              <a:extLst>
                <a:ext uri="{FF2B5EF4-FFF2-40B4-BE49-F238E27FC236}">
                  <a16:creationId xmlns:a16="http://schemas.microsoft.com/office/drawing/2014/main" id="{41E70281-C6DF-CD6E-7C49-1A1C62689832}"/>
                </a:ext>
              </a:extLst>
            </p:cNvPr>
            <p:cNvPicPr>
              <a:picLocks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1763688" y="715081"/>
              <a:ext cx="1790700" cy="266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0" name="Rectangle 16">
              <a:extLst>
                <a:ext uri="{FF2B5EF4-FFF2-40B4-BE49-F238E27FC236}">
                  <a16:creationId xmlns:a16="http://schemas.microsoft.com/office/drawing/2014/main" id="{F7934910-F2A3-3DA7-8AE3-6246316C7116}"/>
                </a:ext>
              </a:extLst>
            </p:cNvPr>
            <p:cNvSpPr>
              <a:spLocks/>
            </p:cNvSpPr>
            <p:nvPr/>
          </p:nvSpPr>
          <p:spPr bwMode="auto">
            <a:xfrm>
              <a:off x="1691680" y="151884"/>
              <a:ext cx="1944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r>
                <a:rPr lang="zh-CN" altLang="en-US" dirty="0">
                  <a:solidFill>
                    <a:srgbClr val="FFFFFF"/>
                  </a:solidFill>
                  <a:latin typeface="Arial" charset="0"/>
                  <a:ea typeface="ＭＳ Ｐゴシック" charset="0"/>
                  <a:sym typeface="Arial" charset="0"/>
                </a:rPr>
                <a:t>星星</a:t>
              </a:r>
              <a:endParaRPr lang="en-US" dirty="0">
                <a:solidFill>
                  <a:srgbClr val="FFFFFF"/>
                </a:solidFill>
                <a:latin typeface="Arial" charset="0"/>
                <a:ea typeface="ＭＳ Ｐゴシック" charset="0"/>
                <a:sym typeface="Arial" charset="0"/>
              </a:endParaRPr>
            </a:p>
          </p:txBody>
        </p:sp>
        <p:sp>
          <p:nvSpPr>
            <p:cNvPr id="5647389" name="Rectangle 29">
              <a:extLst>
                <a:ext uri="{FF2B5EF4-FFF2-40B4-BE49-F238E27FC236}">
                  <a16:creationId xmlns:a16="http://schemas.microsoft.com/office/drawing/2014/main" id="{8A5EE5CE-1D14-70F4-3B29-4B006BDFDCEB}"/>
                </a:ext>
              </a:extLst>
            </p:cNvPr>
            <p:cNvSpPr>
              <a:spLocks/>
            </p:cNvSpPr>
            <p:nvPr/>
          </p:nvSpPr>
          <p:spPr bwMode="auto">
            <a:xfrm>
              <a:off x="1691680" y="2974102"/>
              <a:ext cx="1944215"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en-US" sz="2000" b="1" dirty="0">
                  <a:solidFill>
                    <a:srgbClr val="FFFFFF"/>
                  </a:solidFill>
                  <a:effectLst>
                    <a:glow rad="101600">
                      <a:srgbClr val="000000"/>
                    </a:glow>
                  </a:effectLst>
                  <a:latin typeface="Arial" charset="0"/>
                  <a:ea typeface="ＭＳ Ｐゴシック" charset="0"/>
                  <a:sym typeface="Arial" charset="0"/>
                </a:rPr>
                <a:t>10</a:t>
              </a:r>
              <a:r>
                <a:rPr lang="zh-CN" altLang="en-US" sz="2000" b="1" dirty="0">
                  <a:solidFill>
                    <a:srgbClr val="FFFFFF"/>
                  </a:solidFill>
                  <a:effectLst>
                    <a:glow rad="101600">
                      <a:srgbClr val="000000"/>
                    </a:glow>
                  </a:effectLst>
                  <a:latin typeface="Arial" charset="0"/>
                  <a:ea typeface="ＭＳ Ｐゴシック" charset="0"/>
                  <a:sym typeface="Arial" charset="0"/>
                </a:rPr>
                <a:t>亿年前</a:t>
              </a:r>
              <a:endParaRPr lang="en-US" sz="2000" b="1" dirty="0">
                <a:solidFill>
                  <a:srgbClr val="FFFFFF"/>
                </a:solidFill>
                <a:effectLst>
                  <a:glow rad="101600">
                    <a:srgbClr val="000000"/>
                  </a:glow>
                </a:effectLst>
                <a:latin typeface="Arial" charset="0"/>
                <a:ea typeface="ＭＳ Ｐゴシック" charset="0"/>
                <a:sym typeface="Arial" charset="0"/>
              </a:endParaRPr>
            </a:p>
          </p:txBody>
        </p:sp>
      </p:grpSp>
      <p:grpSp>
        <p:nvGrpSpPr>
          <p:cNvPr id="5" name="Group 4">
            <a:extLst>
              <a:ext uri="{FF2B5EF4-FFF2-40B4-BE49-F238E27FC236}">
                <a16:creationId xmlns:a16="http://schemas.microsoft.com/office/drawing/2014/main" id="{6F04F6B1-8051-2EA5-6C5D-80D963D2EF33}"/>
              </a:ext>
            </a:extLst>
          </p:cNvPr>
          <p:cNvGrpSpPr/>
          <p:nvPr/>
        </p:nvGrpSpPr>
        <p:grpSpPr>
          <a:xfrm>
            <a:off x="3635896" y="151884"/>
            <a:ext cx="1872207" cy="3210812"/>
            <a:chOff x="3635896" y="151884"/>
            <a:chExt cx="1872207" cy="3210812"/>
          </a:xfrm>
        </p:grpSpPr>
        <p:pic>
          <p:nvPicPr>
            <p:cNvPr id="301061" name="Picture 7">
              <a:extLst>
                <a:ext uri="{FF2B5EF4-FFF2-40B4-BE49-F238E27FC236}">
                  <a16:creationId xmlns:a16="http://schemas.microsoft.com/office/drawing/2014/main" id="{1ECF97EB-F30D-708D-B803-7DDD8D025D76}"/>
                </a:ext>
              </a:extLst>
            </p:cNvPr>
            <p:cNvPicPr>
              <a:picLocks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3641725" y="715081"/>
              <a:ext cx="1803400" cy="264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1" name="Rectangle 17">
              <a:extLst>
                <a:ext uri="{FF2B5EF4-FFF2-40B4-BE49-F238E27FC236}">
                  <a16:creationId xmlns:a16="http://schemas.microsoft.com/office/drawing/2014/main" id="{43CDBC3A-15D5-0A3D-4F7B-5C0D409402D1}"/>
                </a:ext>
              </a:extLst>
            </p:cNvPr>
            <p:cNvSpPr>
              <a:spLocks/>
            </p:cNvSpPr>
            <p:nvPr/>
          </p:nvSpPr>
          <p:spPr bwMode="auto">
            <a:xfrm>
              <a:off x="3635896" y="151884"/>
              <a:ext cx="18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r>
                <a:rPr lang="zh-CN" altLang="en-US" dirty="0">
                  <a:solidFill>
                    <a:srgbClr val="FFFFFF"/>
                  </a:solidFill>
                  <a:latin typeface="Arial" charset="0"/>
                  <a:ea typeface="ＭＳ Ｐゴシック" charset="0"/>
                  <a:sym typeface="Arial" charset="0"/>
                </a:rPr>
                <a:t>太阳</a:t>
              </a:r>
              <a:endParaRPr lang="en-US" dirty="0">
                <a:solidFill>
                  <a:srgbClr val="FFFFFF"/>
                </a:solidFill>
                <a:latin typeface="Arial" charset="0"/>
                <a:ea typeface="ＭＳ Ｐゴシック" charset="0"/>
                <a:sym typeface="Arial" charset="0"/>
              </a:endParaRPr>
            </a:p>
          </p:txBody>
        </p:sp>
        <p:sp>
          <p:nvSpPr>
            <p:cNvPr id="5647390" name="Rectangle 30">
              <a:extLst>
                <a:ext uri="{FF2B5EF4-FFF2-40B4-BE49-F238E27FC236}">
                  <a16:creationId xmlns:a16="http://schemas.microsoft.com/office/drawing/2014/main" id="{F1521D1B-CDC5-BF40-816D-AB150C7DBA3A}"/>
                </a:ext>
              </a:extLst>
            </p:cNvPr>
            <p:cNvSpPr>
              <a:spLocks/>
            </p:cNvSpPr>
            <p:nvPr/>
          </p:nvSpPr>
          <p:spPr bwMode="auto">
            <a:xfrm>
              <a:off x="3635896" y="2961402"/>
              <a:ext cx="1872207"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en-US" sz="2000" b="1" dirty="0">
                  <a:solidFill>
                    <a:srgbClr val="FFFFFF"/>
                  </a:solidFill>
                  <a:effectLst>
                    <a:glow rad="101600">
                      <a:srgbClr val="000000"/>
                    </a:glow>
                  </a:effectLst>
                  <a:latin typeface="Arial" charset="0"/>
                  <a:ea typeface="ＭＳ Ｐゴシック" charset="0"/>
                  <a:sym typeface="Arial" charset="0"/>
                </a:rPr>
                <a:t>5</a:t>
              </a:r>
              <a:r>
                <a:rPr lang="zh-CN" altLang="en-US" sz="2000" b="1" dirty="0">
                  <a:solidFill>
                    <a:srgbClr val="FFFFFF"/>
                  </a:solidFill>
                  <a:effectLst>
                    <a:glow rad="101600">
                      <a:srgbClr val="000000"/>
                    </a:glow>
                  </a:effectLst>
                  <a:latin typeface="Arial" charset="0"/>
                  <a:ea typeface="ＭＳ Ｐゴシック" charset="0"/>
                  <a:sym typeface="Arial" charset="0"/>
                </a:rPr>
                <a:t>亿年前</a:t>
              </a:r>
              <a:endParaRPr lang="en-US" sz="2000" b="1" dirty="0">
                <a:solidFill>
                  <a:srgbClr val="FFFFFF"/>
                </a:solidFill>
                <a:effectLst>
                  <a:glow rad="101600">
                    <a:srgbClr val="000000"/>
                  </a:glow>
                </a:effectLst>
                <a:latin typeface="Arial" charset="0"/>
                <a:ea typeface="ＭＳ Ｐゴシック" charset="0"/>
                <a:sym typeface="Arial" charset="0"/>
              </a:endParaRPr>
            </a:p>
          </p:txBody>
        </p:sp>
      </p:grpSp>
      <p:grpSp>
        <p:nvGrpSpPr>
          <p:cNvPr id="6" name="Group 5">
            <a:extLst>
              <a:ext uri="{FF2B5EF4-FFF2-40B4-BE49-F238E27FC236}">
                <a16:creationId xmlns:a16="http://schemas.microsoft.com/office/drawing/2014/main" id="{A9D627A9-8819-6D07-72CE-50E62EFCDC5C}"/>
              </a:ext>
            </a:extLst>
          </p:cNvPr>
          <p:cNvGrpSpPr/>
          <p:nvPr/>
        </p:nvGrpSpPr>
        <p:grpSpPr>
          <a:xfrm>
            <a:off x="5436096" y="201517"/>
            <a:ext cx="1944216" cy="3179858"/>
            <a:chOff x="5436096" y="201517"/>
            <a:chExt cx="1944216" cy="3179858"/>
          </a:xfrm>
        </p:grpSpPr>
        <p:pic>
          <p:nvPicPr>
            <p:cNvPr id="301062" name="Picture 8">
              <a:extLst>
                <a:ext uri="{FF2B5EF4-FFF2-40B4-BE49-F238E27FC236}">
                  <a16:creationId xmlns:a16="http://schemas.microsoft.com/office/drawing/2014/main" id="{A85FAE53-C478-8524-AE86-FB2440E762D1}"/>
                </a:ext>
              </a:extLst>
            </p:cNvPr>
            <p:cNvPicPr>
              <a:picLocks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5513388" y="715081"/>
              <a:ext cx="1803400" cy="266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2" name="Rectangle 18">
              <a:extLst>
                <a:ext uri="{FF2B5EF4-FFF2-40B4-BE49-F238E27FC236}">
                  <a16:creationId xmlns:a16="http://schemas.microsoft.com/office/drawing/2014/main" id="{750355A8-FF2A-CBF4-1B2E-7537D59CEF95}"/>
                </a:ext>
              </a:extLst>
            </p:cNvPr>
            <p:cNvSpPr>
              <a:spLocks/>
            </p:cNvSpPr>
            <p:nvPr/>
          </p:nvSpPr>
          <p:spPr bwMode="auto">
            <a:xfrm>
              <a:off x="5436096" y="201517"/>
              <a:ext cx="1944216"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zh-CN" altLang="en-US" dirty="0">
                  <a:solidFill>
                    <a:srgbClr val="FFFFFF"/>
                  </a:solidFill>
                  <a:latin typeface="Arial" charset="0"/>
                  <a:ea typeface="ＭＳ Ｐゴシック" charset="0"/>
                  <a:sym typeface="Arial" charset="0"/>
                </a:rPr>
                <a:t>熔火的地球</a:t>
              </a:r>
              <a:endParaRPr lang="en-US" dirty="0">
                <a:solidFill>
                  <a:srgbClr val="FFFFFF"/>
                </a:solidFill>
                <a:latin typeface="Arial" charset="0"/>
                <a:ea typeface="ＭＳ Ｐゴシック" charset="0"/>
                <a:sym typeface="Arial" charset="0"/>
              </a:endParaRPr>
            </a:p>
          </p:txBody>
        </p:sp>
        <p:sp>
          <p:nvSpPr>
            <p:cNvPr id="5647391" name="Rectangle 31">
              <a:extLst>
                <a:ext uri="{FF2B5EF4-FFF2-40B4-BE49-F238E27FC236}">
                  <a16:creationId xmlns:a16="http://schemas.microsoft.com/office/drawing/2014/main" id="{5438675F-F2A8-BDCA-C8BE-1D4AFC7BB6AA}"/>
                </a:ext>
              </a:extLst>
            </p:cNvPr>
            <p:cNvSpPr>
              <a:spLocks/>
            </p:cNvSpPr>
            <p:nvPr/>
          </p:nvSpPr>
          <p:spPr bwMode="auto">
            <a:xfrm>
              <a:off x="5508104" y="2953464"/>
              <a:ext cx="1872207"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en-US" sz="2000" b="1" dirty="0">
                  <a:solidFill>
                    <a:srgbClr val="FFFFFF"/>
                  </a:solidFill>
                  <a:effectLst>
                    <a:glow rad="101600">
                      <a:srgbClr val="000000"/>
                    </a:glow>
                  </a:effectLst>
                  <a:latin typeface="Arial" charset="0"/>
                  <a:ea typeface="ＭＳ Ｐゴシック" charset="0"/>
                  <a:sym typeface="Arial" charset="0"/>
                </a:rPr>
                <a:t>4.5</a:t>
              </a:r>
              <a:r>
                <a:rPr lang="zh-CN" altLang="en-US" sz="2000" b="1" dirty="0">
                  <a:solidFill>
                    <a:srgbClr val="FFFFFF"/>
                  </a:solidFill>
                  <a:effectLst>
                    <a:glow rad="101600">
                      <a:srgbClr val="000000"/>
                    </a:glow>
                  </a:effectLst>
                  <a:latin typeface="Arial" charset="0"/>
                  <a:ea typeface="ＭＳ Ｐゴシック" charset="0"/>
                  <a:sym typeface="Arial" charset="0"/>
                </a:rPr>
                <a:t>亿年前</a:t>
              </a:r>
              <a:endParaRPr lang="en-US" sz="2000" b="1" dirty="0">
                <a:solidFill>
                  <a:srgbClr val="FFFFFF"/>
                </a:solidFill>
                <a:effectLst>
                  <a:glow rad="101600">
                    <a:srgbClr val="000000"/>
                  </a:glow>
                </a:effectLst>
                <a:latin typeface="Arial" charset="0"/>
                <a:ea typeface="ＭＳ Ｐゴシック" charset="0"/>
                <a:sym typeface="Arial" charset="0"/>
              </a:endParaRPr>
            </a:p>
          </p:txBody>
        </p:sp>
      </p:grpSp>
      <p:grpSp>
        <p:nvGrpSpPr>
          <p:cNvPr id="7" name="Group 6">
            <a:extLst>
              <a:ext uri="{FF2B5EF4-FFF2-40B4-BE49-F238E27FC236}">
                <a16:creationId xmlns:a16="http://schemas.microsoft.com/office/drawing/2014/main" id="{BA3C795B-BC3C-E8D6-71FA-1FB08EF32331}"/>
              </a:ext>
            </a:extLst>
          </p:cNvPr>
          <p:cNvGrpSpPr/>
          <p:nvPr/>
        </p:nvGrpSpPr>
        <p:grpSpPr>
          <a:xfrm>
            <a:off x="7308304" y="188817"/>
            <a:ext cx="1865859" cy="3153613"/>
            <a:chOff x="7308304" y="188817"/>
            <a:chExt cx="1865859" cy="3153613"/>
          </a:xfrm>
        </p:grpSpPr>
        <p:pic>
          <p:nvPicPr>
            <p:cNvPr id="301063" name="Picture 9">
              <a:extLst>
                <a:ext uri="{FF2B5EF4-FFF2-40B4-BE49-F238E27FC236}">
                  <a16:creationId xmlns:a16="http://schemas.microsoft.com/office/drawing/2014/main" id="{5655A2BB-5E41-4573-CC57-A18CACCF422C}"/>
                </a:ext>
              </a:extLst>
            </p:cNvPr>
            <p:cNvPicPr>
              <a:picLocks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7378700" y="715081"/>
              <a:ext cx="1795463" cy="262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1073" name="Rectangle 19">
              <a:extLst>
                <a:ext uri="{FF2B5EF4-FFF2-40B4-BE49-F238E27FC236}">
                  <a16:creationId xmlns:a16="http://schemas.microsoft.com/office/drawing/2014/main" id="{E9A1F556-7C92-EBF3-00D0-A41CA25D0151}"/>
                </a:ext>
              </a:extLst>
            </p:cNvPr>
            <p:cNvSpPr>
              <a:spLocks/>
            </p:cNvSpPr>
            <p:nvPr/>
          </p:nvSpPr>
          <p:spPr bwMode="auto">
            <a:xfrm>
              <a:off x="7308304" y="188817"/>
              <a:ext cx="1835695"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zh-CN" altLang="en-US" dirty="0">
                  <a:solidFill>
                    <a:srgbClr val="FFFFFF"/>
                  </a:solidFill>
                  <a:latin typeface="Arial" charset="0"/>
                  <a:ea typeface="ＭＳ Ｐゴシック" charset="0"/>
                  <a:sym typeface="Arial" charset="0"/>
                </a:rPr>
                <a:t>第一海洋</a:t>
              </a:r>
              <a:endParaRPr lang="en-US" dirty="0">
                <a:solidFill>
                  <a:srgbClr val="FFFFFF"/>
                </a:solidFill>
                <a:latin typeface="Arial" charset="0"/>
                <a:ea typeface="ＭＳ Ｐゴシック" charset="0"/>
                <a:sym typeface="Arial" charset="0"/>
              </a:endParaRPr>
            </a:p>
          </p:txBody>
        </p:sp>
        <p:sp>
          <p:nvSpPr>
            <p:cNvPr id="5647392" name="Rectangle 32">
              <a:extLst>
                <a:ext uri="{FF2B5EF4-FFF2-40B4-BE49-F238E27FC236}">
                  <a16:creationId xmlns:a16="http://schemas.microsoft.com/office/drawing/2014/main" id="{E2001BE9-DE51-F5C4-090D-F7F15CC979F3}"/>
                </a:ext>
              </a:extLst>
            </p:cNvPr>
            <p:cNvSpPr>
              <a:spLocks/>
            </p:cNvSpPr>
            <p:nvPr/>
          </p:nvSpPr>
          <p:spPr bwMode="auto">
            <a:xfrm>
              <a:off x="7308304" y="2950289"/>
              <a:ext cx="1835695"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en-US" sz="2000" b="1" dirty="0">
                  <a:solidFill>
                    <a:srgbClr val="FFFFFF"/>
                  </a:solidFill>
                  <a:effectLst>
                    <a:glow rad="101600">
                      <a:srgbClr val="000000"/>
                    </a:glow>
                  </a:effectLst>
                  <a:latin typeface="Arial" charset="0"/>
                  <a:ea typeface="ＭＳ Ｐゴシック" charset="0"/>
                  <a:sym typeface="Arial" charset="0"/>
                </a:rPr>
                <a:t>3.8</a:t>
              </a:r>
              <a:r>
                <a:rPr lang="zh-CN" altLang="en-US" sz="2000" b="1" dirty="0">
                  <a:solidFill>
                    <a:srgbClr val="FFFFFF"/>
                  </a:solidFill>
                  <a:effectLst>
                    <a:glow rad="101600">
                      <a:srgbClr val="000000"/>
                    </a:glow>
                  </a:effectLst>
                  <a:latin typeface="Arial" charset="0"/>
                  <a:ea typeface="ＭＳ Ｐゴシック" charset="0"/>
                  <a:sym typeface="Arial" charset="0"/>
                </a:rPr>
                <a:t>亿年前</a:t>
              </a:r>
              <a:endParaRPr lang="en-US" sz="2000" b="1" dirty="0">
                <a:solidFill>
                  <a:srgbClr val="FFFFFF"/>
                </a:solidFill>
                <a:effectLst>
                  <a:glow rad="101600">
                    <a:srgbClr val="000000"/>
                  </a:glow>
                </a:effectLst>
                <a:latin typeface="Arial" charset="0"/>
                <a:ea typeface="ＭＳ Ｐゴシック" charset="0"/>
                <a:sym typeface="Arial" charset="0"/>
              </a:endParaRPr>
            </a:p>
          </p:txBody>
        </p:sp>
      </p:grpSp>
      <p:sp>
        <p:nvSpPr>
          <p:cNvPr id="5647393" name="Rectangle 33">
            <a:extLst>
              <a:ext uri="{FF2B5EF4-FFF2-40B4-BE49-F238E27FC236}">
                <a16:creationId xmlns:a16="http://schemas.microsoft.com/office/drawing/2014/main" id="{A06F4A51-8DE0-0828-C33B-2F36DF89824F}"/>
              </a:ext>
            </a:extLst>
          </p:cNvPr>
          <p:cNvSpPr>
            <a:spLocks noGrp="1" noChangeArrowheads="1"/>
          </p:cNvSpPr>
          <p:nvPr>
            <p:ph type="title"/>
          </p:nvPr>
        </p:nvSpPr>
        <p:spPr bwMode="auto">
          <a:xfrm>
            <a:off x="457200" y="-404192"/>
            <a:ext cx="8229600" cy="304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en-US" sz="1600">
                <a:solidFill>
                  <a:schemeClr val="bg1"/>
                </a:solidFill>
              </a:rPr>
              <a:t>Big Bang and Bible order compared</a:t>
            </a:r>
          </a:p>
        </p:txBody>
      </p:sp>
      <p:grpSp>
        <p:nvGrpSpPr>
          <p:cNvPr id="2" name="Group 1">
            <a:extLst>
              <a:ext uri="{FF2B5EF4-FFF2-40B4-BE49-F238E27FC236}">
                <a16:creationId xmlns:a16="http://schemas.microsoft.com/office/drawing/2014/main" id="{1E49841E-4FDF-5A57-8251-371C4ACB02E9}"/>
              </a:ext>
            </a:extLst>
          </p:cNvPr>
          <p:cNvGrpSpPr/>
          <p:nvPr/>
        </p:nvGrpSpPr>
        <p:grpSpPr>
          <a:xfrm>
            <a:off x="1250950" y="3700367"/>
            <a:ext cx="2240929" cy="3564033"/>
            <a:chOff x="1250950" y="3700367"/>
            <a:chExt cx="2240929" cy="3564033"/>
          </a:xfrm>
        </p:grpSpPr>
        <p:pic>
          <p:nvPicPr>
            <p:cNvPr id="11" name="Picture 10">
              <a:extLst>
                <a:ext uri="{FF2B5EF4-FFF2-40B4-BE49-F238E27FC236}">
                  <a16:creationId xmlns:a16="http://schemas.microsoft.com/office/drawing/2014/main" id="{906995BE-8097-13AE-75DD-84334BF7E25F}"/>
                </a:ext>
              </a:extLst>
            </p:cNvPr>
            <p:cNvPicPr>
              <a:picLocks noChangeArrowheads="1"/>
            </p:cNvPicPr>
            <p:nvPr/>
          </p:nvPicPr>
          <p:blipFill rotWithShape="1">
            <a:blip r:embed="rId10" cstate="screen">
              <a:extLst>
                <a:ext uri="{28A0092B-C50C-407E-A947-70E740481C1C}">
                  <a14:useLocalDpi xmlns:a14="http://schemas.microsoft.com/office/drawing/2010/main"/>
                </a:ext>
              </a:extLst>
            </a:blip>
            <a:srcRect t="18163"/>
            <a:stretch/>
          </p:blipFill>
          <p:spPr bwMode="auto">
            <a:xfrm>
              <a:off x="1250950" y="4167198"/>
              <a:ext cx="2201863" cy="3097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 name="Rectangle 20">
              <a:extLst>
                <a:ext uri="{FF2B5EF4-FFF2-40B4-BE49-F238E27FC236}">
                  <a16:creationId xmlns:a16="http://schemas.microsoft.com/office/drawing/2014/main" id="{20D10696-D9E0-C90A-E379-12EB1DEEC0A9}"/>
                </a:ext>
              </a:extLst>
            </p:cNvPr>
            <p:cNvSpPr>
              <a:spLocks/>
            </p:cNvSpPr>
            <p:nvPr/>
          </p:nvSpPr>
          <p:spPr bwMode="auto">
            <a:xfrm>
              <a:off x="1461889" y="3700367"/>
              <a:ext cx="1846659" cy="295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zh-CN" altLang="en-US" dirty="0">
                  <a:solidFill>
                    <a:srgbClr val="FFFFFF"/>
                  </a:solidFill>
                  <a:latin typeface="Arial" charset="0"/>
                  <a:ea typeface="ＭＳ Ｐゴシック" charset="0"/>
                  <a:sym typeface="Arial" charset="0"/>
                </a:rPr>
                <a:t>水覆盖着地球</a:t>
              </a:r>
              <a:endParaRPr lang="en-US" dirty="0">
                <a:solidFill>
                  <a:srgbClr val="FFFFFF"/>
                </a:solidFill>
                <a:latin typeface="Arial" charset="0"/>
                <a:ea typeface="ＭＳ Ｐゴシック" charset="0"/>
                <a:sym typeface="Arial" charset="0"/>
              </a:endParaRPr>
            </a:p>
          </p:txBody>
        </p:sp>
        <p:sp>
          <p:nvSpPr>
            <p:cNvPr id="13" name="Rectangle 23">
              <a:extLst>
                <a:ext uri="{FF2B5EF4-FFF2-40B4-BE49-F238E27FC236}">
                  <a16:creationId xmlns:a16="http://schemas.microsoft.com/office/drawing/2014/main" id="{12A76CC0-B4D7-84AB-0B6D-C07B4FC31D66}"/>
                </a:ext>
              </a:extLst>
            </p:cNvPr>
            <p:cNvSpPr>
              <a:spLocks/>
            </p:cNvSpPr>
            <p:nvPr/>
          </p:nvSpPr>
          <p:spPr bwMode="auto">
            <a:xfrm>
              <a:off x="1259632" y="6397497"/>
              <a:ext cx="2232247" cy="3939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zh-CN" altLang="en-US" sz="3200" b="1" dirty="0">
                  <a:solidFill>
                    <a:srgbClr val="FFFFFF"/>
                  </a:solidFill>
                  <a:effectLst>
                    <a:glow rad="101600">
                      <a:srgbClr val="000000"/>
                    </a:glow>
                  </a:effectLst>
                  <a:latin typeface="Arial" charset="0"/>
                  <a:ea typeface="ＭＳ Ｐゴシック" charset="0"/>
                  <a:sym typeface="Arial" charset="0"/>
                </a:rPr>
                <a:t>第</a:t>
              </a:r>
              <a:r>
                <a:rPr lang="en-US" sz="3200" b="1" dirty="0">
                  <a:solidFill>
                    <a:srgbClr val="FFFFFF"/>
                  </a:solidFill>
                  <a:effectLst>
                    <a:glow rad="101600">
                      <a:srgbClr val="000000"/>
                    </a:glow>
                  </a:effectLst>
                  <a:latin typeface="Arial" charset="0"/>
                  <a:ea typeface="ＭＳ Ｐゴシック" charset="0"/>
                  <a:sym typeface="Arial" charset="0"/>
                </a:rPr>
                <a:t>1-2</a:t>
              </a:r>
              <a:r>
                <a:rPr lang="zh-CN" altLang="en-US" sz="3200" b="1" dirty="0">
                  <a:solidFill>
                    <a:srgbClr val="FFFFFF"/>
                  </a:solidFill>
                  <a:effectLst>
                    <a:glow rad="101600">
                      <a:srgbClr val="000000"/>
                    </a:glow>
                  </a:effectLst>
                  <a:latin typeface="Arial" charset="0"/>
                  <a:ea typeface="ＭＳ Ｐゴシック" charset="0"/>
                  <a:sym typeface="Arial" charset="0"/>
                </a:rPr>
                <a:t>天</a:t>
              </a:r>
              <a:endParaRPr lang="en-US" sz="3200" b="1" dirty="0">
                <a:solidFill>
                  <a:srgbClr val="FFFFFF"/>
                </a:solidFill>
                <a:effectLst>
                  <a:glow rad="101600">
                    <a:srgbClr val="000000"/>
                  </a:glow>
                </a:effectLst>
                <a:latin typeface="Arial" charset="0"/>
                <a:ea typeface="ＭＳ Ｐゴシック" charset="0"/>
                <a:sym typeface="Arial" charset="0"/>
              </a:endParaRPr>
            </a:p>
          </p:txBody>
        </p:sp>
      </p:grpSp>
    </p:spTree>
    <p:extLst>
      <p:ext uri="{BB962C8B-B14F-4D97-AF65-F5344CB8AC3E}">
        <p14:creationId xmlns:p14="http://schemas.microsoft.com/office/powerpoint/2010/main" val="27513679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57"/>
        <p:cNvGrpSpPr/>
        <p:nvPr/>
      </p:nvGrpSpPr>
      <p:grpSpPr>
        <a:xfrm>
          <a:off x="0" y="0"/>
          <a:ext cx="0" cy="0"/>
          <a:chOff x="0" y="0"/>
          <a:chExt cx="0" cy="0"/>
        </a:xfrm>
      </p:grpSpPr>
      <p:graphicFrame>
        <p:nvGraphicFramePr>
          <p:cNvPr id="6158" name="Google Shape;6158;p750"/>
          <p:cNvGraphicFramePr/>
          <p:nvPr/>
        </p:nvGraphicFramePr>
        <p:xfrm>
          <a:off x="-50799" y="-18406"/>
          <a:ext cx="9223300" cy="6541355"/>
        </p:xfrm>
        <a:graphic>
          <a:graphicData uri="http://schemas.openxmlformats.org/drawingml/2006/table">
            <a:tbl>
              <a:tblPr firstRow="1" bandRow="1">
                <a:noFill/>
              </a:tblPr>
              <a:tblGrid>
                <a:gridCol w="863600">
                  <a:extLst>
                    <a:ext uri="{9D8B030D-6E8A-4147-A177-3AD203B41FA5}">
                      <a16:colId xmlns:a16="http://schemas.microsoft.com/office/drawing/2014/main" val="20000"/>
                    </a:ext>
                  </a:extLst>
                </a:gridCol>
                <a:gridCol w="2203450">
                  <a:extLst>
                    <a:ext uri="{9D8B030D-6E8A-4147-A177-3AD203B41FA5}">
                      <a16:colId xmlns:a16="http://schemas.microsoft.com/office/drawing/2014/main" val="20001"/>
                    </a:ext>
                  </a:extLst>
                </a:gridCol>
                <a:gridCol w="2226975">
                  <a:extLst>
                    <a:ext uri="{9D8B030D-6E8A-4147-A177-3AD203B41FA5}">
                      <a16:colId xmlns:a16="http://schemas.microsoft.com/office/drawing/2014/main" val="20002"/>
                    </a:ext>
                  </a:extLst>
                </a:gridCol>
                <a:gridCol w="2694300">
                  <a:extLst>
                    <a:ext uri="{9D8B030D-6E8A-4147-A177-3AD203B41FA5}">
                      <a16:colId xmlns:a16="http://schemas.microsoft.com/office/drawing/2014/main" val="20003"/>
                    </a:ext>
                  </a:extLst>
                </a:gridCol>
                <a:gridCol w="1234975">
                  <a:extLst>
                    <a:ext uri="{9D8B030D-6E8A-4147-A177-3AD203B41FA5}">
                      <a16:colId xmlns:a16="http://schemas.microsoft.com/office/drawing/2014/main" val="20004"/>
                    </a:ext>
                  </a:extLst>
                </a:gridCol>
              </a:tblGrid>
              <a:tr h="473525">
                <a:tc>
                  <a:txBody>
                    <a:bodyPr/>
                    <a:lstStyle/>
                    <a:p>
                      <a:pPr marL="0" marR="0" lvl="0" indent="0" algn="ctr" rtl="0">
                        <a:spcBef>
                          <a:spcPts val="0"/>
                        </a:spcBef>
                        <a:spcAft>
                          <a:spcPts val="0"/>
                        </a:spcAft>
                        <a:buNone/>
                      </a:pPr>
                      <a:r>
                        <a:rPr lang="en-US" sz="1800" u="none" strike="noStrike" cap="none"/>
                        <a:t>日</a:t>
                      </a:r>
                      <a:endParaRPr sz="1800" u="none" strike="noStrike" cap="none"/>
                    </a:p>
                  </a:txBody>
                  <a:tcPr marL="68575" marR="68575" marT="45725" marB="45725" anchor="ctr">
                    <a:solidFill>
                      <a:srgbClr val="000090"/>
                    </a:solidFill>
                  </a:tcPr>
                </a:tc>
                <a:tc>
                  <a:txBody>
                    <a:bodyPr/>
                    <a:lstStyle/>
                    <a:p>
                      <a:pPr marL="0" marR="0" lvl="0" indent="0" algn="r" rtl="0">
                        <a:spcBef>
                          <a:spcPts val="0"/>
                        </a:spcBef>
                        <a:spcAft>
                          <a:spcPts val="0"/>
                        </a:spcAft>
                        <a:buNone/>
                      </a:pPr>
                      <a:r>
                        <a:rPr lang="en-US" sz="1800" u="none" strike="noStrike" cap="none"/>
                        <a:t>圣经创造</a:t>
                      </a:r>
                      <a:endParaRPr sz="1800" u="none" strike="noStrike" cap="none"/>
                    </a:p>
                  </a:txBody>
                  <a:tcPr marL="68575" marR="68575" marT="45725" marB="45725" anchor="ctr">
                    <a:solidFill>
                      <a:srgbClr val="000090"/>
                    </a:solidFill>
                  </a:tcPr>
                </a:tc>
                <a:tc>
                  <a:txBody>
                    <a:bodyPr/>
                    <a:lstStyle/>
                    <a:p>
                      <a:pPr marL="0" marR="0" lvl="0" indent="0" algn="ctr" rtl="0">
                        <a:spcBef>
                          <a:spcPts val="0"/>
                        </a:spcBef>
                        <a:spcAft>
                          <a:spcPts val="0"/>
                        </a:spcAft>
                        <a:buNone/>
                      </a:pPr>
                      <a:r>
                        <a:rPr lang="en-US" sz="1800" u="none" strike="noStrike" cap="none"/>
                        <a:t>争议点</a:t>
                      </a:r>
                      <a:endParaRPr sz="1800" u="none" strike="noStrike" cap="none"/>
                    </a:p>
                  </a:txBody>
                  <a:tcPr marL="68575" marR="68575" marT="45725" marB="45725" anchor="ctr">
                    <a:solidFill>
                      <a:srgbClr val="000090"/>
                    </a:solidFill>
                  </a:tcPr>
                </a:tc>
                <a:tc>
                  <a:txBody>
                    <a:bodyPr/>
                    <a:lstStyle/>
                    <a:p>
                      <a:pPr marL="0" marR="0" lvl="0" indent="0" algn="l" rtl="0">
                        <a:spcBef>
                          <a:spcPts val="0"/>
                        </a:spcBef>
                        <a:spcAft>
                          <a:spcPts val="0"/>
                        </a:spcAft>
                        <a:buNone/>
                      </a:pPr>
                      <a:r>
                        <a:rPr lang="en-US" sz="1800" u="none" strike="noStrike" cap="none"/>
                        <a:t>大爆炸进化论</a:t>
                      </a:r>
                      <a:endParaRPr sz="1800"/>
                    </a:p>
                  </a:txBody>
                  <a:tcPr marL="68575" marR="68575" marT="45725" marB="45725" anchor="ctr">
                    <a:solidFill>
                      <a:srgbClr val="000090"/>
                    </a:solidFill>
                  </a:tcPr>
                </a:tc>
                <a:tc>
                  <a:txBody>
                    <a:bodyPr/>
                    <a:lstStyle/>
                    <a:p>
                      <a:pPr marL="0" marR="0" lvl="0" indent="0" algn="ctr" rtl="0">
                        <a:spcBef>
                          <a:spcPts val="0"/>
                        </a:spcBef>
                        <a:spcAft>
                          <a:spcPts val="0"/>
                        </a:spcAft>
                        <a:buNone/>
                      </a:pPr>
                      <a:r>
                        <a:rPr lang="en-US" sz="1800"/>
                        <a:t>次序</a:t>
                      </a:r>
                      <a:endParaRPr sz="1800"/>
                    </a:p>
                  </a:txBody>
                  <a:tcPr marL="68575" marR="68575" marT="45725" marB="45725" anchor="ctr">
                    <a:solidFill>
                      <a:srgbClr val="000090"/>
                    </a:solidFill>
                  </a:tcPr>
                </a:tc>
                <a:extLst>
                  <a:ext uri="{0D108BD9-81ED-4DB2-BD59-A6C34878D82A}">
                    <a16:rowId xmlns:a16="http://schemas.microsoft.com/office/drawing/2014/main" val="10000"/>
                  </a:ext>
                </a:extLst>
              </a:tr>
              <a:tr h="357350">
                <a:tc>
                  <a:txBody>
                    <a:bodyPr/>
                    <a:lstStyle/>
                    <a:p>
                      <a:pPr marL="0" marR="0" lvl="0" indent="0" algn="ctr" rtl="0">
                        <a:spcBef>
                          <a:spcPts val="0"/>
                        </a:spcBef>
                        <a:spcAft>
                          <a:spcPts val="0"/>
                        </a:spcAft>
                        <a:buNone/>
                      </a:pPr>
                      <a:r>
                        <a:rPr lang="en-US" sz="1800"/>
                        <a:t>1</a:t>
                      </a:r>
                      <a:endParaRPr/>
                    </a:p>
                  </a:txBody>
                  <a:tcPr marL="68575" marR="68575" marT="45725" marB="45725"/>
                </a:tc>
                <a:tc>
                  <a:txBody>
                    <a:bodyPr/>
                    <a:lstStyle/>
                    <a:p>
                      <a:pPr marL="0" marR="0" lvl="0" indent="0" algn="r" rtl="0">
                        <a:spcBef>
                          <a:spcPts val="0"/>
                        </a:spcBef>
                        <a:spcAft>
                          <a:spcPts val="0"/>
                        </a:spcAft>
                        <a:buNone/>
                      </a:pPr>
                      <a:r>
                        <a:rPr lang="en-US" sz="1800"/>
                        <a:t>地球</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光</a:t>
                      </a:r>
                      <a:endParaRPr sz="1800"/>
                    </a:p>
                  </a:txBody>
                  <a:tcPr marL="68575" marR="68575" marT="45725" marB="45725"/>
                </a:tc>
                <a:tc>
                  <a:txBody>
                    <a:bodyPr/>
                    <a:lstStyle/>
                    <a:p>
                      <a:pPr marL="0" marR="0" lvl="0" indent="0" algn="ctr" rtl="0">
                        <a:spcBef>
                          <a:spcPts val="0"/>
                        </a:spcBef>
                        <a:spcAft>
                          <a:spcPts val="0"/>
                        </a:spcAft>
                        <a:buNone/>
                      </a:pPr>
                      <a:r>
                        <a:rPr lang="en-US" sz="1800"/>
                        <a:t>1</a:t>
                      </a:r>
                      <a:endParaRPr/>
                    </a:p>
                  </a:txBody>
                  <a:tcPr marL="68575" marR="68575" marT="45725" marB="45725"/>
                </a:tc>
                <a:extLst>
                  <a:ext uri="{0D108BD9-81ED-4DB2-BD59-A6C34878D82A}">
                    <a16:rowId xmlns:a16="http://schemas.microsoft.com/office/drawing/2014/main" val="10001"/>
                  </a:ext>
                </a:extLst>
              </a:tr>
              <a:tr h="357350">
                <a:tc>
                  <a:txBody>
                    <a:bodyPr/>
                    <a:lstStyle/>
                    <a:p>
                      <a:pPr marL="0" marR="0" lvl="0" indent="0" algn="ctr" rtl="0">
                        <a:spcBef>
                          <a:spcPts val="0"/>
                        </a:spcBef>
                        <a:spcAft>
                          <a:spcPts val="0"/>
                        </a:spcAft>
                        <a:buNone/>
                      </a:pPr>
                      <a:r>
                        <a:rPr lang="en-US" sz="1800"/>
                        <a:t>1</a:t>
                      </a:r>
                      <a:endParaRPr/>
                    </a:p>
                  </a:txBody>
                  <a:tcPr marL="68575" marR="68575" marT="45725" marB="45725"/>
                </a:tc>
                <a:tc>
                  <a:txBody>
                    <a:bodyPr/>
                    <a:lstStyle/>
                    <a:p>
                      <a:pPr marL="0" marR="0" lvl="0" indent="0" algn="r" rtl="0">
                        <a:spcBef>
                          <a:spcPts val="0"/>
                        </a:spcBef>
                        <a:spcAft>
                          <a:spcPts val="0"/>
                        </a:spcAft>
                        <a:buNone/>
                      </a:pPr>
                      <a:r>
                        <a:rPr lang="en-US" sz="1800"/>
                        <a:t>黑暗</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黑暗</a:t>
                      </a:r>
                      <a:endParaRPr sz="1800"/>
                    </a:p>
                  </a:txBody>
                  <a:tcPr marL="68575" marR="68575" marT="45725" marB="45725"/>
                </a:tc>
                <a:tc>
                  <a:txBody>
                    <a:bodyPr/>
                    <a:lstStyle/>
                    <a:p>
                      <a:pPr marL="0" marR="0" lvl="0" indent="0" algn="ctr" rtl="0">
                        <a:spcBef>
                          <a:spcPts val="0"/>
                        </a:spcBef>
                        <a:spcAft>
                          <a:spcPts val="0"/>
                        </a:spcAft>
                        <a:buNone/>
                      </a:pPr>
                      <a:r>
                        <a:rPr lang="en-US" sz="1800"/>
                        <a:t>2</a:t>
                      </a:r>
                      <a:endParaRPr/>
                    </a:p>
                  </a:txBody>
                  <a:tcPr marL="68575" marR="68575" marT="45725" marB="45725"/>
                </a:tc>
                <a:extLst>
                  <a:ext uri="{0D108BD9-81ED-4DB2-BD59-A6C34878D82A}">
                    <a16:rowId xmlns:a16="http://schemas.microsoft.com/office/drawing/2014/main" val="10002"/>
                  </a:ext>
                </a:extLst>
              </a:tr>
              <a:tr h="357350">
                <a:tc>
                  <a:txBody>
                    <a:bodyPr/>
                    <a:lstStyle/>
                    <a:p>
                      <a:pPr marL="0" marR="0" lvl="0" indent="0" algn="ctr" rtl="0">
                        <a:spcBef>
                          <a:spcPts val="0"/>
                        </a:spcBef>
                        <a:spcAft>
                          <a:spcPts val="0"/>
                        </a:spcAft>
                        <a:buNone/>
                      </a:pPr>
                      <a:r>
                        <a:rPr lang="en-US" sz="1800"/>
                        <a:t>1</a:t>
                      </a:r>
                      <a:endParaRPr/>
                    </a:p>
                  </a:txBody>
                  <a:tcPr marL="68575" marR="68575" marT="45725" marB="45725"/>
                </a:tc>
                <a:tc>
                  <a:txBody>
                    <a:bodyPr/>
                    <a:lstStyle/>
                    <a:p>
                      <a:pPr marL="0" marR="0" lvl="0" indent="0" algn="r" rtl="0">
                        <a:spcBef>
                          <a:spcPts val="0"/>
                        </a:spcBef>
                        <a:spcAft>
                          <a:spcPts val="0"/>
                        </a:spcAft>
                        <a:buNone/>
                      </a:pPr>
                      <a:r>
                        <a:rPr lang="en-US" sz="1800"/>
                        <a:t>水</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星星</a:t>
                      </a:r>
                      <a:endParaRPr sz="1800"/>
                    </a:p>
                  </a:txBody>
                  <a:tcPr marL="68575" marR="68575" marT="45725" marB="45725"/>
                </a:tc>
                <a:tc>
                  <a:txBody>
                    <a:bodyPr/>
                    <a:lstStyle/>
                    <a:p>
                      <a:pPr marL="0" marR="0" lvl="0" indent="0" algn="ctr" rtl="0">
                        <a:spcBef>
                          <a:spcPts val="0"/>
                        </a:spcBef>
                        <a:spcAft>
                          <a:spcPts val="0"/>
                        </a:spcAft>
                        <a:buNone/>
                      </a:pPr>
                      <a:r>
                        <a:rPr lang="en-US" sz="1800"/>
                        <a:t>3</a:t>
                      </a:r>
                      <a:endParaRPr/>
                    </a:p>
                  </a:txBody>
                  <a:tcPr marL="68575" marR="68575" marT="45725" marB="45725"/>
                </a:tc>
                <a:extLst>
                  <a:ext uri="{0D108BD9-81ED-4DB2-BD59-A6C34878D82A}">
                    <a16:rowId xmlns:a16="http://schemas.microsoft.com/office/drawing/2014/main" val="10003"/>
                  </a:ext>
                </a:extLst>
              </a:tr>
              <a:tr h="357350">
                <a:tc>
                  <a:txBody>
                    <a:bodyPr/>
                    <a:lstStyle/>
                    <a:p>
                      <a:pPr marL="0" marR="0" lvl="0" indent="0" algn="ctr" rtl="0">
                        <a:spcBef>
                          <a:spcPts val="0"/>
                        </a:spcBef>
                        <a:spcAft>
                          <a:spcPts val="0"/>
                        </a:spcAft>
                        <a:buNone/>
                      </a:pPr>
                      <a:r>
                        <a:rPr lang="en-US" sz="1800"/>
                        <a:t>1</a:t>
                      </a:r>
                      <a:endParaRPr/>
                    </a:p>
                  </a:txBody>
                  <a:tcPr marL="68575" marR="68575" marT="45725" marB="45725"/>
                </a:tc>
                <a:tc>
                  <a:txBody>
                    <a:bodyPr/>
                    <a:lstStyle/>
                    <a:p>
                      <a:pPr marL="0" marR="0" lvl="0" indent="0" algn="r" rtl="0">
                        <a:spcBef>
                          <a:spcPts val="0"/>
                        </a:spcBef>
                        <a:spcAft>
                          <a:spcPts val="0"/>
                        </a:spcAft>
                        <a:buNone/>
                      </a:pPr>
                      <a:r>
                        <a:rPr lang="en-US" sz="1800"/>
                        <a:t>光</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水</a:t>
                      </a:r>
                      <a:endParaRPr sz="1800"/>
                    </a:p>
                  </a:txBody>
                  <a:tcPr marL="68575" marR="68575" marT="45725" marB="45725"/>
                </a:tc>
                <a:tc>
                  <a:txBody>
                    <a:bodyPr/>
                    <a:lstStyle/>
                    <a:p>
                      <a:pPr marL="0" marR="0" lvl="0" indent="0" algn="ctr" rtl="0">
                        <a:spcBef>
                          <a:spcPts val="0"/>
                        </a:spcBef>
                        <a:spcAft>
                          <a:spcPts val="0"/>
                        </a:spcAft>
                        <a:buNone/>
                      </a:pPr>
                      <a:r>
                        <a:rPr lang="en-US" sz="1800"/>
                        <a:t>4</a:t>
                      </a:r>
                      <a:endParaRPr/>
                    </a:p>
                  </a:txBody>
                  <a:tcPr marL="68575" marR="68575" marT="45725" marB="45725"/>
                </a:tc>
                <a:extLst>
                  <a:ext uri="{0D108BD9-81ED-4DB2-BD59-A6C34878D82A}">
                    <a16:rowId xmlns:a16="http://schemas.microsoft.com/office/drawing/2014/main" val="10004"/>
                  </a:ext>
                </a:extLst>
              </a:tr>
              <a:tr h="357350">
                <a:tc>
                  <a:txBody>
                    <a:bodyPr/>
                    <a:lstStyle/>
                    <a:p>
                      <a:pPr marL="0" marR="0" lvl="0" indent="0" algn="ctr" rtl="0">
                        <a:spcBef>
                          <a:spcPts val="0"/>
                        </a:spcBef>
                        <a:spcAft>
                          <a:spcPts val="0"/>
                        </a:spcAft>
                        <a:buNone/>
                      </a:pPr>
                      <a:r>
                        <a:rPr lang="en-US" sz="1800"/>
                        <a:t>2</a:t>
                      </a:r>
                      <a:endParaRPr/>
                    </a:p>
                  </a:txBody>
                  <a:tcPr marL="68575" marR="68575" marT="45725" marB="45725"/>
                </a:tc>
                <a:tc>
                  <a:txBody>
                    <a:bodyPr/>
                    <a:lstStyle/>
                    <a:p>
                      <a:pPr marL="0" marR="0" lvl="0" indent="0" algn="r" rtl="0">
                        <a:spcBef>
                          <a:spcPts val="0"/>
                        </a:spcBef>
                        <a:spcAft>
                          <a:spcPts val="0"/>
                        </a:spcAft>
                        <a:buNone/>
                      </a:pPr>
                      <a:r>
                        <a:rPr lang="en-US" sz="1800"/>
                        <a:t>海洋</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太阳系</a:t>
                      </a:r>
                      <a:endParaRPr sz="1800"/>
                    </a:p>
                  </a:txBody>
                  <a:tcPr marL="68575" marR="68575" marT="45725" marB="45725"/>
                </a:tc>
                <a:tc>
                  <a:txBody>
                    <a:bodyPr/>
                    <a:lstStyle/>
                    <a:p>
                      <a:pPr marL="0" marR="0" lvl="0" indent="0" algn="ctr" rtl="0">
                        <a:spcBef>
                          <a:spcPts val="0"/>
                        </a:spcBef>
                        <a:spcAft>
                          <a:spcPts val="0"/>
                        </a:spcAft>
                        <a:buNone/>
                      </a:pPr>
                      <a:r>
                        <a:rPr lang="en-US" sz="1800"/>
                        <a:t>5</a:t>
                      </a:r>
                      <a:endParaRPr/>
                    </a:p>
                  </a:txBody>
                  <a:tcPr marL="68575" marR="68575" marT="45725" marB="45725"/>
                </a:tc>
                <a:extLst>
                  <a:ext uri="{0D108BD9-81ED-4DB2-BD59-A6C34878D82A}">
                    <a16:rowId xmlns:a16="http://schemas.microsoft.com/office/drawing/2014/main" val="10005"/>
                  </a:ext>
                </a:extLst>
              </a:tr>
              <a:tr h="357350">
                <a:tc>
                  <a:txBody>
                    <a:bodyPr/>
                    <a:lstStyle/>
                    <a:p>
                      <a:pPr marL="0" marR="0" lvl="0" indent="0" algn="ctr" rtl="0">
                        <a:spcBef>
                          <a:spcPts val="0"/>
                        </a:spcBef>
                        <a:spcAft>
                          <a:spcPts val="0"/>
                        </a:spcAft>
                        <a:buNone/>
                      </a:pPr>
                      <a:r>
                        <a:rPr lang="en-US" sz="1800"/>
                        <a:t>3</a:t>
                      </a:r>
                      <a:endParaRPr/>
                    </a:p>
                  </a:txBody>
                  <a:tcPr marL="68575" marR="68575" marT="45725" marB="45725"/>
                </a:tc>
                <a:tc>
                  <a:txBody>
                    <a:bodyPr/>
                    <a:lstStyle/>
                    <a:p>
                      <a:pPr marL="0" marR="0" lvl="0" indent="0" algn="r" rtl="0">
                        <a:spcBef>
                          <a:spcPts val="0"/>
                        </a:spcBef>
                        <a:spcAft>
                          <a:spcPts val="0"/>
                        </a:spcAft>
                        <a:buNone/>
                      </a:pPr>
                      <a:r>
                        <a:rPr lang="en-US" sz="1800"/>
                        <a:t>旱地</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地球</a:t>
                      </a:r>
                      <a:endParaRPr sz="1800"/>
                    </a:p>
                  </a:txBody>
                  <a:tcPr marL="68575" marR="68575" marT="45725" marB="45725"/>
                </a:tc>
                <a:tc>
                  <a:txBody>
                    <a:bodyPr/>
                    <a:lstStyle/>
                    <a:p>
                      <a:pPr marL="0" marR="0" lvl="0" indent="0" algn="ctr" rtl="0">
                        <a:spcBef>
                          <a:spcPts val="0"/>
                        </a:spcBef>
                        <a:spcAft>
                          <a:spcPts val="0"/>
                        </a:spcAft>
                        <a:buNone/>
                      </a:pPr>
                      <a:r>
                        <a:rPr lang="en-US" sz="1800"/>
                        <a:t>6</a:t>
                      </a:r>
                      <a:endParaRPr/>
                    </a:p>
                  </a:txBody>
                  <a:tcPr marL="68575" marR="68575" marT="45725" marB="45725"/>
                </a:tc>
                <a:extLst>
                  <a:ext uri="{0D108BD9-81ED-4DB2-BD59-A6C34878D82A}">
                    <a16:rowId xmlns:a16="http://schemas.microsoft.com/office/drawing/2014/main" val="10006"/>
                  </a:ext>
                </a:extLst>
              </a:tr>
              <a:tr h="473525">
                <a:tc>
                  <a:txBody>
                    <a:bodyPr/>
                    <a:lstStyle/>
                    <a:p>
                      <a:pPr marL="0" marR="0" lvl="0" indent="0" algn="ctr" rtl="0">
                        <a:spcBef>
                          <a:spcPts val="0"/>
                        </a:spcBef>
                        <a:spcAft>
                          <a:spcPts val="0"/>
                        </a:spcAft>
                        <a:buNone/>
                      </a:pPr>
                      <a:r>
                        <a:rPr lang="en-US" sz="1800"/>
                        <a:t>3</a:t>
                      </a:r>
                      <a:endParaRPr/>
                    </a:p>
                  </a:txBody>
                  <a:tcPr marL="68575" marR="68575" marT="45725" marB="45725"/>
                </a:tc>
                <a:tc>
                  <a:txBody>
                    <a:bodyPr/>
                    <a:lstStyle/>
                    <a:p>
                      <a:pPr marL="0" marR="0" lvl="0" indent="0" algn="r" rtl="0">
                        <a:spcBef>
                          <a:spcPts val="0"/>
                        </a:spcBef>
                        <a:spcAft>
                          <a:spcPts val="0"/>
                        </a:spcAft>
                        <a:buNone/>
                      </a:pPr>
                      <a:r>
                        <a:rPr lang="en-US" sz="1800"/>
                        <a:t>第一个生命 (</a:t>
                      </a:r>
                      <a:r>
                        <a:rPr lang="en-US" sz="1800" b="1" i="0">
                          <a:solidFill>
                            <a:schemeClr val="dk1"/>
                          </a:solidFill>
                          <a:latin typeface="Calibri"/>
                          <a:ea typeface="Calibri"/>
                          <a:cs typeface="Calibri"/>
                          <a:sym typeface="Calibri"/>
                        </a:rPr>
                        <a:t>植物</a:t>
                      </a:r>
                      <a:r>
                        <a:rPr lang="en-US" sz="1800"/>
                        <a:t>)</a:t>
                      </a:r>
                      <a:endParaRPr/>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旱地</a:t>
                      </a:r>
                      <a:endParaRPr sz="1800"/>
                    </a:p>
                  </a:txBody>
                  <a:tcPr marL="68575" marR="68575" marT="45725" marB="45725"/>
                </a:tc>
                <a:tc>
                  <a:txBody>
                    <a:bodyPr/>
                    <a:lstStyle/>
                    <a:p>
                      <a:pPr marL="0" marR="0" lvl="0" indent="0" algn="ctr" rtl="0">
                        <a:spcBef>
                          <a:spcPts val="0"/>
                        </a:spcBef>
                        <a:spcAft>
                          <a:spcPts val="0"/>
                        </a:spcAft>
                        <a:buNone/>
                      </a:pPr>
                      <a:r>
                        <a:rPr lang="en-US" sz="1800"/>
                        <a:t>7</a:t>
                      </a:r>
                      <a:endParaRPr/>
                    </a:p>
                  </a:txBody>
                  <a:tcPr marL="68575" marR="68575" marT="45725" marB="45725"/>
                </a:tc>
                <a:extLst>
                  <a:ext uri="{0D108BD9-81ED-4DB2-BD59-A6C34878D82A}">
                    <a16:rowId xmlns:a16="http://schemas.microsoft.com/office/drawing/2014/main" val="10007"/>
                  </a:ext>
                </a:extLst>
              </a:tr>
              <a:tr h="357350">
                <a:tc>
                  <a:txBody>
                    <a:bodyPr/>
                    <a:lstStyle/>
                    <a:p>
                      <a:pPr marL="0" marR="0" lvl="0" indent="0" algn="ctr" rtl="0">
                        <a:spcBef>
                          <a:spcPts val="0"/>
                        </a:spcBef>
                        <a:spcAft>
                          <a:spcPts val="0"/>
                        </a:spcAft>
                        <a:buNone/>
                      </a:pPr>
                      <a:r>
                        <a:rPr lang="en-US" sz="1800"/>
                        <a:t>3</a:t>
                      </a:r>
                      <a:endParaRPr/>
                    </a:p>
                  </a:txBody>
                  <a:tcPr marL="68575" marR="68575" marT="45725" marB="45725"/>
                </a:tc>
                <a:tc>
                  <a:txBody>
                    <a:bodyPr/>
                    <a:lstStyle/>
                    <a:p>
                      <a:pPr marL="0" marR="0" lvl="0" indent="0" algn="r" rtl="0">
                        <a:spcBef>
                          <a:spcPts val="0"/>
                        </a:spcBef>
                        <a:spcAft>
                          <a:spcPts val="0"/>
                        </a:spcAft>
                        <a:buNone/>
                      </a:pPr>
                      <a:r>
                        <a:rPr lang="en-US" sz="1800"/>
                        <a:t>树木</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海洋</a:t>
                      </a:r>
                      <a:endParaRPr sz="1800"/>
                    </a:p>
                  </a:txBody>
                  <a:tcPr marL="68575" marR="68575" marT="45725" marB="45725"/>
                </a:tc>
                <a:tc>
                  <a:txBody>
                    <a:bodyPr/>
                    <a:lstStyle/>
                    <a:p>
                      <a:pPr marL="0" marR="0" lvl="0" indent="0" algn="ctr" rtl="0">
                        <a:spcBef>
                          <a:spcPts val="0"/>
                        </a:spcBef>
                        <a:spcAft>
                          <a:spcPts val="0"/>
                        </a:spcAft>
                        <a:buNone/>
                      </a:pPr>
                      <a:r>
                        <a:rPr lang="en-US" sz="1800"/>
                        <a:t>8</a:t>
                      </a:r>
                      <a:endParaRPr/>
                    </a:p>
                  </a:txBody>
                  <a:tcPr marL="68575" marR="68575" marT="45725" marB="45725"/>
                </a:tc>
                <a:extLst>
                  <a:ext uri="{0D108BD9-81ED-4DB2-BD59-A6C34878D82A}">
                    <a16:rowId xmlns:a16="http://schemas.microsoft.com/office/drawing/2014/main" val="10008"/>
                  </a:ext>
                </a:extLst>
              </a:tr>
              <a:tr h="473525">
                <a:tc>
                  <a:txBody>
                    <a:bodyPr/>
                    <a:lstStyle/>
                    <a:p>
                      <a:pPr marL="0" marR="0" lvl="0" indent="0" algn="ctr" rtl="0">
                        <a:spcBef>
                          <a:spcPts val="0"/>
                        </a:spcBef>
                        <a:spcAft>
                          <a:spcPts val="0"/>
                        </a:spcAft>
                        <a:buNone/>
                      </a:pPr>
                      <a:r>
                        <a:rPr lang="en-US" sz="1800"/>
                        <a:t>4</a:t>
                      </a:r>
                      <a:endParaRPr/>
                    </a:p>
                  </a:txBody>
                  <a:tcPr marL="68575" marR="68575" marT="45725" marB="45725"/>
                </a:tc>
                <a:tc>
                  <a:txBody>
                    <a:bodyPr/>
                    <a:lstStyle/>
                    <a:p>
                      <a:pPr marL="0" marR="0" lvl="0" indent="0" algn="r" rtl="0">
                        <a:spcBef>
                          <a:spcPts val="0"/>
                        </a:spcBef>
                        <a:spcAft>
                          <a:spcPts val="0"/>
                        </a:spcAft>
                        <a:buNone/>
                      </a:pPr>
                      <a:r>
                        <a:rPr lang="en-US" sz="1800"/>
                        <a:t>太阳系</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第一个生命(</a:t>
                      </a:r>
                      <a:r>
                        <a:rPr lang="en-US" sz="1800" b="0" i="0">
                          <a:solidFill>
                            <a:schemeClr val="dk1"/>
                          </a:solidFill>
                          <a:latin typeface="Calibri"/>
                          <a:ea typeface="Calibri"/>
                          <a:cs typeface="Calibri"/>
                          <a:sym typeface="Calibri"/>
                        </a:rPr>
                        <a:t>单细胞</a:t>
                      </a:r>
                      <a:r>
                        <a:rPr lang="en-US" sz="1800"/>
                        <a:t>)</a:t>
                      </a:r>
                      <a:endParaRPr/>
                    </a:p>
                  </a:txBody>
                  <a:tcPr marL="68575" marR="68575" marT="45725" marB="45725"/>
                </a:tc>
                <a:tc>
                  <a:txBody>
                    <a:bodyPr/>
                    <a:lstStyle/>
                    <a:p>
                      <a:pPr marL="0" marR="0" lvl="0" indent="0" algn="ctr" rtl="0">
                        <a:spcBef>
                          <a:spcPts val="0"/>
                        </a:spcBef>
                        <a:spcAft>
                          <a:spcPts val="0"/>
                        </a:spcAft>
                        <a:buNone/>
                      </a:pPr>
                      <a:r>
                        <a:rPr lang="en-US" sz="1800"/>
                        <a:t>9</a:t>
                      </a:r>
                      <a:endParaRPr/>
                    </a:p>
                  </a:txBody>
                  <a:tcPr marL="68575" marR="68575" marT="45725" marB="45725"/>
                </a:tc>
                <a:extLst>
                  <a:ext uri="{0D108BD9-81ED-4DB2-BD59-A6C34878D82A}">
                    <a16:rowId xmlns:a16="http://schemas.microsoft.com/office/drawing/2014/main" val="10009"/>
                  </a:ext>
                </a:extLst>
              </a:tr>
              <a:tr h="357350">
                <a:tc>
                  <a:txBody>
                    <a:bodyPr/>
                    <a:lstStyle/>
                    <a:p>
                      <a:pPr marL="0" marR="0" lvl="0" indent="0" algn="ctr" rtl="0">
                        <a:spcBef>
                          <a:spcPts val="0"/>
                        </a:spcBef>
                        <a:spcAft>
                          <a:spcPts val="0"/>
                        </a:spcAft>
                        <a:buNone/>
                      </a:pPr>
                      <a:r>
                        <a:rPr lang="en-US" sz="1800"/>
                        <a:t>4</a:t>
                      </a:r>
                      <a:endParaRPr/>
                    </a:p>
                  </a:txBody>
                  <a:tcPr marL="68575" marR="68575" marT="45725" marB="45725"/>
                </a:tc>
                <a:tc>
                  <a:txBody>
                    <a:bodyPr/>
                    <a:lstStyle/>
                    <a:p>
                      <a:pPr marL="0" marR="0" lvl="0" indent="0" algn="r" rtl="0">
                        <a:spcBef>
                          <a:spcPts val="0"/>
                        </a:spcBef>
                        <a:spcAft>
                          <a:spcPts val="0"/>
                        </a:spcAft>
                        <a:buNone/>
                      </a:pPr>
                      <a:r>
                        <a:rPr lang="en-US" sz="1800"/>
                        <a:t>星星</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鱼类</a:t>
                      </a:r>
                      <a:endParaRPr sz="1800"/>
                    </a:p>
                  </a:txBody>
                  <a:tcPr marL="68575" marR="68575" marT="45725" marB="45725"/>
                </a:tc>
                <a:tc>
                  <a:txBody>
                    <a:bodyPr/>
                    <a:lstStyle/>
                    <a:p>
                      <a:pPr marL="0" marR="0" lvl="0" indent="0" algn="ctr" rtl="0">
                        <a:spcBef>
                          <a:spcPts val="0"/>
                        </a:spcBef>
                        <a:spcAft>
                          <a:spcPts val="0"/>
                        </a:spcAft>
                        <a:buNone/>
                      </a:pPr>
                      <a:r>
                        <a:rPr lang="en-US" sz="1800"/>
                        <a:t>10</a:t>
                      </a:r>
                      <a:endParaRPr/>
                    </a:p>
                  </a:txBody>
                  <a:tcPr marL="68575" marR="68575" marT="45725" marB="45725"/>
                </a:tc>
                <a:extLst>
                  <a:ext uri="{0D108BD9-81ED-4DB2-BD59-A6C34878D82A}">
                    <a16:rowId xmlns:a16="http://schemas.microsoft.com/office/drawing/2014/main" val="10010"/>
                  </a:ext>
                </a:extLst>
              </a:tr>
              <a:tr h="357350">
                <a:tc>
                  <a:txBody>
                    <a:bodyPr/>
                    <a:lstStyle/>
                    <a:p>
                      <a:pPr marL="0" marR="0" lvl="0" indent="0" algn="ctr" rtl="0">
                        <a:spcBef>
                          <a:spcPts val="0"/>
                        </a:spcBef>
                        <a:spcAft>
                          <a:spcPts val="0"/>
                        </a:spcAft>
                        <a:buNone/>
                      </a:pPr>
                      <a:r>
                        <a:rPr lang="en-US" sz="1800"/>
                        <a:t>5</a:t>
                      </a:r>
                      <a:endParaRPr/>
                    </a:p>
                  </a:txBody>
                  <a:tcPr marL="68575" marR="68575" marT="45725" marB="45725"/>
                </a:tc>
                <a:tc>
                  <a:txBody>
                    <a:bodyPr/>
                    <a:lstStyle/>
                    <a:p>
                      <a:pPr marL="0" marR="0" lvl="0" indent="0" algn="r" rtl="0">
                        <a:spcBef>
                          <a:spcPts val="0"/>
                        </a:spcBef>
                        <a:spcAft>
                          <a:spcPts val="0"/>
                        </a:spcAft>
                        <a:buNone/>
                      </a:pPr>
                      <a:r>
                        <a:rPr lang="en-US" sz="1800"/>
                        <a:t>鱼类</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树木</a:t>
                      </a:r>
                      <a:endParaRPr sz="1800"/>
                    </a:p>
                  </a:txBody>
                  <a:tcPr marL="68575" marR="68575" marT="45725" marB="45725"/>
                </a:tc>
                <a:tc>
                  <a:txBody>
                    <a:bodyPr/>
                    <a:lstStyle/>
                    <a:p>
                      <a:pPr marL="0" marR="0" lvl="0" indent="0" algn="ctr" rtl="0">
                        <a:spcBef>
                          <a:spcPts val="0"/>
                        </a:spcBef>
                        <a:spcAft>
                          <a:spcPts val="0"/>
                        </a:spcAft>
                        <a:buNone/>
                      </a:pPr>
                      <a:r>
                        <a:rPr lang="en-US" sz="1800"/>
                        <a:t>11</a:t>
                      </a:r>
                      <a:endParaRPr/>
                    </a:p>
                  </a:txBody>
                  <a:tcPr marL="68575" marR="68575" marT="45725" marB="45725"/>
                </a:tc>
                <a:extLst>
                  <a:ext uri="{0D108BD9-81ED-4DB2-BD59-A6C34878D82A}">
                    <a16:rowId xmlns:a16="http://schemas.microsoft.com/office/drawing/2014/main" val="10011"/>
                  </a:ext>
                </a:extLst>
              </a:tr>
              <a:tr h="357350">
                <a:tc>
                  <a:txBody>
                    <a:bodyPr/>
                    <a:lstStyle/>
                    <a:p>
                      <a:pPr marL="0" marR="0" lvl="0" indent="0" algn="ctr" rtl="0">
                        <a:spcBef>
                          <a:spcPts val="0"/>
                        </a:spcBef>
                        <a:spcAft>
                          <a:spcPts val="0"/>
                        </a:spcAft>
                        <a:buNone/>
                      </a:pPr>
                      <a:r>
                        <a:rPr lang="en-US" sz="1800"/>
                        <a:t>5</a:t>
                      </a:r>
                      <a:endParaRPr/>
                    </a:p>
                  </a:txBody>
                  <a:tcPr marL="68575" marR="68575" marT="45725" marB="45725"/>
                </a:tc>
                <a:tc>
                  <a:txBody>
                    <a:bodyPr/>
                    <a:lstStyle/>
                    <a:p>
                      <a:pPr marL="0" marR="0" lvl="0" indent="0" algn="r" rtl="0">
                        <a:spcBef>
                          <a:spcPts val="0"/>
                        </a:spcBef>
                        <a:spcAft>
                          <a:spcPts val="0"/>
                        </a:spcAft>
                        <a:buNone/>
                      </a:pPr>
                      <a:r>
                        <a:rPr lang="en-US" sz="1800"/>
                        <a:t>鸟类</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昆虫</a:t>
                      </a:r>
                      <a:endParaRPr sz="1800"/>
                    </a:p>
                  </a:txBody>
                  <a:tcPr marL="68575" marR="68575" marT="45725" marB="45725"/>
                </a:tc>
                <a:tc>
                  <a:txBody>
                    <a:bodyPr/>
                    <a:lstStyle/>
                    <a:p>
                      <a:pPr marL="0" marR="0" lvl="0" indent="0" algn="ctr" rtl="0">
                        <a:spcBef>
                          <a:spcPts val="0"/>
                        </a:spcBef>
                        <a:spcAft>
                          <a:spcPts val="0"/>
                        </a:spcAft>
                        <a:buNone/>
                      </a:pPr>
                      <a:r>
                        <a:rPr lang="en-US" sz="1800"/>
                        <a:t>12</a:t>
                      </a:r>
                      <a:endParaRPr/>
                    </a:p>
                  </a:txBody>
                  <a:tcPr marL="68575" marR="68575" marT="45725" marB="45725"/>
                </a:tc>
                <a:extLst>
                  <a:ext uri="{0D108BD9-81ED-4DB2-BD59-A6C34878D82A}">
                    <a16:rowId xmlns:a16="http://schemas.microsoft.com/office/drawing/2014/main" val="10012"/>
                  </a:ext>
                </a:extLst>
              </a:tr>
              <a:tr h="357350">
                <a:tc>
                  <a:txBody>
                    <a:bodyPr/>
                    <a:lstStyle/>
                    <a:p>
                      <a:pPr marL="0" marR="0" lvl="0" indent="0" algn="ctr" rtl="0">
                        <a:spcBef>
                          <a:spcPts val="0"/>
                        </a:spcBef>
                        <a:spcAft>
                          <a:spcPts val="0"/>
                        </a:spcAft>
                        <a:buNone/>
                      </a:pPr>
                      <a:r>
                        <a:rPr lang="en-US" sz="1800"/>
                        <a:t>6</a:t>
                      </a:r>
                      <a:endParaRPr/>
                    </a:p>
                  </a:txBody>
                  <a:tcPr marL="68575" marR="68575" marT="45725" marB="45725"/>
                </a:tc>
                <a:tc>
                  <a:txBody>
                    <a:bodyPr/>
                    <a:lstStyle/>
                    <a:p>
                      <a:pPr marL="0" marR="0" lvl="0" indent="0" algn="r" rtl="0">
                        <a:spcBef>
                          <a:spcPts val="0"/>
                        </a:spcBef>
                        <a:spcAft>
                          <a:spcPts val="0"/>
                        </a:spcAft>
                        <a:buNone/>
                      </a:pPr>
                      <a:r>
                        <a:rPr lang="en-US" sz="1800"/>
                        <a:t>哺乳动物</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0" i="0">
                          <a:solidFill>
                            <a:schemeClr val="dk1"/>
                          </a:solidFill>
                          <a:latin typeface="Calibri"/>
                          <a:ea typeface="Calibri"/>
                          <a:cs typeface="Calibri"/>
                          <a:sym typeface="Calibri"/>
                        </a:rPr>
                        <a:t>爬行动物</a:t>
                      </a:r>
                      <a:endParaRPr sz="1800" b="0"/>
                    </a:p>
                  </a:txBody>
                  <a:tcPr marL="68575" marR="68575" marT="45725" marB="45725"/>
                </a:tc>
                <a:tc>
                  <a:txBody>
                    <a:bodyPr/>
                    <a:lstStyle/>
                    <a:p>
                      <a:pPr marL="0" marR="0" lvl="0" indent="0" algn="ctr" rtl="0">
                        <a:spcBef>
                          <a:spcPts val="0"/>
                        </a:spcBef>
                        <a:spcAft>
                          <a:spcPts val="0"/>
                        </a:spcAft>
                        <a:buNone/>
                      </a:pPr>
                      <a:r>
                        <a:rPr lang="en-US" sz="1800"/>
                        <a:t>13</a:t>
                      </a:r>
                      <a:endParaRPr/>
                    </a:p>
                  </a:txBody>
                  <a:tcPr marL="68575" marR="68575" marT="45725" marB="45725"/>
                </a:tc>
                <a:extLst>
                  <a:ext uri="{0D108BD9-81ED-4DB2-BD59-A6C34878D82A}">
                    <a16:rowId xmlns:a16="http://schemas.microsoft.com/office/drawing/2014/main" val="10013"/>
                  </a:ext>
                </a:extLst>
              </a:tr>
              <a:tr h="357350">
                <a:tc>
                  <a:txBody>
                    <a:bodyPr/>
                    <a:lstStyle/>
                    <a:p>
                      <a:pPr marL="0" marR="0" lvl="0" indent="0" algn="ctr" rtl="0">
                        <a:spcBef>
                          <a:spcPts val="0"/>
                        </a:spcBef>
                        <a:spcAft>
                          <a:spcPts val="0"/>
                        </a:spcAft>
                        <a:buNone/>
                      </a:pPr>
                      <a:r>
                        <a:rPr lang="en-US" sz="1800"/>
                        <a:t>6</a:t>
                      </a:r>
                      <a:endParaRPr/>
                    </a:p>
                  </a:txBody>
                  <a:tcPr marL="68575" marR="68575" marT="45725" marB="45725"/>
                </a:tc>
                <a:tc>
                  <a:txBody>
                    <a:bodyPr/>
                    <a:lstStyle/>
                    <a:p>
                      <a:pPr marL="0" marR="0" lvl="0" indent="0" algn="r" rtl="0">
                        <a:spcBef>
                          <a:spcPts val="0"/>
                        </a:spcBef>
                        <a:spcAft>
                          <a:spcPts val="0"/>
                        </a:spcAft>
                        <a:buNone/>
                      </a:pPr>
                      <a:r>
                        <a:rPr lang="en-US" sz="1800" b="0" i="0">
                          <a:solidFill>
                            <a:schemeClr val="dk1"/>
                          </a:solidFill>
                          <a:latin typeface="Calibri"/>
                          <a:ea typeface="Calibri"/>
                          <a:cs typeface="Calibri"/>
                          <a:sym typeface="Calibri"/>
                        </a:rPr>
                        <a:t>爬行动物</a:t>
                      </a:r>
                      <a:endParaRPr sz="1800" b="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鸟类</a:t>
                      </a:r>
                      <a:endParaRPr sz="1800"/>
                    </a:p>
                  </a:txBody>
                  <a:tcPr marL="68575" marR="68575" marT="45725" marB="45725"/>
                </a:tc>
                <a:tc>
                  <a:txBody>
                    <a:bodyPr/>
                    <a:lstStyle/>
                    <a:p>
                      <a:pPr marL="0" marR="0" lvl="0" indent="0" algn="ctr" rtl="0">
                        <a:spcBef>
                          <a:spcPts val="0"/>
                        </a:spcBef>
                        <a:spcAft>
                          <a:spcPts val="0"/>
                        </a:spcAft>
                        <a:buNone/>
                      </a:pPr>
                      <a:r>
                        <a:rPr lang="en-US" sz="1800"/>
                        <a:t>14</a:t>
                      </a:r>
                      <a:endParaRPr/>
                    </a:p>
                  </a:txBody>
                  <a:tcPr marL="68575" marR="68575" marT="45725" marB="45725"/>
                </a:tc>
                <a:extLst>
                  <a:ext uri="{0D108BD9-81ED-4DB2-BD59-A6C34878D82A}">
                    <a16:rowId xmlns:a16="http://schemas.microsoft.com/office/drawing/2014/main" val="10014"/>
                  </a:ext>
                </a:extLst>
              </a:tr>
              <a:tr h="357350">
                <a:tc>
                  <a:txBody>
                    <a:bodyPr/>
                    <a:lstStyle/>
                    <a:p>
                      <a:pPr marL="0" marR="0" lvl="0" indent="0" algn="ctr" rtl="0">
                        <a:spcBef>
                          <a:spcPts val="0"/>
                        </a:spcBef>
                        <a:spcAft>
                          <a:spcPts val="0"/>
                        </a:spcAft>
                        <a:buNone/>
                      </a:pPr>
                      <a:r>
                        <a:rPr lang="en-US" sz="1800"/>
                        <a:t>6</a:t>
                      </a:r>
                      <a:endParaRPr/>
                    </a:p>
                  </a:txBody>
                  <a:tcPr marL="68575" marR="68575" marT="45725" marB="45725"/>
                </a:tc>
                <a:tc>
                  <a:txBody>
                    <a:bodyPr/>
                    <a:lstStyle/>
                    <a:p>
                      <a:pPr marL="0" marR="0" lvl="0" indent="0" algn="r" rtl="0">
                        <a:spcBef>
                          <a:spcPts val="0"/>
                        </a:spcBef>
                        <a:spcAft>
                          <a:spcPts val="0"/>
                        </a:spcAft>
                        <a:buNone/>
                      </a:pPr>
                      <a:r>
                        <a:rPr lang="en-US" sz="1800"/>
                        <a:t>昆虫</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哺乳动物</a:t>
                      </a:r>
                      <a:endParaRPr sz="1800"/>
                    </a:p>
                  </a:txBody>
                  <a:tcPr marL="68575" marR="68575" marT="45725" marB="45725"/>
                </a:tc>
                <a:tc>
                  <a:txBody>
                    <a:bodyPr/>
                    <a:lstStyle/>
                    <a:p>
                      <a:pPr marL="0" marR="0" lvl="0" indent="0" algn="ctr" rtl="0">
                        <a:spcBef>
                          <a:spcPts val="0"/>
                        </a:spcBef>
                        <a:spcAft>
                          <a:spcPts val="0"/>
                        </a:spcAft>
                        <a:buNone/>
                      </a:pPr>
                      <a:r>
                        <a:rPr lang="en-US" sz="1800"/>
                        <a:t>15</a:t>
                      </a:r>
                      <a:endParaRPr/>
                    </a:p>
                  </a:txBody>
                  <a:tcPr marL="68575" marR="68575" marT="45725" marB="45725"/>
                </a:tc>
                <a:extLst>
                  <a:ext uri="{0D108BD9-81ED-4DB2-BD59-A6C34878D82A}">
                    <a16:rowId xmlns:a16="http://schemas.microsoft.com/office/drawing/2014/main" val="10015"/>
                  </a:ext>
                </a:extLst>
              </a:tr>
              <a:tr h="357350">
                <a:tc>
                  <a:txBody>
                    <a:bodyPr/>
                    <a:lstStyle/>
                    <a:p>
                      <a:pPr marL="0" marR="0" lvl="0" indent="0" algn="ctr" rtl="0">
                        <a:spcBef>
                          <a:spcPts val="0"/>
                        </a:spcBef>
                        <a:spcAft>
                          <a:spcPts val="0"/>
                        </a:spcAft>
                        <a:buNone/>
                      </a:pPr>
                      <a:r>
                        <a:rPr lang="en-US" sz="1800"/>
                        <a:t>6</a:t>
                      </a:r>
                      <a:endParaRPr/>
                    </a:p>
                  </a:txBody>
                  <a:tcPr marL="68575" marR="68575" marT="45725" marB="45725"/>
                </a:tc>
                <a:tc>
                  <a:txBody>
                    <a:bodyPr/>
                    <a:lstStyle/>
                    <a:p>
                      <a:pPr marL="0" marR="0" lvl="0" indent="0" algn="r" rtl="0">
                        <a:spcBef>
                          <a:spcPts val="0"/>
                        </a:spcBef>
                        <a:spcAft>
                          <a:spcPts val="0"/>
                        </a:spcAft>
                        <a:buNone/>
                      </a:pPr>
                      <a:r>
                        <a:rPr lang="en-US" sz="1800"/>
                        <a:t>人类</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人类</a:t>
                      </a:r>
                      <a:endParaRPr sz="1800"/>
                    </a:p>
                  </a:txBody>
                  <a:tcPr marL="68575" marR="68575" marT="45725" marB="45725"/>
                </a:tc>
                <a:tc>
                  <a:txBody>
                    <a:bodyPr/>
                    <a:lstStyle/>
                    <a:p>
                      <a:pPr marL="0" marR="0" lvl="0" indent="0" algn="ctr" rtl="0">
                        <a:spcBef>
                          <a:spcPts val="0"/>
                        </a:spcBef>
                        <a:spcAft>
                          <a:spcPts val="0"/>
                        </a:spcAft>
                        <a:buNone/>
                      </a:pPr>
                      <a:r>
                        <a:rPr lang="en-US" sz="1800"/>
                        <a:t>16</a:t>
                      </a:r>
                      <a:endParaRPr/>
                    </a:p>
                  </a:txBody>
                  <a:tcPr marL="68575" marR="68575" marT="45725" marB="45725"/>
                </a:tc>
                <a:extLst>
                  <a:ext uri="{0D108BD9-81ED-4DB2-BD59-A6C34878D82A}">
                    <a16:rowId xmlns:a16="http://schemas.microsoft.com/office/drawing/2014/main" val="10016"/>
                  </a:ext>
                </a:extLst>
              </a:tr>
            </a:tbl>
          </a:graphicData>
        </a:graphic>
      </p:graphicFrame>
      <p:cxnSp>
        <p:nvCxnSpPr>
          <p:cNvPr id="6159" name="Google Shape;6159;p750"/>
          <p:cNvCxnSpPr/>
          <p:nvPr/>
        </p:nvCxnSpPr>
        <p:spPr>
          <a:xfrm>
            <a:off x="3046456" y="609215"/>
            <a:ext cx="2195946" cy="1884218"/>
          </a:xfrm>
          <a:prstGeom prst="straightConnector1">
            <a:avLst/>
          </a:prstGeom>
          <a:noFill/>
          <a:ln w="28575" cap="flat" cmpd="sng">
            <a:solidFill>
              <a:srgbClr val="FF0000"/>
            </a:solidFill>
            <a:prstDash val="solid"/>
            <a:round/>
            <a:headEnd type="none" w="sm" len="sm"/>
            <a:tailEnd type="none" w="sm" len="sm"/>
          </a:ln>
        </p:spPr>
      </p:cxnSp>
      <p:cxnSp>
        <p:nvCxnSpPr>
          <p:cNvPr id="6160" name="Google Shape;6160;p750"/>
          <p:cNvCxnSpPr/>
          <p:nvPr/>
        </p:nvCxnSpPr>
        <p:spPr>
          <a:xfrm>
            <a:off x="3046456" y="987906"/>
            <a:ext cx="2195946" cy="0"/>
          </a:xfrm>
          <a:prstGeom prst="straightConnector1">
            <a:avLst/>
          </a:prstGeom>
          <a:noFill/>
          <a:ln w="28575" cap="flat" cmpd="sng">
            <a:solidFill>
              <a:srgbClr val="FF0000"/>
            </a:solidFill>
            <a:prstDash val="solid"/>
            <a:round/>
            <a:headEnd type="none" w="sm" len="sm"/>
            <a:tailEnd type="none" w="sm" len="sm"/>
          </a:ln>
        </p:spPr>
      </p:cxnSp>
      <p:cxnSp>
        <p:nvCxnSpPr>
          <p:cNvPr id="6161" name="Google Shape;6161;p750"/>
          <p:cNvCxnSpPr/>
          <p:nvPr/>
        </p:nvCxnSpPr>
        <p:spPr>
          <a:xfrm>
            <a:off x="3046456" y="1357361"/>
            <a:ext cx="2195946" cy="374073"/>
          </a:xfrm>
          <a:prstGeom prst="straightConnector1">
            <a:avLst/>
          </a:prstGeom>
          <a:noFill/>
          <a:ln w="28575" cap="flat" cmpd="sng">
            <a:solidFill>
              <a:srgbClr val="FF0000"/>
            </a:solidFill>
            <a:prstDash val="solid"/>
            <a:round/>
            <a:headEnd type="none" w="sm" len="sm"/>
            <a:tailEnd type="none" w="sm" len="sm"/>
          </a:ln>
        </p:spPr>
      </p:cxnSp>
      <p:cxnSp>
        <p:nvCxnSpPr>
          <p:cNvPr id="6162" name="Google Shape;6162;p750"/>
          <p:cNvCxnSpPr/>
          <p:nvPr/>
        </p:nvCxnSpPr>
        <p:spPr>
          <a:xfrm rot="10800000" flipH="1">
            <a:off x="3046456" y="618453"/>
            <a:ext cx="2195946" cy="1112980"/>
          </a:xfrm>
          <a:prstGeom prst="straightConnector1">
            <a:avLst/>
          </a:prstGeom>
          <a:noFill/>
          <a:ln w="28575" cap="flat" cmpd="sng">
            <a:solidFill>
              <a:srgbClr val="FF0000"/>
            </a:solidFill>
            <a:prstDash val="solid"/>
            <a:round/>
            <a:headEnd type="none" w="sm" len="sm"/>
            <a:tailEnd type="none" w="sm" len="sm"/>
          </a:ln>
        </p:spPr>
      </p:cxnSp>
      <p:cxnSp>
        <p:nvCxnSpPr>
          <p:cNvPr id="6163" name="Google Shape;6163;p750"/>
          <p:cNvCxnSpPr/>
          <p:nvPr/>
        </p:nvCxnSpPr>
        <p:spPr>
          <a:xfrm>
            <a:off x="3046456" y="2870200"/>
            <a:ext cx="2195946" cy="826267"/>
          </a:xfrm>
          <a:prstGeom prst="straightConnector1">
            <a:avLst/>
          </a:prstGeom>
          <a:noFill/>
          <a:ln w="28575" cap="flat" cmpd="sng">
            <a:solidFill>
              <a:srgbClr val="FF0000"/>
            </a:solidFill>
            <a:prstDash val="solid"/>
            <a:round/>
            <a:headEnd type="none" w="sm" len="sm"/>
            <a:tailEnd type="none" w="sm" len="sm"/>
          </a:ln>
        </p:spPr>
      </p:cxnSp>
      <p:cxnSp>
        <p:nvCxnSpPr>
          <p:cNvPr id="6164" name="Google Shape;6164;p750"/>
          <p:cNvCxnSpPr/>
          <p:nvPr/>
        </p:nvCxnSpPr>
        <p:spPr>
          <a:xfrm>
            <a:off x="2997200" y="2101850"/>
            <a:ext cx="2245202" cy="1221701"/>
          </a:xfrm>
          <a:prstGeom prst="straightConnector1">
            <a:avLst/>
          </a:prstGeom>
          <a:noFill/>
          <a:ln w="28575" cap="flat" cmpd="sng">
            <a:solidFill>
              <a:srgbClr val="FF0000"/>
            </a:solidFill>
            <a:prstDash val="solid"/>
            <a:round/>
            <a:headEnd type="none" w="sm" len="sm"/>
            <a:tailEnd type="none" w="sm" len="sm"/>
          </a:ln>
        </p:spPr>
      </p:cxnSp>
      <p:cxnSp>
        <p:nvCxnSpPr>
          <p:cNvPr id="6165" name="Google Shape;6165;p750"/>
          <p:cNvCxnSpPr/>
          <p:nvPr/>
        </p:nvCxnSpPr>
        <p:spPr>
          <a:xfrm>
            <a:off x="3046456" y="2438400"/>
            <a:ext cx="2195946" cy="447579"/>
          </a:xfrm>
          <a:prstGeom prst="straightConnector1">
            <a:avLst/>
          </a:prstGeom>
          <a:noFill/>
          <a:ln w="28575" cap="flat" cmpd="sng">
            <a:solidFill>
              <a:srgbClr val="FF0000"/>
            </a:solidFill>
            <a:prstDash val="solid"/>
            <a:round/>
            <a:headEnd type="none" w="sm" len="sm"/>
            <a:tailEnd type="none" w="sm" len="sm"/>
          </a:ln>
        </p:spPr>
      </p:cxnSp>
      <p:cxnSp>
        <p:nvCxnSpPr>
          <p:cNvPr id="6166" name="Google Shape;6166;p750"/>
          <p:cNvCxnSpPr/>
          <p:nvPr/>
        </p:nvCxnSpPr>
        <p:spPr>
          <a:xfrm>
            <a:off x="3056848" y="3357035"/>
            <a:ext cx="2185554" cy="1107202"/>
          </a:xfrm>
          <a:prstGeom prst="straightConnector1">
            <a:avLst/>
          </a:prstGeom>
          <a:noFill/>
          <a:ln w="28575" cap="flat" cmpd="sng">
            <a:solidFill>
              <a:srgbClr val="FF0000"/>
            </a:solidFill>
            <a:prstDash val="solid"/>
            <a:round/>
            <a:headEnd type="none" w="sm" len="sm"/>
            <a:tailEnd type="none" w="sm" len="sm"/>
          </a:ln>
        </p:spPr>
      </p:cxnSp>
      <p:cxnSp>
        <p:nvCxnSpPr>
          <p:cNvPr id="6167" name="Google Shape;6167;p750"/>
          <p:cNvCxnSpPr/>
          <p:nvPr/>
        </p:nvCxnSpPr>
        <p:spPr>
          <a:xfrm rot="10800000" flipH="1">
            <a:off x="3046456" y="2224427"/>
            <a:ext cx="2195946" cy="1530927"/>
          </a:xfrm>
          <a:prstGeom prst="straightConnector1">
            <a:avLst/>
          </a:prstGeom>
          <a:noFill/>
          <a:ln w="28575" cap="flat" cmpd="sng">
            <a:solidFill>
              <a:srgbClr val="FF0000"/>
            </a:solidFill>
            <a:prstDash val="solid"/>
            <a:round/>
            <a:headEnd type="none" w="sm" len="sm"/>
            <a:tailEnd type="none" w="sm" len="sm"/>
          </a:ln>
        </p:spPr>
      </p:cxnSp>
      <p:cxnSp>
        <p:nvCxnSpPr>
          <p:cNvPr id="6168" name="Google Shape;6168;p750"/>
          <p:cNvCxnSpPr/>
          <p:nvPr/>
        </p:nvCxnSpPr>
        <p:spPr>
          <a:xfrm rot="10800000" flipH="1">
            <a:off x="3046456" y="1357361"/>
            <a:ext cx="2201142" cy="2751282"/>
          </a:xfrm>
          <a:prstGeom prst="straightConnector1">
            <a:avLst/>
          </a:prstGeom>
          <a:noFill/>
          <a:ln w="28575" cap="flat" cmpd="sng">
            <a:solidFill>
              <a:srgbClr val="FF0000"/>
            </a:solidFill>
            <a:prstDash val="solid"/>
            <a:round/>
            <a:headEnd type="none" w="sm" len="sm"/>
            <a:tailEnd type="none" w="sm" len="sm"/>
          </a:ln>
        </p:spPr>
      </p:cxnSp>
      <p:cxnSp>
        <p:nvCxnSpPr>
          <p:cNvPr id="6169" name="Google Shape;6169;p750"/>
          <p:cNvCxnSpPr/>
          <p:nvPr/>
        </p:nvCxnSpPr>
        <p:spPr>
          <a:xfrm rot="10800000" flipH="1">
            <a:off x="3051652" y="4083246"/>
            <a:ext cx="2190750" cy="404088"/>
          </a:xfrm>
          <a:prstGeom prst="straightConnector1">
            <a:avLst/>
          </a:prstGeom>
          <a:noFill/>
          <a:ln w="28575" cap="flat" cmpd="sng">
            <a:solidFill>
              <a:srgbClr val="FF0000"/>
            </a:solidFill>
            <a:prstDash val="solid"/>
            <a:round/>
            <a:headEnd type="none" w="sm" len="sm"/>
            <a:tailEnd type="none" w="sm" len="sm"/>
          </a:ln>
        </p:spPr>
      </p:cxnSp>
      <p:cxnSp>
        <p:nvCxnSpPr>
          <p:cNvPr id="6170" name="Google Shape;6170;p750"/>
          <p:cNvCxnSpPr/>
          <p:nvPr/>
        </p:nvCxnSpPr>
        <p:spPr>
          <a:xfrm>
            <a:off x="3056848" y="4856787"/>
            <a:ext cx="2190750" cy="757381"/>
          </a:xfrm>
          <a:prstGeom prst="straightConnector1">
            <a:avLst/>
          </a:prstGeom>
          <a:noFill/>
          <a:ln w="28575" cap="flat" cmpd="sng">
            <a:solidFill>
              <a:srgbClr val="FF0000"/>
            </a:solidFill>
            <a:prstDash val="solid"/>
            <a:round/>
            <a:headEnd type="none" w="sm" len="sm"/>
            <a:tailEnd type="none" w="sm" len="sm"/>
          </a:ln>
        </p:spPr>
      </p:cxnSp>
      <p:cxnSp>
        <p:nvCxnSpPr>
          <p:cNvPr id="6171" name="Google Shape;6171;p750"/>
          <p:cNvCxnSpPr/>
          <p:nvPr/>
        </p:nvCxnSpPr>
        <p:spPr>
          <a:xfrm>
            <a:off x="3056848" y="5196225"/>
            <a:ext cx="2185554" cy="748143"/>
          </a:xfrm>
          <a:prstGeom prst="straightConnector1">
            <a:avLst/>
          </a:prstGeom>
          <a:noFill/>
          <a:ln w="28575" cap="flat" cmpd="sng">
            <a:solidFill>
              <a:srgbClr val="FF0000"/>
            </a:solidFill>
            <a:prstDash val="solid"/>
            <a:round/>
            <a:headEnd type="none" w="sm" len="sm"/>
            <a:tailEnd type="none" w="sm" len="sm"/>
          </a:ln>
        </p:spPr>
      </p:cxnSp>
      <p:cxnSp>
        <p:nvCxnSpPr>
          <p:cNvPr id="6172" name="Google Shape;6172;p750"/>
          <p:cNvCxnSpPr/>
          <p:nvPr/>
        </p:nvCxnSpPr>
        <p:spPr>
          <a:xfrm rot="10800000" flipH="1">
            <a:off x="3056848" y="5219027"/>
            <a:ext cx="2185554" cy="390526"/>
          </a:xfrm>
          <a:prstGeom prst="straightConnector1">
            <a:avLst/>
          </a:prstGeom>
          <a:noFill/>
          <a:ln w="28575" cap="flat" cmpd="sng">
            <a:solidFill>
              <a:srgbClr val="FF0000"/>
            </a:solidFill>
            <a:prstDash val="solid"/>
            <a:round/>
            <a:headEnd type="none" w="sm" len="sm"/>
            <a:tailEnd type="none" w="sm" len="sm"/>
          </a:ln>
        </p:spPr>
      </p:cxnSp>
      <p:cxnSp>
        <p:nvCxnSpPr>
          <p:cNvPr id="6173" name="Google Shape;6173;p750"/>
          <p:cNvCxnSpPr/>
          <p:nvPr/>
        </p:nvCxnSpPr>
        <p:spPr>
          <a:xfrm>
            <a:off x="3046456" y="6338067"/>
            <a:ext cx="2190750" cy="27711"/>
          </a:xfrm>
          <a:prstGeom prst="straightConnector1">
            <a:avLst/>
          </a:prstGeom>
          <a:noFill/>
          <a:ln w="28575" cap="flat" cmpd="sng">
            <a:solidFill>
              <a:srgbClr val="FF0000"/>
            </a:solidFill>
            <a:prstDash val="solid"/>
            <a:round/>
            <a:headEnd type="none" w="sm" len="sm"/>
            <a:tailEnd type="none" w="sm" len="sm"/>
          </a:ln>
        </p:spPr>
      </p:cxnSp>
      <p:sp>
        <p:nvSpPr>
          <p:cNvPr id="6174" name="Google Shape;6174;p750"/>
          <p:cNvSpPr/>
          <p:nvPr/>
        </p:nvSpPr>
        <p:spPr>
          <a:xfrm>
            <a:off x="4938757" y="2186326"/>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75" name="Google Shape;6175;p750"/>
          <p:cNvSpPr/>
          <p:nvPr/>
        </p:nvSpPr>
        <p:spPr>
          <a:xfrm>
            <a:off x="3361647" y="803177"/>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76" name="Google Shape;6176;p750"/>
          <p:cNvSpPr/>
          <p:nvPr/>
        </p:nvSpPr>
        <p:spPr>
          <a:xfrm>
            <a:off x="4414593" y="812416"/>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77" name="Google Shape;6177;p750"/>
          <p:cNvSpPr/>
          <p:nvPr/>
        </p:nvSpPr>
        <p:spPr>
          <a:xfrm>
            <a:off x="3773820" y="1114907"/>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78" name="Google Shape;6178;p750"/>
          <p:cNvSpPr/>
          <p:nvPr/>
        </p:nvSpPr>
        <p:spPr>
          <a:xfrm>
            <a:off x="4175601" y="2657384"/>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79" name="Google Shape;6179;p750"/>
          <p:cNvSpPr/>
          <p:nvPr/>
        </p:nvSpPr>
        <p:spPr>
          <a:xfrm>
            <a:off x="4875257" y="1536411"/>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0" name="Google Shape;6180;p750"/>
          <p:cNvSpPr/>
          <p:nvPr/>
        </p:nvSpPr>
        <p:spPr>
          <a:xfrm>
            <a:off x="4583502" y="1844576"/>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1" name="Google Shape;6181;p750"/>
          <p:cNvSpPr/>
          <p:nvPr/>
        </p:nvSpPr>
        <p:spPr>
          <a:xfrm>
            <a:off x="4037923" y="1379301"/>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2" name="Google Shape;6182;p750"/>
          <p:cNvSpPr/>
          <p:nvPr/>
        </p:nvSpPr>
        <p:spPr>
          <a:xfrm>
            <a:off x="3485670" y="1276646"/>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3" name="Google Shape;6183;p750"/>
          <p:cNvSpPr/>
          <p:nvPr/>
        </p:nvSpPr>
        <p:spPr>
          <a:xfrm>
            <a:off x="4542747" y="4020903"/>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4" name="Google Shape;6184;p750"/>
          <p:cNvSpPr/>
          <p:nvPr/>
        </p:nvSpPr>
        <p:spPr>
          <a:xfrm>
            <a:off x="3398882" y="3417072"/>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5" name="Google Shape;6185;p750"/>
          <p:cNvSpPr/>
          <p:nvPr/>
        </p:nvSpPr>
        <p:spPr>
          <a:xfrm>
            <a:off x="3247347" y="3316622"/>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6" name="Google Shape;6186;p750"/>
          <p:cNvSpPr/>
          <p:nvPr/>
        </p:nvSpPr>
        <p:spPr>
          <a:xfrm>
            <a:off x="3969227" y="2558089"/>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7" name="Google Shape;6187;p750"/>
          <p:cNvSpPr/>
          <p:nvPr/>
        </p:nvSpPr>
        <p:spPr>
          <a:xfrm>
            <a:off x="4272295" y="2716264"/>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8" name="Google Shape;6188;p750"/>
          <p:cNvSpPr/>
          <p:nvPr/>
        </p:nvSpPr>
        <p:spPr>
          <a:xfrm>
            <a:off x="4142407" y="2495745"/>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9" name="Google Shape;6189;p750"/>
          <p:cNvSpPr/>
          <p:nvPr/>
        </p:nvSpPr>
        <p:spPr>
          <a:xfrm>
            <a:off x="4406367" y="5193916"/>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90" name="Google Shape;6190;p750"/>
          <p:cNvSpPr/>
          <p:nvPr/>
        </p:nvSpPr>
        <p:spPr>
          <a:xfrm>
            <a:off x="4445189" y="2551741"/>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6191" name="Google Shape;6191;p750"/>
          <p:cNvCxnSpPr/>
          <p:nvPr/>
        </p:nvCxnSpPr>
        <p:spPr>
          <a:xfrm rot="10800000" flipH="1">
            <a:off x="3056848" y="4863714"/>
            <a:ext cx="2185554" cy="1106052"/>
          </a:xfrm>
          <a:prstGeom prst="straightConnector1">
            <a:avLst/>
          </a:prstGeom>
          <a:noFill/>
          <a:ln w="28575" cap="flat" cmpd="sng">
            <a:solidFill>
              <a:srgbClr val="FF0000"/>
            </a:solidFill>
            <a:prstDash val="solid"/>
            <a:round/>
            <a:headEnd type="none" w="sm" len="sm"/>
            <a:tailEnd type="none" w="sm" len="sm"/>
          </a:ln>
        </p:spPr>
      </p:cxnSp>
      <p:sp>
        <p:nvSpPr>
          <p:cNvPr id="6192" name="Google Shape;6192;p750"/>
          <p:cNvSpPr/>
          <p:nvPr/>
        </p:nvSpPr>
        <p:spPr>
          <a:xfrm>
            <a:off x="3864119" y="5376229"/>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93" name="Google Shape;6193;p750"/>
          <p:cNvSpPr/>
          <p:nvPr/>
        </p:nvSpPr>
        <p:spPr>
          <a:xfrm>
            <a:off x="4027531" y="5225091"/>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94" name="Google Shape;6194;p750"/>
          <p:cNvSpPr/>
          <p:nvPr/>
        </p:nvSpPr>
        <p:spPr>
          <a:xfrm>
            <a:off x="3711300" y="5295514"/>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95" name="Google Shape;6195;p750"/>
          <p:cNvSpPr/>
          <p:nvPr/>
        </p:nvSpPr>
        <p:spPr>
          <a:xfrm>
            <a:off x="4267389" y="5120024"/>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96" name="Google Shape;6196;p750"/>
          <p:cNvSpPr/>
          <p:nvPr/>
        </p:nvSpPr>
        <p:spPr>
          <a:xfrm>
            <a:off x="3697620" y="3020485"/>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97" name="Google Shape;6197;p750"/>
          <p:cNvSpPr/>
          <p:nvPr/>
        </p:nvSpPr>
        <p:spPr>
          <a:xfrm>
            <a:off x="3691559" y="3129589"/>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98" name="Google Shape;6198;p750"/>
          <p:cNvSpPr txBox="1"/>
          <p:nvPr/>
        </p:nvSpPr>
        <p:spPr>
          <a:xfrm>
            <a:off x="0" y="6556920"/>
            <a:ext cx="9144000" cy="276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改编自John Hartnett博士</a:t>
            </a: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副教授</a:t>
            </a: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物理学家，阿德莱德大学的宇宙学家</a:t>
            </a: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a:t>
            </a:r>
            <a:r>
              <a:rPr kumimoji="0" lang="en-US" sz="1200" b="0" i="0" u="sng" strike="noStrike" kern="0" cap="none" spc="0" normalizeH="0" baseline="0" noProof="0">
                <a:ln>
                  <a:noFill/>
                </a:ln>
                <a:solidFill>
                  <a:srgbClr val="0000FF"/>
                </a:solidFill>
                <a:effectLst/>
                <a:uLnTx/>
                <a:uFillTx/>
                <a:latin typeface="Calibri"/>
                <a:ea typeface="Calibri"/>
                <a:cs typeface="Calibri"/>
                <a:sym typeface="Calibri"/>
                <a:hlinkClick r:id="rId3"/>
              </a:rPr>
              <a:t>http://johnhartnett.org/</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990927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ctrTitle"/>
          </p:nvPr>
        </p:nvSpPr>
        <p:spPr>
          <a:xfrm>
            <a:off x="2209800" y="381000"/>
            <a:ext cx="4953000" cy="914400"/>
          </a:xfrm>
        </p:spPr>
        <p:txBody>
          <a:bodyPr/>
          <a:lstStyle/>
          <a:p>
            <a:pPr eaLnBrk="1" hangingPunct="1"/>
            <a:r>
              <a:rPr lang="ja-JP" altLang="en-US" b="1">
                <a:solidFill>
                  <a:schemeClr val="bg1"/>
                </a:solidFill>
                <a:ea typeface="ヒラギノ角ゴ ProN W3" pitchFamily="-84" charset="-128"/>
              </a:rPr>
              <a:t>不相容的解</a:t>
            </a:r>
            <a:r>
              <a:rPr lang="ja-JP" altLang="en-US" b="1">
                <a:solidFill>
                  <a:schemeClr val="bg1"/>
                </a:solidFill>
                <a:ea typeface="华文细黑" pitchFamily="-84" charset="-122"/>
              </a:rPr>
              <a:t>释</a:t>
            </a:r>
            <a:r>
              <a:rPr lang="en-US" altLang="ja-JP">
                <a:ea typeface="ＭＳ Ｐゴシック" pitchFamily="34" charset="-128"/>
              </a:rPr>
              <a:t> </a:t>
            </a:r>
            <a:endParaRPr lang="en-US" altLang="en-US">
              <a:ea typeface="ＭＳ Ｐゴシック" pitchFamily="34" charset="-128"/>
            </a:endParaRPr>
          </a:p>
        </p:txBody>
      </p:sp>
      <p:graphicFrame>
        <p:nvGraphicFramePr>
          <p:cNvPr id="63522" name="Group 34"/>
          <p:cNvGraphicFramePr>
            <a:graphicFrameLocks noGrp="1"/>
          </p:cNvGraphicFramePr>
          <p:nvPr/>
        </p:nvGraphicFramePr>
        <p:xfrm>
          <a:off x="304800" y="1905000"/>
          <a:ext cx="8382000" cy="4294188"/>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1025">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1" i="0" u="none" strike="noStrike" cap="none" normalizeH="0" baseline="0">
                          <a:ln>
                            <a:noFill/>
                          </a:ln>
                          <a:solidFill>
                            <a:schemeClr val="tx2"/>
                          </a:solidFill>
                          <a:effectLst/>
                          <a:latin typeface="Arial" pitchFamily="34" charset="0"/>
                          <a:ea typeface="SimSun" pitchFamily="2" charset="-122"/>
                        </a:rPr>
                        <a:t>大爆炸</a:t>
                      </a:r>
                    </a:p>
                  </a:txBody>
                  <a:tcPr marT="45724" marB="45724" horzOverflow="overflow">
                    <a:lnL>
                      <a:noFill/>
                    </a:lnL>
                    <a:lnR>
                      <a:noFill/>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1" i="0" u="none" strike="noStrike" cap="none" normalizeH="0" baseline="0">
                          <a:ln>
                            <a:noFill/>
                          </a:ln>
                          <a:solidFill>
                            <a:schemeClr val="tx2"/>
                          </a:solidFill>
                          <a:effectLst/>
                          <a:latin typeface="Arial" pitchFamily="34" charset="0"/>
                          <a:ea typeface="SimSun" pitchFamily="2" charset="-122"/>
                        </a:rPr>
                        <a:t>圣经</a:t>
                      </a:r>
                    </a:p>
                  </a:txBody>
                  <a:tcPr marT="45724" marB="45724"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2066925">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a:ln>
                            <a:noFill/>
                          </a:ln>
                          <a:solidFill>
                            <a:schemeClr val="bg1"/>
                          </a:solidFill>
                          <a:effectLst/>
                          <a:latin typeface="Times New Roman" pitchFamily="18" charset="0"/>
                          <a:ea typeface="SimSun" pitchFamily="2" charset="-122"/>
                        </a:rPr>
                        <a:t>在氢和氦气之外的元素在成千上万几年以后形成了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Times New Roman" pitchFamily="18" charset="0"/>
                          <a:ea typeface="SimSun" pitchFamily="2" charset="-122"/>
                        </a:rPr>
                        <a:t> </a:t>
                      </a:r>
                      <a:endParaRPr kumimoji="0" lang="en-US" altLang="en-US" sz="2800" b="0" i="0" u="none" strike="noStrike" cap="none" normalizeH="0" baseline="0">
                        <a:ln>
                          <a:noFill/>
                        </a:ln>
                        <a:solidFill>
                          <a:schemeClr val="bg1"/>
                        </a:solidFill>
                        <a:effectLst/>
                        <a:latin typeface="Times New Roman" pitchFamily="18" charset="0"/>
                        <a:ea typeface="ＭＳ Ｐゴシック" pitchFamily="34" charset="-128"/>
                      </a:endParaRPr>
                    </a:p>
                  </a:txBody>
                  <a:tcPr marT="45724" marB="45724"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a:ln>
                            <a:noFill/>
                          </a:ln>
                          <a:solidFill>
                            <a:schemeClr val="bg1"/>
                          </a:solidFill>
                          <a:effectLst/>
                          <a:latin typeface="Times New Roman" pitchFamily="18" charset="0"/>
                          <a:ea typeface="SimSun" pitchFamily="2" charset="-122"/>
                        </a:rPr>
                        <a:t>所有元素融会</a:t>
                      </a:r>
                      <a:endParaRPr kumimoji="0" lang="en-US" altLang="ja-JP" sz="3200" b="0" i="0" u="none" strike="noStrike" cap="none" normalizeH="0" baseline="0">
                        <a:ln>
                          <a:noFill/>
                        </a:ln>
                        <a:solidFill>
                          <a:schemeClr val="bg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1" i="0" u="none" strike="noStrike" cap="none" normalizeH="0" baseline="0">
                        <a:ln>
                          <a:noFill/>
                        </a:ln>
                        <a:solidFill>
                          <a:schemeClr val="bg1"/>
                        </a:solidFill>
                        <a:effectLst/>
                        <a:latin typeface="Arial" pitchFamily="34" charset="0"/>
                        <a:ea typeface="ＭＳ Ｐゴシック" pitchFamily="34" charset="-128"/>
                      </a:endParaRPr>
                    </a:p>
                  </a:txBody>
                  <a:tcPr marT="45724" marB="4572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65213">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a:ln>
                            <a:noFill/>
                          </a:ln>
                          <a:solidFill>
                            <a:schemeClr val="bg1"/>
                          </a:solidFill>
                          <a:effectLst/>
                          <a:latin typeface="Times New Roman" pitchFamily="18" charset="0"/>
                          <a:ea typeface="SimSun" pitchFamily="2" charset="-122"/>
                        </a:rPr>
                        <a:t>星在地球之前被形成</a:t>
                      </a:r>
                      <a:endParaRPr kumimoji="0" lang="en-US" altLang="en-US" sz="3200" b="0" i="0" u="none" strike="noStrike" cap="none" normalizeH="0" baseline="0">
                        <a:ln>
                          <a:noFill/>
                        </a:ln>
                        <a:solidFill>
                          <a:schemeClr val="bg1"/>
                        </a:solidFill>
                        <a:effectLst/>
                        <a:latin typeface="Times New Roman" pitchFamily="18" charset="0"/>
                        <a:ea typeface="ＭＳ Ｐゴシック" pitchFamily="34" charset="-128"/>
                      </a:endParaRPr>
                    </a:p>
                  </a:txBody>
                  <a:tcPr marT="45724" marB="45724"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a:ln>
                            <a:noFill/>
                          </a:ln>
                          <a:solidFill>
                            <a:schemeClr val="bg1"/>
                          </a:solidFill>
                          <a:effectLst/>
                          <a:latin typeface="Times New Roman" pitchFamily="18" charset="0"/>
                          <a:ea typeface="SimSun" pitchFamily="2" charset="-122"/>
                        </a:rPr>
                        <a:t>地球在星之前被形成</a:t>
                      </a:r>
                      <a:endParaRPr kumimoji="0" lang="en-US" altLang="en-US" sz="3200" b="0" i="0" u="none" strike="noStrike" cap="none" normalizeH="0" baseline="0">
                        <a:ln>
                          <a:noFill/>
                        </a:ln>
                        <a:solidFill>
                          <a:schemeClr val="bg1"/>
                        </a:solidFill>
                        <a:effectLst/>
                        <a:latin typeface="Times New Roman" pitchFamily="18" charset="0"/>
                        <a:ea typeface="ＭＳ Ｐゴシック" pitchFamily="34" charset="-128"/>
                      </a:endParaRPr>
                    </a:p>
                  </a:txBody>
                  <a:tcPr marT="45724" marB="4572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81025">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tx1"/>
                          </a:solidFill>
                          <a:effectLst/>
                          <a:latin typeface="Times New Roman" pitchFamily="18" charset="0"/>
                          <a:ea typeface="SimSun" pitchFamily="2" charset="-122"/>
                        </a:rPr>
                        <a:t>接地在星以后长期形成</a:t>
                      </a:r>
                      <a:endParaRPr kumimoji="0" lang="en-US" altLang="en-US" sz="2800" b="0" i="0" u="none" strike="noStrike" cap="none" normalizeH="0" baseline="0">
                        <a:ln>
                          <a:noFill/>
                        </a:ln>
                        <a:solidFill>
                          <a:schemeClr val="tx1"/>
                        </a:solidFill>
                        <a:effectLst/>
                        <a:latin typeface="Times New Roman" pitchFamily="18" charset="0"/>
                        <a:ea typeface="ＭＳ Ｐゴシック" pitchFamily="34" charset="-128"/>
                      </a:endParaRPr>
                    </a:p>
                  </a:txBody>
                  <a:tcPr marT="45724" marB="45724"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bg1"/>
                        </a:solidFill>
                        <a:effectLst/>
                        <a:latin typeface="Times New Roman" pitchFamily="18" charset="0"/>
                        <a:ea typeface="ＭＳ Ｐゴシック" pitchFamily="34" charset="-128"/>
                      </a:endParaRPr>
                    </a:p>
                  </a:txBody>
                  <a:tcPr marT="45724" marB="4572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22891" name="Text Box 17"/>
          <p:cNvSpPr txBox="1">
            <a:spLocks noChangeArrowheads="1"/>
          </p:cNvSpPr>
          <p:nvPr/>
        </p:nvSpPr>
        <p:spPr bwMode="auto">
          <a:xfrm>
            <a:off x="2970213" y="6448425"/>
            <a:ext cx="6097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2000" b="1">
                <a:solidFill>
                  <a:schemeClr val="bg1"/>
                </a:solidFill>
              </a:rPr>
              <a:t>www.christiananswers.net/ q-eden/big-bang.html</a:t>
            </a:r>
          </a:p>
        </p:txBody>
      </p:sp>
      <p:pic>
        <p:nvPicPr>
          <p:cNvPr id="122892" name="Picture 18" descr="star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3" name="Picture 19" descr="solar system"/>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50050" y="0"/>
            <a:ext cx="23939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ctrTitle"/>
          </p:nvPr>
        </p:nvSpPr>
        <p:spPr>
          <a:xfrm>
            <a:off x="2362200" y="381000"/>
            <a:ext cx="4953000" cy="914400"/>
          </a:xfrm>
        </p:spPr>
        <p:txBody>
          <a:bodyPr/>
          <a:lstStyle/>
          <a:p>
            <a:pPr eaLnBrk="1" hangingPunct="1"/>
            <a:r>
              <a:rPr lang="ja-JP" altLang="en-US" b="1">
                <a:solidFill>
                  <a:schemeClr val="bg1"/>
                </a:solidFill>
                <a:ea typeface="ヒラギノ角ゴ ProN W3" pitchFamily="-84" charset="-128"/>
              </a:rPr>
              <a:t>不相容的解</a:t>
            </a:r>
            <a:r>
              <a:rPr lang="ja-JP" altLang="en-US" b="1">
                <a:solidFill>
                  <a:schemeClr val="bg1"/>
                </a:solidFill>
                <a:ea typeface="华文细黑" pitchFamily="-84" charset="-122"/>
              </a:rPr>
              <a:t>释</a:t>
            </a:r>
            <a:r>
              <a:rPr lang="en-US" altLang="ja-JP">
                <a:solidFill>
                  <a:schemeClr val="bg1"/>
                </a:solidFill>
                <a:ea typeface="ＭＳ Ｐゴシック" pitchFamily="34" charset="-128"/>
              </a:rPr>
              <a:t> </a:t>
            </a:r>
            <a:endParaRPr lang="en-US" altLang="en-US">
              <a:solidFill>
                <a:schemeClr val="bg1"/>
              </a:solidFill>
              <a:ea typeface="ＭＳ Ｐゴシック" pitchFamily="34" charset="-128"/>
            </a:endParaRPr>
          </a:p>
        </p:txBody>
      </p:sp>
      <p:graphicFrame>
        <p:nvGraphicFramePr>
          <p:cNvPr id="65585" name="Group 49"/>
          <p:cNvGraphicFramePr>
            <a:graphicFrameLocks noGrp="1"/>
          </p:cNvGraphicFramePr>
          <p:nvPr/>
        </p:nvGraphicFramePr>
        <p:xfrm>
          <a:off x="304800" y="1905000"/>
          <a:ext cx="8382000" cy="4440238"/>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1025">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1" i="0" u="none" strike="noStrike" cap="none" normalizeH="0" baseline="0">
                          <a:ln>
                            <a:noFill/>
                          </a:ln>
                          <a:solidFill>
                            <a:schemeClr val="tx2"/>
                          </a:solidFill>
                          <a:effectLst/>
                          <a:latin typeface="Arial" pitchFamily="34" charset="0"/>
                          <a:ea typeface="SimSun" pitchFamily="2" charset="-122"/>
                        </a:rPr>
                        <a:t>大爆炸</a:t>
                      </a:r>
                    </a:p>
                  </a:txBody>
                  <a:tcPr marT="45725" marB="45725" horzOverflow="overflow">
                    <a:lnL>
                      <a:noFill/>
                    </a:lnL>
                    <a:lnR>
                      <a:noFill/>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1" i="0" u="none" strike="noStrike" cap="none" normalizeH="0" baseline="0">
                          <a:ln>
                            <a:noFill/>
                          </a:ln>
                          <a:solidFill>
                            <a:schemeClr val="tx2"/>
                          </a:solidFill>
                          <a:effectLst/>
                          <a:latin typeface="Arial" pitchFamily="34" charset="0"/>
                          <a:ea typeface="SimSun" pitchFamily="2" charset="-122"/>
                        </a:rPr>
                        <a:t>圣经</a:t>
                      </a:r>
                    </a:p>
                  </a:txBody>
                  <a:tcPr marT="45725" marB="45725"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942975">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a:ln>
                            <a:noFill/>
                          </a:ln>
                          <a:solidFill>
                            <a:schemeClr val="bg1"/>
                          </a:solidFill>
                          <a:effectLst/>
                          <a:latin typeface="Times New Roman" pitchFamily="18" charset="0"/>
                          <a:ea typeface="SimSun" pitchFamily="2" charset="-122"/>
                        </a:rPr>
                        <a:t>植物在太阳以后演变</a:t>
                      </a:r>
                      <a:endParaRPr kumimoji="0" lang="en-US" altLang="en-US" sz="3200" b="0" i="0" u="none" strike="noStrike" cap="none" normalizeH="0" baseline="0">
                        <a:ln>
                          <a:noFill/>
                        </a:ln>
                        <a:solidFill>
                          <a:schemeClr val="bg1"/>
                        </a:solidFill>
                        <a:effectLst/>
                        <a:latin typeface="Times New Roman" pitchFamily="18" charset="0"/>
                        <a:ea typeface="ＭＳ Ｐゴシック" pitchFamily="34" charset="-128"/>
                      </a:endParaRPr>
                    </a:p>
                  </a:txBody>
                  <a:tcPr marT="45725" marB="45725"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a:ln>
                            <a:noFill/>
                          </a:ln>
                          <a:solidFill>
                            <a:schemeClr val="bg1"/>
                          </a:solidFill>
                          <a:effectLst/>
                          <a:latin typeface="Times New Roman" pitchFamily="18" charset="0"/>
                          <a:ea typeface="SimSun" pitchFamily="2" charset="-122"/>
                        </a:rPr>
                        <a:t>植物在太阳之前形成</a:t>
                      </a:r>
                      <a:endParaRPr kumimoji="0" lang="en-US" altLang="en-US" sz="3200" b="0" i="0" u="none" strike="noStrike" cap="none" normalizeH="0" baseline="0">
                        <a:ln>
                          <a:noFill/>
                        </a:ln>
                        <a:solidFill>
                          <a:schemeClr val="bg1"/>
                        </a:solidFill>
                        <a:effectLst/>
                        <a:latin typeface="Times New Roman" pitchFamily="18" charset="0"/>
                        <a:ea typeface="ＭＳ Ｐゴシック" pitchFamily="34" charset="-128"/>
                      </a:endParaRPr>
                    </a:p>
                  </a:txBody>
                  <a:tcPr marT="45725" marB="4572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2335213">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3200" b="0" i="0"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3200" b="0" i="0"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a:ln>
                            <a:noFill/>
                          </a:ln>
                          <a:solidFill>
                            <a:schemeClr val="bg1"/>
                          </a:solidFill>
                          <a:effectLst/>
                          <a:latin typeface="Times New Roman" pitchFamily="18" charset="0"/>
                          <a:ea typeface="SimSun" pitchFamily="2" charset="-122"/>
                        </a:rPr>
                        <a:t>鸟从爬行动物演变</a:t>
                      </a:r>
                      <a:endParaRPr kumimoji="0" lang="en-US" altLang="en-US" sz="3200" b="1" i="0" u="none" strike="noStrike" cap="none" normalizeH="0" baseline="0">
                        <a:ln>
                          <a:noFill/>
                        </a:ln>
                        <a:solidFill>
                          <a:schemeClr val="bg1"/>
                        </a:solidFill>
                        <a:effectLst/>
                        <a:latin typeface="Arial" pitchFamily="34" charset="0"/>
                        <a:ea typeface="ＭＳ Ｐゴシック" pitchFamily="34" charset="-128"/>
                      </a:endParaRPr>
                    </a:p>
                  </a:txBody>
                  <a:tcPr marT="45725" marB="45725"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3200" b="0" i="0"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3200" b="0" i="0"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a:ln>
                            <a:noFill/>
                          </a:ln>
                          <a:solidFill>
                            <a:schemeClr val="bg1"/>
                          </a:solidFill>
                          <a:effectLst/>
                          <a:latin typeface="Times New Roman" pitchFamily="18" charset="0"/>
                          <a:ea typeface="SimSun" pitchFamily="2" charset="-122"/>
                        </a:rPr>
                        <a:t>鸟被创造于爬行动物，</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a:ln>
                          <a:noFill/>
                        </a:ln>
                        <a:solidFill>
                          <a:schemeClr val="bg1"/>
                        </a:solidFill>
                        <a:effectLst/>
                        <a:latin typeface="Times New Roman" pitchFamily="18" charset="0"/>
                        <a:ea typeface="ＭＳ Ｐゴシック" pitchFamily="34" charset="-128"/>
                      </a:endParaRPr>
                    </a:p>
                  </a:txBody>
                  <a:tcPr marT="45725" marB="4572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81025">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a:ln>
                          <a:noFill/>
                        </a:ln>
                        <a:solidFill>
                          <a:schemeClr val="bg1"/>
                        </a:solidFill>
                        <a:effectLst/>
                        <a:latin typeface="Times New Roman" pitchFamily="18" charset="0"/>
                        <a:ea typeface="ＭＳ Ｐゴシック" pitchFamily="34" charset="-128"/>
                      </a:endParaRPr>
                    </a:p>
                  </a:txBody>
                  <a:tcPr marT="45725" marB="45725"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3200" b="0" i="0" u="none" strike="noStrike" cap="none" normalizeH="0" baseline="0">
                        <a:ln>
                          <a:noFill/>
                        </a:ln>
                        <a:solidFill>
                          <a:schemeClr val="bg1"/>
                        </a:solidFill>
                        <a:effectLst/>
                        <a:latin typeface="Times New Roman" pitchFamily="18" charset="0"/>
                        <a:ea typeface="SimSun" pitchFamily="2" charset="-122"/>
                      </a:endParaRPr>
                    </a:p>
                  </a:txBody>
                  <a:tcPr marT="45725" marB="45725"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124939" name="Picture 17" descr="star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0" name="Picture 18" descr="solar system"/>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50050" y="0"/>
            <a:ext cx="23939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41" name="Text Box 19"/>
          <p:cNvSpPr txBox="1">
            <a:spLocks noChangeArrowheads="1"/>
          </p:cNvSpPr>
          <p:nvPr/>
        </p:nvSpPr>
        <p:spPr bwMode="auto">
          <a:xfrm>
            <a:off x="2970213" y="6448425"/>
            <a:ext cx="6097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2000" b="1">
                <a:solidFill>
                  <a:schemeClr val="bg1"/>
                </a:solidFill>
              </a:rPr>
              <a:t>www.christiananswers.net/ q-eden/big-bang.html</a:t>
            </a:r>
          </a:p>
        </p:txBody>
      </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Collins,Francis-colo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7239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ctrTitle"/>
          </p:nvPr>
        </p:nvSpPr>
        <p:spPr>
          <a:xfrm>
            <a:off x="3962400" y="838200"/>
            <a:ext cx="4724400" cy="990600"/>
          </a:xfrm>
          <a:effectLst>
            <a:outerShdw blurRad="63500" dist="35921" dir="2700000" algn="ctr" rotWithShape="0">
              <a:srgbClr val="000000">
                <a:alpha val="74997"/>
              </a:srgbClr>
            </a:outerShdw>
          </a:effectLst>
        </p:spPr>
        <p:txBody>
          <a:bodyPr/>
          <a:lstStyle/>
          <a:p>
            <a:pPr eaLnBrk="1" hangingPunct="1">
              <a:defRPr/>
            </a:pPr>
            <a:r>
              <a:rPr lang="ja-JP" altLang="en-US" sz="4000" b="1">
                <a:solidFill>
                  <a:schemeClr val="bg1"/>
                </a:solidFill>
                <a:ea typeface="华文细黑" charset="0"/>
                <a:cs typeface="华文细黑" charset="0"/>
              </a:rPr>
              <a:t>谁</a:t>
            </a:r>
            <a:r>
              <a:rPr lang="ja-JP" altLang="en-US" sz="4000" b="1">
                <a:solidFill>
                  <a:schemeClr val="bg1"/>
                </a:solidFill>
                <a:ea typeface="ヒラギノ角ゴ ProN W3" charset="0"/>
                <a:cs typeface="ヒラギノ角ゴ ProN W3" charset="0"/>
              </a:rPr>
              <a:t>是</a:t>
            </a:r>
            <a:r>
              <a:rPr lang="en-US" altLang="ja-JP" sz="4000" b="1">
                <a:solidFill>
                  <a:schemeClr val="bg1"/>
                </a:solidFill>
              </a:rPr>
              <a:t>Collins </a:t>
            </a:r>
            <a:r>
              <a:rPr lang="ja-JP" altLang="en-US" sz="4000" b="1">
                <a:solidFill>
                  <a:schemeClr val="bg1"/>
                </a:solidFill>
                <a:ea typeface="ヒラギノ角ゴ ProN W3" charset="0"/>
                <a:cs typeface="ヒラギノ角ゴ ProN W3" charset="0"/>
              </a:rPr>
              <a:t>？</a:t>
            </a:r>
            <a:br>
              <a:rPr lang="en-US" altLang="ja-JP" sz="3200" b="1">
                <a:solidFill>
                  <a:schemeClr val="bg1"/>
                </a:solidFill>
              </a:rPr>
            </a:br>
            <a:endParaRPr lang="en-US" sz="3200">
              <a:solidFill>
                <a:schemeClr val="tx1"/>
              </a:solidFill>
            </a:endParaRPr>
          </a:p>
        </p:txBody>
      </p:sp>
      <p:sp>
        <p:nvSpPr>
          <p:cNvPr id="11268" name="Rectangle 4"/>
          <p:cNvSpPr>
            <a:spLocks noGrp="1" noChangeArrowheads="1"/>
          </p:cNvSpPr>
          <p:nvPr>
            <p:ph type="subTitle" idx="1"/>
          </p:nvPr>
        </p:nvSpPr>
        <p:spPr>
          <a:xfrm>
            <a:off x="4572000" y="1905000"/>
            <a:ext cx="3962400" cy="4191000"/>
          </a:xfrm>
          <a:effectLst>
            <a:outerShdw blurRad="63500" dist="35921" dir="2700000" algn="ctr" rotWithShape="0">
              <a:srgbClr val="000000">
                <a:alpha val="74997"/>
              </a:srgbClr>
            </a:outerShdw>
          </a:effectLst>
        </p:spPr>
        <p:txBody>
          <a:bodyPr/>
          <a:lstStyle/>
          <a:p>
            <a:pPr marL="522288" indent="-522288" algn="l" eaLnBrk="1" hangingPunct="1">
              <a:lnSpc>
                <a:spcPct val="90000"/>
              </a:lnSpc>
              <a:buFontTx/>
              <a:buChar char="•"/>
            </a:pPr>
            <a:r>
              <a:rPr lang="ja-JP" altLang="en-US" sz="3600" b="1">
                <a:solidFill>
                  <a:schemeClr val="bg1"/>
                </a:solidFill>
                <a:ea typeface="ヒラギノ角ゴ ProN W3" pitchFamily="-84" charset="-128"/>
              </a:rPr>
              <a:t>其中一位</a:t>
            </a:r>
            <a:r>
              <a:rPr lang="ja-JP" altLang="en-US" sz="3600" b="1">
                <a:solidFill>
                  <a:schemeClr val="bg1"/>
                </a:solidFill>
                <a:ea typeface="华文细黑" pitchFamily="-84" charset="-122"/>
              </a:rPr>
              <a:t>领</a:t>
            </a:r>
            <a:r>
              <a:rPr lang="ja-JP" altLang="en-US" sz="3600" b="1">
                <a:solidFill>
                  <a:schemeClr val="bg1"/>
                </a:solidFill>
                <a:ea typeface="ヒラギノ角ゴ ProN W3" pitchFamily="-84" charset="-128"/>
              </a:rPr>
              <a:t>先世界的科学家</a:t>
            </a:r>
            <a:endParaRPr lang="en-US" altLang="zh-CN" sz="3600" b="1">
              <a:solidFill>
                <a:schemeClr val="bg1"/>
              </a:solidFill>
              <a:ea typeface="ＭＳ Ｐゴシック" pitchFamily="34" charset="-128"/>
            </a:endParaRPr>
          </a:p>
          <a:p>
            <a:pPr marL="522288" indent="-522288" algn="l" eaLnBrk="1" hangingPunct="1">
              <a:lnSpc>
                <a:spcPct val="90000"/>
              </a:lnSpc>
              <a:buFontTx/>
              <a:buChar char="•"/>
            </a:pPr>
            <a:r>
              <a:rPr lang="ja-JP" altLang="en-US" sz="3600" b="1">
                <a:solidFill>
                  <a:schemeClr val="bg1"/>
                </a:solidFill>
                <a:ea typeface="ヒラギノ角ゴ ProN W3" pitchFamily="-84" charset="-128"/>
              </a:rPr>
              <a:t>人的染色体</a:t>
            </a:r>
            <a:r>
              <a:rPr lang="ja-JP" altLang="en-US" sz="3600" b="1">
                <a:solidFill>
                  <a:schemeClr val="bg1"/>
                </a:solidFill>
                <a:ea typeface="华文细黑" pitchFamily="-84" charset="-122"/>
              </a:rPr>
              <a:t>项</a:t>
            </a:r>
            <a:r>
              <a:rPr lang="ja-JP" altLang="en-US" sz="3600" b="1">
                <a:solidFill>
                  <a:schemeClr val="bg1"/>
                </a:solidFill>
                <a:ea typeface="ヒラギノ角ゴ ProN W3" pitchFamily="-84" charset="-128"/>
              </a:rPr>
              <a:t>目</a:t>
            </a:r>
            <a:r>
              <a:rPr lang="en-US" altLang="ja-JP" sz="3600" b="1">
                <a:solidFill>
                  <a:schemeClr val="bg1"/>
                </a:solidFill>
                <a:ea typeface="ＭＳ Ｐゴシック" pitchFamily="34" charset="-128"/>
              </a:rPr>
              <a:t>( </a:t>
            </a:r>
            <a:r>
              <a:rPr lang="ja-JP" altLang="en-US" sz="3600" b="1">
                <a:solidFill>
                  <a:schemeClr val="bg1"/>
                </a:solidFill>
                <a:ea typeface="ヒラギノ角ゴ ProN W3" pitchFamily="-84" charset="-128"/>
              </a:rPr>
              <a:t>脱</a:t>
            </a:r>
            <a:r>
              <a:rPr lang="ja-JP" altLang="en-US" sz="3600" b="1">
                <a:solidFill>
                  <a:schemeClr val="bg1"/>
                </a:solidFill>
                <a:ea typeface="华文细黑" pitchFamily="-84" charset="-122"/>
              </a:rPr>
              <a:t>氧</a:t>
            </a:r>
            <a:r>
              <a:rPr lang="ja-JP" altLang="en-US" sz="3600" b="1">
                <a:solidFill>
                  <a:schemeClr val="bg1"/>
                </a:solidFill>
                <a:ea typeface="ヒラギノ角ゴ ProN W3" pitchFamily="-84" charset="-128"/>
              </a:rPr>
              <a:t>核糖核酸</a:t>
            </a:r>
            <a:r>
              <a:rPr lang="en-US" altLang="ja-JP" sz="3600" b="1">
                <a:solidFill>
                  <a:schemeClr val="bg1"/>
                </a:solidFill>
                <a:ea typeface="ＭＳ Ｐゴシック" pitchFamily="34" charset="-128"/>
              </a:rPr>
              <a:t>)</a:t>
            </a:r>
            <a:r>
              <a:rPr lang="ja-JP" altLang="en-US" sz="3600" b="1">
                <a:solidFill>
                  <a:schemeClr val="bg1"/>
                </a:solidFill>
                <a:ea typeface="ヒラギノ角ゴ ProN W3" pitchFamily="-84" charset="-128"/>
              </a:rPr>
              <a:t>的主任</a:t>
            </a:r>
            <a:endParaRPr lang="en-US" altLang="zh-CN" sz="3600" b="1">
              <a:solidFill>
                <a:schemeClr val="bg1"/>
              </a:solidFill>
              <a:ea typeface="ＭＳ Ｐゴシック" pitchFamily="34" charset="-128"/>
            </a:endParaRPr>
          </a:p>
          <a:p>
            <a:pPr marL="522288" indent="-522288" algn="l" eaLnBrk="1" hangingPunct="1">
              <a:lnSpc>
                <a:spcPct val="90000"/>
              </a:lnSpc>
              <a:buFontTx/>
              <a:buChar char="•"/>
            </a:pPr>
            <a:r>
              <a:rPr lang="ja-JP" altLang="en-US" sz="3600" b="1">
                <a:solidFill>
                  <a:schemeClr val="bg1"/>
                </a:solidFill>
                <a:ea typeface="ヒラギノ角ゴ ProN W3" pitchFamily="-84" charset="-128"/>
              </a:rPr>
              <a:t>前无神</a:t>
            </a:r>
            <a:r>
              <a:rPr lang="ja-JP" altLang="en-US" sz="3600" b="1">
                <a:solidFill>
                  <a:schemeClr val="bg1"/>
                </a:solidFill>
                <a:ea typeface="华文细黑" pitchFamily="-84" charset="-122"/>
              </a:rPr>
              <a:t>论</a:t>
            </a:r>
            <a:r>
              <a:rPr lang="ja-JP" altLang="en-US" sz="3600" b="1">
                <a:solidFill>
                  <a:schemeClr val="bg1"/>
                </a:solidFill>
                <a:ea typeface="ヒラギノ角ゴ ProN W3" pitchFamily="-84" charset="-128"/>
              </a:rPr>
              <a:t>者，</a:t>
            </a:r>
            <a:endParaRPr lang="en-US" altLang="zh-CN" sz="3600" b="1">
              <a:solidFill>
                <a:schemeClr val="bg1"/>
              </a:solidFill>
              <a:ea typeface="ＭＳ Ｐゴシック" pitchFamily="34" charset="-128"/>
            </a:endParaRPr>
          </a:p>
          <a:p>
            <a:pPr marL="522288" indent="-522288" algn="l" eaLnBrk="1" hangingPunct="1">
              <a:lnSpc>
                <a:spcPct val="90000"/>
              </a:lnSpc>
            </a:pPr>
            <a:r>
              <a:rPr lang="zh-CN" altLang="en-US" sz="3600" b="1">
                <a:solidFill>
                  <a:schemeClr val="bg1"/>
                </a:solidFill>
                <a:ea typeface="ＭＳ Ｐゴシック" pitchFamily="34" charset="-128"/>
              </a:rPr>
              <a:t>     </a:t>
            </a:r>
            <a:r>
              <a:rPr lang="zh-CN" altLang="en-US" sz="3600" b="1">
                <a:solidFill>
                  <a:schemeClr val="bg1"/>
                </a:solidFill>
                <a:ea typeface="华文细黑" pitchFamily="-84" charset="-122"/>
              </a:rPr>
              <a:t>现</a:t>
            </a:r>
            <a:r>
              <a:rPr lang="zh-CN" altLang="en-US" sz="3600" b="1">
                <a:solidFill>
                  <a:schemeClr val="bg1"/>
                </a:solidFill>
                <a:ea typeface="ヒラギノ角ゴ ProN W3" pitchFamily="-84" charset="-128"/>
              </a:rPr>
              <a:t>在</a:t>
            </a:r>
            <a:r>
              <a:rPr lang="zh-CN" altLang="en-US" sz="3600" b="1">
                <a:solidFill>
                  <a:schemeClr val="bg1"/>
                </a:solidFill>
                <a:ea typeface="SimSun" pitchFamily="2" charset="-122"/>
              </a:rPr>
              <a:t>是</a:t>
            </a:r>
            <a:r>
              <a:rPr lang="zh-CN" altLang="en-US" sz="3600" b="1">
                <a:solidFill>
                  <a:schemeClr val="bg1"/>
                </a:solidFill>
                <a:ea typeface="ヒラギノ角ゴ ProN W3" pitchFamily="-84" charset="-128"/>
              </a:rPr>
              <a:t>基督徒</a:t>
            </a:r>
            <a:endParaRPr lang="zh-CN" altLang="en-US" sz="3600" b="1">
              <a:solidFill>
                <a:schemeClr val="bg1"/>
              </a:solidFill>
              <a:ea typeface="ＭＳ Ｐゴシック" pitchFamily="34" charset="-128"/>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6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ctrTitle"/>
          </p:nvPr>
        </p:nvSpPr>
        <p:spPr>
          <a:xfrm>
            <a:off x="2209800" y="381000"/>
            <a:ext cx="4953000" cy="914400"/>
          </a:xfrm>
        </p:spPr>
        <p:txBody>
          <a:bodyPr/>
          <a:lstStyle/>
          <a:p>
            <a:pPr eaLnBrk="1" hangingPunct="1"/>
            <a:r>
              <a:rPr lang="ja-JP" altLang="en-US" b="1">
                <a:solidFill>
                  <a:schemeClr val="bg1"/>
                </a:solidFill>
                <a:ea typeface="ヒラギノ角ゴ ProN W3" pitchFamily="-84" charset="-128"/>
              </a:rPr>
              <a:t>不相容的解</a:t>
            </a:r>
            <a:r>
              <a:rPr lang="ja-JP" altLang="en-US" b="1">
                <a:solidFill>
                  <a:schemeClr val="bg1"/>
                </a:solidFill>
                <a:ea typeface="华文细黑" pitchFamily="-84" charset="-122"/>
              </a:rPr>
              <a:t>释</a:t>
            </a:r>
            <a:r>
              <a:rPr lang="en-US" altLang="ja-JP">
                <a:solidFill>
                  <a:schemeClr val="bg1"/>
                </a:solidFill>
                <a:ea typeface="ＭＳ Ｐゴシック" pitchFamily="34" charset="-128"/>
              </a:rPr>
              <a:t> </a:t>
            </a:r>
            <a:endParaRPr lang="en-US" altLang="en-US">
              <a:solidFill>
                <a:schemeClr val="bg1"/>
              </a:solidFill>
              <a:ea typeface="ＭＳ Ｐゴシック" pitchFamily="34" charset="-128"/>
            </a:endParaRPr>
          </a:p>
        </p:txBody>
      </p:sp>
      <p:graphicFrame>
        <p:nvGraphicFramePr>
          <p:cNvPr id="67611" name="Group 27"/>
          <p:cNvGraphicFramePr>
            <a:graphicFrameLocks noGrp="1"/>
          </p:cNvGraphicFramePr>
          <p:nvPr/>
        </p:nvGraphicFramePr>
        <p:xfrm>
          <a:off x="304800" y="1905000"/>
          <a:ext cx="8382000" cy="2470705"/>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1025">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1" i="0" u="none" strike="noStrike" cap="none" normalizeH="0" baseline="0">
                          <a:ln>
                            <a:noFill/>
                          </a:ln>
                          <a:solidFill>
                            <a:schemeClr val="tx2"/>
                          </a:solidFill>
                          <a:effectLst/>
                          <a:latin typeface="Arial" pitchFamily="34" charset="0"/>
                          <a:ea typeface="SimSun" pitchFamily="2" charset="-122"/>
                        </a:rPr>
                        <a:t>大爆炸</a:t>
                      </a:r>
                    </a:p>
                  </a:txBody>
                  <a:tcPr marT="45700" marB="45700" horzOverflow="overflow">
                    <a:lnL>
                      <a:noFill/>
                    </a:lnL>
                    <a:lnR>
                      <a:noFill/>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200" b="1" i="0" u="none" strike="noStrike" cap="none" normalizeH="0" baseline="0">
                          <a:ln>
                            <a:noFill/>
                          </a:ln>
                          <a:solidFill>
                            <a:schemeClr val="tx2"/>
                          </a:solidFill>
                          <a:effectLst/>
                          <a:latin typeface="Arial" pitchFamily="34" charset="0"/>
                          <a:ea typeface="SimSun" pitchFamily="2" charset="-122"/>
                        </a:rPr>
                        <a:t>圣经</a:t>
                      </a:r>
                    </a:p>
                  </a:txBody>
                  <a:tcPr marT="45700" marB="4570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944563">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Times New Roman" pitchFamily="18" charset="0"/>
                          <a:ea typeface="SimSun" pitchFamily="2" charset="-122"/>
                        </a:rPr>
                        <a:t>太阳在地球以前形成</a:t>
                      </a:r>
                      <a:endParaRPr kumimoji="0" lang="en-US" altLang="en-US" sz="3200" b="1" i="0" u="none" strike="noStrike" cap="none" normalizeH="0" baseline="0">
                        <a:ln>
                          <a:noFill/>
                        </a:ln>
                        <a:solidFill>
                          <a:schemeClr val="bg1"/>
                        </a:solidFill>
                        <a:effectLst/>
                        <a:latin typeface="Arial" pitchFamily="34" charset="0"/>
                        <a:ea typeface="ＭＳ Ｐゴシック" pitchFamily="34" charset="-128"/>
                      </a:endParaRPr>
                    </a:p>
                  </a:txBody>
                  <a:tcPr marT="45700" marB="4570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Times New Roman" pitchFamily="18" charset="0"/>
                          <a:ea typeface="SimSun" pitchFamily="2" charset="-122"/>
                        </a:rPr>
                        <a:t>太阳在第四天形成了，在地球以后</a:t>
                      </a:r>
                      <a:endParaRPr kumimoji="0" lang="en-US" altLang="en-US" sz="2800" b="0" i="0" u="none" strike="noStrike" cap="none" normalizeH="0" baseline="0">
                        <a:ln>
                          <a:noFill/>
                        </a:ln>
                        <a:solidFill>
                          <a:schemeClr val="bg1"/>
                        </a:solidFill>
                        <a:effectLst/>
                        <a:latin typeface="Times New Roman" pitchFamily="18" charset="0"/>
                        <a:ea typeface="ＭＳ Ｐゴシック" pitchFamily="34" charset="-128"/>
                      </a:endParaRPr>
                    </a:p>
                  </a:txBody>
                  <a:tcPr marT="45700" marB="457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44563">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Times New Roman" pitchFamily="18" charset="0"/>
                          <a:ea typeface="SimSun" pitchFamily="2" charset="-122"/>
                        </a:rPr>
                        <a:t>太阳从较早的星被形成</a:t>
                      </a:r>
                      <a:endParaRPr kumimoji="0" lang="en-US" altLang="en-US" sz="2800" b="0" i="0" u="none" strike="noStrike" cap="none" normalizeH="0" baseline="0">
                        <a:ln>
                          <a:noFill/>
                        </a:ln>
                        <a:solidFill>
                          <a:schemeClr val="bg1"/>
                        </a:solidFill>
                        <a:effectLst/>
                        <a:latin typeface="Times New Roman" pitchFamily="18" charset="0"/>
                        <a:ea typeface="ＭＳ Ｐゴシック" pitchFamily="34" charset="-128"/>
                      </a:endParaRPr>
                    </a:p>
                  </a:txBody>
                  <a:tcPr marT="45700" marB="4570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Geneva" pitchFamily="-84" charset="0"/>
                          <a:cs typeface="Geneva" pitchFamily="-84" charset="0"/>
                        </a:defRPr>
                      </a:lvl2pPr>
                      <a:lvl3pPr marL="1143000" indent="-228600">
                        <a:spcBef>
                          <a:spcPct val="20000"/>
                        </a:spcBef>
                        <a:defRPr sz="2000">
                          <a:solidFill>
                            <a:schemeClr val="tx1"/>
                          </a:solidFill>
                          <a:latin typeface="Times New Roman" pitchFamily="18" charset="0"/>
                          <a:ea typeface="Geneva" pitchFamily="-84" charset="0"/>
                          <a:cs typeface="Geneva" pitchFamily="-84" charset="0"/>
                        </a:defRPr>
                      </a:lvl3pPr>
                      <a:lvl4pPr marL="1600200" indent="-228600">
                        <a:spcBef>
                          <a:spcPct val="20000"/>
                        </a:spcBef>
                        <a:defRPr>
                          <a:solidFill>
                            <a:schemeClr val="tx1"/>
                          </a:solidFill>
                          <a:latin typeface="Times New Roman" pitchFamily="18" charset="0"/>
                          <a:ea typeface="Geneva" pitchFamily="-84" charset="0"/>
                          <a:cs typeface="Geneva" pitchFamily="-84" charset="0"/>
                        </a:defRPr>
                      </a:lvl4pPr>
                      <a:lvl5pPr marL="2057400" indent="-228600">
                        <a:spcBef>
                          <a:spcPct val="20000"/>
                        </a:spcBef>
                        <a:defRPr>
                          <a:solidFill>
                            <a:schemeClr val="tx1"/>
                          </a:solidFill>
                          <a:latin typeface="Times New Roman" pitchFamily="18" charset="0"/>
                          <a:ea typeface="Geneva" pitchFamily="-84" charset="0"/>
                          <a:cs typeface="Geneva" pitchFamily="-84" charset="0"/>
                        </a:defRPr>
                      </a:lvl5pPr>
                      <a:lvl6pPr marL="25146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6pPr>
                      <a:lvl7pPr marL="29718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7pPr>
                      <a:lvl8pPr marL="34290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8pPr>
                      <a:lvl9pPr marL="3886200" indent="-228600" eaLnBrk="0" fontAlgn="base" hangingPunct="0">
                        <a:spcBef>
                          <a:spcPct val="20000"/>
                        </a:spcBef>
                        <a:spcAft>
                          <a:spcPct val="0"/>
                        </a:spcAft>
                        <a:defRPr>
                          <a:solidFill>
                            <a:schemeClr val="tx1"/>
                          </a:solidFill>
                          <a:latin typeface="Times New Roman" pitchFamily="18" charset="0"/>
                          <a:ea typeface="Geneva" pitchFamily="-84" charset="0"/>
                          <a:cs typeface="Geneva" pitchFamily="-8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0" i="0" u="none" strike="noStrike" cap="none" normalizeH="0" baseline="0">
                          <a:ln>
                            <a:noFill/>
                          </a:ln>
                          <a:solidFill>
                            <a:schemeClr val="bg1"/>
                          </a:solidFill>
                          <a:effectLst/>
                          <a:latin typeface="Times New Roman" pitchFamily="18" charset="0"/>
                          <a:ea typeface="SimSun" pitchFamily="2" charset="-122"/>
                        </a:rPr>
                        <a:t>太阳，月亮和星一起被形成</a:t>
                      </a:r>
                      <a:endParaRPr kumimoji="0" lang="en-US" altLang="en-US" sz="2800" b="0" i="0" u="none" strike="noStrike" cap="none" normalizeH="0" baseline="0">
                        <a:ln>
                          <a:noFill/>
                        </a:ln>
                        <a:solidFill>
                          <a:schemeClr val="bg1"/>
                        </a:solidFill>
                        <a:effectLst/>
                        <a:latin typeface="Times New Roman" pitchFamily="18" charset="0"/>
                        <a:ea typeface="ＭＳ Ｐゴシック" pitchFamily="34" charset="-128"/>
                      </a:endParaRPr>
                    </a:p>
                  </a:txBody>
                  <a:tcPr marT="45700" marB="457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126985" name="Picture 17" descr="star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6" name="Picture 18" descr="solar system"/>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50050" y="0"/>
            <a:ext cx="23939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7" name="Text Box 19"/>
          <p:cNvSpPr txBox="1">
            <a:spLocks noChangeArrowheads="1"/>
          </p:cNvSpPr>
          <p:nvPr/>
        </p:nvSpPr>
        <p:spPr bwMode="auto">
          <a:xfrm>
            <a:off x="2970213" y="6448425"/>
            <a:ext cx="6097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2000" b="1">
                <a:solidFill>
                  <a:schemeClr val="bg1"/>
                </a:solidFill>
              </a:rPr>
              <a:t>www.christiananswers.net/ q-eden/big-bang.html</a:t>
            </a:r>
          </a:p>
        </p:txBody>
      </p:sp>
    </p:spTree>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creati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0" y="304800"/>
            <a:ext cx="9144000" cy="1143000"/>
          </a:xfrm>
          <a:effectLst>
            <a:outerShdw blurRad="63500" dist="35921" dir="2700000" algn="ctr" rotWithShape="0">
              <a:schemeClr val="tx2">
                <a:alpha val="74997"/>
              </a:schemeClr>
            </a:outerShdw>
          </a:effectLst>
        </p:spPr>
        <p:txBody>
          <a:bodyPr/>
          <a:lstStyle/>
          <a:p>
            <a:pPr eaLnBrk="1" hangingPunct="1"/>
            <a:r>
              <a:rPr lang="zh-CN" altLang="en-US" sz="4000" b="1">
                <a:solidFill>
                  <a:schemeClr val="bg1"/>
                </a:solidFill>
                <a:ea typeface="ヒラギノ角ゴ ProN W3" pitchFamily="-84" charset="-128"/>
              </a:rPr>
              <a:t>天文学家</a:t>
            </a:r>
            <a:r>
              <a:rPr lang="zh-CN" altLang="en-US" sz="4000" b="1">
                <a:solidFill>
                  <a:schemeClr val="bg1"/>
                </a:solidFill>
                <a:ea typeface="华文细黑" pitchFamily="-84" charset="-122"/>
              </a:rPr>
              <a:t>现</a:t>
            </a:r>
            <a:r>
              <a:rPr lang="zh-CN" altLang="en-US" sz="4000" b="1">
                <a:solidFill>
                  <a:schemeClr val="bg1"/>
                </a:solidFill>
                <a:ea typeface="ヒラギノ角ゴ ProN W3" pitchFamily="-84" charset="-128"/>
              </a:rPr>
              <a:t>在</a:t>
            </a:r>
            <a:r>
              <a:rPr lang="zh-CN" altLang="en-US" sz="4000" b="1">
                <a:solidFill>
                  <a:schemeClr val="bg1"/>
                </a:solidFill>
                <a:ea typeface="SimSun" pitchFamily="2" charset="-122"/>
              </a:rPr>
              <a:t>质</a:t>
            </a:r>
            <a:r>
              <a:rPr lang="zh-CN" altLang="en-US" sz="4000" b="1">
                <a:solidFill>
                  <a:schemeClr val="bg1"/>
                </a:solidFill>
                <a:ea typeface="ヒラギノ角ゴ ProN W3" pitchFamily="-84" charset="-128"/>
              </a:rPr>
              <a:t>疑大</a:t>
            </a:r>
            <a:r>
              <a:rPr lang="zh-CN" altLang="en-US" sz="4000" b="1">
                <a:solidFill>
                  <a:schemeClr val="bg1"/>
                </a:solidFill>
                <a:ea typeface="SimSun" pitchFamily="2" charset="-122"/>
              </a:rPr>
              <a:t>爆炸</a:t>
            </a:r>
            <a:endParaRPr lang="zh-CN" altLang="en-US" b="1">
              <a:solidFill>
                <a:schemeClr val="bg1"/>
              </a:solidFill>
              <a:ea typeface="SimSun" pitchFamily="2" charset="-122"/>
            </a:endParaRPr>
          </a:p>
        </p:txBody>
      </p:sp>
      <p:sp>
        <p:nvSpPr>
          <p:cNvPr id="69636" name="Rectangle 4"/>
          <p:cNvSpPr>
            <a:spLocks noChangeArrowheads="1"/>
          </p:cNvSpPr>
          <p:nvPr/>
        </p:nvSpPr>
        <p:spPr bwMode="auto">
          <a:xfrm>
            <a:off x="304800" y="1752600"/>
            <a:ext cx="8534400" cy="4953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en-US" altLang="en-US" sz="4000" b="1">
                <a:solidFill>
                  <a:schemeClr val="bg1"/>
                </a:solidFill>
                <a:latin typeface="Verdana" pitchFamily="34" charset="0"/>
              </a:rPr>
              <a:t>“</a:t>
            </a:r>
            <a:r>
              <a:rPr lang="zh-CN" altLang="en-US" sz="4000" b="1">
                <a:solidFill>
                  <a:schemeClr val="bg1"/>
                </a:solidFill>
                <a:latin typeface="Verdana" pitchFamily="34" charset="0"/>
                <a:ea typeface="SimSun" pitchFamily="2" charset="-122"/>
              </a:rPr>
              <a:t>如果宇宙来自大</a:t>
            </a:r>
            <a:r>
              <a:rPr lang="zh-CN" altLang="en-US" sz="3200" b="1">
                <a:solidFill>
                  <a:schemeClr val="bg1"/>
                </a:solidFill>
                <a:latin typeface="Times New Roman" pitchFamily="18" charset="0"/>
                <a:ea typeface="SimSun" pitchFamily="2" charset="-122"/>
              </a:rPr>
              <a:t>爆炸</a:t>
            </a:r>
            <a:r>
              <a:rPr lang="zh-CN" altLang="en-US" sz="4000" b="1">
                <a:solidFill>
                  <a:schemeClr val="bg1"/>
                </a:solidFill>
                <a:latin typeface="Verdana" pitchFamily="34" charset="0"/>
                <a:ea typeface="SimSun" pitchFamily="2" charset="-122"/>
              </a:rPr>
              <a:t>，应该均匀地分布物质。 然而，宇宙包含大量的极端参差不齐的物体。 这意味着物质被集中在区域和层面里相对空荡的地区。”</a:t>
            </a:r>
            <a:r>
              <a:rPr lang="zh-CN" altLang="en-US" sz="3200" b="1">
                <a:solidFill>
                  <a:schemeClr val="bg1"/>
                </a:solidFill>
                <a:latin typeface="Verdana" pitchFamily="34" charset="0"/>
                <a:ea typeface="SimSun" pitchFamily="2" charset="-122"/>
              </a:rPr>
              <a:t> </a:t>
            </a:r>
          </a:p>
        </p:txBody>
      </p:sp>
      <p:sp>
        <p:nvSpPr>
          <p:cNvPr id="129028"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solidFill>
                  <a:schemeClr val="bg1"/>
                </a:solidFill>
              </a:rPr>
              <a:t>Werner Gitt, answersingenesis.org</a:t>
            </a:r>
          </a:p>
        </p:txBody>
      </p:sp>
    </p:spTree>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creati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3"/>
          <p:cNvSpPr>
            <a:spLocks noGrp="1" noChangeArrowheads="1"/>
          </p:cNvSpPr>
          <p:nvPr>
            <p:ph type="ctrTitle"/>
          </p:nvPr>
        </p:nvSpPr>
        <p:spPr>
          <a:xfrm>
            <a:off x="0" y="304800"/>
            <a:ext cx="9144000" cy="1143000"/>
          </a:xfrm>
          <a:effectLst>
            <a:outerShdw blurRad="63500" dist="35921" dir="2700000" algn="ctr" rotWithShape="0">
              <a:schemeClr val="tx2">
                <a:alpha val="74997"/>
              </a:schemeClr>
            </a:outerShdw>
          </a:effectLst>
        </p:spPr>
        <p:txBody>
          <a:bodyPr/>
          <a:lstStyle/>
          <a:p>
            <a:pPr eaLnBrk="1" hangingPunct="1"/>
            <a:r>
              <a:rPr lang="zh-CN" altLang="en-US" sz="4000" b="1">
                <a:solidFill>
                  <a:schemeClr val="bg1"/>
                </a:solidFill>
                <a:ea typeface="ヒラギノ角ゴ ProN W3" pitchFamily="-84" charset="-128"/>
              </a:rPr>
              <a:t>天文学家</a:t>
            </a:r>
            <a:r>
              <a:rPr lang="zh-CN" altLang="en-US" sz="4000" b="1">
                <a:solidFill>
                  <a:schemeClr val="bg1"/>
                </a:solidFill>
                <a:ea typeface="华文细黑" pitchFamily="-84" charset="-122"/>
              </a:rPr>
              <a:t>现</a:t>
            </a:r>
            <a:r>
              <a:rPr lang="zh-CN" altLang="en-US" sz="4000" b="1">
                <a:solidFill>
                  <a:schemeClr val="bg1"/>
                </a:solidFill>
                <a:ea typeface="ヒラギノ角ゴ ProN W3" pitchFamily="-84" charset="-128"/>
              </a:rPr>
              <a:t>在</a:t>
            </a:r>
            <a:r>
              <a:rPr lang="zh-CN" altLang="en-US" sz="4000" b="1">
                <a:solidFill>
                  <a:schemeClr val="bg1"/>
                </a:solidFill>
                <a:ea typeface="SimSun" pitchFamily="2" charset="-122"/>
              </a:rPr>
              <a:t>质</a:t>
            </a:r>
            <a:r>
              <a:rPr lang="zh-CN" altLang="en-US" sz="4000" b="1">
                <a:solidFill>
                  <a:schemeClr val="bg1"/>
                </a:solidFill>
                <a:ea typeface="ヒラギノ角ゴ ProN W3" pitchFamily="-84" charset="-128"/>
              </a:rPr>
              <a:t>疑大</a:t>
            </a:r>
            <a:r>
              <a:rPr lang="zh-CN" altLang="en-US" sz="4000" b="1">
                <a:solidFill>
                  <a:schemeClr val="bg1"/>
                </a:solidFill>
                <a:ea typeface="SimSun" pitchFamily="2" charset="-122"/>
              </a:rPr>
              <a:t>爆炸</a:t>
            </a:r>
            <a:endParaRPr lang="en-US" altLang="en-US" sz="4000" b="1">
              <a:solidFill>
                <a:schemeClr val="bg1"/>
              </a:solidFill>
              <a:ea typeface="SimSun" pitchFamily="2" charset="-122"/>
            </a:endParaRPr>
          </a:p>
        </p:txBody>
      </p:sp>
      <p:sp>
        <p:nvSpPr>
          <p:cNvPr id="71684" name="Rectangle 4"/>
          <p:cNvSpPr>
            <a:spLocks noChangeArrowheads="1"/>
          </p:cNvSpPr>
          <p:nvPr/>
        </p:nvSpPr>
        <p:spPr bwMode="auto">
          <a:xfrm>
            <a:off x="304800" y="1447800"/>
            <a:ext cx="8534400" cy="4953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ja-JP" altLang="en-US" sz="4000" b="1">
                <a:solidFill>
                  <a:schemeClr val="bg1"/>
                </a:solidFill>
                <a:latin typeface="Verdana" pitchFamily="34" charset="0"/>
              </a:rPr>
              <a:t>“</a:t>
            </a:r>
            <a:r>
              <a:rPr lang="zh-CN" altLang="en-US" sz="4000" b="1">
                <a:solidFill>
                  <a:schemeClr val="bg1"/>
                </a:solidFill>
                <a:latin typeface="Verdana" pitchFamily="34" charset="0"/>
                <a:ea typeface="SimSun" pitchFamily="2" charset="-122"/>
              </a:rPr>
              <a:t>二位天文学家， </a:t>
            </a:r>
            <a:r>
              <a:rPr lang="en-US" altLang="zh-CN" sz="4000" b="1">
                <a:solidFill>
                  <a:schemeClr val="bg1"/>
                </a:solidFill>
                <a:latin typeface="Verdana" pitchFamily="34" charset="0"/>
                <a:ea typeface="SimSun" pitchFamily="2" charset="-122"/>
              </a:rPr>
              <a:t>Geller</a:t>
            </a:r>
            <a:r>
              <a:rPr lang="zh-CN" altLang="en-US" sz="4000" b="1">
                <a:solidFill>
                  <a:schemeClr val="bg1"/>
                </a:solidFill>
                <a:latin typeface="Verdana" pitchFamily="34" charset="0"/>
                <a:ea typeface="SimSun" pitchFamily="2" charset="-122"/>
              </a:rPr>
              <a:t>和</a:t>
            </a:r>
            <a:r>
              <a:rPr lang="en-US" altLang="zh-CN" sz="4000" b="1">
                <a:solidFill>
                  <a:schemeClr val="bg1"/>
                </a:solidFill>
                <a:latin typeface="Verdana" pitchFamily="34" charset="0"/>
                <a:ea typeface="SimSun" pitchFamily="2" charset="-122"/>
              </a:rPr>
              <a:t>Huchra</a:t>
            </a:r>
            <a:r>
              <a:rPr lang="zh-CN" altLang="en-US" sz="4000" b="1">
                <a:solidFill>
                  <a:schemeClr val="bg1"/>
                </a:solidFill>
                <a:latin typeface="Verdana" pitchFamily="34" charset="0"/>
                <a:ea typeface="SimSun" pitchFamily="2" charset="-122"/>
              </a:rPr>
              <a:t>，开始一个测量的计划准备找出支持大轰隆模型的据证。 通过编写大星座图，他们希望显示出，物质平均地被分布在宇宙中</a:t>
            </a:r>
            <a:r>
              <a:rPr lang="en-US" altLang="zh-CN" sz="4000" b="1">
                <a:solidFill>
                  <a:schemeClr val="bg1"/>
                </a:solidFill>
                <a:latin typeface="Verdana" pitchFamily="34" charset="0"/>
                <a:ea typeface="SimSun" pitchFamily="2" charset="-122"/>
              </a:rPr>
              <a:t>(</a:t>
            </a:r>
            <a:r>
              <a:rPr lang="zh-CN" altLang="en-US" sz="4000" b="1">
                <a:solidFill>
                  <a:schemeClr val="bg1"/>
                </a:solidFill>
                <a:latin typeface="Verdana" pitchFamily="34" charset="0"/>
                <a:ea typeface="SimSun" pitchFamily="2" charset="-122"/>
              </a:rPr>
              <a:t>当足够大的规模被考量时</a:t>
            </a:r>
            <a:r>
              <a:rPr lang="en-US" altLang="zh-CN" sz="4000" b="1">
                <a:solidFill>
                  <a:schemeClr val="bg1"/>
                </a:solidFill>
                <a:latin typeface="Verdana" pitchFamily="34" charset="0"/>
                <a:ea typeface="SimSun" pitchFamily="2" charset="-122"/>
              </a:rPr>
              <a:t>)</a:t>
            </a:r>
            <a:r>
              <a:rPr lang="zh-CN" altLang="en-US" sz="4000" b="1">
                <a:solidFill>
                  <a:schemeClr val="bg1"/>
                </a:solidFill>
                <a:latin typeface="Verdana" pitchFamily="34" charset="0"/>
                <a:ea typeface="SimSun" pitchFamily="2" charset="-122"/>
              </a:rPr>
              <a:t> </a:t>
            </a:r>
            <a:r>
              <a:rPr lang="en-US" altLang="zh-CN" sz="4000" b="1">
                <a:solidFill>
                  <a:schemeClr val="bg1"/>
                </a:solidFill>
                <a:latin typeface="Verdana" pitchFamily="34" charset="0"/>
                <a:ea typeface="SimSun" pitchFamily="2" charset="-122"/>
              </a:rPr>
              <a:t>. ”</a:t>
            </a:r>
          </a:p>
        </p:txBody>
      </p:sp>
      <p:sp>
        <p:nvSpPr>
          <p:cNvPr id="131076"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solidFill>
                  <a:schemeClr val="bg1"/>
                </a:solidFill>
              </a:rPr>
              <a:t>Werner Gitt, answersingenesis.org</a:t>
            </a:r>
          </a:p>
        </p:txBody>
      </p:sp>
    </p:spTree>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creati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3"/>
          <p:cNvSpPr>
            <a:spLocks noGrp="1" noChangeArrowheads="1"/>
          </p:cNvSpPr>
          <p:nvPr>
            <p:ph type="ctrTitle"/>
          </p:nvPr>
        </p:nvSpPr>
        <p:spPr>
          <a:xfrm>
            <a:off x="0" y="304800"/>
            <a:ext cx="9144000" cy="1143000"/>
          </a:xfrm>
          <a:effectLst>
            <a:outerShdw blurRad="63500" dist="35921" dir="2700000" algn="ctr" rotWithShape="0">
              <a:schemeClr val="tx2">
                <a:alpha val="74997"/>
              </a:schemeClr>
            </a:outerShdw>
          </a:effectLst>
        </p:spPr>
        <p:txBody>
          <a:bodyPr/>
          <a:lstStyle/>
          <a:p>
            <a:pPr eaLnBrk="1" hangingPunct="1"/>
            <a:r>
              <a:rPr lang="zh-CN" altLang="en-US" sz="4000" b="1">
                <a:solidFill>
                  <a:schemeClr val="bg1"/>
                </a:solidFill>
                <a:ea typeface="ヒラギノ角ゴ ProN W3" pitchFamily="-84" charset="-128"/>
              </a:rPr>
              <a:t>天文学家</a:t>
            </a:r>
            <a:r>
              <a:rPr lang="zh-CN" altLang="en-US" sz="4000" b="1">
                <a:solidFill>
                  <a:schemeClr val="bg1"/>
                </a:solidFill>
                <a:ea typeface="华文细黑" pitchFamily="-84" charset="-122"/>
              </a:rPr>
              <a:t>现</a:t>
            </a:r>
            <a:r>
              <a:rPr lang="zh-CN" altLang="en-US" sz="4000" b="1">
                <a:solidFill>
                  <a:schemeClr val="bg1"/>
                </a:solidFill>
                <a:ea typeface="ヒラギノ角ゴ ProN W3" pitchFamily="-84" charset="-128"/>
              </a:rPr>
              <a:t>在</a:t>
            </a:r>
            <a:r>
              <a:rPr lang="zh-CN" altLang="en-US" sz="4000" b="1">
                <a:solidFill>
                  <a:schemeClr val="bg1"/>
                </a:solidFill>
                <a:ea typeface="SimSun" pitchFamily="2" charset="-122"/>
              </a:rPr>
              <a:t>质</a:t>
            </a:r>
            <a:r>
              <a:rPr lang="zh-CN" altLang="en-US" sz="4000" b="1">
                <a:solidFill>
                  <a:schemeClr val="bg1"/>
                </a:solidFill>
                <a:ea typeface="ヒラギノ角ゴ ProN W3" pitchFamily="-84" charset="-128"/>
              </a:rPr>
              <a:t>疑大</a:t>
            </a:r>
            <a:r>
              <a:rPr lang="zh-CN" altLang="en-US" sz="4000" b="1">
                <a:solidFill>
                  <a:schemeClr val="bg1"/>
                </a:solidFill>
                <a:ea typeface="SimSun" pitchFamily="2" charset="-122"/>
              </a:rPr>
              <a:t>爆炸</a:t>
            </a:r>
            <a:endParaRPr lang="en-US" altLang="en-US" sz="4000" b="1">
              <a:solidFill>
                <a:schemeClr val="bg1"/>
              </a:solidFill>
              <a:ea typeface="SimSun" pitchFamily="2" charset="-122"/>
            </a:endParaRPr>
          </a:p>
        </p:txBody>
      </p:sp>
      <p:sp>
        <p:nvSpPr>
          <p:cNvPr id="73732" name="Rectangle 4"/>
          <p:cNvSpPr>
            <a:spLocks noChangeArrowheads="1"/>
          </p:cNvSpPr>
          <p:nvPr/>
        </p:nvSpPr>
        <p:spPr bwMode="auto">
          <a:xfrm>
            <a:off x="1600200" y="1752600"/>
            <a:ext cx="6019800" cy="4191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en-US" altLang="zh-CN" sz="4000" b="1">
                <a:solidFill>
                  <a:schemeClr val="bg1"/>
                </a:solidFill>
                <a:latin typeface="Verdana" pitchFamily="34" charset="0"/>
                <a:ea typeface="SimSun" pitchFamily="2" charset="-122"/>
              </a:rPr>
              <a:t>“</a:t>
            </a:r>
            <a:r>
              <a:rPr lang="zh-CN" altLang="en-US" sz="4000" b="1">
                <a:solidFill>
                  <a:schemeClr val="bg1"/>
                </a:solidFill>
                <a:latin typeface="Verdana" pitchFamily="34" charset="0"/>
                <a:ea typeface="SimSun" pitchFamily="2" charset="-122"/>
              </a:rPr>
              <a:t>他们用的制图器对空间探测获得了越多进展，越清楚地看遥远的星群在空间距离之外系成象宇宙大陆。 大</a:t>
            </a:r>
            <a:r>
              <a:rPr lang="zh-CN" altLang="en-US" sz="4000" b="1">
                <a:solidFill>
                  <a:schemeClr val="bg1"/>
                </a:solidFill>
                <a:latin typeface="Times New Roman" pitchFamily="18" charset="0"/>
                <a:ea typeface="SimSun" pitchFamily="2" charset="-122"/>
              </a:rPr>
              <a:t>爆炸</a:t>
            </a:r>
            <a:r>
              <a:rPr lang="zh-CN" altLang="en-US" sz="4000" b="1">
                <a:solidFill>
                  <a:schemeClr val="bg1"/>
                </a:solidFill>
                <a:latin typeface="Verdana" pitchFamily="34" charset="0"/>
                <a:ea typeface="SimSun" pitchFamily="2" charset="-122"/>
              </a:rPr>
              <a:t>模型对这个发现感到震撼”。</a:t>
            </a:r>
          </a:p>
        </p:txBody>
      </p:sp>
      <p:sp>
        <p:nvSpPr>
          <p:cNvPr id="133124"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solidFill>
                  <a:schemeClr val="bg1"/>
                </a:solidFill>
              </a:rPr>
              <a:t>Werner Gitt, answersingenesis.org</a:t>
            </a:r>
          </a:p>
        </p:txBody>
      </p:sp>
    </p:spTree>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subTitle" idx="1"/>
          </p:nvPr>
        </p:nvSpPr>
        <p:spPr>
          <a:xfrm>
            <a:off x="609600" y="5257800"/>
            <a:ext cx="4114800" cy="1905000"/>
          </a:xfrm>
        </p:spPr>
        <p:txBody>
          <a:bodyPr/>
          <a:lstStyle/>
          <a:p>
            <a:pPr eaLnBrk="1" hangingPunct="1"/>
            <a:r>
              <a:rPr lang="en-US" altLang="en-US" b="1">
                <a:solidFill>
                  <a:schemeClr val="bg1"/>
                </a:solidFill>
                <a:ea typeface="ＭＳ Ｐゴシック" pitchFamily="34" charset="-128"/>
              </a:rPr>
              <a:t>Dr. Duane Gish</a:t>
            </a:r>
            <a:endParaRPr lang="en-US" altLang="zh-CN" b="1">
              <a:solidFill>
                <a:schemeClr val="bg1"/>
              </a:solidFill>
              <a:ea typeface="ＭＳ Ｐゴシック" pitchFamily="34" charset="-128"/>
            </a:endParaRPr>
          </a:p>
          <a:p>
            <a:pPr eaLnBrk="1" hangingPunct="1"/>
            <a:r>
              <a:rPr lang="en-US" altLang="en-US" b="1">
                <a:solidFill>
                  <a:schemeClr val="bg1"/>
                </a:solidFill>
                <a:ea typeface="ＭＳ Ｐゴシック" pitchFamily="34" charset="-128"/>
              </a:rPr>
              <a:t> (</a:t>
            </a:r>
            <a:r>
              <a:rPr lang="ja-JP" altLang="en-US" b="1">
                <a:solidFill>
                  <a:schemeClr val="bg1"/>
                </a:solidFill>
                <a:ea typeface="华文细黑" pitchFamily="-84" charset="-122"/>
              </a:rPr>
              <a:t>创</a:t>
            </a:r>
            <a:r>
              <a:rPr lang="ja-JP" altLang="en-US" b="1">
                <a:solidFill>
                  <a:schemeClr val="bg1"/>
                </a:solidFill>
                <a:ea typeface="ヒラギノ角ゴ ProN W3" pitchFamily="-84" charset="-128"/>
              </a:rPr>
              <a:t>作研究学院</a:t>
            </a:r>
            <a:r>
              <a:rPr lang="en-US" altLang="ja-JP" b="1">
                <a:solidFill>
                  <a:schemeClr val="bg1"/>
                </a:solidFill>
                <a:ea typeface="ＭＳ Ｐゴシック" pitchFamily="34" charset="-128"/>
              </a:rPr>
              <a:t>)</a:t>
            </a:r>
            <a:r>
              <a:rPr lang="en-US" altLang="ja-JP">
                <a:solidFill>
                  <a:schemeClr val="bg1"/>
                </a:solidFill>
                <a:ea typeface="ＭＳ Ｐゴシック" pitchFamily="34" charset="-128"/>
              </a:rPr>
              <a:t> </a:t>
            </a:r>
            <a:endParaRPr lang="en-US" altLang="en-US">
              <a:solidFill>
                <a:schemeClr val="bg1"/>
              </a:solidFill>
              <a:ea typeface="ＭＳ Ｐゴシック" pitchFamily="34" charset="-128"/>
            </a:endParaRPr>
          </a:p>
        </p:txBody>
      </p:sp>
      <p:pic>
        <p:nvPicPr>
          <p:cNvPr id="135170" name="Picture 3" descr="duane g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3556000"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 Box 4"/>
          <p:cNvSpPr txBox="1">
            <a:spLocks noChangeArrowheads="1"/>
          </p:cNvSpPr>
          <p:nvPr/>
        </p:nvSpPr>
        <p:spPr bwMode="auto">
          <a:xfrm>
            <a:off x="4860925" y="2574925"/>
            <a:ext cx="38258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AutoNum type="arabicPeriod"/>
            </a:pPr>
            <a:r>
              <a:rPr lang="zh-CN" altLang="en-US" sz="4000" b="1">
                <a:solidFill>
                  <a:schemeClr val="bg1"/>
                </a:solidFill>
                <a:ea typeface="SimSun" pitchFamily="2" charset="-122"/>
              </a:rPr>
              <a:t>没有效率</a:t>
            </a:r>
          </a:p>
          <a:p>
            <a:pPr>
              <a:buFont typeface="Arial" pitchFamily="34" charset="0"/>
              <a:buAutoNum type="arabicPeriod"/>
            </a:pPr>
            <a:r>
              <a:rPr lang="zh-CN" altLang="en-US" sz="4000" b="1">
                <a:solidFill>
                  <a:schemeClr val="bg1"/>
                </a:solidFill>
                <a:ea typeface="SimSun" pitchFamily="2" charset="-122"/>
              </a:rPr>
              <a:t>不科学化</a:t>
            </a:r>
          </a:p>
        </p:txBody>
      </p:sp>
      <p:sp>
        <p:nvSpPr>
          <p:cNvPr id="135172" name="Rectangle 5"/>
          <p:cNvSpPr>
            <a:spLocks noGrp="1" noChangeArrowheads="1"/>
          </p:cNvSpPr>
          <p:nvPr>
            <p:ph type="ctrTitle"/>
          </p:nvPr>
        </p:nvSpPr>
        <p:spPr>
          <a:xfrm>
            <a:off x="4876800" y="228600"/>
            <a:ext cx="3810000" cy="2286000"/>
          </a:xfrm>
          <a:noFill/>
        </p:spPr>
        <p:txBody>
          <a:bodyPr/>
          <a:lstStyle/>
          <a:p>
            <a:pPr algn="l" eaLnBrk="1" hangingPunct="1"/>
            <a:r>
              <a:rPr lang="zh-CN" altLang="en-US" b="1" i="1">
                <a:solidFill>
                  <a:schemeClr val="bg1"/>
                </a:solidFill>
                <a:ea typeface="ヒラギノ角ゴ ProN W3" pitchFamily="-84" charset="-128"/>
              </a:rPr>
              <a:t>有神</a:t>
            </a:r>
            <a:r>
              <a:rPr lang="zh-CN" altLang="en-US" b="1" i="1">
                <a:solidFill>
                  <a:schemeClr val="bg1"/>
                </a:solidFill>
                <a:ea typeface="SimSun" pitchFamily="2" charset="-122"/>
              </a:rPr>
              <a:t>进化</a:t>
            </a:r>
            <a:r>
              <a:rPr lang="zh-CN" altLang="en-US" b="1" i="1">
                <a:solidFill>
                  <a:schemeClr val="bg1"/>
                </a:solidFill>
                <a:ea typeface="华文细黑" pitchFamily="-84" charset="-122"/>
              </a:rPr>
              <a:t>论</a:t>
            </a:r>
            <a:r>
              <a:rPr lang="zh-CN" altLang="en-US" b="1" i="1">
                <a:solidFill>
                  <a:schemeClr val="bg1"/>
                </a:solidFill>
                <a:ea typeface="ヒラギノ角ゴ ProN W3" pitchFamily="-84" charset="-128"/>
              </a:rPr>
              <a:t>是</a:t>
            </a:r>
            <a:r>
              <a:rPr lang="en-US" altLang="ja-JP" b="1" i="1">
                <a:solidFill>
                  <a:schemeClr val="bg1"/>
                </a:solidFill>
                <a:ea typeface="ＭＳ Ｐゴシック" pitchFamily="34" charset="-128"/>
              </a:rPr>
              <a:t>…</a:t>
            </a:r>
            <a:endParaRPr lang="en-US" altLang="en-US" b="1" i="1">
              <a:solidFill>
                <a:schemeClr val="bg1"/>
              </a:solidFill>
              <a:ea typeface="ＭＳ Ｐゴシック" pitchFamily="34" charset="-128"/>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8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a:xfrm>
            <a:off x="381000" y="76200"/>
            <a:ext cx="8153400" cy="1828800"/>
          </a:xfrm>
        </p:spPr>
        <p:txBody>
          <a:bodyPr/>
          <a:lstStyle/>
          <a:p>
            <a:pPr eaLnBrk="1" hangingPunct="1"/>
            <a:r>
              <a:rPr lang="zh-CN" altLang="en-US">
                <a:solidFill>
                  <a:schemeClr val="bg1"/>
                </a:solidFill>
                <a:ea typeface="SimSun" pitchFamily="2" charset="-122"/>
              </a:rPr>
              <a:t>按照进化</a:t>
            </a:r>
            <a:r>
              <a:rPr lang="zh-CN" altLang="en-US">
                <a:solidFill>
                  <a:schemeClr val="bg1"/>
                </a:solidFill>
                <a:ea typeface="ヒラギノ角ゴ ProN W3" pitchFamily="-84" charset="-128"/>
              </a:rPr>
              <a:t>的理</a:t>
            </a:r>
            <a:r>
              <a:rPr lang="zh-CN" altLang="en-US">
                <a:solidFill>
                  <a:schemeClr val="bg1"/>
                </a:solidFill>
                <a:ea typeface="华文细黑" pitchFamily="-84" charset="-122"/>
              </a:rPr>
              <a:t>论</a:t>
            </a:r>
            <a:r>
              <a:rPr lang="zh-CN" altLang="en-US">
                <a:solidFill>
                  <a:schemeClr val="bg1"/>
                </a:solidFill>
                <a:ea typeface="SimSun" pitchFamily="2" charset="-122"/>
              </a:rPr>
              <a:t>，</a:t>
            </a:r>
            <a:r>
              <a:rPr lang="zh-CN" altLang="en-US">
                <a:solidFill>
                  <a:schemeClr val="bg1"/>
                </a:solidFill>
                <a:ea typeface="华文细黑" pitchFamily="-84" charset="-122"/>
              </a:rPr>
              <a:t>过</a:t>
            </a:r>
            <a:r>
              <a:rPr lang="zh-CN" altLang="en-US">
                <a:solidFill>
                  <a:schemeClr val="bg1"/>
                </a:solidFill>
                <a:ea typeface="ヒラギノ角ゴ ProN W3" pitchFamily="-84" charset="-128"/>
              </a:rPr>
              <a:t>渡形</a:t>
            </a:r>
            <a:r>
              <a:rPr lang="zh-CN" altLang="en-US">
                <a:solidFill>
                  <a:schemeClr val="bg1"/>
                </a:solidFill>
                <a:ea typeface="SimSun" pitchFamily="2" charset="-122"/>
              </a:rPr>
              <a:t>体</a:t>
            </a:r>
            <a:r>
              <a:rPr lang="zh-CN" altLang="en-US">
                <a:solidFill>
                  <a:schemeClr val="bg1"/>
                </a:solidFill>
                <a:ea typeface="ヒラギノ角ゴ ProN W3" pitchFamily="-84" charset="-128"/>
              </a:rPr>
              <a:t>是易</a:t>
            </a:r>
            <a:r>
              <a:rPr lang="zh-CN" altLang="en-US">
                <a:solidFill>
                  <a:schemeClr val="bg1"/>
                </a:solidFill>
                <a:ea typeface="SimSun" pitchFamily="2" charset="-122"/>
              </a:rPr>
              <a:t>猎捕</a:t>
            </a:r>
            <a:r>
              <a:rPr lang="zh-CN" altLang="en-US">
                <a:solidFill>
                  <a:schemeClr val="bg1"/>
                </a:solidFill>
                <a:ea typeface="ヒラギノ角ゴ ProN W3" pitchFamily="-84" charset="-128"/>
              </a:rPr>
              <a:t>的</a:t>
            </a:r>
            <a:r>
              <a:rPr lang="zh-CN" altLang="en-US">
                <a:solidFill>
                  <a:schemeClr val="bg1"/>
                </a:solidFill>
                <a:ea typeface="华文细黑" pitchFamily="-84" charset="-122"/>
              </a:rPr>
              <a:t>牺</a:t>
            </a:r>
            <a:r>
              <a:rPr lang="zh-CN" altLang="en-US">
                <a:solidFill>
                  <a:schemeClr val="bg1"/>
                </a:solidFill>
                <a:ea typeface="ヒラギノ角ゴ ProN W3" pitchFamily="-84" charset="-128"/>
              </a:rPr>
              <a:t>牲者</a:t>
            </a:r>
            <a:r>
              <a:rPr lang="en-US" altLang="ja-JP">
                <a:solidFill>
                  <a:schemeClr val="bg1"/>
                </a:solidFill>
                <a:ea typeface="ＭＳ Ｐゴシック" pitchFamily="34" charset="-128"/>
              </a:rPr>
              <a:t>!</a:t>
            </a:r>
            <a:r>
              <a:rPr lang="en-US" altLang="ja-JP">
                <a:ea typeface="ＭＳ Ｐゴシック" pitchFamily="34" charset="-128"/>
              </a:rPr>
              <a:t> </a:t>
            </a:r>
            <a:endParaRPr lang="en-US" altLang="en-US">
              <a:ea typeface="ＭＳ Ｐゴシック" pitchFamily="34" charset="-128"/>
            </a:endParaRPr>
          </a:p>
        </p:txBody>
      </p:sp>
      <p:pic>
        <p:nvPicPr>
          <p:cNvPr id="77827"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505510">
            <a:off x="-533400" y="1981200"/>
            <a:ext cx="629443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16694">
            <a:off x="3862388" y="3657600"/>
            <a:ext cx="57388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5"/>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b="1">
                <a:solidFill>
                  <a:schemeClr val="bg1"/>
                </a:solidFill>
                <a:latin typeface="Times New Roman" pitchFamily="18" charset="0"/>
              </a:rPr>
              <a:t>75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7827"/>
                                        </p:tgtEl>
                                        <p:attrNameLst>
                                          <p:attrName>style.visibility</p:attrName>
                                        </p:attrNameLst>
                                      </p:cBhvr>
                                      <p:to>
                                        <p:strVal val="visible"/>
                                      </p:to>
                                    </p:set>
                                    <p:animEffect transition="in" filter="fade">
                                      <p:cBhvr>
                                        <p:cTn id="7" dur="500"/>
                                        <p:tgtEl>
                                          <p:spTgt spid="778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7828"/>
                                        </p:tgtEl>
                                        <p:attrNameLst>
                                          <p:attrName>style.visibility</p:attrName>
                                        </p:attrNameLst>
                                      </p:cBhvr>
                                      <p:to>
                                        <p:strVal val="visible"/>
                                      </p:to>
                                    </p:set>
                                    <p:animEffect transition="in" filter="fade">
                                      <p:cBhvr>
                                        <p:cTn id="12" dur="500"/>
                                        <p:tgtEl>
                                          <p:spTgt spid="7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ChangeArrowheads="1"/>
          </p:cNvSpPr>
          <p:nvPr>
            <p:ph type="title"/>
          </p:nvPr>
        </p:nvSpPr>
        <p:spPr>
          <a:xfrm>
            <a:off x="5486400" y="304800"/>
            <a:ext cx="3657600" cy="2590800"/>
          </a:xfrm>
        </p:spPr>
        <p:txBody>
          <a:bodyPr/>
          <a:lstStyle/>
          <a:p>
            <a:pPr eaLnBrk="1" hangingPunct="1"/>
            <a:r>
              <a:rPr lang="ja-JP" altLang="en-US">
                <a:solidFill>
                  <a:schemeClr val="bg1"/>
                </a:solidFill>
                <a:ea typeface="ヒラギノ角ゴ ProN W3" pitchFamily="-84" charset="-128"/>
              </a:rPr>
              <a:t>恐</a:t>
            </a:r>
            <a:r>
              <a:rPr lang="ja-JP" altLang="en-US">
                <a:solidFill>
                  <a:schemeClr val="bg1"/>
                </a:solidFill>
                <a:ea typeface="华文细黑" pitchFamily="-84" charset="-122"/>
              </a:rPr>
              <a:t>龙</a:t>
            </a:r>
            <a:r>
              <a:rPr lang="ja-JP" altLang="en-US">
                <a:solidFill>
                  <a:schemeClr val="bg1"/>
                </a:solidFill>
                <a:ea typeface="ヒラギノ角ゴ ProN W3" pitchFamily="-84" charset="-128"/>
              </a:rPr>
              <a:t>是否在人之前</a:t>
            </a:r>
            <a:r>
              <a:rPr lang="zh-CN" altLang="en-US">
                <a:solidFill>
                  <a:schemeClr val="bg1"/>
                </a:solidFill>
                <a:ea typeface="SimSun" pitchFamily="2" charset="-122"/>
              </a:rPr>
              <a:t>就存在了</a:t>
            </a:r>
            <a:r>
              <a:rPr lang="zh-CN" altLang="en-US">
                <a:solidFill>
                  <a:schemeClr val="bg1"/>
                </a:solidFill>
                <a:ea typeface="ヒラギノ角ゴ ProN W3" pitchFamily="-84" charset="-128"/>
              </a:rPr>
              <a:t>了？</a:t>
            </a:r>
            <a:r>
              <a:rPr lang="zh-CN" altLang="en-US">
                <a:ea typeface="ＭＳ Ｐゴシック" pitchFamily="34" charset="-128"/>
              </a:rPr>
              <a:t> </a:t>
            </a:r>
          </a:p>
        </p:txBody>
      </p:sp>
      <p:pic>
        <p:nvPicPr>
          <p:cNvPr id="139266"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648940">
            <a:off x="457200" y="-76200"/>
            <a:ext cx="508635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Text Box 4"/>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b="1">
                <a:solidFill>
                  <a:schemeClr val="bg1"/>
                </a:solidFill>
                <a:latin typeface="Times New Roman" pitchFamily="18" charset="0"/>
              </a:rPr>
              <a:t>80</a:t>
            </a:r>
          </a:p>
        </p:txBody>
      </p:sp>
      <p:sp>
        <p:nvSpPr>
          <p:cNvPr id="139268" name="Rectangle 5"/>
          <p:cNvSpPr>
            <a:spLocks noChangeArrowheads="1"/>
          </p:cNvSpPr>
          <p:nvPr/>
        </p:nvSpPr>
        <p:spPr bwMode="auto">
          <a:xfrm>
            <a:off x="5791200" y="3124200"/>
            <a:ext cx="3352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sz="4400">
                <a:solidFill>
                  <a:srgbClr val="FFFFFF"/>
                </a:solidFill>
                <a:latin typeface="Times New Roman" pitchFamily="18" charset="0"/>
                <a:ea typeface="SimSun" pitchFamily="2" charset="-122"/>
              </a:rPr>
              <a:t>是</a:t>
            </a:r>
            <a:r>
              <a:rPr lang="en-US" altLang="ja-JP" sz="4400">
                <a:solidFill>
                  <a:srgbClr val="FFFFFF"/>
                </a:solidFill>
                <a:latin typeface="Times New Roman" pitchFamily="18" charset="0"/>
              </a:rPr>
              <a:t>. </a:t>
            </a:r>
            <a:r>
              <a:rPr lang="zh-CN" altLang="en-US" sz="4400">
                <a:solidFill>
                  <a:srgbClr val="FFFFFF"/>
                </a:solidFill>
                <a:latin typeface="Times New Roman" pitchFamily="18" charset="0"/>
                <a:ea typeface="SimSun" pitchFamily="2" charset="-122"/>
              </a:rPr>
              <a:t>上帝在创造的第六天造了恐龙</a:t>
            </a:r>
            <a:endParaRPr lang="en-US" altLang="en-US" sz="4400">
              <a:solidFill>
                <a:srgbClr val="FFFFFF"/>
              </a:solidFill>
              <a:latin typeface="Times New Roman" pitchFamily="18" charset="0"/>
              <a:ea typeface="SimSun" pitchFamily="2" charset="-122"/>
            </a:endParaRPr>
          </a:p>
        </p:txBody>
      </p:sp>
    </p:spTree>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homini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5344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4" name="Rectangle 3"/>
          <p:cNvSpPr>
            <a:spLocks noGrp="1" noChangeArrowheads="1"/>
          </p:cNvSpPr>
          <p:nvPr>
            <p:ph type="ctrTitle"/>
          </p:nvPr>
        </p:nvSpPr>
        <p:spPr>
          <a:xfrm>
            <a:off x="3810000" y="0"/>
            <a:ext cx="5334000" cy="838200"/>
          </a:xfrm>
        </p:spPr>
        <p:txBody>
          <a:bodyPr/>
          <a:lstStyle/>
          <a:p>
            <a:pPr eaLnBrk="1" hangingPunct="1"/>
            <a:r>
              <a:rPr lang="zh-CN" altLang="en-US" b="1">
                <a:solidFill>
                  <a:schemeClr val="tx1"/>
                </a:solidFill>
                <a:ea typeface="ヒラギノ角ゴ ProN W3" pitchFamily="-84" charset="-128"/>
              </a:rPr>
              <a:t>人</a:t>
            </a:r>
            <a:r>
              <a:rPr lang="zh-CN" altLang="en-US" b="1">
                <a:solidFill>
                  <a:schemeClr val="tx1"/>
                </a:solidFill>
                <a:ea typeface="SimSun" pitchFamily="2" charset="-122"/>
              </a:rPr>
              <a:t>的</a:t>
            </a:r>
            <a:r>
              <a:rPr lang="zh-CN" altLang="en-US" b="1">
                <a:ea typeface="SimSun" pitchFamily="2" charset="-122"/>
              </a:rPr>
              <a:t>延续</a:t>
            </a:r>
          </a:p>
        </p:txBody>
      </p:sp>
      <p:sp>
        <p:nvSpPr>
          <p:cNvPr id="141315" name="Rectangle 4"/>
          <p:cNvSpPr>
            <a:spLocks noGrp="1" noChangeArrowheads="1"/>
          </p:cNvSpPr>
          <p:nvPr>
            <p:ph type="subTitle" idx="1"/>
          </p:nvPr>
        </p:nvSpPr>
        <p:spPr>
          <a:xfrm>
            <a:off x="304800" y="6019800"/>
            <a:ext cx="4076700" cy="838200"/>
          </a:xfrm>
        </p:spPr>
        <p:txBody>
          <a:bodyPr/>
          <a:lstStyle/>
          <a:p>
            <a:pPr eaLnBrk="1" hangingPunct="1"/>
            <a:r>
              <a:rPr lang="ja-JP" altLang="en-US" sz="2800" b="1">
                <a:ea typeface="ヒラギノ角ゴ ProN W3" pitchFamily="-84" charset="-128"/>
              </a:rPr>
              <a:t>是</a:t>
            </a:r>
            <a:r>
              <a:rPr lang="zh-CN" altLang="en-US" sz="2800" b="1">
                <a:ea typeface="SimSun" pitchFamily="2" charset="-122"/>
              </a:rPr>
              <a:t>，</a:t>
            </a:r>
            <a:r>
              <a:rPr lang="zh-CN" altLang="en-US" sz="2800" b="1">
                <a:ea typeface="ＭＳ Ｐゴシック" pitchFamily="34" charset="-128"/>
              </a:rPr>
              <a:t> </a:t>
            </a:r>
            <a:r>
              <a:rPr lang="zh-CN" altLang="en-US" sz="2800" b="1">
                <a:ea typeface="ヒラギノ角ゴ ProN W3" pitchFamily="-84" charset="-128"/>
              </a:rPr>
              <a:t>我</a:t>
            </a:r>
            <a:r>
              <a:rPr lang="zh-CN" altLang="en-US" sz="2800" b="1">
                <a:ea typeface="华文细黑" pitchFamily="-84" charset="-122"/>
              </a:rPr>
              <a:t>们</a:t>
            </a:r>
            <a:r>
              <a:rPr lang="zh-CN" altLang="en-US" sz="2800" b="1">
                <a:ea typeface="ヒラギノ角ゴ ProN W3" pitchFamily="-84" charset="-128"/>
              </a:rPr>
              <a:t>肯定</a:t>
            </a:r>
            <a:r>
              <a:rPr lang="zh-CN" altLang="en-US" sz="2800" b="1">
                <a:ea typeface="SimSun" pitchFamily="2" charset="-122"/>
              </a:rPr>
              <a:t>延续</a:t>
            </a:r>
            <a:r>
              <a:rPr lang="zh-CN" altLang="en-US" sz="2800" b="1">
                <a:ea typeface="ヒラギノ角ゴ ProN W3" pitchFamily="-84" charset="-128"/>
              </a:rPr>
              <a:t>了</a:t>
            </a:r>
            <a:r>
              <a:rPr lang="zh-CN" altLang="en-US" sz="2800" b="1">
                <a:ea typeface="SimSun" pitchFamily="2" charset="-122"/>
              </a:rPr>
              <a:t>。</a:t>
            </a:r>
            <a:r>
              <a:rPr lang="zh-CN" altLang="en-US" sz="2800">
                <a:ea typeface="ＭＳ Ｐゴシック" pitchFamily="34" charset="-128"/>
              </a:rPr>
              <a:t> </a:t>
            </a:r>
          </a:p>
        </p:txBody>
      </p:sp>
    </p:spTree>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ctrTitle"/>
          </p:nvPr>
        </p:nvSpPr>
        <p:spPr>
          <a:xfrm>
            <a:off x="914400" y="228600"/>
            <a:ext cx="8229600" cy="838200"/>
          </a:xfrm>
        </p:spPr>
        <p:txBody>
          <a:bodyPr/>
          <a:lstStyle/>
          <a:p>
            <a:pPr eaLnBrk="1" hangingPunct="1"/>
            <a:r>
              <a:rPr lang="zh-CN" altLang="en-US" b="1">
                <a:solidFill>
                  <a:schemeClr val="tx1"/>
                </a:solidFill>
                <a:ea typeface="ヒラギノ角ゴ ProN W3" pitchFamily="-84" charset="-128"/>
              </a:rPr>
              <a:t>人</a:t>
            </a:r>
            <a:r>
              <a:rPr lang="zh-CN" altLang="en-US" b="1">
                <a:solidFill>
                  <a:schemeClr val="tx1"/>
                </a:solidFill>
                <a:ea typeface="SimSun" pitchFamily="2" charset="-122"/>
              </a:rPr>
              <a:t>的</a:t>
            </a:r>
            <a:r>
              <a:rPr lang="zh-CN" altLang="en-US" b="1">
                <a:ea typeface="SimSun" pitchFamily="2" charset="-122"/>
              </a:rPr>
              <a:t>延续</a:t>
            </a:r>
            <a:r>
              <a:rPr lang="en-US" altLang="zh-CN" b="1">
                <a:solidFill>
                  <a:schemeClr val="tx1"/>
                </a:solidFill>
                <a:ea typeface="ＭＳ Ｐゴシック" pitchFamily="34" charset="-128"/>
              </a:rPr>
              <a:t>(</a:t>
            </a:r>
            <a:r>
              <a:rPr lang="zh-CN" altLang="en-US" b="1">
                <a:solidFill>
                  <a:schemeClr val="tx1"/>
                </a:solidFill>
                <a:ea typeface="SimSun" pitchFamily="2" charset="-122"/>
              </a:rPr>
              <a:t>继</a:t>
            </a:r>
            <a:r>
              <a:rPr lang="zh-CN" altLang="en-US" b="1">
                <a:ea typeface="SimSun" pitchFamily="2" charset="-122"/>
              </a:rPr>
              <a:t>续</a:t>
            </a:r>
            <a:r>
              <a:rPr lang="en-US" altLang="zh-CN" b="1">
                <a:ea typeface="SimSun" pitchFamily="2" charset="-122"/>
              </a:rPr>
              <a:t>)</a:t>
            </a:r>
            <a:endParaRPr lang="en-US" altLang="zh-CN" sz="5400" b="1">
              <a:solidFill>
                <a:srgbClr val="00FABE"/>
              </a:solidFill>
              <a:ea typeface="SimSun" pitchFamily="2" charset="-122"/>
            </a:endParaRPr>
          </a:p>
        </p:txBody>
      </p:sp>
      <p:pic>
        <p:nvPicPr>
          <p:cNvPr id="143362" name="Picture 3" descr="evolution of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91440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Text Box 5"/>
          <p:cNvSpPr txBox="1">
            <a:spLocks noChangeArrowheads="1"/>
          </p:cNvSpPr>
          <p:nvPr/>
        </p:nvSpPr>
        <p:spPr bwMode="auto">
          <a:xfrm>
            <a:off x="0" y="2057400"/>
            <a:ext cx="33686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zh-CN" altLang="en-US">
                <a:ea typeface="SimSun" pitchFamily="2" charset="-122"/>
              </a:rPr>
              <a:t>尽管相信进化论</a:t>
            </a:r>
          </a:p>
        </p:txBody>
      </p:sp>
      <p:sp>
        <p:nvSpPr>
          <p:cNvPr id="143364" name="Text Box 6"/>
          <p:cNvSpPr txBox="1">
            <a:spLocks noChangeArrowheads="1"/>
          </p:cNvSpPr>
          <p:nvPr/>
        </p:nvSpPr>
        <p:spPr bwMode="auto">
          <a:xfrm>
            <a:off x="4572000" y="1981200"/>
            <a:ext cx="4572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zh-CN" altLang="en-US">
                <a:ea typeface="SimSun" pitchFamily="2" charset="-122"/>
              </a:rPr>
              <a:t>应为你的‘叔叔’会永远跟随你</a:t>
            </a:r>
          </a:p>
        </p:txBody>
      </p:sp>
      <p:sp>
        <p:nvSpPr>
          <p:cNvPr id="83972" name="Rectangle 4"/>
          <p:cNvSpPr>
            <a:spLocks noChangeArrowheads="1"/>
          </p:cNvSpPr>
          <p:nvPr/>
        </p:nvSpPr>
        <p:spPr bwMode="auto">
          <a:xfrm>
            <a:off x="4648200" y="1600200"/>
            <a:ext cx="4495800" cy="3733800"/>
          </a:xfrm>
          <a:prstGeom prst="rect">
            <a:avLst/>
          </a:prstGeom>
          <a:solidFill>
            <a:schemeClr val="tx2"/>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2" fill="hold" grpId="0" nodeType="clickEffect">
                                  <p:stCondLst>
                                    <p:cond delay="0"/>
                                  </p:stCondLst>
                                  <p:childTnLst>
                                    <p:animEffect transition="out" filter="wipe(right)">
                                      <p:cBhvr>
                                        <p:cTn id="6" dur="5000"/>
                                        <p:tgtEl>
                                          <p:spTgt spid="83972"/>
                                        </p:tgtEl>
                                      </p:cBhvr>
                                    </p:animEffect>
                                    <p:set>
                                      <p:cBhvr>
                                        <p:cTn id="7" dur="1" fill="hold">
                                          <p:stCondLst>
                                            <p:cond delay="4999"/>
                                          </p:stCondLst>
                                        </p:cTn>
                                        <p:tgtEl>
                                          <p:spTgt spid="839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descr="PiltD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r>
              <a:rPr lang="ja-JP" altLang="en-US" b="1">
                <a:solidFill>
                  <a:schemeClr val="bg1"/>
                </a:solidFill>
                <a:effectLst>
                  <a:outerShdw blurRad="38100" dist="38100" dir="2700000" algn="tl">
                    <a:srgbClr val="000000"/>
                  </a:outerShdw>
                </a:effectLst>
                <a:ea typeface="ヒラギノ角ゴ ProN W3" pitchFamily="-84" charset="-128"/>
              </a:rPr>
              <a:t>皮尔当</a:t>
            </a:r>
            <a:r>
              <a:rPr lang="ja-JP" altLang="en-US" i="1" u="sng">
                <a:solidFill>
                  <a:schemeClr val="bg1"/>
                </a:solidFill>
                <a:effectLst>
                  <a:outerShdw blurRad="38100" dist="38100" dir="2700000" algn="tl">
                    <a:srgbClr val="000000"/>
                  </a:outerShdw>
                </a:effectLst>
                <a:ea typeface="ヒラギノ角ゴ ProN W3" pitchFamily="-84" charset="-128"/>
              </a:rPr>
              <a:t>人</a:t>
            </a:r>
            <a:r>
              <a:rPr lang="en-US" altLang="ja-JP">
                <a:ea typeface="ＭＳ Ｐゴシック" pitchFamily="34" charset="-128"/>
              </a:rPr>
              <a:t> </a:t>
            </a:r>
            <a:r>
              <a:rPr lang="en-US" altLang="ja-JP" sz="4000" b="1">
                <a:solidFill>
                  <a:schemeClr val="bg1"/>
                </a:solidFill>
                <a:effectLst>
                  <a:outerShdw blurRad="38100" dist="38100" dir="2700000" algn="tl">
                    <a:srgbClr val="000000"/>
                  </a:outerShdw>
                </a:effectLst>
                <a:ea typeface="ＭＳ Ｐゴシック" pitchFamily="34" charset="-128"/>
              </a:rPr>
              <a:t>(1912)</a:t>
            </a:r>
            <a:endParaRPr lang="en-US" altLang="en-US" sz="4000" b="1">
              <a:solidFill>
                <a:schemeClr val="bg1"/>
              </a:solidFill>
              <a:effectLst>
                <a:outerShdw blurRad="38100" dist="38100" dir="2700000" algn="tl">
                  <a:srgbClr val="000000"/>
                </a:outerShdw>
              </a:effectLst>
              <a:ea typeface="ＭＳ Ｐゴシック" pitchFamily="34" charset="-128"/>
            </a:endParaRPr>
          </a:p>
        </p:txBody>
      </p:sp>
    </p:spTree>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3oncros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ext Box 3"/>
          <p:cNvSpPr txBox="1">
            <a:spLocks noChangeArrowheads="1"/>
          </p:cNvSpPr>
          <p:nvPr/>
        </p:nvSpPr>
        <p:spPr bwMode="auto">
          <a:xfrm>
            <a:off x="0" y="6858000"/>
            <a:ext cx="90074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zh-CN" sz="3200" b="1"/>
              <a:t>“</a:t>
            </a:r>
            <a:r>
              <a:rPr lang="zh-CN" altLang="en-US" sz="3200" b="1">
                <a:ea typeface="SimSun" pitchFamily="2" charset="-122"/>
              </a:rPr>
              <a:t>第二天凌晨</a:t>
            </a:r>
            <a:r>
              <a:rPr lang="en-US" altLang="zh-CN" sz="3200" b="1"/>
              <a:t>,…</a:t>
            </a:r>
            <a:r>
              <a:rPr lang="en-US" altLang="ja-JP" sz="3200" b="1"/>
              <a:t> </a:t>
            </a:r>
            <a:r>
              <a:rPr lang="zh-CN" altLang="en-US" sz="3200" b="1">
                <a:ea typeface="SimSun" pitchFamily="2" charset="-122"/>
              </a:rPr>
              <a:t>当太阳升起时 我降服了耶稣 ”</a:t>
            </a:r>
          </a:p>
          <a:p>
            <a:pPr algn="ctr"/>
            <a:r>
              <a:rPr lang="en-US" altLang="en-US" sz="3200" b="1"/>
              <a:t> (p. 225)</a:t>
            </a:r>
          </a:p>
        </p:txBody>
      </p:sp>
      <p:sp>
        <p:nvSpPr>
          <p:cNvPr id="71683"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ja-JP" altLang="en-US" b="1">
                <a:solidFill>
                  <a:schemeClr val="bg1"/>
                </a:solidFill>
                <a:ea typeface="ヒラギノ角ゴ ProN W3" pitchFamily="-84" charset="-128"/>
              </a:rPr>
              <a:t>他的</a:t>
            </a:r>
            <a:r>
              <a:rPr lang="zh-CN" altLang="en-US" b="1">
                <a:solidFill>
                  <a:schemeClr val="bg1"/>
                </a:solidFill>
                <a:ea typeface="SimSun" pitchFamily="2" charset="-122"/>
              </a:rPr>
              <a:t>屈服</a:t>
            </a:r>
            <a:r>
              <a:rPr lang="zh-CN" altLang="en-US">
                <a:solidFill>
                  <a:schemeClr val="bg1"/>
                </a:solidFill>
                <a:ea typeface="ＭＳ Ｐゴシック" pitchFamily="34" charset="-128"/>
              </a:rPr>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r>
              <a:rPr lang="zh-CN" altLang="en-US" b="1">
                <a:solidFill>
                  <a:schemeClr val="bg1"/>
                </a:solidFill>
                <a:effectLst>
                  <a:outerShdw blurRad="38100" dist="38100" dir="2700000" algn="tl">
                    <a:srgbClr val="000000"/>
                  </a:outerShdw>
                </a:effectLst>
                <a:ea typeface="ヒラギノ角ゴ ProN W3" pitchFamily="-84" charset="-128"/>
              </a:rPr>
              <a:t>皮尔当</a:t>
            </a:r>
            <a:r>
              <a:rPr lang="zh-CN" altLang="en-US" i="1" u="sng">
                <a:solidFill>
                  <a:schemeClr val="bg1"/>
                </a:solidFill>
                <a:effectLst>
                  <a:outerShdw blurRad="38100" dist="38100" dir="2700000" algn="tl">
                    <a:srgbClr val="000000"/>
                  </a:outerShdw>
                </a:effectLst>
                <a:ea typeface="ヒラギノ角ゴ ProN W3" pitchFamily="-84" charset="-128"/>
              </a:rPr>
              <a:t>人</a:t>
            </a:r>
            <a:r>
              <a:rPr lang="zh-CN" altLang="en-US">
                <a:ea typeface="ＭＳ Ｐゴシック" pitchFamily="34" charset="-128"/>
              </a:rPr>
              <a:t> </a:t>
            </a:r>
            <a:r>
              <a:rPr lang="en-US" altLang="ja-JP" sz="4000" b="1">
                <a:solidFill>
                  <a:schemeClr val="bg1"/>
                </a:solidFill>
                <a:effectLst>
                  <a:outerShdw blurRad="38100" dist="38100" dir="2700000" algn="tl">
                    <a:srgbClr val="000000"/>
                  </a:outerShdw>
                </a:effectLst>
                <a:ea typeface="ＭＳ Ｐゴシック" pitchFamily="34" charset="-128"/>
              </a:rPr>
              <a:t>(1912)</a:t>
            </a:r>
            <a:endParaRPr lang="en-US" altLang="en-US" sz="4000" b="1">
              <a:solidFill>
                <a:schemeClr val="bg1"/>
              </a:solidFill>
              <a:effectLst>
                <a:outerShdw blurRad="38100" dist="38100" dir="2700000" algn="tl">
                  <a:srgbClr val="000000"/>
                </a:outerShdw>
              </a:effectLst>
              <a:ea typeface="ＭＳ Ｐゴシック" pitchFamily="34" charset="-128"/>
            </a:endParaRPr>
          </a:p>
        </p:txBody>
      </p:sp>
      <p:sp>
        <p:nvSpPr>
          <p:cNvPr id="88067" name="Rectangle 3"/>
          <p:cNvSpPr>
            <a:spLocks noChangeArrowheads="1"/>
          </p:cNvSpPr>
          <p:nvPr/>
        </p:nvSpPr>
        <p:spPr bwMode="auto">
          <a:xfrm>
            <a:off x="3810000" y="1524000"/>
            <a:ext cx="4267200" cy="4267200"/>
          </a:xfrm>
          <a:prstGeom prst="rect">
            <a:avLst/>
          </a:prstGeom>
          <a:noFill/>
          <a:ln w="9525">
            <a:noFill/>
            <a:miter lim="800000"/>
            <a:headEnd/>
            <a:tailEnd/>
          </a:ln>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zh-CN" altLang="en-US" sz="3200" b="1">
                <a:solidFill>
                  <a:schemeClr val="bg1"/>
                </a:solidFill>
                <a:latin typeface="Times New Roman" pitchFamily="18" charset="0"/>
                <a:ea typeface="SimSun" pitchFamily="2" charset="-122"/>
              </a:rPr>
              <a:t>他从一个在</a:t>
            </a:r>
            <a:r>
              <a:rPr lang="en-US" altLang="zh-CN" sz="3200" b="1">
                <a:solidFill>
                  <a:schemeClr val="bg1"/>
                </a:solidFill>
                <a:latin typeface="Times New Roman" pitchFamily="18" charset="0"/>
                <a:ea typeface="SimSun" pitchFamily="2" charset="-122"/>
              </a:rPr>
              <a:t>20</a:t>
            </a:r>
            <a:r>
              <a:rPr lang="zh-CN" altLang="en-US" sz="3200" b="1">
                <a:solidFill>
                  <a:schemeClr val="bg1"/>
                </a:solidFill>
                <a:latin typeface="Times New Roman" pitchFamily="18" charset="0"/>
                <a:ea typeface="SimSun" pitchFamily="2" charset="-122"/>
              </a:rPr>
              <a:t>世纪的最大的发现成为科学最巨大的耻辱。 在</a:t>
            </a:r>
            <a:r>
              <a:rPr lang="en-US" altLang="zh-CN" sz="3200" b="1">
                <a:solidFill>
                  <a:schemeClr val="bg1"/>
                </a:solidFill>
                <a:latin typeface="Times New Roman" pitchFamily="18" charset="0"/>
                <a:ea typeface="SimSun" pitchFamily="2" charset="-122"/>
              </a:rPr>
              <a:t>1911-1915</a:t>
            </a:r>
            <a:r>
              <a:rPr lang="zh-CN" altLang="en-US" sz="3200" b="1">
                <a:solidFill>
                  <a:schemeClr val="bg1"/>
                </a:solidFill>
                <a:latin typeface="Times New Roman" pitchFamily="18" charset="0"/>
                <a:ea typeface="SimSun" pitchFamily="2" charset="-122"/>
              </a:rPr>
              <a:t>期间在</a:t>
            </a:r>
            <a:r>
              <a:rPr lang="zh-CN" altLang="en-US" sz="3200" b="1">
                <a:solidFill>
                  <a:schemeClr val="bg1"/>
                </a:solidFill>
                <a:effectLst>
                  <a:outerShdw blurRad="38100" dist="38100" dir="2700000" algn="tl">
                    <a:srgbClr val="808080"/>
                  </a:outerShdw>
                </a:effectLst>
                <a:latin typeface="Times New Roman" pitchFamily="18" charset="0"/>
                <a:ea typeface="SimSun" pitchFamily="2" charset="-122"/>
              </a:rPr>
              <a:t>皮尔当</a:t>
            </a:r>
            <a:r>
              <a:rPr lang="zh-CN" altLang="en-US" sz="3200" b="1">
                <a:solidFill>
                  <a:schemeClr val="bg1"/>
                </a:solidFill>
                <a:latin typeface="Times New Roman" pitchFamily="18" charset="0"/>
                <a:ea typeface="SimSun" pitchFamily="2" charset="-122"/>
              </a:rPr>
              <a:t>，苏克塞斯，一个被称为</a:t>
            </a:r>
            <a:r>
              <a:rPr lang="en-US" altLang="zh-CN" sz="3200" b="1">
                <a:solidFill>
                  <a:schemeClr val="bg1"/>
                </a:solidFill>
                <a:latin typeface="Times New Roman" pitchFamily="18" charset="0"/>
                <a:ea typeface="SimSun" pitchFamily="2" charset="-122"/>
              </a:rPr>
              <a:t>Eoanthropus dawsoni</a:t>
            </a:r>
            <a:r>
              <a:rPr lang="zh-CN" altLang="en-US" sz="3200" b="1">
                <a:solidFill>
                  <a:schemeClr val="bg1"/>
                </a:solidFill>
                <a:latin typeface="Times New Roman" pitchFamily="18" charset="0"/>
                <a:ea typeface="SimSun" pitchFamily="2" charset="-122"/>
              </a:rPr>
              <a:t>的祖先的遗骸于被发现了，</a:t>
            </a:r>
          </a:p>
          <a:p>
            <a:pPr eaLnBrk="1" hangingPunct="1">
              <a:spcBef>
                <a:spcPct val="20000"/>
              </a:spcBef>
            </a:pPr>
            <a:endParaRPr lang="en-US" altLang="en-US" sz="3200" b="1">
              <a:solidFill>
                <a:schemeClr val="bg1"/>
              </a:solidFill>
              <a:latin typeface="Times New Roman" pitchFamily="18" charset="0"/>
            </a:endParaRPr>
          </a:p>
          <a:p>
            <a:pPr algn="r" eaLnBrk="1" hangingPunct="1">
              <a:spcBef>
                <a:spcPct val="20000"/>
              </a:spcBef>
            </a:pPr>
            <a:r>
              <a:rPr lang="en-US" altLang="en-US" b="1">
                <a:solidFill>
                  <a:schemeClr val="bg1"/>
                </a:solidFill>
                <a:latin typeface="Times New Roman" pitchFamily="18" charset="0"/>
                <a:hlinkClick r:id="rId3"/>
              </a:rPr>
              <a:t>www.bbc.co.uk</a:t>
            </a:r>
            <a:r>
              <a:rPr lang="en-US" altLang="en-US" b="1">
                <a:solidFill>
                  <a:schemeClr val="bg1"/>
                </a:solidFill>
                <a:latin typeface="Times New Roman" pitchFamily="18" charset="0"/>
              </a:rPr>
              <a:t> </a:t>
            </a:r>
            <a:r>
              <a:rPr lang="en-US" altLang="zh-CN" sz="2000" b="1">
                <a:solidFill>
                  <a:schemeClr val="bg1"/>
                </a:solidFill>
                <a:latin typeface="Times New Roman" pitchFamily="18" charset="0"/>
                <a:ea typeface="SimSun" pitchFamily="2" charset="-122"/>
              </a:rPr>
              <a:t>2003</a:t>
            </a:r>
            <a:r>
              <a:rPr lang="zh-CN" altLang="en-US" sz="2000" b="1">
                <a:solidFill>
                  <a:schemeClr val="bg1"/>
                </a:solidFill>
                <a:latin typeface="Times New Roman" pitchFamily="18" charset="0"/>
                <a:ea typeface="SimSun" pitchFamily="2" charset="-122"/>
              </a:rPr>
              <a:t>年</a:t>
            </a:r>
            <a:r>
              <a:rPr lang="en-US" altLang="zh-CN" sz="2000" b="1">
                <a:solidFill>
                  <a:schemeClr val="bg1"/>
                </a:solidFill>
                <a:latin typeface="Times New Roman" pitchFamily="18" charset="0"/>
                <a:ea typeface="SimSun" pitchFamily="2" charset="-122"/>
              </a:rPr>
              <a:t>11</a:t>
            </a:r>
            <a:r>
              <a:rPr lang="zh-CN" altLang="en-US" sz="2000" b="1">
                <a:solidFill>
                  <a:schemeClr val="bg1"/>
                </a:solidFill>
                <a:latin typeface="Times New Roman" pitchFamily="18" charset="0"/>
                <a:ea typeface="SimSun" pitchFamily="2" charset="-122"/>
              </a:rPr>
              <a:t>月</a:t>
            </a:r>
            <a:r>
              <a:rPr lang="en-US" altLang="zh-CN" sz="2000" b="1">
                <a:solidFill>
                  <a:schemeClr val="bg1"/>
                </a:solidFill>
                <a:latin typeface="Times New Roman" pitchFamily="18" charset="0"/>
                <a:ea typeface="SimSun" pitchFamily="2" charset="-122"/>
              </a:rPr>
              <a:t>23</a:t>
            </a:r>
            <a:r>
              <a:rPr lang="zh-CN" altLang="en-US" sz="2000" b="1">
                <a:solidFill>
                  <a:schemeClr val="bg1"/>
                </a:solidFill>
                <a:latin typeface="Times New Roman" pitchFamily="18" charset="0"/>
                <a:ea typeface="SimSun" pitchFamily="2" charset="-122"/>
              </a:rPr>
              <a:t>日</a:t>
            </a:r>
            <a:endParaRPr lang="en-US" altLang="en-US" sz="2000" b="1">
              <a:solidFill>
                <a:schemeClr val="bg1"/>
              </a:solidFill>
              <a:latin typeface="Times New Roman" pitchFamily="18" charset="0"/>
            </a:endParaRPr>
          </a:p>
        </p:txBody>
      </p:sp>
      <p:pic>
        <p:nvPicPr>
          <p:cNvPr id="147459" name="Picture 4" descr="piltdow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371600"/>
            <a:ext cx="2447925"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0" name="Picture 5" descr="man_2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876800"/>
            <a:ext cx="2420938"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r>
              <a:rPr lang="ja-JP" altLang="en-US" b="1">
                <a:solidFill>
                  <a:schemeClr val="bg1"/>
                </a:solidFill>
                <a:effectLst>
                  <a:outerShdw blurRad="38100" dist="38100" dir="2700000" algn="tl">
                    <a:srgbClr val="000000"/>
                  </a:outerShdw>
                </a:effectLst>
                <a:ea typeface="ヒラギノ角ゴ ProN W3" pitchFamily="-84" charset="-128"/>
              </a:rPr>
              <a:t>内布拉斯加</a:t>
            </a:r>
            <a:r>
              <a:rPr lang="en-US" altLang="ja-JP">
                <a:solidFill>
                  <a:schemeClr val="bg1"/>
                </a:solidFill>
                <a:ea typeface="ＭＳ Ｐゴシック" pitchFamily="34" charset="-128"/>
              </a:rPr>
              <a:t> </a:t>
            </a:r>
            <a:r>
              <a:rPr lang="en-US" altLang="ja-JP" sz="4000" b="1">
                <a:solidFill>
                  <a:schemeClr val="bg1"/>
                </a:solidFill>
                <a:effectLst>
                  <a:outerShdw blurRad="38100" dist="38100" dir="2700000" algn="tl">
                    <a:srgbClr val="000000"/>
                  </a:outerShdw>
                </a:effectLst>
                <a:ea typeface="ＭＳ Ｐゴシック" pitchFamily="34" charset="-128"/>
              </a:rPr>
              <a:t>(1922)</a:t>
            </a:r>
            <a:endParaRPr lang="en-US" altLang="en-US" sz="4000" b="1">
              <a:solidFill>
                <a:schemeClr val="bg1"/>
              </a:solidFill>
              <a:effectLst>
                <a:outerShdw blurRad="38100" dist="38100" dir="2700000" algn="tl">
                  <a:srgbClr val="000000"/>
                </a:outerShdw>
              </a:effectLst>
              <a:ea typeface="ＭＳ Ｐゴシック" pitchFamily="34" charset="-128"/>
            </a:endParaRPr>
          </a:p>
        </p:txBody>
      </p:sp>
      <p:pic>
        <p:nvPicPr>
          <p:cNvPr id="149506" name="Picture 3" descr="NEANDERTH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76400"/>
            <a:ext cx="2362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4" descr="nebrask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833563"/>
            <a:ext cx="5491163" cy="5024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9508" name="Text Box 5"/>
          <p:cNvSpPr txBox="1">
            <a:spLocks noChangeArrowheads="1"/>
          </p:cNvSpPr>
          <p:nvPr/>
        </p:nvSpPr>
        <p:spPr bwMode="auto">
          <a:xfrm>
            <a:off x="3505200" y="1828800"/>
            <a:ext cx="51054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zh-CN" altLang="en-US">
                <a:ea typeface="SimSun" pitchFamily="2" charset="-122"/>
              </a:rPr>
              <a:t>看吧，有人把叔叔的坟墓洁净了！</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animEffect transition="in" filter="dissolve">
                                      <p:cBhvr>
                                        <p:cTn id="7" dur="500"/>
                                        <p:tgtEl>
                                          <p:spTgt spid="90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r>
              <a:rPr lang="ja-JP" altLang="en-US" b="1" dirty="0">
                <a:solidFill>
                  <a:schemeClr val="bg1"/>
                </a:solidFill>
                <a:effectLst>
                  <a:outerShdw blurRad="38100" dist="38100" dir="2700000" algn="tl">
                    <a:srgbClr val="FFFFFF"/>
                  </a:outerShdw>
                </a:effectLst>
                <a:latin typeface="Arial" panose="020B0604020202020204" pitchFamily="34" charset="0"/>
                <a:ea typeface="ヒラギノ角ゴ ProN W3" pitchFamily="-84" charset="-128"/>
                <a:cs typeface="Arial" panose="020B0604020202020204" pitchFamily="34" charset="0"/>
              </a:rPr>
              <a:t>内布拉斯加</a:t>
            </a:r>
            <a:r>
              <a:rPr lang="en-US" altLang="ja-JP" dirty="0">
                <a:solidFill>
                  <a:schemeClr val="bg1"/>
                </a:solidFill>
                <a:latin typeface="Arial" panose="020B0604020202020204" pitchFamily="34" charset="0"/>
                <a:ea typeface="ＭＳ Ｐゴシック" pitchFamily="34" charset="-128"/>
                <a:cs typeface="Arial" panose="020B0604020202020204" pitchFamily="34" charset="0"/>
              </a:rPr>
              <a:t> </a:t>
            </a:r>
            <a:r>
              <a:rPr lang="en-US" altLang="ja-JP" sz="4000" b="1" dirty="0">
                <a:solidFill>
                  <a:schemeClr val="bg1"/>
                </a:solidFill>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rPr>
              <a:t>(1860)</a:t>
            </a:r>
            <a:endParaRPr lang="en-US" altLang="en-US" sz="4000" b="1" dirty="0">
              <a:solidFill>
                <a:schemeClr val="bg1"/>
              </a:solidFill>
              <a:effectLst>
                <a:outerShdw blurRad="38100" dist="38100" dir="2700000" algn="tl">
                  <a:srgbClr val="000000"/>
                </a:outerShdw>
              </a:effectLst>
              <a:latin typeface="Arial" panose="020B0604020202020204" pitchFamily="34" charset="0"/>
              <a:ea typeface="ＭＳ Ｐゴシック" pitchFamily="34" charset="-128"/>
              <a:cs typeface="Arial" panose="020B0604020202020204" pitchFamily="34" charset="0"/>
            </a:endParaRPr>
          </a:p>
        </p:txBody>
      </p:sp>
      <p:pic>
        <p:nvPicPr>
          <p:cNvPr id="151554" name="Picture 4" descr="cave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44038"/>
            <a:ext cx="2374032" cy="2575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Grp="1" noChangeArrowheads="1"/>
          </p:cNvSpPr>
          <p:nvPr>
            <p:ph type="subTitle" idx="1"/>
          </p:nvPr>
        </p:nvSpPr>
        <p:spPr>
          <a:xfrm>
            <a:off x="3048000" y="1752600"/>
            <a:ext cx="6096000" cy="4876800"/>
          </a:xfrm>
        </p:spPr>
        <p:txBody>
          <a:bodyPr/>
          <a:lstStyle/>
          <a:p>
            <a:pPr marL="268288" indent="-268288" algn="l" eaLnBrk="1" hangingPunct="1">
              <a:buFontTx/>
              <a:buChar char="•"/>
            </a:pPr>
            <a:r>
              <a:rPr lang="zh-CN" altLang="en-US" b="1" dirty="0">
                <a:solidFill>
                  <a:schemeClr val="bg1"/>
                </a:solidFill>
                <a:latin typeface="Arial" panose="020B0604020202020204" pitchFamily="34" charset="0"/>
                <a:cs typeface="Arial" panose="020B0604020202020204" pitchFamily="34" charset="0"/>
              </a:rPr>
              <a:t>弯腰驼背</a:t>
            </a:r>
            <a:endParaRPr lang="en-US" b="1" dirty="0">
              <a:solidFill>
                <a:schemeClr val="bg1"/>
              </a:solidFill>
              <a:latin typeface="Arial" panose="020B0604020202020204" pitchFamily="34" charset="0"/>
              <a:cs typeface="Arial" panose="020B0604020202020204" pitchFamily="34" charset="0"/>
            </a:endParaRPr>
          </a:p>
          <a:p>
            <a:pPr marL="268288" indent="-268288" algn="l" eaLnBrk="1" hangingPunct="1">
              <a:buFontTx/>
              <a:buChar char="•"/>
            </a:pPr>
            <a:r>
              <a:rPr lang="zh-CN" altLang="en-US" b="1" dirty="0">
                <a:solidFill>
                  <a:schemeClr val="bg1"/>
                </a:solidFill>
                <a:latin typeface="Arial" panose="020B0604020202020204" pitchFamily="34" charset="0"/>
                <a:cs typeface="Arial" panose="020B0604020202020204" pitchFamily="34" charset="0"/>
              </a:rPr>
              <a:t>比较平坦的头骨</a:t>
            </a:r>
            <a:endParaRPr lang="en-SG" altLang="zh-CN" b="1" dirty="0">
              <a:solidFill>
                <a:schemeClr val="bg1"/>
              </a:solidFill>
              <a:latin typeface="Arial" panose="020B0604020202020204" pitchFamily="34" charset="0"/>
              <a:cs typeface="Arial" panose="020B0604020202020204" pitchFamily="34" charset="0"/>
            </a:endParaRPr>
          </a:p>
          <a:p>
            <a:pPr marL="268288" indent="-268288" algn="l" eaLnBrk="1" hangingPunct="1">
              <a:buFontTx/>
              <a:buChar char="•"/>
            </a:pPr>
            <a:r>
              <a:rPr lang="zh-CN" altLang="en-US" b="1" dirty="0">
                <a:solidFill>
                  <a:schemeClr val="bg1"/>
                </a:solidFill>
                <a:latin typeface="Arial" panose="020B0604020202020204" pitchFamily="34" charset="0"/>
                <a:cs typeface="Arial" panose="020B0604020202020204" pitchFamily="34" charset="0"/>
              </a:rPr>
              <a:t>在</a:t>
            </a:r>
            <a:r>
              <a:rPr lang="en-US" altLang="zh-CN" b="1" dirty="0">
                <a:solidFill>
                  <a:schemeClr val="bg1"/>
                </a:solidFill>
                <a:latin typeface="Arial" panose="020B0604020202020204" pitchFamily="34" charset="0"/>
                <a:cs typeface="Arial" panose="020B0604020202020204" pitchFamily="34" charset="0"/>
              </a:rPr>
              <a:t>1908</a:t>
            </a:r>
            <a:r>
              <a:rPr lang="zh-CN" altLang="en-US" b="1" dirty="0">
                <a:solidFill>
                  <a:schemeClr val="bg1"/>
                </a:solidFill>
                <a:latin typeface="Arial" panose="020B0604020202020204" pitchFamily="34" charset="0"/>
                <a:cs typeface="Arial" panose="020B0604020202020204" pitchFamily="34" charset="0"/>
              </a:rPr>
              <a:t>年后，由鲁道夫</a:t>
            </a:r>
            <a:r>
              <a:rPr lang="en-US" altLang="zh-CN" b="1" dirty="0">
                <a:solidFill>
                  <a:schemeClr val="bg1"/>
                </a:solidFill>
                <a:latin typeface="Arial" panose="020B0604020202020204" pitchFamily="34" charset="0"/>
                <a:cs typeface="Arial" panose="020B0604020202020204" pitchFamily="34" charset="0"/>
              </a:rPr>
              <a:t>·</a:t>
            </a:r>
            <a:r>
              <a:rPr lang="zh-CN" altLang="en-US" b="1" dirty="0">
                <a:solidFill>
                  <a:schemeClr val="bg1"/>
                </a:solidFill>
                <a:latin typeface="Arial" panose="020B0604020202020204" pitchFamily="34" charset="0"/>
                <a:cs typeface="Arial" panose="020B0604020202020204" pitchFamily="34" charset="0"/>
              </a:rPr>
              <a:t>维尔乔表现为有关节炎的法国人！</a:t>
            </a:r>
            <a:endParaRPr lang="en-SG" altLang="zh-CN" b="1" dirty="0">
              <a:solidFill>
                <a:schemeClr val="bg1"/>
              </a:solidFill>
              <a:latin typeface="Arial" panose="020B0604020202020204" pitchFamily="34" charset="0"/>
              <a:cs typeface="Arial" panose="020B0604020202020204" pitchFamily="34" charset="0"/>
            </a:endParaRPr>
          </a:p>
          <a:p>
            <a:pPr marL="268288" indent="-268288" algn="l" eaLnBrk="1" hangingPunct="1">
              <a:buFontTx/>
              <a:buChar char="•"/>
            </a:pPr>
            <a:r>
              <a:rPr lang="zh-CN" altLang="en-US" b="1" dirty="0">
                <a:solidFill>
                  <a:schemeClr val="bg1"/>
                </a:solidFill>
                <a:latin typeface="Arial" panose="020B0604020202020204" pitchFamily="34" charset="0"/>
                <a:cs typeface="Arial" panose="020B0604020202020204" pitchFamily="34" charset="0"/>
              </a:rPr>
              <a:t>其他人走路直立</a:t>
            </a:r>
            <a:endParaRPr lang="en-SG" altLang="zh-CN" b="1" dirty="0">
              <a:solidFill>
                <a:schemeClr val="bg1"/>
              </a:solidFill>
              <a:latin typeface="Arial" panose="020B0604020202020204" pitchFamily="34" charset="0"/>
              <a:cs typeface="Arial" panose="020B0604020202020204" pitchFamily="34" charset="0"/>
            </a:endParaRPr>
          </a:p>
          <a:p>
            <a:pPr marL="268288" indent="-268288" algn="l" eaLnBrk="1" hangingPunct="1">
              <a:buFontTx/>
              <a:buChar char="•"/>
            </a:pPr>
            <a:r>
              <a:rPr lang="en-US" altLang="zh-CN" b="1" dirty="0">
                <a:solidFill>
                  <a:schemeClr val="bg1"/>
                </a:solidFill>
                <a:latin typeface="Arial" panose="020B0604020202020204" pitchFamily="34" charset="0"/>
                <a:cs typeface="Arial" panose="020B0604020202020204" pitchFamily="34" charset="0"/>
              </a:rPr>
              <a:t>X</a:t>
            </a:r>
            <a:r>
              <a:rPr lang="zh-CN" altLang="en-US" b="1" dirty="0">
                <a:solidFill>
                  <a:schemeClr val="bg1"/>
                </a:solidFill>
                <a:latin typeface="Arial" panose="020B0604020202020204" pitchFamily="34" charset="0"/>
                <a:cs typeface="Arial" panose="020B0604020202020204" pitchFamily="34" charset="0"/>
              </a:rPr>
              <a:t>射线证实它们是患有佝偻病的人（由缺乏维生素</a:t>
            </a:r>
            <a:r>
              <a:rPr lang="en-US" altLang="zh-CN" b="1" dirty="0">
                <a:solidFill>
                  <a:schemeClr val="bg1"/>
                </a:solidFill>
                <a:latin typeface="Arial" panose="020B0604020202020204" pitchFamily="34" charset="0"/>
                <a:cs typeface="Arial" panose="020B0604020202020204" pitchFamily="34" charset="0"/>
              </a:rPr>
              <a:t>D</a:t>
            </a:r>
            <a:r>
              <a:rPr lang="zh-CN" altLang="en-US" b="1" dirty="0">
                <a:solidFill>
                  <a:schemeClr val="bg1"/>
                </a:solidFill>
                <a:latin typeface="Arial" panose="020B0604020202020204" pitchFamily="34" charset="0"/>
                <a:cs typeface="Arial" panose="020B0604020202020204" pitchFamily="34" charset="0"/>
              </a:rPr>
              <a:t>引起）</a:t>
            </a:r>
            <a:endParaRPr lang="en-US" b="1" dirty="0">
              <a:solidFill>
                <a:schemeClr val="bg1"/>
              </a:solidFill>
              <a:latin typeface="Arial" panose="020B0604020202020204" pitchFamily="34" charset="0"/>
              <a:cs typeface="Arial" panose="020B0604020202020204" pitchFamily="34" charset="0"/>
            </a:endParaRPr>
          </a:p>
        </p:txBody>
      </p:sp>
      <p:pic>
        <p:nvPicPr>
          <p:cNvPr id="5" name="Picture 6" descr="neanderthal.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81000" y="4086225"/>
            <a:ext cx="2295525"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381000" y="457200"/>
            <a:ext cx="8458200" cy="914400"/>
          </a:xfrm>
          <a:gradFill rotWithShape="0">
            <a:gsLst>
              <a:gs pos="0">
                <a:srgbClr val="722F17"/>
              </a:gs>
              <a:gs pos="50000">
                <a:srgbClr val="1F0D06"/>
              </a:gs>
              <a:gs pos="100000">
                <a:srgbClr val="722F17"/>
              </a:gs>
            </a:gsLst>
            <a:lin ang="5400000" scaled="1"/>
          </a:gradFill>
          <a:effectLst>
            <a:outerShdw blurRad="63500" dist="35921" dir="2700000" algn="ctr" rotWithShape="0">
              <a:srgbClr val="000000">
                <a:alpha val="74997"/>
              </a:srgbClr>
            </a:outerShdw>
          </a:effectLst>
        </p:spPr>
        <p:txBody>
          <a:bodyPr/>
          <a:lstStyle/>
          <a:p>
            <a:pPr eaLnBrk="1" hangingPunct="1"/>
            <a:r>
              <a:rPr lang="ja-JP" altLang="en-US" b="1" dirty="0">
                <a:solidFill>
                  <a:schemeClr val="bg1"/>
                </a:solidFill>
                <a:effectLst>
                  <a:outerShdw blurRad="38100" dist="38100" dir="2700000" algn="tl">
                    <a:srgbClr val="000000"/>
                  </a:outerShdw>
                </a:effectLst>
                <a:ea typeface="ヒラギノ角ゴ ProN W3" pitchFamily="-84" charset="-128"/>
              </a:rPr>
              <a:t>我</a:t>
            </a:r>
            <a:r>
              <a:rPr lang="ja-JP" altLang="en-US" b="1" dirty="0">
                <a:solidFill>
                  <a:schemeClr val="bg1"/>
                </a:solidFill>
                <a:effectLst>
                  <a:outerShdw blurRad="38100" dist="38100" dir="2700000" algn="tl">
                    <a:srgbClr val="000000"/>
                  </a:outerShdw>
                </a:effectLst>
                <a:ea typeface="华文细黑" pitchFamily="-84" charset="-122"/>
              </a:rPr>
              <a:t>爱</a:t>
            </a:r>
            <a:r>
              <a:rPr lang="ja-JP" altLang="en-US" b="1" dirty="0">
                <a:solidFill>
                  <a:schemeClr val="bg1"/>
                </a:solidFill>
                <a:effectLst>
                  <a:outerShdw blurRad="38100" dist="38100" dir="2700000" algn="tl">
                    <a:srgbClr val="000000"/>
                  </a:outerShdw>
                </a:effectLst>
                <a:ea typeface="ＭＳ Ｐゴシック" pitchFamily="34" charset="-128"/>
              </a:rPr>
              <a:t>露西</a:t>
            </a:r>
            <a:r>
              <a:rPr lang="en-US" altLang="ja-JP" dirty="0">
                <a:solidFill>
                  <a:schemeClr val="bg1"/>
                </a:solidFill>
                <a:ea typeface="ＭＳ Ｐゴシック" pitchFamily="34" charset="-128"/>
              </a:rPr>
              <a:t> </a:t>
            </a:r>
            <a:r>
              <a:rPr lang="en-US" altLang="ja-JP" sz="4000" b="1" dirty="0">
                <a:solidFill>
                  <a:schemeClr val="bg1"/>
                </a:solidFill>
                <a:effectLst>
                  <a:outerShdw blurRad="38100" dist="38100" dir="2700000" algn="tl">
                    <a:srgbClr val="000000"/>
                  </a:outerShdw>
                </a:effectLst>
                <a:ea typeface="ＭＳ Ｐゴシック" pitchFamily="34" charset="-128"/>
              </a:rPr>
              <a:t>(1973)</a:t>
            </a:r>
            <a:endParaRPr lang="en-US" altLang="en-US" sz="4000" b="1" dirty="0">
              <a:solidFill>
                <a:schemeClr val="bg1"/>
              </a:solidFill>
              <a:effectLst>
                <a:outerShdw blurRad="38100" dist="38100" dir="2700000" algn="tl">
                  <a:srgbClr val="000000"/>
                </a:outerShdw>
              </a:effectLst>
              <a:ea typeface="ＭＳ Ｐゴシック" pitchFamily="34" charset="-128"/>
            </a:endParaRPr>
          </a:p>
        </p:txBody>
      </p:sp>
      <p:pic>
        <p:nvPicPr>
          <p:cNvPr id="153602" name="Picture 4" descr="afaren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676400"/>
            <a:ext cx="3784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Grp="1" noChangeArrowheads="1"/>
          </p:cNvSpPr>
          <p:nvPr>
            <p:ph type="subTitle" idx="1"/>
          </p:nvPr>
        </p:nvSpPr>
        <p:spPr>
          <a:xfrm>
            <a:off x="4343400" y="1752600"/>
            <a:ext cx="4800600" cy="1143000"/>
          </a:xfrm>
        </p:spPr>
        <p:txBody>
          <a:bodyPr/>
          <a:lstStyle/>
          <a:p>
            <a:pPr algn="l"/>
            <a:r>
              <a:rPr lang="zh-CN" altLang="en-US" sz="3600" b="1" i="1" dirty="0">
                <a:solidFill>
                  <a:schemeClr val="bg1"/>
                </a:solidFill>
                <a:latin typeface="+mj-lt"/>
              </a:rPr>
              <a:t>阿法南方古猿 </a:t>
            </a:r>
            <a:r>
              <a:rPr lang="en-US" sz="3600" b="1" dirty="0">
                <a:solidFill>
                  <a:schemeClr val="bg1"/>
                </a:solidFill>
                <a:latin typeface="+mj-lt"/>
              </a:rPr>
              <a:t>(</a:t>
            </a:r>
            <a:r>
              <a:rPr lang="zh-CN" altLang="en-US" sz="3600" b="1" dirty="0">
                <a:solidFill>
                  <a:schemeClr val="bg1"/>
                </a:solidFill>
                <a:latin typeface="+mj-lt"/>
              </a:rPr>
              <a:t>绰号为</a:t>
            </a:r>
            <a:r>
              <a:rPr lang="ru-RU" altLang="ja-JP" sz="3600" b="1" dirty="0">
                <a:solidFill>
                  <a:schemeClr val="bg1"/>
                </a:solidFill>
                <a:latin typeface="+mj-lt"/>
              </a:rPr>
              <a:t>“</a:t>
            </a:r>
            <a:r>
              <a:rPr lang="zh-CN" altLang="en-US" sz="3600" b="1" dirty="0">
                <a:solidFill>
                  <a:schemeClr val="bg1"/>
                </a:solidFill>
                <a:latin typeface="+mj-lt"/>
              </a:rPr>
              <a:t>露西”</a:t>
            </a:r>
            <a:r>
              <a:rPr lang="en-US" altLang="ja-JP" sz="3600" b="1" dirty="0">
                <a:solidFill>
                  <a:schemeClr val="bg1"/>
                </a:solidFill>
                <a:latin typeface="+mj-lt"/>
              </a:rPr>
              <a:t>)</a:t>
            </a:r>
            <a:endParaRPr lang="en-US" sz="3600" b="1" dirty="0">
              <a:solidFill>
                <a:schemeClr val="bg1"/>
              </a:solidFill>
              <a:latin typeface="+mj-lt"/>
            </a:endParaRPr>
          </a:p>
        </p:txBody>
      </p:sp>
      <p:sp>
        <p:nvSpPr>
          <p:cNvPr id="5" name="Rectangle 3"/>
          <p:cNvSpPr txBox="1">
            <a:spLocks noChangeArrowheads="1"/>
          </p:cNvSpPr>
          <p:nvPr/>
        </p:nvSpPr>
        <p:spPr bwMode="auto">
          <a:xfrm>
            <a:off x="4343400" y="3352800"/>
            <a:ext cx="4800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zh-CN" altLang="en-US" sz="2800" b="1" dirty="0">
                <a:solidFill>
                  <a:schemeClr val="bg1"/>
                </a:solidFill>
                <a:latin typeface="+mj-lt"/>
                <a:cs typeface="Arial" charset="0"/>
              </a:rPr>
              <a:t>当需要一个膝盖关节来证明“露西”直立时，他们使用的是从位于地层以下超过</a:t>
            </a:r>
            <a:r>
              <a:rPr lang="en-US" altLang="zh-CN" sz="2800" b="1" dirty="0">
                <a:solidFill>
                  <a:schemeClr val="bg1"/>
                </a:solidFill>
                <a:latin typeface="+mj-lt"/>
                <a:cs typeface="Arial" charset="0"/>
              </a:rPr>
              <a:t>60</a:t>
            </a:r>
            <a:r>
              <a:rPr lang="zh-CN" altLang="en-US" sz="2800" b="1" dirty="0">
                <a:solidFill>
                  <a:schemeClr val="bg1"/>
                </a:solidFill>
                <a:latin typeface="+mj-lt"/>
                <a:cs typeface="Arial" charset="0"/>
              </a:rPr>
              <a:t>米且距离超过三公里的地方！</a:t>
            </a:r>
            <a:endParaRPr lang="en-US" sz="2800" b="1" dirty="0">
              <a:solidFill>
                <a:schemeClr val="bg1"/>
              </a:solidFill>
              <a:latin typeface="+mj-lt"/>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210">
                                            <p:txEl>
                                              <p:pRg st="0" end="0"/>
                                            </p:txEl>
                                          </p:spTgt>
                                        </p:tgtEl>
                                        <p:attrNameLst>
                                          <p:attrName>style.visibility</p:attrName>
                                        </p:attrNameLst>
                                      </p:cBhvr>
                                      <p:to>
                                        <p:strVal val="visible"/>
                                      </p:to>
                                    </p:set>
                                    <p:animEffect transition="in" filter="fade">
                                      <p:cBhvr>
                                        <p:cTn id="7" dur="500"/>
                                        <p:tgtEl>
                                          <p:spTgt spid="942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build="p" autoUpdateAnimBg="0"/>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zh-CN" altLang="en-US" b="1" dirty="0">
                <a:solidFill>
                  <a:schemeClr val="bg1"/>
                </a:solidFill>
                <a:effectLst>
                  <a:outerShdw blurRad="38100" dist="38100" dir="2700000" algn="tl">
                    <a:srgbClr val="000000"/>
                  </a:outerShdw>
                </a:effectLst>
              </a:rPr>
              <a:t>所有其他的都反驳</a:t>
            </a:r>
            <a:endParaRPr lang="en-US" sz="4000" dirty="0">
              <a:solidFill>
                <a:schemeClr val="bg1"/>
              </a:solidFill>
            </a:endParaRPr>
          </a:p>
        </p:txBody>
      </p:sp>
      <p:sp>
        <p:nvSpPr>
          <p:cNvPr id="94211" name="Rectangle 3"/>
          <p:cNvSpPr>
            <a:spLocks noGrp="1" noChangeArrowheads="1"/>
          </p:cNvSpPr>
          <p:nvPr>
            <p:ph type="subTitle" idx="1"/>
          </p:nvPr>
        </p:nvSpPr>
        <p:spPr>
          <a:xfrm>
            <a:off x="4876800" y="1752600"/>
            <a:ext cx="4267200" cy="762000"/>
          </a:xfrm>
        </p:spPr>
        <p:txBody>
          <a:bodyPr/>
          <a:lstStyle/>
          <a:p>
            <a:pPr algn="l" eaLnBrk="1" hangingPunct="1"/>
            <a:r>
              <a:rPr lang="en-US" sz="2800" dirty="0">
                <a:solidFill>
                  <a:schemeClr val="bg1"/>
                </a:solidFill>
                <a:latin typeface="Arial" charset="0"/>
              </a:rPr>
              <a:t>= </a:t>
            </a:r>
            <a:r>
              <a:rPr lang="zh-CN" altLang="en-US" sz="2800" dirty="0">
                <a:solidFill>
                  <a:schemeClr val="bg1"/>
                </a:solidFill>
                <a:latin typeface="Arial" charset="0"/>
              </a:rPr>
              <a:t>猩猩</a:t>
            </a:r>
            <a:endParaRPr lang="en-US" sz="2800" b="1" dirty="0">
              <a:solidFill>
                <a:schemeClr val="bg1"/>
              </a:solidFill>
              <a:latin typeface="Arial" charset="0"/>
            </a:endParaRPr>
          </a:p>
        </p:txBody>
      </p:sp>
      <p:sp>
        <p:nvSpPr>
          <p:cNvPr id="5" name="Rectangle 3"/>
          <p:cNvSpPr txBox="1">
            <a:spLocks noChangeArrowheads="1"/>
          </p:cNvSpPr>
          <p:nvPr/>
        </p:nvSpPr>
        <p:spPr bwMode="auto">
          <a:xfrm>
            <a:off x="381000" y="1752600"/>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lang="zh-CN" altLang="en-US" sz="2800" i="1" dirty="0">
                <a:solidFill>
                  <a:schemeClr val="bg1"/>
                </a:solidFill>
                <a:cs typeface="Arial" charset="0"/>
              </a:rPr>
              <a:t>腊玛古猿</a:t>
            </a:r>
            <a:endParaRPr lang="en-US" sz="2800" b="1" i="1" dirty="0">
              <a:solidFill>
                <a:schemeClr val="bg1"/>
              </a:solidFill>
              <a:cs typeface="Arial" charset="0"/>
            </a:endParaRPr>
          </a:p>
        </p:txBody>
      </p:sp>
      <p:sp>
        <p:nvSpPr>
          <p:cNvPr id="6" name="Rectangle 3"/>
          <p:cNvSpPr txBox="1">
            <a:spLocks noChangeArrowheads="1"/>
          </p:cNvSpPr>
          <p:nvPr/>
        </p:nvSpPr>
        <p:spPr bwMode="auto">
          <a:xfrm>
            <a:off x="4876800" y="2560638"/>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dirty="0">
                <a:solidFill>
                  <a:srgbClr val="FFFFFF"/>
                </a:solidFill>
                <a:cs typeface="Arial" charset="0"/>
              </a:rPr>
              <a:t>= </a:t>
            </a:r>
            <a:r>
              <a:rPr lang="zh-CN" altLang="en-US" sz="2800" dirty="0">
                <a:solidFill>
                  <a:srgbClr val="FFFFFF"/>
                </a:solidFill>
                <a:cs typeface="Arial" charset="0"/>
              </a:rPr>
              <a:t>六个月大的驴子</a:t>
            </a:r>
            <a:endParaRPr lang="en-US" sz="2800" dirty="0">
              <a:solidFill>
                <a:srgbClr val="FFFFFF"/>
              </a:solidFill>
              <a:cs typeface="Arial" charset="0"/>
            </a:endParaRPr>
          </a:p>
        </p:txBody>
      </p:sp>
      <p:sp>
        <p:nvSpPr>
          <p:cNvPr id="7" name="Rectangle 3"/>
          <p:cNvSpPr txBox="1">
            <a:spLocks noChangeArrowheads="1"/>
          </p:cNvSpPr>
          <p:nvPr/>
        </p:nvSpPr>
        <p:spPr bwMode="auto">
          <a:xfrm>
            <a:off x="381000" y="2560638"/>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zh-CN" altLang="en-US" sz="2800" i="1" dirty="0">
                <a:solidFill>
                  <a:srgbClr val="FFFFFF"/>
                </a:solidFill>
                <a:cs typeface="Arial" charset="0"/>
              </a:rPr>
              <a:t>奥尔塞人</a:t>
            </a:r>
            <a:endParaRPr lang="en-US" sz="2800" i="1" dirty="0">
              <a:solidFill>
                <a:srgbClr val="FFFFFF"/>
              </a:solidFill>
              <a:cs typeface="Arial" charset="0"/>
            </a:endParaRPr>
          </a:p>
        </p:txBody>
      </p:sp>
      <p:sp>
        <p:nvSpPr>
          <p:cNvPr id="8" name="Rectangle 3"/>
          <p:cNvSpPr txBox="1">
            <a:spLocks noChangeArrowheads="1"/>
          </p:cNvSpPr>
          <p:nvPr/>
        </p:nvSpPr>
        <p:spPr bwMode="auto">
          <a:xfrm>
            <a:off x="4876800" y="3368675"/>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dirty="0">
                <a:solidFill>
                  <a:srgbClr val="FFFFFF"/>
                </a:solidFill>
                <a:cs typeface="Arial" charset="0"/>
              </a:rPr>
              <a:t>= </a:t>
            </a:r>
            <a:r>
              <a:rPr lang="zh-CN" altLang="en-US" sz="2800" dirty="0">
                <a:solidFill>
                  <a:srgbClr val="FFFFFF"/>
                </a:solidFill>
                <a:cs typeface="Arial" charset="0"/>
              </a:rPr>
              <a:t>猿</a:t>
            </a:r>
            <a:endParaRPr lang="en-US" sz="2800" b="1" dirty="0">
              <a:solidFill>
                <a:srgbClr val="FFFFFF"/>
              </a:solidFill>
              <a:cs typeface="Arial" charset="0"/>
            </a:endParaRPr>
          </a:p>
        </p:txBody>
      </p:sp>
      <p:sp>
        <p:nvSpPr>
          <p:cNvPr id="9" name="Rectangle 3"/>
          <p:cNvSpPr txBox="1">
            <a:spLocks noChangeArrowheads="1"/>
          </p:cNvSpPr>
          <p:nvPr/>
        </p:nvSpPr>
        <p:spPr bwMode="auto">
          <a:xfrm>
            <a:off x="381000" y="3368675"/>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lang="zh-CN" altLang="en-US" sz="2800" i="1" dirty="0">
                <a:solidFill>
                  <a:schemeClr val="bg1"/>
                </a:solidFill>
                <a:cs typeface="Arial" charset="0"/>
              </a:rPr>
              <a:t>阿法南方古猿</a:t>
            </a:r>
            <a:r>
              <a:rPr lang="en-US" sz="2800" i="1" dirty="0">
                <a:solidFill>
                  <a:schemeClr val="bg1"/>
                </a:solidFill>
                <a:cs typeface="Arial" charset="0"/>
              </a:rPr>
              <a:t> (1924)</a:t>
            </a:r>
          </a:p>
        </p:txBody>
      </p:sp>
      <p:sp>
        <p:nvSpPr>
          <p:cNvPr id="10" name="Rectangle 3"/>
          <p:cNvSpPr txBox="1">
            <a:spLocks noChangeArrowheads="1"/>
          </p:cNvSpPr>
          <p:nvPr/>
        </p:nvSpPr>
        <p:spPr bwMode="auto">
          <a:xfrm>
            <a:off x="4876800" y="4175125"/>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dirty="0">
                <a:solidFill>
                  <a:srgbClr val="FFFFFF"/>
                </a:solidFill>
                <a:cs typeface="Arial" charset="0"/>
              </a:rPr>
              <a:t>= </a:t>
            </a:r>
            <a:r>
              <a:rPr lang="zh-CN" altLang="en-US" sz="2800" dirty="0">
                <a:solidFill>
                  <a:srgbClr val="FFFFFF"/>
                </a:solidFill>
                <a:cs typeface="Arial" charset="0"/>
              </a:rPr>
              <a:t>大长臂猿</a:t>
            </a:r>
            <a:endParaRPr lang="en-US" sz="2800" b="1" dirty="0">
              <a:solidFill>
                <a:srgbClr val="FFFFFF"/>
              </a:solidFill>
              <a:cs typeface="Arial" charset="0"/>
            </a:endParaRPr>
          </a:p>
        </p:txBody>
      </p:sp>
      <p:sp>
        <p:nvSpPr>
          <p:cNvPr id="11" name="Rectangle 3"/>
          <p:cNvSpPr txBox="1">
            <a:spLocks noChangeArrowheads="1"/>
          </p:cNvSpPr>
          <p:nvPr/>
        </p:nvSpPr>
        <p:spPr bwMode="auto">
          <a:xfrm>
            <a:off x="381000" y="4175125"/>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zh-CN" altLang="en-US" sz="2800" i="1" dirty="0">
                <a:solidFill>
                  <a:srgbClr val="FFFFFF"/>
                </a:solidFill>
                <a:cs typeface="Arial" charset="0"/>
              </a:rPr>
              <a:t>爪哇人</a:t>
            </a:r>
            <a:endParaRPr lang="en-US" sz="2800" b="1" i="1" dirty="0">
              <a:solidFill>
                <a:srgbClr val="FFFFFF"/>
              </a:solidFill>
              <a:cs typeface="Arial" charset="0"/>
            </a:endParaRPr>
          </a:p>
        </p:txBody>
      </p:sp>
      <p:sp>
        <p:nvSpPr>
          <p:cNvPr id="12" name="Rectangle 3"/>
          <p:cNvSpPr txBox="1">
            <a:spLocks noChangeArrowheads="1"/>
          </p:cNvSpPr>
          <p:nvPr/>
        </p:nvSpPr>
        <p:spPr bwMode="auto">
          <a:xfrm>
            <a:off x="4876800" y="4983163"/>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dirty="0">
                <a:solidFill>
                  <a:srgbClr val="FFFFFF"/>
                </a:solidFill>
                <a:cs typeface="Arial" charset="0"/>
              </a:rPr>
              <a:t>= </a:t>
            </a:r>
            <a:r>
              <a:rPr lang="zh-CN" altLang="en-US" sz="2800" dirty="0">
                <a:solidFill>
                  <a:srgbClr val="FFFFFF"/>
                </a:solidFill>
                <a:cs typeface="Arial" charset="0"/>
              </a:rPr>
              <a:t>猿</a:t>
            </a:r>
            <a:endParaRPr lang="en-US" sz="2800" b="1" dirty="0">
              <a:solidFill>
                <a:srgbClr val="FFFFFF"/>
              </a:solidFill>
              <a:cs typeface="Arial" charset="0"/>
            </a:endParaRPr>
          </a:p>
        </p:txBody>
      </p:sp>
      <p:sp>
        <p:nvSpPr>
          <p:cNvPr id="13" name="Rectangle 3"/>
          <p:cNvSpPr txBox="1">
            <a:spLocks noChangeArrowheads="1"/>
          </p:cNvSpPr>
          <p:nvPr/>
        </p:nvSpPr>
        <p:spPr bwMode="auto">
          <a:xfrm>
            <a:off x="381000" y="4983163"/>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i="1" dirty="0" err="1">
                <a:solidFill>
                  <a:schemeClr val="bg1"/>
                </a:solidFill>
                <a:cs typeface="Arial" charset="0"/>
              </a:rPr>
              <a:t>北京</a:t>
            </a:r>
            <a:r>
              <a:rPr lang="en-US" sz="2800" i="1" dirty="0">
                <a:solidFill>
                  <a:schemeClr val="bg1"/>
                </a:solidFill>
                <a:cs typeface="Arial" charset="0"/>
              </a:rPr>
              <a:t> </a:t>
            </a:r>
            <a:r>
              <a:rPr lang="zh-CN" altLang="en-US" sz="2800" i="1" dirty="0">
                <a:solidFill>
                  <a:schemeClr val="bg1"/>
                </a:solidFill>
                <a:cs typeface="Arial" charset="0"/>
              </a:rPr>
              <a:t>人</a:t>
            </a:r>
            <a:endParaRPr lang="en-US" sz="2800" b="1" i="1" dirty="0">
              <a:solidFill>
                <a:schemeClr val="bg1"/>
              </a:solidFill>
              <a:cs typeface="Arial" charset="0"/>
            </a:endParaRPr>
          </a:p>
        </p:txBody>
      </p:sp>
      <p:sp>
        <p:nvSpPr>
          <p:cNvPr id="14" name="Rectangle 3"/>
          <p:cNvSpPr txBox="1">
            <a:spLocks noChangeArrowheads="1"/>
          </p:cNvSpPr>
          <p:nvPr/>
        </p:nvSpPr>
        <p:spPr bwMode="auto">
          <a:xfrm>
            <a:off x="4876800" y="5791200"/>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dirty="0">
                <a:solidFill>
                  <a:srgbClr val="FFFFFF"/>
                </a:solidFill>
                <a:cs typeface="Arial" charset="0"/>
              </a:rPr>
              <a:t>= </a:t>
            </a:r>
            <a:r>
              <a:rPr lang="zh-CN" altLang="en-US" sz="2800" dirty="0">
                <a:solidFill>
                  <a:srgbClr val="FFFFFF"/>
                </a:solidFill>
                <a:cs typeface="Arial" charset="0"/>
              </a:rPr>
              <a:t>现代的欧洲人</a:t>
            </a:r>
            <a:endParaRPr lang="en-US" sz="2800" b="1" dirty="0">
              <a:solidFill>
                <a:srgbClr val="FFFFFF"/>
              </a:solidFill>
              <a:cs typeface="Arial" charset="0"/>
            </a:endParaRPr>
          </a:p>
        </p:txBody>
      </p:sp>
      <p:sp>
        <p:nvSpPr>
          <p:cNvPr id="15" name="Rectangle 3"/>
          <p:cNvSpPr txBox="1">
            <a:spLocks noChangeArrowheads="1"/>
          </p:cNvSpPr>
          <p:nvPr/>
        </p:nvSpPr>
        <p:spPr bwMode="auto">
          <a:xfrm>
            <a:off x="381000" y="5791200"/>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lang="zh-CN" altLang="en-US" sz="2800" i="1" dirty="0">
                <a:solidFill>
                  <a:schemeClr val="bg1"/>
                </a:solidFill>
                <a:cs typeface="Arial" charset="0"/>
              </a:rPr>
              <a:t>克罗马侬人前人</a:t>
            </a:r>
            <a:endParaRPr lang="en-US" sz="2800" b="1" i="1" dirty="0">
              <a:solidFill>
                <a:schemeClr val="bg1"/>
              </a:solidFill>
              <a:cs typeface="Arial" charset="0"/>
            </a:endParaRPr>
          </a:p>
        </p:txBody>
      </p:sp>
      <p:pic>
        <p:nvPicPr>
          <p:cNvPr id="335886" name="Picture 15" descr="heneghan_ramapithecu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1508125"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5887" name="Picture 16" descr="overlay1.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467600" y="476250"/>
            <a:ext cx="15160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88"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70n</a:t>
            </a:r>
          </a:p>
        </p:txBody>
      </p:sp>
    </p:spTree>
    <p:extLst>
      <p:ext uri="{BB962C8B-B14F-4D97-AF65-F5344CB8AC3E}">
        <p14:creationId xmlns:p14="http://schemas.microsoft.com/office/powerpoint/2010/main" val="220600271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p:bldP spid="5" grpId="0"/>
      <p:bldP spid="6" grpId="0"/>
      <p:bldP spid="7" grpId="0"/>
      <p:bldP spid="8" grpId="0"/>
      <p:bldP spid="9" grpId="0"/>
      <p:bldP spid="10" grpId="0"/>
      <p:bldP spid="11" grpId="0"/>
      <p:bldP spid="12" grpId="0"/>
      <p:bldP spid="13" grpId="0"/>
      <p:bldP spid="14" grpId="0"/>
      <p:bldP spid="1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eaLnBrk="1" hangingPunct="1"/>
            <a:endParaRPr lang="en-US" sz="1800">
              <a:solidFill>
                <a:srgbClr val="000000"/>
              </a:solidFill>
              <a:latin typeface="Arial" charset="0"/>
              <a:ea typeface="ＭＳ Ｐゴシック" charset="0"/>
            </a:endParaRPr>
          </a:p>
        </p:txBody>
      </p:sp>
      <p:sp>
        <p:nvSpPr>
          <p:cNvPr id="134146" name="Rectangle 3"/>
          <p:cNvSpPr>
            <a:spLocks noGrp="1" noChangeArrowheads="1"/>
          </p:cNvSpPr>
          <p:nvPr>
            <p:ph type="title"/>
          </p:nvPr>
        </p:nvSpPr>
        <p:spPr>
          <a:xfrm>
            <a:off x="2667000" y="1295400"/>
            <a:ext cx="3352800" cy="3733800"/>
          </a:xfrm>
        </p:spPr>
        <p:txBody>
          <a:bodyPr/>
          <a:lstStyle/>
          <a:p>
            <a:pPr eaLnBrk="1" hangingPunct="1"/>
            <a:r>
              <a:rPr lang="en-US">
                <a:solidFill>
                  <a:srgbClr val="FFFFFF"/>
                </a:solidFill>
                <a:latin typeface="Arial" charset="0"/>
              </a:rPr>
              <a:t>Expelled Movie Clip</a:t>
            </a:r>
          </a:p>
        </p:txBody>
      </p:sp>
      <p:pic>
        <p:nvPicPr>
          <p:cNvPr id="134147" name="Picture 4" descr="expelled-flyer-hori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 Box 5"/>
          <p:cNvSpPr txBox="1">
            <a:spLocks noChangeArrowheads="1"/>
          </p:cNvSpPr>
          <p:nvPr/>
        </p:nvSpPr>
        <p:spPr bwMode="auto">
          <a:xfrm>
            <a:off x="838200" y="4953000"/>
            <a:ext cx="472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5400" b="1">
                <a:solidFill>
                  <a:srgbClr val="FF0000"/>
                </a:solidFill>
                <a:latin typeface="DFKai-SB" charset="0"/>
                <a:ea typeface="DFKai-SB" charset="0"/>
                <a:cs typeface="DFKai-SB" charset="0"/>
              </a:rPr>
              <a:t>不准有智慧</a:t>
            </a:r>
            <a:r>
              <a:rPr lang="en-US" altLang="zh-TW" sz="5400" b="1">
                <a:solidFill>
                  <a:srgbClr val="FF0000"/>
                </a:solidFill>
                <a:latin typeface="DFKai-SB" charset="0"/>
                <a:ea typeface="DFKai-SB" charset="0"/>
                <a:cs typeface="DFKai-SB" charset="0"/>
              </a:rPr>
              <a:t>!</a:t>
            </a:r>
          </a:p>
        </p:txBody>
      </p:sp>
    </p:spTree>
    <p:extLst>
      <p:ext uri="{BB962C8B-B14F-4D97-AF65-F5344CB8AC3E}">
        <p14:creationId xmlns:p14="http://schemas.microsoft.com/office/powerpoint/2010/main" val="824377078"/>
      </p:ext>
    </p:extLst>
  </p:cSld>
  <p:clrMapOvr>
    <a:masterClrMapping/>
  </p:clrMapOvr>
  <p:transition spd="med">
    <p:randomBar dir="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339970" name="Picture 3" descr="Evolution of Man Cartoon.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477601" y="1617018"/>
              <a:ext cx="7561262" cy="12872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28" charset="0"/>
                <a:ea typeface="ＭＳ Ｐゴシック" pitchFamily="-112" charset="-128"/>
                <a:cs typeface="ＭＳ Ｐゴシック" pitchFamily="-112" charset="-128"/>
              </a:endParaRPr>
            </a:p>
          </p:txBody>
        </p:sp>
      </p:grpSp>
      <p:sp>
        <p:nvSpPr>
          <p:cNvPr id="339969" name="Title 1"/>
          <p:cNvSpPr>
            <a:spLocks noGrp="1"/>
          </p:cNvSpPr>
          <p:nvPr>
            <p:ph type="title"/>
          </p:nvPr>
        </p:nvSpPr>
        <p:spPr/>
        <p:txBody>
          <a:bodyPr/>
          <a:lstStyle/>
          <a:p>
            <a:r>
              <a:rPr lang="en-US" altLang="zh-CN">
                <a:latin typeface="Arial" charset="0"/>
                <a:cs typeface="Geneva" charset="0"/>
              </a:rPr>
              <a:t>The Evolution of Man</a:t>
            </a:r>
          </a:p>
        </p:txBody>
      </p:sp>
      <p:sp>
        <p:nvSpPr>
          <p:cNvPr id="339971" name="Text Box 6"/>
          <p:cNvSpPr txBox="1">
            <a:spLocks noChangeArrowheads="1"/>
          </p:cNvSpPr>
          <p:nvPr/>
        </p:nvSpPr>
        <p:spPr bwMode="auto">
          <a:xfrm>
            <a:off x="9478963" y="0"/>
            <a:ext cx="1433512"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a:solidFill>
                  <a:srgbClr val="000000"/>
                </a:solidFill>
                <a:cs typeface="Arial" charset="0"/>
              </a:rPr>
              <a:t>OTS 77d</a:t>
            </a:r>
          </a:p>
        </p:txBody>
      </p:sp>
      <p:sp>
        <p:nvSpPr>
          <p:cNvPr id="339986" name="Rectangle 2"/>
          <p:cNvSpPr txBox="1">
            <a:spLocks noChangeArrowheads="1"/>
          </p:cNvSpPr>
          <p:nvPr/>
        </p:nvSpPr>
        <p:spPr bwMode="auto">
          <a:xfrm>
            <a:off x="250825" y="115888"/>
            <a:ext cx="8642350" cy="1441450"/>
          </a:xfrm>
          <a:prstGeom prst="rect">
            <a:avLst/>
          </a:prstGeom>
          <a:solidFill>
            <a:schemeClr val="tx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6600" b="1" dirty="0">
                <a:solidFill>
                  <a:srgbClr val="FFFFFF"/>
                </a:solidFill>
                <a:latin typeface="Futura Condensed" charset="0"/>
                <a:cs typeface="Futura Condensed" charset="0"/>
              </a:rPr>
              <a:t>人类进化史</a:t>
            </a:r>
            <a:endParaRPr lang="en-US" sz="6600" b="1" dirty="0">
              <a:solidFill>
                <a:srgbClr val="FFFFFF"/>
              </a:solidFill>
              <a:latin typeface="Futura Condensed" charset="0"/>
              <a:cs typeface="Futura Condensed" charset="0"/>
            </a:endParaRPr>
          </a:p>
        </p:txBody>
      </p:sp>
      <p:sp>
        <p:nvSpPr>
          <p:cNvPr id="4" name="Rectangle 3">
            <a:extLst>
              <a:ext uri="{FF2B5EF4-FFF2-40B4-BE49-F238E27FC236}">
                <a16:creationId xmlns:a16="http://schemas.microsoft.com/office/drawing/2014/main" id="{7588C8BB-E554-42B3-BF76-B4629A5D892D}"/>
              </a:ext>
            </a:extLst>
          </p:cNvPr>
          <p:cNvSpPr/>
          <p:nvPr/>
        </p:nvSpPr>
        <p:spPr>
          <a:xfrm rot="21016891">
            <a:off x="7214802" y="4924376"/>
            <a:ext cx="1474256" cy="1938992"/>
          </a:xfrm>
          <a:prstGeom prst="rect">
            <a:avLst/>
          </a:prstGeom>
          <a:solidFill>
            <a:schemeClr val="bg1"/>
          </a:solidFill>
        </p:spPr>
        <p:txBody>
          <a:bodyPr wrap="square">
            <a:spAutoFit/>
          </a:bodyPr>
          <a:lstStyle/>
          <a:p>
            <a:r>
              <a:rPr lang="en-SG" dirty="0" err="1"/>
              <a:t>新的巨型家庭购物网络</a:t>
            </a:r>
            <a:endParaRPr lang="en-SG" dirty="0"/>
          </a:p>
          <a:p>
            <a:r>
              <a:rPr lang="en-US" altLang="zh-CN" dirty="0"/>
              <a:t>500</a:t>
            </a:r>
            <a:r>
              <a:rPr lang="zh-CN" altLang="en-US" dirty="0"/>
              <a:t>个频道</a:t>
            </a:r>
            <a:endParaRPr lang="en-SG" dirty="0"/>
          </a:p>
        </p:txBody>
      </p:sp>
      <p:sp>
        <p:nvSpPr>
          <p:cNvPr id="5" name="Rectangle 4">
            <a:extLst>
              <a:ext uri="{FF2B5EF4-FFF2-40B4-BE49-F238E27FC236}">
                <a16:creationId xmlns:a16="http://schemas.microsoft.com/office/drawing/2014/main" id="{F0E674C4-40EA-49E0-8DC3-9F2F18ECD796}"/>
              </a:ext>
            </a:extLst>
          </p:cNvPr>
          <p:cNvSpPr/>
          <p:nvPr/>
        </p:nvSpPr>
        <p:spPr bwMode="auto">
          <a:xfrm>
            <a:off x="477601" y="1752600"/>
            <a:ext cx="7561262" cy="2540496"/>
          </a:xfrm>
          <a:prstGeom prst="rect">
            <a:avLst/>
          </a:prstGeom>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endParaRPr>
          </a:p>
        </p:txBody>
      </p:sp>
      <p:sp>
        <p:nvSpPr>
          <p:cNvPr id="16" name="Rectangle 2">
            <a:extLst>
              <a:ext uri="{FF2B5EF4-FFF2-40B4-BE49-F238E27FC236}">
                <a16:creationId xmlns:a16="http://schemas.microsoft.com/office/drawing/2014/main" id="{FFC99100-6896-4E5A-86A6-3EA817593498}"/>
              </a:ext>
            </a:extLst>
          </p:cNvPr>
          <p:cNvSpPr txBox="1">
            <a:spLocks noChangeArrowheads="1"/>
          </p:cNvSpPr>
          <p:nvPr/>
        </p:nvSpPr>
        <p:spPr bwMode="auto">
          <a:xfrm>
            <a:off x="395288" y="1628775"/>
            <a:ext cx="1287699" cy="2520305"/>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2800" dirty="0">
                <a:solidFill>
                  <a:srgbClr val="000000"/>
                </a:solidFill>
              </a:rPr>
              <a:t>软塌塌的无脊椎胶质</a:t>
            </a:r>
          </a:p>
        </p:txBody>
      </p:sp>
      <p:sp>
        <p:nvSpPr>
          <p:cNvPr id="17" name="Rectangle 2">
            <a:extLst>
              <a:ext uri="{FF2B5EF4-FFF2-40B4-BE49-F238E27FC236}">
                <a16:creationId xmlns:a16="http://schemas.microsoft.com/office/drawing/2014/main" id="{B02B7882-AFD0-4D9C-97BB-5995D8D90FDD}"/>
              </a:ext>
            </a:extLst>
          </p:cNvPr>
          <p:cNvSpPr txBox="1">
            <a:spLocks noChangeArrowheads="1"/>
          </p:cNvSpPr>
          <p:nvPr/>
        </p:nvSpPr>
        <p:spPr bwMode="auto">
          <a:xfrm>
            <a:off x="6443663" y="1628775"/>
            <a:ext cx="1512887" cy="2599486"/>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2800" dirty="0">
                <a:solidFill>
                  <a:srgbClr val="000000"/>
                </a:solidFill>
              </a:rPr>
              <a:t>软塌塌的无脊椎胶质</a:t>
            </a:r>
          </a:p>
        </p:txBody>
      </p:sp>
      <p:sp>
        <p:nvSpPr>
          <p:cNvPr id="18" name="Rectangle 2">
            <a:extLst>
              <a:ext uri="{FF2B5EF4-FFF2-40B4-BE49-F238E27FC236}">
                <a16:creationId xmlns:a16="http://schemas.microsoft.com/office/drawing/2014/main" id="{070B9CC2-A0EB-4484-97F5-5AA20DE98D2D}"/>
              </a:ext>
            </a:extLst>
          </p:cNvPr>
          <p:cNvSpPr txBox="1">
            <a:spLocks noChangeArrowheads="1"/>
          </p:cNvSpPr>
          <p:nvPr/>
        </p:nvSpPr>
        <p:spPr bwMode="auto">
          <a:xfrm>
            <a:off x="1765300" y="1628775"/>
            <a:ext cx="862012" cy="2520305"/>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2800" dirty="0">
                <a:solidFill>
                  <a:srgbClr val="000000"/>
                </a:solidFill>
              </a:rPr>
              <a:t>早期灵长类</a:t>
            </a:r>
          </a:p>
        </p:txBody>
      </p:sp>
      <p:sp>
        <p:nvSpPr>
          <p:cNvPr id="19" name="Rectangle 2">
            <a:extLst>
              <a:ext uri="{FF2B5EF4-FFF2-40B4-BE49-F238E27FC236}">
                <a16:creationId xmlns:a16="http://schemas.microsoft.com/office/drawing/2014/main" id="{CB0DD7CF-FEB3-4A7C-9F60-7D78CE2DF637}"/>
              </a:ext>
            </a:extLst>
          </p:cNvPr>
          <p:cNvSpPr txBox="1">
            <a:spLocks noChangeArrowheads="1"/>
          </p:cNvSpPr>
          <p:nvPr/>
        </p:nvSpPr>
        <p:spPr bwMode="auto">
          <a:xfrm>
            <a:off x="2700338" y="1628775"/>
            <a:ext cx="1008062" cy="2520305"/>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2800" dirty="0">
                <a:solidFill>
                  <a:srgbClr val="000000"/>
                </a:solidFill>
              </a:rPr>
              <a:t>直立人</a:t>
            </a:r>
          </a:p>
        </p:txBody>
      </p:sp>
      <p:sp>
        <p:nvSpPr>
          <p:cNvPr id="20" name="Rectangle 2">
            <a:extLst>
              <a:ext uri="{FF2B5EF4-FFF2-40B4-BE49-F238E27FC236}">
                <a16:creationId xmlns:a16="http://schemas.microsoft.com/office/drawing/2014/main" id="{9679EBBF-9C50-4393-837C-8105420A22D3}"/>
              </a:ext>
            </a:extLst>
          </p:cNvPr>
          <p:cNvSpPr txBox="1">
            <a:spLocks noChangeArrowheads="1"/>
          </p:cNvSpPr>
          <p:nvPr/>
        </p:nvSpPr>
        <p:spPr bwMode="auto">
          <a:xfrm>
            <a:off x="3790713" y="1628775"/>
            <a:ext cx="925750" cy="2520305"/>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2800" dirty="0">
                <a:solidFill>
                  <a:srgbClr val="000000"/>
                </a:solidFill>
              </a:rPr>
              <a:t>新石器时代智人</a:t>
            </a:r>
          </a:p>
        </p:txBody>
      </p:sp>
      <p:sp>
        <p:nvSpPr>
          <p:cNvPr id="21" name="Rectangle 2">
            <a:extLst>
              <a:ext uri="{FF2B5EF4-FFF2-40B4-BE49-F238E27FC236}">
                <a16:creationId xmlns:a16="http://schemas.microsoft.com/office/drawing/2014/main" id="{37E9C898-76C2-47C6-B311-C5538348F74B}"/>
              </a:ext>
            </a:extLst>
          </p:cNvPr>
          <p:cNvSpPr txBox="1">
            <a:spLocks noChangeArrowheads="1"/>
          </p:cNvSpPr>
          <p:nvPr/>
        </p:nvSpPr>
        <p:spPr bwMode="auto">
          <a:xfrm>
            <a:off x="4798773" y="1628775"/>
            <a:ext cx="925751" cy="2520305"/>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2800" dirty="0">
                <a:solidFill>
                  <a:srgbClr val="000000"/>
                </a:solidFill>
              </a:rPr>
              <a:t>进化智人</a:t>
            </a:r>
          </a:p>
        </p:txBody>
      </p:sp>
    </p:spTree>
    <p:extLst>
      <p:ext uri="{BB962C8B-B14F-4D97-AF65-F5344CB8AC3E}">
        <p14:creationId xmlns:p14="http://schemas.microsoft.com/office/powerpoint/2010/main" val="88441123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49" name="Rectangle 2"/>
          <p:cNvSpPr>
            <a:spLocks noGrp="1" noChangeArrowheads="1"/>
          </p:cNvSpPr>
          <p:nvPr>
            <p:ph type="ctrTitle"/>
          </p:nvPr>
        </p:nvSpPr>
        <p:spPr>
          <a:xfrm>
            <a:off x="152400" y="304800"/>
            <a:ext cx="8686800" cy="1752600"/>
          </a:xfrm>
        </p:spPr>
        <p:txBody>
          <a:bodyPr/>
          <a:lstStyle/>
          <a:p>
            <a:pPr eaLnBrk="1" hangingPunct="1"/>
            <a:r>
              <a:rPr lang="ja-JP" altLang="en-US" b="1" i="1">
                <a:solidFill>
                  <a:schemeClr val="bg1"/>
                </a:solidFill>
                <a:ea typeface="ヒラギノ角ゴ ProN W3" pitchFamily="-84" charset="-128"/>
              </a:rPr>
              <a:t>神学</a:t>
            </a:r>
            <a:r>
              <a:rPr lang="ja-JP" altLang="en-US" b="1" i="1">
                <a:solidFill>
                  <a:schemeClr val="bg1"/>
                </a:solidFill>
                <a:ea typeface="华文细黑" pitchFamily="-84" charset="-122"/>
              </a:rPr>
              <a:t>问题</a:t>
            </a:r>
            <a:r>
              <a:rPr lang="ja-JP" altLang="en-US" b="1" i="1">
                <a:solidFill>
                  <a:schemeClr val="bg1"/>
                </a:solidFill>
                <a:ea typeface="ヒラギノ角ゴ ProN W3" pitchFamily="-84" charset="-128"/>
              </a:rPr>
              <a:t>以有神</a:t>
            </a:r>
            <a:r>
              <a:rPr lang="ja-JP" altLang="en-US" b="1" i="1">
                <a:solidFill>
                  <a:schemeClr val="bg1"/>
                </a:solidFill>
                <a:ea typeface="华文细黑" pitchFamily="-84" charset="-122"/>
              </a:rPr>
              <a:t>论</a:t>
            </a:r>
            <a:r>
              <a:rPr lang="ja-JP" altLang="en-US" b="1" i="1">
                <a:solidFill>
                  <a:schemeClr val="bg1"/>
                </a:solidFill>
                <a:ea typeface="ヒラギノ角ゴ ProN W3" pitchFamily="-84" charset="-128"/>
              </a:rPr>
              <a:t>演</a:t>
            </a:r>
            <a:r>
              <a:rPr lang="ja-JP" altLang="en-US" b="1" i="1">
                <a:solidFill>
                  <a:schemeClr val="bg1"/>
                </a:solidFill>
                <a:ea typeface="华文细黑" pitchFamily="-84" charset="-122"/>
              </a:rPr>
              <a:t>变</a:t>
            </a:r>
            <a:endParaRPr lang="en-US" altLang="en-US" b="1" i="1">
              <a:solidFill>
                <a:schemeClr val="bg1"/>
              </a:solidFill>
              <a:ea typeface="ＭＳ Ｐゴシック" pitchFamily="34" charset="-128"/>
            </a:endParaRPr>
          </a:p>
        </p:txBody>
      </p:sp>
      <p:sp>
        <p:nvSpPr>
          <p:cNvPr id="96259" name="Rectangle 3"/>
          <p:cNvSpPr>
            <a:spLocks noGrp="1" noChangeArrowheads="1"/>
          </p:cNvSpPr>
          <p:nvPr>
            <p:ph type="subTitle" idx="1"/>
          </p:nvPr>
        </p:nvSpPr>
        <p:spPr>
          <a:xfrm>
            <a:off x="4038600" y="2514600"/>
            <a:ext cx="4495800" cy="2895600"/>
          </a:xfrm>
        </p:spPr>
        <p:txBody>
          <a:bodyPr/>
          <a:lstStyle/>
          <a:p>
            <a:pPr algn="l" eaLnBrk="1" hangingPunct="1"/>
            <a:r>
              <a:rPr lang="ja-JP" altLang="en-US" b="1" i="1">
                <a:solidFill>
                  <a:schemeClr val="bg1"/>
                </a:solidFill>
                <a:ea typeface="ヒラギノ角ゴ ProN W3" pitchFamily="-84" charset="-128"/>
              </a:rPr>
              <a:t>象</a:t>
            </a:r>
            <a:r>
              <a:rPr lang="ja-JP" altLang="en-US" b="1" i="1">
                <a:solidFill>
                  <a:schemeClr val="bg1"/>
                </a:solidFill>
                <a:ea typeface="华文细黑" pitchFamily="-84" charset="-122"/>
              </a:rPr>
              <a:t>这</a:t>
            </a:r>
            <a:r>
              <a:rPr lang="ja-JP" altLang="en-US" b="1" i="1">
                <a:solidFill>
                  <a:schemeClr val="bg1"/>
                </a:solidFill>
                <a:ea typeface="ヒラギノ角ゴ ProN W3" pitchFamily="-84" charset="-128"/>
              </a:rPr>
              <a:t>个巨大的臭</a:t>
            </a:r>
            <a:r>
              <a:rPr lang="ja-JP" altLang="en-US" b="1" i="1">
                <a:solidFill>
                  <a:schemeClr val="bg1"/>
                </a:solidFill>
                <a:ea typeface="华文细黑" pitchFamily="-84" charset="-122"/>
              </a:rPr>
              <a:t>氧</a:t>
            </a:r>
            <a:r>
              <a:rPr lang="ja-JP" altLang="en-US" b="1" i="1">
                <a:solidFill>
                  <a:schemeClr val="bg1"/>
                </a:solidFill>
                <a:ea typeface="ヒラギノ角ゴ ProN W3" pitchFamily="-84" charset="-128"/>
              </a:rPr>
              <a:t>气孔</a:t>
            </a:r>
            <a:r>
              <a:rPr lang="en-US" altLang="ja-JP" b="1" i="1">
                <a:solidFill>
                  <a:schemeClr val="bg1"/>
                </a:solidFill>
                <a:ea typeface="ＭＳ Ｐゴシック" pitchFamily="34" charset="-128"/>
              </a:rPr>
              <a:t>(2000)</a:t>
            </a:r>
            <a:r>
              <a:rPr lang="ja-JP" altLang="en-US" b="1" i="1">
                <a:solidFill>
                  <a:schemeClr val="bg1"/>
                </a:solidFill>
                <a:ea typeface="ヒラギノ角ゴ ProN W3" pitchFamily="-84" charset="-128"/>
              </a:rPr>
              <a:t>，我相信有神</a:t>
            </a:r>
            <a:r>
              <a:rPr lang="ja-JP" altLang="en-US" b="1" i="1">
                <a:solidFill>
                  <a:schemeClr val="bg1"/>
                </a:solidFill>
                <a:ea typeface="华文细黑" pitchFamily="-84" charset="-122"/>
              </a:rPr>
              <a:t>论</a:t>
            </a:r>
            <a:r>
              <a:rPr lang="ja-JP" altLang="en-US" b="1" i="1">
                <a:solidFill>
                  <a:schemeClr val="bg1"/>
                </a:solidFill>
                <a:ea typeface="ヒラギノ角ゴ ProN W3" pitchFamily="-84" charset="-128"/>
              </a:rPr>
              <a:t>演</a:t>
            </a:r>
            <a:r>
              <a:rPr lang="ja-JP" altLang="en-US" b="1" i="1">
                <a:solidFill>
                  <a:schemeClr val="bg1"/>
                </a:solidFill>
                <a:ea typeface="华文细黑" pitchFamily="-84" charset="-122"/>
              </a:rPr>
              <a:t>变</a:t>
            </a:r>
            <a:r>
              <a:rPr lang="ja-JP" altLang="en-US" b="1" i="1">
                <a:solidFill>
                  <a:schemeClr val="bg1"/>
                </a:solidFill>
                <a:ea typeface="ヒラギノ角ゴ ProN W3" pitchFamily="-84" charset="-128"/>
              </a:rPr>
              <a:t>有必</a:t>
            </a:r>
            <a:r>
              <a:rPr lang="ja-JP" altLang="en-US" b="1" i="1">
                <a:solidFill>
                  <a:schemeClr val="bg1"/>
                </a:solidFill>
                <a:ea typeface="华文细黑" pitchFamily="-84" charset="-122"/>
              </a:rPr>
              <a:t>须</a:t>
            </a:r>
            <a:r>
              <a:rPr lang="ja-JP" altLang="en-US" b="1" i="1">
                <a:solidFill>
                  <a:schemeClr val="bg1"/>
                </a:solidFill>
                <a:ea typeface="ヒラギノ角ゴ ProN W3" pitchFamily="-84" charset="-128"/>
              </a:rPr>
              <a:t>演</a:t>
            </a:r>
            <a:r>
              <a:rPr lang="ja-JP" altLang="en-US" b="1" i="1">
                <a:solidFill>
                  <a:schemeClr val="bg1"/>
                </a:solidFill>
                <a:ea typeface="华文细黑" pitchFamily="-84" charset="-122"/>
              </a:rPr>
              <a:t>讲</a:t>
            </a:r>
            <a:r>
              <a:rPr lang="en-US" altLang="ja-JP" b="1" i="1">
                <a:solidFill>
                  <a:schemeClr val="bg1"/>
                </a:solidFill>
                <a:ea typeface="ＭＳ Ｐゴシック" pitchFamily="34" charset="-128"/>
              </a:rPr>
              <a:t>…</a:t>
            </a:r>
            <a:r>
              <a:rPr lang="ja-JP" altLang="en-US" b="1" i="1">
                <a:solidFill>
                  <a:schemeClr val="bg1"/>
                </a:solidFill>
                <a:ea typeface="ヒラギノ角ゴ ProN W3" pitchFamily="-84" charset="-128"/>
              </a:rPr>
              <a:t>的一些</a:t>
            </a:r>
            <a:r>
              <a:rPr lang="en-US" altLang="ja-JP" b="1" i="1">
                <a:solidFill>
                  <a:schemeClr val="bg1"/>
                </a:solidFill>
                <a:ea typeface="ＭＳ Ｐゴシック" pitchFamily="34" charset="-128"/>
              </a:rPr>
              <a:t>“</a:t>
            </a:r>
            <a:r>
              <a:rPr lang="ja-JP" altLang="en-US" b="1" i="1">
                <a:solidFill>
                  <a:schemeClr val="bg1"/>
                </a:solidFill>
                <a:ea typeface="ヒラギノ角ゴ ProN W3" pitchFamily="-84" charset="-128"/>
              </a:rPr>
              <a:t>神学孔</a:t>
            </a:r>
            <a:r>
              <a:rPr lang="en-US" altLang="ja-JP" b="1" i="1">
                <a:solidFill>
                  <a:schemeClr val="bg1"/>
                </a:solidFill>
                <a:ea typeface="ＭＳ Ｐゴシック" pitchFamily="34" charset="-128"/>
              </a:rPr>
              <a:t>”</a:t>
            </a:r>
            <a:endParaRPr lang="en-US" altLang="en-US" b="1" i="1">
              <a:solidFill>
                <a:schemeClr val="bg1"/>
              </a:solidFill>
              <a:ea typeface="ＭＳ Ｐゴシック" pitchFamily="34" charset="-128"/>
            </a:endParaRPr>
          </a:p>
        </p:txBody>
      </p:sp>
      <p:pic>
        <p:nvPicPr>
          <p:cNvPr id="155651" name="Picture 4" descr="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Picture 5" descr=" lif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286000"/>
            <a:ext cx="34290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Effect transition="in" filter="dissolve">
                                      <p:cBhvr>
                                        <p:cTn id="7" dur="500"/>
                                        <p:tgtEl>
                                          <p:spTgt spid="962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plandi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3"/>
          <p:cNvSpPr>
            <a:spLocks noGrp="1" noChangeArrowheads="1"/>
          </p:cNvSpPr>
          <p:nvPr>
            <p:ph type="ctrTitle"/>
          </p:nvPr>
        </p:nvSpPr>
        <p:spPr>
          <a:xfrm>
            <a:off x="0" y="762000"/>
            <a:ext cx="8686800" cy="1066800"/>
          </a:xfrm>
          <a:effectLst>
            <a:outerShdw blurRad="63500" dist="35921" dir="2700000" algn="ctr" rotWithShape="0">
              <a:schemeClr val="tx2">
                <a:alpha val="74997"/>
              </a:schemeClr>
            </a:outerShdw>
          </a:effectLst>
        </p:spPr>
        <p:txBody>
          <a:bodyPr/>
          <a:lstStyle/>
          <a:p>
            <a:pPr eaLnBrk="1" hangingPunct="1"/>
            <a:r>
              <a:rPr lang="ja-JP" altLang="en-US" b="1">
                <a:solidFill>
                  <a:schemeClr val="bg1"/>
                </a:solidFill>
                <a:ea typeface="华文细黑" pitchFamily="-84" charset="-122"/>
              </a:rPr>
              <a:t>创</a:t>
            </a:r>
            <a:r>
              <a:rPr lang="zh-CN" altLang="en-US" b="1">
                <a:solidFill>
                  <a:schemeClr val="bg1"/>
                </a:solidFill>
                <a:ea typeface="SimSun" pitchFamily="2" charset="-122"/>
              </a:rPr>
              <a:t>世纪</a:t>
            </a:r>
            <a:endParaRPr lang="zh-CN" altLang="en-US">
              <a:solidFill>
                <a:schemeClr val="bg1"/>
              </a:solidFill>
              <a:ea typeface="SimSun" pitchFamily="2" charset="-122"/>
            </a:endParaRPr>
          </a:p>
        </p:txBody>
      </p:sp>
      <p:sp>
        <p:nvSpPr>
          <p:cNvPr id="98308" name="Rectangle 4"/>
          <p:cNvSpPr>
            <a:spLocks noGrp="1" noChangeArrowheads="1"/>
          </p:cNvSpPr>
          <p:nvPr>
            <p:ph type="subTitle" idx="1"/>
          </p:nvPr>
        </p:nvSpPr>
        <p:spPr>
          <a:xfrm>
            <a:off x="4038600" y="2514600"/>
            <a:ext cx="4495800" cy="1752600"/>
          </a:xfrm>
          <a:effectLst>
            <a:outerShdw blurRad="63500" dist="35921" dir="2700000" algn="ctr" rotWithShape="0">
              <a:schemeClr val="tx2">
                <a:alpha val="74997"/>
              </a:schemeClr>
            </a:outerShdw>
          </a:effectLst>
        </p:spPr>
        <p:txBody>
          <a:bodyPr/>
          <a:lstStyle/>
          <a:p>
            <a:pPr eaLnBrk="1" hangingPunct="1"/>
            <a:r>
              <a:rPr lang="ja-JP" altLang="en-US" b="1">
                <a:solidFill>
                  <a:schemeClr val="bg1"/>
                </a:solidFill>
                <a:ea typeface="华文细黑" pitchFamily="-84" charset="-122"/>
              </a:rPr>
              <a:t>创</a:t>
            </a:r>
            <a:r>
              <a:rPr lang="ja-JP" altLang="en-US" b="1">
                <a:solidFill>
                  <a:schemeClr val="bg1"/>
                </a:solidFill>
                <a:ea typeface="ヒラギノ角ゴ ProN W3" pitchFamily="-84" charset="-128"/>
              </a:rPr>
              <a:t>世</a:t>
            </a:r>
            <a:r>
              <a:rPr lang="ja-JP" altLang="en-US" b="1">
                <a:solidFill>
                  <a:schemeClr val="bg1"/>
                </a:solidFill>
                <a:ea typeface="华文细黑" pitchFamily="-84" charset="-122"/>
              </a:rPr>
              <a:t>纪</a:t>
            </a:r>
            <a:r>
              <a:rPr lang="en-US" altLang="ja-JP" b="1">
                <a:solidFill>
                  <a:schemeClr val="bg1"/>
                </a:solidFill>
                <a:ea typeface="ＭＳ Ｐゴシック" pitchFamily="34" charset="-128"/>
              </a:rPr>
              <a:t>1-2</a:t>
            </a:r>
            <a:r>
              <a:rPr lang="ja-JP" altLang="en-US" b="1">
                <a:solidFill>
                  <a:schemeClr val="bg1"/>
                </a:solidFill>
                <a:ea typeface="ヒラギノ角ゴ ProN W3" pitchFamily="-84" charset="-128"/>
              </a:rPr>
              <a:t>是甚而不暗示演</a:t>
            </a:r>
            <a:r>
              <a:rPr lang="ja-JP" altLang="en-US" b="1">
                <a:solidFill>
                  <a:schemeClr val="bg1"/>
                </a:solidFill>
                <a:ea typeface="华文细黑" pitchFamily="-84" charset="-122"/>
              </a:rPr>
              <a:t>变创</a:t>
            </a:r>
            <a:r>
              <a:rPr lang="ja-JP" altLang="en-US" b="1">
                <a:solidFill>
                  <a:schemeClr val="bg1"/>
                </a:solidFill>
                <a:ea typeface="ヒラギノ角ゴ ProN W3" pitchFamily="-84" charset="-128"/>
              </a:rPr>
              <a:t>作的一个直接的</a:t>
            </a:r>
            <a:r>
              <a:rPr lang="zh-CN" altLang="en-US" b="1">
                <a:solidFill>
                  <a:schemeClr val="bg1"/>
                </a:solidFill>
                <a:ea typeface="SimSun" pitchFamily="2" charset="-122"/>
              </a:rPr>
              <a:t>纪录</a:t>
            </a:r>
            <a:r>
              <a:rPr lang="zh-CN" altLang="en-US">
                <a:ea typeface="ＭＳ Ｐゴシック" pitchFamily="34" charset="-128"/>
              </a:rPr>
              <a:t> </a:t>
            </a:r>
          </a:p>
        </p:txBody>
      </p:sp>
      <p:pic>
        <p:nvPicPr>
          <p:cNvPr id="157700" name="Picture 5"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1" name="Text Box 6"/>
          <p:cNvSpPr txBox="1">
            <a:spLocks noChangeArrowheads="1"/>
          </p:cNvSpPr>
          <p:nvPr/>
        </p:nvSpPr>
        <p:spPr bwMode="auto">
          <a:xfrm>
            <a:off x="0" y="0"/>
            <a:ext cx="3581400" cy="579438"/>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sz="3200" b="1">
                <a:solidFill>
                  <a:schemeClr val="bg1"/>
                </a:solidFill>
              </a:rPr>
              <a:t>神学</a:t>
            </a:r>
            <a:r>
              <a:rPr lang="ja-JP" altLang="en-US" sz="3200" b="1">
                <a:solidFill>
                  <a:schemeClr val="bg1"/>
                </a:solidFill>
                <a:ea typeface="华文细黑" pitchFamily="-84" charset="-122"/>
              </a:rPr>
              <a:t>问题</a:t>
            </a:r>
            <a:endParaRPr lang="en-US" altLang="en-US" sz="3200" b="1">
              <a:solidFill>
                <a:schemeClr val="bg1"/>
              </a:solidFill>
            </a:endParaRPr>
          </a:p>
        </p:txBody>
      </p:sp>
    </p:spTree>
  </p:cSld>
  <p:clrMapOvr>
    <a:masterClrMapping/>
  </p:clrMapOvr>
  <p:transition spd="med">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ChangeArrowheads="1"/>
          </p:cNvSpPr>
          <p:nvPr>
            <p:ph type="title"/>
          </p:nvPr>
        </p:nvSpPr>
        <p:spPr>
          <a:xfrm>
            <a:off x="685800" y="152400"/>
            <a:ext cx="7772400" cy="930275"/>
          </a:xfrm>
        </p:spPr>
        <p:txBody>
          <a:bodyPr/>
          <a:lstStyle/>
          <a:p>
            <a:pPr eaLnBrk="1" hangingPunct="1"/>
            <a:r>
              <a:rPr lang="zh-CN" altLang="en-US" b="1" i="1">
                <a:solidFill>
                  <a:schemeClr val="bg1"/>
                </a:solidFill>
                <a:ea typeface="ヒラギノ角ゴ ProN W3" pitchFamily="-84" charset="-128"/>
              </a:rPr>
              <a:t>何</a:t>
            </a:r>
            <a:r>
              <a:rPr lang="zh-CN" altLang="en-US" b="1" i="1">
                <a:solidFill>
                  <a:schemeClr val="bg1"/>
                </a:solidFill>
                <a:ea typeface="华文细黑" pitchFamily="-84" charset="-122"/>
              </a:rPr>
              <a:t>时</a:t>
            </a:r>
            <a:r>
              <a:rPr lang="zh-CN" altLang="en-US" b="1" i="1">
                <a:solidFill>
                  <a:schemeClr val="bg1"/>
                </a:solidFill>
                <a:ea typeface="ヒラギノ角ゴ ProN W3" pitchFamily="-84" charset="-128"/>
              </a:rPr>
              <a:t>开始</a:t>
            </a:r>
            <a:r>
              <a:rPr lang="zh-CN" altLang="en-US" b="1" i="1">
                <a:solidFill>
                  <a:schemeClr val="bg1"/>
                </a:solidFill>
                <a:ea typeface="SimSun" pitchFamily="2" charset="-122"/>
              </a:rPr>
              <a:t>记</a:t>
            </a:r>
            <a:r>
              <a:rPr lang="zh-CN" altLang="en-US" b="1" i="1">
                <a:solidFill>
                  <a:schemeClr val="bg1"/>
                </a:solidFill>
                <a:ea typeface="ヒラギノ角ゴ ProN W3" pitchFamily="-84" charset="-128"/>
              </a:rPr>
              <a:t>天</a:t>
            </a:r>
            <a:r>
              <a:rPr lang="zh-CN" altLang="en-US" b="1" i="1">
                <a:solidFill>
                  <a:schemeClr val="bg1"/>
                </a:solidFill>
                <a:ea typeface="SimSun" pitchFamily="2" charset="-122"/>
              </a:rPr>
              <a:t>数</a:t>
            </a:r>
            <a:r>
              <a:rPr lang="en-US" altLang="ja-JP" b="1" i="1">
                <a:solidFill>
                  <a:schemeClr val="bg1"/>
                </a:solidFill>
                <a:ea typeface="ＭＳ Ｐゴシック" pitchFamily="34" charset="-128"/>
              </a:rPr>
              <a:t>…</a:t>
            </a:r>
            <a:r>
              <a:rPr lang="en-US" altLang="ja-JP">
                <a:solidFill>
                  <a:schemeClr val="bg1"/>
                </a:solidFill>
                <a:ea typeface="ＭＳ Ｐゴシック" pitchFamily="34" charset="-128"/>
              </a:rPr>
              <a:t> </a:t>
            </a:r>
            <a:r>
              <a:rPr lang="en-US" altLang="ja-JP" b="1" i="1">
                <a:solidFill>
                  <a:schemeClr val="bg1"/>
                </a:solidFill>
                <a:ea typeface="ＭＳ Ｐゴシック" pitchFamily="34" charset="-128"/>
              </a:rPr>
              <a:t>…</a:t>
            </a:r>
            <a:endParaRPr lang="en-US" altLang="en-US" b="1" i="1">
              <a:solidFill>
                <a:schemeClr val="bg1"/>
              </a:solidFill>
              <a:ea typeface="ＭＳ Ｐゴシック" pitchFamily="34" charset="-128"/>
            </a:endParaRPr>
          </a:p>
        </p:txBody>
      </p:sp>
      <p:sp>
        <p:nvSpPr>
          <p:cNvPr id="149508" name="Rectangle 4"/>
          <p:cNvSpPr>
            <a:spLocks noChangeArrowheads="1"/>
          </p:cNvSpPr>
          <p:nvPr/>
        </p:nvSpPr>
        <p:spPr bwMode="auto">
          <a:xfrm>
            <a:off x="0" y="2743200"/>
            <a:ext cx="236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2800" b="1">
                <a:solidFill>
                  <a:schemeClr val="bg1"/>
                </a:solidFill>
                <a:ea typeface="SimSun" pitchFamily="2" charset="-122"/>
              </a:rPr>
              <a:t>罗马</a:t>
            </a:r>
            <a:endParaRPr lang="zh-CN" altLang="en-US" sz="2800" b="1">
              <a:solidFill>
                <a:schemeClr val="tx2"/>
              </a:solidFill>
              <a:ea typeface="SimSun" pitchFamily="2" charset="-122"/>
            </a:endParaRPr>
          </a:p>
        </p:txBody>
      </p:sp>
      <p:sp>
        <p:nvSpPr>
          <p:cNvPr id="149509" name="Rectangle 5"/>
          <p:cNvSpPr>
            <a:spLocks noChangeArrowheads="1"/>
          </p:cNvSpPr>
          <p:nvPr/>
        </p:nvSpPr>
        <p:spPr bwMode="auto">
          <a:xfrm>
            <a:off x="0" y="3886200"/>
            <a:ext cx="236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2800" b="1">
                <a:solidFill>
                  <a:schemeClr val="bg1"/>
                </a:solidFill>
                <a:ea typeface="SimSun" pitchFamily="2" charset="-122"/>
              </a:rPr>
              <a:t>犹太</a:t>
            </a:r>
            <a:endParaRPr lang="zh-CN" altLang="en-US" sz="2800" b="1">
              <a:solidFill>
                <a:schemeClr val="tx2"/>
              </a:solidFill>
              <a:ea typeface="SimSun" pitchFamily="2" charset="-122"/>
            </a:endParaRPr>
          </a:p>
        </p:txBody>
      </p:sp>
      <p:sp>
        <p:nvSpPr>
          <p:cNvPr id="159748" name="Rectangle 6"/>
          <p:cNvSpPr>
            <a:spLocks noChangeArrowheads="1"/>
          </p:cNvSpPr>
          <p:nvPr/>
        </p:nvSpPr>
        <p:spPr bwMode="auto">
          <a:xfrm>
            <a:off x="2076450" y="152400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chemeClr val="bg1"/>
                </a:solidFill>
              </a:rPr>
              <a:t>12 </a:t>
            </a:r>
            <a:br>
              <a:rPr lang="en-US" altLang="en-US" b="1">
                <a:solidFill>
                  <a:schemeClr val="bg1"/>
                </a:solidFill>
              </a:rPr>
            </a:br>
            <a:r>
              <a:rPr lang="en-US" altLang="en-US" b="1">
                <a:solidFill>
                  <a:schemeClr val="bg1"/>
                </a:solidFill>
              </a:rPr>
              <a:t>AM</a:t>
            </a:r>
            <a:endParaRPr lang="en-US" altLang="en-US" b="1">
              <a:solidFill>
                <a:schemeClr val="tx2"/>
              </a:solidFill>
            </a:endParaRPr>
          </a:p>
        </p:txBody>
      </p:sp>
      <p:sp>
        <p:nvSpPr>
          <p:cNvPr id="159749" name="Rectangle 7"/>
          <p:cNvSpPr>
            <a:spLocks noChangeArrowheads="1"/>
          </p:cNvSpPr>
          <p:nvPr/>
        </p:nvSpPr>
        <p:spPr bwMode="auto">
          <a:xfrm>
            <a:off x="3009900" y="152400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chemeClr val="bg1"/>
                </a:solidFill>
              </a:rPr>
              <a:t>6 </a:t>
            </a:r>
            <a:br>
              <a:rPr lang="en-US" altLang="en-US" b="1">
                <a:solidFill>
                  <a:schemeClr val="bg1"/>
                </a:solidFill>
              </a:rPr>
            </a:br>
            <a:r>
              <a:rPr lang="en-US" altLang="en-US" b="1">
                <a:solidFill>
                  <a:schemeClr val="bg1"/>
                </a:solidFill>
              </a:rPr>
              <a:t>AM</a:t>
            </a:r>
            <a:endParaRPr lang="en-US" altLang="en-US" b="1">
              <a:solidFill>
                <a:schemeClr val="tx2"/>
              </a:solidFill>
            </a:endParaRPr>
          </a:p>
        </p:txBody>
      </p:sp>
      <p:sp>
        <p:nvSpPr>
          <p:cNvPr id="159750" name="Rectangle 8"/>
          <p:cNvSpPr>
            <a:spLocks noChangeArrowheads="1"/>
          </p:cNvSpPr>
          <p:nvPr/>
        </p:nvSpPr>
        <p:spPr bwMode="auto">
          <a:xfrm>
            <a:off x="3790950" y="152400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chemeClr val="bg1"/>
                </a:solidFill>
              </a:rPr>
              <a:t>12 </a:t>
            </a:r>
            <a:br>
              <a:rPr lang="en-US" altLang="en-US" b="1">
                <a:solidFill>
                  <a:schemeClr val="bg1"/>
                </a:solidFill>
              </a:rPr>
            </a:br>
            <a:r>
              <a:rPr lang="en-US" altLang="en-US" b="1">
                <a:solidFill>
                  <a:schemeClr val="bg1"/>
                </a:solidFill>
              </a:rPr>
              <a:t>PM</a:t>
            </a:r>
            <a:endParaRPr lang="en-US" altLang="en-US" b="1">
              <a:solidFill>
                <a:schemeClr val="tx2"/>
              </a:solidFill>
            </a:endParaRPr>
          </a:p>
        </p:txBody>
      </p:sp>
      <p:sp>
        <p:nvSpPr>
          <p:cNvPr id="159751" name="Rectangle 9"/>
          <p:cNvSpPr>
            <a:spLocks noChangeArrowheads="1"/>
          </p:cNvSpPr>
          <p:nvPr/>
        </p:nvSpPr>
        <p:spPr bwMode="auto">
          <a:xfrm>
            <a:off x="4800600" y="152400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chemeClr val="bg1"/>
                </a:solidFill>
              </a:rPr>
              <a:t>6 </a:t>
            </a:r>
            <a:br>
              <a:rPr lang="en-US" altLang="en-US" b="1">
                <a:solidFill>
                  <a:schemeClr val="bg1"/>
                </a:solidFill>
              </a:rPr>
            </a:br>
            <a:r>
              <a:rPr lang="en-US" altLang="en-US" b="1">
                <a:solidFill>
                  <a:schemeClr val="bg1"/>
                </a:solidFill>
              </a:rPr>
              <a:t>PM</a:t>
            </a:r>
            <a:endParaRPr lang="en-US" altLang="en-US" b="1">
              <a:solidFill>
                <a:schemeClr val="tx2"/>
              </a:solidFill>
            </a:endParaRPr>
          </a:p>
        </p:txBody>
      </p:sp>
      <p:sp>
        <p:nvSpPr>
          <p:cNvPr id="159752" name="Rectangle 10"/>
          <p:cNvSpPr>
            <a:spLocks noChangeArrowheads="1"/>
          </p:cNvSpPr>
          <p:nvPr/>
        </p:nvSpPr>
        <p:spPr bwMode="auto">
          <a:xfrm>
            <a:off x="5581650" y="152400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00"/>
                </a:solidFill>
              </a:rPr>
              <a:t>12 </a:t>
            </a:r>
            <a:br>
              <a:rPr lang="en-US" altLang="en-US" b="1">
                <a:solidFill>
                  <a:srgbClr val="FFFF00"/>
                </a:solidFill>
              </a:rPr>
            </a:br>
            <a:r>
              <a:rPr lang="en-US" altLang="en-US" b="1">
                <a:solidFill>
                  <a:srgbClr val="FFFF00"/>
                </a:solidFill>
              </a:rPr>
              <a:t>AM</a:t>
            </a:r>
          </a:p>
        </p:txBody>
      </p:sp>
      <p:sp>
        <p:nvSpPr>
          <p:cNvPr id="159753" name="Rectangle 11"/>
          <p:cNvSpPr>
            <a:spLocks noChangeArrowheads="1"/>
          </p:cNvSpPr>
          <p:nvPr/>
        </p:nvSpPr>
        <p:spPr bwMode="auto">
          <a:xfrm>
            <a:off x="6400800" y="152400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00"/>
                </a:solidFill>
              </a:rPr>
              <a:t>6 </a:t>
            </a:r>
            <a:br>
              <a:rPr lang="en-US" altLang="en-US" b="1">
                <a:solidFill>
                  <a:srgbClr val="FFFF00"/>
                </a:solidFill>
              </a:rPr>
            </a:br>
            <a:r>
              <a:rPr lang="en-US" altLang="en-US" b="1">
                <a:solidFill>
                  <a:srgbClr val="FFFF00"/>
                </a:solidFill>
              </a:rPr>
              <a:t>AM</a:t>
            </a:r>
          </a:p>
        </p:txBody>
      </p:sp>
      <p:sp>
        <p:nvSpPr>
          <p:cNvPr id="159754" name="Rectangle 12"/>
          <p:cNvSpPr>
            <a:spLocks noChangeArrowheads="1"/>
          </p:cNvSpPr>
          <p:nvPr/>
        </p:nvSpPr>
        <p:spPr bwMode="auto">
          <a:xfrm>
            <a:off x="7334250" y="152400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00"/>
                </a:solidFill>
              </a:rPr>
              <a:t>12</a:t>
            </a:r>
            <a:br>
              <a:rPr lang="en-US" altLang="en-US" b="1">
                <a:solidFill>
                  <a:srgbClr val="FFFF00"/>
                </a:solidFill>
              </a:rPr>
            </a:br>
            <a:r>
              <a:rPr lang="en-US" altLang="en-US" b="1">
                <a:solidFill>
                  <a:srgbClr val="FFFF00"/>
                </a:solidFill>
              </a:rPr>
              <a:t>PM</a:t>
            </a:r>
          </a:p>
        </p:txBody>
      </p:sp>
      <p:sp>
        <p:nvSpPr>
          <p:cNvPr id="159755" name="Rectangle 13"/>
          <p:cNvSpPr>
            <a:spLocks noChangeArrowheads="1"/>
          </p:cNvSpPr>
          <p:nvPr/>
        </p:nvSpPr>
        <p:spPr bwMode="auto">
          <a:xfrm>
            <a:off x="8115300" y="152400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00"/>
                </a:solidFill>
              </a:rPr>
              <a:t>6 </a:t>
            </a:r>
            <a:br>
              <a:rPr lang="en-US" altLang="en-US" b="1">
                <a:solidFill>
                  <a:srgbClr val="FFFF00"/>
                </a:solidFill>
              </a:rPr>
            </a:br>
            <a:r>
              <a:rPr lang="en-US" altLang="en-US" b="1">
                <a:solidFill>
                  <a:srgbClr val="FFFF00"/>
                </a:solidFill>
              </a:rPr>
              <a:t>PM</a:t>
            </a:r>
          </a:p>
        </p:txBody>
      </p:sp>
      <p:sp>
        <p:nvSpPr>
          <p:cNvPr id="149518" name="Text Box 14"/>
          <p:cNvSpPr txBox="1">
            <a:spLocks noChangeArrowheads="1"/>
          </p:cNvSpPr>
          <p:nvPr/>
        </p:nvSpPr>
        <p:spPr bwMode="auto">
          <a:xfrm>
            <a:off x="2590800" y="293528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b="1">
                <a:solidFill>
                  <a:schemeClr val="bg1"/>
                </a:solidFill>
                <a:effectLst>
                  <a:outerShdw blurRad="38100" dist="38100" dir="2700000" algn="tl">
                    <a:srgbClr val="000000"/>
                  </a:outerShdw>
                </a:effectLst>
                <a:ea typeface="SimSun" pitchFamily="2" charset="-122"/>
              </a:rPr>
              <a:t>第一天</a:t>
            </a:r>
            <a:endParaRPr lang="en-US" altLang="en-US" b="1">
              <a:solidFill>
                <a:schemeClr val="bg1"/>
              </a:solidFill>
              <a:effectLst>
                <a:outerShdw blurRad="38100" dist="38100" dir="2700000" algn="tl">
                  <a:srgbClr val="000000"/>
                </a:outerShdw>
              </a:effectLst>
              <a:ea typeface="SimSun" pitchFamily="2" charset="-122"/>
            </a:endParaRPr>
          </a:p>
        </p:txBody>
      </p:sp>
      <p:sp>
        <p:nvSpPr>
          <p:cNvPr id="149520" name="Text Box 16"/>
          <p:cNvSpPr txBox="1">
            <a:spLocks noChangeArrowheads="1"/>
          </p:cNvSpPr>
          <p:nvPr/>
        </p:nvSpPr>
        <p:spPr bwMode="auto">
          <a:xfrm>
            <a:off x="6096000" y="293528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b="1">
                <a:solidFill>
                  <a:schemeClr val="bg1"/>
                </a:solidFill>
                <a:effectLst>
                  <a:outerShdw blurRad="38100" dist="38100" dir="2700000" algn="tl">
                    <a:srgbClr val="000000"/>
                  </a:outerShdw>
                </a:effectLst>
                <a:ea typeface="SimSun" pitchFamily="2" charset="-122"/>
              </a:rPr>
              <a:t>第二天</a:t>
            </a:r>
            <a:endParaRPr lang="en-US" altLang="en-US" b="1">
              <a:solidFill>
                <a:schemeClr val="bg1"/>
              </a:solidFill>
              <a:effectLst>
                <a:outerShdw blurRad="38100" dist="38100" dir="2700000" algn="tl">
                  <a:srgbClr val="000000"/>
                </a:outerShdw>
              </a:effectLst>
              <a:ea typeface="SimSun" pitchFamily="2" charset="-122"/>
            </a:endParaRPr>
          </a:p>
        </p:txBody>
      </p:sp>
      <p:sp>
        <p:nvSpPr>
          <p:cNvPr id="149521" name="Text Box 17"/>
          <p:cNvSpPr txBox="1">
            <a:spLocks noChangeArrowheads="1"/>
          </p:cNvSpPr>
          <p:nvPr/>
        </p:nvSpPr>
        <p:spPr bwMode="auto">
          <a:xfrm>
            <a:off x="5334000" y="403860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b="1">
                <a:solidFill>
                  <a:schemeClr val="bg1"/>
                </a:solidFill>
                <a:effectLst>
                  <a:outerShdw blurRad="38100" dist="38100" dir="2700000" algn="tl">
                    <a:srgbClr val="000000"/>
                  </a:outerShdw>
                </a:effectLst>
                <a:ea typeface="SimSun" pitchFamily="2" charset="-122"/>
              </a:rPr>
              <a:t>第二天</a:t>
            </a:r>
            <a:endParaRPr lang="en-US" altLang="en-US" b="1">
              <a:solidFill>
                <a:schemeClr val="bg1"/>
              </a:solidFill>
              <a:effectLst>
                <a:outerShdw blurRad="38100" dist="38100" dir="2700000" algn="tl">
                  <a:srgbClr val="000000"/>
                </a:outerShdw>
              </a:effectLst>
              <a:ea typeface="SimSun" pitchFamily="2" charset="-122"/>
            </a:endParaRPr>
          </a:p>
        </p:txBody>
      </p:sp>
      <p:sp>
        <p:nvSpPr>
          <p:cNvPr id="159759" name="Rectangle 18"/>
          <p:cNvSpPr>
            <a:spLocks noChangeArrowheads="1"/>
          </p:cNvSpPr>
          <p:nvPr/>
        </p:nvSpPr>
        <p:spPr bwMode="auto">
          <a:xfrm>
            <a:off x="1066800" y="152400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00"/>
                </a:solidFill>
              </a:rPr>
              <a:t>6 </a:t>
            </a:r>
            <a:br>
              <a:rPr lang="en-US" altLang="en-US" b="1">
                <a:solidFill>
                  <a:srgbClr val="FFFF00"/>
                </a:solidFill>
              </a:rPr>
            </a:br>
            <a:r>
              <a:rPr lang="en-US" altLang="en-US" b="1">
                <a:solidFill>
                  <a:srgbClr val="FFFF00"/>
                </a:solidFill>
              </a:rPr>
              <a:t>PM</a:t>
            </a:r>
          </a:p>
        </p:txBody>
      </p:sp>
      <p:sp>
        <p:nvSpPr>
          <p:cNvPr id="149523" name="Rectangle 19"/>
          <p:cNvSpPr>
            <a:spLocks noChangeArrowheads="1"/>
          </p:cNvSpPr>
          <p:nvPr/>
        </p:nvSpPr>
        <p:spPr bwMode="auto">
          <a:xfrm>
            <a:off x="1752600" y="44958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2000" b="1">
                <a:solidFill>
                  <a:schemeClr val="bg1"/>
                </a:solidFill>
                <a:ea typeface="SimSun" pitchFamily="2" charset="-122"/>
              </a:rPr>
              <a:t>那是傍晚</a:t>
            </a:r>
            <a:r>
              <a:rPr lang="en-US" altLang="zh-CN" sz="2000" b="1">
                <a:solidFill>
                  <a:schemeClr val="bg1"/>
                </a:solidFill>
                <a:ea typeface="SimSun" pitchFamily="2" charset="-122"/>
              </a:rPr>
              <a:t>…</a:t>
            </a:r>
            <a:endParaRPr lang="en-US" altLang="en-US" sz="2000" b="1">
              <a:solidFill>
                <a:schemeClr val="tx2"/>
              </a:solidFill>
              <a:ea typeface="SimSun" pitchFamily="2" charset="-122"/>
            </a:endParaRPr>
          </a:p>
        </p:txBody>
      </p:sp>
      <p:sp>
        <p:nvSpPr>
          <p:cNvPr id="149524" name="Rectangle 20"/>
          <p:cNvSpPr>
            <a:spLocks noChangeArrowheads="1"/>
          </p:cNvSpPr>
          <p:nvPr/>
        </p:nvSpPr>
        <p:spPr bwMode="auto">
          <a:xfrm>
            <a:off x="3733800" y="44958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chemeClr val="bg1"/>
                </a:solidFill>
              </a:rPr>
              <a:t>…</a:t>
            </a:r>
            <a:r>
              <a:rPr lang="zh-CN" altLang="en-US" sz="2000" b="1">
                <a:solidFill>
                  <a:schemeClr val="bg1"/>
                </a:solidFill>
                <a:ea typeface="SimSun" pitchFamily="2" charset="-122"/>
              </a:rPr>
              <a:t>与清晨</a:t>
            </a:r>
            <a:r>
              <a:rPr lang="en-US" altLang="ja-JP" sz="2000" b="1">
                <a:solidFill>
                  <a:schemeClr val="bg1"/>
                </a:solidFill>
              </a:rPr>
              <a:t>…</a:t>
            </a:r>
            <a:endParaRPr lang="en-US" altLang="en-US" sz="2000" b="1">
              <a:solidFill>
                <a:schemeClr val="tx2"/>
              </a:solidFill>
            </a:endParaRPr>
          </a:p>
        </p:txBody>
      </p:sp>
      <p:sp>
        <p:nvSpPr>
          <p:cNvPr id="149525" name="Rectangle 21"/>
          <p:cNvSpPr>
            <a:spLocks noChangeArrowheads="1"/>
          </p:cNvSpPr>
          <p:nvPr/>
        </p:nvSpPr>
        <p:spPr bwMode="auto">
          <a:xfrm>
            <a:off x="3048000" y="5638800"/>
            <a:ext cx="1905000" cy="9144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chemeClr val="bg1"/>
                </a:solidFill>
              </a:rPr>
              <a:t>…</a:t>
            </a:r>
            <a:r>
              <a:rPr lang="zh-CN" altLang="en-US" b="1">
                <a:solidFill>
                  <a:schemeClr val="bg1"/>
                </a:solidFill>
                <a:effectLst>
                  <a:outerShdw blurRad="38100" dist="38100" dir="2700000" algn="tl">
                    <a:srgbClr val="808080"/>
                  </a:outerShdw>
                </a:effectLst>
                <a:ea typeface="SimSun" pitchFamily="2" charset="-122"/>
              </a:rPr>
              <a:t>第一天</a:t>
            </a:r>
            <a:br>
              <a:rPr lang="en-US" altLang="ja-JP" b="1">
                <a:solidFill>
                  <a:schemeClr val="bg1"/>
                </a:solidFill>
                <a:effectLst>
                  <a:outerShdw blurRad="38100" dist="38100" dir="2700000" algn="tl">
                    <a:srgbClr val="808080"/>
                  </a:outerShdw>
                </a:effectLst>
                <a:ea typeface="SimSun" pitchFamily="2" charset="-122"/>
              </a:rPr>
            </a:br>
            <a:endParaRPr lang="en-US" altLang="en-US" sz="2000" b="1">
              <a:solidFill>
                <a:schemeClr val="bg1"/>
              </a:solidFill>
            </a:endParaRPr>
          </a:p>
        </p:txBody>
      </p:sp>
      <p:sp>
        <p:nvSpPr>
          <p:cNvPr id="149526" name="Rectangle 22"/>
          <p:cNvSpPr>
            <a:spLocks noChangeArrowheads="1"/>
          </p:cNvSpPr>
          <p:nvPr/>
        </p:nvSpPr>
        <p:spPr bwMode="auto">
          <a:xfrm>
            <a:off x="5334000" y="44958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2000" b="1">
                <a:solidFill>
                  <a:schemeClr val="bg1"/>
                </a:solidFill>
                <a:ea typeface="SimSun" pitchFamily="2" charset="-122"/>
              </a:rPr>
              <a:t>那是傍晚</a:t>
            </a:r>
            <a:r>
              <a:rPr lang="en-US" altLang="zh-CN" sz="2000" b="1">
                <a:solidFill>
                  <a:schemeClr val="bg1"/>
                </a:solidFill>
                <a:ea typeface="SimSun" pitchFamily="2" charset="-122"/>
              </a:rPr>
              <a:t>…</a:t>
            </a:r>
            <a:endParaRPr lang="en-US" altLang="en-US" sz="2000" b="1">
              <a:solidFill>
                <a:schemeClr val="bg1"/>
              </a:solidFill>
              <a:ea typeface="SimSun" pitchFamily="2" charset="-122"/>
            </a:endParaRPr>
          </a:p>
        </p:txBody>
      </p:sp>
      <p:sp>
        <p:nvSpPr>
          <p:cNvPr id="149527" name="Rectangle 23"/>
          <p:cNvSpPr>
            <a:spLocks noChangeArrowheads="1"/>
          </p:cNvSpPr>
          <p:nvPr/>
        </p:nvSpPr>
        <p:spPr bwMode="auto">
          <a:xfrm>
            <a:off x="7315200" y="44958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chemeClr val="bg1"/>
                </a:solidFill>
              </a:rPr>
              <a:t>…</a:t>
            </a:r>
            <a:r>
              <a:rPr lang="zh-CN" altLang="en-US" sz="2000" b="1">
                <a:solidFill>
                  <a:schemeClr val="bg1"/>
                </a:solidFill>
                <a:ea typeface="SimSun" pitchFamily="2" charset="-122"/>
              </a:rPr>
              <a:t>与清晨</a:t>
            </a:r>
            <a:r>
              <a:rPr lang="en-US" altLang="ja-JP" sz="2000" b="1">
                <a:solidFill>
                  <a:schemeClr val="bg1"/>
                </a:solidFill>
              </a:rPr>
              <a:t>…</a:t>
            </a:r>
            <a:endParaRPr lang="en-US" altLang="en-US" sz="2000" b="1">
              <a:solidFill>
                <a:schemeClr val="bg1"/>
              </a:solidFill>
            </a:endParaRPr>
          </a:p>
        </p:txBody>
      </p:sp>
      <p:sp>
        <p:nvSpPr>
          <p:cNvPr id="149528" name="Rectangle 24"/>
          <p:cNvSpPr>
            <a:spLocks noChangeArrowheads="1"/>
          </p:cNvSpPr>
          <p:nvPr/>
        </p:nvSpPr>
        <p:spPr bwMode="auto">
          <a:xfrm>
            <a:off x="6248400" y="5486400"/>
            <a:ext cx="1676400" cy="9144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chemeClr val="bg1"/>
                </a:solidFill>
              </a:rPr>
              <a:t>…</a:t>
            </a:r>
            <a:r>
              <a:rPr lang="zh-CN" altLang="en-US" b="1">
                <a:solidFill>
                  <a:schemeClr val="bg1"/>
                </a:solidFill>
                <a:effectLst>
                  <a:outerShdw blurRad="38100" dist="38100" dir="2700000" algn="tl">
                    <a:srgbClr val="808080"/>
                  </a:outerShdw>
                </a:effectLst>
                <a:latin typeface="Times New Roman" pitchFamily="18" charset="0"/>
                <a:ea typeface="SimSun" pitchFamily="2" charset="-122"/>
              </a:rPr>
              <a:t>第二天</a:t>
            </a:r>
            <a:endParaRPr lang="en-US" altLang="en-US" b="1">
              <a:solidFill>
                <a:schemeClr val="bg1"/>
              </a:solidFill>
              <a:effectLst>
                <a:outerShdw blurRad="38100" dist="38100" dir="2700000" algn="tl">
                  <a:srgbClr val="808080"/>
                </a:outerShdw>
              </a:effectLst>
              <a:latin typeface="Times New Roman" pitchFamily="18" charset="0"/>
              <a:ea typeface="SimSun" pitchFamily="2" charset="-122"/>
            </a:endParaRPr>
          </a:p>
        </p:txBody>
      </p:sp>
      <p:sp>
        <p:nvSpPr>
          <p:cNvPr id="149529" name="Text Box 25"/>
          <p:cNvSpPr txBox="1">
            <a:spLocks noChangeArrowheads="1"/>
          </p:cNvSpPr>
          <p:nvPr/>
        </p:nvSpPr>
        <p:spPr bwMode="auto">
          <a:xfrm>
            <a:off x="1828800" y="403860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b="1">
                <a:solidFill>
                  <a:schemeClr val="bg1"/>
                </a:solidFill>
                <a:effectLst>
                  <a:outerShdw blurRad="38100" dist="38100" dir="2700000" algn="tl">
                    <a:srgbClr val="000000"/>
                  </a:outerShdw>
                </a:effectLst>
                <a:ea typeface="SimSun" pitchFamily="2" charset="-122"/>
              </a:rPr>
              <a:t>第一天</a:t>
            </a:r>
            <a:endParaRPr lang="en-US" altLang="en-US" b="1">
              <a:solidFill>
                <a:schemeClr val="bg1"/>
              </a:solidFill>
              <a:effectLst>
                <a:outerShdw blurRad="38100" dist="38100" dir="2700000" algn="tl">
                  <a:srgbClr val="000000"/>
                </a:outerShdw>
              </a:effectLst>
              <a:ea typeface="SimSun" pitchFamily="2" charset="-122"/>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29"/>
                                        </p:tgtEl>
                                        <p:attrNameLst>
                                          <p:attrName>style.visibility</p:attrName>
                                        </p:attrNameLst>
                                      </p:cBhvr>
                                      <p:to>
                                        <p:strVal val="visible"/>
                                      </p:to>
                                    </p:set>
                                    <p:animEffect transition="in" filter="wipe(left)">
                                      <p:cBhvr>
                                        <p:cTn id="26" dur="500"/>
                                        <p:tgtEl>
                                          <p:spTgt spid="14952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5">
                                            <p:txEl>
                                              <p:pRg st="0" end="0"/>
                                            </p:txEl>
                                          </p:spTgt>
                                        </p:tgtEl>
                                        <p:attrNameLst>
                                          <p:attrName>style.visibility</p:attrName>
                                        </p:attrNameLst>
                                      </p:cBhvr>
                                      <p:to>
                                        <p:strVal val="visible"/>
                                      </p:to>
                                    </p:set>
                                    <p:animEffect transition="in" filter="dissolve">
                                      <p:cBhvr>
                                        <p:cTn id="46" dur="500"/>
                                        <p:tgtEl>
                                          <p:spTgt spid="149525">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6">
                                            <p:txEl>
                                              <p:pRg st="0" end="0"/>
                                            </p:txEl>
                                          </p:spTgt>
                                        </p:tgtEl>
                                        <p:attrNameLst>
                                          <p:attrName>style.visibility</p:attrName>
                                        </p:attrNameLst>
                                      </p:cBhvr>
                                      <p:to>
                                        <p:strVal val="visible"/>
                                      </p:to>
                                    </p:set>
                                    <p:animEffect transition="in" filter="dissolve">
                                      <p:cBhvr>
                                        <p:cTn id="51" dur="500"/>
                                        <p:tgtEl>
                                          <p:spTgt spid="149526">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7">
                                            <p:txEl>
                                              <p:pRg st="0" end="0"/>
                                            </p:txEl>
                                          </p:spTgt>
                                        </p:tgtEl>
                                        <p:attrNameLst>
                                          <p:attrName>style.visibility</p:attrName>
                                        </p:attrNameLst>
                                      </p:cBhvr>
                                      <p:to>
                                        <p:strVal val="visible"/>
                                      </p:to>
                                    </p:set>
                                    <p:animEffect transition="in" filter="dissolve">
                                      <p:cBhvr>
                                        <p:cTn id="56" dur="500"/>
                                        <p:tgtEl>
                                          <p:spTgt spid="149527">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8">
                                            <p:txEl>
                                              <p:pRg st="0" end="0"/>
                                            </p:txEl>
                                          </p:spTgt>
                                        </p:tgtEl>
                                        <p:attrNameLst>
                                          <p:attrName>style.visibility</p:attrName>
                                        </p:attrNameLst>
                                      </p:cBhvr>
                                      <p:to>
                                        <p:strVal val="visible"/>
                                      </p:to>
                                    </p:set>
                                    <p:animEffect transition="in" filter="dissolve">
                                      <p:cBhvr>
                                        <p:cTn id="61" dur="500"/>
                                        <p:tgtEl>
                                          <p:spTgt spid="1495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P spid="149529"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ctrTitle"/>
          </p:nvPr>
        </p:nvSpPr>
        <p:spPr>
          <a:xfrm>
            <a:off x="0" y="228600"/>
            <a:ext cx="3581400" cy="2895600"/>
          </a:xfrm>
        </p:spPr>
        <p:txBody>
          <a:bodyPr/>
          <a:lstStyle/>
          <a:p>
            <a:pPr eaLnBrk="1" hangingPunct="1"/>
            <a:r>
              <a:rPr lang="zh-CN" altLang="en-US" b="1">
                <a:solidFill>
                  <a:schemeClr val="bg1"/>
                </a:solidFill>
                <a:ea typeface="SimSun" pitchFamily="2" charset="-122"/>
              </a:rPr>
              <a:t>震撼的证词</a:t>
            </a:r>
            <a:r>
              <a:rPr lang="zh-CN" altLang="en-US">
                <a:solidFill>
                  <a:schemeClr val="bg1"/>
                </a:solidFill>
                <a:ea typeface="ＭＳ Ｐゴシック" pitchFamily="34" charset="-128"/>
              </a:rPr>
              <a:t> </a:t>
            </a:r>
          </a:p>
        </p:txBody>
      </p:sp>
      <p:pic>
        <p:nvPicPr>
          <p:cNvPr id="15363" name="Picture 3" descr="208704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254375"/>
            <a:ext cx="58674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4"/>
          <p:cNvSpPr>
            <a:spLocks noGrp="1" noChangeArrowheads="1"/>
          </p:cNvSpPr>
          <p:nvPr>
            <p:ph type="subTitle" idx="1"/>
          </p:nvPr>
        </p:nvSpPr>
        <p:spPr>
          <a:xfrm>
            <a:off x="3581400" y="457200"/>
            <a:ext cx="5284788" cy="5257800"/>
          </a:xfrm>
          <a:noFill/>
        </p:spPr>
        <p:txBody>
          <a:bodyPr/>
          <a:lstStyle/>
          <a:p>
            <a:pPr eaLnBrk="1" hangingPunct="1"/>
            <a:r>
              <a:rPr lang="ja-JP" altLang="en-US" b="1">
                <a:solidFill>
                  <a:schemeClr val="bg1"/>
                </a:solidFill>
                <a:ea typeface="ＭＳ Ｐゴシック" pitchFamily="34" charset="-128"/>
              </a:rPr>
              <a:t>“</a:t>
            </a:r>
            <a:r>
              <a:rPr lang="en-US" altLang="ja-JP" b="1">
                <a:solidFill>
                  <a:schemeClr val="bg1"/>
                </a:solidFill>
                <a:ea typeface="ＭＳ Ｐゴシック" pitchFamily="34" charset="-128"/>
              </a:rPr>
              <a:t>Francis Collins</a:t>
            </a:r>
            <a:r>
              <a:rPr lang="zh-CN" altLang="en-US" b="1">
                <a:solidFill>
                  <a:schemeClr val="bg1"/>
                </a:solidFill>
                <a:ea typeface="ヒラギノ角ゴ ProN W3" pitchFamily="-84" charset="-128"/>
              </a:rPr>
              <a:t>写了一个非凡</a:t>
            </a:r>
            <a:r>
              <a:rPr lang="zh-CN" altLang="en-US" b="1">
                <a:solidFill>
                  <a:schemeClr val="bg1"/>
                </a:solidFill>
                <a:ea typeface="SimSun" pitchFamily="2" charset="-122"/>
              </a:rPr>
              <a:t>的</a:t>
            </a:r>
            <a:r>
              <a:rPr lang="zh-CN" altLang="en-US" b="1">
                <a:solidFill>
                  <a:schemeClr val="bg1"/>
                </a:solidFill>
                <a:ea typeface="ヒラギノ角ゴ ProN W3" pitchFamily="-84" charset="-128"/>
              </a:rPr>
              <a:t>个人</a:t>
            </a:r>
            <a:r>
              <a:rPr lang="zh-CN" altLang="en-US" b="1">
                <a:solidFill>
                  <a:schemeClr val="bg1"/>
                </a:solidFill>
                <a:ea typeface="华文细黑" pitchFamily="-84" charset="-122"/>
              </a:rPr>
              <a:t>证词</a:t>
            </a:r>
            <a:r>
              <a:rPr lang="zh-CN" altLang="en-US" b="1">
                <a:solidFill>
                  <a:schemeClr val="bg1"/>
                </a:solidFill>
                <a:ea typeface="ヒラギノ角ゴ ProN W3" pitchFamily="-84" charset="-128"/>
              </a:rPr>
              <a:t>关于上帝和科学的兼容性。</a:t>
            </a:r>
            <a:r>
              <a:rPr lang="zh-CN" altLang="en-US" b="1">
                <a:solidFill>
                  <a:schemeClr val="bg1"/>
                </a:solidFill>
                <a:ea typeface="ＭＳ Ｐゴシック" pitchFamily="34" charset="-128"/>
              </a:rPr>
              <a:t>  </a:t>
            </a:r>
            <a:r>
              <a:rPr lang="zh-CN" altLang="en-US" b="1">
                <a:solidFill>
                  <a:schemeClr val="bg1"/>
                </a:solidFill>
                <a:ea typeface="ヒラギノ角ゴ ProN W3" pitchFamily="-84" charset="-128"/>
              </a:rPr>
              <a:t>他的脱</a:t>
            </a:r>
            <a:r>
              <a:rPr lang="zh-CN" altLang="en-US" b="1">
                <a:solidFill>
                  <a:schemeClr val="bg1"/>
                </a:solidFill>
                <a:ea typeface="华文细黑" pitchFamily="-84" charset="-122"/>
              </a:rPr>
              <a:t>氧</a:t>
            </a:r>
            <a:r>
              <a:rPr lang="zh-CN" altLang="en-US" b="1">
                <a:solidFill>
                  <a:schemeClr val="bg1"/>
                </a:solidFill>
                <a:ea typeface="ヒラギノ角ゴ ProN W3" pitchFamily="-84" charset="-128"/>
              </a:rPr>
              <a:t>核糖核酸的解</a:t>
            </a:r>
            <a:r>
              <a:rPr lang="zh-CN" altLang="en-US" b="1">
                <a:solidFill>
                  <a:schemeClr val="bg1"/>
                </a:solidFill>
                <a:ea typeface="华文细黑" pitchFamily="-84" charset="-122"/>
              </a:rPr>
              <a:t>释</a:t>
            </a:r>
            <a:r>
              <a:rPr lang="zh-CN" altLang="en-US" b="1">
                <a:solidFill>
                  <a:schemeClr val="bg1"/>
                </a:solidFill>
                <a:ea typeface="ヒラギノ角ゴ ProN W3" pitchFamily="-84" charset="-128"/>
              </a:rPr>
              <a:t>作</a:t>
            </a:r>
            <a:r>
              <a:rPr lang="zh-CN" altLang="en-US" b="1">
                <a:solidFill>
                  <a:schemeClr val="bg1"/>
                </a:solidFill>
                <a:ea typeface="华文细黑" pitchFamily="-84" charset="-122"/>
              </a:rPr>
              <a:t>为</a:t>
            </a:r>
            <a:r>
              <a:rPr lang="zh-CN" altLang="en-US" b="1">
                <a:solidFill>
                  <a:schemeClr val="bg1"/>
                </a:solidFill>
                <a:ea typeface="ヒラギノ角ゴ ProN W3" pitchFamily="-84" charset="-128"/>
              </a:rPr>
              <a:t>上帝的</a:t>
            </a:r>
            <a:r>
              <a:rPr lang="zh-CN" altLang="en-US" b="1">
                <a:solidFill>
                  <a:schemeClr val="bg1"/>
                </a:solidFill>
                <a:ea typeface="华文细黑" pitchFamily="-84" charset="-122"/>
              </a:rPr>
              <a:t>说</a:t>
            </a:r>
            <a:r>
              <a:rPr lang="zh-CN" altLang="en-US" b="1">
                <a:solidFill>
                  <a:schemeClr val="bg1"/>
                </a:solidFill>
                <a:ea typeface="ヒラギノ角ゴ ProN W3" pitchFamily="-84" charset="-128"/>
              </a:rPr>
              <a:t>明</a:t>
            </a:r>
            <a:r>
              <a:rPr lang="zh-CN" altLang="en-US" b="1">
                <a:solidFill>
                  <a:schemeClr val="bg1"/>
                </a:solidFill>
                <a:ea typeface="华文细黑" pitchFamily="-84" charset="-122"/>
              </a:rPr>
              <a:t>书</a:t>
            </a:r>
            <a:r>
              <a:rPr lang="zh-CN" altLang="en-US" b="1">
                <a:solidFill>
                  <a:schemeClr val="bg1"/>
                </a:solidFill>
                <a:ea typeface="ヒラギノ角ゴ ProN W3" pitchFamily="-84" charset="-128"/>
              </a:rPr>
              <a:t>是令人信服的。</a:t>
            </a:r>
            <a:r>
              <a:rPr lang="zh-CN" altLang="en-US" b="1">
                <a:solidFill>
                  <a:schemeClr val="bg1"/>
                </a:solidFill>
                <a:ea typeface="ＭＳ Ｐゴシック" pitchFamily="34" charset="-128"/>
              </a:rPr>
              <a:t>  </a:t>
            </a:r>
            <a:r>
              <a:rPr lang="zh-CN" altLang="en-US" b="1">
                <a:solidFill>
                  <a:schemeClr val="bg1"/>
                </a:solidFill>
                <a:ea typeface="ヒラギノ角ゴ ProN W3" pitchFamily="-84" charset="-128"/>
              </a:rPr>
              <a:t>他的个人信念的解</a:t>
            </a:r>
            <a:r>
              <a:rPr lang="zh-CN" altLang="en-US" b="1">
                <a:solidFill>
                  <a:schemeClr val="bg1"/>
                </a:solidFill>
                <a:ea typeface="华文细黑" pitchFamily="-84" charset="-122"/>
              </a:rPr>
              <a:t>释</a:t>
            </a:r>
            <a:r>
              <a:rPr lang="zh-CN" altLang="en-US" b="1">
                <a:solidFill>
                  <a:schemeClr val="bg1"/>
                </a:solidFill>
                <a:ea typeface="ヒラギノ角ゴ ProN W3" pitchFamily="-84" charset="-128"/>
              </a:rPr>
              <a:t>是</a:t>
            </a:r>
            <a:r>
              <a:rPr lang="zh-CN" altLang="en-US" b="1">
                <a:solidFill>
                  <a:schemeClr val="bg1"/>
                </a:solidFill>
                <a:ea typeface="SimSun" pitchFamily="2" charset="-122"/>
              </a:rPr>
              <a:t>据有强劲的说服力</a:t>
            </a:r>
          </a:p>
          <a:p>
            <a:pPr marL="114300" lvl="1" eaLnBrk="1" hangingPunct="1"/>
            <a:endParaRPr lang="en-US" altLang="en-US" b="1">
              <a:solidFill>
                <a:schemeClr val="bg1"/>
              </a:solidFill>
              <a:ea typeface="Geneva" pitchFamily="-84" charset="0"/>
              <a:cs typeface="Geneva" pitchFamily="-84" charset="0"/>
            </a:endParaRPr>
          </a:p>
        </p:txBody>
      </p:sp>
      <p:sp>
        <p:nvSpPr>
          <p:cNvPr id="15365" name="Rectangle 5"/>
          <p:cNvSpPr>
            <a:spLocks noChangeArrowheads="1"/>
          </p:cNvSpPr>
          <p:nvPr/>
        </p:nvSpPr>
        <p:spPr bwMode="auto">
          <a:xfrm>
            <a:off x="3352800" y="6096000"/>
            <a:ext cx="57419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en-US" altLang="en-US" sz="3200" b="1">
                <a:solidFill>
                  <a:schemeClr val="bg1"/>
                </a:solidFill>
              </a:rPr>
              <a:t>–Newt Gingrich</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dissolve">
                                      <p:cBhvr>
                                        <p:cTn id="7" dur="500"/>
                                        <p:tgtEl>
                                          <p:spTgt spid="153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dissolve">
                                      <p:cBhvr>
                                        <p:cTn id="12" dur="500"/>
                                        <p:tgtEl>
                                          <p:spTgt spid="15365"/>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15363"/>
                                        </p:tgtEl>
                                        <p:attrNameLst>
                                          <p:attrName>style.visibility</p:attrName>
                                        </p:attrNameLst>
                                      </p:cBhvr>
                                      <p:to>
                                        <p:strVal val="visible"/>
                                      </p:to>
                                    </p:set>
                                    <p:animEffect transition="in" filter="dissolve">
                                      <p:cBhvr>
                                        <p:cTn id="16"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p"/>
      <p:bldP spid="1536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p:cNvSpPr>
            <a:spLocks noGrp="1" noChangeArrowheads="1"/>
          </p:cNvSpPr>
          <p:nvPr>
            <p:ph type="ctrTitle"/>
          </p:nvPr>
        </p:nvSpPr>
        <p:spPr>
          <a:xfrm>
            <a:off x="-152400" y="304800"/>
            <a:ext cx="8305800" cy="1371600"/>
          </a:xfrm>
          <a:effectLst>
            <a:outerShdw blurRad="63500" dist="35921" dir="2700000" algn="ctr" rotWithShape="0">
              <a:schemeClr val="tx2">
                <a:alpha val="74997"/>
              </a:schemeClr>
            </a:outerShdw>
          </a:effectLst>
        </p:spPr>
        <p:txBody>
          <a:bodyPr/>
          <a:lstStyle/>
          <a:p>
            <a:pPr eaLnBrk="1" hangingPunct="1">
              <a:defRPr/>
            </a:pPr>
            <a:r>
              <a:rPr lang="ja-JP" altLang="en-US" b="1">
                <a:solidFill>
                  <a:schemeClr val="bg1"/>
                </a:solidFill>
                <a:ea typeface="华文细黑" charset="0"/>
                <a:cs typeface="华文细黑" charset="0"/>
              </a:rPr>
              <a:t>创</a:t>
            </a:r>
            <a:r>
              <a:rPr lang="ja-JP" altLang="en-US" b="1">
                <a:solidFill>
                  <a:schemeClr val="bg1"/>
                </a:solidFill>
                <a:ea typeface="ヒラギノ角ゴ ProN W3" charset="0"/>
                <a:cs typeface="ヒラギノ角ゴ ProN W3" charset="0"/>
              </a:rPr>
              <a:t>世</a:t>
            </a:r>
            <a:r>
              <a:rPr lang="ja-JP" altLang="en-US" b="1">
                <a:solidFill>
                  <a:schemeClr val="bg1"/>
                </a:solidFill>
                <a:ea typeface="华文细黑" charset="0"/>
                <a:cs typeface="华文细黑" charset="0"/>
              </a:rPr>
              <a:t>纪</a:t>
            </a:r>
            <a:r>
              <a:rPr lang="en-US" altLang="ja-JP" b="1">
                <a:solidFill>
                  <a:schemeClr val="bg1"/>
                </a:solidFill>
              </a:rPr>
              <a:t>1-11</a:t>
            </a:r>
            <a:r>
              <a:rPr lang="ja-JP" altLang="en-US" b="1">
                <a:solidFill>
                  <a:schemeClr val="bg1"/>
                </a:solidFill>
                <a:ea typeface="ヒラギノ角ゴ ProN W3" charset="0"/>
                <a:cs typeface="ヒラギノ角ゴ ProN W3" charset="0"/>
              </a:rPr>
              <a:t>是否是真正的</a:t>
            </a:r>
            <a:r>
              <a:rPr lang="ja-JP" altLang="en-US" b="1">
                <a:solidFill>
                  <a:schemeClr val="bg1"/>
                </a:solidFill>
                <a:ea typeface="华文细黑" charset="0"/>
                <a:cs typeface="华文细黑" charset="0"/>
              </a:rPr>
              <a:t>历</a:t>
            </a:r>
            <a:r>
              <a:rPr lang="ja-JP" altLang="en-US" b="1">
                <a:solidFill>
                  <a:schemeClr val="bg1"/>
                </a:solidFill>
                <a:ea typeface="ヒラギノ角ゴ ProN W3" charset="0"/>
                <a:cs typeface="ヒラギノ角ゴ ProN W3" charset="0"/>
              </a:rPr>
              <a:t>史？</a:t>
            </a:r>
            <a:endParaRPr lang="en-US" b="1">
              <a:solidFill>
                <a:schemeClr val="bg1"/>
              </a:solidFill>
            </a:endParaRPr>
          </a:p>
        </p:txBody>
      </p:sp>
      <p:sp>
        <p:nvSpPr>
          <p:cNvPr id="161795" name="Text Box 4"/>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b="1">
                <a:solidFill>
                  <a:schemeClr val="bg1"/>
                </a:solidFill>
                <a:latin typeface="Times New Roman" pitchFamily="18" charset="0"/>
              </a:rPr>
              <a:t>58</a:t>
            </a:r>
          </a:p>
        </p:txBody>
      </p:sp>
      <p:sp>
        <p:nvSpPr>
          <p:cNvPr id="100357" name="Text Box 5" descr="Brown marble"/>
          <p:cNvSpPr txBox="1">
            <a:spLocks noChangeArrowheads="1"/>
          </p:cNvSpPr>
          <p:nvPr/>
        </p:nvSpPr>
        <p:spPr bwMode="auto">
          <a:xfrm>
            <a:off x="0" y="1752600"/>
            <a:ext cx="9144000" cy="4367213"/>
          </a:xfrm>
          <a:prstGeom prst="rect">
            <a:avLst/>
          </a:prstGeom>
          <a:blipFill dpi="0" rotWithShape="1">
            <a:blip r:embed="rId4">
              <a:alphaModFix amt="76000"/>
            </a:blip>
            <a:srcRect/>
            <a:tile tx="0" ty="0" sx="100000" sy="100000" flip="none" algn="tl"/>
          </a:blipFill>
          <a:ln w="9525">
            <a:noFill/>
            <a:miter lim="800000"/>
            <a:headEnd/>
            <a:tailEnd/>
          </a:ln>
          <a:effectLst>
            <a:outerShdw blurRad="63500" dist="38099" dir="2700000" algn="ctr" rotWithShape="0">
              <a:schemeClr val="tx2">
                <a:alpha val="74998"/>
              </a:schemeClr>
            </a:outerShdw>
          </a:effectLst>
        </p:spPr>
        <p:txBody>
          <a:bodyPr>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buFontTx/>
              <a:buAutoNum type="arabicPeriod"/>
            </a:pPr>
            <a:r>
              <a:rPr lang="zh-CN" altLang="en-US" sz="2800" b="1">
                <a:solidFill>
                  <a:srgbClr val="FFFFFF"/>
                </a:solidFill>
                <a:latin typeface="Times New Roman" pitchFamily="18" charset="0"/>
                <a:ea typeface="SimSun" pitchFamily="2" charset="-122"/>
              </a:rPr>
              <a:t>神话</a:t>
            </a:r>
            <a:r>
              <a:rPr lang="zh-CN" altLang="en-US" sz="2800" b="1">
                <a:solidFill>
                  <a:srgbClr val="FFFFFF"/>
                </a:solidFill>
                <a:latin typeface="Times New Roman" pitchFamily="18" charset="0"/>
              </a:rPr>
              <a:t>不</a:t>
            </a:r>
            <a:r>
              <a:rPr lang="zh-CN" altLang="en-US" sz="2800" b="1">
                <a:solidFill>
                  <a:srgbClr val="FFFFFF"/>
                </a:solidFill>
                <a:latin typeface="Times New Roman" pitchFamily="18" charset="0"/>
                <a:ea typeface="SimSun" pitchFamily="2" charset="-122"/>
              </a:rPr>
              <a:t>比历史</a:t>
            </a:r>
            <a:r>
              <a:rPr lang="zh-CN" altLang="en-US" sz="2800" b="1">
                <a:solidFill>
                  <a:srgbClr val="FFFFFF"/>
                </a:solidFill>
                <a:latin typeface="Times New Roman" pitchFamily="18" charset="0"/>
              </a:rPr>
              <a:t>更正确</a:t>
            </a:r>
          </a:p>
          <a:p>
            <a:pPr eaLnBrk="1" hangingPunct="1">
              <a:spcBef>
                <a:spcPct val="50000"/>
              </a:spcBef>
              <a:buFontTx/>
              <a:buAutoNum type="arabicPeriod"/>
            </a:pPr>
            <a:r>
              <a:rPr lang="zh-CN" altLang="en-US" sz="2800" b="1">
                <a:solidFill>
                  <a:srgbClr val="FFFFFF"/>
                </a:solidFill>
                <a:latin typeface="Times New Roman" pitchFamily="18" charset="0"/>
              </a:rPr>
              <a:t>非</a:t>
            </a:r>
            <a:r>
              <a:rPr lang="zh-CN" altLang="en-US" sz="2800" b="1">
                <a:solidFill>
                  <a:srgbClr val="FFFFFF"/>
                </a:solidFill>
                <a:latin typeface="Times New Roman" pitchFamily="18" charset="0"/>
                <a:ea typeface="华文细黑" pitchFamily="-84" charset="-122"/>
              </a:rPr>
              <a:t>历</a:t>
            </a:r>
            <a:r>
              <a:rPr lang="zh-CN" altLang="en-US" sz="2800" b="1">
                <a:solidFill>
                  <a:srgbClr val="FFFFFF"/>
                </a:solidFill>
                <a:latin typeface="Times New Roman" pitchFamily="18" charset="0"/>
              </a:rPr>
              <a:t>史角度的信</a:t>
            </a:r>
            <a:r>
              <a:rPr lang="zh-CN" altLang="en-US" sz="2800" b="1">
                <a:solidFill>
                  <a:srgbClr val="FFFFFF"/>
                </a:solidFill>
                <a:latin typeface="Times New Roman" pitchFamily="18" charset="0"/>
                <a:ea typeface="SimSun" pitchFamily="2" charset="-122"/>
              </a:rPr>
              <a:t>息</a:t>
            </a:r>
            <a:r>
              <a:rPr lang="zh-CN" altLang="en-US" sz="2800" b="1">
                <a:solidFill>
                  <a:srgbClr val="FFFFFF"/>
                </a:solidFill>
                <a:latin typeface="Times New Roman" pitchFamily="18" charset="0"/>
              </a:rPr>
              <a:t>非常主</a:t>
            </a:r>
            <a:r>
              <a:rPr lang="zh-CN" altLang="en-US" sz="2800" b="1">
                <a:solidFill>
                  <a:srgbClr val="FFFFFF"/>
                </a:solidFill>
                <a:latin typeface="Times New Roman" pitchFamily="18" charset="0"/>
                <a:ea typeface="华文细黑" pitchFamily="-84" charset="-122"/>
              </a:rPr>
              <a:t>观</a:t>
            </a:r>
            <a:endParaRPr lang="zh-CN" altLang="en-US" sz="2800" b="1">
              <a:solidFill>
                <a:srgbClr val="FFFFFF"/>
              </a:solidFill>
              <a:latin typeface="Times New Roman" pitchFamily="18" charset="0"/>
            </a:endParaRPr>
          </a:p>
          <a:p>
            <a:pPr eaLnBrk="1" hangingPunct="1">
              <a:spcBef>
                <a:spcPct val="50000"/>
              </a:spcBef>
              <a:buFontTx/>
              <a:buAutoNum type="arabicPeriod"/>
            </a:pPr>
            <a:r>
              <a:rPr lang="zh-CN" altLang="en-US" sz="2800" b="1">
                <a:solidFill>
                  <a:srgbClr val="FFFFFF"/>
                </a:solidFill>
                <a:latin typeface="Times New Roman" pitchFamily="18" charset="0"/>
                <a:ea typeface="SimSun" pitchFamily="2" charset="-122"/>
              </a:rPr>
              <a:t>他们具有不为人知的重要资讯</a:t>
            </a:r>
          </a:p>
          <a:p>
            <a:pPr eaLnBrk="1" hangingPunct="1">
              <a:spcBef>
                <a:spcPct val="50000"/>
              </a:spcBef>
              <a:buFontTx/>
              <a:buAutoNum type="arabicPeriod"/>
            </a:pPr>
            <a:r>
              <a:rPr lang="zh-CN" altLang="en-US" sz="2800" b="1">
                <a:solidFill>
                  <a:srgbClr val="FFFFFF"/>
                </a:solidFill>
                <a:latin typeface="Times New Roman" pitchFamily="18" charset="0"/>
                <a:ea typeface="SimSun" pitchFamily="2" charset="-122"/>
              </a:rPr>
              <a:t>事件和书据所提出拣选吻合</a:t>
            </a:r>
          </a:p>
          <a:p>
            <a:pPr eaLnBrk="1" hangingPunct="1">
              <a:spcBef>
                <a:spcPct val="50000"/>
              </a:spcBef>
              <a:buFontTx/>
              <a:buAutoNum type="arabicPeriod"/>
            </a:pPr>
            <a:r>
              <a:rPr lang="zh-CN" altLang="en-US" sz="2800" b="1">
                <a:solidFill>
                  <a:srgbClr val="FFFFFF"/>
                </a:solidFill>
                <a:latin typeface="Times New Roman" pitchFamily="18" charset="0"/>
                <a:ea typeface="SimSun" pitchFamily="2" charset="-122"/>
              </a:rPr>
              <a:t>事件以历史形式呈现</a:t>
            </a:r>
          </a:p>
          <a:p>
            <a:pPr eaLnBrk="1" hangingPunct="1">
              <a:spcBef>
                <a:spcPct val="50000"/>
              </a:spcBef>
              <a:buFontTx/>
              <a:buAutoNum type="arabicPeriod"/>
            </a:pPr>
            <a:r>
              <a:rPr lang="zh-CN" altLang="en-US" sz="2800" b="1">
                <a:solidFill>
                  <a:srgbClr val="FFFFFF"/>
                </a:solidFill>
                <a:latin typeface="Times New Roman" pitchFamily="18" charset="0"/>
                <a:ea typeface="SimSun" pitchFamily="2" charset="-122"/>
              </a:rPr>
              <a:t>科学证实创世纪</a:t>
            </a:r>
            <a:r>
              <a:rPr lang="en-US" altLang="zh-CN" sz="2800" b="1">
                <a:solidFill>
                  <a:srgbClr val="FFFFFF"/>
                </a:solidFill>
                <a:latin typeface="Times New Roman" pitchFamily="18" charset="0"/>
                <a:ea typeface="SimSun" pitchFamily="2" charset="-122"/>
              </a:rPr>
              <a:t>1-11</a:t>
            </a:r>
            <a:r>
              <a:rPr lang="zh-CN" altLang="en-US" sz="2800" b="1">
                <a:solidFill>
                  <a:srgbClr val="FFFFFF"/>
                </a:solidFill>
                <a:latin typeface="Times New Roman" pitchFamily="18" charset="0"/>
                <a:ea typeface="SimSun" pitchFamily="2" charset="-122"/>
              </a:rPr>
              <a:t>为历史纪录</a:t>
            </a:r>
          </a:p>
          <a:p>
            <a:pPr eaLnBrk="1" hangingPunct="1">
              <a:spcBef>
                <a:spcPct val="50000"/>
              </a:spcBef>
              <a:buFontTx/>
              <a:buAutoNum type="arabicPeriod"/>
            </a:pPr>
            <a:r>
              <a:rPr lang="zh-CN" altLang="en-US" sz="2800" b="1">
                <a:solidFill>
                  <a:srgbClr val="FFFFFF"/>
                </a:solidFill>
                <a:latin typeface="Times New Roman" pitchFamily="18" charset="0"/>
                <a:ea typeface="SimSun" pitchFamily="2" charset="-122"/>
              </a:rPr>
              <a:t>基督肯定他们的历史性</a:t>
            </a:r>
            <a:r>
              <a:rPr lang="en-US" altLang="zh-CN" sz="2800" b="1">
                <a:solidFill>
                  <a:srgbClr val="FFFFFF"/>
                </a:solidFill>
                <a:latin typeface="Times New Roman" pitchFamily="18" charset="0"/>
                <a:ea typeface="SimSun" pitchFamily="2" charset="-122"/>
              </a:rPr>
              <a:t> (</a:t>
            </a:r>
            <a:r>
              <a:rPr lang="zh-CN" altLang="en-US" sz="2800" b="1">
                <a:solidFill>
                  <a:srgbClr val="FFFFFF"/>
                </a:solidFill>
                <a:latin typeface="Times New Roman" pitchFamily="18" charset="0"/>
                <a:ea typeface="SimSun" pitchFamily="2" charset="-122"/>
              </a:rPr>
              <a:t>马特 </a:t>
            </a:r>
            <a:r>
              <a:rPr lang="en-US" altLang="zh-CN" sz="2800" b="1">
                <a:solidFill>
                  <a:srgbClr val="FFFFFF"/>
                </a:solidFill>
                <a:latin typeface="Times New Roman" pitchFamily="18" charset="0"/>
                <a:ea typeface="SimSun" pitchFamily="2" charset="-122"/>
              </a:rPr>
              <a:t>19:4-6)</a:t>
            </a:r>
          </a:p>
        </p:txBody>
      </p:sp>
      <p:pic>
        <p:nvPicPr>
          <p:cNvPr id="161797" name="Picture 7" descr="foo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8" name="Text Box 8"/>
          <p:cNvSpPr txBox="1">
            <a:spLocks noChangeArrowheads="1"/>
          </p:cNvSpPr>
          <p:nvPr/>
        </p:nvSpPr>
        <p:spPr bwMode="auto">
          <a:xfrm>
            <a:off x="0" y="0"/>
            <a:ext cx="60960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b="1">
                <a:solidFill>
                  <a:schemeClr val="bg1"/>
                </a:solidFill>
              </a:rPr>
              <a:t>神学</a:t>
            </a:r>
            <a:r>
              <a:rPr lang="ja-JP" altLang="en-US" b="1">
                <a:solidFill>
                  <a:schemeClr val="bg1"/>
                </a:solidFill>
                <a:ea typeface="华文细黑" pitchFamily="-84" charset="-122"/>
              </a:rPr>
              <a:t>问题</a:t>
            </a:r>
            <a:endParaRPr lang="en-US" altLang="en-US" b="1">
              <a:solidFill>
                <a:schemeClr val="bg1"/>
              </a:solidFill>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0357">
                                            <p:bg/>
                                          </p:spTgt>
                                        </p:tgtEl>
                                        <p:attrNameLst>
                                          <p:attrName>style.visibility</p:attrName>
                                        </p:attrNameLst>
                                      </p:cBhvr>
                                      <p:to>
                                        <p:strVal val="visible"/>
                                      </p:to>
                                    </p:set>
                                    <p:animEffect transition="in" filter="dissolve">
                                      <p:cBhvr>
                                        <p:cTn id="7" dur="500"/>
                                        <p:tgtEl>
                                          <p:spTgt spid="100357">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0357">
                                            <p:txEl>
                                              <p:pRg st="0" end="0"/>
                                            </p:txEl>
                                          </p:spTgt>
                                        </p:tgtEl>
                                        <p:attrNameLst>
                                          <p:attrName>style.visibility</p:attrName>
                                        </p:attrNameLst>
                                      </p:cBhvr>
                                      <p:to>
                                        <p:strVal val="visible"/>
                                      </p:to>
                                    </p:set>
                                    <p:animEffect transition="in" filter="dissolve">
                                      <p:cBhvr>
                                        <p:cTn id="12" dur="500"/>
                                        <p:tgtEl>
                                          <p:spTgt spid="10035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0357">
                                            <p:txEl>
                                              <p:pRg st="1" end="1"/>
                                            </p:txEl>
                                          </p:spTgt>
                                        </p:tgtEl>
                                        <p:attrNameLst>
                                          <p:attrName>style.visibility</p:attrName>
                                        </p:attrNameLst>
                                      </p:cBhvr>
                                      <p:to>
                                        <p:strVal val="visible"/>
                                      </p:to>
                                    </p:set>
                                    <p:animEffect transition="in" filter="dissolve">
                                      <p:cBhvr>
                                        <p:cTn id="17" dur="500"/>
                                        <p:tgtEl>
                                          <p:spTgt spid="10035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0357">
                                            <p:txEl>
                                              <p:pRg st="2" end="2"/>
                                            </p:txEl>
                                          </p:spTgt>
                                        </p:tgtEl>
                                        <p:attrNameLst>
                                          <p:attrName>style.visibility</p:attrName>
                                        </p:attrNameLst>
                                      </p:cBhvr>
                                      <p:to>
                                        <p:strVal val="visible"/>
                                      </p:to>
                                    </p:set>
                                    <p:animEffect transition="in" filter="dissolve">
                                      <p:cBhvr>
                                        <p:cTn id="22" dur="500"/>
                                        <p:tgtEl>
                                          <p:spTgt spid="10035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0357">
                                            <p:txEl>
                                              <p:pRg st="3" end="3"/>
                                            </p:txEl>
                                          </p:spTgt>
                                        </p:tgtEl>
                                        <p:attrNameLst>
                                          <p:attrName>style.visibility</p:attrName>
                                        </p:attrNameLst>
                                      </p:cBhvr>
                                      <p:to>
                                        <p:strVal val="visible"/>
                                      </p:to>
                                    </p:set>
                                    <p:animEffect transition="in" filter="dissolve">
                                      <p:cBhvr>
                                        <p:cTn id="27" dur="500"/>
                                        <p:tgtEl>
                                          <p:spTgt spid="100357">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0357">
                                            <p:txEl>
                                              <p:pRg st="4" end="4"/>
                                            </p:txEl>
                                          </p:spTgt>
                                        </p:tgtEl>
                                        <p:attrNameLst>
                                          <p:attrName>style.visibility</p:attrName>
                                        </p:attrNameLst>
                                      </p:cBhvr>
                                      <p:to>
                                        <p:strVal val="visible"/>
                                      </p:to>
                                    </p:set>
                                    <p:animEffect transition="in" filter="dissolve">
                                      <p:cBhvr>
                                        <p:cTn id="32" dur="500"/>
                                        <p:tgtEl>
                                          <p:spTgt spid="100357">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0357">
                                            <p:txEl>
                                              <p:pRg st="5" end="5"/>
                                            </p:txEl>
                                          </p:spTgt>
                                        </p:tgtEl>
                                        <p:attrNameLst>
                                          <p:attrName>style.visibility</p:attrName>
                                        </p:attrNameLst>
                                      </p:cBhvr>
                                      <p:to>
                                        <p:strVal val="visible"/>
                                      </p:to>
                                    </p:set>
                                    <p:animEffect transition="in" filter="dissolve">
                                      <p:cBhvr>
                                        <p:cTn id="37" dur="500"/>
                                        <p:tgtEl>
                                          <p:spTgt spid="100357">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00357">
                                            <p:txEl>
                                              <p:pRg st="6" end="6"/>
                                            </p:txEl>
                                          </p:spTgt>
                                        </p:tgtEl>
                                        <p:attrNameLst>
                                          <p:attrName>style.visibility</p:attrName>
                                        </p:attrNameLst>
                                      </p:cBhvr>
                                      <p:to>
                                        <p:strVal val="visible"/>
                                      </p:to>
                                    </p:set>
                                    <p:animEffect transition="in" filter="dissolve">
                                      <p:cBhvr>
                                        <p:cTn id="42" dur="500"/>
                                        <p:tgtEl>
                                          <p:spTgt spid="1003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build="allAtOnce"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Grp="1" noChangeArrowheads="1"/>
          </p:cNvSpPr>
          <p:nvPr>
            <p:ph type="ctrTitle"/>
          </p:nvPr>
        </p:nvSpPr>
        <p:spPr>
          <a:xfrm>
            <a:off x="0" y="457200"/>
            <a:ext cx="9144000" cy="838200"/>
          </a:xfrm>
          <a:solidFill>
            <a:schemeClr val="accent2"/>
          </a:solidFill>
        </p:spPr>
        <p:txBody>
          <a:bodyPr/>
          <a:lstStyle/>
          <a:p>
            <a:pPr eaLnBrk="1" hangingPunct="1"/>
            <a:r>
              <a:rPr lang="zh-CN" altLang="en-US" sz="4800" b="1">
                <a:solidFill>
                  <a:schemeClr val="bg1"/>
                </a:solidFill>
                <a:ea typeface="SimSun" pitchFamily="2" charset="-122"/>
              </a:rPr>
              <a:t>沦陷</a:t>
            </a:r>
            <a:r>
              <a:rPr lang="zh-CN" altLang="en-US" sz="4800" b="1">
                <a:solidFill>
                  <a:schemeClr val="bg1"/>
                </a:solidFill>
                <a:ea typeface="ヒラギノ角ゴ ProN W3" pitchFamily="-84" charset="-128"/>
              </a:rPr>
              <a:t>和道德罪</a:t>
            </a:r>
            <a:r>
              <a:rPr lang="zh-CN" altLang="en-US" sz="4800" b="1">
                <a:solidFill>
                  <a:schemeClr val="bg1"/>
                </a:solidFill>
                <a:ea typeface="华文细黑" pitchFamily="-84" charset="-122"/>
              </a:rPr>
              <a:t>恶</a:t>
            </a:r>
            <a:r>
              <a:rPr lang="zh-CN" altLang="en-US" sz="4800" b="1">
                <a:solidFill>
                  <a:schemeClr val="bg1"/>
                </a:solidFill>
                <a:ea typeface="ヒラギノ角ゴ ProN W3" pitchFamily="-84" charset="-128"/>
              </a:rPr>
              <a:t>的起源</a:t>
            </a:r>
            <a:r>
              <a:rPr lang="zh-CN" altLang="en-US" sz="4800">
                <a:ea typeface="ＭＳ Ｐゴシック" pitchFamily="34" charset="-128"/>
              </a:rPr>
              <a:t> </a:t>
            </a:r>
          </a:p>
        </p:txBody>
      </p:sp>
      <p:sp>
        <p:nvSpPr>
          <p:cNvPr id="102403" name="Rectangle 3"/>
          <p:cNvSpPr>
            <a:spLocks noGrp="1" noChangeArrowheads="1"/>
          </p:cNvSpPr>
          <p:nvPr>
            <p:ph type="subTitle" idx="1"/>
          </p:nvPr>
        </p:nvSpPr>
        <p:spPr>
          <a:xfrm>
            <a:off x="4000500" y="1981200"/>
            <a:ext cx="5143500" cy="4876800"/>
          </a:xfrm>
        </p:spPr>
        <p:txBody>
          <a:bodyPr/>
          <a:lstStyle/>
          <a:p>
            <a:pPr marL="566738" indent="-566738" algn="l" eaLnBrk="1" hangingPunct="1">
              <a:buFontTx/>
              <a:buChar char="•"/>
            </a:pPr>
            <a:r>
              <a:rPr lang="zh-CN" altLang="en-US" b="1">
                <a:solidFill>
                  <a:schemeClr val="bg1"/>
                </a:solidFill>
                <a:ea typeface="华文细黑" pitchFamily="-84" charset="-122"/>
              </a:rPr>
              <a:t>亚</a:t>
            </a:r>
            <a:r>
              <a:rPr lang="zh-CN" altLang="en-US" b="1">
                <a:solidFill>
                  <a:schemeClr val="bg1"/>
                </a:solidFill>
                <a:ea typeface="ヒラギノ角ゴ ProN W3" pitchFamily="-84" charset="-128"/>
              </a:rPr>
              <a:t>当和</a:t>
            </a:r>
            <a:r>
              <a:rPr lang="zh-CN" altLang="en-US" b="1">
                <a:solidFill>
                  <a:schemeClr val="bg1"/>
                </a:solidFill>
                <a:ea typeface="SimSun" pitchFamily="2" charset="-122"/>
              </a:rPr>
              <a:t>夏娃的</a:t>
            </a:r>
            <a:r>
              <a:rPr lang="zh-CN" altLang="en-US" b="1">
                <a:solidFill>
                  <a:schemeClr val="bg1"/>
                </a:solidFill>
                <a:ea typeface="ヒラギノ角ゴ ProN W3" pitchFamily="-84" charset="-128"/>
              </a:rPr>
              <a:t>故事是</a:t>
            </a:r>
            <a:r>
              <a:rPr lang="zh-CN" altLang="en-US" b="1">
                <a:solidFill>
                  <a:schemeClr val="bg1"/>
                </a:solidFill>
                <a:ea typeface="ＭＳ Ｐゴシック" pitchFamily="34" charset="-128"/>
              </a:rPr>
              <a:t> “</a:t>
            </a:r>
            <a:r>
              <a:rPr lang="zh-CN" altLang="en-US" b="1">
                <a:solidFill>
                  <a:schemeClr val="bg1"/>
                </a:solidFill>
                <a:ea typeface="ヒラギノ角ゴ ProN W3" pitchFamily="-84" charset="-128"/>
              </a:rPr>
              <a:t>一个</a:t>
            </a:r>
            <a:r>
              <a:rPr lang="zh-CN" altLang="en-US" b="1">
                <a:solidFill>
                  <a:schemeClr val="bg1"/>
                </a:solidFill>
                <a:ea typeface="SimSun" pitchFamily="2" charset="-122"/>
              </a:rPr>
              <a:t>对</a:t>
            </a:r>
            <a:r>
              <a:rPr lang="zh-CN" altLang="en-US" b="1">
                <a:solidFill>
                  <a:schemeClr val="bg1"/>
                </a:solidFill>
                <a:ea typeface="ヒラギノ角ゴ ProN W3" pitchFamily="-84" charset="-128"/>
              </a:rPr>
              <a:t>上帝的</a:t>
            </a:r>
            <a:r>
              <a:rPr lang="zh-CN" altLang="en-US" b="1">
                <a:solidFill>
                  <a:schemeClr val="bg1"/>
                </a:solidFill>
                <a:ea typeface="华文细黑" pitchFamily="-84" charset="-122"/>
              </a:rPr>
              <a:t>计</a:t>
            </a:r>
            <a:r>
              <a:rPr lang="zh-CN" altLang="en-US" b="1">
                <a:solidFill>
                  <a:schemeClr val="bg1"/>
                </a:solidFill>
                <a:ea typeface="ヒラギノ角ゴ ProN W3" pitchFamily="-84" charset="-128"/>
              </a:rPr>
              <a:t>划</a:t>
            </a:r>
            <a:r>
              <a:rPr lang="zh-CN" altLang="en-US" b="1">
                <a:solidFill>
                  <a:schemeClr val="bg1"/>
                </a:solidFill>
                <a:ea typeface="SimSun" pitchFamily="2" charset="-122"/>
              </a:rPr>
              <a:t>富有</a:t>
            </a:r>
            <a:r>
              <a:rPr lang="zh-CN" altLang="en-US" b="1">
                <a:solidFill>
                  <a:schemeClr val="bg1"/>
                </a:solidFill>
                <a:ea typeface="华文细黑" pitchFamily="-84" charset="-122"/>
              </a:rPr>
              <a:t>诗</a:t>
            </a:r>
            <a:r>
              <a:rPr lang="zh-CN" altLang="en-US" b="1">
                <a:solidFill>
                  <a:schemeClr val="bg1"/>
                </a:solidFill>
                <a:ea typeface="SimSun" pitchFamily="2" charset="-122"/>
              </a:rPr>
              <a:t>意</a:t>
            </a:r>
            <a:r>
              <a:rPr lang="zh-CN" altLang="en-US" b="1">
                <a:solidFill>
                  <a:schemeClr val="bg1"/>
                </a:solidFill>
                <a:ea typeface="ヒラギノ角ゴ ProN W3" pitchFamily="-84" charset="-128"/>
              </a:rPr>
              <a:t>和强有力的</a:t>
            </a:r>
            <a:r>
              <a:rPr lang="zh-CN" altLang="en-US" b="1">
                <a:solidFill>
                  <a:schemeClr val="bg1"/>
                </a:solidFill>
                <a:ea typeface="SimSun" pitchFamily="2" charset="-122"/>
              </a:rPr>
              <a:t>比</a:t>
            </a:r>
            <a:r>
              <a:rPr lang="zh-CN" altLang="en-US" b="1">
                <a:solidFill>
                  <a:schemeClr val="bg1"/>
                </a:solidFill>
                <a:ea typeface="华文细黑" pitchFamily="-84" charset="-122"/>
              </a:rPr>
              <a:t>喻</a:t>
            </a:r>
            <a:r>
              <a:rPr lang="zh-CN" altLang="en-US" b="1">
                <a:solidFill>
                  <a:schemeClr val="bg1"/>
                </a:solidFill>
                <a:ea typeface="SimSun" pitchFamily="2" charset="-122"/>
              </a:rPr>
              <a:t>，表达了</a:t>
            </a:r>
            <a:r>
              <a:rPr lang="zh-CN" altLang="en-US" b="1">
                <a:solidFill>
                  <a:schemeClr val="bg1"/>
                </a:solidFill>
                <a:ea typeface="ヒラギノ角ゴ ProN W3" pitchFamily="-84" charset="-128"/>
              </a:rPr>
              <a:t>精神</a:t>
            </a:r>
            <a:r>
              <a:rPr lang="zh-CN" altLang="en-US" b="1">
                <a:solidFill>
                  <a:schemeClr val="bg1"/>
                </a:solidFill>
                <a:ea typeface="SimSun" pitchFamily="2" charset="-122"/>
              </a:rPr>
              <a:t>境界</a:t>
            </a:r>
            <a:r>
              <a:rPr lang="en-US" altLang="zh-CN" b="1">
                <a:solidFill>
                  <a:schemeClr val="bg1"/>
                </a:solidFill>
                <a:ea typeface="ＭＳ Ｐゴシック" pitchFamily="34" charset="-128"/>
              </a:rPr>
              <a:t>( </a:t>
            </a:r>
            <a:r>
              <a:rPr lang="zh-CN" altLang="en-US" b="1">
                <a:solidFill>
                  <a:schemeClr val="bg1"/>
                </a:solidFill>
                <a:ea typeface="ヒラギノ角ゴ ProN W3" pitchFamily="-84" charset="-128"/>
              </a:rPr>
              <a:t>灵魂</a:t>
            </a:r>
            <a:r>
              <a:rPr lang="en-US" altLang="zh-CN" b="1">
                <a:solidFill>
                  <a:schemeClr val="bg1"/>
                </a:solidFill>
                <a:ea typeface="ＭＳ Ｐゴシック" pitchFamily="34" charset="-128"/>
              </a:rPr>
              <a:t>)</a:t>
            </a:r>
            <a:r>
              <a:rPr lang="zh-CN" altLang="en-US" b="1">
                <a:solidFill>
                  <a:schemeClr val="bg1"/>
                </a:solidFill>
                <a:ea typeface="ＭＳ Ｐゴシック" pitchFamily="34" charset="-128"/>
              </a:rPr>
              <a:t> </a:t>
            </a:r>
            <a:r>
              <a:rPr lang="zh-CN" altLang="en-US" b="1">
                <a:solidFill>
                  <a:schemeClr val="bg1"/>
                </a:solidFill>
                <a:ea typeface="ヒラギノ角ゴ ProN W3" pitchFamily="-84" charset="-128"/>
              </a:rPr>
              <a:t>和道德律</a:t>
            </a:r>
            <a:r>
              <a:rPr lang="zh-CN" altLang="en-US" b="1">
                <a:solidFill>
                  <a:schemeClr val="bg1"/>
                </a:solidFill>
                <a:ea typeface="SimSun" pitchFamily="2" charset="-122"/>
              </a:rPr>
              <a:t>如何进入人</a:t>
            </a:r>
            <a:r>
              <a:rPr lang="zh-CN" altLang="en-US" b="1">
                <a:solidFill>
                  <a:schemeClr val="bg1"/>
                </a:solidFill>
                <a:ea typeface="ヒラギノ角ゴ ProN W3" pitchFamily="-84" charset="-128"/>
              </a:rPr>
              <a:t>类</a:t>
            </a:r>
            <a:r>
              <a:rPr lang="zh-CN" altLang="en-US" b="1">
                <a:solidFill>
                  <a:schemeClr val="bg1"/>
                </a:solidFill>
                <a:ea typeface="ＭＳ Ｐゴシック" pitchFamily="34" charset="-128"/>
              </a:rPr>
              <a:t>” </a:t>
            </a:r>
            <a:r>
              <a:rPr lang="en-US" altLang="ja-JP" b="1">
                <a:solidFill>
                  <a:schemeClr val="bg1"/>
                </a:solidFill>
                <a:ea typeface="ＭＳ Ｐゴシック" pitchFamily="34" charset="-128"/>
              </a:rPr>
              <a:t>(Collins, 207)</a:t>
            </a:r>
            <a:endParaRPr lang="en-US" altLang="en-US" b="1">
              <a:solidFill>
                <a:schemeClr val="bg1"/>
              </a:solidFill>
              <a:ea typeface="ＭＳ Ｐゴシック" pitchFamily="34" charset="-128"/>
            </a:endParaRPr>
          </a:p>
        </p:txBody>
      </p:sp>
      <p:pic>
        <p:nvPicPr>
          <p:cNvPr id="163843"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1828800"/>
            <a:ext cx="36512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4" name="Picture 5"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5"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b="1">
                <a:solidFill>
                  <a:schemeClr val="bg1"/>
                </a:solidFill>
              </a:rPr>
              <a:t>神学</a:t>
            </a:r>
            <a:r>
              <a:rPr lang="ja-JP" altLang="en-US" b="1">
                <a:solidFill>
                  <a:schemeClr val="bg1"/>
                </a:solidFill>
                <a:ea typeface="华文细黑" pitchFamily="-84" charset="-122"/>
              </a:rPr>
              <a:t>问题</a:t>
            </a:r>
            <a:endParaRPr lang="en-US" altLang="en-US" b="1">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dissolve">
                                      <p:cBhvr>
                                        <p:cTn id="7" dur="500"/>
                                        <p:tgtEl>
                                          <p:spTgt spid="102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title"/>
          </p:nvPr>
        </p:nvSpPr>
        <p:spPr>
          <a:xfrm>
            <a:off x="685800" y="228600"/>
            <a:ext cx="7772400" cy="838200"/>
          </a:xfrm>
        </p:spPr>
        <p:txBody>
          <a:bodyPr/>
          <a:lstStyle/>
          <a:p>
            <a:pPr eaLnBrk="1" hangingPunct="1"/>
            <a:r>
              <a:rPr lang="ja-JP" altLang="en-US" b="1">
                <a:solidFill>
                  <a:schemeClr val="bg1"/>
                </a:solidFill>
                <a:ea typeface="华文细黑" pitchFamily="-84" charset="-122"/>
              </a:rPr>
              <a:t>亚</a:t>
            </a:r>
            <a:r>
              <a:rPr lang="ja-JP" altLang="en-US" b="1">
                <a:solidFill>
                  <a:schemeClr val="bg1"/>
                </a:solidFill>
                <a:ea typeface="ヒラギノ角ゴ ProN W3" pitchFamily="-84" charset="-128"/>
              </a:rPr>
              <a:t>当</a:t>
            </a:r>
            <a:r>
              <a:rPr lang="zh-CN" altLang="en-US" b="1">
                <a:solidFill>
                  <a:schemeClr val="bg1"/>
                </a:solidFill>
                <a:ea typeface="SimSun" pitchFamily="2" charset="-122"/>
              </a:rPr>
              <a:t>与</a:t>
            </a:r>
            <a:r>
              <a:rPr lang="zh-CN" altLang="en-US" b="1">
                <a:solidFill>
                  <a:schemeClr val="bg1"/>
                </a:solidFill>
                <a:ea typeface="ヒラギノ角ゴ ProN W3" pitchFamily="-84" charset="-128"/>
              </a:rPr>
              <a:t>基督</a:t>
            </a:r>
            <a:r>
              <a:rPr lang="zh-CN" altLang="en-US">
                <a:solidFill>
                  <a:schemeClr val="bg1"/>
                </a:solidFill>
                <a:ea typeface="ＭＳ Ｐゴシック" pitchFamily="34" charset="-128"/>
              </a:rPr>
              <a:t> </a:t>
            </a:r>
          </a:p>
        </p:txBody>
      </p:sp>
      <p:pic>
        <p:nvPicPr>
          <p:cNvPr id="165890"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3550" y="1676400"/>
            <a:ext cx="25082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1" name="Picture 5" descr="Jes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943600" y="1676400"/>
            <a:ext cx="2895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AutoShape 6"/>
          <p:cNvSpPr>
            <a:spLocks noChangeArrowheads="1"/>
          </p:cNvSpPr>
          <p:nvPr/>
        </p:nvSpPr>
        <p:spPr bwMode="auto">
          <a:xfrm>
            <a:off x="2743200" y="1905000"/>
            <a:ext cx="3429000" cy="3429000"/>
          </a:xfrm>
          <a:prstGeom prst="leftRightArrow">
            <a:avLst>
              <a:gd name="adj1" fmla="val 50000"/>
              <a:gd name="adj2" fmla="val 20000"/>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152583" name="Text Box 7"/>
          <p:cNvSpPr txBox="1">
            <a:spLocks noChangeArrowheads="1"/>
          </p:cNvSpPr>
          <p:nvPr/>
        </p:nvSpPr>
        <p:spPr bwMode="auto">
          <a:xfrm>
            <a:off x="2819400" y="28956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zh-CN" altLang="en-US" b="1">
                <a:ea typeface="SimSun" pitchFamily="2" charset="-122"/>
              </a:rPr>
              <a:t>罗马</a:t>
            </a:r>
            <a:r>
              <a:rPr lang="zh-CN" altLang="en-US" b="1"/>
              <a:t> </a:t>
            </a:r>
            <a:r>
              <a:rPr lang="en-US" altLang="ja-JP" b="1"/>
              <a:t>5:12-14</a:t>
            </a:r>
            <a:endParaRPr lang="en-US" altLang="en-US" b="1"/>
          </a:p>
        </p:txBody>
      </p:sp>
      <p:sp>
        <p:nvSpPr>
          <p:cNvPr id="152584" name="Text Box 8"/>
          <p:cNvSpPr txBox="1">
            <a:spLocks noChangeArrowheads="1"/>
          </p:cNvSpPr>
          <p:nvPr/>
        </p:nvSpPr>
        <p:spPr bwMode="auto">
          <a:xfrm>
            <a:off x="2819400" y="34290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zh-CN" altLang="en-US" b="1">
                <a:ea typeface="SimSun" pitchFamily="2" charset="-122"/>
              </a:rPr>
              <a:t>格林多前书</a:t>
            </a:r>
            <a:r>
              <a:rPr lang="en-US" altLang="ja-JP" b="1"/>
              <a:t> 15:22</a:t>
            </a:r>
            <a:endParaRPr lang="en-US" altLang="en-US" b="1"/>
          </a:p>
        </p:txBody>
      </p:sp>
      <p:sp>
        <p:nvSpPr>
          <p:cNvPr id="152585" name="Text Box 9"/>
          <p:cNvSpPr txBox="1">
            <a:spLocks noChangeArrowheads="1"/>
          </p:cNvSpPr>
          <p:nvPr/>
        </p:nvSpPr>
        <p:spPr bwMode="auto">
          <a:xfrm>
            <a:off x="2819400" y="39624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zh-CN" altLang="en-US" b="1">
                <a:ea typeface="SimSun" pitchFamily="2" charset="-122"/>
              </a:rPr>
              <a:t>格林多前书</a:t>
            </a:r>
            <a:r>
              <a:rPr lang="en-US" altLang="ja-JP"/>
              <a:t> </a:t>
            </a:r>
            <a:r>
              <a:rPr lang="en-US" altLang="ja-JP" b="1"/>
              <a:t>15:45-49</a:t>
            </a:r>
            <a:endParaRPr lang="en-US" altLang="en-US" b="1"/>
          </a:p>
        </p:txBody>
      </p:sp>
      <p:pic>
        <p:nvPicPr>
          <p:cNvPr id="165896" name="Picture 10" descr="foo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32513"/>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2581"/>
                                        </p:tgtEl>
                                        <p:attrNameLst>
                                          <p:attrName>style.visibility</p:attrName>
                                        </p:attrNameLst>
                                      </p:cBhvr>
                                      <p:to>
                                        <p:strVal val="visible"/>
                                      </p:to>
                                    </p:set>
                                    <p:animEffect transition="in" filter="dissolve">
                                      <p:cBhvr>
                                        <p:cTn id="7" dur="500"/>
                                        <p:tgtEl>
                                          <p:spTgt spid="1525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2583">
                                            <p:txEl>
                                              <p:pRg st="0" end="0"/>
                                            </p:txEl>
                                          </p:spTgt>
                                        </p:tgtEl>
                                        <p:attrNameLst>
                                          <p:attrName>style.visibility</p:attrName>
                                        </p:attrNameLst>
                                      </p:cBhvr>
                                      <p:to>
                                        <p:strVal val="visible"/>
                                      </p:to>
                                    </p:set>
                                    <p:animEffect transition="in" filter="fade">
                                      <p:cBhvr>
                                        <p:cTn id="12" dur="500"/>
                                        <p:tgtEl>
                                          <p:spTgt spid="15258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2584">
                                            <p:txEl>
                                              <p:pRg st="0" end="0"/>
                                            </p:txEl>
                                          </p:spTgt>
                                        </p:tgtEl>
                                        <p:attrNameLst>
                                          <p:attrName>style.visibility</p:attrName>
                                        </p:attrNameLst>
                                      </p:cBhvr>
                                      <p:to>
                                        <p:strVal val="visible"/>
                                      </p:to>
                                    </p:set>
                                    <p:animEffect transition="in" filter="fade">
                                      <p:cBhvr>
                                        <p:cTn id="17" dur="500"/>
                                        <p:tgtEl>
                                          <p:spTgt spid="15258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2585">
                                            <p:txEl>
                                              <p:pRg st="0" end="0"/>
                                            </p:txEl>
                                          </p:spTgt>
                                        </p:tgtEl>
                                        <p:attrNameLst>
                                          <p:attrName>style.visibility</p:attrName>
                                        </p:attrNameLst>
                                      </p:cBhvr>
                                      <p:to>
                                        <p:strVal val="visible"/>
                                      </p:to>
                                    </p:set>
                                    <p:animEffect transition="in" filter="fade">
                                      <p:cBhvr>
                                        <p:cTn id="22" dur="500"/>
                                        <p:tgtEl>
                                          <p:spTgt spid="1525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3" grpId="0" build="p" autoUpdateAnimBg="0"/>
      <p:bldP spid="152584" grpId="0" build="p" autoUpdateAnimBg="0"/>
      <p:bldP spid="152585"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ChangeArrowheads="1"/>
          </p:cNvSpPr>
          <p:nvPr>
            <p:ph type="ctrTitle"/>
          </p:nvPr>
        </p:nvSpPr>
        <p:spPr>
          <a:xfrm>
            <a:off x="152400" y="228600"/>
            <a:ext cx="8686800" cy="1066800"/>
          </a:xfrm>
        </p:spPr>
        <p:txBody>
          <a:bodyPr/>
          <a:lstStyle/>
          <a:p>
            <a:pPr eaLnBrk="1" hangingPunct="1"/>
            <a:r>
              <a:rPr lang="ja-JP" altLang="en-US" b="1">
                <a:solidFill>
                  <a:schemeClr val="bg1"/>
                </a:solidFill>
                <a:ea typeface="ヒラギノ角ゴ ProN W3" pitchFamily="-84" charset="-128"/>
              </a:rPr>
              <a:t>人的起源</a:t>
            </a:r>
            <a:r>
              <a:rPr lang="en-US" altLang="ja-JP">
                <a:ea typeface="ＭＳ Ｐゴシック" pitchFamily="34" charset="-128"/>
              </a:rPr>
              <a:t> </a:t>
            </a:r>
            <a:endParaRPr lang="en-US" altLang="en-US">
              <a:ea typeface="ＭＳ Ｐゴシック" pitchFamily="34" charset="-128"/>
            </a:endParaRPr>
          </a:p>
        </p:txBody>
      </p:sp>
      <p:pic>
        <p:nvPicPr>
          <p:cNvPr id="104451" name="Picture 3" descr="ev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3378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9" name="Picture 4"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0"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b="1">
                <a:solidFill>
                  <a:schemeClr val="bg1"/>
                </a:solidFill>
              </a:rPr>
              <a:t>神学</a:t>
            </a:r>
            <a:r>
              <a:rPr lang="ja-JP" altLang="en-US" b="1">
                <a:solidFill>
                  <a:schemeClr val="bg1"/>
                </a:solidFill>
                <a:ea typeface="华文细黑" pitchFamily="-84" charset="-122"/>
              </a:rPr>
              <a:t>问题</a:t>
            </a:r>
            <a:endParaRPr lang="en-US" altLang="en-US" b="1">
              <a:solidFill>
                <a:schemeClr val="bg1"/>
              </a:solidFill>
            </a:endParaRPr>
          </a:p>
        </p:txBody>
      </p:sp>
      <p:sp>
        <p:nvSpPr>
          <p:cNvPr id="104454" name="Text Box 6"/>
          <p:cNvSpPr txBox="1">
            <a:spLocks noChangeArrowheads="1"/>
          </p:cNvSpPr>
          <p:nvPr/>
        </p:nvSpPr>
        <p:spPr bwMode="auto">
          <a:xfrm>
            <a:off x="3352800" y="3124200"/>
            <a:ext cx="9969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zh-CN" altLang="en-US" sz="3200" b="1">
                <a:solidFill>
                  <a:schemeClr val="bg1"/>
                </a:solidFill>
                <a:ea typeface="SimSun" pitchFamily="2" charset="-122"/>
              </a:rPr>
              <a:t>或</a:t>
            </a:r>
            <a:r>
              <a:rPr lang="en-US" altLang="ja-JP" sz="3200" b="1">
                <a:solidFill>
                  <a:schemeClr val="bg1"/>
                </a:solidFill>
              </a:rPr>
              <a:t>…</a:t>
            </a:r>
            <a:endParaRPr lang="en-US" altLang="en-US" sz="3200" b="1">
              <a:solidFill>
                <a:schemeClr val="bg1"/>
              </a:solidFill>
            </a:endParaRPr>
          </a:p>
        </p:txBody>
      </p:sp>
      <p:sp>
        <p:nvSpPr>
          <p:cNvPr id="104455" name="Text Box 7"/>
          <p:cNvSpPr txBox="1">
            <a:spLocks noChangeArrowheads="1"/>
          </p:cNvSpPr>
          <p:nvPr/>
        </p:nvSpPr>
        <p:spPr bwMode="auto">
          <a:xfrm>
            <a:off x="4267200" y="1600200"/>
            <a:ext cx="48768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3700" indent="-3937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Tx/>
              <a:buChar char="•"/>
            </a:pPr>
            <a:r>
              <a:rPr lang="zh-CN" altLang="en-US" sz="2800" b="1">
                <a:solidFill>
                  <a:schemeClr val="bg1"/>
                </a:solidFill>
              </a:rPr>
              <a:t>从</a:t>
            </a:r>
            <a:r>
              <a:rPr lang="zh-CN" altLang="en-US" sz="2800" b="1">
                <a:solidFill>
                  <a:schemeClr val="bg1"/>
                </a:solidFill>
                <a:ea typeface="华文细黑" pitchFamily="-84" charset="-122"/>
              </a:rPr>
              <a:t>尘</a:t>
            </a:r>
            <a:r>
              <a:rPr lang="zh-CN" altLang="en-US" sz="2800" b="1">
                <a:solidFill>
                  <a:schemeClr val="bg1"/>
                </a:solidFill>
              </a:rPr>
              <a:t>土</a:t>
            </a:r>
            <a:r>
              <a:rPr lang="zh-CN" altLang="en-US" sz="2800" b="1">
                <a:solidFill>
                  <a:schemeClr val="bg1"/>
                </a:solidFill>
                <a:ea typeface="华文细黑" pitchFamily="-84" charset="-122"/>
              </a:rPr>
              <a:t>创</a:t>
            </a:r>
            <a:r>
              <a:rPr lang="zh-CN" altLang="en-US" sz="2800" b="1">
                <a:solidFill>
                  <a:schemeClr val="bg1"/>
                </a:solidFill>
              </a:rPr>
              <a:t>造 </a:t>
            </a:r>
            <a:br>
              <a:rPr lang="en-US" altLang="zh-CN" sz="2800" b="1">
                <a:solidFill>
                  <a:schemeClr val="bg1"/>
                </a:solidFill>
              </a:rPr>
            </a:br>
            <a:r>
              <a:rPr lang="en-US" altLang="zh-CN" sz="2800" b="1">
                <a:solidFill>
                  <a:schemeClr val="bg1"/>
                </a:solidFill>
              </a:rPr>
              <a:t>(</a:t>
            </a:r>
            <a:r>
              <a:rPr lang="zh-CN" altLang="en-US" sz="2800" b="1">
                <a:solidFill>
                  <a:schemeClr val="bg1"/>
                </a:solidFill>
                <a:ea typeface="SimSun" pitchFamily="2" charset="-122"/>
              </a:rPr>
              <a:t>创</a:t>
            </a:r>
            <a:r>
              <a:rPr lang="en-US" altLang="zh-CN" sz="2800" b="1">
                <a:solidFill>
                  <a:schemeClr val="bg1"/>
                </a:solidFill>
              </a:rPr>
              <a:t>2:7; </a:t>
            </a:r>
            <a:r>
              <a:rPr lang="zh-CN" altLang="en-US" sz="2800" b="1">
                <a:solidFill>
                  <a:schemeClr val="bg1"/>
                </a:solidFill>
                <a:ea typeface="华文细黑" pitchFamily="-84" charset="-122"/>
              </a:rPr>
              <a:t>马</a:t>
            </a:r>
            <a:r>
              <a:rPr lang="zh-CN" altLang="en-US" sz="2800" b="1">
                <a:solidFill>
                  <a:schemeClr val="bg1"/>
                </a:solidFill>
              </a:rPr>
              <a:t>特</a:t>
            </a:r>
            <a:r>
              <a:rPr lang="en-US" altLang="zh-CN" sz="2800" b="1">
                <a:solidFill>
                  <a:schemeClr val="bg1"/>
                </a:solidFill>
              </a:rPr>
              <a:t>19:4)</a:t>
            </a:r>
          </a:p>
          <a:p>
            <a:pPr>
              <a:buFontTx/>
              <a:buChar char="•"/>
            </a:pPr>
            <a:r>
              <a:rPr lang="zh-CN" altLang="en-US" sz="2800" b="1">
                <a:solidFill>
                  <a:schemeClr val="bg1"/>
                </a:solidFill>
              </a:rPr>
              <a:t>上帝的</a:t>
            </a:r>
            <a:r>
              <a:rPr lang="zh-CN" altLang="en-US" sz="2800" b="1">
                <a:solidFill>
                  <a:schemeClr val="bg1"/>
                </a:solidFill>
                <a:ea typeface="华文细黑" pitchFamily="-84" charset="-122"/>
              </a:rPr>
              <a:t>图</a:t>
            </a:r>
            <a:r>
              <a:rPr lang="zh-CN" altLang="en-US" sz="2800" b="1">
                <a:solidFill>
                  <a:schemeClr val="bg1"/>
                </a:solidFill>
              </a:rPr>
              <a:t>象</a:t>
            </a:r>
            <a:r>
              <a:rPr lang="en-US" altLang="zh-CN" sz="2800" b="1">
                <a:solidFill>
                  <a:schemeClr val="bg1"/>
                </a:solidFill>
              </a:rPr>
              <a:t>(</a:t>
            </a:r>
            <a:r>
              <a:rPr lang="zh-CN" altLang="en-US" b="1">
                <a:solidFill>
                  <a:schemeClr val="bg1"/>
                </a:solidFill>
                <a:ea typeface="SimSun" pitchFamily="2" charset="-122"/>
              </a:rPr>
              <a:t>创</a:t>
            </a:r>
            <a:r>
              <a:rPr lang="en-US" altLang="zh-CN" sz="2800" b="1">
                <a:solidFill>
                  <a:schemeClr val="bg1"/>
                </a:solidFill>
              </a:rPr>
              <a:t>1:26 - 27) -</a:t>
            </a:r>
            <a:r>
              <a:rPr lang="zh-CN" altLang="en-US" sz="2800" b="1">
                <a:solidFill>
                  <a:schemeClr val="bg1"/>
                </a:solidFill>
              </a:rPr>
              <a:t>不</a:t>
            </a:r>
            <a:r>
              <a:rPr lang="zh-CN" altLang="en-US" sz="2800" b="1">
                <a:solidFill>
                  <a:schemeClr val="bg1"/>
                </a:solidFill>
                <a:ea typeface="SimSun" pitchFamily="2" charset="-122"/>
              </a:rPr>
              <a:t>从</a:t>
            </a:r>
            <a:r>
              <a:rPr lang="zh-CN" altLang="en-US" sz="2800" b="1">
                <a:solidFill>
                  <a:schemeClr val="bg1"/>
                </a:solidFill>
              </a:rPr>
              <a:t>猿</a:t>
            </a:r>
            <a:r>
              <a:rPr lang="zh-CN" altLang="en-US" sz="2800" b="1">
                <a:solidFill>
                  <a:schemeClr val="bg1"/>
                </a:solidFill>
                <a:ea typeface="SimSun" pitchFamily="2" charset="-122"/>
              </a:rPr>
              <a:t>猴演变</a:t>
            </a:r>
            <a:endParaRPr lang="en-US" altLang="zh-CN" sz="2800" b="1">
              <a:solidFill>
                <a:schemeClr val="bg1"/>
              </a:solidFill>
              <a:ea typeface="SimSun" pitchFamily="2" charset="-122"/>
            </a:endParaRPr>
          </a:p>
          <a:p>
            <a:pPr>
              <a:buFontTx/>
              <a:buChar char="•"/>
            </a:pPr>
            <a:r>
              <a:rPr lang="zh-CN" altLang="en-US" sz="2800" b="1">
                <a:solidFill>
                  <a:schemeClr val="bg1"/>
                </a:solidFill>
                <a:ea typeface="SimSun" pitchFamily="2" charset="-122"/>
              </a:rPr>
              <a:t>夏娃</a:t>
            </a:r>
            <a:r>
              <a:rPr lang="zh-CN" altLang="en-US" sz="2800" b="1">
                <a:solidFill>
                  <a:schemeClr val="bg1"/>
                </a:solidFill>
              </a:rPr>
              <a:t>是“所有生</a:t>
            </a:r>
            <a:r>
              <a:rPr lang="zh-CN" altLang="en-US" sz="2800" b="1">
                <a:solidFill>
                  <a:schemeClr val="bg1"/>
                </a:solidFill>
                <a:ea typeface="SimSun" pitchFamily="2" charset="-122"/>
              </a:rPr>
              <a:t>命的</a:t>
            </a:r>
            <a:r>
              <a:rPr lang="zh-CN" altLang="en-US" sz="2800" b="1">
                <a:solidFill>
                  <a:schemeClr val="bg1"/>
                </a:solidFill>
              </a:rPr>
              <a:t>母</a:t>
            </a:r>
            <a:r>
              <a:rPr lang="zh-CN" altLang="en-US" sz="2800" b="1">
                <a:solidFill>
                  <a:schemeClr val="bg1"/>
                </a:solidFill>
                <a:ea typeface="华文细黑" pitchFamily="-84" charset="-122"/>
              </a:rPr>
              <a:t>亲</a:t>
            </a:r>
            <a:r>
              <a:rPr lang="zh-CN" altLang="en-US" sz="2800" b="1">
                <a:solidFill>
                  <a:schemeClr val="bg1"/>
                </a:solidFill>
              </a:rPr>
              <a:t>”</a:t>
            </a:r>
            <a:br>
              <a:rPr lang="en-US" altLang="zh-CN" sz="2800" b="1">
                <a:solidFill>
                  <a:schemeClr val="bg1"/>
                </a:solidFill>
              </a:rPr>
            </a:br>
            <a:r>
              <a:rPr lang="en-US" altLang="zh-CN" sz="2800" b="1">
                <a:solidFill>
                  <a:schemeClr val="bg1"/>
                </a:solidFill>
              </a:rPr>
              <a:t>(</a:t>
            </a:r>
            <a:r>
              <a:rPr lang="zh-CN" altLang="en-US" sz="2800" b="1">
                <a:solidFill>
                  <a:schemeClr val="bg1"/>
                </a:solidFill>
                <a:ea typeface="SimSun" pitchFamily="2" charset="-122"/>
              </a:rPr>
              <a:t>创</a:t>
            </a:r>
            <a:r>
              <a:rPr lang="en-US" altLang="zh-CN" sz="2800" b="1">
                <a:solidFill>
                  <a:schemeClr val="bg1"/>
                </a:solidFill>
              </a:rPr>
              <a:t>3:20)</a:t>
            </a:r>
            <a:endParaRPr lang="zh-CN" altLang="en-US" sz="2800" b="1">
              <a:solidFill>
                <a:schemeClr val="bg1"/>
              </a:solidFill>
              <a:ea typeface="SimSun" pitchFamily="2" charset="-122"/>
            </a:endParaRPr>
          </a:p>
          <a:p>
            <a:pPr>
              <a:buFontTx/>
              <a:buChar char="•"/>
            </a:pPr>
            <a:r>
              <a:rPr lang="zh-CN" altLang="en-US" sz="2800" b="1">
                <a:solidFill>
                  <a:schemeClr val="bg1"/>
                </a:solidFill>
              </a:rPr>
              <a:t>所有在</a:t>
            </a:r>
            <a:r>
              <a:rPr lang="zh-CN" altLang="en-US" sz="2800" b="1">
                <a:solidFill>
                  <a:schemeClr val="bg1"/>
                </a:solidFill>
                <a:ea typeface="华文细黑" pitchFamily="-84" charset="-122"/>
              </a:rPr>
              <a:t>亚</a:t>
            </a:r>
            <a:r>
              <a:rPr lang="zh-CN" altLang="en-US" sz="2800" b="1">
                <a:solidFill>
                  <a:schemeClr val="bg1"/>
                </a:solidFill>
              </a:rPr>
              <a:t>当犯罪了</a:t>
            </a:r>
            <a:br>
              <a:rPr lang="en-US" altLang="zh-CN" sz="2800" b="1">
                <a:solidFill>
                  <a:schemeClr val="bg1"/>
                </a:solidFill>
              </a:rPr>
            </a:br>
            <a:r>
              <a:rPr lang="en-US" altLang="zh-CN" b="1">
                <a:solidFill>
                  <a:schemeClr val="bg1"/>
                </a:solidFill>
              </a:rPr>
              <a:t>(</a:t>
            </a:r>
            <a:r>
              <a:rPr lang="zh-CN" altLang="en-US" sz="2800" b="1">
                <a:solidFill>
                  <a:schemeClr val="bg1"/>
                </a:solidFill>
                <a:ea typeface="SimSun" pitchFamily="2" charset="-122"/>
              </a:rPr>
              <a:t>罗马</a:t>
            </a:r>
            <a:r>
              <a:rPr lang="en-US" altLang="zh-CN" sz="2800" b="1">
                <a:solidFill>
                  <a:schemeClr val="bg1"/>
                </a:solidFill>
              </a:rPr>
              <a:t> 5:12</a:t>
            </a:r>
            <a:r>
              <a:rPr lang="zh-CN" altLang="en-US" sz="2800" b="1">
                <a:solidFill>
                  <a:schemeClr val="bg1"/>
                </a:solidFill>
                <a:ea typeface="SimSun" pitchFamily="2" charset="-122"/>
              </a:rPr>
              <a:t>使徒</a:t>
            </a:r>
            <a:r>
              <a:rPr lang="en-US" altLang="zh-CN" sz="2800" b="1">
                <a:solidFill>
                  <a:schemeClr val="bg1"/>
                </a:solidFill>
              </a:rPr>
              <a:t>7:26)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4451"/>
                                        </p:tgtEl>
                                        <p:attrNameLst>
                                          <p:attrName>style.visibility</p:attrName>
                                        </p:attrNameLst>
                                      </p:cBhvr>
                                      <p:to>
                                        <p:strVal val="visible"/>
                                      </p:to>
                                    </p:set>
                                    <p:anim calcmode="lin" valueType="num">
                                      <p:cBhvr>
                                        <p:cTn id="7" dur="1000" fill="hold"/>
                                        <p:tgtEl>
                                          <p:spTgt spid="104451"/>
                                        </p:tgtEl>
                                        <p:attrNameLst>
                                          <p:attrName>ppt_w</p:attrName>
                                        </p:attrNameLst>
                                      </p:cBhvr>
                                      <p:tavLst>
                                        <p:tav tm="0">
                                          <p:val>
                                            <p:strVal val="#ppt_w*0.70"/>
                                          </p:val>
                                        </p:tav>
                                        <p:tav tm="100000">
                                          <p:val>
                                            <p:strVal val="#ppt_w"/>
                                          </p:val>
                                        </p:tav>
                                      </p:tavLst>
                                    </p:anim>
                                    <p:anim calcmode="lin" valueType="num">
                                      <p:cBhvr>
                                        <p:cTn id="8" dur="1000" fill="hold"/>
                                        <p:tgtEl>
                                          <p:spTgt spid="104451"/>
                                        </p:tgtEl>
                                        <p:attrNameLst>
                                          <p:attrName>ppt_h</p:attrName>
                                        </p:attrNameLst>
                                      </p:cBhvr>
                                      <p:tavLst>
                                        <p:tav tm="0">
                                          <p:val>
                                            <p:strVal val="#ppt_h"/>
                                          </p:val>
                                        </p:tav>
                                        <p:tav tm="100000">
                                          <p:val>
                                            <p:strVal val="#ppt_h"/>
                                          </p:val>
                                        </p:tav>
                                      </p:tavLst>
                                    </p:anim>
                                    <p:animEffect transition="in" filter="fade">
                                      <p:cBhvr>
                                        <p:cTn id="9" dur="1000"/>
                                        <p:tgtEl>
                                          <p:spTgt spid="10445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4454"/>
                                        </p:tgtEl>
                                        <p:attrNameLst>
                                          <p:attrName>style.visibility</p:attrName>
                                        </p:attrNameLst>
                                      </p:cBhvr>
                                      <p:to>
                                        <p:strVal val="visible"/>
                                      </p:to>
                                    </p:set>
                                    <p:animEffect transition="in" filter="wipe(down)">
                                      <p:cBhvr>
                                        <p:cTn id="14" dur="500"/>
                                        <p:tgtEl>
                                          <p:spTgt spid="10445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104455">
                                            <p:txEl>
                                              <p:pRg st="0" end="0"/>
                                            </p:txEl>
                                          </p:spTgt>
                                        </p:tgtEl>
                                        <p:attrNameLst>
                                          <p:attrName>style.visibility</p:attrName>
                                        </p:attrNameLst>
                                      </p:cBhvr>
                                      <p:to>
                                        <p:strVal val="visible"/>
                                      </p:to>
                                    </p:set>
                                    <p:animEffect transition="in" filter="wheel(4)">
                                      <p:cBhvr>
                                        <p:cTn id="19" dur="2000"/>
                                        <p:tgtEl>
                                          <p:spTgt spid="104455">
                                            <p:txEl>
                                              <p:pRg st="0" end="0"/>
                                            </p:txEl>
                                          </p:spTgt>
                                        </p:tgtEl>
                                      </p:cBhvr>
                                    </p:animEffect>
                                  </p:childTnLst>
                                  <p:subTnLst>
                                    <p:animClr clrSpc="rgb" dir="cw">
                                      <p:cBhvr override="childStyle">
                                        <p:cTn dur="1" fill="hold" display="0" masterRel="nextClick" afterEffect="1"/>
                                        <p:tgtEl>
                                          <p:spTgt spid="104455">
                                            <p:txEl>
                                              <p:pRg st="0" end="0"/>
                                            </p:txEl>
                                          </p:spTgt>
                                        </p:tgtEl>
                                        <p:attrNameLst>
                                          <p:attrName>ppt_c</p:attrName>
                                        </p:attrNameLst>
                                      </p:cBhvr>
                                      <p:to>
                                        <a:srgbClr val="00FABE"/>
                                      </p:to>
                                    </p:animClr>
                                  </p:sub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4" fill="hold" grpId="0" nodeType="clickEffect">
                                  <p:stCondLst>
                                    <p:cond delay="0"/>
                                  </p:stCondLst>
                                  <p:childTnLst>
                                    <p:set>
                                      <p:cBhvr>
                                        <p:cTn id="23" dur="1" fill="hold">
                                          <p:stCondLst>
                                            <p:cond delay="0"/>
                                          </p:stCondLst>
                                        </p:cTn>
                                        <p:tgtEl>
                                          <p:spTgt spid="104455">
                                            <p:txEl>
                                              <p:pRg st="1" end="1"/>
                                            </p:txEl>
                                          </p:spTgt>
                                        </p:tgtEl>
                                        <p:attrNameLst>
                                          <p:attrName>style.visibility</p:attrName>
                                        </p:attrNameLst>
                                      </p:cBhvr>
                                      <p:to>
                                        <p:strVal val="visible"/>
                                      </p:to>
                                    </p:set>
                                    <p:animEffect transition="in" filter="wheel(4)">
                                      <p:cBhvr>
                                        <p:cTn id="24" dur="2000"/>
                                        <p:tgtEl>
                                          <p:spTgt spid="104455">
                                            <p:txEl>
                                              <p:pRg st="1" end="1"/>
                                            </p:txEl>
                                          </p:spTgt>
                                        </p:tgtEl>
                                      </p:cBhvr>
                                    </p:animEffect>
                                  </p:childTnLst>
                                  <p:subTnLst>
                                    <p:animClr clrSpc="rgb" dir="cw">
                                      <p:cBhvr override="childStyle">
                                        <p:cTn dur="1" fill="hold" display="0" masterRel="nextClick" afterEffect="1"/>
                                        <p:tgtEl>
                                          <p:spTgt spid="104455">
                                            <p:txEl>
                                              <p:pRg st="1" end="1"/>
                                            </p:txEl>
                                          </p:spTgt>
                                        </p:tgtEl>
                                        <p:attrNameLst>
                                          <p:attrName>ppt_c</p:attrName>
                                        </p:attrNameLst>
                                      </p:cBhvr>
                                      <p:to>
                                        <a:srgbClr val="00FABE"/>
                                      </p:to>
                                    </p:animClr>
                                  </p:subTnLst>
                                </p:cTn>
                              </p:par>
                            </p:childTnLst>
                          </p:cTn>
                        </p:par>
                      </p:childTnLst>
                    </p:cTn>
                  </p:par>
                  <p:par>
                    <p:cTn id="25" fill="hold" nodeType="clickPar">
                      <p:stCondLst>
                        <p:cond delay="indefinite"/>
                      </p:stCondLst>
                      <p:childTnLst>
                        <p:par>
                          <p:cTn id="26" fill="hold" nodeType="withGroup">
                            <p:stCondLst>
                              <p:cond delay="0"/>
                            </p:stCondLst>
                            <p:childTnLst>
                              <p:par>
                                <p:cTn id="27" presetID="21" presetClass="entr" presetSubtype="4" fill="hold" grpId="0" nodeType="clickEffect">
                                  <p:stCondLst>
                                    <p:cond delay="0"/>
                                  </p:stCondLst>
                                  <p:childTnLst>
                                    <p:set>
                                      <p:cBhvr>
                                        <p:cTn id="28" dur="1" fill="hold">
                                          <p:stCondLst>
                                            <p:cond delay="0"/>
                                          </p:stCondLst>
                                        </p:cTn>
                                        <p:tgtEl>
                                          <p:spTgt spid="104455">
                                            <p:txEl>
                                              <p:pRg st="2" end="2"/>
                                            </p:txEl>
                                          </p:spTgt>
                                        </p:tgtEl>
                                        <p:attrNameLst>
                                          <p:attrName>style.visibility</p:attrName>
                                        </p:attrNameLst>
                                      </p:cBhvr>
                                      <p:to>
                                        <p:strVal val="visible"/>
                                      </p:to>
                                    </p:set>
                                    <p:animEffect transition="in" filter="wheel(4)">
                                      <p:cBhvr>
                                        <p:cTn id="29" dur="2000"/>
                                        <p:tgtEl>
                                          <p:spTgt spid="104455">
                                            <p:txEl>
                                              <p:pRg st="2" end="2"/>
                                            </p:txEl>
                                          </p:spTgt>
                                        </p:tgtEl>
                                      </p:cBhvr>
                                    </p:animEffect>
                                  </p:childTnLst>
                                  <p:subTnLst>
                                    <p:animClr clrSpc="rgb" dir="cw">
                                      <p:cBhvr override="childStyle">
                                        <p:cTn dur="1" fill="hold" display="0" masterRel="nextClick" afterEffect="1"/>
                                        <p:tgtEl>
                                          <p:spTgt spid="104455">
                                            <p:txEl>
                                              <p:pRg st="2" end="2"/>
                                            </p:txEl>
                                          </p:spTgt>
                                        </p:tgtEl>
                                        <p:attrNameLst>
                                          <p:attrName>ppt_c</p:attrName>
                                        </p:attrNameLst>
                                      </p:cBhvr>
                                      <p:to>
                                        <a:srgbClr val="00FABE"/>
                                      </p:to>
                                    </p:animClr>
                                  </p:subTnLst>
                                </p:cTn>
                              </p:par>
                            </p:childTnLst>
                          </p:cTn>
                        </p:par>
                      </p:childTnLst>
                    </p:cTn>
                  </p:par>
                  <p:par>
                    <p:cTn id="30" fill="hold" nodeType="clickPar">
                      <p:stCondLst>
                        <p:cond delay="indefinite"/>
                      </p:stCondLst>
                      <p:childTnLst>
                        <p:par>
                          <p:cTn id="31" fill="hold" nodeType="withGroup">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104455">
                                            <p:txEl>
                                              <p:pRg st="3" end="3"/>
                                            </p:txEl>
                                          </p:spTgt>
                                        </p:tgtEl>
                                        <p:attrNameLst>
                                          <p:attrName>style.visibility</p:attrName>
                                        </p:attrNameLst>
                                      </p:cBhvr>
                                      <p:to>
                                        <p:strVal val="visible"/>
                                      </p:to>
                                    </p:set>
                                    <p:animEffect transition="in" filter="wheel(4)">
                                      <p:cBhvr>
                                        <p:cTn id="34" dur="2000"/>
                                        <p:tgtEl>
                                          <p:spTgt spid="104455">
                                            <p:txEl>
                                              <p:pRg st="3" end="3"/>
                                            </p:txEl>
                                          </p:spTgt>
                                        </p:tgtEl>
                                      </p:cBhvr>
                                    </p:animEffect>
                                  </p:childTnLst>
                                  <p:subTnLst>
                                    <p:animClr clrSpc="rgb" dir="cw">
                                      <p:cBhvr override="childStyle">
                                        <p:cTn dur="1" fill="hold" display="0" masterRel="nextClick" afterEffect="1"/>
                                        <p:tgtEl>
                                          <p:spTgt spid="104455">
                                            <p:txEl>
                                              <p:pRg st="3" end="3"/>
                                            </p:txEl>
                                          </p:spTgt>
                                        </p:tgtEl>
                                        <p:attrNameLst>
                                          <p:attrName>ppt_c</p:attrName>
                                        </p:attrNameLst>
                                      </p:cBhvr>
                                      <p:to>
                                        <a:srgbClr val="00FABE"/>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4" grpId="0"/>
      <p:bldP spid="104455"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789"/>
        <p:cNvGrpSpPr/>
        <p:nvPr/>
      </p:nvGrpSpPr>
      <p:grpSpPr>
        <a:xfrm>
          <a:off x="0" y="0"/>
          <a:ext cx="0" cy="0"/>
          <a:chOff x="0" y="0"/>
          <a:chExt cx="0" cy="0"/>
        </a:xfrm>
      </p:grpSpPr>
      <p:sp>
        <p:nvSpPr>
          <p:cNvPr id="6790" name="Google Shape;6790;p814"/>
          <p:cNvSpPr txBox="1">
            <a:spLocks noGrp="1"/>
          </p:cNvSpPr>
          <p:nvPr>
            <p:ph type="title" idx="4294967295"/>
          </p:nvPr>
        </p:nvSpPr>
        <p:spPr>
          <a:xfrm>
            <a:off x="0" y="-6463"/>
            <a:ext cx="9144000" cy="89672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a:solidFill>
                  <a:schemeClr val="lt1"/>
                </a:solidFill>
                <a:latin typeface="Arial"/>
                <a:ea typeface="Arial"/>
                <a:cs typeface="Arial"/>
                <a:sym typeface="Arial"/>
              </a:rPr>
              <a:t>犯罪前存在死亡吗？</a:t>
            </a:r>
            <a:endParaRPr sz="4800" b="1">
              <a:latin typeface="Arial"/>
              <a:ea typeface="Arial"/>
              <a:cs typeface="Arial"/>
              <a:sym typeface="Arial"/>
            </a:endParaRPr>
          </a:p>
        </p:txBody>
      </p:sp>
      <p:sp>
        <p:nvSpPr>
          <p:cNvPr id="6791" name="Google Shape;6791;p814"/>
          <p:cNvSpPr txBox="1"/>
          <p:nvPr/>
        </p:nvSpPr>
        <p:spPr>
          <a:xfrm>
            <a:off x="766186" y="759814"/>
            <a:ext cx="7672251" cy="771562"/>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你有什么感想？</a:t>
            </a:r>
            <a:endParaRPr kumimoji="0" sz="4800" b="1"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6792" name="Google Shape;6792;p814"/>
          <p:cNvGrpSpPr/>
          <p:nvPr/>
        </p:nvGrpSpPr>
        <p:grpSpPr>
          <a:xfrm>
            <a:off x="0" y="1531376"/>
            <a:ext cx="5111931" cy="4115869"/>
            <a:chOff x="-1" y="1828126"/>
            <a:chExt cx="5111931" cy="4115869"/>
          </a:xfrm>
        </p:grpSpPr>
        <p:pic>
          <p:nvPicPr>
            <p:cNvPr id="6793" name="Google Shape;6793;p814"/>
            <p:cNvPicPr preferRelativeResize="0"/>
            <p:nvPr/>
          </p:nvPicPr>
          <p:blipFill rotWithShape="1">
            <a:blip r:embed="rId3">
              <a:alphaModFix/>
            </a:blip>
            <a:srcRect/>
            <a:stretch/>
          </p:blipFill>
          <p:spPr>
            <a:xfrm>
              <a:off x="-1" y="2110046"/>
              <a:ext cx="5111931" cy="3833949"/>
            </a:xfrm>
            <a:prstGeom prst="rect">
              <a:avLst/>
            </a:prstGeom>
            <a:noFill/>
            <a:ln>
              <a:noFill/>
            </a:ln>
          </p:spPr>
        </p:pic>
        <p:sp>
          <p:nvSpPr>
            <p:cNvPr id="6794" name="Google Shape;6794;p814"/>
            <p:cNvSpPr/>
            <p:nvPr/>
          </p:nvSpPr>
          <p:spPr>
            <a:xfrm>
              <a:off x="60622" y="1828126"/>
              <a:ext cx="3916949" cy="2979417"/>
            </a:xfrm>
            <a:prstGeom prst="wedgeEllipseCallout">
              <a:avLst>
                <a:gd name="adj1" fmla="val -52348"/>
                <a:gd name="adj2" fmla="val -61404"/>
              </a:avLst>
            </a:prstGeom>
            <a:solidFill>
              <a:schemeClr val="lt1"/>
            </a:solidFill>
            <a:ln w="381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0" b="1" i="0" u="none" strike="noStrike" kern="0" cap="none" spc="0" normalizeH="0" baseline="0" noProof="0">
                  <a:ln>
                    <a:noFill/>
                  </a:ln>
                  <a:solidFill>
                    <a:srgbClr val="000000"/>
                  </a:solidFill>
                  <a:effectLst/>
                  <a:uLnTx/>
                  <a:uFillTx/>
                  <a:latin typeface="Arial"/>
                  <a:ea typeface="Arial"/>
                  <a:cs typeface="Arial"/>
                  <a:sym typeface="Arial"/>
                </a:rPr>
                <a:t>很好</a:t>
              </a:r>
              <a:endParaRPr kumimoji="0" sz="10000" b="1"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6795" name="Google Shape;6795;p814"/>
          <p:cNvPicPr preferRelativeResize="0"/>
          <p:nvPr/>
        </p:nvPicPr>
        <p:blipFill rotWithShape="1">
          <a:blip r:embed="rId4">
            <a:alphaModFix/>
          </a:blip>
          <a:srcRect/>
          <a:stretch/>
        </p:blipFill>
        <p:spPr>
          <a:xfrm>
            <a:off x="5429626" y="1824545"/>
            <a:ext cx="3175000" cy="3822700"/>
          </a:xfrm>
          <a:prstGeom prst="rect">
            <a:avLst/>
          </a:prstGeom>
          <a:noFill/>
          <a:ln>
            <a:noFill/>
          </a:ln>
        </p:spPr>
      </p:pic>
      <p:sp>
        <p:nvSpPr>
          <p:cNvPr id="6796" name="Google Shape;6796;p814"/>
          <p:cNvSpPr txBox="1"/>
          <p:nvPr/>
        </p:nvSpPr>
        <p:spPr>
          <a:xfrm>
            <a:off x="0" y="5587894"/>
            <a:ext cx="9144000" cy="12137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Arial"/>
                <a:ea typeface="Arial"/>
                <a:cs typeface="Arial"/>
                <a:sym typeface="Arial"/>
              </a:rPr>
              <a:t>What does it mean that creation was "very good" if death existed then?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56415622"/>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801"/>
        <p:cNvGrpSpPr/>
        <p:nvPr/>
      </p:nvGrpSpPr>
      <p:grpSpPr>
        <a:xfrm>
          <a:off x="0" y="0"/>
          <a:ext cx="0" cy="0"/>
          <a:chOff x="0" y="0"/>
          <a:chExt cx="0" cy="0"/>
        </a:xfrm>
      </p:grpSpPr>
      <p:pic>
        <p:nvPicPr>
          <p:cNvPr id="6802" name="Google Shape;6802;p815" descr="2 Hist of Death Both 00475"/>
          <p:cNvPicPr preferRelativeResize="0"/>
          <p:nvPr/>
        </p:nvPicPr>
        <p:blipFill rotWithShape="1">
          <a:blip r:embed="rId3">
            <a:alphaModFix/>
          </a:blip>
          <a:srcRect/>
          <a:stretch/>
        </p:blipFill>
        <p:spPr>
          <a:xfrm>
            <a:off x="0" y="0"/>
            <a:ext cx="9144000" cy="3962400"/>
          </a:xfrm>
          <a:prstGeom prst="rect">
            <a:avLst/>
          </a:prstGeom>
          <a:noFill/>
          <a:ln>
            <a:noFill/>
          </a:ln>
        </p:spPr>
      </p:pic>
      <p:sp>
        <p:nvSpPr>
          <p:cNvPr id="6803" name="Google Shape;6803;p815"/>
          <p:cNvSpPr txBox="1">
            <a:spLocks noGrp="1"/>
          </p:cNvSpPr>
          <p:nvPr>
            <p:ph type="title" idx="4294967295"/>
          </p:nvPr>
        </p:nvSpPr>
        <p:spPr>
          <a:xfrm>
            <a:off x="11112" y="587144"/>
            <a:ext cx="9132887" cy="542201"/>
          </a:xfrm>
          <a:prstGeom prst="rect">
            <a:avLst/>
          </a:prstGeom>
          <a:solidFill>
            <a:schemeClr val="accent1"/>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a:solidFill>
                  <a:srgbClr val="FF0000"/>
                </a:solidFill>
              </a:rPr>
              <a:t>有关死亡的两种历史观</a:t>
            </a:r>
            <a:endParaRPr sz="3600" b="1"/>
          </a:p>
        </p:txBody>
      </p:sp>
      <p:sp>
        <p:nvSpPr>
          <p:cNvPr id="6804" name="Google Shape;6804;p815"/>
          <p:cNvSpPr/>
          <p:nvPr/>
        </p:nvSpPr>
        <p:spPr>
          <a:xfrm>
            <a:off x="0" y="3810000"/>
            <a:ext cx="9144000" cy="304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6805" name="Google Shape;6805;p815" descr="2 Hist of Death Both 00475"/>
          <p:cNvPicPr preferRelativeResize="0"/>
          <p:nvPr/>
        </p:nvPicPr>
        <p:blipFill rotWithShape="1">
          <a:blip r:embed="rId4">
            <a:alphaModFix/>
          </a:blip>
          <a:srcRect/>
          <a:stretch/>
        </p:blipFill>
        <p:spPr>
          <a:xfrm>
            <a:off x="0" y="3962400"/>
            <a:ext cx="9144000" cy="2895600"/>
          </a:xfrm>
          <a:prstGeom prst="rect">
            <a:avLst/>
          </a:prstGeom>
          <a:noFill/>
          <a:ln>
            <a:noFill/>
          </a:ln>
        </p:spPr>
      </p:pic>
      <p:sp>
        <p:nvSpPr>
          <p:cNvPr id="6806" name="Google Shape;6806;p815"/>
          <p:cNvSpPr txBox="1"/>
          <p:nvPr/>
        </p:nvSpPr>
        <p:spPr>
          <a:xfrm>
            <a:off x="685800" y="1066800"/>
            <a:ext cx="2514600" cy="4572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Arial"/>
                <a:ea typeface="Arial"/>
                <a:cs typeface="Arial"/>
                <a:sym typeface="Arial"/>
              </a:rPr>
              <a:t>起初</a:t>
            </a:r>
            <a:endParaRPr kumimoji="0" sz="2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07" name="Google Shape;6807;p815"/>
          <p:cNvSpPr txBox="1"/>
          <p:nvPr/>
        </p:nvSpPr>
        <p:spPr>
          <a:xfrm>
            <a:off x="5943600" y="1066800"/>
            <a:ext cx="2514600" cy="4572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CC"/>
                </a:solidFill>
                <a:effectLst/>
                <a:uLnTx/>
                <a:uFillTx/>
                <a:latin typeface="Arial"/>
                <a:ea typeface="Arial"/>
                <a:cs typeface="Arial"/>
                <a:sym typeface="Arial"/>
              </a:rPr>
              <a:t>将来</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8" name="Google Shape;6808;p815"/>
          <p:cNvSpPr txBox="1"/>
          <p:nvPr/>
        </p:nvSpPr>
        <p:spPr>
          <a:xfrm>
            <a:off x="2819400" y="1143000"/>
            <a:ext cx="2971800" cy="4572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3366FF"/>
                </a:solidFill>
                <a:effectLst/>
                <a:uLnTx/>
                <a:uFillTx/>
                <a:latin typeface="Arial"/>
                <a:ea typeface="Arial"/>
                <a:cs typeface="Arial"/>
                <a:sym typeface="Arial"/>
              </a:rPr>
              <a:t>死亡是敌人</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9" name="Google Shape;6809;p815"/>
          <p:cNvSpPr txBox="1"/>
          <p:nvPr/>
        </p:nvSpPr>
        <p:spPr>
          <a:xfrm>
            <a:off x="2057400" y="1447800"/>
            <a:ext cx="1752600" cy="5334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人的罪带来死亡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0" name="Google Shape;6810;p815"/>
          <p:cNvSpPr txBox="1"/>
          <p:nvPr/>
        </p:nvSpPr>
        <p:spPr>
          <a:xfrm>
            <a:off x="4953000" y="1447800"/>
            <a:ext cx="1752600" cy="5334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死亡不会再存在</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1" name="Google Shape;6811;p815"/>
          <p:cNvSpPr txBox="1"/>
          <p:nvPr/>
        </p:nvSpPr>
        <p:spPr>
          <a:xfrm>
            <a:off x="2286000" y="2133600"/>
            <a:ext cx="4191000" cy="228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FFFFFF"/>
                </a:solidFill>
                <a:effectLst/>
                <a:uLnTx/>
                <a:uFillTx/>
                <a:latin typeface="Arial"/>
                <a:ea typeface="Arial"/>
                <a:cs typeface="Arial"/>
                <a:sym typeface="Arial"/>
              </a:rPr>
              <a:t>仅仅几千年</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2" name="Google Shape;6812;p815"/>
          <p:cNvSpPr txBox="1"/>
          <p:nvPr/>
        </p:nvSpPr>
        <p:spPr>
          <a:xfrm>
            <a:off x="2819400" y="3352800"/>
            <a:ext cx="2971800" cy="3048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3366FF"/>
                </a:solidFill>
                <a:effectLst/>
                <a:uLnTx/>
                <a:uFillTx/>
                <a:latin typeface="Arial"/>
                <a:ea typeface="Arial"/>
                <a:cs typeface="Arial"/>
                <a:sym typeface="Arial"/>
              </a:rPr>
              <a:t>死亡不过是暂时的</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3" name="Google Shape;6813;p815"/>
          <p:cNvSpPr txBox="1"/>
          <p:nvPr/>
        </p:nvSpPr>
        <p:spPr>
          <a:xfrm>
            <a:off x="1295400" y="2438400"/>
            <a:ext cx="1066800" cy="609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Arial"/>
                <a:cs typeface="Arial"/>
                <a:sym typeface="Arial"/>
              </a:rPr>
              <a:t>没有死亡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4" name="Google Shape;6814;p815"/>
          <p:cNvSpPr txBox="1"/>
          <p:nvPr/>
        </p:nvSpPr>
        <p:spPr>
          <a:xfrm>
            <a:off x="6858000" y="2438400"/>
            <a:ext cx="1066800" cy="609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Arial"/>
                <a:cs typeface="Arial"/>
                <a:sym typeface="Arial"/>
              </a:rPr>
              <a:t>没有死亡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5" name="Google Shape;6815;p815"/>
          <p:cNvSpPr txBox="1"/>
          <p:nvPr/>
        </p:nvSpPr>
        <p:spPr>
          <a:xfrm>
            <a:off x="228600" y="2514600"/>
            <a:ext cx="1219200" cy="8382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ea typeface="Arial"/>
                <a:cs typeface="Arial"/>
                <a:sym typeface="Arial"/>
              </a:rPr>
              <a:t>神的话语</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6" name="Google Shape;6816;p815"/>
          <p:cNvSpPr txBox="1"/>
          <p:nvPr/>
        </p:nvSpPr>
        <p:spPr>
          <a:xfrm>
            <a:off x="0" y="4648200"/>
            <a:ext cx="1600200" cy="8382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ea typeface="Arial"/>
                <a:cs typeface="Arial"/>
                <a:sym typeface="Arial"/>
              </a:rPr>
              <a:t>人的</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ea typeface="Arial"/>
                <a:cs typeface="Arial"/>
                <a:sym typeface="Arial"/>
              </a:rPr>
              <a:t>想法</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7" name="Google Shape;6817;p815"/>
          <p:cNvSpPr txBox="1"/>
          <p:nvPr/>
        </p:nvSpPr>
        <p:spPr>
          <a:xfrm>
            <a:off x="3581400" y="4724400"/>
            <a:ext cx="1524000" cy="5334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上亿年</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8" name="Google Shape;6818;p815"/>
          <p:cNvSpPr txBox="1"/>
          <p:nvPr/>
        </p:nvSpPr>
        <p:spPr>
          <a:xfrm>
            <a:off x="1295400" y="5562600"/>
            <a:ext cx="1600200" cy="6858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生死总是密不可分的</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9" name="Google Shape;6819;p815"/>
          <p:cNvSpPr txBox="1"/>
          <p:nvPr/>
        </p:nvSpPr>
        <p:spPr>
          <a:xfrm>
            <a:off x="5791200" y="5562600"/>
            <a:ext cx="2590800" cy="5334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只要有生命，必然有死亡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0" name="Google Shape;6820;p815"/>
          <p:cNvSpPr txBox="1"/>
          <p:nvPr/>
        </p:nvSpPr>
        <p:spPr>
          <a:xfrm>
            <a:off x="2971800" y="5562600"/>
            <a:ext cx="2819400" cy="609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3366FF"/>
                </a:solidFill>
                <a:effectLst/>
                <a:uLnTx/>
                <a:uFillTx/>
                <a:latin typeface="Arial"/>
                <a:ea typeface="Arial"/>
                <a:cs typeface="Arial"/>
                <a:sym typeface="Arial"/>
              </a:rPr>
              <a:t>死亡是永恒存在的</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1" name="Google Shape;6821;p815"/>
          <p:cNvSpPr txBox="1"/>
          <p:nvPr/>
        </p:nvSpPr>
        <p:spPr>
          <a:xfrm>
            <a:off x="-1758950" y="4953000"/>
            <a:ext cx="1752600" cy="14478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Move the black box over to translate underneath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2" name="Google Shape;6822;p815"/>
          <p:cNvSpPr/>
          <p:nvPr/>
        </p:nvSpPr>
        <p:spPr>
          <a:xfrm>
            <a:off x="0" y="3752850"/>
            <a:ext cx="9144000" cy="32766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23" name="Google Shape;6823;p815"/>
          <p:cNvSpPr txBox="1"/>
          <p:nvPr/>
        </p:nvSpPr>
        <p:spPr>
          <a:xfrm>
            <a:off x="0" y="0"/>
            <a:ext cx="9144000" cy="60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死亡存在了多久(罗马书 5:12)?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6945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822"/>
                                        </p:tgtEl>
                                      </p:cBhvr>
                                    </p:animEffect>
                                    <p:set>
                                      <p:cBhvr>
                                        <p:cTn id="7" dur="1" fill="hold">
                                          <p:stCondLst>
                                            <p:cond delay="500"/>
                                          </p:stCondLst>
                                        </p:cTn>
                                        <p:tgtEl>
                                          <p:spTgt spid="68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801">
          <a:extLst>
            <a:ext uri="{FF2B5EF4-FFF2-40B4-BE49-F238E27FC236}">
              <a16:creationId xmlns:a16="http://schemas.microsoft.com/office/drawing/2014/main" id="{B64EECA4-CD97-3C07-C23D-3913C45F3F8B}"/>
            </a:ext>
          </a:extLst>
        </p:cNvPr>
        <p:cNvGrpSpPr/>
        <p:nvPr/>
      </p:nvGrpSpPr>
      <p:grpSpPr>
        <a:xfrm>
          <a:off x="0" y="0"/>
          <a:ext cx="0" cy="0"/>
          <a:chOff x="0" y="0"/>
          <a:chExt cx="0" cy="0"/>
        </a:xfrm>
      </p:grpSpPr>
      <p:pic>
        <p:nvPicPr>
          <p:cNvPr id="6802" name="Google Shape;6802;p815" descr="2 Hist of Death Both 00475">
            <a:extLst>
              <a:ext uri="{FF2B5EF4-FFF2-40B4-BE49-F238E27FC236}">
                <a16:creationId xmlns:a16="http://schemas.microsoft.com/office/drawing/2014/main" id="{962DB6D9-2913-2674-0A2B-45F76385EFD7}"/>
              </a:ext>
            </a:extLst>
          </p:cNvPr>
          <p:cNvPicPr preferRelativeResize="0"/>
          <p:nvPr/>
        </p:nvPicPr>
        <p:blipFill rotWithShape="1">
          <a:blip r:embed="rId3">
            <a:alphaModFix/>
          </a:blip>
          <a:srcRect/>
          <a:stretch/>
        </p:blipFill>
        <p:spPr>
          <a:xfrm>
            <a:off x="0" y="0"/>
            <a:ext cx="9144000" cy="3962400"/>
          </a:xfrm>
          <a:prstGeom prst="rect">
            <a:avLst/>
          </a:prstGeom>
          <a:noFill/>
          <a:ln>
            <a:noFill/>
          </a:ln>
        </p:spPr>
      </p:pic>
      <p:sp>
        <p:nvSpPr>
          <p:cNvPr id="6803" name="Google Shape;6803;p815">
            <a:extLst>
              <a:ext uri="{FF2B5EF4-FFF2-40B4-BE49-F238E27FC236}">
                <a16:creationId xmlns:a16="http://schemas.microsoft.com/office/drawing/2014/main" id="{784F6BF4-67FF-8A3B-8D34-EAE8AC2548FC}"/>
              </a:ext>
            </a:extLst>
          </p:cNvPr>
          <p:cNvSpPr txBox="1">
            <a:spLocks noGrp="1"/>
          </p:cNvSpPr>
          <p:nvPr>
            <p:ph type="title" idx="4294967295"/>
          </p:nvPr>
        </p:nvSpPr>
        <p:spPr>
          <a:xfrm>
            <a:off x="11112" y="587144"/>
            <a:ext cx="9132887" cy="542201"/>
          </a:xfrm>
          <a:prstGeom prst="rect">
            <a:avLst/>
          </a:prstGeom>
          <a:solidFill>
            <a:schemeClr val="accent1"/>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a:solidFill>
                  <a:srgbClr val="FF0000"/>
                </a:solidFill>
              </a:rPr>
              <a:t>有关死亡的两种历史观</a:t>
            </a:r>
            <a:endParaRPr sz="3600" b="1"/>
          </a:p>
        </p:txBody>
      </p:sp>
      <p:sp>
        <p:nvSpPr>
          <p:cNvPr id="6804" name="Google Shape;6804;p815">
            <a:extLst>
              <a:ext uri="{FF2B5EF4-FFF2-40B4-BE49-F238E27FC236}">
                <a16:creationId xmlns:a16="http://schemas.microsoft.com/office/drawing/2014/main" id="{DF540DF6-03F3-81A9-76A4-60D7F7C6BD12}"/>
              </a:ext>
            </a:extLst>
          </p:cNvPr>
          <p:cNvSpPr/>
          <p:nvPr/>
        </p:nvSpPr>
        <p:spPr>
          <a:xfrm>
            <a:off x="0" y="3810000"/>
            <a:ext cx="9144000" cy="304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6805" name="Google Shape;6805;p815" descr="2 Hist of Death Both 00475">
            <a:extLst>
              <a:ext uri="{FF2B5EF4-FFF2-40B4-BE49-F238E27FC236}">
                <a16:creationId xmlns:a16="http://schemas.microsoft.com/office/drawing/2014/main" id="{A946CC8C-BFB9-0E45-9ED3-5FAE9A4FF1E3}"/>
              </a:ext>
            </a:extLst>
          </p:cNvPr>
          <p:cNvPicPr preferRelativeResize="0"/>
          <p:nvPr/>
        </p:nvPicPr>
        <p:blipFill rotWithShape="1">
          <a:blip r:embed="rId4">
            <a:alphaModFix/>
          </a:blip>
          <a:srcRect/>
          <a:stretch/>
        </p:blipFill>
        <p:spPr>
          <a:xfrm>
            <a:off x="0" y="3962400"/>
            <a:ext cx="9144000" cy="2895600"/>
          </a:xfrm>
          <a:prstGeom prst="rect">
            <a:avLst/>
          </a:prstGeom>
          <a:noFill/>
          <a:ln>
            <a:noFill/>
          </a:ln>
        </p:spPr>
      </p:pic>
      <p:sp>
        <p:nvSpPr>
          <p:cNvPr id="6806" name="Google Shape;6806;p815">
            <a:extLst>
              <a:ext uri="{FF2B5EF4-FFF2-40B4-BE49-F238E27FC236}">
                <a16:creationId xmlns:a16="http://schemas.microsoft.com/office/drawing/2014/main" id="{80436BD3-455F-5E14-0F15-2A842532DD1E}"/>
              </a:ext>
            </a:extLst>
          </p:cNvPr>
          <p:cNvSpPr txBox="1"/>
          <p:nvPr/>
        </p:nvSpPr>
        <p:spPr>
          <a:xfrm>
            <a:off x="685800" y="1066800"/>
            <a:ext cx="2514600" cy="4572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Arial"/>
                <a:ea typeface="Arial"/>
                <a:cs typeface="Arial"/>
                <a:sym typeface="Arial"/>
              </a:rPr>
              <a:t>起初</a:t>
            </a:r>
            <a:endParaRPr kumimoji="0" sz="2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07" name="Google Shape;6807;p815">
            <a:extLst>
              <a:ext uri="{FF2B5EF4-FFF2-40B4-BE49-F238E27FC236}">
                <a16:creationId xmlns:a16="http://schemas.microsoft.com/office/drawing/2014/main" id="{06E6850E-1F67-5BBF-B69D-126C45E0F78D}"/>
              </a:ext>
            </a:extLst>
          </p:cNvPr>
          <p:cNvSpPr txBox="1"/>
          <p:nvPr/>
        </p:nvSpPr>
        <p:spPr>
          <a:xfrm>
            <a:off x="5943600" y="1066800"/>
            <a:ext cx="2514600" cy="4572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CC"/>
                </a:solidFill>
                <a:effectLst/>
                <a:uLnTx/>
                <a:uFillTx/>
                <a:latin typeface="Arial"/>
                <a:ea typeface="Arial"/>
                <a:cs typeface="Arial"/>
                <a:sym typeface="Arial"/>
              </a:rPr>
              <a:t>将来</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8" name="Google Shape;6808;p815">
            <a:extLst>
              <a:ext uri="{FF2B5EF4-FFF2-40B4-BE49-F238E27FC236}">
                <a16:creationId xmlns:a16="http://schemas.microsoft.com/office/drawing/2014/main" id="{71BB8468-DA01-6B63-338E-AEA13196360E}"/>
              </a:ext>
            </a:extLst>
          </p:cNvPr>
          <p:cNvSpPr txBox="1"/>
          <p:nvPr/>
        </p:nvSpPr>
        <p:spPr>
          <a:xfrm>
            <a:off x="2819400" y="1143000"/>
            <a:ext cx="2971800" cy="4572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3366FF"/>
                </a:solidFill>
                <a:effectLst/>
                <a:uLnTx/>
                <a:uFillTx/>
                <a:latin typeface="Arial"/>
                <a:ea typeface="Arial"/>
                <a:cs typeface="Arial"/>
                <a:sym typeface="Arial"/>
              </a:rPr>
              <a:t>死亡是敌人</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9" name="Google Shape;6809;p815">
            <a:extLst>
              <a:ext uri="{FF2B5EF4-FFF2-40B4-BE49-F238E27FC236}">
                <a16:creationId xmlns:a16="http://schemas.microsoft.com/office/drawing/2014/main" id="{3E72E53E-A0A5-138E-65D7-850AA233F3FD}"/>
              </a:ext>
            </a:extLst>
          </p:cNvPr>
          <p:cNvSpPr txBox="1"/>
          <p:nvPr/>
        </p:nvSpPr>
        <p:spPr>
          <a:xfrm>
            <a:off x="2057400" y="1447800"/>
            <a:ext cx="1752600" cy="5334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人的罪带来死亡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0" name="Google Shape;6810;p815">
            <a:extLst>
              <a:ext uri="{FF2B5EF4-FFF2-40B4-BE49-F238E27FC236}">
                <a16:creationId xmlns:a16="http://schemas.microsoft.com/office/drawing/2014/main" id="{5ECC6797-8D6F-A317-1E2E-D7AE4E61844F}"/>
              </a:ext>
            </a:extLst>
          </p:cNvPr>
          <p:cNvSpPr txBox="1"/>
          <p:nvPr/>
        </p:nvSpPr>
        <p:spPr>
          <a:xfrm>
            <a:off x="4953000" y="1447800"/>
            <a:ext cx="1752600" cy="5334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死亡不会再存在</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1" name="Google Shape;6811;p815">
            <a:extLst>
              <a:ext uri="{FF2B5EF4-FFF2-40B4-BE49-F238E27FC236}">
                <a16:creationId xmlns:a16="http://schemas.microsoft.com/office/drawing/2014/main" id="{4E1E454F-6726-C10F-6335-BF7E31788C59}"/>
              </a:ext>
            </a:extLst>
          </p:cNvPr>
          <p:cNvSpPr txBox="1"/>
          <p:nvPr/>
        </p:nvSpPr>
        <p:spPr>
          <a:xfrm>
            <a:off x="2286000" y="2133600"/>
            <a:ext cx="4191000" cy="228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FFFFFF"/>
                </a:solidFill>
                <a:effectLst/>
                <a:uLnTx/>
                <a:uFillTx/>
                <a:latin typeface="Arial"/>
                <a:ea typeface="Arial"/>
                <a:cs typeface="Arial"/>
                <a:sym typeface="Arial"/>
              </a:rPr>
              <a:t>仅仅几千年</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2" name="Google Shape;6812;p815">
            <a:extLst>
              <a:ext uri="{FF2B5EF4-FFF2-40B4-BE49-F238E27FC236}">
                <a16:creationId xmlns:a16="http://schemas.microsoft.com/office/drawing/2014/main" id="{FB5154EC-4A62-0303-ED0F-38223DF19AE5}"/>
              </a:ext>
            </a:extLst>
          </p:cNvPr>
          <p:cNvSpPr txBox="1"/>
          <p:nvPr/>
        </p:nvSpPr>
        <p:spPr>
          <a:xfrm>
            <a:off x="2819400" y="3352800"/>
            <a:ext cx="2971800" cy="3048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3366FF"/>
                </a:solidFill>
                <a:effectLst/>
                <a:uLnTx/>
                <a:uFillTx/>
                <a:latin typeface="Arial"/>
                <a:ea typeface="Arial"/>
                <a:cs typeface="Arial"/>
                <a:sym typeface="Arial"/>
              </a:rPr>
              <a:t>死亡不过是暂时的</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3" name="Google Shape;6813;p815">
            <a:extLst>
              <a:ext uri="{FF2B5EF4-FFF2-40B4-BE49-F238E27FC236}">
                <a16:creationId xmlns:a16="http://schemas.microsoft.com/office/drawing/2014/main" id="{AAF7E791-0D94-7387-A530-86CEB307D267}"/>
              </a:ext>
            </a:extLst>
          </p:cNvPr>
          <p:cNvSpPr txBox="1"/>
          <p:nvPr/>
        </p:nvSpPr>
        <p:spPr>
          <a:xfrm>
            <a:off x="1295400" y="2438400"/>
            <a:ext cx="1066800" cy="609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Arial"/>
                <a:cs typeface="Arial"/>
                <a:sym typeface="Arial"/>
              </a:rPr>
              <a:t>没有死亡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4" name="Google Shape;6814;p815">
            <a:extLst>
              <a:ext uri="{FF2B5EF4-FFF2-40B4-BE49-F238E27FC236}">
                <a16:creationId xmlns:a16="http://schemas.microsoft.com/office/drawing/2014/main" id="{7B8A9BDA-114B-647D-7F16-CCF87A69A656}"/>
              </a:ext>
            </a:extLst>
          </p:cNvPr>
          <p:cNvSpPr txBox="1"/>
          <p:nvPr/>
        </p:nvSpPr>
        <p:spPr>
          <a:xfrm>
            <a:off x="6858000" y="2438400"/>
            <a:ext cx="1066800" cy="609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Arial"/>
                <a:cs typeface="Arial"/>
                <a:sym typeface="Arial"/>
              </a:rPr>
              <a:t>没有死亡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5" name="Google Shape;6815;p815">
            <a:extLst>
              <a:ext uri="{FF2B5EF4-FFF2-40B4-BE49-F238E27FC236}">
                <a16:creationId xmlns:a16="http://schemas.microsoft.com/office/drawing/2014/main" id="{1A538D85-09A0-699B-E46B-CFF1ADA9203F}"/>
              </a:ext>
            </a:extLst>
          </p:cNvPr>
          <p:cNvSpPr txBox="1"/>
          <p:nvPr/>
        </p:nvSpPr>
        <p:spPr>
          <a:xfrm>
            <a:off x="228600" y="2514600"/>
            <a:ext cx="1219200" cy="8382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ea typeface="Arial"/>
                <a:cs typeface="Arial"/>
                <a:sym typeface="Arial"/>
              </a:rPr>
              <a:t>神的话语</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6" name="Google Shape;6816;p815">
            <a:extLst>
              <a:ext uri="{FF2B5EF4-FFF2-40B4-BE49-F238E27FC236}">
                <a16:creationId xmlns:a16="http://schemas.microsoft.com/office/drawing/2014/main" id="{92DD7312-0F78-005A-E4BA-6797D44ADA17}"/>
              </a:ext>
            </a:extLst>
          </p:cNvPr>
          <p:cNvSpPr txBox="1"/>
          <p:nvPr/>
        </p:nvSpPr>
        <p:spPr>
          <a:xfrm>
            <a:off x="0" y="4648200"/>
            <a:ext cx="1600200" cy="8382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ea typeface="Arial"/>
                <a:cs typeface="Arial"/>
                <a:sym typeface="Arial"/>
              </a:rPr>
              <a:t>人的</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Arial"/>
                <a:ea typeface="Arial"/>
                <a:cs typeface="Arial"/>
                <a:sym typeface="Arial"/>
              </a:rPr>
              <a:t>想法</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7" name="Google Shape;6817;p815">
            <a:extLst>
              <a:ext uri="{FF2B5EF4-FFF2-40B4-BE49-F238E27FC236}">
                <a16:creationId xmlns:a16="http://schemas.microsoft.com/office/drawing/2014/main" id="{4105C4A4-7955-5125-883C-0456CE634DE7}"/>
              </a:ext>
            </a:extLst>
          </p:cNvPr>
          <p:cNvSpPr txBox="1"/>
          <p:nvPr/>
        </p:nvSpPr>
        <p:spPr>
          <a:xfrm>
            <a:off x="3581400" y="4724400"/>
            <a:ext cx="1524000" cy="5334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上亿年</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8" name="Google Shape;6818;p815">
            <a:extLst>
              <a:ext uri="{FF2B5EF4-FFF2-40B4-BE49-F238E27FC236}">
                <a16:creationId xmlns:a16="http://schemas.microsoft.com/office/drawing/2014/main" id="{70AD38A5-C24D-C424-CBC3-B3E7B4FD6E83}"/>
              </a:ext>
            </a:extLst>
          </p:cNvPr>
          <p:cNvSpPr txBox="1"/>
          <p:nvPr/>
        </p:nvSpPr>
        <p:spPr>
          <a:xfrm>
            <a:off x="1295400" y="5562600"/>
            <a:ext cx="1600200" cy="6858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生死总是密不可分的</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9" name="Google Shape;6819;p815">
            <a:extLst>
              <a:ext uri="{FF2B5EF4-FFF2-40B4-BE49-F238E27FC236}">
                <a16:creationId xmlns:a16="http://schemas.microsoft.com/office/drawing/2014/main" id="{DFEE73E4-E95C-ED1D-7B17-F5AD753CDEB7}"/>
              </a:ext>
            </a:extLst>
          </p:cNvPr>
          <p:cNvSpPr txBox="1"/>
          <p:nvPr/>
        </p:nvSpPr>
        <p:spPr>
          <a:xfrm>
            <a:off x="5791200" y="5562600"/>
            <a:ext cx="2590800" cy="5334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只要有生命，必然有死亡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0" name="Google Shape;6820;p815">
            <a:extLst>
              <a:ext uri="{FF2B5EF4-FFF2-40B4-BE49-F238E27FC236}">
                <a16:creationId xmlns:a16="http://schemas.microsoft.com/office/drawing/2014/main" id="{1C61261E-B061-EFBF-F1C8-601EEBB809F2}"/>
              </a:ext>
            </a:extLst>
          </p:cNvPr>
          <p:cNvSpPr txBox="1"/>
          <p:nvPr/>
        </p:nvSpPr>
        <p:spPr>
          <a:xfrm>
            <a:off x="2971800" y="5562600"/>
            <a:ext cx="2819400" cy="609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3366FF"/>
                </a:solidFill>
                <a:effectLst/>
                <a:uLnTx/>
                <a:uFillTx/>
                <a:latin typeface="Arial"/>
                <a:ea typeface="Arial"/>
                <a:cs typeface="Arial"/>
                <a:sym typeface="Arial"/>
              </a:rPr>
              <a:t>死亡是永恒存在的</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1" name="Google Shape;6821;p815">
            <a:extLst>
              <a:ext uri="{FF2B5EF4-FFF2-40B4-BE49-F238E27FC236}">
                <a16:creationId xmlns:a16="http://schemas.microsoft.com/office/drawing/2014/main" id="{0BB5F99D-FEB0-3DCD-533A-1A1672391D38}"/>
              </a:ext>
            </a:extLst>
          </p:cNvPr>
          <p:cNvSpPr txBox="1"/>
          <p:nvPr/>
        </p:nvSpPr>
        <p:spPr>
          <a:xfrm>
            <a:off x="-1758950" y="4953000"/>
            <a:ext cx="1752600" cy="14478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Move the black box over to translate underneath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3" name="Google Shape;6823;p815">
            <a:extLst>
              <a:ext uri="{FF2B5EF4-FFF2-40B4-BE49-F238E27FC236}">
                <a16:creationId xmlns:a16="http://schemas.microsoft.com/office/drawing/2014/main" id="{69E6DBF2-E9FD-4AA2-7DBE-A57BE1779991}"/>
              </a:ext>
            </a:extLst>
          </p:cNvPr>
          <p:cNvSpPr txBox="1"/>
          <p:nvPr/>
        </p:nvSpPr>
        <p:spPr>
          <a:xfrm>
            <a:off x="0" y="0"/>
            <a:ext cx="9144000" cy="60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死亡存在了多久(罗马书 5:12)?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04136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858"/>
        <p:cNvGrpSpPr/>
        <p:nvPr/>
      </p:nvGrpSpPr>
      <p:grpSpPr>
        <a:xfrm>
          <a:off x="0" y="0"/>
          <a:ext cx="0" cy="0"/>
          <a:chOff x="0" y="0"/>
          <a:chExt cx="0" cy="0"/>
        </a:xfrm>
      </p:grpSpPr>
      <p:pic>
        <p:nvPicPr>
          <p:cNvPr id="6859" name="Google Shape;6859;p818" descr="sharing fruit"/>
          <p:cNvPicPr preferRelativeResize="0"/>
          <p:nvPr/>
        </p:nvPicPr>
        <p:blipFill rotWithShape="1">
          <a:blip r:embed="rId3">
            <a:alphaModFix/>
          </a:blip>
          <a:srcRect/>
          <a:stretch/>
        </p:blipFill>
        <p:spPr>
          <a:xfrm>
            <a:off x="1547813" y="0"/>
            <a:ext cx="8077200" cy="6731000"/>
          </a:xfrm>
          <a:prstGeom prst="rect">
            <a:avLst/>
          </a:prstGeom>
          <a:noFill/>
          <a:ln>
            <a:noFill/>
          </a:ln>
        </p:spPr>
      </p:pic>
      <p:sp>
        <p:nvSpPr>
          <p:cNvPr id="6860" name="Google Shape;6860;p818"/>
          <p:cNvSpPr txBox="1">
            <a:spLocks noGrp="1"/>
          </p:cNvSpPr>
          <p:nvPr>
            <p:ph type="title" idx="4294967295"/>
          </p:nvPr>
        </p:nvSpPr>
        <p:spPr>
          <a:xfrm>
            <a:off x="3779912" y="0"/>
            <a:ext cx="5292080" cy="93610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solidFill>
                  <a:srgbClr val="FFFFCC"/>
                </a:solidFill>
                <a:latin typeface="Arial Narrow"/>
                <a:ea typeface="Arial Narrow"/>
                <a:cs typeface="Arial Narrow"/>
                <a:sym typeface="Arial Narrow"/>
              </a:rPr>
              <a:t>Romans 5:12</a:t>
            </a:r>
            <a:r>
              <a:rPr lang="en-US" sz="3600">
                <a:solidFill>
                  <a:srgbClr val="FFFFCC"/>
                </a:solidFill>
                <a:latin typeface="Arial Narrow"/>
                <a:ea typeface="Arial Narrow"/>
                <a:cs typeface="Arial Narrow"/>
                <a:sym typeface="Arial Narrow"/>
              </a:rPr>
              <a:t> (CNV)</a:t>
            </a:r>
            <a:endParaRPr>
              <a:solidFill>
                <a:srgbClr val="FFFFCC"/>
              </a:solidFill>
              <a:latin typeface="Arial Narrow"/>
              <a:ea typeface="Arial Narrow"/>
              <a:cs typeface="Arial Narrow"/>
              <a:sym typeface="Arial Narrow"/>
            </a:endParaRPr>
          </a:p>
        </p:txBody>
      </p:sp>
      <p:sp>
        <p:nvSpPr>
          <p:cNvPr id="6861" name="Google Shape;6861;p818"/>
          <p:cNvSpPr txBox="1"/>
          <p:nvPr/>
        </p:nvSpPr>
        <p:spPr>
          <a:xfrm>
            <a:off x="251520" y="332656"/>
            <a:ext cx="3168352" cy="6048672"/>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FFFFCC"/>
                </a:solidFill>
                <a:effectLst/>
                <a:uLnTx/>
                <a:uFillTx/>
                <a:latin typeface="Arial Narrow"/>
                <a:ea typeface="Arial Narrow"/>
                <a:cs typeface="Arial Narrow"/>
                <a:sym typeface="Arial Narrow"/>
              </a:rPr>
              <a:t>When Adam sinned, sin entered the world. Adam's sin brought death, so death spread to everyone, for everyone sinned </a:t>
            </a:r>
            <a:r>
              <a:rPr kumimoji="0" lang="en-US" sz="3200" b="0" i="0" u="none" strike="noStrike" kern="0" cap="none" spc="0" normalizeH="0" baseline="0" noProof="0">
                <a:ln>
                  <a:noFill/>
                </a:ln>
                <a:solidFill>
                  <a:srgbClr val="FFFFCC"/>
                </a:solidFill>
                <a:effectLst/>
                <a:uLnTx/>
                <a:uFillTx/>
                <a:latin typeface="Arial Narrow"/>
                <a:ea typeface="Arial Narrow"/>
                <a:cs typeface="Arial Narrow"/>
                <a:sym typeface="Arial Narrow"/>
              </a:rPr>
              <a:t>(CNV)</a:t>
            </a:r>
            <a:endParaRPr kumimoji="0" sz="4000" b="0" i="0" u="none" strike="noStrike" kern="0" cap="none" spc="0" normalizeH="0" baseline="0" noProof="0">
              <a:ln>
                <a:noFill/>
              </a:ln>
              <a:solidFill>
                <a:srgbClr val="FFFFCC"/>
              </a:solidFill>
              <a:effectLst/>
              <a:uLnTx/>
              <a:uFillTx/>
              <a:latin typeface="Arial Narrow"/>
              <a:ea typeface="Arial Narrow"/>
              <a:cs typeface="Arial Narrow"/>
              <a:sym typeface="Arial Narrow"/>
            </a:endParaRPr>
          </a:p>
        </p:txBody>
      </p:sp>
      <p:sp>
        <p:nvSpPr>
          <p:cNvPr id="6862" name="Google Shape;6862;p818"/>
          <p:cNvSpPr txBox="1"/>
          <p:nvPr/>
        </p:nvSpPr>
        <p:spPr>
          <a:xfrm>
            <a:off x="252413" y="333375"/>
            <a:ext cx="3024187" cy="6264275"/>
          </a:xfrm>
          <a:prstGeom prst="rect">
            <a:avLst/>
          </a:pr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160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FFFFFF"/>
                </a:solidFill>
                <a:effectLst/>
                <a:uLnTx/>
                <a:uFillTx/>
                <a:latin typeface="Arial"/>
                <a:ea typeface="Arial"/>
                <a:cs typeface="Arial"/>
                <a:sym typeface="Arial"/>
              </a:rPr>
              <a:t>当亚当犯罪之时，罪就进入了世界。亚当的罪带来了死亡，而这死亡蔓延至每个人，因为所有人都犯了罪。</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3" name="Google Shape;6863;p818"/>
          <p:cNvSpPr txBox="1"/>
          <p:nvPr/>
        </p:nvSpPr>
        <p:spPr>
          <a:xfrm>
            <a:off x="4067175" y="260350"/>
            <a:ext cx="5076825" cy="836613"/>
          </a:xfrm>
          <a:prstGeom prst="rect">
            <a:avLst/>
          </a:prstGeom>
          <a:solidFill>
            <a:schemeClr val="dk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Arial"/>
                <a:ea typeface="Arial"/>
                <a:cs typeface="Arial"/>
                <a:sym typeface="Arial"/>
              </a:rPr>
              <a:t>罗5：12（CNV）</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875028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body" idx="1"/>
          </p:nvPr>
        </p:nvSpPr>
        <p:spPr>
          <a:xfrm>
            <a:off x="5181600" y="2743200"/>
            <a:ext cx="3962400" cy="3276600"/>
          </a:xfrm>
        </p:spPr>
        <p:txBody>
          <a:bodyPr/>
          <a:lstStyle/>
          <a:p>
            <a:pPr eaLnBrk="1" hangingPunct="1">
              <a:lnSpc>
                <a:spcPct val="90000"/>
              </a:lnSpc>
            </a:pPr>
            <a:r>
              <a:rPr lang="ja-JP" altLang="en-US" b="1">
                <a:solidFill>
                  <a:schemeClr val="bg1"/>
                </a:solidFill>
                <a:ea typeface="ヒラギノ角ゴ ProN W3" pitchFamily="-84" charset="-128"/>
              </a:rPr>
              <a:t>一神</a:t>
            </a:r>
            <a:r>
              <a:rPr lang="zh-CN" altLang="en-US" b="1">
                <a:solidFill>
                  <a:schemeClr val="bg1"/>
                </a:solidFill>
                <a:ea typeface="SimSun" pitchFamily="2" charset="-122"/>
              </a:rPr>
              <a:t>信仰</a:t>
            </a:r>
          </a:p>
          <a:p>
            <a:pPr eaLnBrk="1" hangingPunct="1">
              <a:lnSpc>
                <a:spcPct val="90000"/>
              </a:lnSpc>
            </a:pPr>
            <a:r>
              <a:rPr lang="zh-CN" altLang="en-US" b="1">
                <a:solidFill>
                  <a:schemeClr val="bg1"/>
                </a:solidFill>
                <a:ea typeface="SimSun" pitchFamily="2" charset="-122"/>
              </a:rPr>
              <a:t>全能</a:t>
            </a:r>
            <a:r>
              <a:rPr lang="zh-CN" altLang="en-US" b="1">
                <a:solidFill>
                  <a:schemeClr val="bg1"/>
                </a:solidFill>
                <a:ea typeface="ヒラギノ角ゴ ProN W3" pitchFamily="-84" charset="-128"/>
              </a:rPr>
              <a:t>上帝</a:t>
            </a:r>
            <a:endParaRPr lang="zh-CN" altLang="en-US" b="1">
              <a:solidFill>
                <a:schemeClr val="bg1"/>
              </a:solidFill>
              <a:ea typeface="ＭＳ Ｐゴシック" pitchFamily="34" charset="-128"/>
            </a:endParaRPr>
          </a:p>
          <a:p>
            <a:pPr eaLnBrk="1" hangingPunct="1">
              <a:lnSpc>
                <a:spcPct val="90000"/>
              </a:lnSpc>
            </a:pPr>
            <a:r>
              <a:rPr lang="ja-JP" altLang="en-US" b="1">
                <a:solidFill>
                  <a:schemeClr val="bg1"/>
                </a:solidFill>
                <a:ea typeface="ヒラギノ角ゴ ProN W3" pitchFamily="-84" charset="-128"/>
              </a:rPr>
              <a:t>所有是</a:t>
            </a:r>
            <a:r>
              <a:rPr lang="en-US" altLang="ja-JP" b="1">
                <a:solidFill>
                  <a:schemeClr val="bg1"/>
                </a:solidFill>
                <a:ea typeface="ＭＳ Ｐゴシック" pitchFamily="34" charset="-128"/>
              </a:rPr>
              <a:t>“</a:t>
            </a:r>
            <a:r>
              <a:rPr lang="ja-JP" altLang="en-US" b="1">
                <a:solidFill>
                  <a:schemeClr val="bg1"/>
                </a:solidFill>
                <a:ea typeface="ヒラギノ角ゴ ProN W3" pitchFamily="-84" charset="-128"/>
              </a:rPr>
              <a:t>好</a:t>
            </a:r>
            <a:r>
              <a:rPr lang="en-US" altLang="ja-JP" b="1">
                <a:solidFill>
                  <a:schemeClr val="bg1"/>
                </a:solidFill>
                <a:ea typeface="ＭＳ Ｐゴシック" pitchFamily="34" charset="-128"/>
              </a:rPr>
              <a:t>”</a:t>
            </a:r>
          </a:p>
          <a:p>
            <a:pPr eaLnBrk="1" hangingPunct="1">
              <a:lnSpc>
                <a:spcPct val="90000"/>
              </a:lnSpc>
            </a:pPr>
            <a:r>
              <a:rPr lang="ja-JP" altLang="en-US" b="1">
                <a:solidFill>
                  <a:schemeClr val="bg1"/>
                </a:solidFill>
                <a:ea typeface="ヒラギノ角ゴ ProN W3" pitchFamily="-84" charset="-128"/>
              </a:rPr>
              <a:t>没有罪孽的人</a:t>
            </a:r>
            <a:endParaRPr lang="en-US" altLang="ja-JP" b="1">
              <a:solidFill>
                <a:schemeClr val="bg1"/>
              </a:solidFill>
              <a:ea typeface="ＭＳ Ｐゴシック" pitchFamily="34" charset="-128"/>
            </a:endParaRPr>
          </a:p>
          <a:p>
            <a:pPr eaLnBrk="1" hangingPunct="1">
              <a:lnSpc>
                <a:spcPct val="90000"/>
              </a:lnSpc>
            </a:pPr>
            <a:r>
              <a:rPr lang="ja-JP" altLang="en-US" b="1">
                <a:solidFill>
                  <a:schemeClr val="bg1"/>
                </a:solidFill>
                <a:ea typeface="ヒラギノ角ゴ ProN W3" pitchFamily="-84" charset="-128"/>
              </a:rPr>
              <a:t>没有痛苦或罪</a:t>
            </a:r>
            <a:r>
              <a:rPr lang="ja-JP" altLang="en-US" b="1">
                <a:solidFill>
                  <a:schemeClr val="bg1"/>
                </a:solidFill>
                <a:ea typeface="华文细黑" pitchFamily="-84" charset="-122"/>
              </a:rPr>
              <a:t>恶</a:t>
            </a:r>
            <a:endParaRPr lang="en-US" altLang="ja-JP" b="1">
              <a:solidFill>
                <a:schemeClr val="bg1"/>
              </a:solidFill>
              <a:ea typeface="ＭＳ Ｐゴシック" pitchFamily="34" charset="-128"/>
            </a:endParaRPr>
          </a:p>
          <a:p>
            <a:pPr eaLnBrk="1" hangingPunct="1">
              <a:lnSpc>
                <a:spcPct val="90000"/>
              </a:lnSpc>
            </a:pPr>
            <a:r>
              <a:rPr lang="zh-CN" altLang="en-US" b="1">
                <a:solidFill>
                  <a:schemeClr val="bg1"/>
                </a:solidFill>
                <a:ea typeface="ヒラギノ角ゴ ProN W3" pitchFamily="-84" charset="-128"/>
              </a:rPr>
              <a:t>与上帝</a:t>
            </a:r>
            <a:r>
              <a:rPr lang="zh-CN" altLang="en-US" b="1">
                <a:solidFill>
                  <a:schemeClr val="bg1"/>
                </a:solidFill>
                <a:ea typeface="SimSun" pitchFamily="2" charset="-122"/>
              </a:rPr>
              <a:t>共</a:t>
            </a:r>
            <a:r>
              <a:rPr lang="zh-CN" altLang="en-US" b="1">
                <a:solidFill>
                  <a:schemeClr val="bg1"/>
                </a:solidFill>
                <a:ea typeface="华文细黑" pitchFamily="-84" charset="-122"/>
              </a:rPr>
              <a:t>统</a:t>
            </a:r>
            <a:r>
              <a:rPr lang="zh-CN" altLang="en-US" b="1">
                <a:solidFill>
                  <a:schemeClr val="bg1"/>
                </a:solidFill>
                <a:ea typeface="ヒラギノ角ゴ ProN W3" pitchFamily="-84" charset="-128"/>
              </a:rPr>
              <a:t>治</a:t>
            </a:r>
            <a:endParaRPr lang="en-US" altLang="en-US" b="1">
              <a:solidFill>
                <a:schemeClr val="bg1"/>
              </a:solidFill>
              <a:ea typeface="ＭＳ Ｐゴシック" pitchFamily="34" charset="-128"/>
            </a:endParaRPr>
          </a:p>
        </p:txBody>
      </p:sp>
      <p:pic>
        <p:nvPicPr>
          <p:cNvPr id="169986"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b="8888"/>
          <a:stretch>
            <a:fillRect/>
          </a:stretch>
        </p:blipFill>
        <p:spPr bwMode="auto">
          <a:xfrm>
            <a:off x="0" y="609600"/>
            <a:ext cx="513238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Rectangle 4"/>
          <p:cNvSpPr>
            <a:spLocks noGrp="1" noChangeArrowheads="1"/>
          </p:cNvSpPr>
          <p:nvPr>
            <p:ph type="title"/>
          </p:nvPr>
        </p:nvSpPr>
        <p:spPr>
          <a:xfrm>
            <a:off x="2362200" y="533400"/>
            <a:ext cx="6781800" cy="1295400"/>
          </a:xfrm>
          <a:solidFill>
            <a:srgbClr val="AB0D0D"/>
          </a:solidFill>
        </p:spPr>
        <p:txBody>
          <a:bodyPr/>
          <a:lstStyle/>
          <a:p>
            <a:pPr eaLnBrk="1" hangingPunct="1"/>
            <a:r>
              <a:rPr lang="zh-CN" altLang="en-US" b="1">
                <a:solidFill>
                  <a:schemeClr val="bg1"/>
                </a:solidFill>
                <a:ea typeface="ヒラギノ角ゴ ProN W3" pitchFamily="-84" charset="-128"/>
              </a:rPr>
              <a:t>自然</a:t>
            </a:r>
            <a:r>
              <a:rPr lang="zh-CN" altLang="en-US" b="1">
                <a:solidFill>
                  <a:schemeClr val="bg1"/>
                </a:solidFill>
                <a:ea typeface="华文细黑" pitchFamily="-84" charset="-122"/>
              </a:rPr>
              <a:t>选择</a:t>
            </a:r>
            <a:r>
              <a:rPr lang="zh-CN" altLang="en-US" b="1">
                <a:solidFill>
                  <a:schemeClr val="bg1"/>
                </a:solidFill>
                <a:ea typeface="ヒラギノ角ゴ ProN W3" pitchFamily="-84" charset="-128"/>
              </a:rPr>
              <a:t>，死亡，</a:t>
            </a:r>
            <a:r>
              <a:rPr lang="zh-CN" altLang="en-US" b="1">
                <a:solidFill>
                  <a:schemeClr val="bg1"/>
                </a:solidFill>
                <a:ea typeface="SimSun" pitchFamily="2" charset="-122"/>
              </a:rPr>
              <a:t>与</a:t>
            </a:r>
            <a:r>
              <a:rPr lang="zh-CN" altLang="en-US" b="1">
                <a:solidFill>
                  <a:schemeClr val="bg1"/>
                </a:solidFill>
                <a:ea typeface="ヒラギノ角ゴ ProN W3" pitchFamily="-84" charset="-128"/>
              </a:rPr>
              <a:t>遭受</a:t>
            </a:r>
            <a:endParaRPr lang="zh-CN" altLang="en-US">
              <a:ea typeface="ＭＳ Ｐゴシック" pitchFamily="34" charset="-128"/>
            </a:endParaRPr>
          </a:p>
        </p:txBody>
      </p:sp>
      <p:sp>
        <p:nvSpPr>
          <p:cNvPr id="106501" name="Text Box 5"/>
          <p:cNvSpPr txBox="1">
            <a:spLocks noChangeArrowheads="1"/>
          </p:cNvSpPr>
          <p:nvPr/>
        </p:nvSpPr>
        <p:spPr bwMode="auto">
          <a:xfrm>
            <a:off x="8578850" y="76200"/>
            <a:ext cx="4889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eaLnBrk="1" hangingPunct="1">
              <a:defRPr/>
            </a:pPr>
            <a:r>
              <a:rPr lang="en-US" b="1">
                <a:solidFill>
                  <a:schemeClr val="bg1"/>
                </a:solidFill>
                <a:latin typeface="Times New Roman" pitchFamily="-128" charset="0"/>
                <a:ea typeface="ＭＳ Ｐゴシック" pitchFamily="-112" charset="-128"/>
                <a:cs typeface="ＭＳ Ｐゴシック" pitchFamily="-112" charset="-128"/>
              </a:rPr>
              <a:t>35</a:t>
            </a:r>
          </a:p>
        </p:txBody>
      </p:sp>
      <p:pic>
        <p:nvPicPr>
          <p:cNvPr id="169989" name="Picture 6"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0"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b="1">
                <a:solidFill>
                  <a:schemeClr val="bg1"/>
                </a:solidFill>
              </a:rPr>
              <a:t>神学</a:t>
            </a:r>
            <a:r>
              <a:rPr lang="ja-JP" altLang="en-US" b="1">
                <a:solidFill>
                  <a:schemeClr val="bg1"/>
                </a:solidFill>
                <a:ea typeface="华文细黑" pitchFamily="-84" charset="-122"/>
              </a:rPr>
              <a:t>问题</a:t>
            </a:r>
            <a:endParaRPr lang="en-US" altLang="en-US" b="1">
              <a:solidFill>
                <a:schemeClr val="bg1"/>
              </a:solidFill>
            </a:endParaRPr>
          </a:p>
        </p:txBody>
      </p:sp>
      <p:sp>
        <p:nvSpPr>
          <p:cNvPr id="106504" name="Rectangle 8"/>
          <p:cNvSpPr>
            <a:spLocks noChangeArrowheads="1"/>
          </p:cNvSpPr>
          <p:nvPr/>
        </p:nvSpPr>
        <p:spPr bwMode="auto">
          <a:xfrm>
            <a:off x="4876800" y="1828800"/>
            <a:ext cx="4267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sz="3600" b="1" u="sng">
                <a:solidFill>
                  <a:schemeClr val="bg1"/>
                </a:solidFill>
                <a:latin typeface="Times New Roman" pitchFamily="18" charset="0"/>
                <a:ea typeface="SimSun" pitchFamily="2" charset="-122"/>
              </a:rPr>
              <a:t>创世纪</a:t>
            </a:r>
            <a:r>
              <a:rPr lang="en-US" altLang="zh-CN" sz="3600" b="1" u="sng">
                <a:solidFill>
                  <a:schemeClr val="bg1"/>
                </a:solidFill>
                <a:latin typeface="Times New Roman" pitchFamily="18" charset="0"/>
                <a:ea typeface="SimSun" pitchFamily="2" charset="-122"/>
              </a:rPr>
              <a:t>3</a:t>
            </a:r>
            <a:r>
              <a:rPr lang="zh-CN" altLang="en-US" sz="3600" b="1" u="sng">
                <a:solidFill>
                  <a:schemeClr val="bg1"/>
                </a:solidFill>
                <a:latin typeface="Times New Roman" pitchFamily="18" charset="0"/>
                <a:ea typeface="SimSun" pitchFamily="2" charset="-122"/>
              </a:rPr>
              <a:t>里的创造</a:t>
            </a:r>
            <a:r>
              <a:rPr lang="en-US" altLang="zh-CN" sz="3600" b="1" u="sng">
                <a:solidFill>
                  <a:schemeClr val="bg1"/>
                </a:solidFill>
                <a:latin typeface="Times New Roman" pitchFamily="18" charset="0"/>
                <a:ea typeface="SimSun" pitchFamily="2" charset="-122"/>
              </a:rPr>
              <a:t>:</a:t>
            </a:r>
            <a:endParaRPr lang="en-US" altLang="en-US" sz="3600" u="sng">
              <a:solidFill>
                <a:schemeClr val="tx2"/>
              </a:solidFill>
              <a:latin typeface="Times New Roman" pitchFamily="18" charset="0"/>
              <a:ea typeface="SimSun" pitchFamily="2" charset="-122"/>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6504">
                                            <p:txEl>
                                              <p:pRg st="0" end="0"/>
                                            </p:txEl>
                                          </p:spTgt>
                                        </p:tgtEl>
                                        <p:attrNameLst>
                                          <p:attrName>style.visibility</p:attrName>
                                        </p:attrNameLst>
                                      </p:cBhvr>
                                      <p:to>
                                        <p:strVal val="visible"/>
                                      </p:to>
                                    </p:set>
                                    <p:animEffect transition="in" filter="dissolve">
                                      <p:cBhvr>
                                        <p:cTn id="7" dur="500"/>
                                        <p:tgtEl>
                                          <p:spTgt spid="1065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6498">
                                            <p:txEl>
                                              <p:pRg st="0" end="0"/>
                                            </p:txEl>
                                          </p:spTgt>
                                        </p:tgtEl>
                                        <p:attrNameLst>
                                          <p:attrName>style.visibility</p:attrName>
                                        </p:attrNameLst>
                                      </p:cBhvr>
                                      <p:to>
                                        <p:strVal val="visible"/>
                                      </p:to>
                                    </p:set>
                                    <p:animEffect transition="in" filter="dissolve">
                                      <p:cBhvr>
                                        <p:cTn id="12" dur="500"/>
                                        <p:tgtEl>
                                          <p:spTgt spid="10649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6498">
                                            <p:txEl>
                                              <p:pRg st="1" end="1"/>
                                            </p:txEl>
                                          </p:spTgt>
                                        </p:tgtEl>
                                        <p:attrNameLst>
                                          <p:attrName>style.visibility</p:attrName>
                                        </p:attrNameLst>
                                      </p:cBhvr>
                                      <p:to>
                                        <p:strVal val="visible"/>
                                      </p:to>
                                    </p:set>
                                    <p:animEffect transition="in" filter="dissolve">
                                      <p:cBhvr>
                                        <p:cTn id="17" dur="500"/>
                                        <p:tgtEl>
                                          <p:spTgt spid="10649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6498">
                                            <p:txEl>
                                              <p:pRg st="2" end="2"/>
                                            </p:txEl>
                                          </p:spTgt>
                                        </p:tgtEl>
                                        <p:attrNameLst>
                                          <p:attrName>style.visibility</p:attrName>
                                        </p:attrNameLst>
                                      </p:cBhvr>
                                      <p:to>
                                        <p:strVal val="visible"/>
                                      </p:to>
                                    </p:set>
                                    <p:animEffect transition="in" filter="dissolve">
                                      <p:cBhvr>
                                        <p:cTn id="22" dur="500"/>
                                        <p:tgtEl>
                                          <p:spTgt spid="10649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6498">
                                            <p:txEl>
                                              <p:pRg st="3" end="3"/>
                                            </p:txEl>
                                          </p:spTgt>
                                        </p:tgtEl>
                                        <p:attrNameLst>
                                          <p:attrName>style.visibility</p:attrName>
                                        </p:attrNameLst>
                                      </p:cBhvr>
                                      <p:to>
                                        <p:strVal val="visible"/>
                                      </p:to>
                                    </p:set>
                                    <p:animEffect transition="in" filter="dissolve">
                                      <p:cBhvr>
                                        <p:cTn id="27" dur="500"/>
                                        <p:tgtEl>
                                          <p:spTgt spid="10649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6498">
                                            <p:txEl>
                                              <p:pRg st="4" end="4"/>
                                            </p:txEl>
                                          </p:spTgt>
                                        </p:tgtEl>
                                        <p:attrNameLst>
                                          <p:attrName>style.visibility</p:attrName>
                                        </p:attrNameLst>
                                      </p:cBhvr>
                                      <p:to>
                                        <p:strVal val="visible"/>
                                      </p:to>
                                    </p:set>
                                    <p:animEffect transition="in" filter="dissolve">
                                      <p:cBhvr>
                                        <p:cTn id="32" dur="500"/>
                                        <p:tgtEl>
                                          <p:spTgt spid="10649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6498">
                                            <p:txEl>
                                              <p:pRg st="5" end="5"/>
                                            </p:txEl>
                                          </p:spTgt>
                                        </p:tgtEl>
                                        <p:attrNameLst>
                                          <p:attrName>style.visibility</p:attrName>
                                        </p:attrNameLst>
                                      </p:cBhvr>
                                      <p:to>
                                        <p:strVal val="visible"/>
                                      </p:to>
                                    </p:set>
                                    <p:animEffect transition="in" filter="dissolve">
                                      <p:cBhvr>
                                        <p:cTn id="37" dur="500"/>
                                        <p:tgtEl>
                                          <p:spTgt spid="10649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build="p" autoUpdateAnimBg="0"/>
      <p:bldP spid="106504"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4" name="Picture 3" descr="Creation of Adam"/>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0" y="0"/>
            <a:ext cx="91440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5" name="Rectangle 4"/>
          <p:cNvSpPr>
            <a:spLocks noGrp="1" noChangeArrowheads="1"/>
          </p:cNvSpPr>
          <p:nvPr>
            <p:ph type="ctrTitle"/>
          </p:nvPr>
        </p:nvSpPr>
        <p:spPr>
          <a:xfrm>
            <a:off x="3429000" y="0"/>
            <a:ext cx="5715000" cy="838200"/>
          </a:xfrm>
        </p:spPr>
        <p:txBody>
          <a:bodyPr/>
          <a:lstStyle/>
          <a:p>
            <a:pPr eaLnBrk="1" hangingPunct="1"/>
            <a:r>
              <a:rPr lang="zh-CN" altLang="en-US" sz="5400" b="1">
                <a:solidFill>
                  <a:schemeClr val="tx1"/>
                </a:solidFill>
                <a:ea typeface="SimSun" pitchFamily="2" charset="-122"/>
              </a:rPr>
              <a:t>何谓人</a:t>
            </a:r>
            <a:r>
              <a:rPr lang="en-US" altLang="ja-JP" sz="5400" b="1">
                <a:solidFill>
                  <a:schemeClr val="tx1"/>
                </a:solidFill>
                <a:ea typeface="ＭＳ Ｐゴシック" pitchFamily="34" charset="-128"/>
              </a:rPr>
              <a:t>?</a:t>
            </a:r>
            <a:r>
              <a:rPr lang="en-US" altLang="ja-JP" sz="5400">
                <a:ea typeface="ＭＳ Ｐゴシック" pitchFamily="34" charset="-128"/>
              </a:rPr>
              <a:t> </a:t>
            </a:r>
            <a:endParaRPr lang="en-US" altLang="en-US">
              <a:ea typeface="ＭＳ Ｐゴシック" pitchFamily="34" charset="-128"/>
            </a:endParaRPr>
          </a:p>
        </p:txBody>
      </p:sp>
      <p:sp>
        <p:nvSpPr>
          <p:cNvPr id="108549" name="Rectangle 5"/>
          <p:cNvSpPr>
            <a:spLocks noGrp="1" noChangeArrowheads="1"/>
          </p:cNvSpPr>
          <p:nvPr>
            <p:ph type="subTitle" idx="1"/>
          </p:nvPr>
        </p:nvSpPr>
        <p:spPr>
          <a:xfrm>
            <a:off x="152400" y="1066800"/>
            <a:ext cx="8991600" cy="4267200"/>
          </a:xfrm>
        </p:spPr>
        <p:txBody>
          <a:bodyPr/>
          <a:lstStyle/>
          <a:p>
            <a:pPr marL="454025" indent="-454025" eaLnBrk="1" hangingPunct="1">
              <a:buFontTx/>
              <a:buChar char="•"/>
            </a:pPr>
            <a:r>
              <a:rPr lang="ja-JP" altLang="en-US" sz="3600" b="1">
                <a:ea typeface="ヒラギノ角ゴ ProN W3" pitchFamily="-84" charset="-128"/>
              </a:rPr>
              <a:t>从</a:t>
            </a:r>
            <a:r>
              <a:rPr lang="ja-JP" altLang="en-US" sz="3600" b="1">
                <a:ea typeface="华文细黑" pitchFamily="-84" charset="-122"/>
              </a:rPr>
              <a:t>尘</a:t>
            </a:r>
            <a:r>
              <a:rPr lang="ja-JP" altLang="en-US" sz="3600" b="1">
                <a:ea typeface="ヒラギノ角ゴ ProN W3" pitchFamily="-84" charset="-128"/>
              </a:rPr>
              <a:t>土</a:t>
            </a:r>
            <a:r>
              <a:rPr lang="en-US" altLang="ja-JP" sz="3600" b="1">
                <a:ea typeface="ＭＳ Ｐゴシック" pitchFamily="34" charset="-128"/>
              </a:rPr>
              <a:t> </a:t>
            </a:r>
            <a:r>
              <a:rPr lang="ja-JP" altLang="en-US" sz="3600" b="1">
                <a:ea typeface="华文细黑" pitchFamily="-84" charset="-122"/>
              </a:rPr>
              <a:t>创</a:t>
            </a:r>
            <a:r>
              <a:rPr lang="ja-JP" altLang="en-US" sz="3600" b="1">
                <a:ea typeface="ヒラギノ角ゴ ProN W3" pitchFamily="-84" charset="-128"/>
              </a:rPr>
              <a:t>造</a:t>
            </a:r>
            <a:r>
              <a:rPr lang="en-US" altLang="ja-JP" sz="3600" b="1">
                <a:ea typeface="ＭＳ Ｐゴシック" pitchFamily="34" charset="-128"/>
              </a:rPr>
              <a:t>-</a:t>
            </a:r>
            <a:r>
              <a:rPr lang="ja-JP" altLang="en-US" sz="3600" b="1">
                <a:ea typeface="ヒラギノ角ゴ ProN W3" pitchFamily="-84" charset="-128"/>
              </a:rPr>
              <a:t>不从更低的</a:t>
            </a:r>
            <a:r>
              <a:rPr lang="zh-CN" altLang="en-US" sz="3600" b="1">
                <a:ea typeface="ヒラギノ角ゴ ProN W3" pitchFamily="-84" charset="-128"/>
              </a:rPr>
              <a:t>的</a:t>
            </a:r>
            <a:r>
              <a:rPr lang="zh-CN" altLang="en-US" sz="3600" b="1">
                <a:ea typeface="华文细黑" pitchFamily="-84" charset="-122"/>
              </a:rPr>
              <a:t>创</a:t>
            </a:r>
            <a:r>
              <a:rPr lang="zh-CN" altLang="en-US" sz="3600" b="1">
                <a:ea typeface="ヒラギノ角ゴ ProN W3" pitchFamily="-84" charset="-128"/>
              </a:rPr>
              <a:t>造</a:t>
            </a:r>
            <a:r>
              <a:rPr lang="zh-CN" altLang="en-US" sz="3600" b="1">
                <a:ea typeface="SimSun" pitchFamily="2" charset="-122"/>
              </a:rPr>
              <a:t>物</a:t>
            </a:r>
            <a:r>
              <a:rPr lang="zh-CN" altLang="en-US" sz="3600" b="1">
                <a:ea typeface="ヒラギノ角ゴ ProN W3" pitchFamily="-84" charset="-128"/>
              </a:rPr>
              <a:t>型</a:t>
            </a:r>
            <a:r>
              <a:rPr lang="zh-CN" altLang="en-US" sz="3600" b="1">
                <a:ea typeface="SimSun" pitchFamily="2" charset="-122"/>
              </a:rPr>
              <a:t>成</a:t>
            </a:r>
            <a:br>
              <a:rPr lang="en-US" altLang="zh-CN" sz="3600" b="1">
                <a:ea typeface="SimSun" pitchFamily="2" charset="-122"/>
              </a:rPr>
            </a:br>
            <a:r>
              <a:rPr lang="en-US" altLang="ja-JP" sz="3600" b="1">
                <a:ea typeface="ＭＳ Ｐゴシック" pitchFamily="34" charset="-128"/>
              </a:rPr>
              <a:t>(</a:t>
            </a:r>
            <a:r>
              <a:rPr lang="zh-CN" altLang="en-US" sz="3600" b="1">
                <a:ea typeface="SimSun" pitchFamily="2" charset="-122"/>
              </a:rPr>
              <a:t>创</a:t>
            </a:r>
            <a:r>
              <a:rPr lang="zh-CN" altLang="en-US" sz="3600" b="1">
                <a:ea typeface="ＭＳ Ｐゴシック" pitchFamily="34" charset="-128"/>
              </a:rPr>
              <a:t> </a:t>
            </a:r>
            <a:r>
              <a:rPr lang="en-US" altLang="ja-JP" sz="3600" b="1">
                <a:ea typeface="ＭＳ Ｐゴシック" pitchFamily="34" charset="-128"/>
              </a:rPr>
              <a:t>2:7)</a:t>
            </a:r>
          </a:p>
          <a:p>
            <a:pPr marL="454025" indent="-454025" eaLnBrk="1" hangingPunct="1">
              <a:buFontTx/>
              <a:buChar char="•"/>
            </a:pPr>
            <a:r>
              <a:rPr lang="zh-CN" altLang="en-US" sz="3600" b="1">
                <a:ea typeface="ヒラギノ角ゴ ProN W3" pitchFamily="-84" charset="-128"/>
              </a:rPr>
              <a:t>最高</a:t>
            </a:r>
            <a:r>
              <a:rPr lang="zh-CN" altLang="en-US" sz="3600" b="1">
                <a:ea typeface="SimSun" pitchFamily="2" charset="-122"/>
              </a:rPr>
              <a:t>级</a:t>
            </a:r>
            <a:r>
              <a:rPr lang="zh-CN" altLang="en-US" sz="3600" b="1">
                <a:ea typeface="ヒラギノ角ゴ ProN W3" pitchFamily="-84" charset="-128"/>
              </a:rPr>
              <a:t>的</a:t>
            </a:r>
            <a:r>
              <a:rPr lang="zh-CN" altLang="en-US" sz="3600" b="1">
                <a:ea typeface="华文细黑" pitchFamily="-84" charset="-122"/>
              </a:rPr>
              <a:t>创</a:t>
            </a:r>
            <a:r>
              <a:rPr lang="zh-CN" altLang="en-US" sz="3600" b="1">
                <a:ea typeface="ヒラギノ角ゴ ProN W3" pitchFamily="-84" charset="-128"/>
              </a:rPr>
              <a:t>造</a:t>
            </a:r>
            <a:r>
              <a:rPr lang="zh-CN" altLang="en-US" sz="3600" b="1">
                <a:ea typeface="SimSun" pitchFamily="2" charset="-122"/>
              </a:rPr>
              <a:t>物</a:t>
            </a:r>
            <a:r>
              <a:rPr lang="en-US" altLang="ja-JP" sz="3600" b="1">
                <a:ea typeface="ＭＳ Ｐゴシック" pitchFamily="34" charset="-128"/>
              </a:rPr>
              <a:t>–</a:t>
            </a:r>
            <a:r>
              <a:rPr lang="zh-CN" altLang="en-US" sz="3600" b="1">
                <a:ea typeface="SimSun" pitchFamily="2" charset="-122"/>
              </a:rPr>
              <a:t>按</a:t>
            </a:r>
            <a:r>
              <a:rPr lang="zh-CN" altLang="en-US" sz="3600" b="1">
                <a:ea typeface="ヒラギノ角ゴ ProN W3" pitchFamily="-84" charset="-128"/>
              </a:rPr>
              <a:t>上帝的</a:t>
            </a:r>
            <a:r>
              <a:rPr lang="zh-CN" altLang="en-US" sz="3600" b="1">
                <a:ea typeface="华文细黑" pitchFamily="-84" charset="-122"/>
              </a:rPr>
              <a:t>图</a:t>
            </a:r>
            <a:r>
              <a:rPr lang="zh-CN" altLang="en-US" sz="3600" b="1">
                <a:ea typeface="ヒラギノ角ゴ ProN W3" pitchFamily="-84" charset="-128"/>
              </a:rPr>
              <a:t>象做</a:t>
            </a:r>
            <a:r>
              <a:rPr lang="en-US" altLang="zh-CN" sz="3600" b="1">
                <a:ea typeface="ヒラギノ角ゴ ProN W3" pitchFamily="-84" charset="-128"/>
              </a:rPr>
              <a:t> </a:t>
            </a:r>
            <a:br>
              <a:rPr lang="en-US" altLang="zh-CN" sz="3600" b="1">
                <a:ea typeface="ヒラギノ角ゴ ProN W3" pitchFamily="-84" charset="-128"/>
              </a:rPr>
            </a:br>
            <a:r>
              <a:rPr lang="en-US" altLang="ja-JP" sz="3600" b="1">
                <a:ea typeface="ＭＳ Ｐゴシック" pitchFamily="34" charset="-128"/>
              </a:rPr>
              <a:t>(</a:t>
            </a:r>
            <a:r>
              <a:rPr lang="zh-CN" altLang="en-US" sz="3600" b="1">
                <a:ea typeface="SimSun" pitchFamily="2" charset="-122"/>
              </a:rPr>
              <a:t>创</a:t>
            </a:r>
            <a:r>
              <a:rPr lang="en-US" altLang="zh-CN" sz="3600" b="1">
                <a:ea typeface="SimSun" pitchFamily="2" charset="-122"/>
              </a:rPr>
              <a:t> </a:t>
            </a:r>
            <a:r>
              <a:rPr lang="en-US" altLang="ja-JP" sz="3600" b="1">
                <a:ea typeface="ＭＳ Ｐゴシック" pitchFamily="34" charset="-128"/>
              </a:rPr>
              <a:t>1:26 ) </a:t>
            </a:r>
          </a:p>
          <a:p>
            <a:pPr marL="454025" indent="-454025" eaLnBrk="1" hangingPunct="1"/>
            <a:r>
              <a:rPr lang="en-US" altLang="en-US" sz="3600" b="1">
                <a:ea typeface="ＭＳ Ｐゴシック" pitchFamily="34" charset="-128"/>
              </a:rPr>
              <a:t>• </a:t>
            </a:r>
            <a:r>
              <a:rPr lang="ja-JP" altLang="en-US" sz="3600" b="1">
                <a:ea typeface="ヒラギノ角ゴ ProN W3" pitchFamily="-84" charset="-128"/>
              </a:rPr>
              <a:t>委任与上帝</a:t>
            </a:r>
            <a:r>
              <a:rPr lang="ja-JP" altLang="en-US" sz="3600" b="1">
                <a:ea typeface="华文细黑" pitchFamily="-84" charset="-122"/>
              </a:rPr>
              <a:t>统</a:t>
            </a:r>
            <a:r>
              <a:rPr lang="ja-JP" altLang="en-US" sz="3600" b="1">
                <a:ea typeface="ヒラギノ角ゴ ProN W3" pitchFamily="-84" charset="-128"/>
              </a:rPr>
              <a:t>治</a:t>
            </a:r>
            <a:r>
              <a:rPr lang="ja-JP" altLang="en-US" sz="3600" b="1">
                <a:ea typeface="华文细黑" pitchFamily="-84" charset="-122"/>
              </a:rPr>
              <a:t>动</a:t>
            </a:r>
            <a:r>
              <a:rPr lang="ja-JP" altLang="en-US" sz="3600" b="1">
                <a:ea typeface="ヒラギノ角ゴ ProN W3" pitchFamily="-84" charset="-128"/>
              </a:rPr>
              <a:t>物</a:t>
            </a:r>
            <a:r>
              <a:rPr lang="en-US" altLang="zh-CN" sz="3600" b="1">
                <a:ea typeface="ＭＳ Ｐゴシック" pitchFamily="34" charset="-128"/>
              </a:rPr>
              <a:t> </a:t>
            </a:r>
            <a:br>
              <a:rPr lang="en-US" altLang="zh-CN" sz="3600" b="1">
                <a:ea typeface="ＭＳ Ｐゴシック" pitchFamily="34" charset="-128"/>
              </a:rPr>
            </a:br>
            <a:r>
              <a:rPr lang="en-US" altLang="ja-JP" sz="3600" b="1">
                <a:ea typeface="ＭＳ Ｐゴシック" pitchFamily="34" charset="-128"/>
              </a:rPr>
              <a:t>(</a:t>
            </a:r>
            <a:r>
              <a:rPr lang="zh-CN" altLang="en-US" sz="3600" b="1">
                <a:ea typeface="SimSun" pitchFamily="2" charset="-122"/>
              </a:rPr>
              <a:t>创</a:t>
            </a:r>
            <a:r>
              <a:rPr lang="en-US" altLang="ja-JP" sz="3600" b="1">
                <a:ea typeface="ＭＳ Ｐゴシック" pitchFamily="34" charset="-128"/>
              </a:rPr>
              <a:t> 1:28)</a:t>
            </a:r>
            <a:endParaRPr lang="en-US" altLang="en-US" sz="3600" b="1">
              <a:ea typeface="ＭＳ Ｐゴシック" pitchFamily="34" charset="-128"/>
            </a:endParaRPr>
          </a:p>
        </p:txBody>
      </p:sp>
      <p:sp>
        <p:nvSpPr>
          <p:cNvPr id="172037"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b="1">
                <a:solidFill>
                  <a:schemeClr val="bg1"/>
                </a:solidFill>
              </a:rPr>
              <a:t>神学</a:t>
            </a:r>
            <a:r>
              <a:rPr lang="ja-JP" altLang="en-US" b="1">
                <a:solidFill>
                  <a:schemeClr val="bg1"/>
                </a:solidFill>
                <a:ea typeface="华文细黑" pitchFamily="-84" charset="-122"/>
              </a:rPr>
              <a:t>问题</a:t>
            </a:r>
            <a:endParaRPr lang="en-US" altLang="en-US" b="1">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8549">
                                            <p:txEl>
                                              <p:pRg st="0" end="0"/>
                                            </p:txEl>
                                          </p:spTgt>
                                        </p:tgtEl>
                                        <p:attrNameLst>
                                          <p:attrName>style.visibility</p:attrName>
                                        </p:attrNameLst>
                                      </p:cBhvr>
                                      <p:to>
                                        <p:strVal val="visible"/>
                                      </p:to>
                                    </p:set>
                                    <p:animEffect transition="in" filter="fade">
                                      <p:cBhvr>
                                        <p:cTn id="7" dur="500"/>
                                        <p:tgtEl>
                                          <p:spTgt spid="10854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8549">
                                            <p:txEl>
                                              <p:pRg st="1" end="1"/>
                                            </p:txEl>
                                          </p:spTgt>
                                        </p:tgtEl>
                                        <p:attrNameLst>
                                          <p:attrName>style.visibility</p:attrName>
                                        </p:attrNameLst>
                                      </p:cBhvr>
                                      <p:to>
                                        <p:strVal val="visible"/>
                                      </p:to>
                                    </p:set>
                                    <p:animEffect transition="in" filter="fade">
                                      <p:cBhvr>
                                        <p:cTn id="12" dur="500"/>
                                        <p:tgtEl>
                                          <p:spTgt spid="10854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8549">
                                            <p:txEl>
                                              <p:pRg st="2" end="2"/>
                                            </p:txEl>
                                          </p:spTgt>
                                        </p:tgtEl>
                                        <p:attrNameLst>
                                          <p:attrName>style.visibility</p:attrName>
                                        </p:attrNameLst>
                                      </p:cBhvr>
                                      <p:to>
                                        <p:strVal val="visible"/>
                                      </p:to>
                                    </p:set>
                                    <p:animEffect transition="in" filter="fade">
                                      <p:cBhvr>
                                        <p:cTn id="17" dur="500"/>
                                        <p:tgtEl>
                                          <p:spTgt spid="1085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4716463" y="473075"/>
            <a:ext cx="2232025" cy="1155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charset="0"/>
              <a:ea typeface="ＭＳ Ｐゴシック" charset="0"/>
            </a:endParaRPr>
          </a:p>
        </p:txBody>
      </p:sp>
      <p:sp>
        <p:nvSpPr>
          <p:cNvPr id="228353" name="Text Box 3"/>
          <p:cNvSpPr txBox="1">
            <a:spLocks noChangeArrowheads="1"/>
          </p:cNvSpPr>
          <p:nvPr/>
        </p:nvSpPr>
        <p:spPr bwMode="auto">
          <a:xfrm>
            <a:off x="-92075" y="6858000"/>
            <a:ext cx="90074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3200" dirty="0">
                <a:solidFill>
                  <a:srgbClr val="000000"/>
                </a:solidFill>
              </a:rPr>
              <a:t>“第二天早上，</a:t>
            </a:r>
            <a:r>
              <a:rPr lang="en-US" altLang="zh-CN" sz="3200" dirty="0">
                <a:solidFill>
                  <a:srgbClr val="000000"/>
                </a:solidFill>
              </a:rPr>
              <a:t>......</a:t>
            </a:r>
            <a:r>
              <a:rPr lang="zh-CN" altLang="en-US" sz="3200" dirty="0">
                <a:solidFill>
                  <a:srgbClr val="000000"/>
                </a:solidFill>
              </a:rPr>
              <a:t>太阳升起，我向耶稣基督投降”</a:t>
            </a:r>
            <a:endParaRPr lang="en-SG" altLang="zh-CN" sz="3200" dirty="0">
              <a:solidFill>
                <a:srgbClr val="000000"/>
              </a:solidFill>
            </a:endParaRPr>
          </a:p>
          <a:p>
            <a:pPr algn="ctr"/>
            <a:r>
              <a:rPr lang="zh-CN" altLang="en-US" sz="3200" dirty="0">
                <a:solidFill>
                  <a:srgbClr val="000000"/>
                </a:solidFill>
              </a:rPr>
              <a:t>（第</a:t>
            </a:r>
            <a:r>
              <a:rPr lang="en-US" altLang="zh-CN" sz="3200" dirty="0">
                <a:solidFill>
                  <a:srgbClr val="000000"/>
                </a:solidFill>
              </a:rPr>
              <a:t>225</a:t>
            </a:r>
            <a:r>
              <a:rPr lang="zh-CN" altLang="en-US" sz="3200" dirty="0">
                <a:solidFill>
                  <a:srgbClr val="000000"/>
                </a:solidFill>
              </a:rPr>
              <a:t>页）</a:t>
            </a:r>
            <a:endParaRPr lang="en-US" sz="3200" dirty="0">
              <a:solidFill>
                <a:srgbClr val="000000"/>
              </a:solidFill>
            </a:endParaRPr>
          </a:p>
        </p:txBody>
      </p:sp>
      <p:sp>
        <p:nvSpPr>
          <p:cNvPr id="228354"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en-US" b="1">
                <a:solidFill>
                  <a:schemeClr val="bg1"/>
                </a:solidFill>
                <a:latin typeface="Arial" charset="0"/>
                <a:ea typeface="宋体" charset="0"/>
                <a:cs typeface="宋体" charset="0"/>
              </a:rPr>
              <a:t>Atheism</a:t>
            </a:r>
          </a:p>
        </p:txBody>
      </p:sp>
      <p:pic>
        <p:nvPicPr>
          <p:cNvPr id="228355" name="Picture 1" descr="Atheist Blank Pamphle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8463" y="-26988"/>
            <a:ext cx="5783262"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5"/>
          <p:cNvSpPr>
            <a:spLocks noChangeArrowheads="1"/>
          </p:cNvSpPr>
          <p:nvPr/>
        </p:nvSpPr>
        <p:spPr bwMode="auto">
          <a:xfrm>
            <a:off x="4572000" y="260350"/>
            <a:ext cx="2459038" cy="1512888"/>
          </a:xfrm>
          <a:prstGeom prst="wedgeRoundRectCallout">
            <a:avLst>
              <a:gd name="adj1" fmla="val 3686"/>
              <a:gd name="adj2" fmla="val 7794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endParaRPr lang="zh-CN" altLang="en-US" sz="2800" b="1" dirty="0">
              <a:solidFill>
                <a:srgbClr val="000000"/>
              </a:solidFill>
              <a:latin typeface="Arial" charset="0"/>
              <a:ea typeface="ＭＳ Ｐゴシック" charset="0"/>
            </a:endParaRPr>
          </a:p>
        </p:txBody>
      </p:sp>
      <p:sp>
        <p:nvSpPr>
          <p:cNvPr id="8" name="AutoShape 5"/>
          <p:cNvSpPr>
            <a:spLocks noChangeArrowheads="1"/>
          </p:cNvSpPr>
          <p:nvPr/>
        </p:nvSpPr>
        <p:spPr bwMode="auto">
          <a:xfrm>
            <a:off x="1692275" y="44450"/>
            <a:ext cx="2459038" cy="1512888"/>
          </a:xfrm>
          <a:prstGeom prst="wedgeRoundRectCallout">
            <a:avLst>
              <a:gd name="adj1" fmla="val -1233"/>
              <a:gd name="adj2" fmla="val 7554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zh-CN" altLang="en-US" sz="2800" dirty="0">
                <a:solidFill>
                  <a:srgbClr val="000000"/>
                </a:solidFill>
                <a:latin typeface="Arial" charset="0"/>
                <a:ea typeface="ＭＳ Ｐゴシック" charset="0"/>
              </a:rPr>
              <a:t>这本小册子是空白的。</a:t>
            </a:r>
          </a:p>
        </p:txBody>
      </p:sp>
      <p:sp>
        <p:nvSpPr>
          <p:cNvPr id="3" name="TextBox 2"/>
          <p:cNvSpPr txBox="1"/>
          <p:nvPr/>
        </p:nvSpPr>
        <p:spPr>
          <a:xfrm>
            <a:off x="4932040" y="548680"/>
            <a:ext cx="1688802" cy="830997"/>
          </a:xfrm>
          <a:prstGeom prst="rect">
            <a:avLst/>
          </a:prstGeom>
          <a:noFill/>
        </p:spPr>
        <p:txBody>
          <a:bodyPr wrap="square" rtlCol="0">
            <a:spAutoFit/>
          </a:bodyPr>
          <a:lstStyle/>
          <a:p>
            <a:pPr algn="ctr"/>
            <a:r>
              <a:rPr lang="zh-CN" altLang="en-US" dirty="0">
                <a:solidFill>
                  <a:srgbClr val="000000"/>
                </a:solidFill>
                <a:latin typeface="Arial" charset="0"/>
                <a:ea typeface="ＭＳ Ｐゴシック" charset="0"/>
              </a:rPr>
              <a:t>我们是无神论者。</a:t>
            </a:r>
          </a:p>
        </p:txBody>
      </p:sp>
    </p:spTree>
    <p:extLst>
      <p:ext uri="{BB962C8B-B14F-4D97-AF65-F5344CB8AC3E}">
        <p14:creationId xmlns:p14="http://schemas.microsoft.com/office/powerpoint/2010/main" val="349668670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3244jwdu7xbi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2" name="Rectangle 3"/>
          <p:cNvSpPr>
            <a:spLocks noGrp="1" noChangeArrowheads="1"/>
          </p:cNvSpPr>
          <p:nvPr>
            <p:ph type="title"/>
          </p:nvPr>
        </p:nvSpPr>
        <p:spPr>
          <a:xfrm>
            <a:off x="685800" y="609600"/>
            <a:ext cx="8229600" cy="1143000"/>
          </a:xfrm>
        </p:spPr>
        <p:txBody>
          <a:bodyPr/>
          <a:lstStyle/>
          <a:p>
            <a:pPr eaLnBrk="1" hangingPunct="1"/>
            <a:r>
              <a:rPr lang="ja-JP" altLang="en-US" b="1">
                <a:ea typeface="ヒラギノ角ゴ ProN W3" pitchFamily="-84" charset="-128"/>
              </a:rPr>
              <a:t>人，</a:t>
            </a:r>
            <a:r>
              <a:rPr lang="zh-CN" altLang="en-US" b="1">
                <a:ea typeface="SimSun" pitchFamily="2" charset="-122"/>
              </a:rPr>
              <a:t>如</a:t>
            </a:r>
            <a:r>
              <a:rPr lang="zh-CN" altLang="en-US" b="1">
                <a:ea typeface="华文细黑" pitchFamily="-84" charset="-122"/>
              </a:rPr>
              <a:t>动</a:t>
            </a:r>
            <a:r>
              <a:rPr lang="zh-CN" altLang="en-US" b="1">
                <a:ea typeface="ヒラギノ角ゴ ProN W3" pitchFamily="-84" charset="-128"/>
              </a:rPr>
              <a:t>物，</a:t>
            </a:r>
            <a:r>
              <a:rPr lang="zh-CN" altLang="en-US" b="1">
                <a:ea typeface="SimSun" pitchFamily="2" charset="-122"/>
              </a:rPr>
              <a:t>延续</a:t>
            </a:r>
            <a:r>
              <a:rPr lang="zh-CN" altLang="en-US" b="1">
                <a:ea typeface="ヒラギノ角ゴ ProN W3" pitchFamily="-84" charset="-128"/>
              </a:rPr>
              <a:t>他自己的种类</a:t>
            </a:r>
            <a:endParaRPr lang="zh-CN" altLang="en-US" b="1">
              <a:ea typeface="ＭＳ Ｐゴシック" pitchFamily="34" charset="-128"/>
            </a:endParaRPr>
          </a:p>
        </p:txBody>
      </p:sp>
      <p:pic>
        <p:nvPicPr>
          <p:cNvPr id="174083" name="Picture 4"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4"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b="1">
                <a:solidFill>
                  <a:schemeClr val="bg1"/>
                </a:solidFill>
              </a:rPr>
              <a:t>神学</a:t>
            </a:r>
            <a:r>
              <a:rPr lang="ja-JP" altLang="en-US" b="1">
                <a:solidFill>
                  <a:schemeClr val="bg1"/>
                </a:solidFill>
                <a:ea typeface="华文细黑" pitchFamily="-84" charset="-122"/>
              </a:rPr>
              <a:t>问题</a:t>
            </a:r>
            <a:endParaRPr lang="en-US" altLang="en-US" b="1">
              <a:solidFill>
                <a:schemeClr val="bg1"/>
              </a:solidFill>
            </a:endParaRPr>
          </a:p>
        </p:txBody>
      </p:sp>
    </p:spTree>
  </p:cSld>
  <p:clrMapOvr>
    <a:masterClrMapping/>
  </p:clrMapOvr>
  <p:transition spd="med">
    <p:randomBar dir="ver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5240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Rectangle 3"/>
          <p:cNvSpPr>
            <a:spLocks noGrp="1" noChangeArrowheads="1"/>
          </p:cNvSpPr>
          <p:nvPr>
            <p:ph type="body" idx="1"/>
          </p:nvPr>
        </p:nvSpPr>
        <p:spPr>
          <a:xfrm>
            <a:off x="4572000" y="2362200"/>
            <a:ext cx="4572000" cy="3810000"/>
          </a:xfrm>
        </p:spPr>
        <p:txBody>
          <a:bodyPr/>
          <a:lstStyle/>
          <a:p>
            <a:pPr eaLnBrk="1" hangingPunct="1"/>
            <a:r>
              <a:rPr lang="ja-JP" altLang="en-US" b="1">
                <a:ea typeface="华文细黑" pitchFamily="-84" charset="-122"/>
              </a:rPr>
              <a:t>辩</a:t>
            </a:r>
            <a:r>
              <a:rPr lang="ja-JP" altLang="en-US" b="1">
                <a:ea typeface="ヒラギノ角ゴ ProN W3" pitchFamily="-84" charset="-128"/>
              </a:rPr>
              <a:t>明真相能力</a:t>
            </a:r>
            <a:r>
              <a:rPr lang="en-US" altLang="ja-JP" b="1">
                <a:ea typeface="ＭＳ Ｐゴシック" pitchFamily="34" charset="-128"/>
              </a:rPr>
              <a:t> (2:16-17)</a:t>
            </a:r>
          </a:p>
          <a:p>
            <a:pPr eaLnBrk="1" hangingPunct="1"/>
            <a:r>
              <a:rPr lang="ja-JP" altLang="en-US" b="1">
                <a:ea typeface="华文细黑" pitchFamily="-84" charset="-122"/>
              </a:rPr>
              <a:t>讲话</a:t>
            </a:r>
            <a:r>
              <a:rPr lang="ja-JP" altLang="en-US" b="1">
                <a:ea typeface="ヒラギノ角ゴ ProN W3" pitchFamily="-84" charset="-128"/>
              </a:rPr>
              <a:t>能力</a:t>
            </a:r>
            <a:r>
              <a:rPr lang="en-US" altLang="ja-JP" b="1">
                <a:ea typeface="ＭＳ Ｐゴシック" pitchFamily="34" charset="-128"/>
              </a:rPr>
              <a:t> ((2:23)</a:t>
            </a:r>
          </a:p>
          <a:p>
            <a:pPr eaLnBrk="1" hangingPunct="1"/>
            <a:r>
              <a:rPr lang="ja-JP" altLang="en-US" b="1">
                <a:ea typeface="ヒラギノ角ゴ ProN W3" pitchFamily="-84" charset="-128"/>
              </a:rPr>
              <a:t>婚姻</a:t>
            </a:r>
            <a:r>
              <a:rPr lang="en-US" altLang="ja-JP" b="1">
                <a:ea typeface="ＭＳ Ｐゴシック" pitchFamily="34" charset="-128"/>
              </a:rPr>
              <a:t>&amp;</a:t>
            </a:r>
            <a:r>
              <a:rPr lang="ja-JP" altLang="en-US" b="1">
                <a:ea typeface="ヒラギノ角ゴ ProN W3" pitchFamily="-84" charset="-128"/>
              </a:rPr>
              <a:t>关系</a:t>
            </a:r>
            <a:r>
              <a:rPr lang="en-US" altLang="ja-JP" b="1">
                <a:ea typeface="ＭＳ Ｐゴシック" pitchFamily="34" charset="-128"/>
              </a:rPr>
              <a:t>(2:24)</a:t>
            </a:r>
          </a:p>
          <a:p>
            <a:pPr eaLnBrk="1" hangingPunct="1"/>
            <a:r>
              <a:rPr lang="ja-JP" altLang="en-US" b="1">
                <a:ea typeface="华文细黑" pitchFamily="-84" charset="-122"/>
              </a:rPr>
              <a:t>创</a:t>
            </a:r>
            <a:r>
              <a:rPr lang="ja-JP" altLang="en-US" b="1">
                <a:ea typeface="ヒラギノ角ゴ ProN W3" pitchFamily="-84" charset="-128"/>
              </a:rPr>
              <a:t>造性能力</a:t>
            </a:r>
            <a:r>
              <a:rPr lang="en-US" altLang="ja-JP">
                <a:ea typeface="ＭＳ Ｐゴシック" pitchFamily="34" charset="-128"/>
              </a:rPr>
              <a:t> </a:t>
            </a:r>
            <a:r>
              <a:rPr lang="en-US" altLang="ja-JP" b="1">
                <a:ea typeface="ＭＳ Ｐゴシック" pitchFamily="34" charset="-128"/>
              </a:rPr>
              <a:t>(2:19-20)</a:t>
            </a:r>
            <a:endParaRPr lang="en-US" altLang="en-US" b="1">
              <a:ea typeface="ＭＳ Ｐゴシック" pitchFamily="34" charset="-128"/>
            </a:endParaRPr>
          </a:p>
        </p:txBody>
      </p:sp>
      <p:sp>
        <p:nvSpPr>
          <p:cNvPr id="110596" name="Text Box 4"/>
          <p:cNvSpPr txBox="1">
            <a:spLocks noChangeArrowheads="1"/>
          </p:cNvSpPr>
          <p:nvPr/>
        </p:nvSpPr>
        <p:spPr bwMode="auto">
          <a:xfrm>
            <a:off x="8578850" y="76200"/>
            <a:ext cx="4889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eaLnBrk="1" hangingPunct="1">
              <a:defRPr/>
            </a:pPr>
            <a:r>
              <a:rPr lang="en-US" b="1">
                <a:latin typeface="Times New Roman" pitchFamily="-128" charset="0"/>
                <a:ea typeface="ＭＳ Ｐゴシック" pitchFamily="-112" charset="-128"/>
                <a:cs typeface="ＭＳ Ｐゴシック" pitchFamily="-112" charset="-128"/>
              </a:rPr>
              <a:t>35</a:t>
            </a:r>
          </a:p>
        </p:txBody>
      </p:sp>
      <p:sp>
        <p:nvSpPr>
          <p:cNvPr id="176132" name="Rectangle 5"/>
          <p:cNvSpPr>
            <a:spLocks noGrp="1" noChangeArrowheads="1"/>
          </p:cNvSpPr>
          <p:nvPr>
            <p:ph type="title"/>
          </p:nvPr>
        </p:nvSpPr>
        <p:spPr>
          <a:xfrm>
            <a:off x="1143000" y="1600200"/>
            <a:ext cx="7772400" cy="762000"/>
          </a:xfrm>
          <a:solidFill>
            <a:srgbClr val="00006A"/>
          </a:solidFill>
        </p:spPr>
        <p:txBody>
          <a:bodyPr/>
          <a:lstStyle/>
          <a:p>
            <a:pPr eaLnBrk="1" hangingPunct="1"/>
            <a:r>
              <a:rPr lang="ja-JP" altLang="en-US" b="1">
                <a:solidFill>
                  <a:schemeClr val="bg1"/>
                </a:solidFill>
                <a:ea typeface="ヒラギノ角ゴ ProN W3" pitchFamily="-84" charset="-128"/>
              </a:rPr>
              <a:t>人</a:t>
            </a:r>
            <a:r>
              <a:rPr lang="zh-CN" altLang="en-US" b="1">
                <a:solidFill>
                  <a:schemeClr val="bg1"/>
                </a:solidFill>
                <a:ea typeface="SimSun" pitchFamily="2" charset="-122"/>
              </a:rPr>
              <a:t>与</a:t>
            </a:r>
            <a:r>
              <a:rPr lang="zh-CN" altLang="en-US" b="1">
                <a:solidFill>
                  <a:schemeClr val="bg1"/>
                </a:solidFill>
                <a:ea typeface="华文细黑" pitchFamily="-84" charset="-122"/>
              </a:rPr>
              <a:t>动</a:t>
            </a:r>
            <a:r>
              <a:rPr lang="zh-CN" altLang="en-US" b="1">
                <a:solidFill>
                  <a:schemeClr val="bg1"/>
                </a:solidFill>
                <a:ea typeface="ヒラギノ角ゴ ProN W3" pitchFamily="-84" charset="-128"/>
              </a:rPr>
              <a:t>物之</a:t>
            </a:r>
            <a:r>
              <a:rPr lang="zh-CN" altLang="en-US" b="1">
                <a:solidFill>
                  <a:schemeClr val="bg1"/>
                </a:solidFill>
                <a:ea typeface="华文细黑" pitchFamily="-84" charset="-122"/>
              </a:rPr>
              <a:t>间</a:t>
            </a:r>
            <a:r>
              <a:rPr lang="zh-CN" altLang="en-US" b="1">
                <a:solidFill>
                  <a:schemeClr val="bg1"/>
                </a:solidFill>
                <a:ea typeface="ヒラギノ角ゴ ProN W3" pitchFamily="-84" charset="-128"/>
              </a:rPr>
              <a:t>的分别</a:t>
            </a:r>
            <a:endParaRPr lang="en-US" altLang="en-US" sz="4800">
              <a:ea typeface="ＭＳ Ｐゴシック" pitchFamily="34" charset="-128"/>
            </a:endParaRPr>
          </a:p>
        </p:txBody>
      </p:sp>
      <p:pic>
        <p:nvPicPr>
          <p:cNvPr id="176133" name="Picture 6"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4"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b="1">
                <a:solidFill>
                  <a:schemeClr val="bg1"/>
                </a:solidFill>
              </a:rPr>
              <a:t>神学</a:t>
            </a:r>
            <a:r>
              <a:rPr lang="ja-JP" altLang="en-US" b="1">
                <a:solidFill>
                  <a:schemeClr val="bg1"/>
                </a:solidFill>
                <a:ea typeface="华文细黑" pitchFamily="-84" charset="-122"/>
              </a:rPr>
              <a:t>问题</a:t>
            </a:r>
            <a:endParaRPr lang="en-US" altLang="en-US" b="1">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 calcmode="lin" valueType="num">
                                      <p:cBhvr>
                                        <p:cTn id="7" dur="1000" fill="hold"/>
                                        <p:tgtEl>
                                          <p:spTgt spid="1105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05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05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05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0595">
                                            <p:txEl>
                                              <p:pRg st="1" end="1"/>
                                            </p:txEl>
                                          </p:spTgt>
                                        </p:tgtEl>
                                        <p:attrNameLst>
                                          <p:attrName>style.visibility</p:attrName>
                                        </p:attrNameLst>
                                      </p:cBhvr>
                                      <p:to>
                                        <p:strVal val="visible"/>
                                      </p:to>
                                    </p:set>
                                    <p:anim calcmode="lin" valueType="num">
                                      <p:cBhvr>
                                        <p:cTn id="15" dur="1000" fill="hold"/>
                                        <p:tgtEl>
                                          <p:spTgt spid="1105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05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05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05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0595">
                                            <p:txEl>
                                              <p:pRg st="2" end="2"/>
                                            </p:txEl>
                                          </p:spTgt>
                                        </p:tgtEl>
                                        <p:attrNameLst>
                                          <p:attrName>style.visibility</p:attrName>
                                        </p:attrNameLst>
                                      </p:cBhvr>
                                      <p:to>
                                        <p:strVal val="visible"/>
                                      </p:to>
                                    </p:set>
                                    <p:anim calcmode="lin" valueType="num">
                                      <p:cBhvr>
                                        <p:cTn id="23" dur="1000" fill="hold"/>
                                        <p:tgtEl>
                                          <p:spTgt spid="1105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05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05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05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0595">
                                            <p:txEl>
                                              <p:pRg st="3" end="3"/>
                                            </p:txEl>
                                          </p:spTgt>
                                        </p:tgtEl>
                                        <p:attrNameLst>
                                          <p:attrName>style.visibility</p:attrName>
                                        </p:attrNameLst>
                                      </p:cBhvr>
                                      <p:to>
                                        <p:strVal val="visible"/>
                                      </p:to>
                                    </p:set>
                                    <p:anim calcmode="lin" valueType="num">
                                      <p:cBhvr>
                                        <p:cTn id="31" dur="1000" fill="hold"/>
                                        <p:tgtEl>
                                          <p:spTgt spid="11059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1059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1059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059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descr="ImageofGod"/>
          <p:cNvPicPr>
            <a:picLocks noChangeAspect="1" noChangeArrowheads="1"/>
          </p:cNvPicPr>
          <p:nvPr/>
        </p:nvPicPr>
        <p:blipFill>
          <a:blip r:embed="rId3" cstate="screen">
            <a:lum bright="18000"/>
            <a:extLst>
              <a:ext uri="{28A0092B-C50C-407E-A947-70E740481C1C}">
                <a14:useLocalDpi xmlns:a14="http://schemas.microsoft.com/office/drawing/2010/main" val="0"/>
              </a:ext>
            </a:extLst>
          </a:blip>
          <a:srcRect/>
          <a:stretch>
            <a:fillRect/>
          </a:stretch>
        </p:blipFill>
        <p:spPr bwMode="auto">
          <a:xfrm>
            <a:off x="914400" y="0"/>
            <a:ext cx="8229600" cy="613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Rectangle 3"/>
          <p:cNvSpPr>
            <a:spLocks noGrp="1" noChangeArrowheads="1"/>
          </p:cNvSpPr>
          <p:nvPr>
            <p:ph type="body" idx="1"/>
          </p:nvPr>
        </p:nvSpPr>
        <p:spPr>
          <a:xfrm>
            <a:off x="914400" y="1752600"/>
            <a:ext cx="7010400" cy="3276600"/>
          </a:xfrm>
        </p:spPr>
        <p:txBody>
          <a:bodyPr/>
          <a:lstStyle/>
          <a:p>
            <a:pPr eaLnBrk="1" hangingPunct="1"/>
            <a:r>
              <a:rPr lang="ja-JP" altLang="en-US" sz="4000" b="1">
                <a:ea typeface="华文细黑" pitchFamily="-84" charset="-122"/>
              </a:rPr>
              <a:t>统</a:t>
            </a:r>
            <a:r>
              <a:rPr lang="ja-JP" altLang="en-US" sz="4000" b="1">
                <a:ea typeface="ヒラギノ角ゴ ProN W3" pitchFamily="-84" charset="-128"/>
              </a:rPr>
              <a:t>治</a:t>
            </a:r>
            <a:r>
              <a:rPr lang="ja-JP" altLang="en-US" sz="4000" b="1">
                <a:ea typeface="华文细黑" pitchFamily="-84" charset="-122"/>
              </a:rPr>
              <a:t>创</a:t>
            </a:r>
            <a:r>
              <a:rPr lang="ja-JP" altLang="en-US" sz="4000" b="1">
                <a:ea typeface="ヒラギノ角ゴ ProN W3" pitchFamily="-84" charset="-128"/>
              </a:rPr>
              <a:t>作</a:t>
            </a:r>
            <a:r>
              <a:rPr lang="en-US" altLang="ja-JP" sz="4000" b="1">
                <a:ea typeface="ＭＳ Ｐゴシック" pitchFamily="34" charset="-128"/>
              </a:rPr>
              <a:t> (1:26)</a:t>
            </a:r>
          </a:p>
          <a:p>
            <a:pPr eaLnBrk="1" hangingPunct="1"/>
            <a:r>
              <a:rPr lang="ja-JP" altLang="en-US" sz="4000" b="1">
                <a:ea typeface="ヒラギノ角ゴ ProN W3" pitchFamily="-84" charset="-128"/>
              </a:rPr>
              <a:t>与上帝</a:t>
            </a:r>
            <a:r>
              <a:rPr lang="zh-CN" altLang="en-US" sz="4000" b="1">
                <a:ea typeface="SimSun" pitchFamily="2" charset="-122"/>
              </a:rPr>
              <a:t>沟通 </a:t>
            </a:r>
            <a:r>
              <a:rPr lang="en-US" altLang="ja-JP" sz="4000" b="1">
                <a:ea typeface="ＭＳ Ｐゴシック" pitchFamily="34" charset="-128"/>
              </a:rPr>
              <a:t>(2:16ff.)</a:t>
            </a:r>
          </a:p>
          <a:p>
            <a:pPr eaLnBrk="1" hangingPunct="1"/>
            <a:r>
              <a:rPr lang="ja-JP" altLang="en-US" sz="4000" b="1">
                <a:ea typeface="ヒラギノ角ゴ ProN W3" pitchFamily="-84" charset="-128"/>
              </a:rPr>
              <a:t>人类尊</a:t>
            </a:r>
            <a:r>
              <a:rPr lang="ja-JP" altLang="en-US" sz="4000" b="1">
                <a:ea typeface="华文细黑" pitchFamily="-84" charset="-122"/>
              </a:rPr>
              <a:t>严</a:t>
            </a:r>
            <a:r>
              <a:rPr lang="en-US" altLang="ja-JP" sz="4000">
                <a:ea typeface="ＭＳ Ｐゴシック" pitchFamily="34" charset="-128"/>
              </a:rPr>
              <a:t> </a:t>
            </a:r>
            <a:r>
              <a:rPr lang="en-US" altLang="ja-JP" sz="4000" b="1">
                <a:ea typeface="ＭＳ Ｐゴシック" pitchFamily="34" charset="-128"/>
              </a:rPr>
              <a:t>(9:6)</a:t>
            </a:r>
            <a:endParaRPr lang="en-US" altLang="en-US" sz="4000" b="1">
              <a:ea typeface="ＭＳ Ｐゴシック" pitchFamily="34" charset="-128"/>
            </a:endParaRPr>
          </a:p>
        </p:txBody>
      </p:sp>
      <p:sp>
        <p:nvSpPr>
          <p:cNvPr id="112644" name="Text Box 4"/>
          <p:cNvSpPr txBox="1">
            <a:spLocks noChangeArrowheads="1"/>
          </p:cNvSpPr>
          <p:nvPr/>
        </p:nvSpPr>
        <p:spPr bwMode="auto">
          <a:xfrm>
            <a:off x="8578850" y="76200"/>
            <a:ext cx="4889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eaLnBrk="1" hangingPunct="1">
              <a:defRPr/>
            </a:pPr>
            <a:r>
              <a:rPr lang="en-US" b="1">
                <a:latin typeface="Times New Roman" pitchFamily="-128" charset="0"/>
                <a:ea typeface="ＭＳ Ｐゴシック" pitchFamily="-112" charset="-128"/>
                <a:cs typeface="ＭＳ Ｐゴシック" pitchFamily="-112" charset="-128"/>
              </a:rPr>
              <a:t>35</a:t>
            </a:r>
          </a:p>
        </p:txBody>
      </p:sp>
      <p:sp>
        <p:nvSpPr>
          <p:cNvPr id="178180" name="Rectangle 5"/>
          <p:cNvSpPr>
            <a:spLocks noGrp="1" noChangeArrowheads="1"/>
          </p:cNvSpPr>
          <p:nvPr>
            <p:ph type="title"/>
          </p:nvPr>
        </p:nvSpPr>
        <p:spPr>
          <a:xfrm>
            <a:off x="0" y="685800"/>
            <a:ext cx="7772400" cy="762000"/>
          </a:xfrm>
          <a:solidFill>
            <a:srgbClr val="00006A"/>
          </a:solidFill>
        </p:spPr>
        <p:txBody>
          <a:bodyPr/>
          <a:lstStyle/>
          <a:p>
            <a:pPr eaLnBrk="1" hangingPunct="1"/>
            <a:r>
              <a:rPr lang="ja-JP" altLang="en-US" b="1">
                <a:solidFill>
                  <a:schemeClr val="bg1"/>
                </a:solidFill>
                <a:ea typeface="华文细黑" pitchFamily="-84" charset="-122"/>
              </a:rPr>
              <a:t>这</a:t>
            </a:r>
            <a:r>
              <a:rPr lang="ja-JP" altLang="en-US" b="1">
                <a:solidFill>
                  <a:schemeClr val="bg1"/>
                </a:solidFill>
                <a:ea typeface="ヒラギノ角ゴ ProN W3" pitchFamily="-84" charset="-128"/>
              </a:rPr>
              <a:t>个</a:t>
            </a:r>
            <a:r>
              <a:rPr lang="ja-JP" altLang="en-US" b="1">
                <a:solidFill>
                  <a:schemeClr val="bg1"/>
                </a:solidFill>
                <a:ea typeface="华文细黑" pitchFamily="-84" charset="-122"/>
              </a:rPr>
              <a:t>图</a:t>
            </a:r>
            <a:r>
              <a:rPr lang="ja-JP" altLang="en-US" b="1">
                <a:solidFill>
                  <a:schemeClr val="bg1"/>
                </a:solidFill>
                <a:ea typeface="ヒラギノ角ゴ ProN W3" pitchFamily="-84" charset="-128"/>
              </a:rPr>
              <a:t>象</a:t>
            </a:r>
            <a:r>
              <a:rPr lang="ja-JP" altLang="en-US" sz="4000" b="1">
                <a:solidFill>
                  <a:schemeClr val="bg1"/>
                </a:solidFill>
                <a:ea typeface="ヒラギノ角ゴ ProN W3" pitchFamily="-84" charset="-128"/>
              </a:rPr>
              <a:t>是</a:t>
            </a:r>
            <a:r>
              <a:rPr lang="ja-JP" altLang="en-US" b="1">
                <a:solidFill>
                  <a:schemeClr val="bg1"/>
                </a:solidFill>
                <a:ea typeface="ヒラギノ角ゴ ProN W3" pitchFamily="-84" charset="-128"/>
              </a:rPr>
              <a:t>什么</a:t>
            </a:r>
            <a:r>
              <a:rPr lang="en-US" altLang="ja-JP">
                <a:solidFill>
                  <a:schemeClr val="bg1"/>
                </a:solidFill>
                <a:ea typeface="ＭＳ Ｐゴシック" pitchFamily="34" charset="-128"/>
              </a:rPr>
              <a:t> </a:t>
            </a:r>
            <a:r>
              <a:rPr lang="en-US" altLang="ja-JP" sz="3600" b="1">
                <a:solidFill>
                  <a:schemeClr val="bg1"/>
                </a:solidFill>
                <a:ea typeface="ＭＳ Ｐゴシック" pitchFamily="34" charset="-128"/>
              </a:rPr>
              <a:t>?</a:t>
            </a:r>
            <a:endParaRPr lang="en-US" altLang="en-US" sz="4000" b="1">
              <a:solidFill>
                <a:schemeClr val="bg1"/>
              </a:solidFill>
              <a:ea typeface="ＭＳ Ｐゴシック" pitchFamily="34" charset="-128"/>
            </a:endParaRPr>
          </a:p>
        </p:txBody>
      </p:sp>
      <p:pic>
        <p:nvPicPr>
          <p:cNvPr id="178181" name="Picture 6"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2"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b="1">
                <a:solidFill>
                  <a:schemeClr val="bg1"/>
                </a:solidFill>
              </a:rPr>
              <a:t>神学</a:t>
            </a:r>
            <a:r>
              <a:rPr lang="ja-JP" altLang="en-US" b="1">
                <a:solidFill>
                  <a:schemeClr val="bg1"/>
                </a:solidFill>
                <a:ea typeface="华文细黑" pitchFamily="-84" charset="-122"/>
              </a:rPr>
              <a:t>问题</a:t>
            </a:r>
            <a:endParaRPr lang="en-US" altLang="en-US" b="1">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p:cTn id="7" dur="1000" fill="hold"/>
                                        <p:tgtEl>
                                          <p:spTgt spid="1126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26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264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264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2643">
                                            <p:txEl>
                                              <p:pRg st="1" end="1"/>
                                            </p:txEl>
                                          </p:spTgt>
                                        </p:tgtEl>
                                        <p:attrNameLst>
                                          <p:attrName>style.visibility</p:attrName>
                                        </p:attrNameLst>
                                      </p:cBhvr>
                                      <p:to>
                                        <p:strVal val="visible"/>
                                      </p:to>
                                    </p:set>
                                    <p:anim calcmode="lin" valueType="num">
                                      <p:cBhvr>
                                        <p:cTn id="15" dur="1000" fill="hold"/>
                                        <p:tgtEl>
                                          <p:spTgt spid="1126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26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264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264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2643">
                                            <p:txEl>
                                              <p:pRg st="2" end="2"/>
                                            </p:txEl>
                                          </p:spTgt>
                                        </p:tgtEl>
                                        <p:attrNameLst>
                                          <p:attrName>style.visibility</p:attrName>
                                        </p:attrNameLst>
                                      </p:cBhvr>
                                      <p:to>
                                        <p:strVal val="visible"/>
                                      </p:to>
                                    </p:set>
                                    <p:anim calcmode="lin" valueType="num">
                                      <p:cBhvr>
                                        <p:cTn id="23" dur="1000" fill="hold"/>
                                        <p:tgtEl>
                                          <p:spTgt spid="1126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26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264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264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hire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
            <a:ext cx="5943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6" name="Rectangle 3"/>
          <p:cNvSpPr>
            <a:spLocks noGrp="1" noChangeArrowheads="1"/>
          </p:cNvSpPr>
          <p:nvPr>
            <p:ph type="ctrTitle"/>
          </p:nvPr>
        </p:nvSpPr>
        <p:spPr>
          <a:xfrm>
            <a:off x="152400" y="304800"/>
            <a:ext cx="8686800" cy="1066800"/>
          </a:xfrm>
        </p:spPr>
        <p:txBody>
          <a:bodyPr/>
          <a:lstStyle/>
          <a:p>
            <a:pPr eaLnBrk="1" hangingPunct="1"/>
            <a:r>
              <a:rPr lang="ja-JP" altLang="en-US" b="1">
                <a:solidFill>
                  <a:schemeClr val="bg1"/>
                </a:solidFill>
                <a:ea typeface="ヒラギノ角ゴ ProN W3" pitchFamily="-84" charset="-128"/>
              </a:rPr>
              <a:t>有没有</a:t>
            </a:r>
            <a:r>
              <a:rPr lang="ja-JP" altLang="en-US" b="1">
                <a:solidFill>
                  <a:schemeClr val="bg1"/>
                </a:solidFill>
                <a:ea typeface="华文细黑" pitchFamily="-84" charset="-122"/>
              </a:rPr>
              <a:t>聪</a:t>
            </a:r>
            <a:r>
              <a:rPr lang="ja-JP" altLang="en-US" b="1">
                <a:solidFill>
                  <a:schemeClr val="bg1"/>
                </a:solidFill>
                <a:ea typeface="ヒラギノ角ゴ ProN W3" pitchFamily="-84" charset="-128"/>
              </a:rPr>
              <a:t>明的</a:t>
            </a:r>
            <a:r>
              <a:rPr lang="ja-JP" altLang="en-US" b="1">
                <a:solidFill>
                  <a:schemeClr val="bg1"/>
                </a:solidFill>
                <a:ea typeface="华文细黑" pitchFamily="-84" charset="-122"/>
              </a:rPr>
              <a:t>设计</a:t>
            </a:r>
            <a:r>
              <a:rPr lang="ja-JP" altLang="en-US" b="1">
                <a:solidFill>
                  <a:schemeClr val="bg1"/>
                </a:solidFill>
                <a:ea typeface="ヒラギノ角ゴ ProN W3" pitchFamily="-84" charset="-128"/>
              </a:rPr>
              <a:t>的据</a:t>
            </a:r>
            <a:r>
              <a:rPr lang="ja-JP" altLang="en-US" b="1">
                <a:solidFill>
                  <a:schemeClr val="bg1"/>
                </a:solidFill>
                <a:ea typeface="华文细黑" pitchFamily="-84" charset="-122"/>
              </a:rPr>
              <a:t>证</a:t>
            </a:r>
            <a:r>
              <a:rPr lang="ja-JP" altLang="en-US" b="1">
                <a:solidFill>
                  <a:schemeClr val="bg1"/>
                </a:solidFill>
                <a:ea typeface="ヒラギノ角ゴ ProN W3" pitchFamily="-84" charset="-128"/>
              </a:rPr>
              <a:t>？</a:t>
            </a:r>
            <a:r>
              <a:rPr lang="en-US" altLang="ja-JP">
                <a:ea typeface="ＭＳ Ｐゴシック" pitchFamily="34" charset="-128"/>
              </a:rPr>
              <a:t> </a:t>
            </a:r>
            <a:endParaRPr lang="en-US" altLang="en-US">
              <a:ea typeface="ＭＳ Ｐゴシック" pitchFamily="34" charset="-128"/>
            </a:endParaRPr>
          </a:p>
        </p:txBody>
      </p:sp>
      <p:sp>
        <p:nvSpPr>
          <p:cNvPr id="180227" name="Rectangle 4"/>
          <p:cNvSpPr>
            <a:spLocks noGrp="1" noChangeArrowheads="1"/>
          </p:cNvSpPr>
          <p:nvPr>
            <p:ph type="subTitle" idx="1"/>
          </p:nvPr>
        </p:nvSpPr>
        <p:spPr>
          <a:xfrm>
            <a:off x="4648200" y="2514600"/>
            <a:ext cx="4114800" cy="2895600"/>
          </a:xfrm>
        </p:spPr>
        <p:txBody>
          <a:bodyPr/>
          <a:lstStyle/>
          <a:p>
            <a:pPr eaLnBrk="1" hangingPunct="1"/>
            <a:r>
              <a:rPr lang="ja-JP" altLang="en-US" b="1">
                <a:solidFill>
                  <a:schemeClr val="bg1"/>
                </a:solidFill>
                <a:ea typeface="华文细黑" pitchFamily="-84" charset="-122"/>
              </a:rPr>
              <a:t>为</a:t>
            </a:r>
            <a:r>
              <a:rPr lang="ja-JP" altLang="en-US" b="1">
                <a:solidFill>
                  <a:schemeClr val="bg1"/>
                </a:solidFill>
                <a:ea typeface="ヒラギノ角ゴ ProN W3" pitchFamily="-84" charset="-128"/>
              </a:rPr>
              <a:t>反</a:t>
            </a:r>
            <a:r>
              <a:rPr lang="ja-JP" altLang="en-US" b="1">
                <a:solidFill>
                  <a:schemeClr val="bg1"/>
                </a:solidFill>
                <a:ea typeface="华文细黑" pitchFamily="-84" charset="-122"/>
              </a:rPr>
              <a:t>对聪</a:t>
            </a:r>
            <a:r>
              <a:rPr lang="ja-JP" altLang="en-US" b="1">
                <a:solidFill>
                  <a:schemeClr val="bg1"/>
                </a:solidFill>
                <a:ea typeface="ヒラギノ角ゴ ProN W3" pitchFamily="-84" charset="-128"/>
              </a:rPr>
              <a:t>明的</a:t>
            </a:r>
            <a:r>
              <a:rPr lang="ja-JP" altLang="en-US" b="1">
                <a:solidFill>
                  <a:schemeClr val="bg1"/>
                </a:solidFill>
                <a:ea typeface="华文细黑" pitchFamily="-84" charset="-122"/>
              </a:rPr>
              <a:t>设计</a:t>
            </a:r>
            <a:r>
              <a:rPr lang="ja-JP" altLang="en-US" b="1">
                <a:solidFill>
                  <a:schemeClr val="bg1"/>
                </a:solidFill>
                <a:ea typeface="ヒラギノ角ゴ ProN W3" pitchFamily="-84" charset="-128"/>
              </a:rPr>
              <a:t>而</a:t>
            </a:r>
            <a:r>
              <a:rPr lang="ja-JP" altLang="en-US" b="1">
                <a:solidFill>
                  <a:schemeClr val="bg1"/>
                </a:solidFill>
                <a:ea typeface="华文细黑" pitchFamily="-84" charset="-122"/>
              </a:rPr>
              <a:t>辩论</a:t>
            </a:r>
            <a:r>
              <a:rPr lang="en-US" altLang="ja-JP">
                <a:solidFill>
                  <a:schemeClr val="bg1"/>
                </a:solidFill>
                <a:ea typeface="ＭＳ Ｐゴシック" pitchFamily="34" charset="-128"/>
              </a:rPr>
              <a:t> </a:t>
            </a:r>
            <a:br>
              <a:rPr lang="en-US" altLang="ja-JP" sz="4000" b="1">
                <a:solidFill>
                  <a:schemeClr val="bg1"/>
                </a:solidFill>
                <a:ea typeface="ＭＳ Ｐゴシック" pitchFamily="34" charset="-128"/>
              </a:rPr>
            </a:br>
            <a:r>
              <a:rPr lang="en-US" altLang="ja-JP" sz="4000" b="1">
                <a:solidFill>
                  <a:schemeClr val="bg1"/>
                </a:solidFill>
                <a:ea typeface="ＭＳ Ｐゴシック" pitchFamily="34" charset="-128"/>
              </a:rPr>
              <a:t>(pp. 85-88)</a:t>
            </a:r>
            <a:endParaRPr lang="en-US" altLang="en-US" sz="4000" b="1">
              <a:solidFill>
                <a:schemeClr val="bg1"/>
              </a:solidFill>
              <a:ea typeface="ＭＳ Ｐゴシック" pitchFamily="34" charset="-128"/>
            </a:endParaRPr>
          </a:p>
        </p:txBody>
      </p:sp>
      <p:pic>
        <p:nvPicPr>
          <p:cNvPr id="180228" name="Picture 5"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ear-ni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9225"/>
            <a:ext cx="9144000"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Rectangle 3"/>
          <p:cNvSpPr>
            <a:spLocks noGrp="1" noChangeArrowheads="1"/>
          </p:cNvSpPr>
          <p:nvPr>
            <p:ph type="ctrTitle"/>
          </p:nvPr>
        </p:nvSpPr>
        <p:spPr>
          <a:xfrm>
            <a:off x="152400" y="152400"/>
            <a:ext cx="8686800" cy="1219200"/>
          </a:xfrm>
          <a:effectLst>
            <a:outerShdw blurRad="63500" dist="35921" dir="2700000" algn="ctr" rotWithShape="0">
              <a:schemeClr val="tx2">
                <a:alpha val="74997"/>
              </a:schemeClr>
            </a:outerShdw>
          </a:effectLst>
        </p:spPr>
        <p:txBody>
          <a:bodyPr/>
          <a:lstStyle/>
          <a:p>
            <a:pPr eaLnBrk="1" hangingPunct="1"/>
            <a:r>
              <a:rPr lang="ja-JP" altLang="en-US" b="1">
                <a:solidFill>
                  <a:schemeClr val="bg1"/>
                </a:solidFill>
                <a:ea typeface="ヒラギノ角ゴ ProN W3" pitchFamily="-84" charset="-128"/>
              </a:rPr>
              <a:t>手表例</a:t>
            </a:r>
            <a:r>
              <a:rPr lang="ja-JP" altLang="en-US" b="1">
                <a:solidFill>
                  <a:schemeClr val="bg1"/>
                </a:solidFill>
                <a:ea typeface="华文细黑" pitchFamily="-84" charset="-122"/>
              </a:rPr>
              <a:t>证</a:t>
            </a:r>
            <a:r>
              <a:rPr lang="en-US" altLang="ja-JP">
                <a:solidFill>
                  <a:schemeClr val="bg1"/>
                </a:solidFill>
                <a:ea typeface="ＭＳ Ｐゴシック" pitchFamily="34" charset="-128"/>
              </a:rPr>
              <a:t> </a:t>
            </a:r>
            <a:br>
              <a:rPr lang="en-US" altLang="ja-JP" b="1" i="1">
                <a:solidFill>
                  <a:schemeClr val="bg1"/>
                </a:solidFill>
                <a:ea typeface="ＭＳ Ｐゴシック" pitchFamily="34" charset="-128"/>
              </a:rPr>
            </a:br>
            <a:r>
              <a:rPr lang="en-US" altLang="ja-JP" sz="3600" b="1" i="1">
                <a:solidFill>
                  <a:schemeClr val="bg1"/>
                </a:solidFill>
                <a:ea typeface="ＭＳ Ｐゴシック" pitchFamily="34" charset="-128"/>
              </a:rPr>
              <a:t>(William Paley, 1802)</a:t>
            </a:r>
            <a:endParaRPr lang="en-US" altLang="en-US" sz="3600" b="1" i="1">
              <a:solidFill>
                <a:schemeClr val="bg1"/>
              </a:solidFill>
              <a:ea typeface="ＭＳ Ｐゴシック" pitchFamily="34" charset="-128"/>
            </a:endParaRPr>
          </a:p>
        </p:txBody>
      </p:sp>
      <p:pic>
        <p:nvPicPr>
          <p:cNvPr id="182275" name="Picture 4"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Rectangle 5"/>
          <p:cNvSpPr>
            <a:spLocks noChangeArrowheads="1"/>
          </p:cNvSpPr>
          <p:nvPr/>
        </p:nvSpPr>
        <p:spPr bwMode="auto">
          <a:xfrm>
            <a:off x="3581400" y="1905000"/>
            <a:ext cx="5410200" cy="35814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lvl1pPr marL="609600" indent="-6096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buFont typeface="Arial" pitchFamily="34" charset="0"/>
              <a:buAutoNum type="arabicPeriod"/>
            </a:pPr>
            <a:r>
              <a:rPr lang="zh-CN" altLang="en-US" sz="3200" b="1">
                <a:solidFill>
                  <a:schemeClr val="bg1"/>
                </a:solidFill>
                <a:ea typeface="SimSun" pitchFamily="2" charset="-122"/>
              </a:rPr>
              <a:t>手表是复杂的。</a:t>
            </a:r>
          </a:p>
          <a:p>
            <a:pPr eaLnBrk="1" hangingPunct="1">
              <a:spcBef>
                <a:spcPct val="20000"/>
              </a:spcBef>
              <a:buFont typeface="Arial" pitchFamily="34" charset="0"/>
              <a:buAutoNum type="arabicPeriod"/>
            </a:pPr>
            <a:r>
              <a:rPr lang="zh-CN" altLang="en-US" sz="3200" b="1">
                <a:solidFill>
                  <a:schemeClr val="bg1"/>
                </a:solidFill>
                <a:ea typeface="SimSun" pitchFamily="2" charset="-122"/>
              </a:rPr>
              <a:t>手表有一位聪明的设计师。</a:t>
            </a:r>
          </a:p>
          <a:p>
            <a:pPr eaLnBrk="1" hangingPunct="1">
              <a:spcBef>
                <a:spcPct val="20000"/>
              </a:spcBef>
              <a:buFont typeface="Arial" pitchFamily="34" charset="0"/>
              <a:buAutoNum type="arabicPeriod"/>
            </a:pPr>
            <a:r>
              <a:rPr lang="zh-CN" altLang="en-US" sz="3200" b="1">
                <a:solidFill>
                  <a:schemeClr val="bg1"/>
                </a:solidFill>
                <a:ea typeface="SimSun" pitchFamily="2" charset="-122"/>
              </a:rPr>
              <a:t>生活是复杂的。</a:t>
            </a:r>
          </a:p>
          <a:p>
            <a:pPr eaLnBrk="1" hangingPunct="1">
              <a:spcBef>
                <a:spcPct val="20000"/>
              </a:spcBef>
              <a:buFont typeface="Arial" pitchFamily="34" charset="0"/>
              <a:buAutoNum type="arabicPeriod"/>
            </a:pPr>
            <a:r>
              <a:rPr lang="zh-CN" altLang="en-US" sz="3200" b="1">
                <a:solidFill>
                  <a:schemeClr val="bg1"/>
                </a:solidFill>
                <a:ea typeface="SimSun" pitchFamily="2" charset="-122"/>
              </a:rPr>
              <a:t>所以，生活也有一位聪明的设计师</a:t>
            </a:r>
          </a:p>
        </p:txBody>
      </p:sp>
      <p:pic>
        <p:nvPicPr>
          <p:cNvPr id="182277" name="Picture 6" descr="FredoniaWatchFace"/>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1447800"/>
            <a:ext cx="34194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674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674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674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6741">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499"/>
                                          </p:stCondLst>
                                        </p:cTn>
                                        <p:tgtEl>
                                          <p:spTgt spid="116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Rectangle 3"/>
          <p:cNvSpPr>
            <a:spLocks noChangeArrowheads="1"/>
          </p:cNvSpPr>
          <p:nvPr/>
        </p:nvSpPr>
        <p:spPr bwMode="auto">
          <a:xfrm>
            <a:off x="0" y="2743200"/>
            <a:ext cx="4572000" cy="35052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lvl1pPr marL="609600" indent="-6096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buFontTx/>
              <a:buAutoNum type="arabicPeriod"/>
            </a:pPr>
            <a:r>
              <a:rPr lang="zh-CN" altLang="en-US" sz="2800" b="1">
                <a:solidFill>
                  <a:schemeClr val="bg1"/>
                </a:solidFill>
                <a:latin typeface="Times New Roman" pitchFamily="18" charset="0"/>
                <a:ea typeface="SimSun" pitchFamily="2" charset="-122"/>
              </a:rPr>
              <a:t>手表是复杂的。</a:t>
            </a:r>
          </a:p>
          <a:p>
            <a:pPr eaLnBrk="1" hangingPunct="1">
              <a:spcBef>
                <a:spcPct val="20000"/>
              </a:spcBef>
              <a:buFontTx/>
              <a:buAutoNum type="arabicPeriod"/>
            </a:pPr>
            <a:r>
              <a:rPr lang="zh-CN" altLang="en-US" sz="2800" b="1">
                <a:solidFill>
                  <a:schemeClr val="bg1"/>
                </a:solidFill>
                <a:latin typeface="Times New Roman" pitchFamily="18" charset="0"/>
                <a:ea typeface="SimSun" pitchFamily="2" charset="-122"/>
              </a:rPr>
              <a:t>手表有一位聪明的设计师。</a:t>
            </a:r>
          </a:p>
          <a:p>
            <a:pPr eaLnBrk="1" hangingPunct="1">
              <a:spcBef>
                <a:spcPct val="20000"/>
              </a:spcBef>
              <a:buFontTx/>
              <a:buAutoNum type="arabicPeriod"/>
            </a:pPr>
            <a:r>
              <a:rPr lang="zh-CN" altLang="en-US" sz="2800" b="1">
                <a:solidFill>
                  <a:schemeClr val="bg1"/>
                </a:solidFill>
                <a:latin typeface="Times New Roman" pitchFamily="18" charset="0"/>
                <a:ea typeface="SimSun" pitchFamily="2" charset="-122"/>
              </a:rPr>
              <a:t>生活是复杂的。</a:t>
            </a:r>
          </a:p>
          <a:p>
            <a:pPr eaLnBrk="1" hangingPunct="1">
              <a:spcBef>
                <a:spcPct val="20000"/>
              </a:spcBef>
              <a:buFontTx/>
              <a:buAutoNum type="arabicPeriod"/>
            </a:pPr>
            <a:r>
              <a:rPr lang="zh-CN" altLang="en-US" sz="2800" b="1">
                <a:solidFill>
                  <a:schemeClr val="bg1"/>
                </a:solidFill>
                <a:latin typeface="Times New Roman" pitchFamily="18" charset="0"/>
                <a:ea typeface="SimSun" pitchFamily="2" charset="-122"/>
              </a:rPr>
              <a:t>所以，生活也有一位聪明的设计师。</a:t>
            </a:r>
          </a:p>
        </p:txBody>
      </p:sp>
      <p:sp>
        <p:nvSpPr>
          <p:cNvPr id="118788" name="Rectangle 4"/>
          <p:cNvSpPr>
            <a:spLocks noChangeArrowheads="1"/>
          </p:cNvSpPr>
          <p:nvPr/>
        </p:nvSpPr>
        <p:spPr bwMode="auto">
          <a:xfrm>
            <a:off x="4572000" y="1905000"/>
            <a:ext cx="4572000" cy="43434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lvl1pPr marL="609600" indent="-6096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buFontTx/>
              <a:buAutoNum type="arabicPeriod"/>
            </a:pPr>
            <a:r>
              <a:rPr lang="zh-CN" altLang="en-US" sz="3200" b="1">
                <a:solidFill>
                  <a:schemeClr val="bg1"/>
                </a:solidFill>
                <a:latin typeface="Times New Roman" pitchFamily="18" charset="0"/>
                <a:ea typeface="SimSun" pitchFamily="2" charset="-122"/>
              </a:rPr>
              <a:t>电流在我的房子里包括电子流程。</a:t>
            </a:r>
          </a:p>
          <a:p>
            <a:pPr eaLnBrk="1" hangingPunct="1">
              <a:spcBef>
                <a:spcPct val="20000"/>
              </a:spcBef>
              <a:buFontTx/>
              <a:buAutoNum type="arabicPeriod"/>
            </a:pPr>
            <a:r>
              <a:rPr lang="zh-CN" altLang="en-US" sz="3200" b="1">
                <a:solidFill>
                  <a:schemeClr val="bg1"/>
                </a:solidFill>
                <a:latin typeface="Times New Roman" pitchFamily="18" charset="0"/>
                <a:ea typeface="SimSun" pitchFamily="2" charset="-122"/>
              </a:rPr>
              <a:t>电流来自电力公司。</a:t>
            </a:r>
          </a:p>
          <a:p>
            <a:pPr eaLnBrk="1" hangingPunct="1">
              <a:spcBef>
                <a:spcPct val="20000"/>
              </a:spcBef>
              <a:buFontTx/>
              <a:buAutoNum type="arabicPeriod"/>
            </a:pPr>
            <a:r>
              <a:rPr lang="zh-CN" altLang="en-US" sz="3200" b="1">
                <a:solidFill>
                  <a:schemeClr val="bg1"/>
                </a:solidFill>
                <a:latin typeface="Times New Roman" pitchFamily="18" charset="0"/>
                <a:ea typeface="SimSun" pitchFamily="2" charset="-122"/>
              </a:rPr>
              <a:t>闪电包括电子流程。</a:t>
            </a:r>
          </a:p>
          <a:p>
            <a:pPr eaLnBrk="1" hangingPunct="1">
              <a:spcBef>
                <a:spcPct val="20000"/>
              </a:spcBef>
              <a:buFontTx/>
              <a:buAutoNum type="arabicPeriod"/>
            </a:pPr>
            <a:r>
              <a:rPr lang="zh-CN" altLang="en-US" sz="3200" b="1">
                <a:solidFill>
                  <a:schemeClr val="bg1"/>
                </a:solidFill>
                <a:latin typeface="Times New Roman" pitchFamily="18" charset="0"/>
                <a:ea typeface="SimSun" pitchFamily="2" charset="-122"/>
              </a:rPr>
              <a:t>所以，闪电来自电力公司</a:t>
            </a:r>
          </a:p>
        </p:txBody>
      </p:sp>
      <p:sp>
        <p:nvSpPr>
          <p:cNvPr id="118789" name="Rectangle 5"/>
          <p:cNvSpPr>
            <a:spLocks noChangeArrowheads="1"/>
          </p:cNvSpPr>
          <p:nvPr/>
        </p:nvSpPr>
        <p:spPr bwMode="auto">
          <a:xfrm>
            <a:off x="2971800" y="0"/>
            <a:ext cx="6172200" cy="1676400"/>
          </a:xfrm>
          <a:prstGeom prst="rect">
            <a:avLst/>
          </a:prstGeom>
          <a:solidFill>
            <a:srgbClr val="00006A"/>
          </a:solidFill>
          <a:ln w="9525">
            <a:noFill/>
            <a:miter lim="800000"/>
            <a:headEnd/>
            <a:tailEnd/>
          </a:ln>
          <a:effectLst>
            <a:outerShdw blurRad="63500" dist="38099" dir="2700000" algn="ctr" rotWithShape="0">
              <a:schemeClr val="tx2">
                <a:alpha val="74998"/>
              </a:schemeClr>
            </a:outerShdw>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Font typeface="Arial" pitchFamily="34" charset="0"/>
              <a:buNone/>
            </a:pPr>
            <a:endParaRPr lang="en-US" altLang="zh-CN" b="1">
              <a:solidFill>
                <a:schemeClr val="bg1"/>
              </a:solidFill>
              <a:effectLst>
                <a:outerShdw blurRad="38100" dist="38100" dir="2700000" algn="tl">
                  <a:srgbClr val="000000"/>
                </a:outerShdw>
              </a:effectLst>
              <a:ea typeface="SimSun" pitchFamily="2" charset="-122"/>
            </a:endParaRPr>
          </a:p>
          <a:p>
            <a:pPr algn="ctr" eaLnBrk="1" hangingPunct="1">
              <a:spcBef>
                <a:spcPct val="20000"/>
              </a:spcBef>
              <a:buFont typeface="Arial" pitchFamily="34" charset="0"/>
              <a:buNone/>
            </a:pPr>
            <a:r>
              <a:rPr lang="en-US" altLang="zh-CN" b="1">
                <a:solidFill>
                  <a:schemeClr val="bg1"/>
                </a:solidFill>
                <a:effectLst>
                  <a:outerShdw blurRad="38100" dist="38100" dir="2700000" algn="tl">
                    <a:srgbClr val="000000"/>
                  </a:outerShdw>
                </a:effectLst>
                <a:ea typeface="SimSun" pitchFamily="2" charset="-122"/>
              </a:rPr>
              <a:t>“</a:t>
            </a:r>
            <a:r>
              <a:rPr lang="zh-CN" altLang="en-US" b="1">
                <a:solidFill>
                  <a:schemeClr val="bg1"/>
                </a:solidFill>
                <a:effectLst>
                  <a:outerShdw blurRad="38100" dist="38100" dir="2700000" algn="tl">
                    <a:srgbClr val="000000"/>
                  </a:outerShdw>
                </a:effectLst>
                <a:ea typeface="SimSun" pitchFamily="2" charset="-122"/>
              </a:rPr>
              <a:t>事实二个对象分享一个特征</a:t>
            </a:r>
            <a:r>
              <a:rPr lang="en-US" altLang="zh-CN" b="1">
                <a:solidFill>
                  <a:schemeClr val="bg1"/>
                </a:solidFill>
                <a:effectLst>
                  <a:outerShdw blurRad="38100" dist="38100" dir="2700000" algn="tl">
                    <a:srgbClr val="000000"/>
                  </a:outerShdw>
                </a:effectLst>
                <a:ea typeface="SimSun" pitchFamily="2" charset="-122"/>
              </a:rPr>
              <a:t>(</a:t>
            </a:r>
            <a:r>
              <a:rPr lang="zh-CN" altLang="en-US" b="1">
                <a:solidFill>
                  <a:schemeClr val="bg1"/>
                </a:solidFill>
                <a:effectLst>
                  <a:outerShdw blurRad="38100" dist="38100" dir="2700000" algn="tl">
                    <a:srgbClr val="000000"/>
                  </a:outerShdw>
                </a:effectLst>
                <a:ea typeface="SimSun" pitchFamily="2" charset="-122"/>
              </a:rPr>
              <a:t>复杂</a:t>
            </a:r>
            <a:r>
              <a:rPr lang="en-US" altLang="zh-CN" b="1">
                <a:solidFill>
                  <a:schemeClr val="bg1"/>
                </a:solidFill>
                <a:effectLst>
                  <a:outerShdw blurRad="38100" dist="38100" dir="2700000" algn="tl">
                    <a:srgbClr val="000000"/>
                  </a:outerShdw>
                </a:effectLst>
                <a:ea typeface="SimSun" pitchFamily="2" charset="-122"/>
              </a:rPr>
              <a:t>)</a:t>
            </a:r>
            <a:r>
              <a:rPr lang="zh-CN" altLang="en-US" b="1">
                <a:solidFill>
                  <a:schemeClr val="bg1"/>
                </a:solidFill>
                <a:effectLst>
                  <a:outerShdw blurRad="38100" dist="38100" dir="2700000" algn="tl">
                    <a:srgbClr val="000000"/>
                  </a:outerShdw>
                </a:effectLst>
                <a:ea typeface="SimSun" pitchFamily="2" charset="-122"/>
              </a:rPr>
              <a:t>不代表他们将分享所有特征” </a:t>
            </a:r>
            <a:r>
              <a:rPr lang="en-US" altLang="ja-JP" b="1">
                <a:solidFill>
                  <a:schemeClr val="bg1"/>
                </a:solidFill>
                <a:effectLst>
                  <a:outerShdw blurRad="38100" dist="38100" dir="2700000" algn="tl">
                    <a:srgbClr val="000000"/>
                  </a:outerShdw>
                </a:effectLst>
              </a:rPr>
              <a:t>(p. 87)</a:t>
            </a:r>
            <a:endParaRPr lang="en-US" altLang="en-US" b="1">
              <a:solidFill>
                <a:schemeClr val="bg1"/>
              </a:solidFill>
              <a:effectLst>
                <a:outerShdw blurRad="38100" dist="38100" dir="2700000" algn="tl">
                  <a:srgbClr val="000000"/>
                </a:outerShdw>
              </a:effectLst>
            </a:endParaRPr>
          </a:p>
        </p:txBody>
      </p:sp>
      <p:sp>
        <p:nvSpPr>
          <p:cNvPr id="118790" name="Rectangle 6"/>
          <p:cNvSpPr>
            <a:spLocks noGrp="1" noChangeArrowheads="1"/>
          </p:cNvSpPr>
          <p:nvPr>
            <p:ph type="ctrTitle"/>
          </p:nvPr>
        </p:nvSpPr>
        <p:spPr>
          <a:xfrm>
            <a:off x="0" y="0"/>
            <a:ext cx="3048000" cy="2514600"/>
          </a:xfrm>
          <a:solidFill>
            <a:srgbClr val="00006A"/>
          </a:solidFill>
          <a:ln>
            <a:solidFill>
              <a:schemeClr val="bg1"/>
            </a:solidFill>
            <a:miter lim="800000"/>
            <a:headEnd/>
            <a:tailEnd/>
          </a:ln>
          <a:effectLst>
            <a:outerShdw blurRad="63500" dist="35921" dir="2700000" algn="ctr" rotWithShape="0">
              <a:schemeClr val="tx2">
                <a:alpha val="74997"/>
              </a:schemeClr>
            </a:outerShdw>
          </a:effectLst>
        </p:spPr>
        <p:txBody>
          <a:bodyPr/>
          <a:lstStyle/>
          <a:p>
            <a:pPr eaLnBrk="1" hangingPunct="1"/>
            <a:r>
              <a:rPr lang="en-US" altLang="en-US" sz="4000" b="1">
                <a:solidFill>
                  <a:schemeClr val="bg1"/>
                </a:solidFill>
                <a:effectLst>
                  <a:outerShdw blurRad="38100" dist="38100" dir="2700000" algn="tl">
                    <a:srgbClr val="000000"/>
                  </a:outerShdw>
                </a:effectLst>
                <a:ea typeface="ＭＳ Ｐゴシック" pitchFamily="34" charset="-128"/>
              </a:rPr>
              <a:t>Francis Collins </a:t>
            </a:r>
            <a:br>
              <a:rPr lang="en-US" altLang="zh-CN" sz="4000" b="1">
                <a:solidFill>
                  <a:schemeClr val="bg1"/>
                </a:solidFill>
                <a:effectLst>
                  <a:outerShdw blurRad="38100" dist="38100" dir="2700000" algn="tl">
                    <a:srgbClr val="000000"/>
                  </a:outerShdw>
                </a:effectLst>
                <a:ea typeface="ＭＳ Ｐゴシック" pitchFamily="34" charset="-128"/>
              </a:rPr>
            </a:br>
            <a:r>
              <a:rPr lang="zh-CN" altLang="en-US" sz="4000" b="1">
                <a:solidFill>
                  <a:schemeClr val="bg1"/>
                </a:solidFill>
                <a:effectLst>
                  <a:outerShdw blurRad="38100" dist="38100" dir="2700000" algn="tl">
                    <a:srgbClr val="000000"/>
                  </a:outerShdw>
                </a:effectLst>
                <a:ea typeface="SimSun" pitchFamily="2" charset="-122"/>
              </a:rPr>
              <a:t>的</a:t>
            </a:r>
            <a:r>
              <a:rPr lang="zh-CN" altLang="en-US" sz="4000" b="1">
                <a:solidFill>
                  <a:schemeClr val="bg1"/>
                </a:solidFill>
                <a:effectLst>
                  <a:outerShdw blurRad="38100" dist="38100" dir="2700000" algn="tl">
                    <a:srgbClr val="000000"/>
                  </a:outerShdw>
                </a:effectLst>
                <a:ea typeface="华文细黑" pitchFamily="-84" charset="-122"/>
              </a:rPr>
              <a:t>评</a:t>
            </a:r>
            <a:r>
              <a:rPr lang="zh-CN" altLang="he-IL" sz="4000" b="1">
                <a:solidFill>
                  <a:schemeClr val="bg1"/>
                </a:solidFill>
                <a:effectLst>
                  <a:outerShdw blurRad="38100" dist="38100" dir="2700000" algn="tl">
                    <a:srgbClr val="000000"/>
                  </a:outerShdw>
                </a:effectLst>
                <a:ea typeface="SimSun" pitchFamily="2" charset="-122"/>
              </a:rPr>
              <a:t>论</a:t>
            </a:r>
            <a:endParaRPr lang="en-US" altLang="zh-CN" sz="4000" b="1">
              <a:solidFill>
                <a:schemeClr val="bg1"/>
              </a:solidFill>
              <a:effectLst>
                <a:outerShdw blurRad="38100" dist="38100" dir="2700000" algn="tl">
                  <a:srgbClr val="000000"/>
                </a:outerShdw>
              </a:effectLst>
              <a:ea typeface="SimSun" pitchFamily="2" charset="-122"/>
            </a:endParaRPr>
          </a:p>
        </p:txBody>
      </p:sp>
      <p:sp>
        <p:nvSpPr>
          <p:cNvPr id="118791" name="WordArt 7"/>
          <p:cNvSpPr>
            <a:spLocks noChangeArrowheads="1" noChangeShapeType="1" noTextEdit="1"/>
          </p:cNvSpPr>
          <p:nvPr/>
        </p:nvSpPr>
        <p:spPr bwMode="auto">
          <a:xfrm>
            <a:off x="5486400" y="5791200"/>
            <a:ext cx="3556000" cy="647700"/>
          </a:xfrm>
          <a:prstGeom prst="rect">
            <a:avLst/>
          </a:prstGeom>
        </p:spPr>
        <p:txBody>
          <a:bodyPr wrap="none" fromWordArt="1">
            <a:prstTxWarp prst="textPlain">
              <a:avLst>
                <a:gd name="adj" fmla="val 50000"/>
              </a:avLst>
            </a:prstTxWarp>
          </a:bodyPr>
          <a:lstStyle/>
          <a:p>
            <a:pPr algn="ctr"/>
            <a:r>
              <a:rPr lang="zh-CN" altLang="en-US" sz="3600" b="1" kern="10">
                <a:ln w="9525">
                  <a:solidFill>
                    <a:srgbClr val="000000"/>
                  </a:solidFill>
                  <a:round/>
                  <a:headEnd/>
                  <a:tailEnd/>
                </a:ln>
                <a:solidFill>
                  <a:srgbClr val="FFFFFF"/>
                </a:solidFill>
                <a:latin typeface="Arial Black"/>
              </a:rPr>
              <a:t>你同意吗？</a:t>
            </a:r>
            <a:endParaRPr lang="en-GB" sz="3600" b="1" kern="10">
              <a:ln w="9525">
                <a:solidFill>
                  <a:srgbClr val="000000"/>
                </a:solidFill>
                <a:round/>
                <a:headEnd/>
                <a:tailEnd/>
              </a:ln>
              <a:solidFill>
                <a:srgbClr val="FFFFFF"/>
              </a:solidFill>
              <a:latin typeface="Arial Black"/>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8789"/>
                                        </p:tgtEl>
                                        <p:attrNameLst>
                                          <p:attrName>style.visibility</p:attrName>
                                        </p:attrNameLst>
                                      </p:cBhvr>
                                      <p:to>
                                        <p:strVal val="visible"/>
                                      </p:to>
                                    </p:set>
                                    <p:animEffect transition="in" filter="dissolve">
                                      <p:cBhvr>
                                        <p:cTn id="7" dur="500"/>
                                        <p:tgtEl>
                                          <p:spTgt spid="1187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18788">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18788">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18788">
                                            <p:txEl>
                                              <p:pRg st="2" end="2"/>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18788">
                                            <p:txEl>
                                              <p:pRg st="3" end="3"/>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0" fill="hold" grpId="0" nodeType="clickEffect">
                                  <p:stCondLst>
                                    <p:cond delay="0"/>
                                  </p:stCondLst>
                                  <p:childTnLst>
                                    <p:set>
                                      <p:cBhvr>
                                        <p:cTn id="27" dur="1" fill="hold">
                                          <p:stCondLst>
                                            <p:cond delay="499"/>
                                          </p:stCondLst>
                                        </p:cTn>
                                        <p:tgtEl>
                                          <p:spTgt spid="1187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8" grpId="0" build="p" autoUpdateAnimBg="0"/>
      <p:bldP spid="118789" grpId="0" animBg="1" autoUpdateAnimBg="0"/>
      <p:bldP spid="11879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descr="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3"/>
          <p:cNvSpPr>
            <a:spLocks noChangeArrowheads="1"/>
          </p:cNvSpPr>
          <p:nvPr/>
        </p:nvSpPr>
        <p:spPr bwMode="auto">
          <a:xfrm>
            <a:off x="0" y="2743200"/>
            <a:ext cx="4419600" cy="35052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lvl1pPr marL="609600" indent="-6096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buFontTx/>
              <a:buAutoNum type="arabicPeriod"/>
            </a:pPr>
            <a:r>
              <a:rPr lang="zh-CN" altLang="en-US" sz="2800" b="1">
                <a:solidFill>
                  <a:schemeClr val="bg1"/>
                </a:solidFill>
                <a:latin typeface="Times New Roman" pitchFamily="18" charset="0"/>
                <a:ea typeface="SimSun" pitchFamily="2" charset="-122"/>
              </a:rPr>
              <a:t>手表是复杂的。</a:t>
            </a:r>
          </a:p>
          <a:p>
            <a:pPr eaLnBrk="1" hangingPunct="1">
              <a:spcBef>
                <a:spcPct val="20000"/>
              </a:spcBef>
              <a:buFontTx/>
              <a:buAutoNum type="arabicPeriod"/>
            </a:pPr>
            <a:r>
              <a:rPr lang="zh-CN" altLang="en-US" sz="2800" b="1">
                <a:solidFill>
                  <a:schemeClr val="bg1"/>
                </a:solidFill>
                <a:latin typeface="Times New Roman" pitchFamily="18" charset="0"/>
                <a:ea typeface="SimSun" pitchFamily="2" charset="-122"/>
              </a:rPr>
              <a:t>手表有一位聪明的设计师。</a:t>
            </a:r>
          </a:p>
          <a:p>
            <a:pPr eaLnBrk="1" hangingPunct="1">
              <a:spcBef>
                <a:spcPct val="20000"/>
              </a:spcBef>
              <a:buFontTx/>
              <a:buAutoNum type="arabicPeriod"/>
            </a:pPr>
            <a:r>
              <a:rPr lang="zh-CN" altLang="en-US" sz="2800" b="1">
                <a:solidFill>
                  <a:schemeClr val="bg1"/>
                </a:solidFill>
                <a:latin typeface="Times New Roman" pitchFamily="18" charset="0"/>
                <a:ea typeface="SimSun" pitchFamily="2" charset="-122"/>
              </a:rPr>
              <a:t>生活是复杂的。</a:t>
            </a:r>
          </a:p>
          <a:p>
            <a:pPr eaLnBrk="1" hangingPunct="1">
              <a:spcBef>
                <a:spcPct val="20000"/>
              </a:spcBef>
              <a:buFontTx/>
              <a:buAutoNum type="arabicPeriod"/>
            </a:pPr>
            <a:r>
              <a:rPr lang="zh-CN" altLang="en-US" sz="2800" b="1">
                <a:solidFill>
                  <a:schemeClr val="bg1"/>
                </a:solidFill>
                <a:latin typeface="Times New Roman" pitchFamily="18" charset="0"/>
                <a:ea typeface="SimSun" pitchFamily="2" charset="-122"/>
              </a:rPr>
              <a:t>所以，生活也有一位聪明的设计师。</a:t>
            </a:r>
          </a:p>
          <a:p>
            <a:pPr eaLnBrk="1" hangingPunct="1">
              <a:spcBef>
                <a:spcPct val="20000"/>
              </a:spcBef>
            </a:pPr>
            <a:endParaRPr lang="en-US" altLang="en-US" b="1">
              <a:solidFill>
                <a:schemeClr val="bg1"/>
              </a:solidFill>
            </a:endParaRPr>
          </a:p>
        </p:txBody>
      </p:sp>
      <p:sp>
        <p:nvSpPr>
          <p:cNvPr id="120836" name="Rectangle 4"/>
          <p:cNvSpPr>
            <a:spLocks noChangeArrowheads="1"/>
          </p:cNvSpPr>
          <p:nvPr/>
        </p:nvSpPr>
        <p:spPr bwMode="auto">
          <a:xfrm>
            <a:off x="4419600" y="2819400"/>
            <a:ext cx="4724400" cy="24384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lvl1pPr marL="609600" indent="-6096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buFont typeface="Arial" pitchFamily="34" charset="0"/>
              <a:buAutoNum type="arabicPeriod"/>
            </a:pPr>
            <a:r>
              <a:rPr lang="zh-CN" altLang="en-US" b="1">
                <a:solidFill>
                  <a:schemeClr val="bg1"/>
                </a:solidFill>
                <a:ea typeface="SimSun" pitchFamily="2" charset="-122"/>
              </a:rPr>
              <a:t>在我的房子的电流里包括电子。</a:t>
            </a:r>
          </a:p>
          <a:p>
            <a:pPr eaLnBrk="1" hangingPunct="1">
              <a:spcBef>
                <a:spcPct val="20000"/>
              </a:spcBef>
              <a:buFont typeface="Arial" pitchFamily="34" charset="0"/>
              <a:buAutoNum type="arabicPeriod"/>
            </a:pPr>
            <a:r>
              <a:rPr lang="zh-CN" altLang="en-US" b="1">
                <a:solidFill>
                  <a:schemeClr val="bg1"/>
                </a:solidFill>
                <a:ea typeface="SimSun" pitchFamily="2" charset="-122"/>
              </a:rPr>
              <a:t>电流来自一个电源。</a:t>
            </a:r>
          </a:p>
          <a:p>
            <a:pPr eaLnBrk="1" hangingPunct="1">
              <a:spcBef>
                <a:spcPct val="20000"/>
              </a:spcBef>
              <a:buFont typeface="Arial" pitchFamily="34" charset="0"/>
              <a:buAutoNum type="arabicPeriod"/>
            </a:pPr>
            <a:r>
              <a:rPr lang="zh-CN" altLang="en-US" b="1">
                <a:solidFill>
                  <a:schemeClr val="bg1"/>
                </a:solidFill>
                <a:ea typeface="SimSun" pitchFamily="2" charset="-122"/>
              </a:rPr>
              <a:t>灯光包括电子。</a:t>
            </a:r>
          </a:p>
          <a:p>
            <a:pPr eaLnBrk="1" hangingPunct="1">
              <a:spcBef>
                <a:spcPct val="20000"/>
              </a:spcBef>
              <a:buFont typeface="Arial" pitchFamily="34" charset="0"/>
              <a:buAutoNum type="arabicPeriod"/>
            </a:pPr>
            <a:r>
              <a:rPr lang="zh-CN" altLang="en-US" b="1">
                <a:solidFill>
                  <a:schemeClr val="bg1"/>
                </a:solidFill>
                <a:ea typeface="SimSun" pitchFamily="2" charset="-122"/>
              </a:rPr>
              <a:t>所以，灯光来自一个电源。</a:t>
            </a:r>
            <a:endParaRPr lang="en-US" altLang="en-US" b="1">
              <a:solidFill>
                <a:schemeClr val="bg1"/>
              </a:solidFill>
            </a:endParaRPr>
          </a:p>
        </p:txBody>
      </p:sp>
      <p:sp>
        <p:nvSpPr>
          <p:cNvPr id="120837" name="Rectangle 5"/>
          <p:cNvSpPr>
            <a:spLocks noGrp="1" noChangeArrowheads="1"/>
          </p:cNvSpPr>
          <p:nvPr>
            <p:ph type="ctrTitle"/>
          </p:nvPr>
        </p:nvSpPr>
        <p:spPr>
          <a:xfrm>
            <a:off x="0" y="0"/>
            <a:ext cx="3048000" cy="2514600"/>
          </a:xfrm>
          <a:solidFill>
            <a:srgbClr val="00006A"/>
          </a:solidFill>
          <a:ln>
            <a:solidFill>
              <a:schemeClr val="bg1"/>
            </a:solidFill>
            <a:miter lim="800000"/>
            <a:headEnd/>
            <a:tailEnd/>
          </a:ln>
          <a:effectLst>
            <a:outerShdw blurRad="63500" dist="35921" dir="2700000" algn="ctr" rotWithShape="0">
              <a:schemeClr val="tx2">
                <a:alpha val="74997"/>
              </a:schemeClr>
            </a:outerShdw>
          </a:effectLst>
        </p:spPr>
        <p:txBody>
          <a:bodyPr/>
          <a:lstStyle/>
          <a:p>
            <a:pPr eaLnBrk="1" hangingPunct="1"/>
            <a:r>
              <a:rPr lang="ja-JP" altLang="en-US" b="1">
                <a:solidFill>
                  <a:schemeClr val="bg1"/>
                </a:solidFill>
                <a:effectLst>
                  <a:outerShdw blurRad="38100" dist="38100" dir="2700000" algn="tl">
                    <a:srgbClr val="000000"/>
                  </a:outerShdw>
                </a:effectLst>
                <a:ea typeface="ヒラギノ角ゴ ProN W3" pitchFamily="-84" charset="-128"/>
              </a:rPr>
              <a:t>更好的</a:t>
            </a:r>
            <a:r>
              <a:rPr lang="zh-CN" altLang="en-US" b="1">
                <a:solidFill>
                  <a:schemeClr val="bg1"/>
                </a:solidFill>
                <a:effectLst>
                  <a:outerShdw blurRad="38100" dist="38100" dir="2700000" algn="tl">
                    <a:srgbClr val="000000"/>
                  </a:outerShdw>
                </a:effectLst>
                <a:ea typeface="SimSun" pitchFamily="2" charset="-122"/>
              </a:rPr>
              <a:t>比喻</a:t>
            </a:r>
            <a:endParaRPr lang="zh-CN" altLang="en-US">
              <a:solidFill>
                <a:schemeClr val="bg1"/>
              </a:solidFill>
              <a:ea typeface="SimSun" pitchFamily="2" charset="-122"/>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83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083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083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08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2349500"/>
            <a:ext cx="2852737"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6947" name="Rectangle 3"/>
          <p:cNvSpPr>
            <a:spLocks noChangeArrowheads="1"/>
          </p:cNvSpPr>
          <p:nvPr/>
        </p:nvSpPr>
        <p:spPr bwMode="auto">
          <a:xfrm>
            <a:off x="2667000" y="0"/>
            <a:ext cx="152400" cy="6858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188419" name="Rectangle 4"/>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188420" name="Rectangle 5"/>
          <p:cNvSpPr>
            <a:spLocks noGrp="1" noChangeArrowheads="1"/>
          </p:cNvSpPr>
          <p:nvPr>
            <p:ph type="title"/>
          </p:nvPr>
        </p:nvSpPr>
        <p:spPr>
          <a:xfrm>
            <a:off x="381000" y="304800"/>
            <a:ext cx="7772400" cy="762000"/>
          </a:xfrm>
          <a:solidFill>
            <a:schemeClr val="tx1"/>
          </a:solidFill>
        </p:spPr>
        <p:txBody>
          <a:bodyPr/>
          <a:lstStyle/>
          <a:p>
            <a:pPr algn="l" eaLnBrk="1" hangingPunct="1"/>
            <a:r>
              <a:rPr lang="zh-CN" altLang="en-US" b="1">
                <a:solidFill>
                  <a:schemeClr val="bg1"/>
                </a:solidFill>
                <a:ea typeface="SimSun" pitchFamily="2" charset="-122"/>
              </a:rPr>
              <a:t>福音派不认同</a:t>
            </a:r>
            <a:r>
              <a:rPr lang="zh-CN" altLang="en-US">
                <a:solidFill>
                  <a:schemeClr val="bg1"/>
                </a:solidFill>
                <a:ea typeface="SimSun" pitchFamily="2" charset="-122"/>
              </a:rPr>
              <a:t>的对照</a:t>
            </a:r>
          </a:p>
        </p:txBody>
      </p:sp>
      <p:sp>
        <p:nvSpPr>
          <p:cNvPr id="188421" name="Text Box 6"/>
          <p:cNvSpPr txBox="1">
            <a:spLocks noChangeArrowheads="1"/>
          </p:cNvSpPr>
          <p:nvPr/>
        </p:nvSpPr>
        <p:spPr bwMode="auto">
          <a:xfrm>
            <a:off x="8655050" y="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b="1">
                <a:solidFill>
                  <a:schemeClr val="bg1"/>
                </a:solidFill>
                <a:latin typeface="Times New Roman" pitchFamily="18" charset="0"/>
              </a:rPr>
              <a:t>34</a:t>
            </a:r>
          </a:p>
        </p:txBody>
      </p:sp>
      <p:sp>
        <p:nvSpPr>
          <p:cNvPr id="466951" name="Rectangle 7"/>
          <p:cNvSpPr>
            <a:spLocks noChangeArrowheads="1"/>
          </p:cNvSpPr>
          <p:nvPr/>
        </p:nvSpPr>
        <p:spPr bwMode="auto">
          <a:xfrm>
            <a:off x="2667000" y="0"/>
            <a:ext cx="15240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466952" name="Rectangle 8"/>
          <p:cNvSpPr>
            <a:spLocks noChangeArrowheads="1"/>
          </p:cNvSpPr>
          <p:nvPr/>
        </p:nvSpPr>
        <p:spPr bwMode="auto">
          <a:xfrm>
            <a:off x="2971800" y="1752600"/>
            <a:ext cx="4724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zh-CN" altLang="en-US" b="1">
                <a:solidFill>
                  <a:schemeClr val="bg1"/>
                </a:solidFill>
                <a:latin typeface="Times New Roman" pitchFamily="18" charset="0"/>
                <a:ea typeface="SimSun" pitchFamily="2" charset="-122"/>
              </a:rPr>
              <a:t>创作研究学院</a:t>
            </a:r>
          </a:p>
          <a:p>
            <a:pPr eaLnBrk="1" hangingPunct="1">
              <a:spcBef>
                <a:spcPct val="20000"/>
              </a:spcBef>
            </a:pPr>
            <a:r>
              <a:rPr lang="ja-JP" altLang="en-US" b="1">
                <a:solidFill>
                  <a:schemeClr val="bg1"/>
                </a:solidFill>
                <a:latin typeface="Times New Roman" pitchFamily="18" charset="0"/>
              </a:rPr>
              <a:t>亨利或</a:t>
            </a:r>
            <a:r>
              <a:rPr lang="ja-JP" altLang="en-US" b="1">
                <a:solidFill>
                  <a:schemeClr val="bg1"/>
                </a:solidFill>
                <a:latin typeface="Times New Roman" pitchFamily="18" charset="0"/>
                <a:ea typeface="华文细黑" pitchFamily="-84" charset="-122"/>
              </a:rPr>
              <a:t>约</a:t>
            </a:r>
            <a:r>
              <a:rPr lang="ja-JP" altLang="en-US" b="1">
                <a:solidFill>
                  <a:schemeClr val="bg1"/>
                </a:solidFill>
                <a:latin typeface="Times New Roman" pitchFamily="18" charset="0"/>
              </a:rPr>
              <a:t>翰</a:t>
            </a:r>
            <a:r>
              <a:rPr lang="en-US" altLang="ja-JP" b="1">
                <a:solidFill>
                  <a:schemeClr val="bg1"/>
                </a:solidFill>
                <a:latin typeface="Times New Roman" pitchFamily="18" charset="0"/>
              </a:rPr>
              <a:t> Morris, Duane Gish</a:t>
            </a:r>
          </a:p>
          <a:p>
            <a:pPr eaLnBrk="1" hangingPunct="1">
              <a:spcBef>
                <a:spcPct val="20000"/>
              </a:spcBef>
            </a:pPr>
            <a:r>
              <a:rPr lang="ja-JP" altLang="en-US" b="1">
                <a:solidFill>
                  <a:schemeClr val="bg1"/>
                </a:solidFill>
                <a:latin typeface="Times New Roman" pitchFamily="18" charset="0"/>
                <a:ea typeface="华文细黑" pitchFamily="-84" charset="-122"/>
              </a:rPr>
              <a:t>约</a:t>
            </a:r>
            <a:r>
              <a:rPr lang="ja-JP" altLang="en-US" b="1">
                <a:solidFill>
                  <a:schemeClr val="bg1"/>
                </a:solidFill>
                <a:latin typeface="Times New Roman" pitchFamily="18" charset="0"/>
              </a:rPr>
              <a:t>瑟夫</a:t>
            </a:r>
            <a:r>
              <a:rPr lang="en-US" altLang="ja-JP" b="1">
                <a:solidFill>
                  <a:schemeClr val="bg1"/>
                </a:solidFill>
                <a:latin typeface="Times New Roman" pitchFamily="18" charset="0"/>
              </a:rPr>
              <a:t> Dillow, </a:t>
            </a:r>
            <a:r>
              <a:rPr lang="ja-JP" altLang="en-US" b="1">
                <a:solidFill>
                  <a:schemeClr val="bg1"/>
                </a:solidFill>
                <a:latin typeface="Times New Roman" pitchFamily="18" charset="0"/>
              </a:rPr>
              <a:t>肯</a:t>
            </a:r>
            <a:r>
              <a:rPr lang="en-US" altLang="ja-JP" b="1">
                <a:solidFill>
                  <a:schemeClr val="bg1"/>
                </a:solidFill>
                <a:latin typeface="Times New Roman" pitchFamily="18" charset="0"/>
              </a:rPr>
              <a:t> Ham</a:t>
            </a:r>
          </a:p>
          <a:p>
            <a:pPr eaLnBrk="1" hangingPunct="1">
              <a:spcBef>
                <a:spcPct val="20000"/>
              </a:spcBef>
            </a:pPr>
            <a:r>
              <a:rPr lang="zh-CN" altLang="en-US" b="1">
                <a:solidFill>
                  <a:schemeClr val="bg1"/>
                </a:solidFill>
                <a:latin typeface="Times New Roman" pitchFamily="18" charset="0"/>
                <a:ea typeface="SimSun" pitchFamily="2" charset="-122"/>
              </a:rPr>
              <a:t>年轻地球</a:t>
            </a:r>
          </a:p>
          <a:p>
            <a:pPr eaLnBrk="1" hangingPunct="1">
              <a:spcBef>
                <a:spcPct val="20000"/>
              </a:spcBef>
            </a:pPr>
            <a:r>
              <a:rPr lang="en-US" altLang="zh-CN" b="1">
                <a:solidFill>
                  <a:schemeClr val="bg1"/>
                </a:solidFill>
                <a:latin typeface="Times New Roman" pitchFamily="18" charset="0"/>
              </a:rPr>
              <a:t>24</a:t>
            </a:r>
            <a:r>
              <a:rPr lang="zh-CN" altLang="en-US" b="1">
                <a:solidFill>
                  <a:schemeClr val="bg1"/>
                </a:solidFill>
                <a:latin typeface="Times New Roman" pitchFamily="18" charset="0"/>
                <a:ea typeface="SimSun" pitchFamily="2" charset="-122"/>
              </a:rPr>
              <a:t>小时创造天</a:t>
            </a:r>
          </a:p>
          <a:p>
            <a:pPr eaLnBrk="1" hangingPunct="1">
              <a:spcBef>
                <a:spcPct val="20000"/>
              </a:spcBef>
            </a:pPr>
            <a:r>
              <a:rPr lang="zh-CN" altLang="en-US" b="1">
                <a:solidFill>
                  <a:schemeClr val="bg1"/>
                </a:solidFill>
                <a:latin typeface="Times New Roman" pitchFamily="18" charset="0"/>
                <a:ea typeface="SimSun" pitchFamily="2" charset="-122"/>
              </a:rPr>
              <a:t>普遍洪水</a:t>
            </a:r>
          </a:p>
          <a:p>
            <a:pPr eaLnBrk="1" hangingPunct="1">
              <a:spcBef>
                <a:spcPct val="20000"/>
              </a:spcBef>
            </a:pPr>
            <a:r>
              <a:rPr lang="zh-CN" altLang="en-US" b="1">
                <a:solidFill>
                  <a:schemeClr val="bg1"/>
                </a:solidFill>
                <a:latin typeface="Times New Roman" pitchFamily="18" charset="0"/>
                <a:ea typeface="SimSun" pitchFamily="2" charset="-122"/>
              </a:rPr>
              <a:t>蒸气罩</a:t>
            </a:r>
          </a:p>
          <a:p>
            <a:pPr eaLnBrk="1" hangingPunct="1">
              <a:spcBef>
                <a:spcPct val="20000"/>
              </a:spcBef>
            </a:pPr>
            <a:endParaRPr lang="en-US" altLang="zh-CN" sz="1800" b="1">
              <a:solidFill>
                <a:schemeClr val="bg1"/>
              </a:solidFill>
              <a:latin typeface="Times New Roman" pitchFamily="18" charset="0"/>
            </a:endParaRPr>
          </a:p>
          <a:p>
            <a:pPr eaLnBrk="1" hangingPunct="1">
              <a:spcBef>
                <a:spcPct val="20000"/>
              </a:spcBef>
            </a:pPr>
            <a:r>
              <a:rPr lang="en-US" altLang="en-US" sz="2000" b="1">
                <a:solidFill>
                  <a:schemeClr val="bg1"/>
                </a:solidFill>
                <a:latin typeface="Times New Roman" pitchFamily="18" charset="0"/>
              </a:rPr>
              <a:t>answersingenesis.org</a:t>
            </a:r>
          </a:p>
          <a:p>
            <a:pPr eaLnBrk="1" hangingPunct="1">
              <a:spcBef>
                <a:spcPct val="20000"/>
              </a:spcBef>
            </a:pPr>
            <a:r>
              <a:rPr lang="en-US" altLang="en-US" sz="2000" b="1">
                <a:solidFill>
                  <a:schemeClr val="bg1"/>
                </a:solidFill>
                <a:latin typeface="Times New Roman" pitchFamily="18" charset="0"/>
              </a:rPr>
              <a:t>genesispark.org</a:t>
            </a:r>
          </a:p>
          <a:p>
            <a:pPr eaLnBrk="1" hangingPunct="1">
              <a:spcBef>
                <a:spcPct val="20000"/>
              </a:spcBef>
            </a:pPr>
            <a:r>
              <a:rPr lang="en-US" altLang="en-US" sz="2000" b="1">
                <a:solidFill>
                  <a:schemeClr val="bg1"/>
                </a:solidFill>
                <a:latin typeface="Times New Roman" pitchFamily="18" charset="0"/>
              </a:rPr>
              <a:t>icr.org critiques Ross at:</a:t>
            </a:r>
            <a:endParaRPr lang="en-US" altLang="en-US" b="1">
              <a:solidFill>
                <a:schemeClr val="bg1"/>
              </a:solidFill>
              <a:latin typeface="Times New Roman" pitchFamily="18" charset="0"/>
            </a:endParaRPr>
          </a:p>
          <a:p>
            <a:pPr eaLnBrk="1" hangingPunct="1">
              <a:spcBef>
                <a:spcPct val="20000"/>
              </a:spcBef>
            </a:pPr>
            <a:r>
              <a:rPr lang="en-US" altLang="en-US" sz="2000" b="1">
                <a:solidFill>
                  <a:schemeClr val="bg1"/>
                </a:solidFill>
                <a:latin typeface="Times New Roman" pitchFamily="18" charset="0"/>
              </a:rPr>
              <a:t>icr.org/pubs/imp/imp-217.htm</a:t>
            </a:r>
          </a:p>
        </p:txBody>
      </p:sp>
      <p:sp>
        <p:nvSpPr>
          <p:cNvPr id="466953" name="Rectangle 9"/>
          <p:cNvSpPr>
            <a:spLocks noChangeArrowheads="1"/>
          </p:cNvSpPr>
          <p:nvPr/>
        </p:nvSpPr>
        <p:spPr bwMode="auto">
          <a:xfrm>
            <a:off x="152400" y="1752600"/>
            <a:ext cx="2514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zh-CN" altLang="en-US" b="1">
                <a:solidFill>
                  <a:schemeClr val="bg1"/>
                </a:solidFill>
                <a:latin typeface="Times New Roman" pitchFamily="18" charset="0"/>
                <a:ea typeface="SimSun" pitchFamily="2" charset="-122"/>
              </a:rPr>
              <a:t>相信的原因</a:t>
            </a:r>
            <a:r>
              <a:rPr lang="zh-CN" altLang="en-US" sz="3200">
                <a:solidFill>
                  <a:schemeClr val="bg1"/>
                </a:solidFill>
                <a:latin typeface="Times New Roman" pitchFamily="18" charset="0"/>
                <a:ea typeface="SimSun" pitchFamily="2" charset="-122"/>
              </a:rPr>
              <a:t> </a:t>
            </a:r>
            <a:endParaRPr lang="zh-CN" altLang="en-US" b="1">
              <a:solidFill>
                <a:schemeClr val="bg1"/>
              </a:solidFill>
              <a:latin typeface="Times New Roman" pitchFamily="18" charset="0"/>
              <a:ea typeface="SimSun" pitchFamily="2" charset="-122"/>
            </a:endParaRPr>
          </a:p>
          <a:p>
            <a:pPr eaLnBrk="1" hangingPunct="1">
              <a:spcBef>
                <a:spcPct val="20000"/>
              </a:spcBef>
            </a:pPr>
            <a:r>
              <a:rPr lang="ja-JP" altLang="en-US" b="1">
                <a:solidFill>
                  <a:schemeClr val="bg1"/>
                </a:solidFill>
                <a:latin typeface="Times New Roman" pitchFamily="18" charset="0"/>
                <a:ea typeface="ヒラギノ角ゴ ProN W3" pitchFamily="-84" charset="-128"/>
              </a:rPr>
              <a:t>休・</a:t>
            </a:r>
            <a:r>
              <a:rPr lang="ja-JP" altLang="en-US" b="1">
                <a:solidFill>
                  <a:schemeClr val="bg1"/>
                </a:solidFill>
                <a:latin typeface="Times New Roman" pitchFamily="18" charset="0"/>
                <a:ea typeface="华文细黑" pitchFamily="-84" charset="-122"/>
              </a:rPr>
              <a:t>罗</a:t>
            </a:r>
            <a:r>
              <a:rPr lang="ja-JP" altLang="en-US" b="1">
                <a:solidFill>
                  <a:schemeClr val="bg1"/>
                </a:solidFill>
                <a:latin typeface="Times New Roman" pitchFamily="18" charset="0"/>
                <a:ea typeface="ヒラギノ角ゴ ProN W3" pitchFamily="-84" charset="-128"/>
              </a:rPr>
              <a:t>斯</a:t>
            </a:r>
            <a:endParaRPr lang="en-US" altLang="zh-CN" b="1">
              <a:solidFill>
                <a:schemeClr val="bg1"/>
              </a:solidFill>
              <a:latin typeface="Times New Roman" pitchFamily="18" charset="0"/>
              <a:ea typeface="SimSun" pitchFamily="2" charset="-122"/>
            </a:endParaRPr>
          </a:p>
          <a:p>
            <a:pPr eaLnBrk="1" hangingPunct="1">
              <a:spcBef>
                <a:spcPct val="20000"/>
              </a:spcBef>
            </a:pPr>
            <a:r>
              <a:rPr lang="zh-CN" altLang="en-US" b="1">
                <a:solidFill>
                  <a:schemeClr val="bg1"/>
                </a:solidFill>
                <a:latin typeface="Times New Roman" pitchFamily="18" charset="0"/>
                <a:ea typeface="SimSun" pitchFamily="2" charset="-122"/>
              </a:rPr>
              <a:t>瓦特</a:t>
            </a:r>
            <a:r>
              <a:rPr lang="ja-JP" altLang="en-US" b="1">
                <a:solidFill>
                  <a:schemeClr val="bg1"/>
                </a:solidFill>
                <a:latin typeface="Times New Roman" pitchFamily="18" charset="0"/>
                <a:ea typeface="ヒラギノ角ゴ ProN W3" pitchFamily="-84" charset="-128"/>
              </a:rPr>
              <a:t>・</a:t>
            </a:r>
            <a:r>
              <a:rPr lang="zh-CN" altLang="en-US" b="1">
                <a:solidFill>
                  <a:schemeClr val="bg1"/>
                </a:solidFill>
                <a:latin typeface="Times New Roman" pitchFamily="18" charset="0"/>
                <a:ea typeface="SimSun" pitchFamily="2" charset="-122"/>
              </a:rPr>
              <a:t> 布朗</a:t>
            </a:r>
            <a:r>
              <a:rPr lang="zh-CN" altLang="en-US">
                <a:solidFill>
                  <a:schemeClr val="bg1"/>
                </a:solidFill>
                <a:latin typeface="Times New Roman" pitchFamily="18" charset="0"/>
                <a:ea typeface="SimSun" pitchFamily="2" charset="-122"/>
              </a:rPr>
              <a:t> </a:t>
            </a:r>
            <a:endParaRPr lang="zh-CN" altLang="en-US" b="1">
              <a:solidFill>
                <a:schemeClr val="bg1"/>
              </a:solidFill>
              <a:latin typeface="Times New Roman" pitchFamily="18" charset="0"/>
              <a:ea typeface="SimSun" pitchFamily="2" charset="-122"/>
            </a:endParaRPr>
          </a:p>
          <a:p>
            <a:pPr eaLnBrk="1" hangingPunct="1">
              <a:spcBef>
                <a:spcPct val="20000"/>
              </a:spcBef>
            </a:pPr>
            <a:r>
              <a:rPr lang="ja-JP" altLang="en-US" b="1">
                <a:solidFill>
                  <a:schemeClr val="bg1"/>
                </a:solidFill>
                <a:latin typeface="Times New Roman" pitchFamily="18" charset="0"/>
                <a:ea typeface="ヒラギノ角ゴ ProN W3" pitchFamily="-84" charset="-128"/>
              </a:rPr>
              <a:t>老地球</a:t>
            </a:r>
            <a:r>
              <a:rPr lang="en-US" altLang="ja-JP">
                <a:solidFill>
                  <a:schemeClr val="bg1"/>
                </a:solidFill>
                <a:latin typeface="Times New Roman" pitchFamily="18" charset="0"/>
              </a:rPr>
              <a:t> </a:t>
            </a:r>
            <a:endParaRPr lang="en-US" altLang="zh-CN">
              <a:solidFill>
                <a:schemeClr val="bg1"/>
              </a:solidFill>
              <a:latin typeface="Times New Roman" pitchFamily="18" charset="0"/>
              <a:ea typeface="SimSun" pitchFamily="2" charset="-122"/>
            </a:endParaRPr>
          </a:p>
          <a:p>
            <a:pPr eaLnBrk="1" hangingPunct="1">
              <a:spcBef>
                <a:spcPct val="20000"/>
              </a:spcBef>
            </a:pPr>
            <a:r>
              <a:rPr lang="ja-JP" altLang="en-US" b="1">
                <a:solidFill>
                  <a:schemeClr val="bg1"/>
                </a:solidFill>
                <a:latin typeface="Times New Roman" pitchFamily="18" charset="0"/>
                <a:ea typeface="ヒラギノ角ゴ ProN W3" pitchFamily="-84" charset="-128"/>
              </a:rPr>
              <a:t>天年</a:t>
            </a:r>
            <a:r>
              <a:rPr lang="ja-JP" altLang="en-US" b="1">
                <a:solidFill>
                  <a:schemeClr val="bg1"/>
                </a:solidFill>
                <a:latin typeface="Times New Roman" pitchFamily="18" charset="0"/>
                <a:ea typeface="华文细黑" pitchFamily="-84" charset="-122"/>
              </a:rPr>
              <a:t>龄</a:t>
            </a:r>
            <a:r>
              <a:rPr lang="ja-JP" altLang="en-US" b="1">
                <a:solidFill>
                  <a:schemeClr val="bg1"/>
                </a:solidFill>
                <a:latin typeface="Times New Roman" pitchFamily="18" charset="0"/>
                <a:ea typeface="ヒラギノ角ゴ ProN W3" pitchFamily="-84" charset="-128"/>
              </a:rPr>
              <a:t>理</a:t>
            </a:r>
            <a:r>
              <a:rPr lang="ja-JP" altLang="en-US" b="1">
                <a:solidFill>
                  <a:schemeClr val="bg1"/>
                </a:solidFill>
                <a:latin typeface="Times New Roman" pitchFamily="18" charset="0"/>
                <a:ea typeface="华文细黑" pitchFamily="-84" charset="-122"/>
              </a:rPr>
              <a:t>论</a:t>
            </a:r>
            <a:r>
              <a:rPr lang="en-US" altLang="ja-JP">
                <a:solidFill>
                  <a:schemeClr val="bg1"/>
                </a:solidFill>
                <a:latin typeface="Times New Roman" pitchFamily="18" charset="0"/>
              </a:rPr>
              <a:t> </a:t>
            </a:r>
            <a:endParaRPr lang="en-US" altLang="ja-JP" b="1">
              <a:solidFill>
                <a:schemeClr val="bg1"/>
              </a:solidFill>
              <a:latin typeface="Times New Roman" pitchFamily="18" charset="0"/>
            </a:endParaRPr>
          </a:p>
          <a:p>
            <a:pPr eaLnBrk="1" hangingPunct="1">
              <a:spcBef>
                <a:spcPct val="20000"/>
              </a:spcBef>
            </a:pPr>
            <a:r>
              <a:rPr lang="ja-JP" altLang="en-US" b="1">
                <a:solidFill>
                  <a:schemeClr val="bg1"/>
                </a:solidFill>
                <a:latin typeface="Times New Roman" pitchFamily="18" charset="0"/>
                <a:ea typeface="ヒラギノ角ゴ ProN W3" pitchFamily="-84" charset="-128"/>
              </a:rPr>
              <a:t>地方洪水</a:t>
            </a:r>
            <a:r>
              <a:rPr lang="en-US" altLang="ja-JP">
                <a:solidFill>
                  <a:schemeClr val="bg1"/>
                </a:solidFill>
                <a:latin typeface="Times New Roman" pitchFamily="18" charset="0"/>
              </a:rPr>
              <a:t> </a:t>
            </a:r>
            <a:endParaRPr lang="en-US" altLang="ja-JP" b="1">
              <a:solidFill>
                <a:schemeClr val="bg1"/>
              </a:solidFill>
              <a:latin typeface="Times New Roman" pitchFamily="18" charset="0"/>
            </a:endParaRPr>
          </a:p>
          <a:p>
            <a:pPr eaLnBrk="1" hangingPunct="1">
              <a:spcBef>
                <a:spcPct val="20000"/>
              </a:spcBef>
            </a:pPr>
            <a:r>
              <a:rPr lang="ja-JP" altLang="en-US" b="1">
                <a:solidFill>
                  <a:schemeClr val="bg1"/>
                </a:solidFill>
                <a:latin typeface="Times New Roman" pitchFamily="18" charset="0"/>
                <a:ea typeface="ヒラギノ角ゴ ProN W3" pitchFamily="-84" charset="-128"/>
              </a:rPr>
              <a:t>雨水</a:t>
            </a:r>
            <a:r>
              <a:rPr lang="en-US" altLang="ja-JP">
                <a:solidFill>
                  <a:schemeClr val="bg1"/>
                </a:solidFill>
                <a:latin typeface="Times New Roman" pitchFamily="18" charset="0"/>
              </a:rPr>
              <a:t> </a:t>
            </a:r>
            <a:endParaRPr lang="en-US" altLang="ja-JP" sz="2000" b="1">
              <a:solidFill>
                <a:schemeClr val="bg1"/>
              </a:solidFill>
              <a:latin typeface="Times New Roman" pitchFamily="18" charset="0"/>
            </a:endParaRPr>
          </a:p>
          <a:p>
            <a:pPr eaLnBrk="1" hangingPunct="1">
              <a:spcBef>
                <a:spcPct val="20000"/>
              </a:spcBef>
            </a:pPr>
            <a:endParaRPr lang="en-US" altLang="en-US" sz="2000" b="1">
              <a:solidFill>
                <a:schemeClr val="bg1"/>
              </a:solidFill>
              <a:latin typeface="Times New Roman" pitchFamily="18" charset="0"/>
            </a:endParaRPr>
          </a:p>
          <a:p>
            <a:pPr eaLnBrk="1" hangingPunct="1">
              <a:spcBef>
                <a:spcPct val="20000"/>
              </a:spcBef>
            </a:pPr>
            <a:r>
              <a:rPr lang="en-US" altLang="en-US" sz="2000" b="1">
                <a:solidFill>
                  <a:schemeClr val="bg1"/>
                </a:solidFill>
                <a:latin typeface="Times New Roman" pitchFamily="18" charset="0"/>
              </a:rPr>
              <a:t>reasons.org</a:t>
            </a:r>
          </a:p>
          <a:p>
            <a:pPr eaLnBrk="1" hangingPunct="1">
              <a:spcBef>
                <a:spcPct val="20000"/>
              </a:spcBef>
            </a:pPr>
            <a:r>
              <a:rPr lang="en-US" altLang="en-US" sz="2000" b="1">
                <a:solidFill>
                  <a:schemeClr val="bg1"/>
                </a:solidFill>
                <a:latin typeface="Times New Roman" pitchFamily="18" charset="0"/>
              </a:rPr>
              <a:t>godandscience.org</a:t>
            </a:r>
          </a:p>
          <a:p>
            <a:pPr eaLnBrk="1" hangingPunct="1">
              <a:spcBef>
                <a:spcPct val="20000"/>
              </a:spcBef>
            </a:pPr>
            <a:r>
              <a:rPr lang="en-US" altLang="en-US" sz="2000" b="1">
                <a:solidFill>
                  <a:schemeClr val="bg1"/>
                </a:solidFill>
                <a:latin typeface="Times New Roman" pitchFamily="18" charset="0"/>
              </a:rPr>
              <a:t>creationscience.com</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66947"/>
                                        </p:tgtEl>
                                        <p:attrNameLst>
                                          <p:attrName>style.visibility</p:attrName>
                                        </p:attrNameLst>
                                      </p:cBhvr>
                                      <p:to>
                                        <p:strVal val="visible"/>
                                      </p:to>
                                    </p:set>
                                    <p:animEffect transition="in" filter="wipe(up)">
                                      <p:cBhvr>
                                        <p:cTn id="7" dur="500"/>
                                        <p:tgtEl>
                                          <p:spTgt spid="46694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66951"/>
                                        </p:tgtEl>
                                        <p:attrNameLst>
                                          <p:attrName>style.visibility</p:attrName>
                                        </p:attrNameLst>
                                      </p:cBhvr>
                                      <p:to>
                                        <p:strVal val="visible"/>
                                      </p:to>
                                    </p:set>
                                    <p:animEffect transition="in" filter="wipe(up)">
                                      <p:cBhvr>
                                        <p:cTn id="10" dur="500"/>
                                        <p:tgtEl>
                                          <p:spTgt spid="46695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66953">
                                            <p:txEl>
                                              <p:pRg st="0" end="0"/>
                                            </p:txEl>
                                          </p:spTgt>
                                        </p:tgtEl>
                                        <p:attrNameLst>
                                          <p:attrName>style.visibility</p:attrName>
                                        </p:attrNameLst>
                                      </p:cBhvr>
                                      <p:to>
                                        <p:strVal val="visible"/>
                                      </p:to>
                                    </p:set>
                                    <p:animEffect transition="in" filter="fade">
                                      <p:cBhvr>
                                        <p:cTn id="15" dur="500"/>
                                        <p:tgtEl>
                                          <p:spTgt spid="46695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66953">
                                            <p:txEl>
                                              <p:pRg st="1" end="1"/>
                                            </p:txEl>
                                          </p:spTgt>
                                        </p:tgtEl>
                                        <p:attrNameLst>
                                          <p:attrName>style.visibility</p:attrName>
                                        </p:attrNameLst>
                                      </p:cBhvr>
                                      <p:to>
                                        <p:strVal val="visible"/>
                                      </p:to>
                                    </p:set>
                                    <p:animEffect transition="in" filter="fade">
                                      <p:cBhvr>
                                        <p:cTn id="20" dur="500"/>
                                        <p:tgtEl>
                                          <p:spTgt spid="46695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66953">
                                            <p:txEl>
                                              <p:pRg st="2" end="2"/>
                                            </p:txEl>
                                          </p:spTgt>
                                        </p:tgtEl>
                                        <p:attrNameLst>
                                          <p:attrName>style.visibility</p:attrName>
                                        </p:attrNameLst>
                                      </p:cBhvr>
                                      <p:to>
                                        <p:strVal val="visible"/>
                                      </p:to>
                                    </p:set>
                                    <p:animEffect transition="in" filter="fade">
                                      <p:cBhvr>
                                        <p:cTn id="25" dur="500"/>
                                        <p:tgtEl>
                                          <p:spTgt spid="46695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66953">
                                            <p:txEl>
                                              <p:pRg st="3" end="3"/>
                                            </p:txEl>
                                          </p:spTgt>
                                        </p:tgtEl>
                                        <p:attrNameLst>
                                          <p:attrName>style.visibility</p:attrName>
                                        </p:attrNameLst>
                                      </p:cBhvr>
                                      <p:to>
                                        <p:strVal val="visible"/>
                                      </p:to>
                                    </p:set>
                                    <p:animEffect transition="in" filter="fade">
                                      <p:cBhvr>
                                        <p:cTn id="30" dur="500"/>
                                        <p:tgtEl>
                                          <p:spTgt spid="46695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66953">
                                            <p:txEl>
                                              <p:pRg st="4" end="4"/>
                                            </p:txEl>
                                          </p:spTgt>
                                        </p:tgtEl>
                                        <p:attrNameLst>
                                          <p:attrName>style.visibility</p:attrName>
                                        </p:attrNameLst>
                                      </p:cBhvr>
                                      <p:to>
                                        <p:strVal val="visible"/>
                                      </p:to>
                                    </p:set>
                                    <p:animEffect transition="in" filter="fade">
                                      <p:cBhvr>
                                        <p:cTn id="35" dur="500"/>
                                        <p:tgtEl>
                                          <p:spTgt spid="466953">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66953">
                                            <p:txEl>
                                              <p:pRg st="5" end="5"/>
                                            </p:txEl>
                                          </p:spTgt>
                                        </p:tgtEl>
                                        <p:attrNameLst>
                                          <p:attrName>style.visibility</p:attrName>
                                        </p:attrNameLst>
                                      </p:cBhvr>
                                      <p:to>
                                        <p:strVal val="visible"/>
                                      </p:to>
                                    </p:set>
                                    <p:animEffect transition="in" filter="fade">
                                      <p:cBhvr>
                                        <p:cTn id="40" dur="500"/>
                                        <p:tgtEl>
                                          <p:spTgt spid="466953">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66953">
                                            <p:txEl>
                                              <p:pRg st="6" end="6"/>
                                            </p:txEl>
                                          </p:spTgt>
                                        </p:tgtEl>
                                        <p:attrNameLst>
                                          <p:attrName>style.visibility</p:attrName>
                                        </p:attrNameLst>
                                      </p:cBhvr>
                                      <p:to>
                                        <p:strVal val="visible"/>
                                      </p:to>
                                    </p:set>
                                    <p:animEffect transition="in" filter="fade">
                                      <p:cBhvr>
                                        <p:cTn id="45" dur="500"/>
                                        <p:tgtEl>
                                          <p:spTgt spid="466953">
                                            <p:txEl>
                                              <p:pRg st="6" end="6"/>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66953">
                                            <p:txEl>
                                              <p:pRg st="8" end="8"/>
                                            </p:txEl>
                                          </p:spTgt>
                                        </p:tgtEl>
                                        <p:attrNameLst>
                                          <p:attrName>style.visibility</p:attrName>
                                        </p:attrNameLst>
                                      </p:cBhvr>
                                      <p:to>
                                        <p:strVal val="visible"/>
                                      </p:to>
                                    </p:set>
                                    <p:animEffect transition="in" filter="fade">
                                      <p:cBhvr>
                                        <p:cTn id="50" dur="500"/>
                                        <p:tgtEl>
                                          <p:spTgt spid="466953">
                                            <p:txEl>
                                              <p:pRg st="8" end="8"/>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66953">
                                            <p:txEl>
                                              <p:pRg st="9" end="9"/>
                                            </p:txEl>
                                          </p:spTgt>
                                        </p:tgtEl>
                                        <p:attrNameLst>
                                          <p:attrName>style.visibility</p:attrName>
                                        </p:attrNameLst>
                                      </p:cBhvr>
                                      <p:to>
                                        <p:strVal val="visible"/>
                                      </p:to>
                                    </p:set>
                                    <p:animEffect transition="in" filter="fade">
                                      <p:cBhvr>
                                        <p:cTn id="55" dur="500"/>
                                        <p:tgtEl>
                                          <p:spTgt spid="466953">
                                            <p:txEl>
                                              <p:pRg st="9" end="9"/>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66953">
                                            <p:txEl>
                                              <p:pRg st="10" end="10"/>
                                            </p:txEl>
                                          </p:spTgt>
                                        </p:tgtEl>
                                        <p:attrNameLst>
                                          <p:attrName>style.visibility</p:attrName>
                                        </p:attrNameLst>
                                      </p:cBhvr>
                                      <p:to>
                                        <p:strVal val="visible"/>
                                      </p:to>
                                    </p:set>
                                    <p:animEffect transition="in" filter="fade">
                                      <p:cBhvr>
                                        <p:cTn id="60" dur="500"/>
                                        <p:tgtEl>
                                          <p:spTgt spid="466953">
                                            <p:txEl>
                                              <p:pRg st="10" end="10"/>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66952">
                                            <p:txEl>
                                              <p:pRg st="0" end="0"/>
                                            </p:txEl>
                                          </p:spTgt>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66952">
                                            <p:txEl>
                                              <p:pRg st="1" end="1"/>
                                            </p:txEl>
                                          </p:spTgt>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66952">
                                            <p:txEl>
                                              <p:pRg st="2" end="2"/>
                                            </p:txEl>
                                          </p:spTgt>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466946"/>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66952">
                                            <p:txEl>
                                              <p:pRg st="3" end="3"/>
                                            </p:txEl>
                                          </p:spTgt>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66952">
                                            <p:txEl>
                                              <p:pRg st="4" end="4"/>
                                            </p:txEl>
                                          </p:spTgt>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66952">
                                            <p:txEl>
                                              <p:pRg st="5" end="5"/>
                                            </p:txEl>
                                          </p:spTgt>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66952">
                                            <p:txEl>
                                              <p:pRg st="6" end="6"/>
                                            </p:txEl>
                                          </p:spTgt>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66952">
                                            <p:txEl>
                                              <p:pRg st="8" end="8"/>
                                            </p:txEl>
                                          </p:spTgt>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66952">
                                            <p:txEl>
                                              <p:pRg st="9" end="9"/>
                                            </p:txEl>
                                          </p:spTgt>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66952">
                                            <p:txEl>
                                              <p:pRg st="10" end="10"/>
                                            </p:txEl>
                                          </p:spTgt>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6695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947" grpId="0" animBg="1"/>
      <p:bldP spid="466951" grpId="0" animBg="1"/>
      <p:bldP spid="466952" grpId="0" build="p"/>
      <p:bldP spid="466953"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Title 1"/>
          <p:cNvSpPr>
            <a:spLocks noGrp="1"/>
          </p:cNvSpPr>
          <p:nvPr>
            <p:ph type="title"/>
          </p:nvPr>
        </p:nvSpPr>
        <p:spPr>
          <a:xfrm>
            <a:off x="0" y="0"/>
            <a:ext cx="9144000" cy="533400"/>
          </a:xfrm>
        </p:spPr>
        <p:txBody>
          <a:bodyPr/>
          <a:lstStyle/>
          <a:p>
            <a:r>
              <a:rPr lang="zh-CN" altLang="en-US" sz="3600" b="1">
                <a:solidFill>
                  <a:schemeClr val="bg1"/>
                </a:solidFill>
                <a:latin typeface="Times New Roman" charset="0"/>
                <a:ea typeface="SimSun" charset="0"/>
                <a:cs typeface="SimSun" charset="0"/>
              </a:rPr>
              <a:t>生命产生是意外吗？</a:t>
            </a:r>
            <a:endParaRPr lang="zh-CN" altLang="en-US" sz="3200" b="1">
              <a:solidFill>
                <a:schemeClr val="bg1"/>
              </a:solidFill>
              <a:latin typeface="Arial" charset="0"/>
              <a:cs typeface="Arial" charset="0"/>
            </a:endParaRPr>
          </a:p>
        </p:txBody>
      </p:sp>
      <p:sp>
        <p:nvSpPr>
          <p:cNvPr id="4" name="Content Placeholder 2"/>
          <p:cNvSpPr txBox="1">
            <a:spLocks/>
          </p:cNvSpPr>
          <p:nvPr/>
        </p:nvSpPr>
        <p:spPr bwMode="auto">
          <a:xfrm>
            <a:off x="228600" y="781050"/>
            <a:ext cx="578326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20000"/>
              </a:spcBef>
            </a:pPr>
            <a:r>
              <a:rPr lang="ja-JP" altLang="en-US" sz="3200" b="1">
                <a:solidFill>
                  <a:srgbClr val="FFFFFF"/>
                </a:solidFill>
                <a:cs typeface="Arial" charset="0"/>
              </a:rPr>
              <a:t>“</a:t>
            </a:r>
            <a:r>
              <a:rPr lang="zh-CN" altLang="en-US" sz="3200" b="1">
                <a:solidFill>
                  <a:srgbClr val="FFFFFF"/>
                </a:solidFill>
                <a:ea typeface="SimSun" charset="0"/>
                <a:cs typeface="SimSun" charset="0"/>
              </a:rPr>
              <a:t>生命的产生只有两种可能的解释：一，随机出现</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逐渐进化；二，神的大能创造</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除此之外绝无其它可能！随机出现的理论早在</a:t>
            </a:r>
            <a:r>
              <a:rPr lang="en-US" altLang="zh-CN" sz="3200" b="1">
                <a:solidFill>
                  <a:srgbClr val="FFFFFF"/>
                </a:solidFill>
                <a:cs typeface="Arial" charset="0"/>
              </a:rPr>
              <a:t>120</a:t>
            </a:r>
            <a:r>
              <a:rPr lang="zh-CN" altLang="en-US" sz="3200" b="1">
                <a:solidFill>
                  <a:srgbClr val="FFFFFF"/>
                </a:solidFill>
                <a:ea typeface="SimSun" charset="0"/>
                <a:cs typeface="SimSun" charset="0"/>
              </a:rPr>
              <a:t>年前已被巴斯特德等人否定。那么我们只剩下一个选项</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生命源自神大能的创造</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但是我没法接受这个解释</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因为我不信神的存在！所以我选择相信前一个理论，尽管它在科学上站不住脚。</a:t>
            </a:r>
          </a:p>
        </p:txBody>
      </p:sp>
      <p:sp>
        <p:nvSpPr>
          <p:cNvPr id="430083" name="Content Placeholder 2"/>
          <p:cNvSpPr txBox="1">
            <a:spLocks/>
          </p:cNvSpPr>
          <p:nvPr/>
        </p:nvSpPr>
        <p:spPr bwMode="auto">
          <a:xfrm>
            <a:off x="5867400" y="5105400"/>
            <a:ext cx="3429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20000"/>
              </a:spcBef>
            </a:pPr>
            <a:r>
              <a:rPr lang="en-US" altLang="zh-CN">
                <a:solidFill>
                  <a:srgbClr val="FFFFFF"/>
                </a:solidFill>
              </a:rPr>
              <a:t>George Wald</a:t>
            </a:r>
            <a:r>
              <a:rPr lang="en-US" altLang="zh-CN">
                <a:solidFill>
                  <a:srgbClr val="FFFFFF"/>
                </a:solidFill>
                <a:ea typeface="SimSun" charset="0"/>
                <a:cs typeface="SimSun" charset="0"/>
              </a:rPr>
              <a:t> </a:t>
            </a:r>
            <a:r>
              <a:rPr lang="zh-CN" altLang="en-US">
                <a:solidFill>
                  <a:srgbClr val="FFFFFF"/>
                </a:solidFill>
                <a:ea typeface="SimSun" charset="0"/>
                <a:cs typeface="SimSun" charset="0"/>
              </a:rPr>
              <a:t>博士</a:t>
            </a:r>
          </a:p>
          <a:p>
            <a:pPr algn="ctr">
              <a:spcBef>
                <a:spcPct val="20000"/>
              </a:spcBef>
            </a:pPr>
            <a:r>
              <a:rPr lang="zh-CN" altLang="en-US">
                <a:solidFill>
                  <a:srgbClr val="FFFFFF"/>
                </a:solidFill>
                <a:ea typeface="SimSun" charset="0"/>
                <a:cs typeface="SimSun" charset="0"/>
              </a:rPr>
              <a:t>哈佛大学</a:t>
            </a:r>
          </a:p>
          <a:p>
            <a:pPr algn="ctr">
              <a:spcBef>
                <a:spcPct val="20000"/>
              </a:spcBef>
            </a:pPr>
            <a:r>
              <a:rPr lang="zh-CN" altLang="en-US">
                <a:solidFill>
                  <a:srgbClr val="FFFFFF"/>
                </a:solidFill>
                <a:ea typeface="SimSun" charset="0"/>
                <a:cs typeface="SimSun" charset="0"/>
              </a:rPr>
              <a:t>生物学名誉教授</a:t>
            </a:r>
          </a:p>
          <a:p>
            <a:pPr algn="ctr">
              <a:spcBef>
                <a:spcPct val="20000"/>
              </a:spcBef>
            </a:pPr>
            <a:r>
              <a:rPr lang="en-US" altLang="zh-CN">
                <a:solidFill>
                  <a:srgbClr val="FFFFFF"/>
                </a:solidFill>
                <a:ea typeface="SimSun" charset="0"/>
                <a:cs typeface="SimSun" charset="0"/>
              </a:rPr>
              <a:t>1971</a:t>
            </a:r>
            <a:r>
              <a:rPr lang="zh-CN" altLang="en-US">
                <a:solidFill>
                  <a:srgbClr val="FFFFFF"/>
                </a:solidFill>
                <a:ea typeface="SimSun" charset="0"/>
                <a:cs typeface="SimSun" charset="0"/>
              </a:rPr>
              <a:t>年诺贝尔生物学奖</a:t>
            </a:r>
            <a:endParaRPr lang="zh-CN" altLang="en-US">
              <a:solidFill>
                <a:srgbClr val="FFFFFF"/>
              </a:solidFill>
            </a:endParaRPr>
          </a:p>
        </p:txBody>
      </p:sp>
      <p:pic>
        <p:nvPicPr>
          <p:cNvPr id="430084" name="Picture 6" descr="wal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1219200"/>
            <a:ext cx="24765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3875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noChangeArrowheads="1"/>
          </p:cNvSpPr>
          <p:nvPr>
            <p:ph type="ctrTitle"/>
          </p:nvPr>
        </p:nvSpPr>
        <p:spPr>
          <a:xfrm>
            <a:off x="-228600" y="304800"/>
            <a:ext cx="9601200" cy="1066800"/>
          </a:xfrm>
        </p:spPr>
        <p:txBody>
          <a:bodyPr/>
          <a:lstStyle/>
          <a:p>
            <a:pPr eaLnBrk="1" hangingPunct="1"/>
            <a:r>
              <a:rPr lang="ja-JP" altLang="en-US" b="1">
                <a:solidFill>
                  <a:schemeClr val="bg1"/>
                </a:solidFill>
                <a:ea typeface="ヒラギノ角ゴ ProN W3" pitchFamily="-84" charset="-128"/>
              </a:rPr>
              <a:t>做出您的</a:t>
            </a:r>
            <a:r>
              <a:rPr lang="ja-JP" altLang="en-US" b="1">
                <a:solidFill>
                  <a:schemeClr val="bg1"/>
                </a:solidFill>
                <a:ea typeface="华文细黑" pitchFamily="-84" charset="-122"/>
              </a:rPr>
              <a:t>选择</a:t>
            </a:r>
            <a:r>
              <a:rPr lang="ja-JP" altLang="en-US" b="1">
                <a:solidFill>
                  <a:schemeClr val="bg1"/>
                </a:solidFill>
                <a:ea typeface="ヒラギノ角ゴ ProN W3" pitchFamily="-84" charset="-128"/>
              </a:rPr>
              <a:t>：</a:t>
            </a:r>
            <a:r>
              <a:rPr lang="en-US" altLang="ja-JP" b="1">
                <a:solidFill>
                  <a:schemeClr val="bg1"/>
                </a:solidFill>
                <a:ea typeface="ＭＳ Ｐゴシック" pitchFamily="34" charset="-128"/>
              </a:rPr>
              <a:t> </a:t>
            </a:r>
            <a:r>
              <a:rPr lang="zh-CN" altLang="en-US" b="1">
                <a:solidFill>
                  <a:schemeClr val="bg1"/>
                </a:solidFill>
                <a:ea typeface="SimSun" pitchFamily="2" charset="-122"/>
              </a:rPr>
              <a:t>生</a:t>
            </a:r>
            <a:r>
              <a:rPr lang="zh-CN" altLang="en-US" b="1">
                <a:solidFill>
                  <a:schemeClr val="bg1"/>
                </a:solidFill>
                <a:ea typeface="ヒラギノ角ゴ ProN W3" pitchFamily="-84" charset="-128"/>
              </a:rPr>
              <a:t>命</a:t>
            </a:r>
            <a:r>
              <a:rPr lang="zh-CN" altLang="en-US" b="1">
                <a:solidFill>
                  <a:schemeClr val="bg1"/>
                </a:solidFill>
                <a:ea typeface="SimSun" pitchFamily="2" charset="-122"/>
              </a:rPr>
              <a:t>如何起源</a:t>
            </a:r>
            <a:r>
              <a:rPr lang="zh-CN" altLang="en-US" b="1">
                <a:solidFill>
                  <a:schemeClr val="bg1"/>
                </a:solidFill>
                <a:ea typeface="ヒラギノ角ゴ ProN W3" pitchFamily="-84" charset="-128"/>
              </a:rPr>
              <a:t>？</a:t>
            </a:r>
            <a:r>
              <a:rPr lang="zh-CN" altLang="en-US">
                <a:ea typeface="ＭＳ Ｐゴシック" pitchFamily="34" charset="-128"/>
              </a:rPr>
              <a:t> </a:t>
            </a:r>
          </a:p>
        </p:txBody>
      </p:sp>
      <p:sp>
        <p:nvSpPr>
          <p:cNvPr id="125955" name="Rectangle 3"/>
          <p:cNvSpPr>
            <a:spLocks noGrp="1" noChangeArrowheads="1"/>
          </p:cNvSpPr>
          <p:nvPr>
            <p:ph type="subTitle" idx="1"/>
          </p:nvPr>
        </p:nvSpPr>
        <p:spPr>
          <a:xfrm>
            <a:off x="76200" y="4876800"/>
            <a:ext cx="4419600" cy="1066800"/>
          </a:xfrm>
        </p:spPr>
        <p:txBody>
          <a:bodyPr/>
          <a:lstStyle/>
          <a:p>
            <a:pPr eaLnBrk="1" hangingPunct="1"/>
            <a:r>
              <a:rPr lang="zh-CN" altLang="en-US" b="1">
                <a:ea typeface="SimSun" pitchFamily="2" charset="-122"/>
              </a:rPr>
              <a:t>无</a:t>
            </a:r>
            <a:r>
              <a:rPr lang="zh-CN" altLang="en-US" b="1">
                <a:solidFill>
                  <a:schemeClr val="bg1"/>
                </a:solidFill>
                <a:ea typeface="SimSun" pitchFamily="2" charset="-122"/>
              </a:rPr>
              <a:t>设计的</a:t>
            </a:r>
            <a:r>
              <a:rPr lang="zh-CN" altLang="en-US" b="1">
                <a:solidFill>
                  <a:schemeClr val="bg1"/>
                </a:solidFill>
                <a:ea typeface="ヒラギノ角ゴ ProN W3" pitchFamily="-84" charset="-128"/>
              </a:rPr>
              <a:t>随机</a:t>
            </a:r>
            <a:r>
              <a:rPr lang="zh-CN" altLang="en-US" b="1">
                <a:solidFill>
                  <a:schemeClr val="bg1"/>
                </a:solidFill>
                <a:ea typeface="华文细黑" pitchFamily="-84" charset="-122"/>
              </a:rPr>
              <a:t>过</a:t>
            </a:r>
            <a:r>
              <a:rPr lang="zh-CN" altLang="en-US" b="1">
                <a:solidFill>
                  <a:schemeClr val="bg1"/>
                </a:solidFill>
                <a:ea typeface="ヒラギノ角ゴ ProN W3" pitchFamily="-84" charset="-128"/>
              </a:rPr>
              <a:t>程</a:t>
            </a:r>
            <a:r>
              <a:rPr lang="en-US" altLang="ja-JP" b="1">
                <a:solidFill>
                  <a:schemeClr val="bg1"/>
                </a:solidFill>
                <a:ea typeface="ＭＳ Ｐゴシック" pitchFamily="34" charset="-128"/>
              </a:rPr>
              <a:t>?</a:t>
            </a:r>
            <a:endParaRPr lang="en-US" altLang="en-US" b="1">
              <a:solidFill>
                <a:schemeClr val="bg1"/>
              </a:solidFill>
              <a:ea typeface="ＭＳ Ｐゴシック" pitchFamily="34" charset="-128"/>
            </a:endParaRPr>
          </a:p>
        </p:txBody>
      </p:sp>
      <p:pic>
        <p:nvPicPr>
          <p:cNvPr id="190467" name="Picture 4" descr="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5" descr="evolution_of_ma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526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8" name="Picture 6" descr="ear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385888"/>
            <a:ext cx="3567113"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9" name="Rectangle 7"/>
          <p:cNvSpPr>
            <a:spLocks noChangeArrowheads="1"/>
          </p:cNvSpPr>
          <p:nvPr/>
        </p:nvSpPr>
        <p:spPr bwMode="auto">
          <a:xfrm>
            <a:off x="4495800" y="4876800"/>
            <a:ext cx="441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zh-CN" altLang="en-US" sz="3200" b="1">
                <a:solidFill>
                  <a:schemeClr val="bg1"/>
                </a:solidFill>
                <a:ea typeface="SimSun" pitchFamily="2" charset="-122"/>
              </a:rPr>
              <a:t>或是神的设计</a:t>
            </a:r>
            <a:r>
              <a:rPr lang="en-US" altLang="zh-CN" sz="3200" b="1">
                <a:solidFill>
                  <a:schemeClr val="bg1"/>
                </a:solidFill>
                <a:ea typeface="SimSun" pitchFamily="2" charset="-122"/>
              </a:rPr>
              <a:t>?</a:t>
            </a:r>
            <a:endParaRPr lang="en-US" altLang="en-US" sz="3200" b="1">
              <a:solidFill>
                <a:schemeClr val="bg1"/>
              </a:solidFill>
              <a:ea typeface="SimSun" pitchFamily="2" charset="-122"/>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59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25955">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25958"/>
                                        </p:tgtEl>
                                        <p:attrNameLst>
                                          <p:attrName>style.visibility</p:attrName>
                                        </p:attrNameLst>
                                      </p:cBhvr>
                                      <p:to>
                                        <p:strVal val="visible"/>
                                      </p:to>
                                    </p:set>
                                    <p:animEffect transition="in" filter="dissolve">
                                      <p:cBhvr>
                                        <p:cTn id="13" dur="500"/>
                                        <p:tgtEl>
                                          <p:spTgt spid="12595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5959">
                                            <p:txEl>
                                              <p:pRg st="0" end="0"/>
                                            </p:txEl>
                                          </p:spTgt>
                                        </p:tgtEl>
                                        <p:attrNameLst>
                                          <p:attrName>style.visibility</p:attrName>
                                        </p:attrNameLst>
                                      </p:cBhvr>
                                      <p:to>
                                        <p:strVal val="visible"/>
                                      </p:to>
                                    </p:set>
                                    <p:animEffect transition="in" filter="dissolve">
                                      <p:cBhvr>
                                        <p:cTn id="16" dur="500"/>
                                        <p:tgtEl>
                                          <p:spTgt spid="1259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autoUpdateAnimBg="0"/>
      <p:bldP spid="125959"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743200" y="1447800"/>
            <a:ext cx="6248400" cy="3429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pPr>
            <a:r>
              <a:rPr lang="ja-JP" altLang="en-US" sz="3200" b="1">
                <a:solidFill>
                  <a:schemeClr val="bg1"/>
                </a:solidFill>
              </a:rPr>
              <a:t>“</a:t>
            </a:r>
            <a:r>
              <a:rPr lang="zh-CN" altLang="en-US" sz="3200" b="1">
                <a:solidFill>
                  <a:schemeClr val="bg1"/>
                </a:solidFill>
                <a:ea typeface="SimSun" pitchFamily="2" charset="-122"/>
              </a:rPr>
              <a:t>信仰是伟大的幻想，巨大的借口逃避需要审核和评估的证据。  信仰是不质疑的信，甚而因缺乏证据而信</a:t>
            </a:r>
            <a:r>
              <a:rPr lang="en-US" altLang="zh-CN" sz="3200" b="1">
                <a:solidFill>
                  <a:schemeClr val="bg1"/>
                </a:solidFill>
                <a:ea typeface="SimSun" pitchFamily="2" charset="-122"/>
              </a:rPr>
              <a:t>…  </a:t>
            </a:r>
          </a:p>
          <a:p>
            <a:pPr eaLnBrk="1" hangingPunct="1">
              <a:spcBef>
                <a:spcPct val="20000"/>
              </a:spcBef>
            </a:pPr>
            <a:r>
              <a:rPr lang="zh-CN" altLang="en-US" sz="3200" b="1">
                <a:solidFill>
                  <a:schemeClr val="bg1"/>
                </a:solidFill>
                <a:ea typeface="SimSun" pitchFamily="2" charset="-122"/>
              </a:rPr>
              <a:t>信仰，是没有根据证据的信念，是所有宗教主要恶习”。</a:t>
            </a:r>
            <a:endParaRPr lang="en-US" altLang="en-US" sz="3200" b="1">
              <a:solidFill>
                <a:schemeClr val="bg1"/>
              </a:solidFill>
              <a:ea typeface="SimSun" pitchFamily="2" charset="-122"/>
            </a:endParaRPr>
          </a:p>
        </p:txBody>
      </p:sp>
      <p:sp>
        <p:nvSpPr>
          <p:cNvPr id="17411" name="Rectangle 3"/>
          <p:cNvSpPr>
            <a:spLocks noGrp="1" noChangeArrowheads="1"/>
          </p:cNvSpPr>
          <p:nvPr>
            <p:ph type="ctrTitle"/>
          </p:nvPr>
        </p:nvSpPr>
        <p:spPr>
          <a:xfrm>
            <a:off x="0" y="457200"/>
            <a:ext cx="8458200" cy="914400"/>
          </a:xfrm>
          <a:solidFill>
            <a:srgbClr val="005B45"/>
          </a:solidFill>
        </p:spPr>
        <p:txBody>
          <a:bodyPr/>
          <a:lstStyle/>
          <a:p>
            <a:pPr eaLnBrk="1" hangingPunct="1"/>
            <a:r>
              <a:rPr lang="zh-CN" altLang="en-US" b="1">
                <a:solidFill>
                  <a:schemeClr val="bg1"/>
                </a:solidFill>
                <a:effectLst>
                  <a:outerShdw blurRad="38100" dist="38100" dir="2700000" algn="tl">
                    <a:srgbClr val="000000"/>
                  </a:outerShdw>
                </a:effectLst>
                <a:ea typeface="SimSun" pitchFamily="2" charset="-122"/>
              </a:rPr>
              <a:t>其它</a:t>
            </a:r>
            <a:r>
              <a:rPr lang="zh-CN" altLang="en-US" b="1">
                <a:solidFill>
                  <a:schemeClr val="bg1"/>
                </a:solidFill>
                <a:effectLst>
                  <a:outerShdw blurRad="38100" dist="38100" dir="2700000" algn="tl">
                    <a:srgbClr val="000000"/>
                  </a:outerShdw>
                </a:effectLst>
                <a:ea typeface="ヒラギノ角ゴ ProN W3" pitchFamily="-84" charset="-128"/>
              </a:rPr>
              <a:t>看法</a:t>
            </a:r>
            <a:r>
              <a:rPr lang="zh-CN" altLang="en-US">
                <a:ea typeface="ＭＳ Ｐゴシック" pitchFamily="34" charset="-128"/>
              </a:rPr>
              <a:t> </a:t>
            </a:r>
          </a:p>
        </p:txBody>
      </p:sp>
      <p:sp>
        <p:nvSpPr>
          <p:cNvPr id="75779" name="Rectangle 4"/>
          <p:cNvSpPr>
            <a:spLocks noChangeArrowheads="1"/>
          </p:cNvSpPr>
          <p:nvPr/>
        </p:nvSpPr>
        <p:spPr bwMode="auto">
          <a:xfrm>
            <a:off x="152400" y="5181600"/>
            <a:ext cx="3276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ja-JP" altLang="en-US" sz="3200" b="1">
                <a:solidFill>
                  <a:schemeClr val="bg1"/>
                </a:solidFill>
                <a:latin typeface="Times New Roman" pitchFamily="18" charset="0"/>
              </a:rPr>
              <a:t>无神</a:t>
            </a:r>
            <a:r>
              <a:rPr lang="ja-JP" altLang="en-US" sz="3200" b="1">
                <a:solidFill>
                  <a:schemeClr val="bg1"/>
                </a:solidFill>
                <a:latin typeface="Times New Roman" pitchFamily="18" charset="0"/>
                <a:ea typeface="华文细黑" pitchFamily="-84" charset="-122"/>
              </a:rPr>
              <a:t>论</a:t>
            </a:r>
            <a:endParaRPr lang="en-US" altLang="zh-CN" sz="3200" b="1">
              <a:solidFill>
                <a:schemeClr val="bg1"/>
              </a:solidFill>
              <a:latin typeface="Times New Roman" pitchFamily="18" charset="0"/>
              <a:ea typeface="SimSun" pitchFamily="2" charset="-122"/>
            </a:endParaRPr>
          </a:p>
          <a:p>
            <a:pPr algn="ctr" eaLnBrk="1" hangingPunct="1">
              <a:spcBef>
                <a:spcPct val="20000"/>
              </a:spcBef>
            </a:pPr>
            <a:r>
              <a:rPr lang="en-US" altLang="en-US" sz="3200" b="1">
                <a:solidFill>
                  <a:schemeClr val="bg1"/>
                </a:solidFill>
                <a:latin typeface="Times New Roman" pitchFamily="18" charset="0"/>
              </a:rPr>
              <a:t>(</a:t>
            </a:r>
            <a:r>
              <a:rPr lang="ja-JP" altLang="en-US" sz="2800" u="sng">
                <a:solidFill>
                  <a:schemeClr val="bg1"/>
                </a:solidFill>
                <a:latin typeface="Times New Roman" pitchFamily="18" charset="0"/>
              </a:rPr>
              <a:t>理</a:t>
            </a:r>
            <a:r>
              <a:rPr lang="ja-JP" altLang="en-US" sz="2800" u="sng">
                <a:solidFill>
                  <a:schemeClr val="bg1"/>
                </a:solidFill>
                <a:latin typeface="Times New Roman" pitchFamily="18" charset="0"/>
                <a:ea typeface="华文细黑" pitchFamily="-84" charset="-122"/>
              </a:rPr>
              <a:t>查</a:t>
            </a:r>
            <a:r>
              <a:rPr lang="ja-JP" altLang="en-US" sz="2800">
                <a:solidFill>
                  <a:schemeClr val="bg1"/>
                </a:solidFill>
                <a:latin typeface="Times New Roman" pitchFamily="18" charset="0"/>
              </a:rPr>
              <a:t>德</a:t>
            </a:r>
            <a:r>
              <a:rPr lang="en-US" altLang="ja-JP" sz="2800">
                <a:solidFill>
                  <a:schemeClr val="bg1"/>
                </a:solidFill>
                <a:latin typeface="Times New Roman" pitchFamily="18" charset="0"/>
              </a:rPr>
              <a:t>·</a:t>
            </a:r>
            <a:r>
              <a:rPr lang="ja-JP" altLang="en-US" sz="2800">
                <a:solidFill>
                  <a:schemeClr val="bg1"/>
                </a:solidFill>
                <a:latin typeface="Times New Roman" pitchFamily="18" charset="0"/>
              </a:rPr>
              <a:t>道金斯</a:t>
            </a:r>
            <a:r>
              <a:rPr lang="en-US" altLang="ja-JP" sz="3200">
                <a:solidFill>
                  <a:schemeClr val="bg1"/>
                </a:solidFill>
                <a:latin typeface="Times New Roman" pitchFamily="18" charset="0"/>
              </a:rPr>
              <a:t> </a:t>
            </a:r>
            <a:r>
              <a:rPr lang="en-US" altLang="ja-JP" sz="3200" b="1">
                <a:solidFill>
                  <a:schemeClr val="bg1"/>
                </a:solidFill>
                <a:latin typeface="Times New Roman" pitchFamily="18" charset="0"/>
              </a:rPr>
              <a:t>)</a:t>
            </a:r>
            <a:endParaRPr lang="en-US" altLang="en-US" sz="3200" b="1">
              <a:solidFill>
                <a:schemeClr val="bg1"/>
              </a:solidFill>
              <a:latin typeface="Times New Roman" pitchFamily="18" charset="0"/>
            </a:endParaRPr>
          </a:p>
        </p:txBody>
      </p:sp>
      <p:sp>
        <p:nvSpPr>
          <p:cNvPr id="17413"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pic>
        <p:nvPicPr>
          <p:cNvPr id="75781" name="Picture 6" descr="dawkin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52600"/>
            <a:ext cx="21637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wipe(left)">
                                      <p:cBhvr>
                                        <p:cTn id="7" dur="500"/>
                                        <p:tgtEl>
                                          <p:spTgt spid="174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7410">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74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autoUpdateAnimBg="0"/>
      <p:bldP spid="17413"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881" name="Title 1"/>
          <p:cNvSpPr>
            <a:spLocks noGrp="1"/>
          </p:cNvSpPr>
          <p:nvPr>
            <p:ph type="title"/>
          </p:nvPr>
        </p:nvSpPr>
        <p:spPr>
          <a:xfrm>
            <a:off x="4480620" y="208112"/>
            <a:ext cx="4663380" cy="6461248"/>
          </a:xfrm>
        </p:spPr>
        <p:txBody>
          <a:bodyPr/>
          <a:lstStyle/>
          <a:p>
            <a:r>
              <a:rPr lang="en-US" sz="2800" b="1" i="1" dirty="0">
                <a:solidFill>
                  <a:srgbClr val="FFFF00"/>
                </a:solidFill>
              </a:rPr>
              <a:t>Theistic Evolution: A Scientific, Philosophical, and Theological Critique</a:t>
            </a:r>
            <a:br>
              <a:rPr lang="en-US" sz="2800" b="1" dirty="0">
                <a:solidFill>
                  <a:schemeClr val="bg1"/>
                </a:solidFill>
              </a:rPr>
            </a:br>
            <a:r>
              <a:rPr lang="en-US" sz="2800" b="1" dirty="0">
                <a:solidFill>
                  <a:schemeClr val="bg1"/>
                </a:solidFill>
              </a:rPr>
              <a:t>J P Moreland, </a:t>
            </a:r>
            <a:br>
              <a:rPr lang="en-US" sz="2800" b="1" dirty="0">
                <a:solidFill>
                  <a:schemeClr val="bg1"/>
                </a:solidFill>
              </a:rPr>
            </a:br>
            <a:r>
              <a:rPr lang="en-US" sz="2800" b="1" dirty="0">
                <a:solidFill>
                  <a:schemeClr val="bg1"/>
                </a:solidFill>
              </a:rPr>
              <a:t>Wayne Grudem, editors</a:t>
            </a:r>
            <a:br>
              <a:rPr lang="en-US" sz="2800" b="1" dirty="0">
                <a:solidFill>
                  <a:schemeClr val="bg1"/>
                </a:solidFill>
              </a:rPr>
            </a:br>
            <a:r>
              <a:rPr lang="en-US" sz="2800" b="1" dirty="0">
                <a:solidFill>
                  <a:schemeClr val="bg1"/>
                </a:solidFill>
              </a:rPr>
              <a:t>Nov 2017</a:t>
            </a:r>
            <a:br>
              <a:rPr lang="en-US" sz="2800" b="1" dirty="0">
                <a:solidFill>
                  <a:schemeClr val="bg1"/>
                </a:solidFill>
              </a:rPr>
            </a:br>
            <a:br>
              <a:rPr lang="en-US" sz="2800" b="1" dirty="0">
                <a:solidFill>
                  <a:schemeClr val="bg1"/>
                </a:solidFill>
              </a:rPr>
            </a:br>
            <a:r>
              <a:rPr lang="en-US" sz="2800" b="1" dirty="0">
                <a:solidFill>
                  <a:schemeClr val="bg1"/>
                </a:solidFill>
              </a:rPr>
              <a:t>—Argues against theistic evolution but still maintains millions of years theory</a:t>
            </a:r>
            <a:br>
              <a:rPr lang="en-US" sz="2800" b="1" dirty="0">
                <a:solidFill>
                  <a:schemeClr val="bg1"/>
                </a:solidFill>
              </a:rPr>
            </a:br>
            <a:r>
              <a:rPr lang="en-US" sz="2800" b="1" dirty="0">
                <a:solidFill>
                  <a:schemeClr val="bg1"/>
                </a:solidFill>
              </a:rPr>
              <a:t>—Includes NO articles by Biblical Creationists who hold to a Young Earth</a:t>
            </a:r>
            <a:br>
              <a:rPr lang="en-US" sz="2800" b="1" dirty="0">
                <a:solidFill>
                  <a:schemeClr val="bg1"/>
                </a:solidFill>
              </a:rPr>
            </a:br>
            <a:endParaRPr lang="en-US" sz="2800" b="1" dirty="0">
              <a:solidFill>
                <a:schemeClr val="bg1"/>
              </a:solidFill>
              <a:latin typeface="Arial" charset="0"/>
            </a:endParaRPr>
          </a:p>
        </p:txBody>
      </p:sp>
      <p:pic>
        <p:nvPicPr>
          <p:cNvPr id="287746" name="Picture 2" descr="Theistic Evolution: A Scientific, Philosophical, and Theological Critique:  Moreland, J. P., Meyer, Stephen C., Shaw, Christopher, Gauger, Ann K.,  Grudem, Wayne, Fuller, Steve, Axe, Douglas, Collins, C. John, Currid, John  D., Waters,">
            <a:extLst>
              <a:ext uri="{FF2B5EF4-FFF2-40B4-BE49-F238E27FC236}">
                <a16:creationId xmlns:a16="http://schemas.microsoft.com/office/drawing/2014/main" id="{8BD811C9-5534-6F47-A018-6C001A8AA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42291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790270"/>
      </p:ext>
    </p:extLst>
  </p:cSld>
  <p:clrMapOvr>
    <a:masterClrMapping/>
  </p:clrMapOvr>
  <p:transition spd="med">
    <p:randomBar dir="ver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2"/>
          <p:cNvSpPr>
            <a:spLocks noGrp="1" noChangeArrowheads="1"/>
          </p:cNvSpPr>
          <p:nvPr>
            <p:ph type="title"/>
          </p:nvPr>
        </p:nvSpPr>
        <p:spPr/>
        <p:txBody>
          <a:bodyPr/>
          <a:lstStyle/>
          <a:p>
            <a:pPr indent="0" eaLnBrk="1" hangingPunct="1"/>
            <a:r>
              <a:rPr lang="en-US" altLang="zh-CN">
                <a:latin typeface="Arial" charset="0"/>
              </a:rPr>
              <a:t>AiG Web Address 00439</a:t>
            </a:r>
          </a:p>
        </p:txBody>
      </p:sp>
      <p:sp>
        <p:nvSpPr>
          <p:cNvPr id="432130"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000">
              <a:solidFill>
                <a:srgbClr val="000000"/>
              </a:solidFill>
              <a:latin typeface="Arial" charset="0"/>
              <a:ea typeface="ＭＳ Ｐゴシック" charset="0"/>
            </a:endParaRPr>
          </a:p>
        </p:txBody>
      </p:sp>
      <p:sp>
        <p:nvSpPr>
          <p:cNvPr id="361476" name="Text Box 4"/>
          <p:cNvSpPr txBox="1">
            <a:spLocks noChangeArrowheads="1"/>
          </p:cNvSpPr>
          <p:nvPr/>
        </p:nvSpPr>
        <p:spPr bwMode="auto">
          <a:xfrm>
            <a:off x="971550" y="655638"/>
            <a:ext cx="1944688" cy="396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r>
              <a:rPr lang="zh-CN" altLang="en-US" sz="3200" b="1">
                <a:solidFill>
                  <a:srgbClr val="FFFFFF"/>
                </a:solidFill>
                <a:latin typeface="Arial" charset="0"/>
                <a:ea typeface="ＭＳ Ｐゴシック" charset="0"/>
                <a:cs typeface="Times New Roman" charset="0"/>
              </a:rPr>
              <a:t>欢迎访问</a:t>
            </a:r>
          </a:p>
        </p:txBody>
      </p:sp>
      <p:sp>
        <p:nvSpPr>
          <p:cNvPr id="361477" name="Text Box 5"/>
          <p:cNvSpPr txBox="1">
            <a:spLocks noChangeArrowheads="1"/>
          </p:cNvSpPr>
          <p:nvPr/>
        </p:nvSpPr>
        <p:spPr bwMode="auto">
          <a:xfrm>
            <a:off x="3708400" y="1773238"/>
            <a:ext cx="4319588" cy="701675"/>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zh-CN" altLang="en-US" sz="4000" b="1">
                <a:solidFill>
                  <a:srgbClr val="FFFFFF"/>
                </a:solidFill>
                <a:latin typeface="Arial" charset="0"/>
                <a:ea typeface="ＭＳ Ｐゴシック" charset="0"/>
              </a:rPr>
              <a:t>网站</a:t>
            </a:r>
          </a:p>
        </p:txBody>
      </p:sp>
    </p:spTree>
    <p:extLst>
      <p:ext uri="{BB962C8B-B14F-4D97-AF65-F5344CB8AC3E}">
        <p14:creationId xmlns:p14="http://schemas.microsoft.com/office/powerpoint/2010/main" val="1567521885"/>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Unformed and Unfilled 04093</a:t>
            </a:r>
          </a:p>
        </p:txBody>
      </p:sp>
      <p:sp>
        <p:nvSpPr>
          <p:cNvPr id="9" name="Text Placeholder 8"/>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dirty="0">
                <a:effectLst>
                  <a:outerShdw blurRad="38100" dist="38100" dir="2700000" algn="tl">
                    <a:srgbClr val="000000"/>
                  </a:outerShdw>
                </a:effectLst>
              </a:rPr>
              <a:t>Unformed and Unfilled</a:t>
            </a:r>
          </a:p>
          <a:p>
            <a:pPr marL="0" lvl="1" indent="0" algn="r" eaLnBrk="1" hangingPunct="1">
              <a:lnSpc>
                <a:spcPct val="70000"/>
              </a:lnSpc>
              <a:spcBef>
                <a:spcPct val="0"/>
              </a:spcBef>
              <a:buFont typeface="Arial" charset="0"/>
              <a:buNone/>
              <a:defRPr/>
            </a:pPr>
            <a:endParaRPr lang="en-US" sz="2200" i="1"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i="1" dirty="0">
                <a:effectLst>
                  <a:outerShdw blurRad="38100" dist="38100" dir="2700000" algn="tl">
                    <a:srgbClr val="000000"/>
                  </a:outerShdw>
                </a:effectLst>
              </a:rPr>
              <a:t>by Weston Fields</a:t>
            </a:r>
          </a:p>
        </p:txBody>
      </p:sp>
      <p:pic>
        <p:nvPicPr>
          <p:cNvPr id="331779" name="Picture 6" descr="Unformed &amp; Unfilled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4650" y="606425"/>
            <a:ext cx="3697288"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1621" name="Text Box 5"/>
          <p:cNvSpPr txBox="1">
            <a:spLocks noChangeArrowheads="1"/>
          </p:cNvSpPr>
          <p:nvPr/>
        </p:nvSpPr>
        <p:spPr bwMode="auto">
          <a:xfrm>
            <a:off x="5257800" y="2209800"/>
            <a:ext cx="3505200" cy="2308324"/>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A thorough refutation of the gap theory</a:t>
            </a:r>
            <a:b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(2005)</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Coming to Grips with Genesis 04702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a:effectLst>
                  <a:outerShdw blurRad="38100" dist="38100" dir="2700000" algn="tl">
                    <a:srgbClr val="000000"/>
                  </a:outerShdw>
                </a:effectLst>
              </a:rPr>
              <a:t>Coming to Grips with Genesis</a:t>
            </a:r>
          </a:p>
          <a:p>
            <a:pPr marL="0" lvl="1" indent="0" algn="r" eaLnBrk="1" hangingPunct="1">
              <a:lnSpc>
                <a:spcPct val="70000"/>
              </a:lnSpc>
              <a:spcBef>
                <a:spcPct val="0"/>
              </a:spcBef>
              <a:buFont typeface="Arial" charset="0"/>
              <a:buNone/>
              <a:defRPr/>
            </a:pPr>
            <a:endParaRPr lang="en-US" sz="2200" i="1">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i="1">
                <a:effectLst>
                  <a:outerShdw blurRad="38100" dist="38100" dir="2700000" algn="tl">
                    <a:srgbClr val="000000"/>
                  </a:outerShdw>
                </a:effectLst>
              </a:rPr>
              <a:t>edited by Dr. Terry Mortenson </a:t>
            </a:r>
            <a:br>
              <a:rPr lang="en-US" sz="2200" i="1">
                <a:effectLst>
                  <a:outerShdw blurRad="38100" dist="38100" dir="2700000" algn="tl">
                    <a:srgbClr val="000000"/>
                  </a:outerShdw>
                </a:effectLst>
              </a:rPr>
            </a:br>
            <a:r>
              <a:rPr lang="en-US" sz="2200" i="1">
                <a:effectLst>
                  <a:outerShdw blurRad="38100" dist="38100" dir="2700000" algn="tl">
                    <a:srgbClr val="000000"/>
                  </a:outerShdw>
                </a:effectLst>
              </a:rPr>
              <a:t>and Dr. Thane Ury</a:t>
            </a:r>
          </a:p>
        </p:txBody>
      </p:sp>
      <p:pic>
        <p:nvPicPr>
          <p:cNvPr id="227331" name="Picture 4" descr="Coming to Grips with Genesis 047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606425"/>
            <a:ext cx="3724275"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2"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Calibri" charset="0"/>
                <a:ea typeface="ＭＳ Ｐゴシック" charset="0"/>
              </a:rPr>
              <a:t>© 2008 Answers in Genesis-USA</a:t>
            </a:r>
          </a:p>
        </p:txBody>
      </p:sp>
      <p:sp>
        <p:nvSpPr>
          <p:cNvPr id="1375238" name="Text Box 6"/>
          <p:cNvSpPr txBox="1">
            <a:spLocks noChangeArrowheads="1"/>
          </p:cNvSpPr>
          <p:nvPr/>
        </p:nvSpPr>
        <p:spPr bwMode="auto">
          <a:xfrm>
            <a:off x="3962400" y="2354263"/>
            <a:ext cx="4800600" cy="25606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14 scholars give a careful biblical &amp; historical defense of </a:t>
            </a:r>
          </a:p>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young-earth creationism (2008)</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Coming to Grips with Genesis 04702</a:t>
            </a:r>
          </a:p>
        </p:txBody>
      </p:sp>
      <p:sp>
        <p:nvSpPr>
          <p:cNvPr id="3" name="Text Placeholder 2"/>
          <p:cNvSpPr>
            <a:spLocks noGrp="1"/>
          </p:cNvSpPr>
          <p:nvPr>
            <p:ph type="body" sz="quarter" idx="4294967295"/>
          </p:nvPr>
        </p:nvSpPr>
        <p:spPr>
          <a:xfrm>
            <a:off x="685800" y="620688"/>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dirty="0">
                <a:effectLst>
                  <a:outerShdw blurRad="38100" dist="38100" dir="2700000" algn="tl">
                    <a:srgbClr val="000000"/>
                  </a:outerShdw>
                </a:effectLst>
              </a:rPr>
              <a:t>Searching for Adam: Genesis &amp; the Truth About Man’s Origin</a:t>
            </a:r>
          </a:p>
          <a:p>
            <a:pPr marL="0" lvl="1" indent="0" algn="r" eaLnBrk="1" hangingPunct="1">
              <a:lnSpc>
                <a:spcPct val="70000"/>
              </a:lnSpc>
              <a:spcBef>
                <a:spcPct val="0"/>
              </a:spcBef>
              <a:buFont typeface="Arial" charset="0"/>
              <a:buNone/>
              <a:defRPr/>
            </a:pPr>
            <a:endParaRPr lang="en-US" sz="2200" i="1"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i="1" dirty="0">
                <a:effectLst>
                  <a:outerShdw blurRad="38100" dist="38100" dir="2700000" algn="tl">
                    <a:srgbClr val="000000"/>
                  </a:outerShdw>
                </a:effectLst>
              </a:rPr>
              <a:t>edited by Dr. Terry Mortenson </a:t>
            </a:r>
            <a:br>
              <a:rPr lang="en-US" sz="2200" i="1" dirty="0">
                <a:effectLst>
                  <a:outerShdw blurRad="38100" dist="38100" dir="2700000" algn="tl">
                    <a:srgbClr val="000000"/>
                  </a:outerShdw>
                </a:effectLst>
              </a:rPr>
            </a:br>
            <a:endParaRPr lang="en-US" sz="2200" i="1" dirty="0">
              <a:effectLst>
                <a:outerShdw blurRad="38100" dist="38100" dir="2700000" algn="tl">
                  <a:srgbClr val="000000"/>
                </a:outerShdw>
              </a:effectLst>
            </a:endParaRPr>
          </a:p>
        </p:txBody>
      </p:sp>
      <p:sp>
        <p:nvSpPr>
          <p:cNvPr id="227332"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Calibri" charset="0"/>
                <a:ea typeface="ＭＳ Ｐゴシック" charset="0"/>
              </a:rPr>
              <a:t>© 2008 Answers in Genesis-USA</a:t>
            </a:r>
          </a:p>
        </p:txBody>
      </p:sp>
      <p:sp>
        <p:nvSpPr>
          <p:cNvPr id="1375238" name="Text Box 6"/>
          <p:cNvSpPr txBox="1">
            <a:spLocks noChangeArrowheads="1"/>
          </p:cNvSpPr>
          <p:nvPr/>
        </p:nvSpPr>
        <p:spPr bwMode="auto">
          <a:xfrm>
            <a:off x="3962400" y="2354263"/>
            <a:ext cx="4800600" cy="20867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16 chapters by scholars upholding the literal Adam and Eve (2016)</a:t>
            </a:r>
          </a:p>
        </p:txBody>
      </p:sp>
      <p:pic>
        <p:nvPicPr>
          <p:cNvPr id="7" name="Picture 2" descr="Searching for Adam: Genesis &amp;amp; the Truth About Man&amp;#39;s Origin: Dr Terry  Mortenson, Dr Terry Mortenson: 9780890519752: Amazon.com: Books">
            <a:extLst>
              <a:ext uri="{FF2B5EF4-FFF2-40B4-BE49-F238E27FC236}">
                <a16:creationId xmlns:a16="http://schemas.microsoft.com/office/drawing/2014/main" id="{5825E200-4C19-1B43-AD20-1AC63E412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0673"/>
            <a:ext cx="3491880" cy="5243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909265"/>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ctrTitle"/>
          </p:nvPr>
        </p:nvSpPr>
        <p:spPr>
          <a:xfrm>
            <a:off x="685800" y="2286000"/>
            <a:ext cx="7772400" cy="1143000"/>
          </a:xfrm>
        </p:spPr>
        <p:txBody>
          <a:bodyPr/>
          <a:lstStyle/>
          <a:p>
            <a:pPr eaLnBrk="1" hangingPunct="1"/>
            <a:r>
              <a:rPr lang="en-US" altLang="en-US">
                <a:ea typeface="ＭＳ Ｐゴシック" pitchFamily="34" charset="-128"/>
              </a:rPr>
              <a:t>Black</a:t>
            </a:r>
          </a:p>
        </p:txBody>
      </p:sp>
    </p:spTree>
  </p:cSld>
  <p:clrMapOvr>
    <a:masterClrMapping/>
  </p:clrMapOvr>
  <p:transition spd="med">
    <p:randomBar dir="ver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eaLnBrk="1" hangingPunct="1"/>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旧约全书背景链接地址</a:t>
            </a:r>
            <a:r>
              <a:rPr lang="zh-CN" altLang="en-US" sz="2800" b="1" dirty="0">
                <a:solidFill>
                  <a:srgbClr val="FFFFFF"/>
                </a:solidFill>
                <a:latin typeface="Arial" charset="0"/>
              </a:rPr>
              <a:t> </a:t>
            </a:r>
            <a:r>
              <a:rPr lang="en-US"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9760931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6_Default Design">
  <a:themeElements>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6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6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6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6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6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6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6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2.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7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33_Default Design">
  <a:themeElements>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2004:Templates:Presentations:Content:Project Post-Mortem</Template>
  <TotalTime>9691</TotalTime>
  <Words>5975</Words>
  <Application>Microsoft Macintosh PowerPoint</Application>
  <PresentationFormat>On-screen Show (4:3)</PresentationFormat>
  <Paragraphs>851</Paragraphs>
  <Slides>96</Slides>
  <Notes>93</Notes>
  <HiddenSlides>4</HiddenSlides>
  <MMClips>0</MMClips>
  <ScaleCrop>false</ScaleCrop>
  <HeadingPairs>
    <vt:vector size="8" baseType="variant">
      <vt:variant>
        <vt:lpstr>Fonts Used</vt:lpstr>
      </vt:variant>
      <vt:variant>
        <vt:i4>24</vt:i4>
      </vt:variant>
      <vt:variant>
        <vt:lpstr>Theme</vt:lpstr>
      </vt:variant>
      <vt:variant>
        <vt:i4>32</vt:i4>
      </vt:variant>
      <vt:variant>
        <vt:lpstr>Embedded OLE Servers</vt:lpstr>
      </vt:variant>
      <vt:variant>
        <vt:i4>1</vt:i4>
      </vt:variant>
      <vt:variant>
        <vt:lpstr>Slide Titles</vt:lpstr>
      </vt:variant>
      <vt:variant>
        <vt:i4>96</vt:i4>
      </vt:variant>
    </vt:vector>
  </HeadingPairs>
  <TitlesOfParts>
    <vt:vector size="153" baseType="lpstr">
      <vt:lpstr>DFKai-SB</vt:lpstr>
      <vt:lpstr>ＭＳ Ｐゴシック</vt:lpstr>
      <vt:lpstr>SimSun</vt:lpstr>
      <vt:lpstr>SimSun-ExtB</vt:lpstr>
      <vt:lpstr>华文细黑</vt:lpstr>
      <vt:lpstr>ヒラギノ角ゴ ProN W3</vt:lpstr>
      <vt:lpstr>Arial</vt:lpstr>
      <vt:lpstr>Arial Black</vt:lpstr>
      <vt:lpstr>Arial Narrow</vt:lpstr>
      <vt:lpstr>Book Antiqua</vt:lpstr>
      <vt:lpstr>Calibri</vt:lpstr>
      <vt:lpstr>Candara</vt:lpstr>
      <vt:lpstr>Constantia</vt:lpstr>
      <vt:lpstr>Futura Condensed</vt:lpstr>
      <vt:lpstr>Geneva</vt:lpstr>
      <vt:lpstr>Georgia</vt:lpstr>
      <vt:lpstr>Gill Sans</vt:lpstr>
      <vt:lpstr>Monotype Sorts</vt:lpstr>
      <vt:lpstr>Tahoma</vt:lpstr>
      <vt:lpstr>Times New Roman</vt:lpstr>
      <vt:lpstr>Trebuchet MS</vt:lpstr>
      <vt:lpstr>Verdana</vt:lpstr>
      <vt:lpstr>Wingdings</vt:lpstr>
      <vt:lpstr>Wingdings 2</vt:lpstr>
      <vt:lpstr>Blank Presentation</vt:lpstr>
      <vt:lpstr>1_Default Design</vt:lpstr>
      <vt:lpstr>Orbit</vt:lpstr>
      <vt:lpstr>Calm Seas</vt:lpstr>
      <vt:lpstr>Default Design</vt:lpstr>
      <vt:lpstr>2_Default Design</vt:lpstr>
      <vt:lpstr>13_Default Design</vt:lpstr>
      <vt:lpstr>Bullets</vt:lpstr>
      <vt:lpstr>3_Default Design</vt:lpstr>
      <vt:lpstr>12_Default Design</vt:lpstr>
      <vt:lpstr>21_Default Design</vt:lpstr>
      <vt:lpstr>1_Chocolate</vt:lpstr>
      <vt:lpstr>7_Default Design</vt:lpstr>
      <vt:lpstr>1_Title &amp; Bullets</vt:lpstr>
      <vt:lpstr>5_Default Design</vt:lpstr>
      <vt:lpstr>4_Orbit</vt:lpstr>
      <vt:lpstr>6_Default Design</vt:lpstr>
      <vt:lpstr>6_Orbit</vt:lpstr>
      <vt:lpstr>5_Orbit</vt:lpstr>
      <vt:lpstr>26_Default Design</vt:lpstr>
      <vt:lpstr>Paper</vt:lpstr>
      <vt:lpstr>4_Default Design</vt:lpstr>
      <vt:lpstr>8_Default Design</vt:lpstr>
      <vt:lpstr>1_Office Theme</vt:lpstr>
      <vt:lpstr>3_Office Theme</vt:lpstr>
      <vt:lpstr>19_Default Design</vt:lpstr>
      <vt:lpstr>27_Default Design</vt:lpstr>
      <vt:lpstr>33_Default Design</vt:lpstr>
      <vt:lpstr>9_Default Design</vt:lpstr>
      <vt:lpstr>1_Orbit</vt:lpstr>
      <vt:lpstr>23_Office Theme</vt:lpstr>
      <vt:lpstr>22_Office Theme</vt:lpstr>
      <vt:lpstr>Chart</vt:lpstr>
      <vt:lpstr>创造</vt:lpstr>
      <vt:lpstr>人生的大问题</vt:lpstr>
      <vt:lpstr>神导进化论 最近的辩护 </vt:lpstr>
      <vt:lpstr>对神导进化论的一般观察 </vt:lpstr>
      <vt:lpstr>谁是Collins ？ </vt:lpstr>
      <vt:lpstr>他的屈服 </vt:lpstr>
      <vt:lpstr>震撼的证词 </vt:lpstr>
      <vt:lpstr>Atheism</vt:lpstr>
      <vt:lpstr>其它看法 </vt:lpstr>
      <vt:lpstr>其它看法</vt:lpstr>
      <vt:lpstr>其它看法</vt:lpstr>
      <vt:lpstr>主教制度的教会重申演变教育 </vt:lpstr>
      <vt:lpstr>主教制度的教会重申演变教育 </vt:lpstr>
      <vt:lpstr>主教制度的教会重申进化论教育 </vt:lpstr>
      <vt:lpstr>主教制度的教会重申演变教育 </vt:lpstr>
      <vt:lpstr>Collins列出  在科学与信仰上的选择</vt:lpstr>
      <vt:lpstr>我们必须接受演变？ </vt:lpstr>
      <vt:lpstr>Collins 怎么是有神演变论者？ </vt:lpstr>
      <vt:lpstr>他为大爆炸的推理  </vt:lpstr>
      <vt:lpstr>他的推理为大爆炸的推理</vt:lpstr>
      <vt:lpstr>对创造的理论</vt:lpstr>
      <vt:lpstr>““地球是微不足道的，无底的空虚，墨似的黑度”。 </vt:lpstr>
      <vt:lpstr>最佳的创世</vt:lpstr>
      <vt:lpstr>1:1 与1:2-3的关系?</vt:lpstr>
      <vt:lpstr>1:1 与1:2-3的关系?</vt:lpstr>
      <vt:lpstr>1:1 与1:2-3的关系?</vt:lpstr>
      <vt:lpstr>1:1 与1:2-3的关系?</vt:lpstr>
      <vt:lpstr>1:1 与1:2-3的关系?</vt:lpstr>
      <vt:lpstr>24小时看法</vt:lpstr>
      <vt:lpstr>为何是24小时?</vt:lpstr>
      <vt:lpstr>为何是24小时?</vt:lpstr>
      <vt:lpstr>圣经中除创世纪一章以外，唯独但8：26有关于“晚上和早晨”的描述——而那里是应当按照字面意思理解的</vt:lpstr>
      <vt:lpstr>为何是24小时?</vt:lpstr>
      <vt:lpstr>民 7:12</vt:lpstr>
      <vt:lpstr>第一天</vt:lpstr>
      <vt:lpstr>为何是24小时?</vt:lpstr>
      <vt:lpstr>一周七天的制定来 源于创世纪第一章</vt:lpstr>
      <vt:lpstr>时间</vt:lpstr>
      <vt:lpstr>何时开始记天数… …</vt:lpstr>
      <vt:lpstr>为何是24小时？</vt:lpstr>
      <vt:lpstr>罗 1:20</vt:lpstr>
      <vt:lpstr>谁相信什么？</vt:lpstr>
      <vt:lpstr>有神进化论的问题 </vt:lpstr>
      <vt:lpstr>年轻地球创作小组对演变的评论 (无神论者和有神论) </vt:lpstr>
      <vt:lpstr>Big Bang and Bible order compared</vt:lpstr>
      <vt:lpstr>Big Bang and Bible order compared</vt:lpstr>
      <vt:lpstr>PowerPoint Presentation</vt:lpstr>
      <vt:lpstr>不相容的解释 </vt:lpstr>
      <vt:lpstr>不相容的解释 </vt:lpstr>
      <vt:lpstr>不相容的解释 </vt:lpstr>
      <vt:lpstr>天文学家现在质疑大爆炸</vt:lpstr>
      <vt:lpstr>天文学家现在质疑大爆炸</vt:lpstr>
      <vt:lpstr>天文学家现在质疑大爆炸</vt:lpstr>
      <vt:lpstr>有神进化论是…</vt:lpstr>
      <vt:lpstr>按照进化的理论，过渡形体是易猎捕的牺牲者! </vt:lpstr>
      <vt:lpstr>恐龙是否在人之前就存在了了？ </vt:lpstr>
      <vt:lpstr>人的延续</vt:lpstr>
      <vt:lpstr>人的延续(继续)</vt:lpstr>
      <vt:lpstr>皮尔当人 (1912)</vt:lpstr>
      <vt:lpstr>皮尔当人 (1912)</vt:lpstr>
      <vt:lpstr>内布拉斯加 (1922)</vt:lpstr>
      <vt:lpstr>内布拉斯加 (1860)</vt:lpstr>
      <vt:lpstr>我爱露西 (1973)</vt:lpstr>
      <vt:lpstr>所有其他的都反驳</vt:lpstr>
      <vt:lpstr>Expelled Movie Clip</vt:lpstr>
      <vt:lpstr>The Evolution of Man</vt:lpstr>
      <vt:lpstr>神学问题以有神论演变</vt:lpstr>
      <vt:lpstr>创世纪</vt:lpstr>
      <vt:lpstr>何时开始记天数… …</vt:lpstr>
      <vt:lpstr>创世纪1-11是否是真正的历史？</vt:lpstr>
      <vt:lpstr>沦陷和道德罪恶的起源 </vt:lpstr>
      <vt:lpstr>亚当与基督 </vt:lpstr>
      <vt:lpstr>人的起源 </vt:lpstr>
      <vt:lpstr>犯罪前存在死亡吗？</vt:lpstr>
      <vt:lpstr>有关死亡的两种历史观</vt:lpstr>
      <vt:lpstr>有关死亡的两种历史观</vt:lpstr>
      <vt:lpstr>Romans 5:12 (CNV)</vt:lpstr>
      <vt:lpstr>自然选择，死亡，与遭受</vt:lpstr>
      <vt:lpstr>何谓人? </vt:lpstr>
      <vt:lpstr>人，如动物，延续他自己的种类</vt:lpstr>
      <vt:lpstr>人与动物之间的分别</vt:lpstr>
      <vt:lpstr>这个图象是什么 ?</vt:lpstr>
      <vt:lpstr>有没有聪明的设计的据证？ </vt:lpstr>
      <vt:lpstr>手表例证  (William Paley, 1802)</vt:lpstr>
      <vt:lpstr>Francis Collins  的评论</vt:lpstr>
      <vt:lpstr>更好的比喻</vt:lpstr>
      <vt:lpstr>福音派不认同的对照</vt:lpstr>
      <vt:lpstr>生命产生是意外吗？</vt:lpstr>
      <vt:lpstr>做出您的选择： 生命如何起源？ </vt:lpstr>
      <vt:lpstr>Theistic Evolution: A Scientific, Philosophical, and Theological Critique J P Moreland,  Wayne Grudem, editors Nov 2017  —Argues against theistic evolution but still maintains millions of years theory —Includes NO articles by Biblical Creationists who hold to a Young Earth </vt:lpstr>
      <vt:lpstr>AiG Web Address 00439</vt:lpstr>
      <vt:lpstr>Unformed and Unfilled 04093</vt:lpstr>
      <vt:lpstr>Coming to Grips with Genesis 04702</vt:lpstr>
      <vt:lpstr>Coming to Grips with Genesis 04702</vt:lpstr>
      <vt:lpstr>Black</vt:lpstr>
      <vt:lpstr>旧约全书背景链接地址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Creation or Evolution?</dc:title>
  <dc:creator>Rick Griffith</dc:creator>
  <cp:lastModifiedBy>Rick Griffith</cp:lastModifiedBy>
  <cp:revision>145</cp:revision>
  <cp:lastPrinted>2026-05-28T13:49:56Z</cp:lastPrinted>
  <dcterms:created xsi:type="dcterms:W3CDTF">2006-09-06T13:28:34Z</dcterms:created>
  <dcterms:modified xsi:type="dcterms:W3CDTF">2026-05-28T13:50:06Z</dcterms:modified>
</cp:coreProperties>
</file>