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3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4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5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6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7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embeddings/oleObject2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3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8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9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  <p:sldMasterId id="2147483671" r:id="rId2"/>
    <p:sldMasterId id="2147483669" r:id="rId3"/>
    <p:sldMasterId id="2147483667" r:id="rId4"/>
    <p:sldMasterId id="2147483666" r:id="rId5"/>
    <p:sldMasterId id="2147483665" r:id="rId6"/>
    <p:sldMasterId id="2147483663" r:id="rId7"/>
    <p:sldMasterId id="2147483661" r:id="rId8"/>
    <p:sldMasterId id="2147483770" r:id="rId9"/>
    <p:sldMasterId id="2147483784" r:id="rId10"/>
    <p:sldMasterId id="2147483951" r:id="rId11"/>
    <p:sldMasterId id="2147484005" r:id="rId12"/>
    <p:sldMasterId id="2147484019" r:id="rId13"/>
    <p:sldMasterId id="2147484033" r:id="rId14"/>
    <p:sldMasterId id="2147484045" r:id="rId15"/>
    <p:sldMasterId id="2147484057" r:id="rId16"/>
    <p:sldMasterId id="2147484071" r:id="rId17"/>
    <p:sldMasterId id="2147484085" r:id="rId18"/>
  </p:sldMasterIdLst>
  <p:notesMasterIdLst>
    <p:notesMasterId r:id="rId67"/>
  </p:notesMasterIdLst>
  <p:sldIdLst>
    <p:sldId id="301" r:id="rId19"/>
    <p:sldId id="278" r:id="rId20"/>
    <p:sldId id="259" r:id="rId21"/>
    <p:sldId id="302" r:id="rId22"/>
    <p:sldId id="303" r:id="rId23"/>
    <p:sldId id="304" r:id="rId24"/>
    <p:sldId id="272" r:id="rId25"/>
    <p:sldId id="329" r:id="rId26"/>
    <p:sldId id="274" r:id="rId27"/>
    <p:sldId id="275" r:id="rId28"/>
    <p:sldId id="276" r:id="rId29"/>
    <p:sldId id="277" r:id="rId30"/>
    <p:sldId id="257" r:id="rId31"/>
    <p:sldId id="268" r:id="rId32"/>
    <p:sldId id="267" r:id="rId33"/>
    <p:sldId id="261" r:id="rId34"/>
    <p:sldId id="326" r:id="rId35"/>
    <p:sldId id="331" r:id="rId36"/>
    <p:sldId id="260" r:id="rId37"/>
    <p:sldId id="258" r:id="rId38"/>
    <p:sldId id="305" r:id="rId39"/>
    <p:sldId id="315" r:id="rId40"/>
    <p:sldId id="307" r:id="rId41"/>
    <p:sldId id="316" r:id="rId42"/>
    <p:sldId id="309" r:id="rId43"/>
    <p:sldId id="317" r:id="rId44"/>
    <p:sldId id="287" r:id="rId45"/>
    <p:sldId id="299" r:id="rId46"/>
    <p:sldId id="327" r:id="rId47"/>
    <p:sldId id="286" r:id="rId48"/>
    <p:sldId id="285" r:id="rId49"/>
    <p:sldId id="297" r:id="rId50"/>
    <p:sldId id="265" r:id="rId51"/>
    <p:sldId id="288" r:id="rId52"/>
    <p:sldId id="289" r:id="rId53"/>
    <p:sldId id="279" r:id="rId54"/>
    <p:sldId id="281" r:id="rId55"/>
    <p:sldId id="282" r:id="rId56"/>
    <p:sldId id="283" r:id="rId57"/>
    <p:sldId id="290" r:id="rId58"/>
    <p:sldId id="333" r:id="rId59"/>
    <p:sldId id="330" r:id="rId60"/>
    <p:sldId id="300" r:id="rId61"/>
    <p:sldId id="264" r:id="rId62"/>
    <p:sldId id="266" r:id="rId63"/>
    <p:sldId id="312" r:id="rId64"/>
    <p:sldId id="313" r:id="rId65"/>
    <p:sldId id="314" r:id="rId6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9300"/>
    <a:srgbClr val="FFFFCC"/>
    <a:srgbClr val="C0C0C0"/>
    <a:srgbClr val="FFCC00"/>
    <a:srgbClr val="575757"/>
    <a:srgbClr val="FF00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635"/>
    <p:restoredTop sz="94704"/>
  </p:normalViewPr>
  <p:slideViewPr>
    <p:cSldViewPr>
      <p:cViewPr varScale="1">
        <p:scale>
          <a:sx n="120" d="100"/>
          <a:sy n="120" d="100"/>
        </p:scale>
        <p:origin x="184" y="6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279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slide" Target="slides/slide48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3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image" Target="../media/image2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512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3E4C23E-5A4F-4FBE-8B86-2AEDEFF6F7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13347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0F107AD0-DBE3-488E-A5C6-78501C38EC1F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706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44BC82E-D434-A94B-9620-478C6254D49B}" type="slidenum">
              <a:rPr lang="en-US" sz="1200">
                <a:solidFill>
                  <a:srgbClr val="000000"/>
                </a:solidFill>
              </a:rPr>
              <a:pPr/>
              <a:t>21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10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11095B-CAA7-934E-86DD-934055D309C0}" type="slidenum">
              <a:rPr lang="en-US" sz="1200">
                <a:solidFill>
                  <a:srgbClr val="000000"/>
                </a:solidFill>
              </a:rPr>
              <a:pPr/>
              <a:t>23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4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D4A441F-345D-E44F-9EF4-8E9A5E9556A9}" type="slidenum">
              <a:rPr lang="en-US" sz="1200">
                <a:solidFill>
                  <a:srgbClr val="000000"/>
                </a:solidFill>
              </a:rPr>
              <a:pPr/>
              <a:t>25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715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715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4C23E-5A4F-4FBE-8B86-2AEDEFF6F77D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71501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7E8CE79-5762-4A61-AFE9-883C9C9FB1A8}" type="slidenum">
              <a:rPr lang="en-US" altLang="en-US" sz="1200"/>
              <a:pPr/>
              <a:t>27</a:t>
            </a:fld>
            <a:endParaRPr lang="en-US" altLang="en-US" sz="1200"/>
          </a:p>
        </p:txBody>
      </p:sp>
      <p:sp>
        <p:nvSpPr>
          <p:cNvPr id="952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73C82281-8299-4DA7-A084-6DD82A7DAEA4}" type="slidenum">
              <a:rPr lang="en-US" altLang="en-US" sz="1200"/>
              <a:pPr/>
              <a:t>28</a:t>
            </a:fld>
            <a:endParaRPr lang="en-US" altLang="en-US" sz="1200"/>
          </a:p>
        </p:txBody>
      </p:sp>
      <p:sp>
        <p:nvSpPr>
          <p:cNvPr id="1208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AA7E9EED-C18A-4DD3-B0FF-AE0FAFDE066A}" type="slidenum">
              <a:rPr lang="en-US" altLang="en-US" sz="1200"/>
              <a:pPr/>
              <a:t>30</a:t>
            </a:fld>
            <a:endParaRPr lang="en-US" altLang="en-US" sz="1200"/>
          </a:p>
        </p:txBody>
      </p:sp>
      <p:sp>
        <p:nvSpPr>
          <p:cNvPr id="91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EEFE6FB4-47D5-4A44-AEF4-CEB2788264DC}" type="slidenum">
              <a:rPr lang="en-US" altLang="en-US" sz="1200"/>
              <a:pPr/>
              <a:t>31</a:t>
            </a:fld>
            <a:endParaRPr lang="en-US" altLang="en-US" sz="1200"/>
          </a:p>
        </p:txBody>
      </p:sp>
      <p:sp>
        <p:nvSpPr>
          <p:cNvPr id="880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4C23E-5A4F-4FBE-8B86-2AEDEFF6F77D}" type="slidenum">
              <a:rPr lang="en-US" altLang="en-US" smtClean="0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3235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E71FD3BA-F0B8-DA4C-B590-69A23FF2915B}" type="slidenum">
              <a:rPr lang="en-US" sz="1200" b="0">
                <a:solidFill>
                  <a:srgbClr val="000000"/>
                </a:solidFill>
                <a:latin typeface="Times New Roman" charset="0"/>
              </a:rPr>
              <a:pPr/>
              <a:t>47</a:t>
            </a:fld>
            <a:endParaRPr lang="en-US" sz="1200" b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3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The explanation for free!</a:t>
            </a:r>
          </a:p>
          <a:p>
            <a:pPr eaLnBrk="1" hangingPunct="1"/>
            <a:r>
              <a:rPr lang="en-US" dirty="0">
                <a:latin typeface="Arial" charset="0"/>
              </a:rPr>
              <a:t>OT</a:t>
            </a:r>
            <a:r>
              <a:rPr lang="en-US" baseline="0" dirty="0">
                <a:latin typeface="Arial" charset="0"/>
              </a:rPr>
              <a:t> Backgrounds </a:t>
            </a:r>
            <a:r>
              <a:rPr lang="en-US" dirty="0">
                <a:latin typeface="Arial" charset="0"/>
              </a:rPr>
              <a:t>link address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2D62ECE2-8C18-4E5F-BDCC-EDBFFBF72214}" type="slidenum">
              <a:rPr lang="en-US" altLang="en-US" sz="1200">
                <a:solidFill>
                  <a:srgbClr val="000000"/>
                </a:solidFill>
              </a:rPr>
              <a:pPr/>
              <a:t>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46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052585BD-2597-4C79-9CBA-24E45A38B044}" type="slidenum">
              <a:rPr lang="en-US" altLang="en-US" sz="1200">
                <a:solidFill>
                  <a:srgbClr val="000000"/>
                </a:solidFill>
              </a:rPr>
              <a:pPr/>
              <a:t>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46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D77BA524-BA45-4CBA-A263-95AFE7F4C466}" type="slidenum">
              <a:rPr lang="en-US" altLang="en-US" sz="1200">
                <a:solidFill>
                  <a:srgbClr val="000000"/>
                </a:solidFill>
              </a:rPr>
              <a:pPr/>
              <a:t>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46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7A8A25FF-BEDF-4DE4-B69D-5AB92F4ABE3E}" type="slidenum">
              <a:rPr lang="en-US" altLang="en-US" sz="1200"/>
              <a:pPr/>
              <a:t>7</a:t>
            </a:fld>
            <a:endParaRPr lang="en-US" altLang="en-US" sz="1200"/>
          </a:p>
        </p:txBody>
      </p:sp>
      <p:sp>
        <p:nvSpPr>
          <p:cNvPr id="54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B6E507C-4550-46B4-A5C1-508C4ADA8FCA}" type="slidenum">
              <a:rPr lang="en-US" altLang="en-US" sz="1200"/>
              <a:pPr/>
              <a:t>9</a:t>
            </a:fld>
            <a:endParaRPr lang="en-US" altLang="en-US" sz="1200"/>
          </a:p>
        </p:txBody>
      </p:sp>
      <p:sp>
        <p:nvSpPr>
          <p:cNvPr id="583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7CD55578-ECAC-4E25-841D-DD1BBD6727F3}" type="slidenum">
              <a:rPr lang="en-US" altLang="en-US" sz="1200"/>
              <a:pPr/>
              <a:t>10</a:t>
            </a:fld>
            <a:endParaRPr lang="en-US" altLang="en-US" sz="1200"/>
          </a:p>
        </p:txBody>
      </p:sp>
      <p:sp>
        <p:nvSpPr>
          <p:cNvPr id="604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F258812D-A27A-4643-ABCE-BA64C1B93E64}" type="slidenum">
              <a:rPr lang="en-US" altLang="en-US" sz="1200"/>
              <a:pPr/>
              <a:t>11</a:t>
            </a:fld>
            <a:endParaRPr lang="en-US" altLang="en-US" sz="1200"/>
          </a:p>
        </p:txBody>
      </p:sp>
      <p:sp>
        <p:nvSpPr>
          <p:cNvPr id="624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29567551-9D7D-4CEA-BCD1-DB13088979D1}" type="slidenum">
              <a:rPr lang="en-US" altLang="en-US" sz="1200"/>
              <a:pPr/>
              <a:t>12</a:t>
            </a:fld>
            <a:endParaRPr lang="en-US" altLang="en-US" sz="1200"/>
          </a:p>
        </p:txBody>
      </p:sp>
      <p:sp>
        <p:nvSpPr>
          <p:cNvPr id="645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6.png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0 w 1722"/>
                <a:gd name="T1" fmla="*/ 65 h 66"/>
                <a:gd name="T2" fmla="*/ 1720 w 1722"/>
                <a:gd name="T3" fmla="*/ 59 h 66"/>
                <a:gd name="T4" fmla="*/ 0 w 1722"/>
                <a:gd name="T5" fmla="*/ 0 h 66"/>
                <a:gd name="T6" fmla="*/ 0 w 1722"/>
                <a:gd name="T7" fmla="*/ 47 h 66"/>
                <a:gd name="T8" fmla="*/ 1720 w 1722"/>
                <a:gd name="T9" fmla="*/ 65 h 66"/>
                <a:gd name="T10" fmla="*/ 1720 w 1722"/>
                <a:gd name="T11" fmla="*/ 65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4 w 4789"/>
                <a:gd name="T3" fmla="*/ 77 h 329"/>
                <a:gd name="T4" fmla="*/ 4784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rgbClr val="00007D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4 w 975"/>
                <a:gd name="T1" fmla="*/ 48 h 101"/>
                <a:gd name="T2" fmla="*/ 974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4 w 975"/>
                <a:gd name="T9" fmla="*/ 48 h 101"/>
                <a:gd name="T10" fmla="*/ 974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9 w 2141"/>
                <a:gd name="T7" fmla="*/ 0 h 198"/>
                <a:gd name="T8" fmla="*/ 213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9 w 2517"/>
                <a:gd name="T1" fmla="*/ 276 h 276"/>
                <a:gd name="T2" fmla="*/ 2514 w 2517"/>
                <a:gd name="T3" fmla="*/ 204 h 276"/>
                <a:gd name="T4" fmla="*/ 2257 w 2517"/>
                <a:gd name="T5" fmla="*/ 0 h 276"/>
                <a:gd name="T6" fmla="*/ 0 w 2517"/>
                <a:gd name="T7" fmla="*/ 276 h 276"/>
                <a:gd name="T8" fmla="*/ 2179 w 2517"/>
                <a:gd name="T9" fmla="*/ 276 h 276"/>
                <a:gd name="T10" fmla="*/ 217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8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8 w 729"/>
                <a:gd name="T7" fmla="*/ 240 h 240"/>
                <a:gd name="T8" fmla="*/ 728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8 w 729"/>
                <a:gd name="T1" fmla="*/ 318 h 318"/>
                <a:gd name="T2" fmla="*/ 728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8 w 729"/>
                <a:gd name="T9" fmla="*/ 318 h 318"/>
                <a:gd name="T10" fmla="*/ 728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6 w 2200"/>
                <a:gd name="T3" fmla="*/ 2480 h 2482"/>
                <a:gd name="T4" fmla="*/ 2198 w 2200"/>
                <a:gd name="T5" fmla="*/ 2474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65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1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Arial" charset="0"/>
                  <a:ea typeface="ＭＳ Ｐゴシック" charset="0"/>
                </a:endParaRPr>
              </a:p>
            </p:txBody>
          </p:sp>
        </p:grpSp>
      </p:grpSp>
      <p:sp>
        <p:nvSpPr>
          <p:cNvPr id="24618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619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FFB6DE7F-939C-4456-B1F2-6DEFABC1F2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2137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DD227A-9BDF-4845-BFD2-C6492DCE80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449361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722116-4B56-4729-9995-7DE1185DB9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883563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8BE3DF-FDFE-4DA2-89E2-3FD40F75DE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8947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E85B7-20CB-426E-BCAB-715E2C213A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330900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696ADC-4092-465A-A24A-A585381B0F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99196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823778-53FE-46B0-AF54-BB79D3A764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920837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5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2366963 h 1492"/>
              <a:gd name="T2" fmla="*/ 0 w 3625"/>
              <a:gd name="T3" fmla="*/ 0 h 1492"/>
              <a:gd name="T4" fmla="*/ 271463 w 3625"/>
              <a:gd name="T5" fmla="*/ 4763 h 1492"/>
              <a:gd name="T6" fmla="*/ 563563 w 3625"/>
              <a:gd name="T7" fmla="*/ 14288 h 1492"/>
              <a:gd name="T8" fmla="*/ 792163 w 3625"/>
              <a:gd name="T9" fmla="*/ 33338 h 1492"/>
              <a:gd name="T10" fmla="*/ 1031875 w 3625"/>
              <a:gd name="T11" fmla="*/ 57150 h 1492"/>
              <a:gd name="T12" fmla="*/ 1284288 w 3625"/>
              <a:gd name="T13" fmla="*/ 85725 h 1492"/>
              <a:gd name="T14" fmla="*/ 1519238 w 3625"/>
              <a:gd name="T15" fmla="*/ 123825 h 1492"/>
              <a:gd name="T16" fmla="*/ 1776413 w 3625"/>
              <a:gd name="T17" fmla="*/ 166688 h 1492"/>
              <a:gd name="T18" fmla="*/ 2001838 w 3625"/>
              <a:gd name="T19" fmla="*/ 211138 h 1492"/>
              <a:gd name="T20" fmla="*/ 2287588 w 3625"/>
              <a:gd name="T21" fmla="*/ 277813 h 1492"/>
              <a:gd name="T22" fmla="*/ 2536825 w 3625"/>
              <a:gd name="T23" fmla="*/ 344488 h 1492"/>
              <a:gd name="T24" fmla="*/ 2798763 w 3625"/>
              <a:gd name="T25" fmla="*/ 427038 h 1492"/>
              <a:gd name="T26" fmla="*/ 2995613 w 3625"/>
              <a:gd name="T27" fmla="*/ 488950 h 1492"/>
              <a:gd name="T28" fmla="*/ 3309938 w 3625"/>
              <a:gd name="T29" fmla="*/ 609600 h 1492"/>
              <a:gd name="T30" fmla="*/ 3540125 w 3625"/>
              <a:gd name="T31" fmla="*/ 704850 h 1492"/>
              <a:gd name="T32" fmla="*/ 3898900 w 3625"/>
              <a:gd name="T33" fmla="*/ 868363 h 1492"/>
              <a:gd name="T34" fmla="*/ 4232275 w 3625"/>
              <a:gd name="T35" fmla="*/ 1050925 h 1492"/>
              <a:gd name="T36" fmla="*/ 4538663 w 3625"/>
              <a:gd name="T37" fmla="*/ 1247775 h 1492"/>
              <a:gd name="T38" fmla="*/ 4835525 w 3625"/>
              <a:gd name="T39" fmla="*/ 1460500 h 1492"/>
              <a:gd name="T40" fmla="*/ 5068888 w 3625"/>
              <a:gd name="T41" fmla="*/ 1647825 h 1492"/>
              <a:gd name="T42" fmla="*/ 5289550 w 3625"/>
              <a:gd name="T43" fmla="*/ 1854200 h 1492"/>
              <a:gd name="T44" fmla="*/ 5461000 w 3625"/>
              <a:gd name="T45" fmla="*/ 2032000 h 1492"/>
              <a:gd name="T46" fmla="*/ 5594350 w 3625"/>
              <a:gd name="T47" fmla="*/ 2190750 h 1492"/>
              <a:gd name="T48" fmla="*/ 5753100 w 3625"/>
              <a:gd name="T49" fmla="*/ 2366963 h 1492"/>
              <a:gd name="T50" fmla="*/ 5727700 w 3625"/>
              <a:gd name="T51" fmla="*/ 2366963 h 1492"/>
              <a:gd name="T52" fmla="*/ 0 w 3625"/>
              <a:gd name="T53" fmla="*/ 2366963 h 149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4314825 w 5143"/>
              <a:gd name="T1" fmla="*/ 642938 h 1902"/>
              <a:gd name="T2" fmla="*/ 3914775 w 5143"/>
              <a:gd name="T3" fmla="*/ 528638 h 1902"/>
              <a:gd name="T4" fmla="*/ 3495675 w 5143"/>
              <a:gd name="T5" fmla="*/ 414338 h 1902"/>
              <a:gd name="T6" fmla="*/ 3062288 w 5143"/>
              <a:gd name="T7" fmla="*/ 314325 h 1902"/>
              <a:gd name="T8" fmla="*/ 2690813 w 5143"/>
              <a:gd name="T9" fmla="*/ 242888 h 1902"/>
              <a:gd name="T10" fmla="*/ 2276475 w 5143"/>
              <a:gd name="T11" fmla="*/ 176213 h 1902"/>
              <a:gd name="T12" fmla="*/ 1885950 w 5143"/>
              <a:gd name="T13" fmla="*/ 119063 h 1902"/>
              <a:gd name="T14" fmla="*/ 1519238 w 5143"/>
              <a:gd name="T15" fmla="*/ 76200 h 1902"/>
              <a:gd name="T16" fmla="*/ 1185863 w 5143"/>
              <a:gd name="T17" fmla="*/ 47625 h 1902"/>
              <a:gd name="T18" fmla="*/ 795338 w 5143"/>
              <a:gd name="T19" fmla="*/ 23813 h 1902"/>
              <a:gd name="T20" fmla="*/ 390525 w 5143"/>
              <a:gd name="T21" fmla="*/ 4763 h 1902"/>
              <a:gd name="T22" fmla="*/ 0 w 5143"/>
              <a:gd name="T23" fmla="*/ 0 h 1902"/>
              <a:gd name="T24" fmla="*/ 0 w 5143"/>
              <a:gd name="T25" fmla="*/ 436563 h 1902"/>
              <a:gd name="T26" fmla="*/ 0 w 5143"/>
              <a:gd name="T27" fmla="*/ 547688 h 1902"/>
              <a:gd name="T28" fmla="*/ 0 w 5143"/>
              <a:gd name="T29" fmla="*/ 436563 h 1902"/>
              <a:gd name="T30" fmla="*/ 0 w 5143"/>
              <a:gd name="T31" fmla="*/ 542925 h 1902"/>
              <a:gd name="T32" fmla="*/ 538163 w 5143"/>
              <a:gd name="T33" fmla="*/ 557213 h 1902"/>
              <a:gd name="T34" fmla="*/ 962025 w 5143"/>
              <a:gd name="T35" fmla="*/ 590550 h 1902"/>
              <a:gd name="T36" fmla="*/ 1352550 w 5143"/>
              <a:gd name="T37" fmla="*/ 633413 h 1902"/>
              <a:gd name="T38" fmla="*/ 1695450 w 5143"/>
              <a:gd name="T39" fmla="*/ 690563 h 1902"/>
              <a:gd name="T40" fmla="*/ 2024063 w 5143"/>
              <a:gd name="T41" fmla="*/ 752475 h 1902"/>
              <a:gd name="T42" fmla="*/ 2452688 w 5143"/>
              <a:gd name="T43" fmla="*/ 857250 h 1902"/>
              <a:gd name="T44" fmla="*/ 2795588 w 5143"/>
              <a:gd name="T45" fmla="*/ 957263 h 1902"/>
              <a:gd name="T46" fmla="*/ 3128963 w 5143"/>
              <a:gd name="T47" fmla="*/ 1076325 h 1902"/>
              <a:gd name="T48" fmla="*/ 3438525 w 5143"/>
              <a:gd name="T49" fmla="*/ 1185863 h 1902"/>
              <a:gd name="T50" fmla="*/ 3805238 w 5143"/>
              <a:gd name="T51" fmla="*/ 1352550 h 1902"/>
              <a:gd name="T52" fmla="*/ 4148138 w 5143"/>
              <a:gd name="T53" fmla="*/ 1524000 h 1902"/>
              <a:gd name="T54" fmla="*/ 4495800 w 5143"/>
              <a:gd name="T55" fmla="*/ 1738313 h 1902"/>
              <a:gd name="T56" fmla="*/ 4781550 w 5143"/>
              <a:gd name="T57" fmla="*/ 1924050 h 1902"/>
              <a:gd name="T58" fmla="*/ 5057775 w 5143"/>
              <a:gd name="T59" fmla="*/ 2138363 h 1902"/>
              <a:gd name="T60" fmla="*/ 5319713 w 5143"/>
              <a:gd name="T61" fmla="*/ 2376488 h 1902"/>
              <a:gd name="T62" fmla="*/ 5524500 w 5143"/>
              <a:gd name="T63" fmla="*/ 2586038 h 1902"/>
              <a:gd name="T64" fmla="*/ 5734050 w 5143"/>
              <a:gd name="T65" fmla="*/ 2833688 h 1902"/>
              <a:gd name="T66" fmla="*/ 5872163 w 5143"/>
              <a:gd name="T67" fmla="*/ 3017838 h 1902"/>
              <a:gd name="T68" fmla="*/ 8162925 w 5143"/>
              <a:gd name="T69" fmla="*/ 3017838 h 1902"/>
              <a:gd name="T70" fmla="*/ 8058150 w 5143"/>
              <a:gd name="T71" fmla="*/ 2900363 h 1902"/>
              <a:gd name="T72" fmla="*/ 7886700 w 5143"/>
              <a:gd name="T73" fmla="*/ 2709863 h 1902"/>
              <a:gd name="T74" fmla="*/ 7615238 w 5143"/>
              <a:gd name="T75" fmla="*/ 2443163 h 1902"/>
              <a:gd name="T76" fmla="*/ 7329488 w 5143"/>
              <a:gd name="T77" fmla="*/ 2195513 h 1902"/>
              <a:gd name="T78" fmla="*/ 7000875 w 5143"/>
              <a:gd name="T79" fmla="*/ 1938338 h 1902"/>
              <a:gd name="T80" fmla="*/ 6643688 w 5143"/>
              <a:gd name="T81" fmla="*/ 1700213 h 1902"/>
              <a:gd name="T82" fmla="*/ 6286500 w 5143"/>
              <a:gd name="T83" fmla="*/ 1490663 h 1902"/>
              <a:gd name="T84" fmla="*/ 5886450 w 5143"/>
              <a:gd name="T85" fmla="*/ 1271588 h 1902"/>
              <a:gd name="T86" fmla="*/ 5543550 w 5143"/>
              <a:gd name="T87" fmla="*/ 1114425 h 1902"/>
              <a:gd name="T88" fmla="*/ 5129213 w 5143"/>
              <a:gd name="T89" fmla="*/ 933450 h 1902"/>
              <a:gd name="T90" fmla="*/ 4705350 w 5143"/>
              <a:gd name="T91" fmla="*/ 776288 h 1902"/>
              <a:gd name="T92" fmla="*/ 4314825 w 5143"/>
              <a:gd name="T93" fmla="*/ 642938 h 19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538163 h 2325"/>
              <a:gd name="T4" fmla="*/ 885825 w 5760"/>
              <a:gd name="T5" fmla="*/ 566738 h 2325"/>
              <a:gd name="T6" fmla="*/ 1281113 w 5760"/>
              <a:gd name="T7" fmla="*/ 595313 h 2325"/>
              <a:gd name="T8" fmla="*/ 1676400 w 5760"/>
              <a:gd name="T9" fmla="*/ 633413 h 2325"/>
              <a:gd name="T10" fmla="*/ 2019300 w 5760"/>
              <a:gd name="T11" fmla="*/ 676275 h 2325"/>
              <a:gd name="T12" fmla="*/ 2443163 w 5760"/>
              <a:gd name="T13" fmla="*/ 738188 h 2325"/>
              <a:gd name="T14" fmla="*/ 2843213 w 5760"/>
              <a:gd name="T15" fmla="*/ 809625 h 2325"/>
              <a:gd name="T16" fmla="*/ 3295650 w 5760"/>
              <a:gd name="T17" fmla="*/ 904875 h 2325"/>
              <a:gd name="T18" fmla="*/ 3705225 w 5760"/>
              <a:gd name="T19" fmla="*/ 1000125 h 2325"/>
              <a:gd name="T20" fmla="*/ 4038600 w 5760"/>
              <a:gd name="T21" fmla="*/ 1090613 h 2325"/>
              <a:gd name="T22" fmla="*/ 4405313 w 5760"/>
              <a:gd name="T23" fmla="*/ 1204913 h 2325"/>
              <a:gd name="T24" fmla="*/ 4767263 w 5760"/>
              <a:gd name="T25" fmla="*/ 1328738 h 2325"/>
              <a:gd name="T26" fmla="*/ 5129213 w 5760"/>
              <a:gd name="T27" fmla="*/ 1466850 h 2325"/>
              <a:gd name="T28" fmla="*/ 5457825 w 5760"/>
              <a:gd name="T29" fmla="*/ 1595438 h 2325"/>
              <a:gd name="T30" fmla="*/ 5815013 w 5760"/>
              <a:gd name="T31" fmla="*/ 1762125 h 2325"/>
              <a:gd name="T32" fmla="*/ 6196013 w 5760"/>
              <a:gd name="T33" fmla="*/ 1957388 h 2325"/>
              <a:gd name="T34" fmla="*/ 6586538 w 5760"/>
              <a:gd name="T35" fmla="*/ 2181225 h 2325"/>
              <a:gd name="T36" fmla="*/ 6910388 w 5760"/>
              <a:gd name="T37" fmla="*/ 2390775 h 2325"/>
              <a:gd name="T38" fmla="*/ 7129463 w 5760"/>
              <a:gd name="T39" fmla="*/ 2543175 h 2325"/>
              <a:gd name="T40" fmla="*/ 7410450 w 5760"/>
              <a:gd name="T41" fmla="*/ 2762250 h 2325"/>
              <a:gd name="T42" fmla="*/ 7658100 w 5760"/>
              <a:gd name="T43" fmla="*/ 2976563 h 2325"/>
              <a:gd name="T44" fmla="*/ 7886700 w 5760"/>
              <a:gd name="T45" fmla="*/ 3200400 h 2325"/>
              <a:gd name="T46" fmla="*/ 8096250 w 5760"/>
              <a:gd name="T47" fmla="*/ 3419475 h 2325"/>
              <a:gd name="T48" fmla="*/ 8315325 w 5760"/>
              <a:gd name="T49" fmla="*/ 3689350 h 2325"/>
              <a:gd name="T50" fmla="*/ 9142413 w 5760"/>
              <a:gd name="T51" fmla="*/ 3689350 h 2325"/>
              <a:gd name="T52" fmla="*/ 9142413 w 5760"/>
              <a:gd name="T53" fmla="*/ 1976438 h 2325"/>
              <a:gd name="T54" fmla="*/ 8858250 w 5760"/>
              <a:gd name="T55" fmla="*/ 1776413 h 2325"/>
              <a:gd name="T56" fmla="*/ 8572500 w 5760"/>
              <a:gd name="T57" fmla="*/ 1619250 h 2325"/>
              <a:gd name="T58" fmla="*/ 8262938 w 5760"/>
              <a:gd name="T59" fmla="*/ 1457325 h 2325"/>
              <a:gd name="T60" fmla="*/ 7986713 w 5760"/>
              <a:gd name="T61" fmla="*/ 1328738 h 2325"/>
              <a:gd name="T62" fmla="*/ 7724775 w 5760"/>
              <a:gd name="T63" fmla="*/ 1223963 h 2325"/>
              <a:gd name="T64" fmla="*/ 7477125 w 5760"/>
              <a:gd name="T65" fmla="*/ 1128713 h 2325"/>
              <a:gd name="T66" fmla="*/ 7215188 w 5760"/>
              <a:gd name="T67" fmla="*/ 1033463 h 2325"/>
              <a:gd name="T68" fmla="*/ 6962775 w 5760"/>
              <a:gd name="T69" fmla="*/ 952500 h 2325"/>
              <a:gd name="T70" fmla="*/ 6743700 w 5760"/>
              <a:gd name="T71" fmla="*/ 876300 h 2325"/>
              <a:gd name="T72" fmla="*/ 6338888 w 5760"/>
              <a:gd name="T73" fmla="*/ 766763 h 2325"/>
              <a:gd name="T74" fmla="*/ 5995988 w 5760"/>
              <a:gd name="T75" fmla="*/ 671513 h 2325"/>
              <a:gd name="T76" fmla="*/ 5657850 w 5760"/>
              <a:gd name="T77" fmla="*/ 595313 h 2325"/>
              <a:gd name="T78" fmla="*/ 5210175 w 5760"/>
              <a:gd name="T79" fmla="*/ 495300 h 2325"/>
              <a:gd name="T80" fmla="*/ 4767263 w 5760"/>
              <a:gd name="T81" fmla="*/ 414338 h 2325"/>
              <a:gd name="T82" fmla="*/ 4338638 w 5760"/>
              <a:gd name="T83" fmla="*/ 338138 h 2325"/>
              <a:gd name="T84" fmla="*/ 3890963 w 5760"/>
              <a:gd name="T85" fmla="*/ 271463 h 2325"/>
              <a:gd name="T86" fmla="*/ 3509963 w 5760"/>
              <a:gd name="T87" fmla="*/ 219075 h 2325"/>
              <a:gd name="T88" fmla="*/ 3133725 w 5760"/>
              <a:gd name="T89" fmla="*/ 171450 h 2325"/>
              <a:gd name="T90" fmla="*/ 2643188 w 5760"/>
              <a:gd name="T91" fmla="*/ 128588 h 2325"/>
              <a:gd name="T92" fmla="*/ 2281238 w 5760"/>
              <a:gd name="T93" fmla="*/ 95250 h 2325"/>
              <a:gd name="T94" fmla="*/ 1785938 w 5760"/>
              <a:gd name="T95" fmla="*/ 57150 h 2325"/>
              <a:gd name="T96" fmla="*/ 1314450 w 5760"/>
              <a:gd name="T97" fmla="*/ 33338 h 2325"/>
              <a:gd name="T98" fmla="*/ 885825 w 5760"/>
              <a:gd name="T99" fmla="*/ 19050 h 2325"/>
              <a:gd name="T100" fmla="*/ 447675 w 5760"/>
              <a:gd name="T101" fmla="*/ 4763 h 2325"/>
              <a:gd name="T102" fmla="*/ 0 w 5760"/>
              <a:gd name="T103" fmla="*/ 0 h 232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557213 h 1573"/>
              <a:gd name="T4" fmla="*/ 447675 w 5760"/>
              <a:gd name="T5" fmla="*/ 566738 h 1573"/>
              <a:gd name="T6" fmla="*/ 995363 w 5760"/>
              <a:gd name="T7" fmla="*/ 576263 h 1573"/>
              <a:gd name="T8" fmla="*/ 1524000 w 5760"/>
              <a:gd name="T9" fmla="*/ 595313 h 1573"/>
              <a:gd name="T10" fmla="*/ 1933575 w 5760"/>
              <a:gd name="T11" fmla="*/ 623888 h 1573"/>
              <a:gd name="T12" fmla="*/ 2333625 w 5760"/>
              <a:gd name="T13" fmla="*/ 652463 h 1573"/>
              <a:gd name="T14" fmla="*/ 2771775 w 5760"/>
              <a:gd name="T15" fmla="*/ 690563 h 1573"/>
              <a:gd name="T16" fmla="*/ 3209925 w 5760"/>
              <a:gd name="T17" fmla="*/ 733425 h 1573"/>
              <a:gd name="T18" fmla="*/ 3714750 w 5760"/>
              <a:gd name="T19" fmla="*/ 800100 h 1573"/>
              <a:gd name="T20" fmla="*/ 4229100 w 5760"/>
              <a:gd name="T21" fmla="*/ 871538 h 1573"/>
              <a:gd name="T22" fmla="*/ 4686300 w 5760"/>
              <a:gd name="T23" fmla="*/ 947738 h 1573"/>
              <a:gd name="T24" fmla="*/ 5119688 w 5760"/>
              <a:gd name="T25" fmla="*/ 1028700 h 1573"/>
              <a:gd name="T26" fmla="*/ 5576888 w 5760"/>
              <a:gd name="T27" fmla="*/ 1123950 h 1573"/>
              <a:gd name="T28" fmla="*/ 5862638 w 5760"/>
              <a:gd name="T29" fmla="*/ 1190625 h 1573"/>
              <a:gd name="T30" fmla="*/ 6248400 w 5760"/>
              <a:gd name="T31" fmla="*/ 1285875 h 1573"/>
              <a:gd name="T32" fmla="*/ 6500813 w 5760"/>
              <a:gd name="T33" fmla="*/ 1357313 h 1573"/>
              <a:gd name="T34" fmla="*/ 6796088 w 5760"/>
              <a:gd name="T35" fmla="*/ 1443038 h 1573"/>
              <a:gd name="T36" fmla="*/ 7148513 w 5760"/>
              <a:gd name="T37" fmla="*/ 1557338 h 1573"/>
              <a:gd name="T38" fmla="*/ 7467600 w 5760"/>
              <a:gd name="T39" fmla="*/ 1671638 h 1573"/>
              <a:gd name="T40" fmla="*/ 7796213 w 5760"/>
              <a:gd name="T41" fmla="*/ 1795463 h 1573"/>
              <a:gd name="T42" fmla="*/ 8053388 w 5760"/>
              <a:gd name="T43" fmla="*/ 1900238 h 1573"/>
              <a:gd name="T44" fmla="*/ 8343900 w 5760"/>
              <a:gd name="T45" fmla="*/ 2033588 h 1573"/>
              <a:gd name="T46" fmla="*/ 8691563 w 5760"/>
              <a:gd name="T47" fmla="*/ 2224088 h 1573"/>
              <a:gd name="T48" fmla="*/ 8934450 w 5760"/>
              <a:gd name="T49" fmla="*/ 2352675 h 1573"/>
              <a:gd name="T50" fmla="*/ 9142413 w 5760"/>
              <a:gd name="T51" fmla="*/ 2495550 h 1573"/>
              <a:gd name="T52" fmla="*/ 9142413 w 5760"/>
              <a:gd name="T53" fmla="*/ 1004888 h 1573"/>
              <a:gd name="T54" fmla="*/ 8720138 w 5760"/>
              <a:gd name="T55" fmla="*/ 904875 h 1573"/>
              <a:gd name="T56" fmla="*/ 8277225 w 5760"/>
              <a:gd name="T57" fmla="*/ 795338 h 1573"/>
              <a:gd name="T58" fmla="*/ 7858125 w 5760"/>
              <a:gd name="T59" fmla="*/ 704850 h 1573"/>
              <a:gd name="T60" fmla="*/ 7462838 w 5760"/>
              <a:gd name="T61" fmla="*/ 628650 h 1573"/>
              <a:gd name="T62" fmla="*/ 7024688 w 5760"/>
              <a:gd name="T63" fmla="*/ 552450 h 1573"/>
              <a:gd name="T64" fmla="*/ 6524625 w 5760"/>
              <a:gd name="T65" fmla="*/ 466725 h 1573"/>
              <a:gd name="T66" fmla="*/ 6053138 w 5760"/>
              <a:gd name="T67" fmla="*/ 400050 h 1573"/>
              <a:gd name="T68" fmla="*/ 5634038 w 5760"/>
              <a:gd name="T69" fmla="*/ 338138 h 1573"/>
              <a:gd name="T70" fmla="*/ 5176838 w 5760"/>
              <a:gd name="T71" fmla="*/ 290513 h 1573"/>
              <a:gd name="T72" fmla="*/ 4786313 w 5760"/>
              <a:gd name="T73" fmla="*/ 242888 h 1573"/>
              <a:gd name="T74" fmla="*/ 4376738 w 5760"/>
              <a:gd name="T75" fmla="*/ 204788 h 1573"/>
              <a:gd name="T76" fmla="*/ 4000500 w 5760"/>
              <a:gd name="T77" fmla="*/ 166688 h 1573"/>
              <a:gd name="T78" fmla="*/ 3652838 w 5760"/>
              <a:gd name="T79" fmla="*/ 138113 h 1573"/>
              <a:gd name="T80" fmla="*/ 3195638 w 5760"/>
              <a:gd name="T81" fmla="*/ 104775 h 1573"/>
              <a:gd name="T82" fmla="*/ 2747963 w 5760"/>
              <a:gd name="T83" fmla="*/ 76200 h 1573"/>
              <a:gd name="T84" fmla="*/ 2419350 w 5760"/>
              <a:gd name="T85" fmla="*/ 61913 h 1573"/>
              <a:gd name="T86" fmla="*/ 2000250 w 5760"/>
              <a:gd name="T87" fmla="*/ 42863 h 1573"/>
              <a:gd name="T88" fmla="*/ 1533525 w 5760"/>
              <a:gd name="T89" fmla="*/ 23813 h 1573"/>
              <a:gd name="T90" fmla="*/ 1133475 w 5760"/>
              <a:gd name="T91" fmla="*/ 19050 h 1573"/>
              <a:gd name="T92" fmla="*/ 809625 w 5760"/>
              <a:gd name="T93" fmla="*/ 9525 h 1573"/>
              <a:gd name="T94" fmla="*/ 385763 w 5760"/>
              <a:gd name="T95" fmla="*/ 0 h 1573"/>
              <a:gd name="T96" fmla="*/ 0 w 5760"/>
              <a:gd name="T97" fmla="*/ 0 h 157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538163 h 970"/>
              <a:gd name="T4" fmla="*/ 504825 w 5760"/>
              <a:gd name="T5" fmla="*/ 542925 h 970"/>
              <a:gd name="T6" fmla="*/ 938213 w 5760"/>
              <a:gd name="T7" fmla="*/ 552450 h 970"/>
              <a:gd name="T8" fmla="*/ 1343025 w 5760"/>
              <a:gd name="T9" fmla="*/ 561975 h 970"/>
              <a:gd name="T10" fmla="*/ 1704975 w 5760"/>
              <a:gd name="T11" fmla="*/ 571500 h 970"/>
              <a:gd name="T12" fmla="*/ 2085975 w 5760"/>
              <a:gd name="T13" fmla="*/ 581025 h 970"/>
              <a:gd name="T14" fmla="*/ 2538413 w 5760"/>
              <a:gd name="T15" fmla="*/ 604838 h 970"/>
              <a:gd name="T16" fmla="*/ 3033713 w 5760"/>
              <a:gd name="T17" fmla="*/ 633413 h 970"/>
              <a:gd name="T18" fmla="*/ 3557588 w 5760"/>
              <a:gd name="T19" fmla="*/ 666750 h 970"/>
              <a:gd name="T20" fmla="*/ 4157663 w 5760"/>
              <a:gd name="T21" fmla="*/ 719138 h 970"/>
              <a:gd name="T22" fmla="*/ 4586288 w 5760"/>
              <a:gd name="T23" fmla="*/ 757238 h 970"/>
              <a:gd name="T24" fmla="*/ 5043488 w 5760"/>
              <a:gd name="T25" fmla="*/ 804863 h 970"/>
              <a:gd name="T26" fmla="*/ 5553075 w 5760"/>
              <a:gd name="T27" fmla="*/ 862013 h 970"/>
              <a:gd name="T28" fmla="*/ 6053138 w 5760"/>
              <a:gd name="T29" fmla="*/ 928688 h 970"/>
              <a:gd name="T30" fmla="*/ 6419850 w 5760"/>
              <a:gd name="T31" fmla="*/ 981075 h 970"/>
              <a:gd name="T32" fmla="*/ 6929438 w 5760"/>
              <a:gd name="T33" fmla="*/ 1062038 h 970"/>
              <a:gd name="T34" fmla="*/ 7434263 w 5760"/>
              <a:gd name="T35" fmla="*/ 1152525 h 970"/>
              <a:gd name="T36" fmla="*/ 7905750 w 5760"/>
              <a:gd name="T37" fmla="*/ 1247775 h 970"/>
              <a:gd name="T38" fmla="*/ 8362950 w 5760"/>
              <a:gd name="T39" fmla="*/ 1343025 h 970"/>
              <a:gd name="T40" fmla="*/ 8963025 w 5760"/>
              <a:gd name="T41" fmla="*/ 1495425 h 970"/>
              <a:gd name="T42" fmla="*/ 9142413 w 5760"/>
              <a:gd name="T43" fmla="*/ 1538288 h 970"/>
              <a:gd name="T44" fmla="*/ 9142413 w 5760"/>
              <a:gd name="T45" fmla="*/ 0 h 970"/>
              <a:gd name="T46" fmla="*/ 0 w 5760"/>
              <a:gd name="T47" fmla="*/ 0 h 97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1195388 h 1060"/>
              <a:gd name="T2" fmla="*/ 0 w 5760"/>
              <a:gd name="T3" fmla="*/ 1681163 h 1060"/>
              <a:gd name="T4" fmla="*/ 9142413 w 5760"/>
              <a:gd name="T5" fmla="*/ 1681163 h 1060"/>
              <a:gd name="T6" fmla="*/ 9142413 w 5760"/>
              <a:gd name="T7" fmla="*/ 0 h 1060"/>
              <a:gd name="T8" fmla="*/ 8620125 w 5760"/>
              <a:gd name="T9" fmla="*/ 0 h 1060"/>
              <a:gd name="T10" fmla="*/ 8410575 w 5760"/>
              <a:gd name="T11" fmla="*/ 133350 h 1060"/>
              <a:gd name="T12" fmla="*/ 8153400 w 5760"/>
              <a:gd name="T13" fmla="*/ 252413 h 1060"/>
              <a:gd name="T14" fmla="*/ 7886700 w 5760"/>
              <a:gd name="T15" fmla="*/ 352425 h 1060"/>
              <a:gd name="T16" fmla="*/ 7639050 w 5760"/>
              <a:gd name="T17" fmla="*/ 423863 h 1060"/>
              <a:gd name="T18" fmla="*/ 7343775 w 5760"/>
              <a:gd name="T19" fmla="*/ 514350 h 1060"/>
              <a:gd name="T20" fmla="*/ 7048500 w 5760"/>
              <a:gd name="T21" fmla="*/ 581025 h 1060"/>
              <a:gd name="T22" fmla="*/ 6715125 w 5760"/>
              <a:gd name="T23" fmla="*/ 657225 h 1060"/>
              <a:gd name="T24" fmla="*/ 6253163 w 5760"/>
              <a:gd name="T25" fmla="*/ 742950 h 1060"/>
              <a:gd name="T26" fmla="*/ 5891213 w 5760"/>
              <a:gd name="T27" fmla="*/ 800100 h 1060"/>
              <a:gd name="T28" fmla="*/ 5462588 w 5760"/>
              <a:gd name="T29" fmla="*/ 862013 h 1060"/>
              <a:gd name="T30" fmla="*/ 5062538 w 5760"/>
              <a:gd name="T31" fmla="*/ 919163 h 1060"/>
              <a:gd name="T32" fmla="*/ 4643438 w 5760"/>
              <a:gd name="T33" fmla="*/ 962026 h 1060"/>
              <a:gd name="T34" fmla="*/ 4252913 w 5760"/>
              <a:gd name="T35" fmla="*/ 1004888 h 1060"/>
              <a:gd name="T36" fmla="*/ 3838575 w 5760"/>
              <a:gd name="T37" fmla="*/ 1038226 h 1060"/>
              <a:gd name="T38" fmla="*/ 3400425 w 5760"/>
              <a:gd name="T39" fmla="*/ 1071563 h 1060"/>
              <a:gd name="T40" fmla="*/ 3009900 w 5760"/>
              <a:gd name="T41" fmla="*/ 1100138 h 1060"/>
              <a:gd name="T42" fmla="*/ 2614613 w 5760"/>
              <a:gd name="T43" fmla="*/ 1123951 h 1060"/>
              <a:gd name="T44" fmla="*/ 2228850 w 5760"/>
              <a:gd name="T45" fmla="*/ 1143001 h 1060"/>
              <a:gd name="T46" fmla="*/ 1857375 w 5760"/>
              <a:gd name="T47" fmla="*/ 1162051 h 1060"/>
              <a:gd name="T48" fmla="*/ 1438275 w 5760"/>
              <a:gd name="T49" fmla="*/ 1171576 h 1060"/>
              <a:gd name="T50" fmla="*/ 847725 w 5760"/>
              <a:gd name="T51" fmla="*/ 1185863 h 1060"/>
              <a:gd name="T52" fmla="*/ 319088 w 5760"/>
              <a:gd name="T53" fmla="*/ 1195388 h 1060"/>
              <a:gd name="T54" fmla="*/ 0 w 5760"/>
              <a:gd name="T55" fmla="*/ 1195388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581025 h 673"/>
              <a:gd name="T2" fmla="*/ 0 w 5284"/>
              <a:gd name="T3" fmla="*/ 1066800 h 673"/>
              <a:gd name="T4" fmla="*/ 481013 w 5284"/>
              <a:gd name="T5" fmla="*/ 1066800 h 673"/>
              <a:gd name="T6" fmla="*/ 1147763 w 5284"/>
              <a:gd name="T7" fmla="*/ 1052513 h 673"/>
              <a:gd name="T8" fmla="*/ 1619250 w 5284"/>
              <a:gd name="T9" fmla="*/ 1038225 h 673"/>
              <a:gd name="T10" fmla="*/ 2066925 w 5284"/>
              <a:gd name="T11" fmla="*/ 1019175 h 673"/>
              <a:gd name="T12" fmla="*/ 2466975 w 5284"/>
              <a:gd name="T13" fmla="*/ 1000125 h 673"/>
              <a:gd name="T14" fmla="*/ 2824163 w 5284"/>
              <a:gd name="T15" fmla="*/ 976313 h 673"/>
              <a:gd name="T16" fmla="*/ 3114675 w 5284"/>
              <a:gd name="T17" fmla="*/ 962025 h 673"/>
              <a:gd name="T18" fmla="*/ 3481388 w 5284"/>
              <a:gd name="T19" fmla="*/ 933450 h 673"/>
              <a:gd name="T20" fmla="*/ 3886200 w 5284"/>
              <a:gd name="T21" fmla="*/ 904875 h 673"/>
              <a:gd name="T22" fmla="*/ 4286250 w 5284"/>
              <a:gd name="T23" fmla="*/ 866775 h 673"/>
              <a:gd name="T24" fmla="*/ 4610100 w 5284"/>
              <a:gd name="T25" fmla="*/ 838200 h 673"/>
              <a:gd name="T26" fmla="*/ 4981575 w 5284"/>
              <a:gd name="T27" fmla="*/ 790575 h 673"/>
              <a:gd name="T28" fmla="*/ 5276850 w 5284"/>
              <a:gd name="T29" fmla="*/ 752475 h 673"/>
              <a:gd name="T30" fmla="*/ 5610225 w 5284"/>
              <a:gd name="T31" fmla="*/ 709613 h 673"/>
              <a:gd name="T32" fmla="*/ 5929313 w 5284"/>
              <a:gd name="T33" fmla="*/ 666750 h 673"/>
              <a:gd name="T34" fmla="*/ 6243638 w 5284"/>
              <a:gd name="T35" fmla="*/ 609600 h 673"/>
              <a:gd name="T36" fmla="*/ 6534150 w 5284"/>
              <a:gd name="T37" fmla="*/ 557213 h 673"/>
              <a:gd name="T38" fmla="*/ 6772275 w 5284"/>
              <a:gd name="T39" fmla="*/ 504825 h 673"/>
              <a:gd name="T40" fmla="*/ 7058025 w 5284"/>
              <a:gd name="T41" fmla="*/ 442913 h 673"/>
              <a:gd name="T42" fmla="*/ 7334250 w 5284"/>
              <a:gd name="T43" fmla="*/ 376238 h 673"/>
              <a:gd name="T44" fmla="*/ 7586663 w 5284"/>
              <a:gd name="T45" fmla="*/ 304800 h 673"/>
              <a:gd name="T46" fmla="*/ 7810500 w 5284"/>
              <a:gd name="T47" fmla="*/ 233363 h 673"/>
              <a:gd name="T48" fmla="*/ 8072438 w 5284"/>
              <a:gd name="T49" fmla="*/ 142875 h 673"/>
              <a:gd name="T50" fmla="*/ 8243888 w 5284"/>
              <a:gd name="T51" fmla="*/ 66675 h 673"/>
              <a:gd name="T52" fmla="*/ 8386763 w 5284"/>
              <a:gd name="T53" fmla="*/ 0 h 673"/>
              <a:gd name="T54" fmla="*/ 5081588 w 5284"/>
              <a:gd name="T55" fmla="*/ 0 h 673"/>
              <a:gd name="T56" fmla="*/ 4733925 w 5284"/>
              <a:gd name="T57" fmla="*/ 90488 h 673"/>
              <a:gd name="T58" fmla="*/ 4405313 w 5284"/>
              <a:gd name="T59" fmla="*/ 171450 h 673"/>
              <a:gd name="T60" fmla="*/ 4067175 w 5284"/>
              <a:gd name="T61" fmla="*/ 238125 h 673"/>
              <a:gd name="T62" fmla="*/ 3805238 w 5284"/>
              <a:gd name="T63" fmla="*/ 290513 h 673"/>
              <a:gd name="T64" fmla="*/ 3500438 w 5284"/>
              <a:gd name="T65" fmla="*/ 338138 h 673"/>
              <a:gd name="T66" fmla="*/ 3176588 w 5284"/>
              <a:gd name="T67" fmla="*/ 385763 h 673"/>
              <a:gd name="T68" fmla="*/ 2819400 w 5284"/>
              <a:gd name="T69" fmla="*/ 433388 h 673"/>
              <a:gd name="T70" fmla="*/ 2438400 w 5284"/>
              <a:gd name="T71" fmla="*/ 471488 h 673"/>
              <a:gd name="T72" fmla="*/ 2133600 w 5284"/>
              <a:gd name="T73" fmla="*/ 495300 h 673"/>
              <a:gd name="T74" fmla="*/ 1800225 w 5284"/>
              <a:gd name="T75" fmla="*/ 523875 h 673"/>
              <a:gd name="T76" fmla="*/ 1462088 w 5284"/>
              <a:gd name="T77" fmla="*/ 542925 h 673"/>
              <a:gd name="T78" fmla="*/ 1104900 w 5284"/>
              <a:gd name="T79" fmla="*/ 561975 h 673"/>
              <a:gd name="T80" fmla="*/ 795338 w 5284"/>
              <a:gd name="T81" fmla="*/ 571500 h 673"/>
              <a:gd name="T82" fmla="*/ 442913 w 5284"/>
              <a:gd name="T83" fmla="*/ 581025 h 673"/>
              <a:gd name="T84" fmla="*/ 157163 w 5284"/>
              <a:gd name="T85" fmla="*/ 585788 h 673"/>
              <a:gd name="T86" fmla="*/ 0 w 5284"/>
              <a:gd name="T87" fmla="*/ 581025 h 67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452438 h 286"/>
              <a:gd name="T4" fmla="*/ 304800 w 2884"/>
              <a:gd name="T5" fmla="*/ 452438 h 286"/>
              <a:gd name="T6" fmla="*/ 609600 w 2884"/>
              <a:gd name="T7" fmla="*/ 447676 h 286"/>
              <a:gd name="T8" fmla="*/ 919163 w 2884"/>
              <a:gd name="T9" fmla="*/ 438151 h 286"/>
              <a:gd name="T10" fmla="*/ 1252538 w 2884"/>
              <a:gd name="T11" fmla="*/ 423863 h 286"/>
              <a:gd name="T12" fmla="*/ 1585913 w 2884"/>
              <a:gd name="T13" fmla="*/ 409576 h 286"/>
              <a:gd name="T14" fmla="*/ 1843088 w 2884"/>
              <a:gd name="T15" fmla="*/ 390526 h 286"/>
              <a:gd name="T16" fmla="*/ 2066925 w 2884"/>
              <a:gd name="T17" fmla="*/ 371476 h 286"/>
              <a:gd name="T18" fmla="*/ 2314575 w 2884"/>
              <a:gd name="T19" fmla="*/ 352426 h 286"/>
              <a:gd name="T20" fmla="*/ 2643188 w 2884"/>
              <a:gd name="T21" fmla="*/ 319088 h 286"/>
              <a:gd name="T22" fmla="*/ 3162300 w 2884"/>
              <a:gd name="T23" fmla="*/ 252413 h 286"/>
              <a:gd name="T24" fmla="*/ 3652838 w 2884"/>
              <a:gd name="T25" fmla="*/ 185738 h 286"/>
              <a:gd name="T26" fmla="*/ 4133850 w 2884"/>
              <a:gd name="T27" fmla="*/ 95250 h 286"/>
              <a:gd name="T28" fmla="*/ 4576763 w 2884"/>
              <a:gd name="T29" fmla="*/ 0 h 286"/>
              <a:gd name="T30" fmla="*/ 0 w 2884"/>
              <a:gd name="T31" fmla="*/ 0 h 2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916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916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D917CA-07ED-4667-A031-595385F025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67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455ECB-528F-4058-B912-184F137F50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300164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DEF7D5-8451-434C-B65A-B2AD3C87FE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866214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7E4C53-8A5C-4F4B-A760-5AC11C565F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69776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FDC60-BAE8-4090-87A8-DB6DEB6D8D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2048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1A1AFA-0D29-4524-9A11-61B340C99D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687509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2F48F0-4E9B-4E23-9397-525310E9D4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69709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07B11-B365-40CE-9A7E-11620FAA73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26128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714CFA-521E-4AA2-993B-85CC85CAB4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67510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543526-C6CD-4FEA-8CE8-9064D2A16F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964666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C21632-6471-4426-876C-9877053BF5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040161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876C9A-723D-4FFC-BABB-197ABBE2CF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735222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Canvas"/>
          <p:cNvSpPr>
            <a:spLocks noChangeArrowheads="1"/>
          </p:cNvSpPr>
          <p:nvPr/>
        </p:nvSpPr>
        <p:spPr bwMode="white">
          <a:xfrm>
            <a:off x="528638" y="201613"/>
            <a:ext cx="8397875" cy="646747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pic>
        <p:nvPicPr>
          <p:cNvPr id="5" name="Picture 3" descr="minisp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ltGray">
          <a:xfrm>
            <a:off x="0" y="50800"/>
            <a:ext cx="11811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 descr="Canvas"/>
          <p:cNvSpPr>
            <a:spLocks noChangeArrowheads="1"/>
          </p:cNvSpPr>
          <p:nvPr/>
        </p:nvSpPr>
        <p:spPr bwMode="white">
          <a:xfrm>
            <a:off x="596900" y="4130675"/>
            <a:ext cx="1041400" cy="457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pic>
        <p:nvPicPr>
          <p:cNvPr id="7" name="Picture 5" descr="minispi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ltGray">
          <a:xfrm>
            <a:off x="0" y="4222750"/>
            <a:ext cx="11811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914400" y="20574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45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625600" y="3886200"/>
            <a:ext cx="6400800" cy="17716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quarter" idx="10"/>
          </p:nvPr>
        </p:nvSpPr>
        <p:spPr>
          <a:xfrm>
            <a:off x="1084263" y="60960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522663" y="60960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51663" y="60960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49254-9D9B-854A-A06D-FE9D37F451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08348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CB4BE-FC6D-6C49-B64D-F4677F324B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4800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53334-36A5-C64C-AA0A-E848C74013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3022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7526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7526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D0AAE-D382-4F46-B0AF-87475E41BA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77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02981B-2CDC-4056-B2C3-91B0CC1322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325669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A0107-FE0C-F74A-8075-E9AF3149FC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08880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37F9A-8254-EF49-8D9F-9D4DE43EC1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4166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4BE6A-B1A4-DD43-90DA-E85B823FE4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2254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CC49B-57D7-6249-B8AB-E14DCE1AA1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73103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EDDB1-AEE0-5046-9702-304A9D9434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5790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6CF57-5950-7746-B59F-90AD46E3B5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19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81000"/>
            <a:ext cx="55626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3B8A5-F6DE-6B4A-B112-531670C53A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765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8 w 1722"/>
                <a:gd name="T1" fmla="*/ 64 h 66"/>
                <a:gd name="T2" fmla="*/ 1718 w 1722"/>
                <a:gd name="T3" fmla="*/ 58 h 66"/>
                <a:gd name="T4" fmla="*/ 0 w 1722"/>
                <a:gd name="T5" fmla="*/ 0 h 66"/>
                <a:gd name="T6" fmla="*/ 0 w 1722"/>
                <a:gd name="T7" fmla="*/ 46 h 66"/>
                <a:gd name="T8" fmla="*/ 1718 w 1722"/>
                <a:gd name="T9" fmla="*/ 64 h 66"/>
                <a:gd name="T10" fmla="*/ 1718 w 1722"/>
                <a:gd name="T11" fmla="*/ 64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3 w 975"/>
                <a:gd name="T1" fmla="*/ 48 h 101"/>
                <a:gd name="T2" fmla="*/ 973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3 w 975"/>
                <a:gd name="T9" fmla="*/ 48 h 101"/>
                <a:gd name="T10" fmla="*/ 973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7 w 2141"/>
                <a:gd name="T7" fmla="*/ 0 h 198"/>
                <a:gd name="T8" fmla="*/ 213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6 w 2517"/>
                <a:gd name="T1" fmla="*/ 276 h 276"/>
                <a:gd name="T2" fmla="*/ 2511 w 2517"/>
                <a:gd name="T3" fmla="*/ 204 h 276"/>
                <a:gd name="T4" fmla="*/ 2254 w 2517"/>
                <a:gd name="T5" fmla="*/ 0 h 276"/>
                <a:gd name="T6" fmla="*/ 0 w 2517"/>
                <a:gd name="T7" fmla="*/ 276 h 276"/>
                <a:gd name="T8" fmla="*/ 2176 w 2517"/>
                <a:gd name="T9" fmla="*/ 276 h 276"/>
                <a:gd name="T10" fmla="*/ 2176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7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7 w 729"/>
                <a:gd name="T7" fmla="*/ 240 h 240"/>
                <a:gd name="T8" fmla="*/ 727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7 w 729"/>
                <a:gd name="T1" fmla="*/ 318 h 318"/>
                <a:gd name="T2" fmla="*/ 727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7 w 729"/>
                <a:gd name="T9" fmla="*/ 318 h 318"/>
                <a:gd name="T10" fmla="*/ 727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0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Arial" pitchFamily="-112" charset="0"/>
                  <a:ea typeface="ＭＳ Ｐゴシック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Arial" pitchFamily="-112" charset="0"/>
                  <a:ea typeface="ＭＳ Ｐゴシック" charset="0"/>
                </a:endParaRPr>
              </a:p>
            </p:txBody>
          </p:sp>
        </p:grpSp>
      </p:grpSp>
      <p:sp>
        <p:nvSpPr>
          <p:cNvPr id="24618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619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2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60886-8FA6-7941-94D8-AFAFCC4ED1E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67469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ADA3C-B3B7-9C4C-B0ED-47C9E81F31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70119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08A85-8BEE-2E4E-BF3D-658693EBB33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607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D5F5-3694-4DF5-9832-02A5581BC7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384969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D302C-B778-B343-99BD-762588BA3A2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27630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307CC-173C-7242-AEB1-4AD3CB769B7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9039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EDDF9-32D7-6942-8C64-AF6808FBD99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71550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15F51-59C9-234F-A0EF-76E055F732B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79591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52765-FDDF-FB44-94E3-715E5A47027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36716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5B16A2-92C8-D243-B3A1-DB9CE692686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55358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4639-2453-6548-A817-E130856AAE1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93151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A34EF-36BC-504A-8929-AC7E7CA4282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18352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F597C-6D2D-2441-93B7-7DC90387C7A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01702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156AC-E8AB-0647-A3B7-E5A9ACA72AA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674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auto">
          <a:xfrm>
            <a:off x="3024188" y="46038"/>
            <a:ext cx="3144837" cy="1046162"/>
          </a:xfrm>
          <a:custGeom>
            <a:avLst/>
            <a:gdLst>
              <a:gd name="T0" fmla="*/ 41275 w 1981"/>
              <a:gd name="T1" fmla="*/ 169862 h 659"/>
              <a:gd name="T2" fmla="*/ 66675 w 1981"/>
              <a:gd name="T3" fmla="*/ 158750 h 659"/>
              <a:gd name="T4" fmla="*/ 1138237 w 1981"/>
              <a:gd name="T5" fmla="*/ 158750 h 659"/>
              <a:gd name="T6" fmla="*/ 1217612 w 1981"/>
              <a:gd name="T7" fmla="*/ 101600 h 659"/>
              <a:gd name="T8" fmla="*/ 1271587 w 1981"/>
              <a:gd name="T9" fmla="*/ 69850 h 659"/>
              <a:gd name="T10" fmla="*/ 1325562 w 1981"/>
              <a:gd name="T11" fmla="*/ 44450 h 659"/>
              <a:gd name="T12" fmla="*/ 1392237 w 1981"/>
              <a:gd name="T13" fmla="*/ 28575 h 659"/>
              <a:gd name="T14" fmla="*/ 1455737 w 1981"/>
              <a:gd name="T15" fmla="*/ 14287 h 659"/>
              <a:gd name="T16" fmla="*/ 1524000 w 1981"/>
              <a:gd name="T17" fmla="*/ 6350 h 659"/>
              <a:gd name="T18" fmla="*/ 1609725 w 1981"/>
              <a:gd name="T19" fmla="*/ 0 h 659"/>
              <a:gd name="T20" fmla="*/ 1708150 w 1981"/>
              <a:gd name="T21" fmla="*/ 14287 h 659"/>
              <a:gd name="T22" fmla="*/ 1798637 w 1981"/>
              <a:gd name="T23" fmla="*/ 38100 h 659"/>
              <a:gd name="T24" fmla="*/ 1863725 w 1981"/>
              <a:gd name="T25" fmla="*/ 69850 h 659"/>
              <a:gd name="T26" fmla="*/ 1935162 w 1981"/>
              <a:gd name="T27" fmla="*/ 101600 h 659"/>
              <a:gd name="T28" fmla="*/ 1979612 w 1981"/>
              <a:gd name="T29" fmla="*/ 130175 h 659"/>
              <a:gd name="T30" fmla="*/ 2020887 w 1981"/>
              <a:gd name="T31" fmla="*/ 163512 h 659"/>
              <a:gd name="T32" fmla="*/ 3046412 w 1981"/>
              <a:gd name="T33" fmla="*/ 158750 h 659"/>
              <a:gd name="T34" fmla="*/ 3081337 w 1981"/>
              <a:gd name="T35" fmla="*/ 166687 h 659"/>
              <a:gd name="T36" fmla="*/ 3105150 w 1981"/>
              <a:gd name="T37" fmla="*/ 184150 h 659"/>
              <a:gd name="T38" fmla="*/ 3127375 w 1981"/>
              <a:gd name="T39" fmla="*/ 231775 h 659"/>
              <a:gd name="T40" fmla="*/ 3140075 w 1981"/>
              <a:gd name="T41" fmla="*/ 285750 h 659"/>
              <a:gd name="T42" fmla="*/ 3143250 w 1981"/>
              <a:gd name="T43" fmla="*/ 349250 h 659"/>
              <a:gd name="T44" fmla="*/ 3143250 w 1981"/>
              <a:gd name="T45" fmla="*/ 887412 h 659"/>
              <a:gd name="T46" fmla="*/ 2038350 w 1981"/>
              <a:gd name="T47" fmla="*/ 889000 h 659"/>
              <a:gd name="T48" fmla="*/ 1765300 w 1981"/>
              <a:gd name="T49" fmla="*/ 1041400 h 659"/>
              <a:gd name="T50" fmla="*/ 1316037 w 1981"/>
              <a:gd name="T51" fmla="*/ 1044575 h 659"/>
              <a:gd name="T52" fmla="*/ 1101725 w 1981"/>
              <a:gd name="T53" fmla="*/ 879475 h 659"/>
              <a:gd name="T54" fmla="*/ 117475 w 1981"/>
              <a:gd name="T55" fmla="*/ 887412 h 659"/>
              <a:gd name="T56" fmla="*/ 0 w 1981"/>
              <a:gd name="T57" fmla="*/ 887412 h 659"/>
              <a:gd name="T58" fmla="*/ 0 w 1981"/>
              <a:gd name="T59" fmla="*/ 385762 h 659"/>
              <a:gd name="T60" fmla="*/ 0 w 1981"/>
              <a:gd name="T61" fmla="*/ 311150 h 659"/>
              <a:gd name="T62" fmla="*/ 12700 w 1981"/>
              <a:gd name="T63" fmla="*/ 239712 h 659"/>
              <a:gd name="T64" fmla="*/ 23812 w 1981"/>
              <a:gd name="T65" fmla="*/ 203200 h 659"/>
              <a:gd name="T66" fmla="*/ 41275 w 1981"/>
              <a:gd name="T67" fmla="*/ 169862 h 65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981" h="659">
                <a:moveTo>
                  <a:pt x="26" y="107"/>
                </a:moveTo>
                <a:lnTo>
                  <a:pt x="42" y="100"/>
                </a:lnTo>
                <a:lnTo>
                  <a:pt x="717" y="100"/>
                </a:lnTo>
                <a:lnTo>
                  <a:pt x="767" y="64"/>
                </a:lnTo>
                <a:lnTo>
                  <a:pt x="801" y="44"/>
                </a:lnTo>
                <a:lnTo>
                  <a:pt x="835" y="28"/>
                </a:lnTo>
                <a:lnTo>
                  <a:pt x="877" y="18"/>
                </a:lnTo>
                <a:lnTo>
                  <a:pt x="917" y="9"/>
                </a:lnTo>
                <a:lnTo>
                  <a:pt x="960" y="4"/>
                </a:lnTo>
                <a:lnTo>
                  <a:pt x="1014" y="0"/>
                </a:lnTo>
                <a:lnTo>
                  <a:pt x="1076" y="9"/>
                </a:lnTo>
                <a:lnTo>
                  <a:pt x="1133" y="24"/>
                </a:lnTo>
                <a:lnTo>
                  <a:pt x="1174" y="44"/>
                </a:lnTo>
                <a:lnTo>
                  <a:pt x="1219" y="64"/>
                </a:lnTo>
                <a:lnTo>
                  <a:pt x="1247" y="82"/>
                </a:lnTo>
                <a:lnTo>
                  <a:pt x="1273" y="103"/>
                </a:lnTo>
                <a:lnTo>
                  <a:pt x="1919" y="100"/>
                </a:lnTo>
                <a:lnTo>
                  <a:pt x="1941" y="105"/>
                </a:lnTo>
                <a:lnTo>
                  <a:pt x="1956" y="116"/>
                </a:lnTo>
                <a:lnTo>
                  <a:pt x="1970" y="146"/>
                </a:lnTo>
                <a:lnTo>
                  <a:pt x="1978" y="180"/>
                </a:lnTo>
                <a:lnTo>
                  <a:pt x="1980" y="220"/>
                </a:lnTo>
                <a:lnTo>
                  <a:pt x="1980" y="559"/>
                </a:lnTo>
                <a:lnTo>
                  <a:pt x="1284" y="560"/>
                </a:lnTo>
                <a:lnTo>
                  <a:pt x="1112" y="656"/>
                </a:lnTo>
                <a:lnTo>
                  <a:pt x="829" y="658"/>
                </a:lnTo>
                <a:lnTo>
                  <a:pt x="694" y="554"/>
                </a:lnTo>
                <a:lnTo>
                  <a:pt x="74" y="559"/>
                </a:lnTo>
                <a:lnTo>
                  <a:pt x="0" y="559"/>
                </a:lnTo>
                <a:lnTo>
                  <a:pt x="0" y="243"/>
                </a:lnTo>
                <a:lnTo>
                  <a:pt x="0" y="196"/>
                </a:lnTo>
                <a:lnTo>
                  <a:pt x="8" y="151"/>
                </a:lnTo>
                <a:lnTo>
                  <a:pt x="15" y="128"/>
                </a:lnTo>
                <a:lnTo>
                  <a:pt x="26" y="107"/>
                </a:lnTo>
              </a:path>
            </a:pathLst>
          </a:custGeom>
          <a:gradFill rotWithShape="0">
            <a:gsLst>
              <a:gs pos="0">
                <a:srgbClr val="00CCFF"/>
              </a:gs>
              <a:gs pos="50000">
                <a:srgbClr val="FFFFFF"/>
              </a:gs>
              <a:gs pos="100000">
                <a:srgbClr val="00CC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4003675" y="57150"/>
            <a:ext cx="1217613" cy="1079500"/>
          </a:xfrm>
          <a:prstGeom prst="ellipse">
            <a:avLst/>
          </a:prstGeom>
          <a:gradFill rotWithShape="0">
            <a:gsLst>
              <a:gs pos="0">
                <a:srgbClr val="00CCFF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kumimoji="1" lang="en-US" altLang="en-US">
              <a:latin typeface="Times New Roman" pitchFamily="18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>
            <a:off x="3022600" y="684213"/>
            <a:ext cx="3146425" cy="485775"/>
          </a:xfrm>
          <a:custGeom>
            <a:avLst/>
            <a:gdLst>
              <a:gd name="T0" fmla="*/ 152400 w 1982"/>
              <a:gd name="T1" fmla="*/ 107950 h 306"/>
              <a:gd name="T2" fmla="*/ 247650 w 1982"/>
              <a:gd name="T3" fmla="*/ 107950 h 306"/>
              <a:gd name="T4" fmla="*/ 322263 w 1982"/>
              <a:gd name="T5" fmla="*/ 160338 h 306"/>
              <a:gd name="T6" fmla="*/ 442913 w 1982"/>
              <a:gd name="T7" fmla="*/ 130175 h 306"/>
              <a:gd name="T8" fmla="*/ 581025 w 1982"/>
              <a:gd name="T9" fmla="*/ 112713 h 306"/>
              <a:gd name="T10" fmla="*/ 677863 w 1982"/>
              <a:gd name="T11" fmla="*/ 146050 h 306"/>
              <a:gd name="T12" fmla="*/ 782638 w 1982"/>
              <a:gd name="T13" fmla="*/ 130175 h 306"/>
              <a:gd name="T14" fmla="*/ 950913 w 1982"/>
              <a:gd name="T15" fmla="*/ 138113 h 306"/>
              <a:gd name="T16" fmla="*/ 1058863 w 1982"/>
              <a:gd name="T17" fmla="*/ 160338 h 306"/>
              <a:gd name="T18" fmla="*/ 1216025 w 1982"/>
              <a:gd name="T19" fmla="*/ 203200 h 306"/>
              <a:gd name="T20" fmla="*/ 1292225 w 1982"/>
              <a:gd name="T21" fmla="*/ 250825 h 306"/>
              <a:gd name="T22" fmla="*/ 1349375 w 1982"/>
              <a:gd name="T23" fmla="*/ 330200 h 306"/>
              <a:gd name="T24" fmla="*/ 1455738 w 1982"/>
              <a:gd name="T25" fmla="*/ 327025 h 306"/>
              <a:gd name="T26" fmla="*/ 1554163 w 1982"/>
              <a:gd name="T27" fmla="*/ 352425 h 306"/>
              <a:gd name="T28" fmla="*/ 1639888 w 1982"/>
              <a:gd name="T29" fmla="*/ 333375 h 306"/>
              <a:gd name="T30" fmla="*/ 1731963 w 1982"/>
              <a:gd name="T31" fmla="*/ 307975 h 306"/>
              <a:gd name="T32" fmla="*/ 1835150 w 1982"/>
              <a:gd name="T33" fmla="*/ 257175 h 306"/>
              <a:gd name="T34" fmla="*/ 1936750 w 1982"/>
              <a:gd name="T35" fmla="*/ 173038 h 306"/>
              <a:gd name="T36" fmla="*/ 2049463 w 1982"/>
              <a:gd name="T37" fmla="*/ 131763 h 306"/>
              <a:gd name="T38" fmla="*/ 2125663 w 1982"/>
              <a:gd name="T39" fmla="*/ 142875 h 306"/>
              <a:gd name="T40" fmla="*/ 2219325 w 1982"/>
              <a:gd name="T41" fmla="*/ 144463 h 306"/>
              <a:gd name="T42" fmla="*/ 2349500 w 1982"/>
              <a:gd name="T43" fmla="*/ 176213 h 306"/>
              <a:gd name="T44" fmla="*/ 2424113 w 1982"/>
              <a:gd name="T45" fmla="*/ 130175 h 306"/>
              <a:gd name="T46" fmla="*/ 2490788 w 1982"/>
              <a:gd name="T47" fmla="*/ 139700 h 306"/>
              <a:gd name="T48" fmla="*/ 2606675 w 1982"/>
              <a:gd name="T49" fmla="*/ 84138 h 306"/>
              <a:gd name="T50" fmla="*/ 2678113 w 1982"/>
              <a:gd name="T51" fmla="*/ 90488 h 306"/>
              <a:gd name="T52" fmla="*/ 2760663 w 1982"/>
              <a:gd name="T53" fmla="*/ 17463 h 306"/>
              <a:gd name="T54" fmla="*/ 2844800 w 1982"/>
              <a:gd name="T55" fmla="*/ 80963 h 306"/>
              <a:gd name="T56" fmla="*/ 2932113 w 1982"/>
              <a:gd name="T57" fmla="*/ 0 h 306"/>
              <a:gd name="T58" fmla="*/ 3009900 w 1982"/>
              <a:gd name="T59" fmla="*/ 96838 h 306"/>
              <a:gd name="T60" fmla="*/ 3089275 w 1982"/>
              <a:gd name="T61" fmla="*/ 41275 h 306"/>
              <a:gd name="T62" fmla="*/ 3144838 w 1982"/>
              <a:gd name="T63" fmla="*/ 73025 h 306"/>
              <a:gd name="T64" fmla="*/ 2070100 w 1982"/>
              <a:gd name="T65" fmla="*/ 365125 h 306"/>
              <a:gd name="T66" fmla="*/ 1417638 w 1982"/>
              <a:gd name="T67" fmla="*/ 484188 h 306"/>
              <a:gd name="T68" fmla="*/ 1109663 w 1982"/>
              <a:gd name="T69" fmla="*/ 249238 h 306"/>
              <a:gd name="T70" fmla="*/ 0 w 1982"/>
              <a:gd name="T71" fmla="*/ 49213 h 306"/>
              <a:gd name="T72" fmla="*/ 46038 w 1982"/>
              <a:gd name="T73" fmla="*/ 84138 h 306"/>
              <a:gd name="T74" fmla="*/ 107950 w 1982"/>
              <a:gd name="T75" fmla="*/ 96838 h 30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982" h="306">
                <a:moveTo>
                  <a:pt x="68" y="61"/>
                </a:moveTo>
                <a:lnTo>
                  <a:pt x="96" y="68"/>
                </a:lnTo>
                <a:lnTo>
                  <a:pt x="126" y="61"/>
                </a:lnTo>
                <a:lnTo>
                  <a:pt x="156" y="68"/>
                </a:lnTo>
                <a:lnTo>
                  <a:pt x="178" y="86"/>
                </a:lnTo>
                <a:lnTo>
                  <a:pt x="203" y="101"/>
                </a:lnTo>
                <a:lnTo>
                  <a:pt x="244" y="88"/>
                </a:lnTo>
                <a:lnTo>
                  <a:pt x="279" y="82"/>
                </a:lnTo>
                <a:lnTo>
                  <a:pt x="330" y="82"/>
                </a:lnTo>
                <a:lnTo>
                  <a:pt x="366" y="71"/>
                </a:lnTo>
                <a:lnTo>
                  <a:pt x="398" y="81"/>
                </a:lnTo>
                <a:lnTo>
                  <a:pt x="427" y="92"/>
                </a:lnTo>
                <a:lnTo>
                  <a:pt x="452" y="95"/>
                </a:lnTo>
                <a:lnTo>
                  <a:pt x="493" y="82"/>
                </a:lnTo>
                <a:lnTo>
                  <a:pt x="536" y="82"/>
                </a:lnTo>
                <a:lnTo>
                  <a:pt x="599" y="87"/>
                </a:lnTo>
                <a:lnTo>
                  <a:pt x="625" y="105"/>
                </a:lnTo>
                <a:lnTo>
                  <a:pt x="667" y="101"/>
                </a:lnTo>
                <a:lnTo>
                  <a:pt x="725" y="95"/>
                </a:lnTo>
                <a:lnTo>
                  <a:pt x="766" y="128"/>
                </a:lnTo>
                <a:lnTo>
                  <a:pt x="790" y="135"/>
                </a:lnTo>
                <a:lnTo>
                  <a:pt x="814" y="158"/>
                </a:lnTo>
                <a:lnTo>
                  <a:pt x="826" y="194"/>
                </a:lnTo>
                <a:lnTo>
                  <a:pt x="850" y="208"/>
                </a:lnTo>
                <a:lnTo>
                  <a:pt x="880" y="208"/>
                </a:lnTo>
                <a:lnTo>
                  <a:pt x="917" y="206"/>
                </a:lnTo>
                <a:lnTo>
                  <a:pt x="953" y="208"/>
                </a:lnTo>
                <a:lnTo>
                  <a:pt x="979" y="222"/>
                </a:lnTo>
                <a:lnTo>
                  <a:pt x="999" y="211"/>
                </a:lnTo>
                <a:lnTo>
                  <a:pt x="1033" y="210"/>
                </a:lnTo>
                <a:lnTo>
                  <a:pt x="1065" y="189"/>
                </a:lnTo>
                <a:lnTo>
                  <a:pt x="1091" y="194"/>
                </a:lnTo>
                <a:lnTo>
                  <a:pt x="1136" y="187"/>
                </a:lnTo>
                <a:lnTo>
                  <a:pt x="1156" y="162"/>
                </a:lnTo>
                <a:lnTo>
                  <a:pt x="1208" y="141"/>
                </a:lnTo>
                <a:lnTo>
                  <a:pt x="1220" y="109"/>
                </a:lnTo>
                <a:lnTo>
                  <a:pt x="1246" y="93"/>
                </a:lnTo>
                <a:lnTo>
                  <a:pt x="1291" y="83"/>
                </a:lnTo>
                <a:lnTo>
                  <a:pt x="1315" y="95"/>
                </a:lnTo>
                <a:lnTo>
                  <a:pt x="1339" y="90"/>
                </a:lnTo>
                <a:lnTo>
                  <a:pt x="1368" y="101"/>
                </a:lnTo>
                <a:lnTo>
                  <a:pt x="1398" y="91"/>
                </a:lnTo>
                <a:lnTo>
                  <a:pt x="1455" y="101"/>
                </a:lnTo>
                <a:lnTo>
                  <a:pt x="1480" y="111"/>
                </a:lnTo>
                <a:lnTo>
                  <a:pt x="1508" y="84"/>
                </a:lnTo>
                <a:lnTo>
                  <a:pt x="1527" y="82"/>
                </a:lnTo>
                <a:lnTo>
                  <a:pt x="1549" y="92"/>
                </a:lnTo>
                <a:lnTo>
                  <a:pt x="1569" y="88"/>
                </a:lnTo>
                <a:lnTo>
                  <a:pt x="1596" y="61"/>
                </a:lnTo>
                <a:lnTo>
                  <a:pt x="1642" y="53"/>
                </a:lnTo>
                <a:lnTo>
                  <a:pt x="1664" y="57"/>
                </a:lnTo>
                <a:lnTo>
                  <a:pt x="1687" y="57"/>
                </a:lnTo>
                <a:lnTo>
                  <a:pt x="1720" y="23"/>
                </a:lnTo>
                <a:lnTo>
                  <a:pt x="1739" y="11"/>
                </a:lnTo>
                <a:lnTo>
                  <a:pt x="1764" y="16"/>
                </a:lnTo>
                <a:lnTo>
                  <a:pt x="1792" y="51"/>
                </a:lnTo>
                <a:lnTo>
                  <a:pt x="1820" y="29"/>
                </a:lnTo>
                <a:lnTo>
                  <a:pt x="1847" y="0"/>
                </a:lnTo>
                <a:lnTo>
                  <a:pt x="1870" y="1"/>
                </a:lnTo>
                <a:lnTo>
                  <a:pt x="1896" y="61"/>
                </a:lnTo>
                <a:lnTo>
                  <a:pt x="1917" y="51"/>
                </a:lnTo>
                <a:lnTo>
                  <a:pt x="1946" y="26"/>
                </a:lnTo>
                <a:lnTo>
                  <a:pt x="1969" y="25"/>
                </a:lnTo>
                <a:lnTo>
                  <a:pt x="1981" y="46"/>
                </a:lnTo>
                <a:lnTo>
                  <a:pt x="1981" y="196"/>
                </a:lnTo>
                <a:lnTo>
                  <a:pt x="1304" y="230"/>
                </a:lnTo>
                <a:lnTo>
                  <a:pt x="1098" y="293"/>
                </a:lnTo>
                <a:lnTo>
                  <a:pt x="893" y="305"/>
                </a:lnTo>
                <a:lnTo>
                  <a:pt x="792" y="250"/>
                </a:lnTo>
                <a:lnTo>
                  <a:pt x="699" y="157"/>
                </a:lnTo>
                <a:lnTo>
                  <a:pt x="0" y="141"/>
                </a:lnTo>
                <a:lnTo>
                  <a:pt x="0" y="31"/>
                </a:lnTo>
                <a:lnTo>
                  <a:pt x="12" y="47"/>
                </a:lnTo>
                <a:lnTo>
                  <a:pt x="29" y="53"/>
                </a:lnTo>
                <a:lnTo>
                  <a:pt x="51" y="55"/>
                </a:lnTo>
                <a:lnTo>
                  <a:pt x="68" y="61"/>
                </a:lnTo>
              </a:path>
            </a:pathLst>
          </a:cu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" name="Freeform 5"/>
          <p:cNvSpPr>
            <a:spLocks/>
          </p:cNvSpPr>
          <p:nvPr/>
        </p:nvSpPr>
        <p:spPr bwMode="auto">
          <a:xfrm>
            <a:off x="3022600" y="771525"/>
            <a:ext cx="3146425" cy="490538"/>
          </a:xfrm>
          <a:custGeom>
            <a:avLst/>
            <a:gdLst>
              <a:gd name="T0" fmla="*/ 66675 w 1982"/>
              <a:gd name="T1" fmla="*/ 317500 h 309"/>
              <a:gd name="T2" fmla="*/ 1133475 w 1982"/>
              <a:gd name="T3" fmla="*/ 319088 h 309"/>
              <a:gd name="T4" fmla="*/ 1225550 w 1982"/>
              <a:gd name="T5" fmla="*/ 395288 h 309"/>
              <a:gd name="T6" fmla="*/ 1339850 w 1982"/>
              <a:gd name="T7" fmla="*/ 446088 h 309"/>
              <a:gd name="T8" fmla="*/ 1479550 w 1982"/>
              <a:gd name="T9" fmla="*/ 477838 h 309"/>
              <a:gd name="T10" fmla="*/ 1690688 w 1982"/>
              <a:gd name="T11" fmla="*/ 477838 h 309"/>
              <a:gd name="T12" fmla="*/ 1938338 w 1982"/>
              <a:gd name="T13" fmla="*/ 401638 h 309"/>
              <a:gd name="T14" fmla="*/ 2043113 w 1982"/>
              <a:gd name="T15" fmla="*/ 317500 h 309"/>
              <a:gd name="T16" fmla="*/ 3082925 w 1982"/>
              <a:gd name="T17" fmla="*/ 315913 h 309"/>
              <a:gd name="T18" fmla="*/ 3128963 w 1982"/>
              <a:gd name="T19" fmla="*/ 292100 h 309"/>
              <a:gd name="T20" fmla="*/ 3144838 w 1982"/>
              <a:gd name="T21" fmla="*/ 246063 h 309"/>
              <a:gd name="T22" fmla="*/ 3117850 w 1982"/>
              <a:gd name="T23" fmla="*/ 0 h 309"/>
              <a:gd name="T24" fmla="*/ 3089275 w 1982"/>
              <a:gd name="T25" fmla="*/ 46038 h 309"/>
              <a:gd name="T26" fmla="*/ 3065463 w 1982"/>
              <a:gd name="T27" fmla="*/ 84138 h 309"/>
              <a:gd name="T28" fmla="*/ 3011488 w 1982"/>
              <a:gd name="T29" fmla="*/ 60325 h 309"/>
              <a:gd name="T30" fmla="*/ 2946400 w 1982"/>
              <a:gd name="T31" fmla="*/ 36513 h 309"/>
              <a:gd name="T32" fmla="*/ 2865438 w 1982"/>
              <a:gd name="T33" fmla="*/ 84138 h 309"/>
              <a:gd name="T34" fmla="*/ 2811463 w 1982"/>
              <a:gd name="T35" fmla="*/ 60325 h 309"/>
              <a:gd name="T36" fmla="*/ 2741613 w 1982"/>
              <a:gd name="T37" fmla="*/ 49213 h 309"/>
              <a:gd name="T38" fmla="*/ 2706688 w 1982"/>
              <a:gd name="T39" fmla="*/ 96838 h 309"/>
              <a:gd name="T40" fmla="*/ 2635250 w 1982"/>
              <a:gd name="T41" fmla="*/ 84138 h 309"/>
              <a:gd name="T42" fmla="*/ 2535238 w 1982"/>
              <a:gd name="T43" fmla="*/ 96838 h 309"/>
              <a:gd name="T44" fmla="*/ 2441575 w 1982"/>
              <a:gd name="T45" fmla="*/ 84138 h 309"/>
              <a:gd name="T46" fmla="*/ 2347913 w 1982"/>
              <a:gd name="T47" fmla="*/ 120650 h 309"/>
              <a:gd name="T48" fmla="*/ 2268538 w 1982"/>
              <a:gd name="T49" fmla="*/ 87313 h 309"/>
              <a:gd name="T50" fmla="*/ 2133600 w 1982"/>
              <a:gd name="T51" fmla="*/ 114300 h 309"/>
              <a:gd name="T52" fmla="*/ 2033588 w 1982"/>
              <a:gd name="T53" fmla="*/ 109538 h 309"/>
              <a:gd name="T54" fmla="*/ 1971675 w 1982"/>
              <a:gd name="T55" fmla="*/ 206375 h 309"/>
              <a:gd name="T56" fmla="*/ 1927225 w 1982"/>
              <a:gd name="T57" fmla="*/ 282575 h 309"/>
              <a:gd name="T58" fmla="*/ 1835150 w 1982"/>
              <a:gd name="T59" fmla="*/ 311150 h 309"/>
              <a:gd name="T60" fmla="*/ 1755775 w 1982"/>
              <a:gd name="T61" fmla="*/ 338138 h 309"/>
              <a:gd name="T62" fmla="*/ 1595438 w 1982"/>
              <a:gd name="T63" fmla="*/ 350838 h 309"/>
              <a:gd name="T64" fmla="*/ 1401763 w 1982"/>
              <a:gd name="T65" fmla="*/ 369888 h 309"/>
              <a:gd name="T66" fmla="*/ 1257300 w 1982"/>
              <a:gd name="T67" fmla="*/ 295275 h 309"/>
              <a:gd name="T68" fmla="*/ 1144588 w 1982"/>
              <a:gd name="T69" fmla="*/ 144463 h 309"/>
              <a:gd name="T70" fmla="*/ 1006475 w 1982"/>
              <a:gd name="T71" fmla="*/ 120650 h 309"/>
              <a:gd name="T72" fmla="*/ 835025 w 1982"/>
              <a:gd name="T73" fmla="*/ 84138 h 309"/>
              <a:gd name="T74" fmla="*/ 658813 w 1982"/>
              <a:gd name="T75" fmla="*/ 60325 h 309"/>
              <a:gd name="T76" fmla="*/ 538163 w 1982"/>
              <a:gd name="T77" fmla="*/ 90488 h 309"/>
              <a:gd name="T78" fmla="*/ 468313 w 1982"/>
              <a:gd name="T79" fmla="*/ 80963 h 309"/>
              <a:gd name="T80" fmla="*/ 366713 w 1982"/>
              <a:gd name="T81" fmla="*/ 93663 h 309"/>
              <a:gd name="T82" fmla="*/ 257175 w 1982"/>
              <a:gd name="T83" fmla="*/ 90488 h 309"/>
              <a:gd name="T84" fmla="*/ 142875 w 1982"/>
              <a:gd name="T85" fmla="*/ 111125 h 309"/>
              <a:gd name="T86" fmla="*/ 28575 w 1982"/>
              <a:gd name="T87" fmla="*/ 96838 h 309"/>
              <a:gd name="T88" fmla="*/ 3175 w 1982"/>
              <a:gd name="T89" fmla="*/ 190500 h 309"/>
              <a:gd name="T90" fmla="*/ 22225 w 1982"/>
              <a:gd name="T91" fmla="*/ 301625 h 30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982" h="309">
                <a:moveTo>
                  <a:pt x="26" y="196"/>
                </a:moveTo>
                <a:lnTo>
                  <a:pt x="42" y="200"/>
                </a:lnTo>
                <a:lnTo>
                  <a:pt x="61" y="201"/>
                </a:lnTo>
                <a:lnTo>
                  <a:pt x="714" y="201"/>
                </a:lnTo>
                <a:lnTo>
                  <a:pt x="727" y="217"/>
                </a:lnTo>
                <a:lnTo>
                  <a:pt x="772" y="249"/>
                </a:lnTo>
                <a:lnTo>
                  <a:pt x="811" y="267"/>
                </a:lnTo>
                <a:lnTo>
                  <a:pt x="844" y="281"/>
                </a:lnTo>
                <a:lnTo>
                  <a:pt x="887" y="296"/>
                </a:lnTo>
                <a:lnTo>
                  <a:pt x="932" y="301"/>
                </a:lnTo>
                <a:lnTo>
                  <a:pt x="1001" y="308"/>
                </a:lnTo>
                <a:lnTo>
                  <a:pt x="1065" y="301"/>
                </a:lnTo>
                <a:lnTo>
                  <a:pt x="1147" y="285"/>
                </a:lnTo>
                <a:lnTo>
                  <a:pt x="1221" y="253"/>
                </a:lnTo>
                <a:lnTo>
                  <a:pt x="1264" y="221"/>
                </a:lnTo>
                <a:lnTo>
                  <a:pt x="1287" y="200"/>
                </a:lnTo>
                <a:lnTo>
                  <a:pt x="1920" y="201"/>
                </a:lnTo>
                <a:lnTo>
                  <a:pt x="1942" y="199"/>
                </a:lnTo>
                <a:lnTo>
                  <a:pt x="1957" y="195"/>
                </a:lnTo>
                <a:lnTo>
                  <a:pt x="1971" y="184"/>
                </a:lnTo>
                <a:lnTo>
                  <a:pt x="1979" y="170"/>
                </a:lnTo>
                <a:lnTo>
                  <a:pt x="1981" y="155"/>
                </a:lnTo>
                <a:lnTo>
                  <a:pt x="1981" y="23"/>
                </a:lnTo>
                <a:lnTo>
                  <a:pt x="1964" y="0"/>
                </a:lnTo>
                <a:lnTo>
                  <a:pt x="1955" y="7"/>
                </a:lnTo>
                <a:lnTo>
                  <a:pt x="1946" y="29"/>
                </a:lnTo>
                <a:lnTo>
                  <a:pt x="1940" y="55"/>
                </a:lnTo>
                <a:lnTo>
                  <a:pt x="1931" y="53"/>
                </a:lnTo>
                <a:lnTo>
                  <a:pt x="1920" y="51"/>
                </a:lnTo>
                <a:lnTo>
                  <a:pt x="1897" y="38"/>
                </a:lnTo>
                <a:lnTo>
                  <a:pt x="1881" y="27"/>
                </a:lnTo>
                <a:lnTo>
                  <a:pt x="1856" y="23"/>
                </a:lnTo>
                <a:lnTo>
                  <a:pt x="1830" y="35"/>
                </a:lnTo>
                <a:lnTo>
                  <a:pt x="1805" y="53"/>
                </a:lnTo>
                <a:lnTo>
                  <a:pt x="1787" y="40"/>
                </a:lnTo>
                <a:lnTo>
                  <a:pt x="1771" y="38"/>
                </a:lnTo>
                <a:lnTo>
                  <a:pt x="1749" y="27"/>
                </a:lnTo>
                <a:lnTo>
                  <a:pt x="1727" y="31"/>
                </a:lnTo>
                <a:lnTo>
                  <a:pt x="1711" y="44"/>
                </a:lnTo>
                <a:lnTo>
                  <a:pt x="1705" y="61"/>
                </a:lnTo>
                <a:lnTo>
                  <a:pt x="1686" y="53"/>
                </a:lnTo>
                <a:lnTo>
                  <a:pt x="1660" y="53"/>
                </a:lnTo>
                <a:lnTo>
                  <a:pt x="1627" y="46"/>
                </a:lnTo>
                <a:lnTo>
                  <a:pt x="1597" y="61"/>
                </a:lnTo>
                <a:lnTo>
                  <a:pt x="1571" y="39"/>
                </a:lnTo>
                <a:lnTo>
                  <a:pt x="1538" y="53"/>
                </a:lnTo>
                <a:lnTo>
                  <a:pt x="1505" y="89"/>
                </a:lnTo>
                <a:lnTo>
                  <a:pt x="1479" y="76"/>
                </a:lnTo>
                <a:lnTo>
                  <a:pt x="1455" y="62"/>
                </a:lnTo>
                <a:lnTo>
                  <a:pt x="1429" y="55"/>
                </a:lnTo>
                <a:lnTo>
                  <a:pt x="1396" y="61"/>
                </a:lnTo>
                <a:lnTo>
                  <a:pt x="1344" y="72"/>
                </a:lnTo>
                <a:lnTo>
                  <a:pt x="1297" y="60"/>
                </a:lnTo>
                <a:lnTo>
                  <a:pt x="1281" y="69"/>
                </a:lnTo>
                <a:lnTo>
                  <a:pt x="1259" y="91"/>
                </a:lnTo>
                <a:lnTo>
                  <a:pt x="1242" y="130"/>
                </a:lnTo>
                <a:lnTo>
                  <a:pt x="1222" y="150"/>
                </a:lnTo>
                <a:lnTo>
                  <a:pt x="1214" y="178"/>
                </a:lnTo>
                <a:lnTo>
                  <a:pt x="1192" y="190"/>
                </a:lnTo>
                <a:lnTo>
                  <a:pt x="1156" y="196"/>
                </a:lnTo>
                <a:lnTo>
                  <a:pt x="1115" y="199"/>
                </a:lnTo>
                <a:lnTo>
                  <a:pt x="1106" y="213"/>
                </a:lnTo>
                <a:lnTo>
                  <a:pt x="1053" y="209"/>
                </a:lnTo>
                <a:lnTo>
                  <a:pt x="1005" y="221"/>
                </a:lnTo>
                <a:lnTo>
                  <a:pt x="960" y="218"/>
                </a:lnTo>
                <a:lnTo>
                  <a:pt x="883" y="233"/>
                </a:lnTo>
                <a:lnTo>
                  <a:pt x="840" y="196"/>
                </a:lnTo>
                <a:lnTo>
                  <a:pt x="792" y="186"/>
                </a:lnTo>
                <a:lnTo>
                  <a:pt x="742" y="121"/>
                </a:lnTo>
                <a:lnTo>
                  <a:pt x="721" y="91"/>
                </a:lnTo>
                <a:lnTo>
                  <a:pt x="696" y="84"/>
                </a:lnTo>
                <a:lnTo>
                  <a:pt x="634" y="76"/>
                </a:lnTo>
                <a:lnTo>
                  <a:pt x="582" y="68"/>
                </a:lnTo>
                <a:lnTo>
                  <a:pt x="526" y="53"/>
                </a:lnTo>
                <a:lnTo>
                  <a:pt x="475" y="68"/>
                </a:lnTo>
                <a:lnTo>
                  <a:pt x="415" y="38"/>
                </a:lnTo>
                <a:lnTo>
                  <a:pt x="370" y="39"/>
                </a:lnTo>
                <a:lnTo>
                  <a:pt x="339" y="57"/>
                </a:lnTo>
                <a:lnTo>
                  <a:pt x="320" y="42"/>
                </a:lnTo>
                <a:lnTo>
                  <a:pt x="295" y="51"/>
                </a:lnTo>
                <a:lnTo>
                  <a:pt x="263" y="53"/>
                </a:lnTo>
                <a:lnTo>
                  <a:pt x="231" y="59"/>
                </a:lnTo>
                <a:lnTo>
                  <a:pt x="193" y="72"/>
                </a:lnTo>
                <a:lnTo>
                  <a:pt x="162" y="57"/>
                </a:lnTo>
                <a:lnTo>
                  <a:pt x="131" y="64"/>
                </a:lnTo>
                <a:lnTo>
                  <a:pt x="90" y="70"/>
                </a:lnTo>
                <a:lnTo>
                  <a:pt x="65" y="64"/>
                </a:lnTo>
                <a:lnTo>
                  <a:pt x="18" y="61"/>
                </a:lnTo>
                <a:lnTo>
                  <a:pt x="0" y="76"/>
                </a:lnTo>
                <a:lnTo>
                  <a:pt x="2" y="120"/>
                </a:lnTo>
                <a:lnTo>
                  <a:pt x="5" y="157"/>
                </a:lnTo>
                <a:lnTo>
                  <a:pt x="14" y="190"/>
                </a:lnTo>
                <a:lnTo>
                  <a:pt x="26" y="196"/>
                </a:lnTo>
              </a:path>
            </a:pathLst>
          </a:custGeom>
          <a:gradFill rotWithShape="0">
            <a:gsLst>
              <a:gs pos="0">
                <a:srgbClr val="CC6600"/>
              </a:gs>
              <a:gs pos="100000">
                <a:srgbClr val="0000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3044825" y="850900"/>
            <a:ext cx="3086100" cy="365125"/>
          </a:xfrm>
          <a:custGeom>
            <a:avLst/>
            <a:gdLst>
              <a:gd name="T0" fmla="*/ 757238 w 1944"/>
              <a:gd name="T1" fmla="*/ 114300 h 230"/>
              <a:gd name="T2" fmla="*/ 552450 w 1944"/>
              <a:gd name="T3" fmla="*/ 128588 h 230"/>
              <a:gd name="T4" fmla="*/ 244475 w 1944"/>
              <a:gd name="T5" fmla="*/ 128588 h 230"/>
              <a:gd name="T6" fmla="*/ 101600 w 1944"/>
              <a:gd name="T7" fmla="*/ 125413 h 230"/>
              <a:gd name="T8" fmla="*/ 19050 w 1944"/>
              <a:gd name="T9" fmla="*/ 92075 h 230"/>
              <a:gd name="T10" fmla="*/ 0 w 1944"/>
              <a:gd name="T11" fmla="*/ 117475 h 230"/>
              <a:gd name="T12" fmla="*/ 115888 w 1944"/>
              <a:gd name="T13" fmla="*/ 163513 h 230"/>
              <a:gd name="T14" fmla="*/ 258763 w 1944"/>
              <a:gd name="T15" fmla="*/ 160338 h 230"/>
              <a:gd name="T16" fmla="*/ 336550 w 1944"/>
              <a:gd name="T17" fmla="*/ 166688 h 230"/>
              <a:gd name="T18" fmla="*/ 514350 w 1944"/>
              <a:gd name="T19" fmla="*/ 173038 h 230"/>
              <a:gd name="T20" fmla="*/ 858838 w 1944"/>
              <a:gd name="T21" fmla="*/ 160338 h 230"/>
              <a:gd name="T22" fmla="*/ 1108075 w 1944"/>
              <a:gd name="T23" fmla="*/ 163513 h 230"/>
              <a:gd name="T24" fmla="*/ 1220788 w 1944"/>
              <a:gd name="T25" fmla="*/ 266700 h 230"/>
              <a:gd name="T26" fmla="*/ 1404938 w 1944"/>
              <a:gd name="T27" fmla="*/ 346075 h 230"/>
              <a:gd name="T28" fmla="*/ 1616075 w 1944"/>
              <a:gd name="T29" fmla="*/ 363538 h 230"/>
              <a:gd name="T30" fmla="*/ 1831975 w 1944"/>
              <a:gd name="T31" fmla="*/ 307975 h 230"/>
              <a:gd name="T32" fmla="*/ 1978025 w 1944"/>
              <a:gd name="T33" fmla="*/ 207963 h 230"/>
              <a:gd name="T34" fmla="*/ 2081213 w 1944"/>
              <a:gd name="T35" fmla="*/ 169863 h 230"/>
              <a:gd name="T36" fmla="*/ 2357438 w 1944"/>
              <a:gd name="T37" fmla="*/ 173038 h 230"/>
              <a:gd name="T38" fmla="*/ 2568575 w 1944"/>
              <a:gd name="T39" fmla="*/ 169863 h 230"/>
              <a:gd name="T40" fmla="*/ 2814638 w 1944"/>
              <a:gd name="T41" fmla="*/ 169863 h 230"/>
              <a:gd name="T42" fmla="*/ 3046413 w 1944"/>
              <a:gd name="T43" fmla="*/ 176213 h 230"/>
              <a:gd name="T44" fmla="*/ 3084513 w 1944"/>
              <a:gd name="T45" fmla="*/ 85725 h 230"/>
              <a:gd name="T46" fmla="*/ 3046413 w 1944"/>
              <a:gd name="T47" fmla="*/ 95250 h 230"/>
              <a:gd name="T48" fmla="*/ 2947988 w 1944"/>
              <a:gd name="T49" fmla="*/ 150813 h 230"/>
              <a:gd name="T50" fmla="*/ 2678113 w 1944"/>
              <a:gd name="T51" fmla="*/ 144463 h 230"/>
              <a:gd name="T52" fmla="*/ 2366963 w 1944"/>
              <a:gd name="T53" fmla="*/ 147638 h 230"/>
              <a:gd name="T54" fmla="*/ 2141538 w 1944"/>
              <a:gd name="T55" fmla="*/ 157163 h 230"/>
              <a:gd name="T56" fmla="*/ 2049463 w 1944"/>
              <a:gd name="T57" fmla="*/ 134938 h 230"/>
              <a:gd name="T58" fmla="*/ 2036763 w 1944"/>
              <a:gd name="T59" fmla="*/ 82550 h 230"/>
              <a:gd name="T60" fmla="*/ 2008188 w 1944"/>
              <a:gd name="T61" fmla="*/ 57150 h 230"/>
              <a:gd name="T62" fmla="*/ 1912938 w 1944"/>
              <a:gd name="T63" fmla="*/ 182563 h 230"/>
              <a:gd name="T64" fmla="*/ 1808163 w 1944"/>
              <a:gd name="T65" fmla="*/ 257175 h 230"/>
              <a:gd name="T66" fmla="*/ 1687513 w 1944"/>
              <a:gd name="T67" fmla="*/ 285750 h 230"/>
              <a:gd name="T68" fmla="*/ 1555750 w 1944"/>
              <a:gd name="T69" fmla="*/ 314325 h 230"/>
              <a:gd name="T70" fmla="*/ 1401763 w 1944"/>
              <a:gd name="T71" fmla="*/ 279400 h 230"/>
              <a:gd name="T72" fmla="*/ 1309688 w 1944"/>
              <a:gd name="T73" fmla="*/ 236538 h 230"/>
              <a:gd name="T74" fmla="*/ 1223963 w 1944"/>
              <a:gd name="T75" fmla="*/ 217488 h 230"/>
              <a:gd name="T76" fmla="*/ 1158875 w 1944"/>
              <a:gd name="T77" fmla="*/ 157163 h 230"/>
              <a:gd name="T78" fmla="*/ 1087438 w 1944"/>
              <a:gd name="T79" fmla="*/ 60325 h 230"/>
              <a:gd name="T80" fmla="*/ 1039813 w 1944"/>
              <a:gd name="T81" fmla="*/ 107950 h 230"/>
              <a:gd name="T82" fmla="*/ 852488 w 1944"/>
              <a:gd name="T83" fmla="*/ 122238 h 23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944" h="230">
                <a:moveTo>
                  <a:pt x="537" y="77"/>
                </a:moveTo>
                <a:lnTo>
                  <a:pt x="477" y="72"/>
                </a:lnTo>
                <a:lnTo>
                  <a:pt x="416" y="81"/>
                </a:lnTo>
                <a:lnTo>
                  <a:pt x="348" y="81"/>
                </a:lnTo>
                <a:lnTo>
                  <a:pt x="255" y="77"/>
                </a:lnTo>
                <a:lnTo>
                  <a:pt x="154" y="81"/>
                </a:lnTo>
                <a:lnTo>
                  <a:pt x="103" y="83"/>
                </a:lnTo>
                <a:lnTo>
                  <a:pt x="64" y="79"/>
                </a:lnTo>
                <a:lnTo>
                  <a:pt x="25" y="83"/>
                </a:lnTo>
                <a:lnTo>
                  <a:pt x="12" y="58"/>
                </a:lnTo>
                <a:lnTo>
                  <a:pt x="2" y="38"/>
                </a:lnTo>
                <a:lnTo>
                  <a:pt x="0" y="74"/>
                </a:lnTo>
                <a:lnTo>
                  <a:pt x="12" y="107"/>
                </a:lnTo>
                <a:lnTo>
                  <a:pt x="73" y="103"/>
                </a:lnTo>
                <a:lnTo>
                  <a:pt x="128" y="99"/>
                </a:lnTo>
                <a:lnTo>
                  <a:pt x="163" y="101"/>
                </a:lnTo>
                <a:lnTo>
                  <a:pt x="193" y="103"/>
                </a:lnTo>
                <a:lnTo>
                  <a:pt x="212" y="105"/>
                </a:lnTo>
                <a:lnTo>
                  <a:pt x="270" y="103"/>
                </a:lnTo>
                <a:lnTo>
                  <a:pt x="324" y="109"/>
                </a:lnTo>
                <a:lnTo>
                  <a:pt x="451" y="103"/>
                </a:lnTo>
                <a:lnTo>
                  <a:pt x="541" y="101"/>
                </a:lnTo>
                <a:lnTo>
                  <a:pt x="616" y="103"/>
                </a:lnTo>
                <a:lnTo>
                  <a:pt x="698" y="103"/>
                </a:lnTo>
                <a:lnTo>
                  <a:pt x="737" y="147"/>
                </a:lnTo>
                <a:lnTo>
                  <a:pt x="769" y="168"/>
                </a:lnTo>
                <a:lnTo>
                  <a:pt x="836" y="210"/>
                </a:lnTo>
                <a:lnTo>
                  <a:pt x="885" y="218"/>
                </a:lnTo>
                <a:lnTo>
                  <a:pt x="945" y="229"/>
                </a:lnTo>
                <a:lnTo>
                  <a:pt x="1018" y="229"/>
                </a:lnTo>
                <a:lnTo>
                  <a:pt x="1085" y="220"/>
                </a:lnTo>
                <a:lnTo>
                  <a:pt x="1154" y="194"/>
                </a:lnTo>
                <a:lnTo>
                  <a:pt x="1205" y="170"/>
                </a:lnTo>
                <a:lnTo>
                  <a:pt x="1246" y="131"/>
                </a:lnTo>
                <a:lnTo>
                  <a:pt x="1278" y="115"/>
                </a:lnTo>
                <a:lnTo>
                  <a:pt x="1311" y="107"/>
                </a:lnTo>
                <a:lnTo>
                  <a:pt x="1390" y="119"/>
                </a:lnTo>
                <a:lnTo>
                  <a:pt x="1485" y="109"/>
                </a:lnTo>
                <a:lnTo>
                  <a:pt x="1577" y="111"/>
                </a:lnTo>
                <a:lnTo>
                  <a:pt x="1618" y="107"/>
                </a:lnTo>
                <a:lnTo>
                  <a:pt x="1697" y="113"/>
                </a:lnTo>
                <a:lnTo>
                  <a:pt x="1773" y="107"/>
                </a:lnTo>
                <a:lnTo>
                  <a:pt x="1839" y="115"/>
                </a:lnTo>
                <a:lnTo>
                  <a:pt x="1919" y="111"/>
                </a:lnTo>
                <a:lnTo>
                  <a:pt x="1938" y="91"/>
                </a:lnTo>
                <a:lnTo>
                  <a:pt x="1943" y="54"/>
                </a:lnTo>
                <a:lnTo>
                  <a:pt x="1940" y="0"/>
                </a:lnTo>
                <a:lnTo>
                  <a:pt x="1919" y="60"/>
                </a:lnTo>
                <a:lnTo>
                  <a:pt x="1908" y="89"/>
                </a:lnTo>
                <a:lnTo>
                  <a:pt x="1857" y="95"/>
                </a:lnTo>
                <a:lnTo>
                  <a:pt x="1762" y="93"/>
                </a:lnTo>
                <a:lnTo>
                  <a:pt x="1687" y="91"/>
                </a:lnTo>
                <a:lnTo>
                  <a:pt x="1558" y="87"/>
                </a:lnTo>
                <a:lnTo>
                  <a:pt x="1491" y="93"/>
                </a:lnTo>
                <a:lnTo>
                  <a:pt x="1403" y="91"/>
                </a:lnTo>
                <a:lnTo>
                  <a:pt x="1349" y="99"/>
                </a:lnTo>
                <a:lnTo>
                  <a:pt x="1313" y="89"/>
                </a:lnTo>
                <a:lnTo>
                  <a:pt x="1291" y="85"/>
                </a:lnTo>
                <a:lnTo>
                  <a:pt x="1274" y="74"/>
                </a:lnTo>
                <a:lnTo>
                  <a:pt x="1283" y="52"/>
                </a:lnTo>
                <a:lnTo>
                  <a:pt x="1283" y="28"/>
                </a:lnTo>
                <a:lnTo>
                  <a:pt x="1265" y="36"/>
                </a:lnTo>
                <a:lnTo>
                  <a:pt x="1246" y="79"/>
                </a:lnTo>
                <a:lnTo>
                  <a:pt x="1205" y="115"/>
                </a:lnTo>
                <a:lnTo>
                  <a:pt x="1182" y="139"/>
                </a:lnTo>
                <a:lnTo>
                  <a:pt x="1139" y="162"/>
                </a:lnTo>
                <a:lnTo>
                  <a:pt x="1111" y="158"/>
                </a:lnTo>
                <a:lnTo>
                  <a:pt x="1063" y="180"/>
                </a:lnTo>
                <a:lnTo>
                  <a:pt x="1020" y="190"/>
                </a:lnTo>
                <a:lnTo>
                  <a:pt x="980" y="198"/>
                </a:lnTo>
                <a:lnTo>
                  <a:pt x="928" y="174"/>
                </a:lnTo>
                <a:lnTo>
                  <a:pt x="883" y="176"/>
                </a:lnTo>
                <a:lnTo>
                  <a:pt x="866" y="147"/>
                </a:lnTo>
                <a:lnTo>
                  <a:pt x="825" y="149"/>
                </a:lnTo>
                <a:lnTo>
                  <a:pt x="803" y="158"/>
                </a:lnTo>
                <a:lnTo>
                  <a:pt x="771" y="137"/>
                </a:lnTo>
                <a:lnTo>
                  <a:pt x="743" y="123"/>
                </a:lnTo>
                <a:lnTo>
                  <a:pt x="730" y="99"/>
                </a:lnTo>
                <a:lnTo>
                  <a:pt x="707" y="46"/>
                </a:lnTo>
                <a:lnTo>
                  <a:pt x="685" y="38"/>
                </a:lnTo>
                <a:lnTo>
                  <a:pt x="674" y="70"/>
                </a:lnTo>
                <a:lnTo>
                  <a:pt x="655" y="68"/>
                </a:lnTo>
                <a:lnTo>
                  <a:pt x="591" y="89"/>
                </a:lnTo>
                <a:lnTo>
                  <a:pt x="537" y="77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5057775" y="358775"/>
            <a:ext cx="193675" cy="649288"/>
          </a:xfrm>
          <a:custGeom>
            <a:avLst/>
            <a:gdLst>
              <a:gd name="T0" fmla="*/ 130175 w 122"/>
              <a:gd name="T1" fmla="*/ 15875 h 409"/>
              <a:gd name="T2" fmla="*/ 119063 w 122"/>
              <a:gd name="T3" fmla="*/ 63500 h 409"/>
              <a:gd name="T4" fmla="*/ 192088 w 122"/>
              <a:gd name="T5" fmla="*/ 69850 h 409"/>
              <a:gd name="T6" fmla="*/ 163513 w 122"/>
              <a:gd name="T7" fmla="*/ 155575 h 409"/>
              <a:gd name="T8" fmla="*/ 166688 w 122"/>
              <a:gd name="T9" fmla="*/ 222250 h 409"/>
              <a:gd name="T10" fmla="*/ 184150 w 122"/>
              <a:gd name="T11" fmla="*/ 279400 h 409"/>
              <a:gd name="T12" fmla="*/ 153988 w 122"/>
              <a:gd name="T13" fmla="*/ 339725 h 409"/>
              <a:gd name="T14" fmla="*/ 142875 w 122"/>
              <a:gd name="T15" fmla="*/ 400050 h 409"/>
              <a:gd name="T16" fmla="*/ 130175 w 122"/>
              <a:gd name="T17" fmla="*/ 460375 h 409"/>
              <a:gd name="T18" fmla="*/ 104775 w 122"/>
              <a:gd name="T19" fmla="*/ 501650 h 409"/>
              <a:gd name="T20" fmla="*/ 80963 w 122"/>
              <a:gd name="T21" fmla="*/ 542925 h 409"/>
              <a:gd name="T22" fmla="*/ 50800 w 122"/>
              <a:gd name="T23" fmla="*/ 584200 h 409"/>
              <a:gd name="T24" fmla="*/ 33338 w 122"/>
              <a:gd name="T25" fmla="*/ 612775 h 409"/>
              <a:gd name="T26" fmla="*/ 0 w 122"/>
              <a:gd name="T27" fmla="*/ 647700 h 409"/>
              <a:gd name="T28" fmla="*/ 19050 w 122"/>
              <a:gd name="T29" fmla="*/ 584200 h 409"/>
              <a:gd name="T30" fmla="*/ 60325 w 122"/>
              <a:gd name="T31" fmla="*/ 539750 h 409"/>
              <a:gd name="T32" fmla="*/ 53975 w 122"/>
              <a:gd name="T33" fmla="*/ 488950 h 409"/>
              <a:gd name="T34" fmla="*/ 92075 w 122"/>
              <a:gd name="T35" fmla="*/ 425450 h 409"/>
              <a:gd name="T36" fmla="*/ 112713 w 122"/>
              <a:gd name="T37" fmla="*/ 349250 h 409"/>
              <a:gd name="T38" fmla="*/ 101600 w 122"/>
              <a:gd name="T39" fmla="*/ 276225 h 409"/>
              <a:gd name="T40" fmla="*/ 109538 w 122"/>
              <a:gd name="T41" fmla="*/ 215900 h 409"/>
              <a:gd name="T42" fmla="*/ 101600 w 122"/>
              <a:gd name="T43" fmla="*/ 174625 h 409"/>
              <a:gd name="T44" fmla="*/ 47625 w 122"/>
              <a:gd name="T45" fmla="*/ 92075 h 409"/>
              <a:gd name="T46" fmla="*/ 15875 w 122"/>
              <a:gd name="T47" fmla="*/ 9525 h 409"/>
              <a:gd name="T48" fmla="*/ 125413 w 122"/>
              <a:gd name="T49" fmla="*/ 0 h 409"/>
              <a:gd name="T50" fmla="*/ 130175 w 122"/>
              <a:gd name="T51" fmla="*/ 15875 h 40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22" h="409">
                <a:moveTo>
                  <a:pt x="82" y="10"/>
                </a:moveTo>
                <a:lnTo>
                  <a:pt x="75" y="40"/>
                </a:lnTo>
                <a:lnTo>
                  <a:pt x="121" y="44"/>
                </a:lnTo>
                <a:lnTo>
                  <a:pt x="103" y="98"/>
                </a:lnTo>
                <a:lnTo>
                  <a:pt x="105" y="140"/>
                </a:lnTo>
                <a:lnTo>
                  <a:pt x="116" y="176"/>
                </a:lnTo>
                <a:lnTo>
                  <a:pt x="97" y="214"/>
                </a:lnTo>
                <a:lnTo>
                  <a:pt x="90" y="252"/>
                </a:lnTo>
                <a:lnTo>
                  <a:pt x="82" y="290"/>
                </a:lnTo>
                <a:lnTo>
                  <a:pt x="66" y="316"/>
                </a:lnTo>
                <a:lnTo>
                  <a:pt x="51" y="342"/>
                </a:lnTo>
                <a:lnTo>
                  <a:pt x="32" y="368"/>
                </a:lnTo>
                <a:lnTo>
                  <a:pt x="21" y="386"/>
                </a:lnTo>
                <a:lnTo>
                  <a:pt x="0" y="408"/>
                </a:lnTo>
                <a:lnTo>
                  <a:pt x="12" y="368"/>
                </a:lnTo>
                <a:lnTo>
                  <a:pt x="38" y="340"/>
                </a:lnTo>
                <a:lnTo>
                  <a:pt x="34" y="308"/>
                </a:lnTo>
                <a:lnTo>
                  <a:pt x="58" y="268"/>
                </a:lnTo>
                <a:lnTo>
                  <a:pt x="71" y="220"/>
                </a:lnTo>
                <a:lnTo>
                  <a:pt x="64" y="174"/>
                </a:lnTo>
                <a:lnTo>
                  <a:pt x="69" y="136"/>
                </a:lnTo>
                <a:lnTo>
                  <a:pt x="64" y="110"/>
                </a:lnTo>
                <a:lnTo>
                  <a:pt x="30" y="58"/>
                </a:lnTo>
                <a:lnTo>
                  <a:pt x="10" y="6"/>
                </a:lnTo>
                <a:lnTo>
                  <a:pt x="79" y="0"/>
                </a:lnTo>
                <a:lnTo>
                  <a:pt x="82" y="10"/>
                </a:lnTo>
              </a:path>
            </a:pathLst>
          </a:custGeom>
          <a:gradFill rotWithShape="0">
            <a:gsLst>
              <a:gs pos="0">
                <a:srgbClr val="FFFFFF"/>
              </a:gs>
              <a:gs pos="50000">
                <a:srgbClr val="00CC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Freeform 8"/>
          <p:cNvSpPr>
            <a:spLocks/>
          </p:cNvSpPr>
          <p:nvPr/>
        </p:nvSpPr>
        <p:spPr bwMode="auto">
          <a:xfrm>
            <a:off x="3052763" y="4763"/>
            <a:ext cx="3092450" cy="642937"/>
          </a:xfrm>
          <a:custGeom>
            <a:avLst/>
            <a:gdLst>
              <a:gd name="T0" fmla="*/ 0 w 1948"/>
              <a:gd name="T1" fmla="*/ 642937 h 405"/>
              <a:gd name="T2" fmla="*/ 12700 w 1948"/>
              <a:gd name="T3" fmla="*/ 377825 h 405"/>
              <a:gd name="T4" fmla="*/ 58738 w 1948"/>
              <a:gd name="T5" fmla="*/ 315912 h 405"/>
              <a:gd name="T6" fmla="*/ 139700 w 1948"/>
              <a:gd name="T7" fmla="*/ 355600 h 405"/>
              <a:gd name="T8" fmla="*/ 214313 w 1948"/>
              <a:gd name="T9" fmla="*/ 309562 h 405"/>
              <a:gd name="T10" fmla="*/ 293688 w 1948"/>
              <a:gd name="T11" fmla="*/ 352425 h 405"/>
              <a:gd name="T12" fmla="*/ 384175 w 1948"/>
              <a:gd name="T13" fmla="*/ 352425 h 405"/>
              <a:gd name="T14" fmla="*/ 523875 w 1948"/>
              <a:gd name="T15" fmla="*/ 334962 h 405"/>
              <a:gd name="T16" fmla="*/ 627063 w 1948"/>
              <a:gd name="T17" fmla="*/ 295275 h 405"/>
              <a:gd name="T18" fmla="*/ 727075 w 1948"/>
              <a:gd name="T19" fmla="*/ 334962 h 405"/>
              <a:gd name="T20" fmla="*/ 785813 w 1948"/>
              <a:gd name="T21" fmla="*/ 347662 h 405"/>
              <a:gd name="T22" fmla="*/ 909638 w 1948"/>
              <a:gd name="T23" fmla="*/ 333375 h 405"/>
              <a:gd name="T24" fmla="*/ 1130300 w 1948"/>
              <a:gd name="T25" fmla="*/ 292100 h 405"/>
              <a:gd name="T26" fmla="*/ 1255713 w 1948"/>
              <a:gd name="T27" fmla="*/ 196850 h 405"/>
              <a:gd name="T28" fmla="*/ 1231900 w 1948"/>
              <a:gd name="T29" fmla="*/ 287337 h 405"/>
              <a:gd name="T30" fmla="*/ 1336675 w 1948"/>
              <a:gd name="T31" fmla="*/ 322262 h 405"/>
              <a:gd name="T32" fmla="*/ 1408113 w 1948"/>
              <a:gd name="T33" fmla="*/ 385762 h 405"/>
              <a:gd name="T34" fmla="*/ 1474788 w 1948"/>
              <a:gd name="T35" fmla="*/ 436562 h 405"/>
              <a:gd name="T36" fmla="*/ 1516063 w 1948"/>
              <a:gd name="T37" fmla="*/ 436562 h 405"/>
              <a:gd name="T38" fmla="*/ 1462088 w 1948"/>
              <a:gd name="T39" fmla="*/ 354012 h 405"/>
              <a:gd name="T40" fmla="*/ 1411288 w 1948"/>
              <a:gd name="T41" fmla="*/ 247650 h 405"/>
              <a:gd name="T42" fmla="*/ 1376363 w 1948"/>
              <a:gd name="T43" fmla="*/ 193675 h 405"/>
              <a:gd name="T44" fmla="*/ 1444625 w 1948"/>
              <a:gd name="T45" fmla="*/ 142875 h 405"/>
              <a:gd name="T46" fmla="*/ 1347788 w 1948"/>
              <a:gd name="T47" fmla="*/ 127000 h 405"/>
              <a:gd name="T48" fmla="*/ 1509713 w 1948"/>
              <a:gd name="T49" fmla="*/ 92075 h 405"/>
              <a:gd name="T50" fmla="*/ 1701800 w 1948"/>
              <a:gd name="T51" fmla="*/ 123825 h 405"/>
              <a:gd name="T52" fmla="*/ 1812925 w 1948"/>
              <a:gd name="T53" fmla="*/ 136525 h 405"/>
              <a:gd name="T54" fmla="*/ 1944688 w 1948"/>
              <a:gd name="T55" fmla="*/ 260350 h 405"/>
              <a:gd name="T56" fmla="*/ 2084388 w 1948"/>
              <a:gd name="T57" fmla="*/ 339725 h 405"/>
              <a:gd name="T58" fmla="*/ 2212975 w 1948"/>
              <a:gd name="T59" fmla="*/ 344487 h 405"/>
              <a:gd name="T60" fmla="*/ 2335213 w 1948"/>
              <a:gd name="T61" fmla="*/ 309562 h 405"/>
              <a:gd name="T62" fmla="*/ 2408238 w 1948"/>
              <a:gd name="T63" fmla="*/ 339725 h 405"/>
              <a:gd name="T64" fmla="*/ 2468563 w 1948"/>
              <a:gd name="T65" fmla="*/ 314325 h 405"/>
              <a:gd name="T66" fmla="*/ 2552700 w 1948"/>
              <a:gd name="T67" fmla="*/ 355600 h 405"/>
              <a:gd name="T68" fmla="*/ 2620963 w 1948"/>
              <a:gd name="T69" fmla="*/ 352425 h 405"/>
              <a:gd name="T70" fmla="*/ 2676525 w 1948"/>
              <a:gd name="T71" fmla="*/ 315912 h 405"/>
              <a:gd name="T72" fmla="*/ 2765425 w 1948"/>
              <a:gd name="T73" fmla="*/ 357187 h 405"/>
              <a:gd name="T74" fmla="*/ 2840038 w 1948"/>
              <a:gd name="T75" fmla="*/ 339725 h 405"/>
              <a:gd name="T76" fmla="*/ 2905125 w 1948"/>
              <a:gd name="T77" fmla="*/ 363537 h 405"/>
              <a:gd name="T78" fmla="*/ 3013075 w 1948"/>
              <a:gd name="T79" fmla="*/ 334962 h 405"/>
              <a:gd name="T80" fmla="*/ 3073400 w 1948"/>
              <a:gd name="T81" fmla="*/ 403225 h 405"/>
              <a:gd name="T82" fmla="*/ 3092450 w 1948"/>
              <a:gd name="T83" fmla="*/ 377825 h 405"/>
              <a:gd name="T84" fmla="*/ 3079750 w 1948"/>
              <a:gd name="T85" fmla="*/ 269875 h 405"/>
              <a:gd name="T86" fmla="*/ 2986088 w 1948"/>
              <a:gd name="T87" fmla="*/ 222250 h 405"/>
              <a:gd name="T88" fmla="*/ 2868613 w 1948"/>
              <a:gd name="T89" fmla="*/ 241300 h 405"/>
              <a:gd name="T90" fmla="*/ 2765425 w 1948"/>
              <a:gd name="T91" fmla="*/ 222250 h 405"/>
              <a:gd name="T92" fmla="*/ 2616200 w 1948"/>
              <a:gd name="T93" fmla="*/ 225425 h 405"/>
              <a:gd name="T94" fmla="*/ 2508250 w 1948"/>
              <a:gd name="T95" fmla="*/ 222250 h 405"/>
              <a:gd name="T96" fmla="*/ 2403475 w 1948"/>
              <a:gd name="T97" fmla="*/ 230187 h 405"/>
              <a:gd name="T98" fmla="*/ 2289175 w 1948"/>
              <a:gd name="T99" fmla="*/ 230187 h 405"/>
              <a:gd name="T100" fmla="*/ 2166938 w 1948"/>
              <a:gd name="T101" fmla="*/ 231775 h 405"/>
              <a:gd name="T102" fmla="*/ 2079625 w 1948"/>
              <a:gd name="T103" fmla="*/ 230187 h 405"/>
              <a:gd name="T104" fmla="*/ 1974850 w 1948"/>
              <a:gd name="T105" fmla="*/ 161925 h 405"/>
              <a:gd name="T106" fmla="*/ 1830388 w 1948"/>
              <a:gd name="T107" fmla="*/ 61912 h 405"/>
              <a:gd name="T108" fmla="*/ 1600200 w 1948"/>
              <a:gd name="T109" fmla="*/ 0 h 405"/>
              <a:gd name="T110" fmla="*/ 1303338 w 1948"/>
              <a:gd name="T111" fmla="*/ 49212 h 405"/>
              <a:gd name="T112" fmla="*/ 1073150 w 1948"/>
              <a:gd name="T113" fmla="*/ 206375 h 405"/>
              <a:gd name="T114" fmla="*/ 885825 w 1948"/>
              <a:gd name="T115" fmla="*/ 241300 h 405"/>
              <a:gd name="T116" fmla="*/ 627063 w 1948"/>
              <a:gd name="T117" fmla="*/ 233362 h 405"/>
              <a:gd name="T118" fmla="*/ 371475 w 1948"/>
              <a:gd name="T119" fmla="*/ 233362 h 405"/>
              <a:gd name="T120" fmla="*/ 80963 w 1948"/>
              <a:gd name="T121" fmla="*/ 225425 h 405"/>
              <a:gd name="T122" fmla="*/ 6350 w 1948"/>
              <a:gd name="T123" fmla="*/ 273050 h 405"/>
              <a:gd name="T124" fmla="*/ 0 w 1948"/>
              <a:gd name="T125" fmla="*/ 430212 h 40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948" h="405">
                <a:moveTo>
                  <a:pt x="0" y="271"/>
                </a:moveTo>
                <a:lnTo>
                  <a:pt x="0" y="341"/>
                </a:lnTo>
                <a:lnTo>
                  <a:pt x="0" y="405"/>
                </a:lnTo>
                <a:lnTo>
                  <a:pt x="5" y="353"/>
                </a:lnTo>
                <a:lnTo>
                  <a:pt x="6" y="312"/>
                </a:lnTo>
                <a:lnTo>
                  <a:pt x="8" y="238"/>
                </a:lnTo>
                <a:lnTo>
                  <a:pt x="14" y="202"/>
                </a:lnTo>
                <a:lnTo>
                  <a:pt x="25" y="190"/>
                </a:lnTo>
                <a:lnTo>
                  <a:pt x="37" y="199"/>
                </a:lnTo>
                <a:lnTo>
                  <a:pt x="53" y="201"/>
                </a:lnTo>
                <a:lnTo>
                  <a:pt x="75" y="211"/>
                </a:lnTo>
                <a:lnTo>
                  <a:pt x="88" y="224"/>
                </a:lnTo>
                <a:lnTo>
                  <a:pt x="106" y="224"/>
                </a:lnTo>
                <a:lnTo>
                  <a:pt x="120" y="217"/>
                </a:lnTo>
                <a:lnTo>
                  <a:pt x="135" y="195"/>
                </a:lnTo>
                <a:lnTo>
                  <a:pt x="148" y="197"/>
                </a:lnTo>
                <a:lnTo>
                  <a:pt x="172" y="214"/>
                </a:lnTo>
                <a:lnTo>
                  <a:pt x="185" y="222"/>
                </a:lnTo>
                <a:lnTo>
                  <a:pt x="200" y="229"/>
                </a:lnTo>
                <a:lnTo>
                  <a:pt x="216" y="232"/>
                </a:lnTo>
                <a:lnTo>
                  <a:pt x="242" y="222"/>
                </a:lnTo>
                <a:lnTo>
                  <a:pt x="271" y="243"/>
                </a:lnTo>
                <a:lnTo>
                  <a:pt x="293" y="232"/>
                </a:lnTo>
                <a:lnTo>
                  <a:pt x="330" y="211"/>
                </a:lnTo>
                <a:lnTo>
                  <a:pt x="353" y="211"/>
                </a:lnTo>
                <a:lnTo>
                  <a:pt x="378" y="194"/>
                </a:lnTo>
                <a:lnTo>
                  <a:pt x="395" y="186"/>
                </a:lnTo>
                <a:lnTo>
                  <a:pt x="421" y="208"/>
                </a:lnTo>
                <a:lnTo>
                  <a:pt x="441" y="203"/>
                </a:lnTo>
                <a:lnTo>
                  <a:pt x="458" y="211"/>
                </a:lnTo>
                <a:lnTo>
                  <a:pt x="470" y="211"/>
                </a:lnTo>
                <a:lnTo>
                  <a:pt x="484" y="211"/>
                </a:lnTo>
                <a:lnTo>
                  <a:pt x="495" y="219"/>
                </a:lnTo>
                <a:lnTo>
                  <a:pt x="512" y="211"/>
                </a:lnTo>
                <a:lnTo>
                  <a:pt x="525" y="190"/>
                </a:lnTo>
                <a:lnTo>
                  <a:pt x="573" y="210"/>
                </a:lnTo>
                <a:lnTo>
                  <a:pt x="597" y="234"/>
                </a:lnTo>
                <a:lnTo>
                  <a:pt x="606" y="272"/>
                </a:lnTo>
                <a:lnTo>
                  <a:pt x="712" y="184"/>
                </a:lnTo>
                <a:lnTo>
                  <a:pt x="738" y="152"/>
                </a:lnTo>
                <a:lnTo>
                  <a:pt x="763" y="136"/>
                </a:lnTo>
                <a:lnTo>
                  <a:pt x="791" y="124"/>
                </a:lnTo>
                <a:lnTo>
                  <a:pt x="787" y="148"/>
                </a:lnTo>
                <a:lnTo>
                  <a:pt x="755" y="188"/>
                </a:lnTo>
                <a:lnTo>
                  <a:pt x="776" y="181"/>
                </a:lnTo>
                <a:lnTo>
                  <a:pt x="806" y="166"/>
                </a:lnTo>
                <a:lnTo>
                  <a:pt x="827" y="176"/>
                </a:lnTo>
                <a:lnTo>
                  <a:pt x="842" y="203"/>
                </a:lnTo>
                <a:lnTo>
                  <a:pt x="833" y="225"/>
                </a:lnTo>
                <a:lnTo>
                  <a:pt x="863" y="228"/>
                </a:lnTo>
                <a:lnTo>
                  <a:pt x="887" y="243"/>
                </a:lnTo>
                <a:lnTo>
                  <a:pt x="895" y="262"/>
                </a:lnTo>
                <a:lnTo>
                  <a:pt x="917" y="259"/>
                </a:lnTo>
                <a:lnTo>
                  <a:pt x="929" y="275"/>
                </a:lnTo>
                <a:lnTo>
                  <a:pt x="948" y="305"/>
                </a:lnTo>
                <a:lnTo>
                  <a:pt x="963" y="299"/>
                </a:lnTo>
                <a:lnTo>
                  <a:pt x="955" y="275"/>
                </a:lnTo>
                <a:lnTo>
                  <a:pt x="948" y="250"/>
                </a:lnTo>
                <a:lnTo>
                  <a:pt x="936" y="240"/>
                </a:lnTo>
                <a:lnTo>
                  <a:pt x="921" y="223"/>
                </a:lnTo>
                <a:lnTo>
                  <a:pt x="929" y="186"/>
                </a:lnTo>
                <a:lnTo>
                  <a:pt x="919" y="161"/>
                </a:lnTo>
                <a:lnTo>
                  <a:pt x="889" y="156"/>
                </a:lnTo>
                <a:lnTo>
                  <a:pt x="898" y="136"/>
                </a:lnTo>
                <a:lnTo>
                  <a:pt x="917" y="120"/>
                </a:lnTo>
                <a:lnTo>
                  <a:pt x="867" y="122"/>
                </a:lnTo>
                <a:lnTo>
                  <a:pt x="889" y="110"/>
                </a:lnTo>
                <a:lnTo>
                  <a:pt x="931" y="94"/>
                </a:lnTo>
                <a:lnTo>
                  <a:pt x="910" y="90"/>
                </a:lnTo>
                <a:lnTo>
                  <a:pt x="857" y="104"/>
                </a:lnTo>
                <a:lnTo>
                  <a:pt x="831" y="96"/>
                </a:lnTo>
                <a:lnTo>
                  <a:pt x="849" y="80"/>
                </a:lnTo>
                <a:lnTo>
                  <a:pt x="887" y="76"/>
                </a:lnTo>
                <a:lnTo>
                  <a:pt x="919" y="72"/>
                </a:lnTo>
                <a:lnTo>
                  <a:pt x="951" y="58"/>
                </a:lnTo>
                <a:lnTo>
                  <a:pt x="1006" y="50"/>
                </a:lnTo>
                <a:lnTo>
                  <a:pt x="1046" y="56"/>
                </a:lnTo>
                <a:lnTo>
                  <a:pt x="1072" y="78"/>
                </a:lnTo>
                <a:lnTo>
                  <a:pt x="1098" y="92"/>
                </a:lnTo>
                <a:lnTo>
                  <a:pt x="1117" y="82"/>
                </a:lnTo>
                <a:lnTo>
                  <a:pt x="1142" y="86"/>
                </a:lnTo>
                <a:lnTo>
                  <a:pt x="1174" y="106"/>
                </a:lnTo>
                <a:lnTo>
                  <a:pt x="1202" y="132"/>
                </a:lnTo>
                <a:lnTo>
                  <a:pt x="1225" y="164"/>
                </a:lnTo>
                <a:lnTo>
                  <a:pt x="1264" y="174"/>
                </a:lnTo>
                <a:lnTo>
                  <a:pt x="1294" y="195"/>
                </a:lnTo>
                <a:lnTo>
                  <a:pt x="1313" y="214"/>
                </a:lnTo>
                <a:lnTo>
                  <a:pt x="1341" y="232"/>
                </a:lnTo>
                <a:lnTo>
                  <a:pt x="1373" y="227"/>
                </a:lnTo>
                <a:lnTo>
                  <a:pt x="1394" y="217"/>
                </a:lnTo>
                <a:lnTo>
                  <a:pt x="1433" y="217"/>
                </a:lnTo>
                <a:lnTo>
                  <a:pt x="1454" y="193"/>
                </a:lnTo>
                <a:lnTo>
                  <a:pt x="1471" y="195"/>
                </a:lnTo>
                <a:lnTo>
                  <a:pt x="1483" y="195"/>
                </a:lnTo>
                <a:lnTo>
                  <a:pt x="1499" y="206"/>
                </a:lnTo>
                <a:lnTo>
                  <a:pt x="1517" y="214"/>
                </a:lnTo>
                <a:lnTo>
                  <a:pt x="1530" y="197"/>
                </a:lnTo>
                <a:lnTo>
                  <a:pt x="1544" y="193"/>
                </a:lnTo>
                <a:lnTo>
                  <a:pt x="1555" y="198"/>
                </a:lnTo>
                <a:lnTo>
                  <a:pt x="1569" y="190"/>
                </a:lnTo>
                <a:lnTo>
                  <a:pt x="1593" y="202"/>
                </a:lnTo>
                <a:lnTo>
                  <a:pt x="1608" y="224"/>
                </a:lnTo>
                <a:lnTo>
                  <a:pt x="1626" y="227"/>
                </a:lnTo>
                <a:lnTo>
                  <a:pt x="1637" y="229"/>
                </a:lnTo>
                <a:lnTo>
                  <a:pt x="1651" y="222"/>
                </a:lnTo>
                <a:lnTo>
                  <a:pt x="1662" y="212"/>
                </a:lnTo>
                <a:lnTo>
                  <a:pt x="1671" y="208"/>
                </a:lnTo>
                <a:lnTo>
                  <a:pt x="1686" y="199"/>
                </a:lnTo>
                <a:lnTo>
                  <a:pt x="1703" y="198"/>
                </a:lnTo>
                <a:lnTo>
                  <a:pt x="1718" y="214"/>
                </a:lnTo>
                <a:lnTo>
                  <a:pt x="1742" y="225"/>
                </a:lnTo>
                <a:lnTo>
                  <a:pt x="1764" y="214"/>
                </a:lnTo>
                <a:lnTo>
                  <a:pt x="1774" y="208"/>
                </a:lnTo>
                <a:lnTo>
                  <a:pt x="1789" y="214"/>
                </a:lnTo>
                <a:lnTo>
                  <a:pt x="1799" y="217"/>
                </a:lnTo>
                <a:lnTo>
                  <a:pt x="1814" y="229"/>
                </a:lnTo>
                <a:lnTo>
                  <a:pt x="1830" y="229"/>
                </a:lnTo>
                <a:lnTo>
                  <a:pt x="1848" y="225"/>
                </a:lnTo>
                <a:lnTo>
                  <a:pt x="1871" y="219"/>
                </a:lnTo>
                <a:lnTo>
                  <a:pt x="1898" y="211"/>
                </a:lnTo>
                <a:lnTo>
                  <a:pt x="1916" y="219"/>
                </a:lnTo>
                <a:lnTo>
                  <a:pt x="1927" y="231"/>
                </a:lnTo>
                <a:lnTo>
                  <a:pt x="1936" y="254"/>
                </a:lnTo>
                <a:lnTo>
                  <a:pt x="1942" y="294"/>
                </a:lnTo>
                <a:lnTo>
                  <a:pt x="1948" y="346"/>
                </a:lnTo>
                <a:lnTo>
                  <a:pt x="1948" y="238"/>
                </a:lnTo>
                <a:lnTo>
                  <a:pt x="1948" y="210"/>
                </a:lnTo>
                <a:lnTo>
                  <a:pt x="1945" y="192"/>
                </a:lnTo>
                <a:lnTo>
                  <a:pt x="1940" y="170"/>
                </a:lnTo>
                <a:lnTo>
                  <a:pt x="1930" y="151"/>
                </a:lnTo>
                <a:lnTo>
                  <a:pt x="1910" y="142"/>
                </a:lnTo>
                <a:lnTo>
                  <a:pt x="1881" y="140"/>
                </a:lnTo>
                <a:lnTo>
                  <a:pt x="1858" y="142"/>
                </a:lnTo>
                <a:lnTo>
                  <a:pt x="1832" y="137"/>
                </a:lnTo>
                <a:lnTo>
                  <a:pt x="1807" y="152"/>
                </a:lnTo>
                <a:lnTo>
                  <a:pt x="1781" y="145"/>
                </a:lnTo>
                <a:lnTo>
                  <a:pt x="1759" y="140"/>
                </a:lnTo>
                <a:lnTo>
                  <a:pt x="1742" y="140"/>
                </a:lnTo>
                <a:lnTo>
                  <a:pt x="1698" y="145"/>
                </a:lnTo>
                <a:lnTo>
                  <a:pt x="1674" y="148"/>
                </a:lnTo>
                <a:lnTo>
                  <a:pt x="1648" y="142"/>
                </a:lnTo>
                <a:lnTo>
                  <a:pt x="1623" y="149"/>
                </a:lnTo>
                <a:lnTo>
                  <a:pt x="1592" y="142"/>
                </a:lnTo>
                <a:lnTo>
                  <a:pt x="1580" y="140"/>
                </a:lnTo>
                <a:lnTo>
                  <a:pt x="1555" y="140"/>
                </a:lnTo>
                <a:lnTo>
                  <a:pt x="1531" y="137"/>
                </a:lnTo>
                <a:lnTo>
                  <a:pt x="1514" y="145"/>
                </a:lnTo>
                <a:lnTo>
                  <a:pt x="1500" y="142"/>
                </a:lnTo>
                <a:lnTo>
                  <a:pt x="1469" y="140"/>
                </a:lnTo>
                <a:lnTo>
                  <a:pt x="1442" y="145"/>
                </a:lnTo>
                <a:lnTo>
                  <a:pt x="1417" y="145"/>
                </a:lnTo>
                <a:lnTo>
                  <a:pt x="1389" y="137"/>
                </a:lnTo>
                <a:lnTo>
                  <a:pt x="1365" y="146"/>
                </a:lnTo>
                <a:lnTo>
                  <a:pt x="1346" y="140"/>
                </a:lnTo>
                <a:lnTo>
                  <a:pt x="1328" y="149"/>
                </a:lnTo>
                <a:lnTo>
                  <a:pt x="1310" y="145"/>
                </a:lnTo>
                <a:lnTo>
                  <a:pt x="1287" y="140"/>
                </a:lnTo>
                <a:lnTo>
                  <a:pt x="1274" y="132"/>
                </a:lnTo>
                <a:lnTo>
                  <a:pt x="1244" y="102"/>
                </a:lnTo>
                <a:lnTo>
                  <a:pt x="1211" y="74"/>
                </a:lnTo>
                <a:lnTo>
                  <a:pt x="1181" y="55"/>
                </a:lnTo>
                <a:lnTo>
                  <a:pt x="1153" y="39"/>
                </a:lnTo>
                <a:lnTo>
                  <a:pt x="1110" y="19"/>
                </a:lnTo>
                <a:lnTo>
                  <a:pt x="1057" y="7"/>
                </a:lnTo>
                <a:lnTo>
                  <a:pt x="1008" y="0"/>
                </a:lnTo>
                <a:lnTo>
                  <a:pt x="927" y="3"/>
                </a:lnTo>
                <a:lnTo>
                  <a:pt x="858" y="18"/>
                </a:lnTo>
                <a:lnTo>
                  <a:pt x="821" y="31"/>
                </a:lnTo>
                <a:lnTo>
                  <a:pt x="765" y="60"/>
                </a:lnTo>
                <a:lnTo>
                  <a:pt x="720" y="94"/>
                </a:lnTo>
                <a:lnTo>
                  <a:pt x="676" y="130"/>
                </a:lnTo>
                <a:lnTo>
                  <a:pt x="633" y="142"/>
                </a:lnTo>
                <a:lnTo>
                  <a:pt x="597" y="150"/>
                </a:lnTo>
                <a:lnTo>
                  <a:pt x="558" y="152"/>
                </a:lnTo>
                <a:lnTo>
                  <a:pt x="521" y="147"/>
                </a:lnTo>
                <a:lnTo>
                  <a:pt x="490" y="147"/>
                </a:lnTo>
                <a:lnTo>
                  <a:pt x="395" y="147"/>
                </a:lnTo>
                <a:lnTo>
                  <a:pt x="367" y="145"/>
                </a:lnTo>
                <a:lnTo>
                  <a:pt x="285" y="150"/>
                </a:lnTo>
                <a:lnTo>
                  <a:pt x="234" y="147"/>
                </a:lnTo>
                <a:lnTo>
                  <a:pt x="173" y="140"/>
                </a:lnTo>
                <a:lnTo>
                  <a:pt x="97" y="142"/>
                </a:lnTo>
                <a:lnTo>
                  <a:pt x="51" y="142"/>
                </a:lnTo>
                <a:lnTo>
                  <a:pt x="31" y="145"/>
                </a:lnTo>
                <a:lnTo>
                  <a:pt x="17" y="152"/>
                </a:lnTo>
                <a:lnTo>
                  <a:pt x="4" y="172"/>
                </a:lnTo>
                <a:lnTo>
                  <a:pt x="0" y="203"/>
                </a:lnTo>
                <a:lnTo>
                  <a:pt x="0" y="235"/>
                </a:lnTo>
                <a:lnTo>
                  <a:pt x="0" y="271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Freeform 9"/>
          <p:cNvSpPr>
            <a:spLocks/>
          </p:cNvSpPr>
          <p:nvPr/>
        </p:nvSpPr>
        <p:spPr bwMode="auto">
          <a:xfrm>
            <a:off x="3981450" y="334963"/>
            <a:ext cx="142875" cy="638175"/>
          </a:xfrm>
          <a:custGeom>
            <a:avLst/>
            <a:gdLst>
              <a:gd name="T0" fmla="*/ 33338 w 90"/>
              <a:gd name="T1" fmla="*/ 15875 h 402"/>
              <a:gd name="T2" fmla="*/ 44450 w 90"/>
              <a:gd name="T3" fmla="*/ 63500 h 402"/>
              <a:gd name="T4" fmla="*/ 33338 w 90"/>
              <a:gd name="T5" fmla="*/ 85725 h 402"/>
              <a:gd name="T6" fmla="*/ 15875 w 90"/>
              <a:gd name="T7" fmla="*/ 157163 h 402"/>
              <a:gd name="T8" fmla="*/ 3175 w 90"/>
              <a:gd name="T9" fmla="*/ 219075 h 402"/>
              <a:gd name="T10" fmla="*/ 0 w 90"/>
              <a:gd name="T11" fmla="*/ 274638 h 402"/>
              <a:gd name="T12" fmla="*/ 12700 w 90"/>
              <a:gd name="T13" fmla="*/ 341313 h 402"/>
              <a:gd name="T14" fmla="*/ 20638 w 90"/>
              <a:gd name="T15" fmla="*/ 406400 h 402"/>
              <a:gd name="T16" fmla="*/ 33338 w 90"/>
              <a:gd name="T17" fmla="*/ 468313 h 402"/>
              <a:gd name="T18" fmla="*/ 68263 w 90"/>
              <a:gd name="T19" fmla="*/ 506413 h 402"/>
              <a:gd name="T20" fmla="*/ 82550 w 90"/>
              <a:gd name="T21" fmla="*/ 552450 h 402"/>
              <a:gd name="T22" fmla="*/ 112713 w 90"/>
              <a:gd name="T23" fmla="*/ 593725 h 402"/>
              <a:gd name="T24" fmla="*/ 141288 w 90"/>
              <a:gd name="T25" fmla="*/ 636588 h 402"/>
              <a:gd name="T26" fmla="*/ 130175 w 90"/>
              <a:gd name="T27" fmla="*/ 596900 h 402"/>
              <a:gd name="T28" fmla="*/ 103188 w 90"/>
              <a:gd name="T29" fmla="*/ 549275 h 402"/>
              <a:gd name="T30" fmla="*/ 109538 w 90"/>
              <a:gd name="T31" fmla="*/ 496888 h 402"/>
              <a:gd name="T32" fmla="*/ 71438 w 90"/>
              <a:gd name="T33" fmla="*/ 431800 h 402"/>
              <a:gd name="T34" fmla="*/ 36513 w 90"/>
              <a:gd name="T35" fmla="*/ 354013 h 402"/>
              <a:gd name="T36" fmla="*/ 30163 w 90"/>
              <a:gd name="T37" fmla="*/ 238125 h 402"/>
              <a:gd name="T38" fmla="*/ 44450 w 90"/>
              <a:gd name="T39" fmla="*/ 163513 h 402"/>
              <a:gd name="T40" fmla="*/ 65088 w 90"/>
              <a:gd name="T41" fmla="*/ 85725 h 402"/>
              <a:gd name="T42" fmla="*/ 68263 w 90"/>
              <a:gd name="T43" fmla="*/ 31750 h 402"/>
              <a:gd name="T44" fmla="*/ 36513 w 90"/>
              <a:gd name="T45" fmla="*/ 0 h 402"/>
              <a:gd name="T46" fmla="*/ 33338 w 90"/>
              <a:gd name="T47" fmla="*/ 15875 h 40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90" h="402">
                <a:moveTo>
                  <a:pt x="21" y="10"/>
                </a:moveTo>
                <a:lnTo>
                  <a:pt x="28" y="40"/>
                </a:lnTo>
                <a:lnTo>
                  <a:pt x="21" y="54"/>
                </a:lnTo>
                <a:lnTo>
                  <a:pt x="10" y="99"/>
                </a:lnTo>
                <a:lnTo>
                  <a:pt x="2" y="138"/>
                </a:lnTo>
                <a:lnTo>
                  <a:pt x="0" y="173"/>
                </a:lnTo>
                <a:lnTo>
                  <a:pt x="8" y="215"/>
                </a:lnTo>
                <a:lnTo>
                  <a:pt x="13" y="256"/>
                </a:lnTo>
                <a:lnTo>
                  <a:pt x="21" y="295"/>
                </a:lnTo>
                <a:lnTo>
                  <a:pt x="43" y="319"/>
                </a:lnTo>
                <a:lnTo>
                  <a:pt x="52" y="348"/>
                </a:lnTo>
                <a:lnTo>
                  <a:pt x="71" y="374"/>
                </a:lnTo>
                <a:lnTo>
                  <a:pt x="89" y="401"/>
                </a:lnTo>
                <a:lnTo>
                  <a:pt x="82" y="376"/>
                </a:lnTo>
                <a:lnTo>
                  <a:pt x="65" y="346"/>
                </a:lnTo>
                <a:lnTo>
                  <a:pt x="69" y="313"/>
                </a:lnTo>
                <a:lnTo>
                  <a:pt x="45" y="272"/>
                </a:lnTo>
                <a:lnTo>
                  <a:pt x="23" y="223"/>
                </a:lnTo>
                <a:lnTo>
                  <a:pt x="19" y="150"/>
                </a:lnTo>
                <a:lnTo>
                  <a:pt x="28" y="103"/>
                </a:lnTo>
                <a:lnTo>
                  <a:pt x="41" y="54"/>
                </a:lnTo>
                <a:lnTo>
                  <a:pt x="43" y="20"/>
                </a:lnTo>
                <a:lnTo>
                  <a:pt x="23" y="0"/>
                </a:lnTo>
                <a:lnTo>
                  <a:pt x="21" y="1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12" name="Group 10"/>
          <p:cNvGrpSpPr>
            <a:grpSpLocks/>
          </p:cNvGrpSpPr>
          <p:nvPr/>
        </p:nvGrpSpPr>
        <p:grpSpPr bwMode="auto">
          <a:xfrm>
            <a:off x="134938" y="209550"/>
            <a:ext cx="2808287" cy="844550"/>
            <a:chOff x="85" y="132"/>
            <a:chExt cx="1769" cy="532"/>
          </a:xfrm>
        </p:grpSpPr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93" y="132"/>
              <a:ext cx="1761" cy="427"/>
            </a:xfrm>
            <a:custGeom>
              <a:avLst/>
              <a:gdLst>
                <a:gd name="T0" fmla="*/ 23 w 1761"/>
                <a:gd name="T1" fmla="*/ 6 h 427"/>
                <a:gd name="T2" fmla="*/ 37 w 1761"/>
                <a:gd name="T3" fmla="*/ 0 h 427"/>
                <a:gd name="T4" fmla="*/ 1706 w 1761"/>
                <a:gd name="T5" fmla="*/ 0 h 427"/>
                <a:gd name="T6" fmla="*/ 1725 w 1761"/>
                <a:gd name="T7" fmla="*/ 4 h 427"/>
                <a:gd name="T8" fmla="*/ 1739 w 1761"/>
                <a:gd name="T9" fmla="*/ 15 h 427"/>
                <a:gd name="T10" fmla="*/ 1751 w 1761"/>
                <a:gd name="T11" fmla="*/ 42 h 427"/>
                <a:gd name="T12" fmla="*/ 1758 w 1761"/>
                <a:gd name="T13" fmla="*/ 74 h 427"/>
                <a:gd name="T14" fmla="*/ 1760 w 1761"/>
                <a:gd name="T15" fmla="*/ 110 h 427"/>
                <a:gd name="T16" fmla="*/ 1760 w 1761"/>
                <a:gd name="T17" fmla="*/ 426 h 427"/>
                <a:gd name="T18" fmla="*/ 66 w 1761"/>
                <a:gd name="T19" fmla="*/ 426 h 427"/>
                <a:gd name="T20" fmla="*/ 0 w 1761"/>
                <a:gd name="T21" fmla="*/ 426 h 427"/>
                <a:gd name="T22" fmla="*/ 0 w 1761"/>
                <a:gd name="T23" fmla="*/ 132 h 427"/>
                <a:gd name="T24" fmla="*/ 0 w 1761"/>
                <a:gd name="T25" fmla="*/ 89 h 427"/>
                <a:gd name="T26" fmla="*/ 7 w 1761"/>
                <a:gd name="T27" fmla="*/ 47 h 427"/>
                <a:gd name="T28" fmla="*/ 13 w 1761"/>
                <a:gd name="T29" fmla="*/ 25 h 427"/>
                <a:gd name="T30" fmla="*/ 23 w 1761"/>
                <a:gd name="T31" fmla="*/ 6 h 42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761" h="427">
                  <a:moveTo>
                    <a:pt x="23" y="6"/>
                  </a:moveTo>
                  <a:lnTo>
                    <a:pt x="37" y="0"/>
                  </a:lnTo>
                  <a:lnTo>
                    <a:pt x="1706" y="0"/>
                  </a:lnTo>
                  <a:lnTo>
                    <a:pt x="1725" y="4"/>
                  </a:lnTo>
                  <a:lnTo>
                    <a:pt x="1739" y="15"/>
                  </a:lnTo>
                  <a:lnTo>
                    <a:pt x="1751" y="42"/>
                  </a:lnTo>
                  <a:lnTo>
                    <a:pt x="1758" y="74"/>
                  </a:lnTo>
                  <a:lnTo>
                    <a:pt x="1760" y="110"/>
                  </a:lnTo>
                  <a:lnTo>
                    <a:pt x="1760" y="426"/>
                  </a:lnTo>
                  <a:lnTo>
                    <a:pt x="66" y="426"/>
                  </a:lnTo>
                  <a:lnTo>
                    <a:pt x="0" y="426"/>
                  </a:lnTo>
                  <a:lnTo>
                    <a:pt x="0" y="132"/>
                  </a:lnTo>
                  <a:lnTo>
                    <a:pt x="0" y="89"/>
                  </a:lnTo>
                  <a:lnTo>
                    <a:pt x="7" y="47"/>
                  </a:lnTo>
                  <a:lnTo>
                    <a:pt x="13" y="25"/>
                  </a:lnTo>
                  <a:lnTo>
                    <a:pt x="23" y="6"/>
                  </a:lnTo>
                </a:path>
              </a:pathLst>
            </a:custGeom>
            <a:gradFill rotWithShape="0">
              <a:gsLst>
                <a:gs pos="0">
                  <a:srgbClr val="00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85" y="412"/>
              <a:ext cx="1761" cy="185"/>
            </a:xfrm>
            <a:custGeom>
              <a:avLst/>
              <a:gdLst>
                <a:gd name="T0" fmla="*/ 85 w 1761"/>
                <a:gd name="T1" fmla="*/ 63 h 185"/>
                <a:gd name="T2" fmla="*/ 138 w 1761"/>
                <a:gd name="T3" fmla="*/ 63 h 185"/>
                <a:gd name="T4" fmla="*/ 180 w 1761"/>
                <a:gd name="T5" fmla="*/ 95 h 185"/>
                <a:gd name="T6" fmla="*/ 248 w 1761"/>
                <a:gd name="T7" fmla="*/ 76 h 185"/>
                <a:gd name="T8" fmla="*/ 325 w 1761"/>
                <a:gd name="T9" fmla="*/ 67 h 185"/>
                <a:gd name="T10" fmla="*/ 379 w 1761"/>
                <a:gd name="T11" fmla="*/ 86 h 185"/>
                <a:gd name="T12" fmla="*/ 438 w 1761"/>
                <a:gd name="T13" fmla="*/ 76 h 185"/>
                <a:gd name="T14" fmla="*/ 532 w 1761"/>
                <a:gd name="T15" fmla="*/ 82 h 185"/>
                <a:gd name="T16" fmla="*/ 592 w 1761"/>
                <a:gd name="T17" fmla="*/ 95 h 185"/>
                <a:gd name="T18" fmla="*/ 663 w 1761"/>
                <a:gd name="T19" fmla="*/ 57 h 185"/>
                <a:gd name="T20" fmla="*/ 716 w 1761"/>
                <a:gd name="T21" fmla="*/ 90 h 185"/>
                <a:gd name="T22" fmla="*/ 787 w 1761"/>
                <a:gd name="T23" fmla="*/ 85 h 185"/>
                <a:gd name="T24" fmla="*/ 824 w 1761"/>
                <a:gd name="T25" fmla="*/ 90 h 185"/>
                <a:gd name="T26" fmla="*/ 857 w 1761"/>
                <a:gd name="T27" fmla="*/ 57 h 185"/>
                <a:gd name="T28" fmla="*/ 899 w 1761"/>
                <a:gd name="T29" fmla="*/ 34 h 185"/>
                <a:gd name="T30" fmla="*/ 949 w 1761"/>
                <a:gd name="T31" fmla="*/ 31 h 185"/>
                <a:gd name="T32" fmla="*/ 991 w 1761"/>
                <a:gd name="T33" fmla="*/ 22 h 185"/>
                <a:gd name="T34" fmla="*/ 1030 w 1761"/>
                <a:gd name="T35" fmla="*/ 48 h 185"/>
                <a:gd name="T36" fmla="*/ 1071 w 1761"/>
                <a:gd name="T37" fmla="*/ 67 h 185"/>
                <a:gd name="T38" fmla="*/ 1138 w 1761"/>
                <a:gd name="T39" fmla="*/ 53 h 185"/>
                <a:gd name="T40" fmla="*/ 1168 w 1761"/>
                <a:gd name="T41" fmla="*/ 89 h 185"/>
                <a:gd name="T42" fmla="*/ 1215 w 1761"/>
                <a:gd name="T43" fmla="*/ 95 h 185"/>
                <a:gd name="T44" fmla="*/ 1293 w 1761"/>
                <a:gd name="T45" fmla="*/ 95 h 185"/>
                <a:gd name="T46" fmla="*/ 1340 w 1761"/>
                <a:gd name="T47" fmla="*/ 79 h 185"/>
                <a:gd name="T48" fmla="*/ 1376 w 1761"/>
                <a:gd name="T49" fmla="*/ 86 h 185"/>
                <a:gd name="T50" fmla="*/ 1418 w 1761"/>
                <a:gd name="T51" fmla="*/ 57 h 185"/>
                <a:gd name="T52" fmla="*/ 1478 w 1761"/>
                <a:gd name="T53" fmla="*/ 53 h 185"/>
                <a:gd name="T54" fmla="*/ 1528 w 1761"/>
                <a:gd name="T55" fmla="*/ 22 h 185"/>
                <a:gd name="T56" fmla="*/ 1567 w 1761"/>
                <a:gd name="T57" fmla="*/ 15 h 185"/>
                <a:gd name="T58" fmla="*/ 1617 w 1761"/>
                <a:gd name="T59" fmla="*/ 27 h 185"/>
                <a:gd name="T60" fmla="*/ 1661 w 1761"/>
                <a:gd name="T61" fmla="*/ 1 h 185"/>
                <a:gd name="T62" fmla="*/ 1703 w 1761"/>
                <a:gd name="T63" fmla="*/ 48 h 185"/>
                <a:gd name="T64" fmla="*/ 1750 w 1761"/>
                <a:gd name="T65" fmla="*/ 24 h 185"/>
                <a:gd name="T66" fmla="*/ 1760 w 1761"/>
                <a:gd name="T67" fmla="*/ 184 h 185"/>
                <a:gd name="T68" fmla="*/ 727 w 1761"/>
                <a:gd name="T69" fmla="*/ 149 h 185"/>
                <a:gd name="T70" fmla="*/ 0 w 1761"/>
                <a:gd name="T71" fmla="*/ 29 h 185"/>
                <a:gd name="T72" fmla="*/ 26 w 1761"/>
                <a:gd name="T73" fmla="*/ 50 h 185"/>
                <a:gd name="T74" fmla="*/ 61 w 1761"/>
                <a:gd name="T75" fmla="*/ 57 h 18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761" h="185">
                  <a:moveTo>
                    <a:pt x="61" y="57"/>
                  </a:moveTo>
                  <a:lnTo>
                    <a:pt x="85" y="63"/>
                  </a:lnTo>
                  <a:lnTo>
                    <a:pt x="112" y="57"/>
                  </a:lnTo>
                  <a:lnTo>
                    <a:pt x="138" y="63"/>
                  </a:lnTo>
                  <a:lnTo>
                    <a:pt x="158" y="81"/>
                  </a:lnTo>
                  <a:lnTo>
                    <a:pt x="180" y="95"/>
                  </a:lnTo>
                  <a:lnTo>
                    <a:pt x="217" y="82"/>
                  </a:lnTo>
                  <a:lnTo>
                    <a:pt x="248" y="76"/>
                  </a:lnTo>
                  <a:lnTo>
                    <a:pt x="293" y="76"/>
                  </a:lnTo>
                  <a:lnTo>
                    <a:pt x="325" y="67"/>
                  </a:lnTo>
                  <a:lnTo>
                    <a:pt x="354" y="76"/>
                  </a:lnTo>
                  <a:lnTo>
                    <a:pt x="379" y="86"/>
                  </a:lnTo>
                  <a:lnTo>
                    <a:pt x="402" y="89"/>
                  </a:lnTo>
                  <a:lnTo>
                    <a:pt x="438" y="76"/>
                  </a:lnTo>
                  <a:lnTo>
                    <a:pt x="477" y="76"/>
                  </a:lnTo>
                  <a:lnTo>
                    <a:pt x="532" y="82"/>
                  </a:lnTo>
                  <a:lnTo>
                    <a:pt x="555" y="99"/>
                  </a:lnTo>
                  <a:lnTo>
                    <a:pt x="592" y="95"/>
                  </a:lnTo>
                  <a:lnTo>
                    <a:pt x="629" y="67"/>
                  </a:lnTo>
                  <a:lnTo>
                    <a:pt x="663" y="57"/>
                  </a:lnTo>
                  <a:lnTo>
                    <a:pt x="687" y="67"/>
                  </a:lnTo>
                  <a:lnTo>
                    <a:pt x="716" y="90"/>
                  </a:lnTo>
                  <a:lnTo>
                    <a:pt x="750" y="100"/>
                  </a:lnTo>
                  <a:lnTo>
                    <a:pt x="787" y="85"/>
                  </a:lnTo>
                  <a:lnTo>
                    <a:pt x="805" y="79"/>
                  </a:lnTo>
                  <a:lnTo>
                    <a:pt x="824" y="90"/>
                  </a:lnTo>
                  <a:lnTo>
                    <a:pt x="840" y="76"/>
                  </a:lnTo>
                  <a:lnTo>
                    <a:pt x="857" y="57"/>
                  </a:lnTo>
                  <a:lnTo>
                    <a:pt x="877" y="39"/>
                  </a:lnTo>
                  <a:lnTo>
                    <a:pt x="899" y="34"/>
                  </a:lnTo>
                  <a:lnTo>
                    <a:pt x="924" y="39"/>
                  </a:lnTo>
                  <a:lnTo>
                    <a:pt x="949" y="31"/>
                  </a:lnTo>
                  <a:lnTo>
                    <a:pt x="975" y="22"/>
                  </a:lnTo>
                  <a:lnTo>
                    <a:pt x="991" y="22"/>
                  </a:lnTo>
                  <a:lnTo>
                    <a:pt x="1006" y="25"/>
                  </a:lnTo>
                  <a:lnTo>
                    <a:pt x="1030" y="48"/>
                  </a:lnTo>
                  <a:lnTo>
                    <a:pt x="1052" y="44"/>
                  </a:lnTo>
                  <a:lnTo>
                    <a:pt x="1071" y="67"/>
                  </a:lnTo>
                  <a:lnTo>
                    <a:pt x="1107" y="67"/>
                  </a:lnTo>
                  <a:lnTo>
                    <a:pt x="1138" y="53"/>
                  </a:lnTo>
                  <a:lnTo>
                    <a:pt x="1153" y="71"/>
                  </a:lnTo>
                  <a:lnTo>
                    <a:pt x="1168" y="89"/>
                  </a:lnTo>
                  <a:lnTo>
                    <a:pt x="1190" y="84"/>
                  </a:lnTo>
                  <a:lnTo>
                    <a:pt x="1215" y="95"/>
                  </a:lnTo>
                  <a:lnTo>
                    <a:pt x="1242" y="85"/>
                  </a:lnTo>
                  <a:lnTo>
                    <a:pt x="1293" y="95"/>
                  </a:lnTo>
                  <a:lnTo>
                    <a:pt x="1315" y="104"/>
                  </a:lnTo>
                  <a:lnTo>
                    <a:pt x="1340" y="79"/>
                  </a:lnTo>
                  <a:lnTo>
                    <a:pt x="1357" y="77"/>
                  </a:lnTo>
                  <a:lnTo>
                    <a:pt x="1376" y="86"/>
                  </a:lnTo>
                  <a:lnTo>
                    <a:pt x="1394" y="82"/>
                  </a:lnTo>
                  <a:lnTo>
                    <a:pt x="1418" y="57"/>
                  </a:lnTo>
                  <a:lnTo>
                    <a:pt x="1458" y="50"/>
                  </a:lnTo>
                  <a:lnTo>
                    <a:pt x="1478" y="53"/>
                  </a:lnTo>
                  <a:lnTo>
                    <a:pt x="1498" y="53"/>
                  </a:lnTo>
                  <a:lnTo>
                    <a:pt x="1528" y="22"/>
                  </a:lnTo>
                  <a:lnTo>
                    <a:pt x="1545" y="10"/>
                  </a:lnTo>
                  <a:lnTo>
                    <a:pt x="1567" y="15"/>
                  </a:lnTo>
                  <a:lnTo>
                    <a:pt x="1592" y="48"/>
                  </a:lnTo>
                  <a:lnTo>
                    <a:pt x="1617" y="27"/>
                  </a:lnTo>
                  <a:lnTo>
                    <a:pt x="1641" y="0"/>
                  </a:lnTo>
                  <a:lnTo>
                    <a:pt x="1661" y="1"/>
                  </a:lnTo>
                  <a:lnTo>
                    <a:pt x="1685" y="57"/>
                  </a:lnTo>
                  <a:lnTo>
                    <a:pt x="1703" y="48"/>
                  </a:lnTo>
                  <a:lnTo>
                    <a:pt x="1729" y="25"/>
                  </a:lnTo>
                  <a:lnTo>
                    <a:pt x="1750" y="24"/>
                  </a:lnTo>
                  <a:lnTo>
                    <a:pt x="1760" y="43"/>
                  </a:lnTo>
                  <a:lnTo>
                    <a:pt x="1760" y="184"/>
                  </a:lnTo>
                  <a:lnTo>
                    <a:pt x="740" y="144"/>
                  </a:lnTo>
                  <a:lnTo>
                    <a:pt x="727" y="149"/>
                  </a:lnTo>
                  <a:lnTo>
                    <a:pt x="0" y="133"/>
                  </a:lnTo>
                  <a:lnTo>
                    <a:pt x="0" y="29"/>
                  </a:lnTo>
                  <a:lnTo>
                    <a:pt x="10" y="44"/>
                  </a:lnTo>
                  <a:lnTo>
                    <a:pt x="26" y="50"/>
                  </a:lnTo>
                  <a:lnTo>
                    <a:pt x="46" y="51"/>
                  </a:lnTo>
                  <a:lnTo>
                    <a:pt x="61" y="57"/>
                  </a:lnTo>
                </a:path>
              </a:pathLst>
            </a:custGeom>
            <a:solidFill>
              <a:srgbClr val="00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85" y="476"/>
              <a:ext cx="1761" cy="188"/>
            </a:xfrm>
            <a:custGeom>
              <a:avLst/>
              <a:gdLst>
                <a:gd name="T0" fmla="*/ 37 w 1761"/>
                <a:gd name="T1" fmla="*/ 185 h 188"/>
                <a:gd name="T2" fmla="*/ 1706 w 1761"/>
                <a:gd name="T3" fmla="*/ 187 h 188"/>
                <a:gd name="T4" fmla="*/ 1739 w 1761"/>
                <a:gd name="T5" fmla="*/ 181 h 188"/>
                <a:gd name="T6" fmla="*/ 1758 w 1761"/>
                <a:gd name="T7" fmla="*/ 158 h 188"/>
                <a:gd name="T8" fmla="*/ 1760 w 1761"/>
                <a:gd name="T9" fmla="*/ 22 h 188"/>
                <a:gd name="T10" fmla="*/ 1736 w 1761"/>
                <a:gd name="T11" fmla="*/ 6 h 188"/>
                <a:gd name="T12" fmla="*/ 1723 w 1761"/>
                <a:gd name="T13" fmla="*/ 51 h 188"/>
                <a:gd name="T14" fmla="*/ 1706 w 1761"/>
                <a:gd name="T15" fmla="*/ 47 h 188"/>
                <a:gd name="T16" fmla="*/ 1671 w 1761"/>
                <a:gd name="T17" fmla="*/ 25 h 188"/>
                <a:gd name="T18" fmla="*/ 1625 w 1761"/>
                <a:gd name="T19" fmla="*/ 32 h 188"/>
                <a:gd name="T20" fmla="*/ 1588 w 1761"/>
                <a:gd name="T21" fmla="*/ 37 h 188"/>
                <a:gd name="T22" fmla="*/ 1554 w 1761"/>
                <a:gd name="T23" fmla="*/ 25 h 188"/>
                <a:gd name="T24" fmla="*/ 1520 w 1761"/>
                <a:gd name="T25" fmla="*/ 40 h 188"/>
                <a:gd name="T26" fmla="*/ 1498 w 1761"/>
                <a:gd name="T27" fmla="*/ 49 h 188"/>
                <a:gd name="T28" fmla="*/ 1445 w 1761"/>
                <a:gd name="T29" fmla="*/ 43 h 188"/>
                <a:gd name="T30" fmla="*/ 1396 w 1761"/>
                <a:gd name="T31" fmla="*/ 36 h 188"/>
                <a:gd name="T32" fmla="*/ 1337 w 1761"/>
                <a:gd name="T33" fmla="*/ 82 h 188"/>
                <a:gd name="T34" fmla="*/ 1293 w 1761"/>
                <a:gd name="T35" fmla="*/ 58 h 188"/>
                <a:gd name="T36" fmla="*/ 1240 w 1761"/>
                <a:gd name="T37" fmla="*/ 56 h 188"/>
                <a:gd name="T38" fmla="*/ 1153 w 1761"/>
                <a:gd name="T39" fmla="*/ 55 h 188"/>
                <a:gd name="T40" fmla="*/ 1112 w 1761"/>
                <a:gd name="T41" fmla="*/ 49 h 188"/>
                <a:gd name="T42" fmla="*/ 1079 w 1761"/>
                <a:gd name="T43" fmla="*/ 36 h 188"/>
                <a:gd name="T44" fmla="*/ 1006 w 1761"/>
                <a:gd name="T45" fmla="*/ 65 h 188"/>
                <a:gd name="T46" fmla="*/ 943 w 1761"/>
                <a:gd name="T47" fmla="*/ 50 h 188"/>
                <a:gd name="T48" fmla="*/ 866 w 1761"/>
                <a:gd name="T49" fmla="*/ 58 h 188"/>
                <a:gd name="T50" fmla="*/ 804 w 1761"/>
                <a:gd name="T51" fmla="*/ 58 h 188"/>
                <a:gd name="T52" fmla="*/ 730 w 1761"/>
                <a:gd name="T53" fmla="*/ 78 h 188"/>
                <a:gd name="T54" fmla="*/ 652 w 1761"/>
                <a:gd name="T55" fmla="*/ 68 h 188"/>
                <a:gd name="T56" fmla="*/ 563 w 1761"/>
                <a:gd name="T57" fmla="*/ 70 h 188"/>
                <a:gd name="T58" fmla="*/ 468 w 1761"/>
                <a:gd name="T59" fmla="*/ 49 h 188"/>
                <a:gd name="T60" fmla="*/ 369 w 1761"/>
                <a:gd name="T61" fmla="*/ 35 h 188"/>
                <a:gd name="T62" fmla="*/ 301 w 1761"/>
                <a:gd name="T63" fmla="*/ 53 h 188"/>
                <a:gd name="T64" fmla="*/ 262 w 1761"/>
                <a:gd name="T65" fmla="*/ 47 h 188"/>
                <a:gd name="T66" fmla="*/ 205 w 1761"/>
                <a:gd name="T67" fmla="*/ 55 h 188"/>
                <a:gd name="T68" fmla="*/ 143 w 1761"/>
                <a:gd name="T69" fmla="*/ 53 h 188"/>
                <a:gd name="T70" fmla="*/ 80 w 1761"/>
                <a:gd name="T71" fmla="*/ 65 h 188"/>
                <a:gd name="T72" fmla="*/ 16 w 1761"/>
                <a:gd name="T73" fmla="*/ 56 h 188"/>
                <a:gd name="T74" fmla="*/ 2 w 1761"/>
                <a:gd name="T75" fmla="*/ 111 h 188"/>
                <a:gd name="T76" fmla="*/ 13 w 1761"/>
                <a:gd name="T77" fmla="*/ 175 h 18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761" h="188">
                  <a:moveTo>
                    <a:pt x="23" y="182"/>
                  </a:moveTo>
                  <a:lnTo>
                    <a:pt x="37" y="185"/>
                  </a:lnTo>
                  <a:lnTo>
                    <a:pt x="54" y="187"/>
                  </a:lnTo>
                  <a:lnTo>
                    <a:pt x="1706" y="187"/>
                  </a:lnTo>
                  <a:lnTo>
                    <a:pt x="1725" y="184"/>
                  </a:lnTo>
                  <a:lnTo>
                    <a:pt x="1739" y="181"/>
                  </a:lnTo>
                  <a:lnTo>
                    <a:pt x="1751" y="170"/>
                  </a:lnTo>
                  <a:lnTo>
                    <a:pt x="1758" y="158"/>
                  </a:lnTo>
                  <a:lnTo>
                    <a:pt x="1760" y="143"/>
                  </a:lnTo>
                  <a:lnTo>
                    <a:pt x="1760" y="22"/>
                  </a:lnTo>
                  <a:lnTo>
                    <a:pt x="1745" y="0"/>
                  </a:lnTo>
                  <a:lnTo>
                    <a:pt x="1736" y="6"/>
                  </a:lnTo>
                  <a:lnTo>
                    <a:pt x="1729" y="27"/>
                  </a:lnTo>
                  <a:lnTo>
                    <a:pt x="1723" y="51"/>
                  </a:lnTo>
                  <a:lnTo>
                    <a:pt x="1716" y="49"/>
                  </a:lnTo>
                  <a:lnTo>
                    <a:pt x="1706" y="47"/>
                  </a:lnTo>
                  <a:lnTo>
                    <a:pt x="1685" y="35"/>
                  </a:lnTo>
                  <a:lnTo>
                    <a:pt x="1671" y="25"/>
                  </a:lnTo>
                  <a:lnTo>
                    <a:pt x="1649" y="22"/>
                  </a:lnTo>
                  <a:lnTo>
                    <a:pt x="1625" y="32"/>
                  </a:lnTo>
                  <a:lnTo>
                    <a:pt x="1603" y="49"/>
                  </a:lnTo>
                  <a:lnTo>
                    <a:pt x="1588" y="37"/>
                  </a:lnTo>
                  <a:lnTo>
                    <a:pt x="1574" y="35"/>
                  </a:lnTo>
                  <a:lnTo>
                    <a:pt x="1554" y="25"/>
                  </a:lnTo>
                  <a:lnTo>
                    <a:pt x="1534" y="28"/>
                  </a:lnTo>
                  <a:lnTo>
                    <a:pt x="1520" y="40"/>
                  </a:lnTo>
                  <a:lnTo>
                    <a:pt x="1514" y="56"/>
                  </a:lnTo>
                  <a:lnTo>
                    <a:pt x="1498" y="49"/>
                  </a:lnTo>
                  <a:lnTo>
                    <a:pt x="1475" y="49"/>
                  </a:lnTo>
                  <a:lnTo>
                    <a:pt x="1445" y="43"/>
                  </a:lnTo>
                  <a:lnTo>
                    <a:pt x="1419" y="56"/>
                  </a:lnTo>
                  <a:lnTo>
                    <a:pt x="1396" y="36"/>
                  </a:lnTo>
                  <a:lnTo>
                    <a:pt x="1366" y="49"/>
                  </a:lnTo>
                  <a:lnTo>
                    <a:pt x="1337" y="82"/>
                  </a:lnTo>
                  <a:lnTo>
                    <a:pt x="1314" y="70"/>
                  </a:lnTo>
                  <a:lnTo>
                    <a:pt x="1293" y="58"/>
                  </a:lnTo>
                  <a:lnTo>
                    <a:pt x="1270" y="51"/>
                  </a:lnTo>
                  <a:lnTo>
                    <a:pt x="1240" y="56"/>
                  </a:lnTo>
                  <a:lnTo>
                    <a:pt x="1194" y="66"/>
                  </a:lnTo>
                  <a:lnTo>
                    <a:pt x="1153" y="55"/>
                  </a:lnTo>
                  <a:lnTo>
                    <a:pt x="1135" y="60"/>
                  </a:lnTo>
                  <a:lnTo>
                    <a:pt x="1112" y="49"/>
                  </a:lnTo>
                  <a:lnTo>
                    <a:pt x="1097" y="38"/>
                  </a:lnTo>
                  <a:lnTo>
                    <a:pt x="1079" y="36"/>
                  </a:lnTo>
                  <a:lnTo>
                    <a:pt x="1047" y="43"/>
                  </a:lnTo>
                  <a:lnTo>
                    <a:pt x="1006" y="65"/>
                  </a:lnTo>
                  <a:lnTo>
                    <a:pt x="972" y="45"/>
                  </a:lnTo>
                  <a:lnTo>
                    <a:pt x="943" y="50"/>
                  </a:lnTo>
                  <a:lnTo>
                    <a:pt x="916" y="78"/>
                  </a:lnTo>
                  <a:lnTo>
                    <a:pt x="866" y="58"/>
                  </a:lnTo>
                  <a:lnTo>
                    <a:pt x="829" y="68"/>
                  </a:lnTo>
                  <a:lnTo>
                    <a:pt x="804" y="58"/>
                  </a:lnTo>
                  <a:lnTo>
                    <a:pt x="767" y="63"/>
                  </a:lnTo>
                  <a:lnTo>
                    <a:pt x="730" y="78"/>
                  </a:lnTo>
                  <a:lnTo>
                    <a:pt x="704" y="73"/>
                  </a:lnTo>
                  <a:lnTo>
                    <a:pt x="652" y="68"/>
                  </a:lnTo>
                  <a:lnTo>
                    <a:pt x="619" y="78"/>
                  </a:lnTo>
                  <a:lnTo>
                    <a:pt x="563" y="70"/>
                  </a:lnTo>
                  <a:lnTo>
                    <a:pt x="517" y="63"/>
                  </a:lnTo>
                  <a:lnTo>
                    <a:pt x="468" y="49"/>
                  </a:lnTo>
                  <a:lnTo>
                    <a:pt x="422" y="63"/>
                  </a:lnTo>
                  <a:lnTo>
                    <a:pt x="369" y="35"/>
                  </a:lnTo>
                  <a:lnTo>
                    <a:pt x="329" y="36"/>
                  </a:lnTo>
                  <a:lnTo>
                    <a:pt x="301" y="53"/>
                  </a:lnTo>
                  <a:lnTo>
                    <a:pt x="284" y="39"/>
                  </a:lnTo>
                  <a:lnTo>
                    <a:pt x="262" y="47"/>
                  </a:lnTo>
                  <a:lnTo>
                    <a:pt x="233" y="49"/>
                  </a:lnTo>
                  <a:lnTo>
                    <a:pt x="205" y="55"/>
                  </a:lnTo>
                  <a:lnTo>
                    <a:pt x="171" y="66"/>
                  </a:lnTo>
                  <a:lnTo>
                    <a:pt x="143" y="53"/>
                  </a:lnTo>
                  <a:lnTo>
                    <a:pt x="116" y="59"/>
                  </a:lnTo>
                  <a:lnTo>
                    <a:pt x="80" y="65"/>
                  </a:lnTo>
                  <a:lnTo>
                    <a:pt x="58" y="59"/>
                  </a:lnTo>
                  <a:lnTo>
                    <a:pt x="16" y="56"/>
                  </a:lnTo>
                  <a:lnTo>
                    <a:pt x="0" y="70"/>
                  </a:lnTo>
                  <a:lnTo>
                    <a:pt x="2" y="111"/>
                  </a:lnTo>
                  <a:lnTo>
                    <a:pt x="4" y="146"/>
                  </a:lnTo>
                  <a:lnTo>
                    <a:pt x="13" y="175"/>
                  </a:lnTo>
                  <a:lnTo>
                    <a:pt x="23" y="182"/>
                  </a:lnTo>
                </a:path>
              </a:pathLst>
            </a:custGeom>
            <a:gradFill rotWithShape="0">
              <a:gsLst>
                <a:gs pos="0">
                  <a:srgbClr val="CC6600"/>
                </a:gs>
                <a:gs pos="100000">
                  <a:srgbClr val="00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95" y="151"/>
              <a:ext cx="1733" cy="245"/>
            </a:xfrm>
            <a:custGeom>
              <a:avLst/>
              <a:gdLst>
                <a:gd name="T0" fmla="*/ 0 w 1733"/>
                <a:gd name="T1" fmla="*/ 185 h 245"/>
                <a:gd name="T2" fmla="*/ 4 w 1733"/>
                <a:gd name="T3" fmla="*/ 196 h 245"/>
                <a:gd name="T4" fmla="*/ 7 w 1733"/>
                <a:gd name="T5" fmla="*/ 88 h 245"/>
                <a:gd name="T6" fmla="*/ 22 w 1733"/>
                <a:gd name="T7" fmla="*/ 44 h 245"/>
                <a:gd name="T8" fmla="*/ 82 w 1733"/>
                <a:gd name="T9" fmla="*/ 39 h 245"/>
                <a:gd name="T10" fmla="*/ 198 w 1733"/>
                <a:gd name="T11" fmla="*/ 45 h 245"/>
                <a:gd name="T12" fmla="*/ 308 w 1733"/>
                <a:gd name="T13" fmla="*/ 42 h 245"/>
                <a:gd name="T14" fmla="*/ 437 w 1733"/>
                <a:gd name="T15" fmla="*/ 45 h 245"/>
                <a:gd name="T16" fmla="*/ 525 w 1733"/>
                <a:gd name="T17" fmla="*/ 39 h 245"/>
                <a:gd name="T18" fmla="*/ 598 w 1733"/>
                <a:gd name="T19" fmla="*/ 39 h 245"/>
                <a:gd name="T20" fmla="*/ 708 w 1733"/>
                <a:gd name="T21" fmla="*/ 51 h 245"/>
                <a:gd name="T22" fmla="*/ 788 w 1733"/>
                <a:gd name="T23" fmla="*/ 53 h 245"/>
                <a:gd name="T24" fmla="*/ 878 w 1733"/>
                <a:gd name="T25" fmla="*/ 45 h 245"/>
                <a:gd name="T26" fmla="*/ 986 w 1733"/>
                <a:gd name="T27" fmla="*/ 61 h 245"/>
                <a:gd name="T28" fmla="*/ 1071 w 1733"/>
                <a:gd name="T29" fmla="*/ 57 h 245"/>
                <a:gd name="T30" fmla="*/ 1150 w 1733"/>
                <a:gd name="T31" fmla="*/ 49 h 245"/>
                <a:gd name="T32" fmla="*/ 1241 w 1733"/>
                <a:gd name="T33" fmla="*/ 54 h 245"/>
                <a:gd name="T34" fmla="*/ 1319 w 1733"/>
                <a:gd name="T35" fmla="*/ 49 h 245"/>
                <a:gd name="T36" fmla="*/ 1395 w 1733"/>
                <a:gd name="T37" fmla="*/ 44 h 245"/>
                <a:gd name="T38" fmla="*/ 1449 w 1733"/>
                <a:gd name="T39" fmla="*/ 48 h 245"/>
                <a:gd name="T40" fmla="*/ 1557 w 1733"/>
                <a:gd name="T41" fmla="*/ 39 h 245"/>
                <a:gd name="T42" fmla="*/ 1665 w 1733"/>
                <a:gd name="T43" fmla="*/ 51 h 245"/>
                <a:gd name="T44" fmla="*/ 1703 w 1733"/>
                <a:gd name="T45" fmla="*/ 71 h 245"/>
                <a:gd name="T46" fmla="*/ 1721 w 1733"/>
                <a:gd name="T47" fmla="*/ 104 h 245"/>
                <a:gd name="T48" fmla="*/ 1732 w 1733"/>
                <a:gd name="T49" fmla="*/ 189 h 245"/>
                <a:gd name="T50" fmla="*/ 1732 w 1733"/>
                <a:gd name="T51" fmla="*/ 63 h 245"/>
                <a:gd name="T52" fmla="*/ 1725 w 1733"/>
                <a:gd name="T53" fmla="*/ 25 h 245"/>
                <a:gd name="T54" fmla="*/ 1606 w 1733"/>
                <a:gd name="T55" fmla="*/ 9 h 245"/>
                <a:gd name="T56" fmla="*/ 1510 w 1733"/>
                <a:gd name="T57" fmla="*/ 2 h 245"/>
                <a:gd name="T58" fmla="*/ 1443 w 1733"/>
                <a:gd name="T59" fmla="*/ 5 h 245"/>
                <a:gd name="T60" fmla="*/ 1349 w 1733"/>
                <a:gd name="T61" fmla="*/ 12 h 245"/>
                <a:gd name="T62" fmla="*/ 1182 w 1733"/>
                <a:gd name="T63" fmla="*/ 9 h 245"/>
                <a:gd name="T64" fmla="*/ 1067 w 1733"/>
                <a:gd name="T65" fmla="*/ 10 h 245"/>
                <a:gd name="T66" fmla="*/ 986 w 1733"/>
                <a:gd name="T67" fmla="*/ 9 h 245"/>
                <a:gd name="T68" fmla="*/ 923 w 1733"/>
                <a:gd name="T69" fmla="*/ 6 h 245"/>
                <a:gd name="T70" fmla="*/ 813 w 1733"/>
                <a:gd name="T71" fmla="*/ 9 h 245"/>
                <a:gd name="T72" fmla="*/ 681 w 1733"/>
                <a:gd name="T73" fmla="*/ 10 h 245"/>
                <a:gd name="T74" fmla="*/ 531 w 1733"/>
                <a:gd name="T75" fmla="*/ 6 h 245"/>
                <a:gd name="T76" fmla="*/ 463 w 1733"/>
                <a:gd name="T77" fmla="*/ 4 h 245"/>
                <a:gd name="T78" fmla="*/ 351 w 1733"/>
                <a:gd name="T79" fmla="*/ 4 h 245"/>
                <a:gd name="T80" fmla="*/ 208 w 1733"/>
                <a:gd name="T81" fmla="*/ 4 h 245"/>
                <a:gd name="T82" fmla="*/ 87 w 1733"/>
                <a:gd name="T83" fmla="*/ 0 h 245"/>
                <a:gd name="T84" fmla="*/ 28 w 1733"/>
                <a:gd name="T85" fmla="*/ 2 h 245"/>
                <a:gd name="T86" fmla="*/ 4 w 1733"/>
                <a:gd name="T87" fmla="*/ 27 h 245"/>
                <a:gd name="T88" fmla="*/ 0 w 1733"/>
                <a:gd name="T89" fmla="*/ 86 h 24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733" h="245">
                  <a:moveTo>
                    <a:pt x="0" y="119"/>
                  </a:moveTo>
                  <a:lnTo>
                    <a:pt x="0" y="185"/>
                  </a:lnTo>
                  <a:lnTo>
                    <a:pt x="0" y="244"/>
                  </a:lnTo>
                  <a:lnTo>
                    <a:pt x="4" y="196"/>
                  </a:lnTo>
                  <a:lnTo>
                    <a:pt x="5" y="157"/>
                  </a:lnTo>
                  <a:lnTo>
                    <a:pt x="7" y="88"/>
                  </a:lnTo>
                  <a:lnTo>
                    <a:pt x="12" y="55"/>
                  </a:lnTo>
                  <a:lnTo>
                    <a:pt x="22" y="44"/>
                  </a:lnTo>
                  <a:lnTo>
                    <a:pt x="48" y="36"/>
                  </a:lnTo>
                  <a:lnTo>
                    <a:pt x="82" y="39"/>
                  </a:lnTo>
                  <a:lnTo>
                    <a:pt x="162" y="39"/>
                  </a:lnTo>
                  <a:lnTo>
                    <a:pt x="198" y="45"/>
                  </a:lnTo>
                  <a:lnTo>
                    <a:pt x="249" y="39"/>
                  </a:lnTo>
                  <a:lnTo>
                    <a:pt x="308" y="42"/>
                  </a:lnTo>
                  <a:lnTo>
                    <a:pt x="351" y="40"/>
                  </a:lnTo>
                  <a:lnTo>
                    <a:pt x="437" y="45"/>
                  </a:lnTo>
                  <a:lnTo>
                    <a:pt x="467" y="44"/>
                  </a:lnTo>
                  <a:lnTo>
                    <a:pt x="525" y="39"/>
                  </a:lnTo>
                  <a:lnTo>
                    <a:pt x="544" y="46"/>
                  </a:lnTo>
                  <a:lnTo>
                    <a:pt x="598" y="39"/>
                  </a:lnTo>
                  <a:lnTo>
                    <a:pt x="680" y="44"/>
                  </a:lnTo>
                  <a:lnTo>
                    <a:pt x="708" y="51"/>
                  </a:lnTo>
                  <a:lnTo>
                    <a:pt x="751" y="45"/>
                  </a:lnTo>
                  <a:lnTo>
                    <a:pt x="788" y="53"/>
                  </a:lnTo>
                  <a:lnTo>
                    <a:pt x="818" y="53"/>
                  </a:lnTo>
                  <a:lnTo>
                    <a:pt x="878" y="45"/>
                  </a:lnTo>
                  <a:lnTo>
                    <a:pt x="935" y="51"/>
                  </a:lnTo>
                  <a:lnTo>
                    <a:pt x="986" y="61"/>
                  </a:lnTo>
                  <a:lnTo>
                    <a:pt x="1002" y="63"/>
                  </a:lnTo>
                  <a:lnTo>
                    <a:pt x="1071" y="57"/>
                  </a:lnTo>
                  <a:lnTo>
                    <a:pt x="1135" y="52"/>
                  </a:lnTo>
                  <a:lnTo>
                    <a:pt x="1150" y="49"/>
                  </a:lnTo>
                  <a:lnTo>
                    <a:pt x="1174" y="51"/>
                  </a:lnTo>
                  <a:lnTo>
                    <a:pt x="1241" y="54"/>
                  </a:lnTo>
                  <a:lnTo>
                    <a:pt x="1292" y="46"/>
                  </a:lnTo>
                  <a:lnTo>
                    <a:pt x="1319" y="49"/>
                  </a:lnTo>
                  <a:lnTo>
                    <a:pt x="1360" y="51"/>
                  </a:lnTo>
                  <a:lnTo>
                    <a:pt x="1395" y="44"/>
                  </a:lnTo>
                  <a:lnTo>
                    <a:pt x="1418" y="39"/>
                  </a:lnTo>
                  <a:lnTo>
                    <a:pt x="1449" y="48"/>
                  </a:lnTo>
                  <a:lnTo>
                    <a:pt x="1514" y="52"/>
                  </a:lnTo>
                  <a:lnTo>
                    <a:pt x="1557" y="39"/>
                  </a:lnTo>
                  <a:lnTo>
                    <a:pt x="1620" y="51"/>
                  </a:lnTo>
                  <a:lnTo>
                    <a:pt x="1665" y="51"/>
                  </a:lnTo>
                  <a:lnTo>
                    <a:pt x="1688" y="51"/>
                  </a:lnTo>
                  <a:lnTo>
                    <a:pt x="1703" y="71"/>
                  </a:lnTo>
                  <a:lnTo>
                    <a:pt x="1713" y="82"/>
                  </a:lnTo>
                  <a:lnTo>
                    <a:pt x="1721" y="104"/>
                  </a:lnTo>
                  <a:lnTo>
                    <a:pt x="1727" y="140"/>
                  </a:lnTo>
                  <a:lnTo>
                    <a:pt x="1732" y="189"/>
                  </a:lnTo>
                  <a:lnTo>
                    <a:pt x="1732" y="88"/>
                  </a:lnTo>
                  <a:lnTo>
                    <a:pt x="1732" y="63"/>
                  </a:lnTo>
                  <a:lnTo>
                    <a:pt x="1729" y="46"/>
                  </a:lnTo>
                  <a:lnTo>
                    <a:pt x="1725" y="25"/>
                  </a:lnTo>
                  <a:lnTo>
                    <a:pt x="1700" y="11"/>
                  </a:lnTo>
                  <a:lnTo>
                    <a:pt x="1606" y="9"/>
                  </a:lnTo>
                  <a:lnTo>
                    <a:pt x="1584" y="2"/>
                  </a:lnTo>
                  <a:lnTo>
                    <a:pt x="1510" y="2"/>
                  </a:lnTo>
                  <a:lnTo>
                    <a:pt x="1488" y="5"/>
                  </a:lnTo>
                  <a:lnTo>
                    <a:pt x="1443" y="5"/>
                  </a:lnTo>
                  <a:lnTo>
                    <a:pt x="1410" y="3"/>
                  </a:lnTo>
                  <a:lnTo>
                    <a:pt x="1349" y="12"/>
                  </a:lnTo>
                  <a:lnTo>
                    <a:pt x="1222" y="5"/>
                  </a:lnTo>
                  <a:lnTo>
                    <a:pt x="1182" y="9"/>
                  </a:lnTo>
                  <a:lnTo>
                    <a:pt x="1112" y="15"/>
                  </a:lnTo>
                  <a:lnTo>
                    <a:pt x="1067" y="10"/>
                  </a:lnTo>
                  <a:lnTo>
                    <a:pt x="1022" y="9"/>
                  </a:lnTo>
                  <a:lnTo>
                    <a:pt x="986" y="9"/>
                  </a:lnTo>
                  <a:lnTo>
                    <a:pt x="947" y="13"/>
                  </a:lnTo>
                  <a:lnTo>
                    <a:pt x="923" y="6"/>
                  </a:lnTo>
                  <a:lnTo>
                    <a:pt x="839" y="9"/>
                  </a:lnTo>
                  <a:lnTo>
                    <a:pt x="813" y="9"/>
                  </a:lnTo>
                  <a:lnTo>
                    <a:pt x="769" y="6"/>
                  </a:lnTo>
                  <a:lnTo>
                    <a:pt x="681" y="10"/>
                  </a:lnTo>
                  <a:lnTo>
                    <a:pt x="603" y="6"/>
                  </a:lnTo>
                  <a:lnTo>
                    <a:pt x="531" y="6"/>
                  </a:lnTo>
                  <a:lnTo>
                    <a:pt x="496" y="9"/>
                  </a:lnTo>
                  <a:lnTo>
                    <a:pt x="463" y="4"/>
                  </a:lnTo>
                  <a:lnTo>
                    <a:pt x="435" y="4"/>
                  </a:lnTo>
                  <a:lnTo>
                    <a:pt x="351" y="4"/>
                  </a:lnTo>
                  <a:lnTo>
                    <a:pt x="253" y="6"/>
                  </a:lnTo>
                  <a:lnTo>
                    <a:pt x="208" y="4"/>
                  </a:lnTo>
                  <a:lnTo>
                    <a:pt x="155" y="6"/>
                  </a:lnTo>
                  <a:lnTo>
                    <a:pt x="87" y="0"/>
                  </a:lnTo>
                  <a:lnTo>
                    <a:pt x="45" y="0"/>
                  </a:lnTo>
                  <a:lnTo>
                    <a:pt x="28" y="2"/>
                  </a:lnTo>
                  <a:lnTo>
                    <a:pt x="15" y="9"/>
                  </a:lnTo>
                  <a:lnTo>
                    <a:pt x="4" y="27"/>
                  </a:lnTo>
                  <a:lnTo>
                    <a:pt x="0" y="56"/>
                  </a:lnTo>
                  <a:lnTo>
                    <a:pt x="0" y="86"/>
                  </a:lnTo>
                  <a:lnTo>
                    <a:pt x="0" y="11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98" y="539"/>
              <a:ext cx="1733" cy="100"/>
            </a:xfrm>
            <a:custGeom>
              <a:avLst/>
              <a:gdLst>
                <a:gd name="T0" fmla="*/ 0 w 1733"/>
                <a:gd name="T1" fmla="*/ 24 h 100"/>
                <a:gd name="T2" fmla="*/ 4 w 1733"/>
                <a:gd name="T3" fmla="*/ 19 h 100"/>
                <a:gd name="T4" fmla="*/ 6 w 1733"/>
                <a:gd name="T5" fmla="*/ 63 h 100"/>
                <a:gd name="T6" fmla="*/ 22 w 1733"/>
                <a:gd name="T7" fmla="*/ 80 h 100"/>
                <a:gd name="T8" fmla="*/ 48 w 1733"/>
                <a:gd name="T9" fmla="*/ 76 h 100"/>
                <a:gd name="T10" fmla="*/ 90 w 1733"/>
                <a:gd name="T11" fmla="*/ 76 h 100"/>
                <a:gd name="T12" fmla="*/ 132 w 1733"/>
                <a:gd name="T13" fmla="*/ 78 h 100"/>
                <a:gd name="T14" fmla="*/ 156 w 1733"/>
                <a:gd name="T15" fmla="*/ 80 h 100"/>
                <a:gd name="T16" fmla="*/ 202 w 1733"/>
                <a:gd name="T17" fmla="*/ 75 h 100"/>
                <a:gd name="T18" fmla="*/ 266 w 1733"/>
                <a:gd name="T19" fmla="*/ 80 h 100"/>
                <a:gd name="T20" fmla="*/ 336 w 1733"/>
                <a:gd name="T21" fmla="*/ 79 h 100"/>
                <a:gd name="T22" fmla="*/ 390 w 1733"/>
                <a:gd name="T23" fmla="*/ 82 h 100"/>
                <a:gd name="T24" fmla="*/ 421 w 1733"/>
                <a:gd name="T25" fmla="*/ 81 h 100"/>
                <a:gd name="T26" fmla="*/ 525 w 1733"/>
                <a:gd name="T27" fmla="*/ 83 h 100"/>
                <a:gd name="T28" fmla="*/ 590 w 1733"/>
                <a:gd name="T29" fmla="*/ 76 h 100"/>
                <a:gd name="T30" fmla="*/ 656 w 1733"/>
                <a:gd name="T31" fmla="*/ 78 h 100"/>
                <a:gd name="T32" fmla="*/ 708 w 1733"/>
                <a:gd name="T33" fmla="*/ 78 h 100"/>
                <a:gd name="T34" fmla="*/ 788 w 1733"/>
                <a:gd name="T35" fmla="*/ 77 h 100"/>
                <a:gd name="T36" fmla="*/ 850 w 1733"/>
                <a:gd name="T37" fmla="*/ 71 h 100"/>
                <a:gd name="T38" fmla="*/ 942 w 1733"/>
                <a:gd name="T39" fmla="*/ 73 h 100"/>
                <a:gd name="T40" fmla="*/ 1055 w 1733"/>
                <a:gd name="T41" fmla="*/ 76 h 100"/>
                <a:gd name="T42" fmla="*/ 1121 w 1733"/>
                <a:gd name="T43" fmla="*/ 71 h 100"/>
                <a:gd name="T44" fmla="*/ 1150 w 1733"/>
                <a:gd name="T45" fmla="*/ 79 h 100"/>
                <a:gd name="T46" fmla="*/ 1237 w 1733"/>
                <a:gd name="T47" fmla="*/ 79 h 100"/>
                <a:gd name="T48" fmla="*/ 1308 w 1733"/>
                <a:gd name="T49" fmla="*/ 79 h 100"/>
                <a:gd name="T50" fmla="*/ 1332 w 1733"/>
                <a:gd name="T51" fmla="*/ 75 h 100"/>
                <a:gd name="T52" fmla="*/ 1373 w 1733"/>
                <a:gd name="T53" fmla="*/ 80 h 100"/>
                <a:gd name="T54" fmla="*/ 1394 w 1733"/>
                <a:gd name="T55" fmla="*/ 80 h 100"/>
                <a:gd name="T56" fmla="*/ 1451 w 1733"/>
                <a:gd name="T57" fmla="*/ 80 h 100"/>
                <a:gd name="T58" fmla="*/ 1499 w 1733"/>
                <a:gd name="T59" fmla="*/ 77 h 100"/>
                <a:gd name="T60" fmla="*/ 1578 w 1733"/>
                <a:gd name="T61" fmla="*/ 74 h 100"/>
                <a:gd name="T62" fmla="*/ 1687 w 1733"/>
                <a:gd name="T63" fmla="*/ 73 h 100"/>
                <a:gd name="T64" fmla="*/ 1713 w 1733"/>
                <a:gd name="T65" fmla="*/ 65 h 100"/>
                <a:gd name="T66" fmla="*/ 1727 w 1733"/>
                <a:gd name="T67" fmla="*/ 42 h 100"/>
                <a:gd name="T68" fmla="*/ 1732 w 1733"/>
                <a:gd name="T69" fmla="*/ 63 h 100"/>
                <a:gd name="T70" fmla="*/ 1730 w 1733"/>
                <a:gd name="T71" fmla="*/ 80 h 100"/>
                <a:gd name="T72" fmla="*/ 1716 w 1733"/>
                <a:gd name="T73" fmla="*/ 95 h 100"/>
                <a:gd name="T74" fmla="*/ 1606 w 1733"/>
                <a:gd name="T75" fmla="*/ 95 h 100"/>
                <a:gd name="T76" fmla="*/ 1510 w 1733"/>
                <a:gd name="T77" fmla="*/ 97 h 100"/>
                <a:gd name="T78" fmla="*/ 1466 w 1733"/>
                <a:gd name="T79" fmla="*/ 99 h 100"/>
                <a:gd name="T80" fmla="*/ 1416 w 1733"/>
                <a:gd name="T81" fmla="*/ 99 h 100"/>
                <a:gd name="T82" fmla="*/ 1325 w 1733"/>
                <a:gd name="T83" fmla="*/ 93 h 100"/>
                <a:gd name="T84" fmla="*/ 1216 w 1733"/>
                <a:gd name="T85" fmla="*/ 92 h 100"/>
                <a:gd name="T86" fmla="*/ 1125 w 1733"/>
                <a:gd name="T87" fmla="*/ 94 h 100"/>
                <a:gd name="T88" fmla="*/ 1067 w 1733"/>
                <a:gd name="T89" fmla="*/ 94 h 100"/>
                <a:gd name="T90" fmla="*/ 1022 w 1733"/>
                <a:gd name="T91" fmla="*/ 95 h 100"/>
                <a:gd name="T92" fmla="*/ 987 w 1733"/>
                <a:gd name="T93" fmla="*/ 97 h 100"/>
                <a:gd name="T94" fmla="*/ 947 w 1733"/>
                <a:gd name="T95" fmla="*/ 93 h 100"/>
                <a:gd name="T96" fmla="*/ 901 w 1733"/>
                <a:gd name="T97" fmla="*/ 97 h 100"/>
                <a:gd name="T98" fmla="*/ 839 w 1733"/>
                <a:gd name="T99" fmla="*/ 97 h 100"/>
                <a:gd name="T100" fmla="*/ 791 w 1733"/>
                <a:gd name="T101" fmla="*/ 95 h 100"/>
                <a:gd name="T102" fmla="*/ 720 w 1733"/>
                <a:gd name="T103" fmla="*/ 99 h 100"/>
                <a:gd name="T104" fmla="*/ 638 w 1733"/>
                <a:gd name="T105" fmla="*/ 99 h 100"/>
                <a:gd name="T106" fmla="*/ 563 w 1733"/>
                <a:gd name="T107" fmla="*/ 99 h 100"/>
                <a:gd name="T108" fmla="*/ 496 w 1733"/>
                <a:gd name="T109" fmla="*/ 95 h 100"/>
                <a:gd name="T110" fmla="*/ 435 w 1733"/>
                <a:gd name="T111" fmla="*/ 97 h 100"/>
                <a:gd name="T112" fmla="*/ 326 w 1733"/>
                <a:gd name="T113" fmla="*/ 97 h 100"/>
                <a:gd name="T114" fmla="*/ 208 w 1733"/>
                <a:gd name="T115" fmla="*/ 97 h 100"/>
                <a:gd name="T116" fmla="*/ 15 w 1733"/>
                <a:gd name="T117" fmla="*/ 95 h 100"/>
                <a:gd name="T118" fmla="*/ 0 w 1733"/>
                <a:gd name="T119" fmla="*/ 76 h 100"/>
                <a:gd name="T120" fmla="*/ 0 w 1733"/>
                <a:gd name="T121" fmla="*/ 50 h 10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733" h="100">
                  <a:moveTo>
                    <a:pt x="0" y="50"/>
                  </a:moveTo>
                  <a:lnTo>
                    <a:pt x="0" y="24"/>
                  </a:lnTo>
                  <a:lnTo>
                    <a:pt x="0" y="0"/>
                  </a:lnTo>
                  <a:lnTo>
                    <a:pt x="4" y="19"/>
                  </a:lnTo>
                  <a:lnTo>
                    <a:pt x="5" y="35"/>
                  </a:lnTo>
                  <a:lnTo>
                    <a:pt x="6" y="63"/>
                  </a:lnTo>
                  <a:lnTo>
                    <a:pt x="12" y="76"/>
                  </a:lnTo>
                  <a:lnTo>
                    <a:pt x="22" y="80"/>
                  </a:lnTo>
                  <a:lnTo>
                    <a:pt x="33" y="77"/>
                  </a:lnTo>
                  <a:lnTo>
                    <a:pt x="48" y="76"/>
                  </a:lnTo>
                  <a:lnTo>
                    <a:pt x="74" y="75"/>
                  </a:lnTo>
                  <a:lnTo>
                    <a:pt x="90" y="76"/>
                  </a:lnTo>
                  <a:lnTo>
                    <a:pt x="103" y="76"/>
                  </a:lnTo>
                  <a:lnTo>
                    <a:pt x="132" y="78"/>
                  </a:lnTo>
                  <a:lnTo>
                    <a:pt x="143" y="79"/>
                  </a:lnTo>
                  <a:lnTo>
                    <a:pt x="156" y="80"/>
                  </a:lnTo>
                  <a:lnTo>
                    <a:pt x="178" y="76"/>
                  </a:lnTo>
                  <a:lnTo>
                    <a:pt x="202" y="75"/>
                  </a:lnTo>
                  <a:lnTo>
                    <a:pt x="231" y="74"/>
                  </a:lnTo>
                  <a:lnTo>
                    <a:pt x="266" y="80"/>
                  </a:lnTo>
                  <a:lnTo>
                    <a:pt x="311" y="82"/>
                  </a:lnTo>
                  <a:lnTo>
                    <a:pt x="336" y="79"/>
                  </a:lnTo>
                  <a:lnTo>
                    <a:pt x="351" y="82"/>
                  </a:lnTo>
                  <a:lnTo>
                    <a:pt x="390" y="82"/>
                  </a:lnTo>
                  <a:lnTo>
                    <a:pt x="404" y="77"/>
                  </a:lnTo>
                  <a:lnTo>
                    <a:pt x="421" y="81"/>
                  </a:lnTo>
                  <a:lnTo>
                    <a:pt x="467" y="80"/>
                  </a:lnTo>
                  <a:lnTo>
                    <a:pt x="525" y="83"/>
                  </a:lnTo>
                  <a:lnTo>
                    <a:pt x="545" y="80"/>
                  </a:lnTo>
                  <a:lnTo>
                    <a:pt x="590" y="76"/>
                  </a:lnTo>
                  <a:lnTo>
                    <a:pt x="620" y="75"/>
                  </a:lnTo>
                  <a:lnTo>
                    <a:pt x="656" y="78"/>
                  </a:lnTo>
                  <a:lnTo>
                    <a:pt x="680" y="80"/>
                  </a:lnTo>
                  <a:lnTo>
                    <a:pt x="708" y="78"/>
                  </a:lnTo>
                  <a:lnTo>
                    <a:pt x="757" y="81"/>
                  </a:lnTo>
                  <a:lnTo>
                    <a:pt x="788" y="77"/>
                  </a:lnTo>
                  <a:lnTo>
                    <a:pt x="818" y="77"/>
                  </a:lnTo>
                  <a:lnTo>
                    <a:pt x="850" y="71"/>
                  </a:lnTo>
                  <a:lnTo>
                    <a:pt x="890" y="77"/>
                  </a:lnTo>
                  <a:lnTo>
                    <a:pt x="942" y="73"/>
                  </a:lnTo>
                  <a:lnTo>
                    <a:pt x="1002" y="73"/>
                  </a:lnTo>
                  <a:lnTo>
                    <a:pt x="1055" y="76"/>
                  </a:lnTo>
                  <a:lnTo>
                    <a:pt x="1086" y="71"/>
                  </a:lnTo>
                  <a:lnTo>
                    <a:pt x="1121" y="71"/>
                  </a:lnTo>
                  <a:lnTo>
                    <a:pt x="1135" y="77"/>
                  </a:lnTo>
                  <a:lnTo>
                    <a:pt x="1150" y="79"/>
                  </a:lnTo>
                  <a:lnTo>
                    <a:pt x="1196" y="76"/>
                  </a:lnTo>
                  <a:lnTo>
                    <a:pt x="1237" y="79"/>
                  </a:lnTo>
                  <a:lnTo>
                    <a:pt x="1292" y="80"/>
                  </a:lnTo>
                  <a:lnTo>
                    <a:pt x="1308" y="79"/>
                  </a:lnTo>
                  <a:lnTo>
                    <a:pt x="1319" y="79"/>
                  </a:lnTo>
                  <a:lnTo>
                    <a:pt x="1332" y="75"/>
                  </a:lnTo>
                  <a:lnTo>
                    <a:pt x="1360" y="78"/>
                  </a:lnTo>
                  <a:lnTo>
                    <a:pt x="1373" y="80"/>
                  </a:lnTo>
                  <a:lnTo>
                    <a:pt x="1382" y="77"/>
                  </a:lnTo>
                  <a:lnTo>
                    <a:pt x="1394" y="80"/>
                  </a:lnTo>
                  <a:lnTo>
                    <a:pt x="1416" y="76"/>
                  </a:lnTo>
                  <a:lnTo>
                    <a:pt x="1451" y="80"/>
                  </a:lnTo>
                  <a:lnTo>
                    <a:pt x="1485" y="74"/>
                  </a:lnTo>
                  <a:lnTo>
                    <a:pt x="1499" y="77"/>
                  </a:lnTo>
                  <a:lnTo>
                    <a:pt x="1514" y="77"/>
                  </a:lnTo>
                  <a:lnTo>
                    <a:pt x="1578" y="74"/>
                  </a:lnTo>
                  <a:lnTo>
                    <a:pt x="1639" y="77"/>
                  </a:lnTo>
                  <a:lnTo>
                    <a:pt x="1687" y="73"/>
                  </a:lnTo>
                  <a:lnTo>
                    <a:pt x="1703" y="70"/>
                  </a:lnTo>
                  <a:lnTo>
                    <a:pt x="1713" y="65"/>
                  </a:lnTo>
                  <a:lnTo>
                    <a:pt x="1721" y="56"/>
                  </a:lnTo>
                  <a:lnTo>
                    <a:pt x="1727" y="42"/>
                  </a:lnTo>
                  <a:lnTo>
                    <a:pt x="1732" y="22"/>
                  </a:lnTo>
                  <a:lnTo>
                    <a:pt x="1732" y="63"/>
                  </a:lnTo>
                  <a:lnTo>
                    <a:pt x="1732" y="73"/>
                  </a:lnTo>
                  <a:lnTo>
                    <a:pt x="1730" y="80"/>
                  </a:lnTo>
                  <a:lnTo>
                    <a:pt x="1725" y="88"/>
                  </a:lnTo>
                  <a:lnTo>
                    <a:pt x="1716" y="95"/>
                  </a:lnTo>
                  <a:lnTo>
                    <a:pt x="1652" y="99"/>
                  </a:lnTo>
                  <a:lnTo>
                    <a:pt x="1606" y="95"/>
                  </a:lnTo>
                  <a:lnTo>
                    <a:pt x="1583" y="97"/>
                  </a:lnTo>
                  <a:lnTo>
                    <a:pt x="1510" y="97"/>
                  </a:lnTo>
                  <a:lnTo>
                    <a:pt x="1488" y="97"/>
                  </a:lnTo>
                  <a:lnTo>
                    <a:pt x="1466" y="99"/>
                  </a:lnTo>
                  <a:lnTo>
                    <a:pt x="1443" y="96"/>
                  </a:lnTo>
                  <a:lnTo>
                    <a:pt x="1416" y="99"/>
                  </a:lnTo>
                  <a:lnTo>
                    <a:pt x="1346" y="97"/>
                  </a:lnTo>
                  <a:lnTo>
                    <a:pt x="1325" y="93"/>
                  </a:lnTo>
                  <a:lnTo>
                    <a:pt x="1260" y="97"/>
                  </a:lnTo>
                  <a:lnTo>
                    <a:pt x="1216" y="92"/>
                  </a:lnTo>
                  <a:lnTo>
                    <a:pt x="1165" y="97"/>
                  </a:lnTo>
                  <a:lnTo>
                    <a:pt x="1125" y="94"/>
                  </a:lnTo>
                  <a:lnTo>
                    <a:pt x="1088" y="97"/>
                  </a:lnTo>
                  <a:lnTo>
                    <a:pt x="1067" y="94"/>
                  </a:lnTo>
                  <a:lnTo>
                    <a:pt x="1048" y="95"/>
                  </a:lnTo>
                  <a:lnTo>
                    <a:pt x="1022" y="95"/>
                  </a:lnTo>
                  <a:lnTo>
                    <a:pt x="1006" y="92"/>
                  </a:lnTo>
                  <a:lnTo>
                    <a:pt x="987" y="97"/>
                  </a:lnTo>
                  <a:lnTo>
                    <a:pt x="967" y="92"/>
                  </a:lnTo>
                  <a:lnTo>
                    <a:pt x="947" y="93"/>
                  </a:lnTo>
                  <a:lnTo>
                    <a:pt x="923" y="95"/>
                  </a:lnTo>
                  <a:lnTo>
                    <a:pt x="901" y="97"/>
                  </a:lnTo>
                  <a:lnTo>
                    <a:pt x="875" y="97"/>
                  </a:lnTo>
                  <a:lnTo>
                    <a:pt x="839" y="97"/>
                  </a:lnTo>
                  <a:lnTo>
                    <a:pt x="813" y="97"/>
                  </a:lnTo>
                  <a:lnTo>
                    <a:pt x="791" y="95"/>
                  </a:lnTo>
                  <a:lnTo>
                    <a:pt x="769" y="95"/>
                  </a:lnTo>
                  <a:lnTo>
                    <a:pt x="720" y="99"/>
                  </a:lnTo>
                  <a:lnTo>
                    <a:pt x="681" y="94"/>
                  </a:lnTo>
                  <a:lnTo>
                    <a:pt x="638" y="99"/>
                  </a:lnTo>
                  <a:lnTo>
                    <a:pt x="603" y="95"/>
                  </a:lnTo>
                  <a:lnTo>
                    <a:pt x="563" y="99"/>
                  </a:lnTo>
                  <a:lnTo>
                    <a:pt x="531" y="95"/>
                  </a:lnTo>
                  <a:lnTo>
                    <a:pt x="496" y="95"/>
                  </a:lnTo>
                  <a:lnTo>
                    <a:pt x="463" y="97"/>
                  </a:lnTo>
                  <a:lnTo>
                    <a:pt x="435" y="97"/>
                  </a:lnTo>
                  <a:lnTo>
                    <a:pt x="351" y="97"/>
                  </a:lnTo>
                  <a:lnTo>
                    <a:pt x="326" y="97"/>
                  </a:lnTo>
                  <a:lnTo>
                    <a:pt x="254" y="95"/>
                  </a:lnTo>
                  <a:lnTo>
                    <a:pt x="208" y="97"/>
                  </a:lnTo>
                  <a:lnTo>
                    <a:pt x="84" y="94"/>
                  </a:lnTo>
                  <a:lnTo>
                    <a:pt x="15" y="95"/>
                  </a:lnTo>
                  <a:lnTo>
                    <a:pt x="3" y="88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0" y="5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8" name="Group 16"/>
          <p:cNvGrpSpPr>
            <a:grpSpLocks/>
          </p:cNvGrpSpPr>
          <p:nvPr/>
        </p:nvGrpSpPr>
        <p:grpSpPr bwMode="auto">
          <a:xfrm>
            <a:off x="6243638" y="222250"/>
            <a:ext cx="2795587" cy="866775"/>
            <a:chOff x="3933" y="140"/>
            <a:chExt cx="1761" cy="546"/>
          </a:xfrm>
        </p:grpSpPr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3933" y="140"/>
              <a:ext cx="1761" cy="445"/>
            </a:xfrm>
            <a:custGeom>
              <a:avLst/>
              <a:gdLst>
                <a:gd name="T0" fmla="*/ 23 w 1761"/>
                <a:gd name="T1" fmla="*/ 6 h 445"/>
                <a:gd name="T2" fmla="*/ 37 w 1761"/>
                <a:gd name="T3" fmla="*/ 0 h 445"/>
                <a:gd name="T4" fmla="*/ 1706 w 1761"/>
                <a:gd name="T5" fmla="*/ 0 h 445"/>
                <a:gd name="T6" fmla="*/ 1725 w 1761"/>
                <a:gd name="T7" fmla="*/ 4 h 445"/>
                <a:gd name="T8" fmla="*/ 1739 w 1761"/>
                <a:gd name="T9" fmla="*/ 15 h 445"/>
                <a:gd name="T10" fmla="*/ 1751 w 1761"/>
                <a:gd name="T11" fmla="*/ 44 h 445"/>
                <a:gd name="T12" fmla="*/ 1758 w 1761"/>
                <a:gd name="T13" fmla="*/ 77 h 445"/>
                <a:gd name="T14" fmla="*/ 1760 w 1761"/>
                <a:gd name="T15" fmla="*/ 115 h 445"/>
                <a:gd name="T16" fmla="*/ 1760 w 1761"/>
                <a:gd name="T17" fmla="*/ 444 h 445"/>
                <a:gd name="T18" fmla="*/ 66 w 1761"/>
                <a:gd name="T19" fmla="*/ 444 h 445"/>
                <a:gd name="T20" fmla="*/ 0 w 1761"/>
                <a:gd name="T21" fmla="*/ 444 h 445"/>
                <a:gd name="T22" fmla="*/ 0 w 1761"/>
                <a:gd name="T23" fmla="*/ 138 h 445"/>
                <a:gd name="T24" fmla="*/ 0 w 1761"/>
                <a:gd name="T25" fmla="*/ 93 h 445"/>
                <a:gd name="T26" fmla="*/ 7 w 1761"/>
                <a:gd name="T27" fmla="*/ 49 h 445"/>
                <a:gd name="T28" fmla="*/ 13 w 1761"/>
                <a:gd name="T29" fmla="*/ 26 h 445"/>
                <a:gd name="T30" fmla="*/ 23 w 1761"/>
                <a:gd name="T31" fmla="*/ 6 h 44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761" h="445">
                  <a:moveTo>
                    <a:pt x="23" y="6"/>
                  </a:moveTo>
                  <a:lnTo>
                    <a:pt x="37" y="0"/>
                  </a:lnTo>
                  <a:lnTo>
                    <a:pt x="1706" y="0"/>
                  </a:lnTo>
                  <a:lnTo>
                    <a:pt x="1725" y="4"/>
                  </a:lnTo>
                  <a:lnTo>
                    <a:pt x="1739" y="15"/>
                  </a:lnTo>
                  <a:lnTo>
                    <a:pt x="1751" y="44"/>
                  </a:lnTo>
                  <a:lnTo>
                    <a:pt x="1758" y="77"/>
                  </a:lnTo>
                  <a:lnTo>
                    <a:pt x="1760" y="115"/>
                  </a:lnTo>
                  <a:lnTo>
                    <a:pt x="1760" y="444"/>
                  </a:lnTo>
                  <a:lnTo>
                    <a:pt x="66" y="444"/>
                  </a:lnTo>
                  <a:lnTo>
                    <a:pt x="0" y="444"/>
                  </a:lnTo>
                  <a:lnTo>
                    <a:pt x="0" y="138"/>
                  </a:lnTo>
                  <a:lnTo>
                    <a:pt x="0" y="93"/>
                  </a:lnTo>
                  <a:lnTo>
                    <a:pt x="7" y="49"/>
                  </a:lnTo>
                  <a:lnTo>
                    <a:pt x="13" y="26"/>
                  </a:lnTo>
                  <a:lnTo>
                    <a:pt x="23" y="6"/>
                  </a:lnTo>
                </a:path>
              </a:pathLst>
            </a:custGeom>
            <a:gradFill rotWithShape="0">
              <a:gsLst>
                <a:gs pos="0">
                  <a:srgbClr val="00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3933" y="425"/>
              <a:ext cx="1761" cy="190"/>
            </a:xfrm>
            <a:custGeom>
              <a:avLst/>
              <a:gdLst>
                <a:gd name="T0" fmla="*/ 85 w 1761"/>
                <a:gd name="T1" fmla="*/ 65 h 190"/>
                <a:gd name="T2" fmla="*/ 138 w 1761"/>
                <a:gd name="T3" fmla="*/ 65 h 190"/>
                <a:gd name="T4" fmla="*/ 180 w 1761"/>
                <a:gd name="T5" fmla="*/ 97 h 190"/>
                <a:gd name="T6" fmla="*/ 248 w 1761"/>
                <a:gd name="T7" fmla="*/ 78 h 190"/>
                <a:gd name="T8" fmla="*/ 325 w 1761"/>
                <a:gd name="T9" fmla="*/ 69 h 190"/>
                <a:gd name="T10" fmla="*/ 379 w 1761"/>
                <a:gd name="T11" fmla="*/ 88 h 190"/>
                <a:gd name="T12" fmla="*/ 438 w 1761"/>
                <a:gd name="T13" fmla="*/ 78 h 190"/>
                <a:gd name="T14" fmla="*/ 532 w 1761"/>
                <a:gd name="T15" fmla="*/ 84 h 190"/>
                <a:gd name="T16" fmla="*/ 592 w 1761"/>
                <a:gd name="T17" fmla="*/ 97 h 190"/>
                <a:gd name="T18" fmla="*/ 663 w 1761"/>
                <a:gd name="T19" fmla="*/ 59 h 190"/>
                <a:gd name="T20" fmla="*/ 716 w 1761"/>
                <a:gd name="T21" fmla="*/ 93 h 190"/>
                <a:gd name="T22" fmla="*/ 787 w 1761"/>
                <a:gd name="T23" fmla="*/ 87 h 190"/>
                <a:gd name="T24" fmla="*/ 824 w 1761"/>
                <a:gd name="T25" fmla="*/ 93 h 190"/>
                <a:gd name="T26" fmla="*/ 857 w 1761"/>
                <a:gd name="T27" fmla="*/ 59 h 190"/>
                <a:gd name="T28" fmla="*/ 899 w 1761"/>
                <a:gd name="T29" fmla="*/ 35 h 190"/>
                <a:gd name="T30" fmla="*/ 949 w 1761"/>
                <a:gd name="T31" fmla="*/ 32 h 190"/>
                <a:gd name="T32" fmla="*/ 991 w 1761"/>
                <a:gd name="T33" fmla="*/ 23 h 190"/>
                <a:gd name="T34" fmla="*/ 1030 w 1761"/>
                <a:gd name="T35" fmla="*/ 49 h 190"/>
                <a:gd name="T36" fmla="*/ 1071 w 1761"/>
                <a:gd name="T37" fmla="*/ 69 h 190"/>
                <a:gd name="T38" fmla="*/ 1138 w 1761"/>
                <a:gd name="T39" fmla="*/ 55 h 190"/>
                <a:gd name="T40" fmla="*/ 1168 w 1761"/>
                <a:gd name="T41" fmla="*/ 92 h 190"/>
                <a:gd name="T42" fmla="*/ 1215 w 1761"/>
                <a:gd name="T43" fmla="*/ 97 h 190"/>
                <a:gd name="T44" fmla="*/ 1293 w 1761"/>
                <a:gd name="T45" fmla="*/ 97 h 190"/>
                <a:gd name="T46" fmla="*/ 1340 w 1761"/>
                <a:gd name="T47" fmla="*/ 81 h 190"/>
                <a:gd name="T48" fmla="*/ 1376 w 1761"/>
                <a:gd name="T49" fmla="*/ 88 h 190"/>
                <a:gd name="T50" fmla="*/ 1418 w 1761"/>
                <a:gd name="T51" fmla="*/ 59 h 190"/>
                <a:gd name="T52" fmla="*/ 1478 w 1761"/>
                <a:gd name="T53" fmla="*/ 55 h 190"/>
                <a:gd name="T54" fmla="*/ 1528 w 1761"/>
                <a:gd name="T55" fmla="*/ 23 h 190"/>
                <a:gd name="T56" fmla="*/ 1567 w 1761"/>
                <a:gd name="T57" fmla="*/ 15 h 190"/>
                <a:gd name="T58" fmla="*/ 1617 w 1761"/>
                <a:gd name="T59" fmla="*/ 28 h 190"/>
                <a:gd name="T60" fmla="*/ 1661 w 1761"/>
                <a:gd name="T61" fmla="*/ 1 h 190"/>
                <a:gd name="T62" fmla="*/ 1703 w 1761"/>
                <a:gd name="T63" fmla="*/ 49 h 190"/>
                <a:gd name="T64" fmla="*/ 1750 w 1761"/>
                <a:gd name="T65" fmla="*/ 24 h 190"/>
                <a:gd name="T66" fmla="*/ 1760 w 1761"/>
                <a:gd name="T67" fmla="*/ 189 h 190"/>
                <a:gd name="T68" fmla="*/ 727 w 1761"/>
                <a:gd name="T69" fmla="*/ 153 h 190"/>
                <a:gd name="T70" fmla="*/ 0 w 1761"/>
                <a:gd name="T71" fmla="*/ 30 h 190"/>
                <a:gd name="T72" fmla="*/ 26 w 1761"/>
                <a:gd name="T73" fmla="*/ 51 h 190"/>
                <a:gd name="T74" fmla="*/ 61 w 1761"/>
                <a:gd name="T75" fmla="*/ 59 h 19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761" h="190">
                  <a:moveTo>
                    <a:pt x="61" y="59"/>
                  </a:moveTo>
                  <a:lnTo>
                    <a:pt x="85" y="65"/>
                  </a:lnTo>
                  <a:lnTo>
                    <a:pt x="112" y="59"/>
                  </a:lnTo>
                  <a:lnTo>
                    <a:pt x="138" y="65"/>
                  </a:lnTo>
                  <a:lnTo>
                    <a:pt x="158" y="83"/>
                  </a:lnTo>
                  <a:lnTo>
                    <a:pt x="180" y="97"/>
                  </a:lnTo>
                  <a:lnTo>
                    <a:pt x="217" y="85"/>
                  </a:lnTo>
                  <a:lnTo>
                    <a:pt x="248" y="78"/>
                  </a:lnTo>
                  <a:lnTo>
                    <a:pt x="293" y="78"/>
                  </a:lnTo>
                  <a:lnTo>
                    <a:pt x="325" y="69"/>
                  </a:lnTo>
                  <a:lnTo>
                    <a:pt x="354" y="78"/>
                  </a:lnTo>
                  <a:lnTo>
                    <a:pt x="379" y="88"/>
                  </a:lnTo>
                  <a:lnTo>
                    <a:pt x="402" y="92"/>
                  </a:lnTo>
                  <a:lnTo>
                    <a:pt x="438" y="78"/>
                  </a:lnTo>
                  <a:lnTo>
                    <a:pt x="477" y="78"/>
                  </a:lnTo>
                  <a:lnTo>
                    <a:pt x="532" y="84"/>
                  </a:lnTo>
                  <a:lnTo>
                    <a:pt x="555" y="102"/>
                  </a:lnTo>
                  <a:lnTo>
                    <a:pt x="592" y="97"/>
                  </a:lnTo>
                  <a:lnTo>
                    <a:pt x="629" y="69"/>
                  </a:lnTo>
                  <a:lnTo>
                    <a:pt x="663" y="59"/>
                  </a:lnTo>
                  <a:lnTo>
                    <a:pt x="687" y="69"/>
                  </a:lnTo>
                  <a:lnTo>
                    <a:pt x="716" y="93"/>
                  </a:lnTo>
                  <a:lnTo>
                    <a:pt x="750" y="102"/>
                  </a:lnTo>
                  <a:lnTo>
                    <a:pt x="787" y="87"/>
                  </a:lnTo>
                  <a:lnTo>
                    <a:pt x="805" y="81"/>
                  </a:lnTo>
                  <a:lnTo>
                    <a:pt x="824" y="93"/>
                  </a:lnTo>
                  <a:lnTo>
                    <a:pt x="840" y="78"/>
                  </a:lnTo>
                  <a:lnTo>
                    <a:pt x="857" y="59"/>
                  </a:lnTo>
                  <a:lnTo>
                    <a:pt x="877" y="40"/>
                  </a:lnTo>
                  <a:lnTo>
                    <a:pt x="899" y="35"/>
                  </a:lnTo>
                  <a:lnTo>
                    <a:pt x="924" y="40"/>
                  </a:lnTo>
                  <a:lnTo>
                    <a:pt x="949" y="32"/>
                  </a:lnTo>
                  <a:lnTo>
                    <a:pt x="975" y="23"/>
                  </a:lnTo>
                  <a:lnTo>
                    <a:pt x="991" y="23"/>
                  </a:lnTo>
                  <a:lnTo>
                    <a:pt x="1006" y="25"/>
                  </a:lnTo>
                  <a:lnTo>
                    <a:pt x="1030" y="49"/>
                  </a:lnTo>
                  <a:lnTo>
                    <a:pt x="1052" y="45"/>
                  </a:lnTo>
                  <a:lnTo>
                    <a:pt x="1071" y="69"/>
                  </a:lnTo>
                  <a:lnTo>
                    <a:pt x="1107" y="69"/>
                  </a:lnTo>
                  <a:lnTo>
                    <a:pt x="1138" y="55"/>
                  </a:lnTo>
                  <a:lnTo>
                    <a:pt x="1153" y="73"/>
                  </a:lnTo>
                  <a:lnTo>
                    <a:pt x="1168" y="92"/>
                  </a:lnTo>
                  <a:lnTo>
                    <a:pt x="1190" y="86"/>
                  </a:lnTo>
                  <a:lnTo>
                    <a:pt x="1215" y="97"/>
                  </a:lnTo>
                  <a:lnTo>
                    <a:pt x="1242" y="87"/>
                  </a:lnTo>
                  <a:lnTo>
                    <a:pt x="1293" y="97"/>
                  </a:lnTo>
                  <a:lnTo>
                    <a:pt x="1315" y="107"/>
                  </a:lnTo>
                  <a:lnTo>
                    <a:pt x="1340" y="81"/>
                  </a:lnTo>
                  <a:lnTo>
                    <a:pt x="1357" y="79"/>
                  </a:lnTo>
                  <a:lnTo>
                    <a:pt x="1376" y="88"/>
                  </a:lnTo>
                  <a:lnTo>
                    <a:pt x="1394" y="85"/>
                  </a:lnTo>
                  <a:lnTo>
                    <a:pt x="1418" y="59"/>
                  </a:lnTo>
                  <a:lnTo>
                    <a:pt x="1458" y="51"/>
                  </a:lnTo>
                  <a:lnTo>
                    <a:pt x="1478" y="55"/>
                  </a:lnTo>
                  <a:lnTo>
                    <a:pt x="1498" y="55"/>
                  </a:lnTo>
                  <a:lnTo>
                    <a:pt x="1528" y="23"/>
                  </a:lnTo>
                  <a:lnTo>
                    <a:pt x="1545" y="10"/>
                  </a:lnTo>
                  <a:lnTo>
                    <a:pt x="1567" y="15"/>
                  </a:lnTo>
                  <a:lnTo>
                    <a:pt x="1592" y="49"/>
                  </a:lnTo>
                  <a:lnTo>
                    <a:pt x="1617" y="28"/>
                  </a:lnTo>
                  <a:lnTo>
                    <a:pt x="1641" y="0"/>
                  </a:lnTo>
                  <a:lnTo>
                    <a:pt x="1661" y="1"/>
                  </a:lnTo>
                  <a:lnTo>
                    <a:pt x="1685" y="59"/>
                  </a:lnTo>
                  <a:lnTo>
                    <a:pt x="1703" y="49"/>
                  </a:lnTo>
                  <a:lnTo>
                    <a:pt x="1729" y="25"/>
                  </a:lnTo>
                  <a:lnTo>
                    <a:pt x="1750" y="24"/>
                  </a:lnTo>
                  <a:lnTo>
                    <a:pt x="1760" y="44"/>
                  </a:lnTo>
                  <a:lnTo>
                    <a:pt x="1760" y="189"/>
                  </a:lnTo>
                  <a:lnTo>
                    <a:pt x="740" y="148"/>
                  </a:lnTo>
                  <a:lnTo>
                    <a:pt x="727" y="153"/>
                  </a:lnTo>
                  <a:lnTo>
                    <a:pt x="0" y="136"/>
                  </a:lnTo>
                  <a:lnTo>
                    <a:pt x="0" y="30"/>
                  </a:lnTo>
                  <a:lnTo>
                    <a:pt x="10" y="46"/>
                  </a:lnTo>
                  <a:lnTo>
                    <a:pt x="26" y="51"/>
                  </a:lnTo>
                  <a:lnTo>
                    <a:pt x="46" y="53"/>
                  </a:lnTo>
                  <a:lnTo>
                    <a:pt x="61" y="59"/>
                  </a:lnTo>
                </a:path>
              </a:pathLst>
            </a:custGeom>
            <a:solidFill>
              <a:srgbClr val="00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3933" y="489"/>
              <a:ext cx="1761" cy="197"/>
            </a:xfrm>
            <a:custGeom>
              <a:avLst/>
              <a:gdLst>
                <a:gd name="T0" fmla="*/ 37 w 1761"/>
                <a:gd name="T1" fmla="*/ 194 h 197"/>
                <a:gd name="T2" fmla="*/ 1706 w 1761"/>
                <a:gd name="T3" fmla="*/ 196 h 197"/>
                <a:gd name="T4" fmla="*/ 1739 w 1761"/>
                <a:gd name="T5" fmla="*/ 189 h 197"/>
                <a:gd name="T6" fmla="*/ 1758 w 1761"/>
                <a:gd name="T7" fmla="*/ 165 h 197"/>
                <a:gd name="T8" fmla="*/ 1760 w 1761"/>
                <a:gd name="T9" fmla="*/ 23 h 197"/>
                <a:gd name="T10" fmla="*/ 1736 w 1761"/>
                <a:gd name="T11" fmla="*/ 7 h 197"/>
                <a:gd name="T12" fmla="*/ 1723 w 1761"/>
                <a:gd name="T13" fmla="*/ 53 h 197"/>
                <a:gd name="T14" fmla="*/ 1706 w 1761"/>
                <a:gd name="T15" fmla="*/ 50 h 197"/>
                <a:gd name="T16" fmla="*/ 1671 w 1761"/>
                <a:gd name="T17" fmla="*/ 26 h 197"/>
                <a:gd name="T18" fmla="*/ 1625 w 1761"/>
                <a:gd name="T19" fmla="*/ 34 h 197"/>
                <a:gd name="T20" fmla="*/ 1588 w 1761"/>
                <a:gd name="T21" fmla="*/ 39 h 197"/>
                <a:gd name="T22" fmla="*/ 1554 w 1761"/>
                <a:gd name="T23" fmla="*/ 26 h 197"/>
                <a:gd name="T24" fmla="*/ 1520 w 1761"/>
                <a:gd name="T25" fmla="*/ 42 h 197"/>
                <a:gd name="T26" fmla="*/ 1498 w 1761"/>
                <a:gd name="T27" fmla="*/ 52 h 197"/>
                <a:gd name="T28" fmla="*/ 1445 w 1761"/>
                <a:gd name="T29" fmla="*/ 45 h 197"/>
                <a:gd name="T30" fmla="*/ 1396 w 1761"/>
                <a:gd name="T31" fmla="*/ 37 h 197"/>
                <a:gd name="T32" fmla="*/ 1337 w 1761"/>
                <a:gd name="T33" fmla="*/ 86 h 197"/>
                <a:gd name="T34" fmla="*/ 1293 w 1761"/>
                <a:gd name="T35" fmla="*/ 61 h 197"/>
                <a:gd name="T36" fmla="*/ 1240 w 1761"/>
                <a:gd name="T37" fmla="*/ 59 h 197"/>
                <a:gd name="T38" fmla="*/ 1153 w 1761"/>
                <a:gd name="T39" fmla="*/ 58 h 197"/>
                <a:gd name="T40" fmla="*/ 1112 w 1761"/>
                <a:gd name="T41" fmla="*/ 52 h 197"/>
                <a:gd name="T42" fmla="*/ 1079 w 1761"/>
                <a:gd name="T43" fmla="*/ 37 h 197"/>
                <a:gd name="T44" fmla="*/ 1006 w 1761"/>
                <a:gd name="T45" fmla="*/ 68 h 197"/>
                <a:gd name="T46" fmla="*/ 943 w 1761"/>
                <a:gd name="T47" fmla="*/ 53 h 197"/>
                <a:gd name="T48" fmla="*/ 866 w 1761"/>
                <a:gd name="T49" fmla="*/ 61 h 197"/>
                <a:gd name="T50" fmla="*/ 804 w 1761"/>
                <a:gd name="T51" fmla="*/ 61 h 197"/>
                <a:gd name="T52" fmla="*/ 730 w 1761"/>
                <a:gd name="T53" fmla="*/ 82 h 197"/>
                <a:gd name="T54" fmla="*/ 652 w 1761"/>
                <a:gd name="T55" fmla="*/ 71 h 197"/>
                <a:gd name="T56" fmla="*/ 563 w 1761"/>
                <a:gd name="T57" fmla="*/ 73 h 197"/>
                <a:gd name="T58" fmla="*/ 468 w 1761"/>
                <a:gd name="T59" fmla="*/ 52 h 197"/>
                <a:gd name="T60" fmla="*/ 369 w 1761"/>
                <a:gd name="T61" fmla="*/ 37 h 197"/>
                <a:gd name="T62" fmla="*/ 301 w 1761"/>
                <a:gd name="T63" fmla="*/ 55 h 197"/>
                <a:gd name="T64" fmla="*/ 262 w 1761"/>
                <a:gd name="T65" fmla="*/ 50 h 197"/>
                <a:gd name="T66" fmla="*/ 205 w 1761"/>
                <a:gd name="T67" fmla="*/ 57 h 197"/>
                <a:gd name="T68" fmla="*/ 143 w 1761"/>
                <a:gd name="T69" fmla="*/ 55 h 197"/>
                <a:gd name="T70" fmla="*/ 80 w 1761"/>
                <a:gd name="T71" fmla="*/ 68 h 197"/>
                <a:gd name="T72" fmla="*/ 16 w 1761"/>
                <a:gd name="T73" fmla="*/ 59 h 197"/>
                <a:gd name="T74" fmla="*/ 2 w 1761"/>
                <a:gd name="T75" fmla="*/ 116 h 197"/>
                <a:gd name="T76" fmla="*/ 13 w 1761"/>
                <a:gd name="T77" fmla="*/ 184 h 19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761" h="197">
                  <a:moveTo>
                    <a:pt x="23" y="191"/>
                  </a:moveTo>
                  <a:lnTo>
                    <a:pt x="37" y="194"/>
                  </a:lnTo>
                  <a:lnTo>
                    <a:pt x="54" y="196"/>
                  </a:lnTo>
                  <a:lnTo>
                    <a:pt x="1706" y="196"/>
                  </a:lnTo>
                  <a:lnTo>
                    <a:pt x="1725" y="193"/>
                  </a:lnTo>
                  <a:lnTo>
                    <a:pt x="1739" y="189"/>
                  </a:lnTo>
                  <a:lnTo>
                    <a:pt x="1751" y="178"/>
                  </a:lnTo>
                  <a:lnTo>
                    <a:pt x="1758" y="165"/>
                  </a:lnTo>
                  <a:lnTo>
                    <a:pt x="1760" y="150"/>
                  </a:lnTo>
                  <a:lnTo>
                    <a:pt x="1760" y="23"/>
                  </a:lnTo>
                  <a:lnTo>
                    <a:pt x="1745" y="0"/>
                  </a:lnTo>
                  <a:lnTo>
                    <a:pt x="1736" y="7"/>
                  </a:lnTo>
                  <a:lnTo>
                    <a:pt x="1729" y="28"/>
                  </a:lnTo>
                  <a:lnTo>
                    <a:pt x="1723" y="53"/>
                  </a:lnTo>
                  <a:lnTo>
                    <a:pt x="1716" y="52"/>
                  </a:lnTo>
                  <a:lnTo>
                    <a:pt x="1706" y="50"/>
                  </a:lnTo>
                  <a:lnTo>
                    <a:pt x="1685" y="37"/>
                  </a:lnTo>
                  <a:lnTo>
                    <a:pt x="1671" y="26"/>
                  </a:lnTo>
                  <a:lnTo>
                    <a:pt x="1649" y="23"/>
                  </a:lnTo>
                  <a:lnTo>
                    <a:pt x="1625" y="34"/>
                  </a:lnTo>
                  <a:lnTo>
                    <a:pt x="1603" y="52"/>
                  </a:lnTo>
                  <a:lnTo>
                    <a:pt x="1588" y="39"/>
                  </a:lnTo>
                  <a:lnTo>
                    <a:pt x="1574" y="37"/>
                  </a:lnTo>
                  <a:lnTo>
                    <a:pt x="1554" y="26"/>
                  </a:lnTo>
                  <a:lnTo>
                    <a:pt x="1534" y="30"/>
                  </a:lnTo>
                  <a:lnTo>
                    <a:pt x="1520" y="42"/>
                  </a:lnTo>
                  <a:lnTo>
                    <a:pt x="1514" y="59"/>
                  </a:lnTo>
                  <a:lnTo>
                    <a:pt x="1498" y="52"/>
                  </a:lnTo>
                  <a:lnTo>
                    <a:pt x="1475" y="52"/>
                  </a:lnTo>
                  <a:lnTo>
                    <a:pt x="1445" y="45"/>
                  </a:lnTo>
                  <a:lnTo>
                    <a:pt x="1419" y="59"/>
                  </a:lnTo>
                  <a:lnTo>
                    <a:pt x="1396" y="37"/>
                  </a:lnTo>
                  <a:lnTo>
                    <a:pt x="1366" y="52"/>
                  </a:lnTo>
                  <a:lnTo>
                    <a:pt x="1337" y="86"/>
                  </a:lnTo>
                  <a:lnTo>
                    <a:pt x="1314" y="73"/>
                  </a:lnTo>
                  <a:lnTo>
                    <a:pt x="1293" y="61"/>
                  </a:lnTo>
                  <a:lnTo>
                    <a:pt x="1270" y="53"/>
                  </a:lnTo>
                  <a:lnTo>
                    <a:pt x="1240" y="59"/>
                  </a:lnTo>
                  <a:lnTo>
                    <a:pt x="1194" y="69"/>
                  </a:lnTo>
                  <a:lnTo>
                    <a:pt x="1153" y="58"/>
                  </a:lnTo>
                  <a:lnTo>
                    <a:pt x="1135" y="63"/>
                  </a:lnTo>
                  <a:lnTo>
                    <a:pt x="1112" y="52"/>
                  </a:lnTo>
                  <a:lnTo>
                    <a:pt x="1097" y="40"/>
                  </a:lnTo>
                  <a:lnTo>
                    <a:pt x="1079" y="37"/>
                  </a:lnTo>
                  <a:lnTo>
                    <a:pt x="1047" y="45"/>
                  </a:lnTo>
                  <a:lnTo>
                    <a:pt x="1006" y="68"/>
                  </a:lnTo>
                  <a:lnTo>
                    <a:pt x="972" y="47"/>
                  </a:lnTo>
                  <a:lnTo>
                    <a:pt x="943" y="53"/>
                  </a:lnTo>
                  <a:lnTo>
                    <a:pt x="916" y="82"/>
                  </a:lnTo>
                  <a:lnTo>
                    <a:pt x="866" y="61"/>
                  </a:lnTo>
                  <a:lnTo>
                    <a:pt x="829" y="71"/>
                  </a:lnTo>
                  <a:lnTo>
                    <a:pt x="804" y="61"/>
                  </a:lnTo>
                  <a:lnTo>
                    <a:pt x="767" y="66"/>
                  </a:lnTo>
                  <a:lnTo>
                    <a:pt x="730" y="82"/>
                  </a:lnTo>
                  <a:lnTo>
                    <a:pt x="704" y="76"/>
                  </a:lnTo>
                  <a:lnTo>
                    <a:pt x="652" y="71"/>
                  </a:lnTo>
                  <a:lnTo>
                    <a:pt x="619" y="82"/>
                  </a:lnTo>
                  <a:lnTo>
                    <a:pt x="563" y="73"/>
                  </a:lnTo>
                  <a:lnTo>
                    <a:pt x="517" y="66"/>
                  </a:lnTo>
                  <a:lnTo>
                    <a:pt x="468" y="52"/>
                  </a:lnTo>
                  <a:lnTo>
                    <a:pt x="422" y="66"/>
                  </a:lnTo>
                  <a:lnTo>
                    <a:pt x="369" y="37"/>
                  </a:lnTo>
                  <a:lnTo>
                    <a:pt x="329" y="37"/>
                  </a:lnTo>
                  <a:lnTo>
                    <a:pt x="301" y="55"/>
                  </a:lnTo>
                  <a:lnTo>
                    <a:pt x="284" y="41"/>
                  </a:lnTo>
                  <a:lnTo>
                    <a:pt x="262" y="50"/>
                  </a:lnTo>
                  <a:lnTo>
                    <a:pt x="233" y="52"/>
                  </a:lnTo>
                  <a:lnTo>
                    <a:pt x="205" y="57"/>
                  </a:lnTo>
                  <a:lnTo>
                    <a:pt x="171" y="69"/>
                  </a:lnTo>
                  <a:lnTo>
                    <a:pt x="143" y="55"/>
                  </a:lnTo>
                  <a:lnTo>
                    <a:pt x="116" y="62"/>
                  </a:lnTo>
                  <a:lnTo>
                    <a:pt x="80" y="68"/>
                  </a:lnTo>
                  <a:lnTo>
                    <a:pt x="58" y="62"/>
                  </a:lnTo>
                  <a:lnTo>
                    <a:pt x="16" y="59"/>
                  </a:lnTo>
                  <a:lnTo>
                    <a:pt x="0" y="73"/>
                  </a:lnTo>
                  <a:lnTo>
                    <a:pt x="2" y="116"/>
                  </a:lnTo>
                  <a:lnTo>
                    <a:pt x="4" y="153"/>
                  </a:lnTo>
                  <a:lnTo>
                    <a:pt x="13" y="184"/>
                  </a:lnTo>
                  <a:lnTo>
                    <a:pt x="23" y="191"/>
                  </a:lnTo>
                </a:path>
              </a:pathLst>
            </a:custGeom>
            <a:gradFill rotWithShape="0">
              <a:gsLst>
                <a:gs pos="0">
                  <a:srgbClr val="CC6600"/>
                </a:gs>
                <a:gs pos="100000">
                  <a:srgbClr val="00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3943" y="152"/>
              <a:ext cx="1733" cy="254"/>
            </a:xfrm>
            <a:custGeom>
              <a:avLst/>
              <a:gdLst>
                <a:gd name="T0" fmla="*/ 0 w 1733"/>
                <a:gd name="T1" fmla="*/ 191 h 254"/>
                <a:gd name="T2" fmla="*/ 4 w 1733"/>
                <a:gd name="T3" fmla="*/ 203 h 254"/>
                <a:gd name="T4" fmla="*/ 7 w 1733"/>
                <a:gd name="T5" fmla="*/ 92 h 254"/>
                <a:gd name="T6" fmla="*/ 22 w 1733"/>
                <a:gd name="T7" fmla="*/ 46 h 254"/>
                <a:gd name="T8" fmla="*/ 82 w 1733"/>
                <a:gd name="T9" fmla="*/ 40 h 254"/>
                <a:gd name="T10" fmla="*/ 198 w 1733"/>
                <a:gd name="T11" fmla="*/ 46 h 254"/>
                <a:gd name="T12" fmla="*/ 308 w 1733"/>
                <a:gd name="T13" fmla="*/ 44 h 254"/>
                <a:gd name="T14" fmla="*/ 437 w 1733"/>
                <a:gd name="T15" fmla="*/ 46 h 254"/>
                <a:gd name="T16" fmla="*/ 525 w 1733"/>
                <a:gd name="T17" fmla="*/ 40 h 254"/>
                <a:gd name="T18" fmla="*/ 598 w 1733"/>
                <a:gd name="T19" fmla="*/ 40 h 254"/>
                <a:gd name="T20" fmla="*/ 708 w 1733"/>
                <a:gd name="T21" fmla="*/ 53 h 254"/>
                <a:gd name="T22" fmla="*/ 788 w 1733"/>
                <a:gd name="T23" fmla="*/ 55 h 254"/>
                <a:gd name="T24" fmla="*/ 878 w 1733"/>
                <a:gd name="T25" fmla="*/ 46 h 254"/>
                <a:gd name="T26" fmla="*/ 986 w 1733"/>
                <a:gd name="T27" fmla="*/ 63 h 254"/>
                <a:gd name="T28" fmla="*/ 1071 w 1733"/>
                <a:gd name="T29" fmla="*/ 59 h 254"/>
                <a:gd name="T30" fmla="*/ 1150 w 1733"/>
                <a:gd name="T31" fmla="*/ 51 h 254"/>
                <a:gd name="T32" fmla="*/ 1241 w 1733"/>
                <a:gd name="T33" fmla="*/ 56 h 254"/>
                <a:gd name="T34" fmla="*/ 1319 w 1733"/>
                <a:gd name="T35" fmla="*/ 51 h 254"/>
                <a:gd name="T36" fmla="*/ 1395 w 1733"/>
                <a:gd name="T37" fmla="*/ 46 h 254"/>
                <a:gd name="T38" fmla="*/ 1449 w 1733"/>
                <a:gd name="T39" fmla="*/ 50 h 254"/>
                <a:gd name="T40" fmla="*/ 1557 w 1733"/>
                <a:gd name="T41" fmla="*/ 40 h 254"/>
                <a:gd name="T42" fmla="*/ 1665 w 1733"/>
                <a:gd name="T43" fmla="*/ 53 h 254"/>
                <a:gd name="T44" fmla="*/ 1703 w 1733"/>
                <a:gd name="T45" fmla="*/ 74 h 254"/>
                <a:gd name="T46" fmla="*/ 1721 w 1733"/>
                <a:gd name="T47" fmla="*/ 107 h 254"/>
                <a:gd name="T48" fmla="*/ 1732 w 1733"/>
                <a:gd name="T49" fmla="*/ 196 h 254"/>
                <a:gd name="T50" fmla="*/ 1732 w 1733"/>
                <a:gd name="T51" fmla="*/ 65 h 254"/>
                <a:gd name="T52" fmla="*/ 1725 w 1733"/>
                <a:gd name="T53" fmla="*/ 26 h 254"/>
                <a:gd name="T54" fmla="*/ 1606 w 1733"/>
                <a:gd name="T55" fmla="*/ 9 h 254"/>
                <a:gd name="T56" fmla="*/ 1510 w 1733"/>
                <a:gd name="T57" fmla="*/ 2 h 254"/>
                <a:gd name="T58" fmla="*/ 1443 w 1733"/>
                <a:gd name="T59" fmla="*/ 6 h 254"/>
                <a:gd name="T60" fmla="*/ 1349 w 1733"/>
                <a:gd name="T61" fmla="*/ 13 h 254"/>
                <a:gd name="T62" fmla="*/ 1182 w 1733"/>
                <a:gd name="T63" fmla="*/ 9 h 254"/>
                <a:gd name="T64" fmla="*/ 1067 w 1733"/>
                <a:gd name="T65" fmla="*/ 10 h 254"/>
                <a:gd name="T66" fmla="*/ 986 w 1733"/>
                <a:gd name="T67" fmla="*/ 9 h 254"/>
                <a:gd name="T68" fmla="*/ 923 w 1733"/>
                <a:gd name="T69" fmla="*/ 7 h 254"/>
                <a:gd name="T70" fmla="*/ 813 w 1733"/>
                <a:gd name="T71" fmla="*/ 9 h 254"/>
                <a:gd name="T72" fmla="*/ 681 w 1733"/>
                <a:gd name="T73" fmla="*/ 10 h 254"/>
                <a:gd name="T74" fmla="*/ 531 w 1733"/>
                <a:gd name="T75" fmla="*/ 7 h 254"/>
                <a:gd name="T76" fmla="*/ 463 w 1733"/>
                <a:gd name="T77" fmla="*/ 4 h 254"/>
                <a:gd name="T78" fmla="*/ 351 w 1733"/>
                <a:gd name="T79" fmla="*/ 4 h 254"/>
                <a:gd name="T80" fmla="*/ 208 w 1733"/>
                <a:gd name="T81" fmla="*/ 4 h 254"/>
                <a:gd name="T82" fmla="*/ 87 w 1733"/>
                <a:gd name="T83" fmla="*/ 0 h 254"/>
                <a:gd name="T84" fmla="*/ 28 w 1733"/>
                <a:gd name="T85" fmla="*/ 2 h 254"/>
                <a:gd name="T86" fmla="*/ 4 w 1733"/>
                <a:gd name="T87" fmla="*/ 28 h 254"/>
                <a:gd name="T88" fmla="*/ 0 w 1733"/>
                <a:gd name="T89" fmla="*/ 89 h 2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733" h="254">
                  <a:moveTo>
                    <a:pt x="0" y="123"/>
                  </a:moveTo>
                  <a:lnTo>
                    <a:pt x="0" y="191"/>
                  </a:lnTo>
                  <a:lnTo>
                    <a:pt x="0" y="253"/>
                  </a:lnTo>
                  <a:lnTo>
                    <a:pt x="4" y="203"/>
                  </a:lnTo>
                  <a:lnTo>
                    <a:pt x="5" y="163"/>
                  </a:lnTo>
                  <a:lnTo>
                    <a:pt x="7" y="92"/>
                  </a:lnTo>
                  <a:lnTo>
                    <a:pt x="12" y="57"/>
                  </a:lnTo>
                  <a:lnTo>
                    <a:pt x="22" y="46"/>
                  </a:lnTo>
                  <a:lnTo>
                    <a:pt x="48" y="38"/>
                  </a:lnTo>
                  <a:lnTo>
                    <a:pt x="82" y="40"/>
                  </a:lnTo>
                  <a:lnTo>
                    <a:pt x="162" y="40"/>
                  </a:lnTo>
                  <a:lnTo>
                    <a:pt x="198" y="46"/>
                  </a:lnTo>
                  <a:lnTo>
                    <a:pt x="249" y="40"/>
                  </a:lnTo>
                  <a:lnTo>
                    <a:pt x="308" y="44"/>
                  </a:lnTo>
                  <a:lnTo>
                    <a:pt x="351" y="42"/>
                  </a:lnTo>
                  <a:lnTo>
                    <a:pt x="437" y="46"/>
                  </a:lnTo>
                  <a:lnTo>
                    <a:pt x="467" y="46"/>
                  </a:lnTo>
                  <a:lnTo>
                    <a:pt x="525" y="40"/>
                  </a:lnTo>
                  <a:lnTo>
                    <a:pt x="544" y="48"/>
                  </a:lnTo>
                  <a:lnTo>
                    <a:pt x="598" y="40"/>
                  </a:lnTo>
                  <a:lnTo>
                    <a:pt x="680" y="46"/>
                  </a:lnTo>
                  <a:lnTo>
                    <a:pt x="708" y="53"/>
                  </a:lnTo>
                  <a:lnTo>
                    <a:pt x="751" y="46"/>
                  </a:lnTo>
                  <a:lnTo>
                    <a:pt x="788" y="55"/>
                  </a:lnTo>
                  <a:lnTo>
                    <a:pt x="818" y="55"/>
                  </a:lnTo>
                  <a:lnTo>
                    <a:pt x="878" y="46"/>
                  </a:lnTo>
                  <a:lnTo>
                    <a:pt x="935" y="53"/>
                  </a:lnTo>
                  <a:lnTo>
                    <a:pt x="986" y="63"/>
                  </a:lnTo>
                  <a:lnTo>
                    <a:pt x="1002" y="65"/>
                  </a:lnTo>
                  <a:lnTo>
                    <a:pt x="1071" y="59"/>
                  </a:lnTo>
                  <a:lnTo>
                    <a:pt x="1135" y="54"/>
                  </a:lnTo>
                  <a:lnTo>
                    <a:pt x="1150" y="51"/>
                  </a:lnTo>
                  <a:lnTo>
                    <a:pt x="1174" y="53"/>
                  </a:lnTo>
                  <a:lnTo>
                    <a:pt x="1241" y="56"/>
                  </a:lnTo>
                  <a:lnTo>
                    <a:pt x="1292" y="48"/>
                  </a:lnTo>
                  <a:lnTo>
                    <a:pt x="1319" y="51"/>
                  </a:lnTo>
                  <a:lnTo>
                    <a:pt x="1360" y="53"/>
                  </a:lnTo>
                  <a:lnTo>
                    <a:pt x="1395" y="46"/>
                  </a:lnTo>
                  <a:lnTo>
                    <a:pt x="1418" y="40"/>
                  </a:lnTo>
                  <a:lnTo>
                    <a:pt x="1449" y="50"/>
                  </a:lnTo>
                  <a:lnTo>
                    <a:pt x="1514" y="53"/>
                  </a:lnTo>
                  <a:lnTo>
                    <a:pt x="1557" y="40"/>
                  </a:lnTo>
                  <a:lnTo>
                    <a:pt x="1620" y="53"/>
                  </a:lnTo>
                  <a:lnTo>
                    <a:pt x="1665" y="53"/>
                  </a:lnTo>
                  <a:lnTo>
                    <a:pt x="1688" y="53"/>
                  </a:lnTo>
                  <a:lnTo>
                    <a:pt x="1703" y="74"/>
                  </a:lnTo>
                  <a:lnTo>
                    <a:pt x="1713" y="85"/>
                  </a:lnTo>
                  <a:lnTo>
                    <a:pt x="1721" y="107"/>
                  </a:lnTo>
                  <a:lnTo>
                    <a:pt x="1727" y="145"/>
                  </a:lnTo>
                  <a:lnTo>
                    <a:pt x="1732" y="196"/>
                  </a:lnTo>
                  <a:lnTo>
                    <a:pt x="1732" y="92"/>
                  </a:lnTo>
                  <a:lnTo>
                    <a:pt x="1732" y="65"/>
                  </a:lnTo>
                  <a:lnTo>
                    <a:pt x="1729" y="47"/>
                  </a:lnTo>
                  <a:lnTo>
                    <a:pt x="1725" y="26"/>
                  </a:lnTo>
                  <a:lnTo>
                    <a:pt x="1700" y="12"/>
                  </a:lnTo>
                  <a:lnTo>
                    <a:pt x="1606" y="9"/>
                  </a:lnTo>
                  <a:lnTo>
                    <a:pt x="1584" y="2"/>
                  </a:lnTo>
                  <a:lnTo>
                    <a:pt x="1510" y="2"/>
                  </a:lnTo>
                  <a:lnTo>
                    <a:pt x="1488" y="5"/>
                  </a:lnTo>
                  <a:lnTo>
                    <a:pt x="1443" y="6"/>
                  </a:lnTo>
                  <a:lnTo>
                    <a:pt x="1410" y="3"/>
                  </a:lnTo>
                  <a:lnTo>
                    <a:pt x="1349" y="13"/>
                  </a:lnTo>
                  <a:lnTo>
                    <a:pt x="1222" y="6"/>
                  </a:lnTo>
                  <a:lnTo>
                    <a:pt x="1182" y="9"/>
                  </a:lnTo>
                  <a:lnTo>
                    <a:pt x="1112" y="15"/>
                  </a:lnTo>
                  <a:lnTo>
                    <a:pt x="1067" y="10"/>
                  </a:lnTo>
                  <a:lnTo>
                    <a:pt x="1022" y="9"/>
                  </a:lnTo>
                  <a:lnTo>
                    <a:pt x="986" y="9"/>
                  </a:lnTo>
                  <a:lnTo>
                    <a:pt x="947" y="14"/>
                  </a:lnTo>
                  <a:lnTo>
                    <a:pt x="923" y="7"/>
                  </a:lnTo>
                  <a:lnTo>
                    <a:pt x="839" y="9"/>
                  </a:lnTo>
                  <a:lnTo>
                    <a:pt x="813" y="9"/>
                  </a:lnTo>
                  <a:lnTo>
                    <a:pt x="769" y="7"/>
                  </a:lnTo>
                  <a:lnTo>
                    <a:pt x="681" y="10"/>
                  </a:lnTo>
                  <a:lnTo>
                    <a:pt x="603" y="7"/>
                  </a:lnTo>
                  <a:lnTo>
                    <a:pt x="531" y="7"/>
                  </a:lnTo>
                  <a:lnTo>
                    <a:pt x="496" y="9"/>
                  </a:lnTo>
                  <a:lnTo>
                    <a:pt x="463" y="4"/>
                  </a:lnTo>
                  <a:lnTo>
                    <a:pt x="435" y="4"/>
                  </a:lnTo>
                  <a:lnTo>
                    <a:pt x="351" y="4"/>
                  </a:lnTo>
                  <a:lnTo>
                    <a:pt x="253" y="7"/>
                  </a:lnTo>
                  <a:lnTo>
                    <a:pt x="208" y="4"/>
                  </a:lnTo>
                  <a:lnTo>
                    <a:pt x="155" y="7"/>
                  </a:lnTo>
                  <a:lnTo>
                    <a:pt x="87" y="0"/>
                  </a:lnTo>
                  <a:lnTo>
                    <a:pt x="45" y="0"/>
                  </a:lnTo>
                  <a:lnTo>
                    <a:pt x="28" y="2"/>
                  </a:lnTo>
                  <a:lnTo>
                    <a:pt x="15" y="9"/>
                  </a:lnTo>
                  <a:lnTo>
                    <a:pt x="4" y="28"/>
                  </a:lnTo>
                  <a:lnTo>
                    <a:pt x="0" y="58"/>
                  </a:lnTo>
                  <a:lnTo>
                    <a:pt x="0" y="89"/>
                  </a:lnTo>
                  <a:lnTo>
                    <a:pt x="0" y="12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3946" y="556"/>
              <a:ext cx="1733" cy="103"/>
            </a:xfrm>
            <a:custGeom>
              <a:avLst/>
              <a:gdLst>
                <a:gd name="T0" fmla="*/ 0 w 1733"/>
                <a:gd name="T1" fmla="*/ 24 h 103"/>
                <a:gd name="T2" fmla="*/ 4 w 1733"/>
                <a:gd name="T3" fmla="*/ 20 h 103"/>
                <a:gd name="T4" fmla="*/ 6 w 1733"/>
                <a:gd name="T5" fmla="*/ 65 h 103"/>
                <a:gd name="T6" fmla="*/ 22 w 1733"/>
                <a:gd name="T7" fmla="*/ 83 h 103"/>
                <a:gd name="T8" fmla="*/ 48 w 1733"/>
                <a:gd name="T9" fmla="*/ 78 h 103"/>
                <a:gd name="T10" fmla="*/ 90 w 1733"/>
                <a:gd name="T11" fmla="*/ 78 h 103"/>
                <a:gd name="T12" fmla="*/ 132 w 1733"/>
                <a:gd name="T13" fmla="*/ 80 h 103"/>
                <a:gd name="T14" fmla="*/ 156 w 1733"/>
                <a:gd name="T15" fmla="*/ 82 h 103"/>
                <a:gd name="T16" fmla="*/ 202 w 1733"/>
                <a:gd name="T17" fmla="*/ 77 h 103"/>
                <a:gd name="T18" fmla="*/ 266 w 1733"/>
                <a:gd name="T19" fmla="*/ 82 h 103"/>
                <a:gd name="T20" fmla="*/ 336 w 1733"/>
                <a:gd name="T21" fmla="*/ 82 h 103"/>
                <a:gd name="T22" fmla="*/ 390 w 1733"/>
                <a:gd name="T23" fmla="*/ 85 h 103"/>
                <a:gd name="T24" fmla="*/ 421 w 1733"/>
                <a:gd name="T25" fmla="*/ 83 h 103"/>
                <a:gd name="T26" fmla="*/ 525 w 1733"/>
                <a:gd name="T27" fmla="*/ 85 h 103"/>
                <a:gd name="T28" fmla="*/ 590 w 1733"/>
                <a:gd name="T29" fmla="*/ 78 h 103"/>
                <a:gd name="T30" fmla="*/ 656 w 1733"/>
                <a:gd name="T31" fmla="*/ 80 h 103"/>
                <a:gd name="T32" fmla="*/ 708 w 1733"/>
                <a:gd name="T33" fmla="*/ 80 h 103"/>
                <a:gd name="T34" fmla="*/ 788 w 1733"/>
                <a:gd name="T35" fmla="*/ 79 h 103"/>
                <a:gd name="T36" fmla="*/ 850 w 1733"/>
                <a:gd name="T37" fmla="*/ 74 h 103"/>
                <a:gd name="T38" fmla="*/ 942 w 1733"/>
                <a:gd name="T39" fmla="*/ 75 h 103"/>
                <a:gd name="T40" fmla="*/ 1055 w 1733"/>
                <a:gd name="T41" fmla="*/ 78 h 103"/>
                <a:gd name="T42" fmla="*/ 1121 w 1733"/>
                <a:gd name="T43" fmla="*/ 74 h 103"/>
                <a:gd name="T44" fmla="*/ 1150 w 1733"/>
                <a:gd name="T45" fmla="*/ 81 h 103"/>
                <a:gd name="T46" fmla="*/ 1237 w 1733"/>
                <a:gd name="T47" fmla="*/ 81 h 103"/>
                <a:gd name="T48" fmla="*/ 1308 w 1733"/>
                <a:gd name="T49" fmla="*/ 81 h 103"/>
                <a:gd name="T50" fmla="*/ 1332 w 1733"/>
                <a:gd name="T51" fmla="*/ 77 h 103"/>
                <a:gd name="T52" fmla="*/ 1373 w 1733"/>
                <a:gd name="T53" fmla="*/ 82 h 103"/>
                <a:gd name="T54" fmla="*/ 1394 w 1733"/>
                <a:gd name="T55" fmla="*/ 83 h 103"/>
                <a:gd name="T56" fmla="*/ 1451 w 1733"/>
                <a:gd name="T57" fmla="*/ 82 h 103"/>
                <a:gd name="T58" fmla="*/ 1499 w 1733"/>
                <a:gd name="T59" fmla="*/ 80 h 103"/>
                <a:gd name="T60" fmla="*/ 1578 w 1733"/>
                <a:gd name="T61" fmla="*/ 76 h 103"/>
                <a:gd name="T62" fmla="*/ 1687 w 1733"/>
                <a:gd name="T63" fmla="*/ 75 h 103"/>
                <a:gd name="T64" fmla="*/ 1713 w 1733"/>
                <a:gd name="T65" fmla="*/ 67 h 103"/>
                <a:gd name="T66" fmla="*/ 1727 w 1733"/>
                <a:gd name="T67" fmla="*/ 43 h 103"/>
                <a:gd name="T68" fmla="*/ 1732 w 1733"/>
                <a:gd name="T69" fmla="*/ 65 h 103"/>
                <a:gd name="T70" fmla="*/ 1730 w 1733"/>
                <a:gd name="T71" fmla="*/ 82 h 103"/>
                <a:gd name="T72" fmla="*/ 1716 w 1733"/>
                <a:gd name="T73" fmla="*/ 98 h 103"/>
                <a:gd name="T74" fmla="*/ 1606 w 1733"/>
                <a:gd name="T75" fmla="*/ 98 h 103"/>
                <a:gd name="T76" fmla="*/ 1510 w 1733"/>
                <a:gd name="T77" fmla="*/ 100 h 103"/>
                <a:gd name="T78" fmla="*/ 1466 w 1733"/>
                <a:gd name="T79" fmla="*/ 102 h 103"/>
                <a:gd name="T80" fmla="*/ 1416 w 1733"/>
                <a:gd name="T81" fmla="*/ 102 h 103"/>
                <a:gd name="T82" fmla="*/ 1325 w 1733"/>
                <a:gd name="T83" fmla="*/ 96 h 103"/>
                <a:gd name="T84" fmla="*/ 1216 w 1733"/>
                <a:gd name="T85" fmla="*/ 95 h 103"/>
                <a:gd name="T86" fmla="*/ 1125 w 1733"/>
                <a:gd name="T87" fmla="*/ 97 h 103"/>
                <a:gd name="T88" fmla="*/ 1067 w 1733"/>
                <a:gd name="T89" fmla="*/ 97 h 103"/>
                <a:gd name="T90" fmla="*/ 1022 w 1733"/>
                <a:gd name="T91" fmla="*/ 98 h 103"/>
                <a:gd name="T92" fmla="*/ 987 w 1733"/>
                <a:gd name="T93" fmla="*/ 100 h 103"/>
                <a:gd name="T94" fmla="*/ 947 w 1733"/>
                <a:gd name="T95" fmla="*/ 96 h 103"/>
                <a:gd name="T96" fmla="*/ 901 w 1733"/>
                <a:gd name="T97" fmla="*/ 100 h 103"/>
                <a:gd name="T98" fmla="*/ 839 w 1733"/>
                <a:gd name="T99" fmla="*/ 100 h 103"/>
                <a:gd name="T100" fmla="*/ 791 w 1733"/>
                <a:gd name="T101" fmla="*/ 98 h 103"/>
                <a:gd name="T102" fmla="*/ 720 w 1733"/>
                <a:gd name="T103" fmla="*/ 102 h 103"/>
                <a:gd name="T104" fmla="*/ 638 w 1733"/>
                <a:gd name="T105" fmla="*/ 102 h 103"/>
                <a:gd name="T106" fmla="*/ 563 w 1733"/>
                <a:gd name="T107" fmla="*/ 102 h 103"/>
                <a:gd name="T108" fmla="*/ 496 w 1733"/>
                <a:gd name="T109" fmla="*/ 98 h 103"/>
                <a:gd name="T110" fmla="*/ 435 w 1733"/>
                <a:gd name="T111" fmla="*/ 100 h 103"/>
                <a:gd name="T112" fmla="*/ 326 w 1733"/>
                <a:gd name="T113" fmla="*/ 100 h 103"/>
                <a:gd name="T114" fmla="*/ 208 w 1733"/>
                <a:gd name="T115" fmla="*/ 100 h 103"/>
                <a:gd name="T116" fmla="*/ 15 w 1733"/>
                <a:gd name="T117" fmla="*/ 98 h 103"/>
                <a:gd name="T118" fmla="*/ 0 w 1733"/>
                <a:gd name="T119" fmla="*/ 78 h 103"/>
                <a:gd name="T120" fmla="*/ 0 w 1733"/>
                <a:gd name="T121" fmla="*/ 52 h 10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733" h="103">
                  <a:moveTo>
                    <a:pt x="0" y="52"/>
                  </a:moveTo>
                  <a:lnTo>
                    <a:pt x="0" y="24"/>
                  </a:lnTo>
                  <a:lnTo>
                    <a:pt x="0" y="0"/>
                  </a:lnTo>
                  <a:lnTo>
                    <a:pt x="4" y="20"/>
                  </a:lnTo>
                  <a:lnTo>
                    <a:pt x="5" y="36"/>
                  </a:lnTo>
                  <a:lnTo>
                    <a:pt x="6" y="65"/>
                  </a:lnTo>
                  <a:lnTo>
                    <a:pt x="12" y="78"/>
                  </a:lnTo>
                  <a:lnTo>
                    <a:pt x="22" y="83"/>
                  </a:lnTo>
                  <a:lnTo>
                    <a:pt x="33" y="80"/>
                  </a:lnTo>
                  <a:lnTo>
                    <a:pt x="48" y="78"/>
                  </a:lnTo>
                  <a:lnTo>
                    <a:pt x="74" y="77"/>
                  </a:lnTo>
                  <a:lnTo>
                    <a:pt x="90" y="78"/>
                  </a:lnTo>
                  <a:lnTo>
                    <a:pt x="103" y="78"/>
                  </a:lnTo>
                  <a:lnTo>
                    <a:pt x="132" y="80"/>
                  </a:lnTo>
                  <a:lnTo>
                    <a:pt x="143" y="81"/>
                  </a:lnTo>
                  <a:lnTo>
                    <a:pt x="156" y="82"/>
                  </a:lnTo>
                  <a:lnTo>
                    <a:pt x="178" y="78"/>
                  </a:lnTo>
                  <a:lnTo>
                    <a:pt x="202" y="77"/>
                  </a:lnTo>
                  <a:lnTo>
                    <a:pt x="231" y="76"/>
                  </a:lnTo>
                  <a:lnTo>
                    <a:pt x="266" y="82"/>
                  </a:lnTo>
                  <a:lnTo>
                    <a:pt x="311" y="85"/>
                  </a:lnTo>
                  <a:lnTo>
                    <a:pt x="336" y="82"/>
                  </a:lnTo>
                  <a:lnTo>
                    <a:pt x="351" y="85"/>
                  </a:lnTo>
                  <a:lnTo>
                    <a:pt x="390" y="85"/>
                  </a:lnTo>
                  <a:lnTo>
                    <a:pt x="404" y="80"/>
                  </a:lnTo>
                  <a:lnTo>
                    <a:pt x="421" y="83"/>
                  </a:lnTo>
                  <a:lnTo>
                    <a:pt x="467" y="83"/>
                  </a:lnTo>
                  <a:lnTo>
                    <a:pt x="525" y="85"/>
                  </a:lnTo>
                  <a:lnTo>
                    <a:pt x="545" y="82"/>
                  </a:lnTo>
                  <a:lnTo>
                    <a:pt x="590" y="78"/>
                  </a:lnTo>
                  <a:lnTo>
                    <a:pt x="620" y="77"/>
                  </a:lnTo>
                  <a:lnTo>
                    <a:pt x="656" y="80"/>
                  </a:lnTo>
                  <a:lnTo>
                    <a:pt x="680" y="83"/>
                  </a:lnTo>
                  <a:lnTo>
                    <a:pt x="708" y="80"/>
                  </a:lnTo>
                  <a:lnTo>
                    <a:pt x="757" y="83"/>
                  </a:lnTo>
                  <a:lnTo>
                    <a:pt x="788" y="79"/>
                  </a:lnTo>
                  <a:lnTo>
                    <a:pt x="818" y="79"/>
                  </a:lnTo>
                  <a:lnTo>
                    <a:pt x="850" y="74"/>
                  </a:lnTo>
                  <a:lnTo>
                    <a:pt x="890" y="80"/>
                  </a:lnTo>
                  <a:lnTo>
                    <a:pt x="942" y="75"/>
                  </a:lnTo>
                  <a:lnTo>
                    <a:pt x="1002" y="75"/>
                  </a:lnTo>
                  <a:lnTo>
                    <a:pt x="1055" y="78"/>
                  </a:lnTo>
                  <a:lnTo>
                    <a:pt x="1086" y="73"/>
                  </a:lnTo>
                  <a:lnTo>
                    <a:pt x="1121" y="74"/>
                  </a:lnTo>
                  <a:lnTo>
                    <a:pt x="1135" y="80"/>
                  </a:lnTo>
                  <a:lnTo>
                    <a:pt x="1150" y="81"/>
                  </a:lnTo>
                  <a:lnTo>
                    <a:pt x="1196" y="78"/>
                  </a:lnTo>
                  <a:lnTo>
                    <a:pt x="1237" y="81"/>
                  </a:lnTo>
                  <a:lnTo>
                    <a:pt x="1292" y="82"/>
                  </a:lnTo>
                  <a:lnTo>
                    <a:pt x="1308" y="81"/>
                  </a:lnTo>
                  <a:lnTo>
                    <a:pt x="1319" y="81"/>
                  </a:lnTo>
                  <a:lnTo>
                    <a:pt x="1332" y="77"/>
                  </a:lnTo>
                  <a:lnTo>
                    <a:pt x="1360" y="80"/>
                  </a:lnTo>
                  <a:lnTo>
                    <a:pt x="1373" y="82"/>
                  </a:lnTo>
                  <a:lnTo>
                    <a:pt x="1382" y="80"/>
                  </a:lnTo>
                  <a:lnTo>
                    <a:pt x="1394" y="83"/>
                  </a:lnTo>
                  <a:lnTo>
                    <a:pt x="1416" y="78"/>
                  </a:lnTo>
                  <a:lnTo>
                    <a:pt x="1451" y="82"/>
                  </a:lnTo>
                  <a:lnTo>
                    <a:pt x="1485" y="76"/>
                  </a:lnTo>
                  <a:lnTo>
                    <a:pt x="1499" y="80"/>
                  </a:lnTo>
                  <a:lnTo>
                    <a:pt x="1514" y="80"/>
                  </a:lnTo>
                  <a:lnTo>
                    <a:pt x="1578" y="76"/>
                  </a:lnTo>
                  <a:lnTo>
                    <a:pt x="1639" y="80"/>
                  </a:lnTo>
                  <a:lnTo>
                    <a:pt x="1687" y="75"/>
                  </a:lnTo>
                  <a:lnTo>
                    <a:pt x="1703" y="72"/>
                  </a:lnTo>
                  <a:lnTo>
                    <a:pt x="1713" y="67"/>
                  </a:lnTo>
                  <a:lnTo>
                    <a:pt x="1721" y="58"/>
                  </a:lnTo>
                  <a:lnTo>
                    <a:pt x="1727" y="43"/>
                  </a:lnTo>
                  <a:lnTo>
                    <a:pt x="1732" y="23"/>
                  </a:lnTo>
                  <a:lnTo>
                    <a:pt x="1732" y="65"/>
                  </a:lnTo>
                  <a:lnTo>
                    <a:pt x="1732" y="75"/>
                  </a:lnTo>
                  <a:lnTo>
                    <a:pt x="1730" y="82"/>
                  </a:lnTo>
                  <a:lnTo>
                    <a:pt x="1725" y="91"/>
                  </a:lnTo>
                  <a:lnTo>
                    <a:pt x="1716" y="98"/>
                  </a:lnTo>
                  <a:lnTo>
                    <a:pt x="1652" y="102"/>
                  </a:lnTo>
                  <a:lnTo>
                    <a:pt x="1606" y="98"/>
                  </a:lnTo>
                  <a:lnTo>
                    <a:pt x="1583" y="100"/>
                  </a:lnTo>
                  <a:lnTo>
                    <a:pt x="1510" y="100"/>
                  </a:lnTo>
                  <a:lnTo>
                    <a:pt x="1488" y="100"/>
                  </a:lnTo>
                  <a:lnTo>
                    <a:pt x="1466" y="102"/>
                  </a:lnTo>
                  <a:lnTo>
                    <a:pt x="1443" y="99"/>
                  </a:lnTo>
                  <a:lnTo>
                    <a:pt x="1416" y="102"/>
                  </a:lnTo>
                  <a:lnTo>
                    <a:pt x="1346" y="100"/>
                  </a:lnTo>
                  <a:lnTo>
                    <a:pt x="1325" y="96"/>
                  </a:lnTo>
                  <a:lnTo>
                    <a:pt x="1260" y="100"/>
                  </a:lnTo>
                  <a:lnTo>
                    <a:pt x="1216" y="95"/>
                  </a:lnTo>
                  <a:lnTo>
                    <a:pt x="1165" y="100"/>
                  </a:lnTo>
                  <a:lnTo>
                    <a:pt x="1125" y="97"/>
                  </a:lnTo>
                  <a:lnTo>
                    <a:pt x="1088" y="100"/>
                  </a:lnTo>
                  <a:lnTo>
                    <a:pt x="1067" y="97"/>
                  </a:lnTo>
                  <a:lnTo>
                    <a:pt x="1048" y="98"/>
                  </a:lnTo>
                  <a:lnTo>
                    <a:pt x="1022" y="98"/>
                  </a:lnTo>
                  <a:lnTo>
                    <a:pt x="1006" y="95"/>
                  </a:lnTo>
                  <a:lnTo>
                    <a:pt x="987" y="100"/>
                  </a:lnTo>
                  <a:lnTo>
                    <a:pt x="967" y="95"/>
                  </a:lnTo>
                  <a:lnTo>
                    <a:pt x="947" y="96"/>
                  </a:lnTo>
                  <a:lnTo>
                    <a:pt x="923" y="98"/>
                  </a:lnTo>
                  <a:lnTo>
                    <a:pt x="901" y="100"/>
                  </a:lnTo>
                  <a:lnTo>
                    <a:pt x="875" y="100"/>
                  </a:lnTo>
                  <a:lnTo>
                    <a:pt x="839" y="100"/>
                  </a:lnTo>
                  <a:lnTo>
                    <a:pt x="813" y="100"/>
                  </a:lnTo>
                  <a:lnTo>
                    <a:pt x="791" y="98"/>
                  </a:lnTo>
                  <a:lnTo>
                    <a:pt x="769" y="98"/>
                  </a:lnTo>
                  <a:lnTo>
                    <a:pt x="720" y="102"/>
                  </a:lnTo>
                  <a:lnTo>
                    <a:pt x="681" y="97"/>
                  </a:lnTo>
                  <a:lnTo>
                    <a:pt x="638" y="102"/>
                  </a:lnTo>
                  <a:lnTo>
                    <a:pt x="603" y="98"/>
                  </a:lnTo>
                  <a:lnTo>
                    <a:pt x="563" y="102"/>
                  </a:lnTo>
                  <a:lnTo>
                    <a:pt x="531" y="98"/>
                  </a:lnTo>
                  <a:lnTo>
                    <a:pt x="496" y="98"/>
                  </a:lnTo>
                  <a:lnTo>
                    <a:pt x="463" y="100"/>
                  </a:lnTo>
                  <a:lnTo>
                    <a:pt x="435" y="100"/>
                  </a:lnTo>
                  <a:lnTo>
                    <a:pt x="351" y="100"/>
                  </a:lnTo>
                  <a:lnTo>
                    <a:pt x="326" y="100"/>
                  </a:lnTo>
                  <a:lnTo>
                    <a:pt x="254" y="98"/>
                  </a:lnTo>
                  <a:lnTo>
                    <a:pt x="208" y="100"/>
                  </a:lnTo>
                  <a:lnTo>
                    <a:pt x="84" y="97"/>
                  </a:lnTo>
                  <a:lnTo>
                    <a:pt x="15" y="98"/>
                  </a:lnTo>
                  <a:lnTo>
                    <a:pt x="3" y="90"/>
                  </a:lnTo>
                  <a:lnTo>
                    <a:pt x="0" y="78"/>
                  </a:lnTo>
                  <a:lnTo>
                    <a:pt x="0" y="65"/>
                  </a:lnTo>
                  <a:lnTo>
                    <a:pt x="0" y="52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0374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40" tIns="45720" rIns="91440" bIns="45720"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0375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40" tIns="45720" rIns="91440" bIns="45720"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66E679F9-2850-4913-B1F5-C06F0FB3DE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68402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8 w 1722"/>
                <a:gd name="T1" fmla="*/ 64 h 66"/>
                <a:gd name="T2" fmla="*/ 1718 w 1722"/>
                <a:gd name="T3" fmla="*/ 58 h 66"/>
                <a:gd name="T4" fmla="*/ 0 w 1722"/>
                <a:gd name="T5" fmla="*/ 0 h 66"/>
                <a:gd name="T6" fmla="*/ 0 w 1722"/>
                <a:gd name="T7" fmla="*/ 46 h 66"/>
                <a:gd name="T8" fmla="*/ 1718 w 1722"/>
                <a:gd name="T9" fmla="*/ 64 h 66"/>
                <a:gd name="T10" fmla="*/ 1718 w 1722"/>
                <a:gd name="T11" fmla="*/ 64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3 w 975"/>
                <a:gd name="T1" fmla="*/ 48 h 101"/>
                <a:gd name="T2" fmla="*/ 973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3 w 975"/>
                <a:gd name="T9" fmla="*/ 48 h 101"/>
                <a:gd name="T10" fmla="*/ 973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7 w 2141"/>
                <a:gd name="T7" fmla="*/ 0 h 198"/>
                <a:gd name="T8" fmla="*/ 213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6 w 2517"/>
                <a:gd name="T1" fmla="*/ 276 h 276"/>
                <a:gd name="T2" fmla="*/ 2511 w 2517"/>
                <a:gd name="T3" fmla="*/ 204 h 276"/>
                <a:gd name="T4" fmla="*/ 2254 w 2517"/>
                <a:gd name="T5" fmla="*/ 0 h 276"/>
                <a:gd name="T6" fmla="*/ 0 w 2517"/>
                <a:gd name="T7" fmla="*/ 276 h 276"/>
                <a:gd name="T8" fmla="*/ 2176 w 2517"/>
                <a:gd name="T9" fmla="*/ 276 h 276"/>
                <a:gd name="T10" fmla="*/ 2176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7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7 w 729"/>
                <a:gd name="T7" fmla="*/ 240 h 240"/>
                <a:gd name="T8" fmla="*/ 727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7 w 729"/>
                <a:gd name="T1" fmla="*/ 318 h 318"/>
                <a:gd name="T2" fmla="*/ 727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7 w 729"/>
                <a:gd name="T9" fmla="*/ 318 h 318"/>
                <a:gd name="T10" fmla="*/ 727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0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Arial" pitchFamily="-112" charset="0"/>
                  <a:ea typeface="ＭＳ Ｐゴシック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Arial" pitchFamily="-112" charset="0"/>
                  <a:ea typeface="ＭＳ Ｐゴシック" charset="0"/>
                </a:endParaRPr>
              </a:p>
            </p:txBody>
          </p:sp>
        </p:grpSp>
      </p:grpSp>
      <p:sp>
        <p:nvSpPr>
          <p:cNvPr id="24618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619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2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60886-8FA6-7941-94D8-AFAFCC4ED1E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85704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ADA3C-B3B7-9C4C-B0ED-47C9E81F31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88758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08A85-8BEE-2E4E-BF3D-658693EBB33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80303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D302C-B778-B343-99BD-762588BA3A2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24338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307CC-173C-7242-AEB1-4AD3CB769B7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55211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EDDF9-32D7-6942-8C64-AF6808FBD99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80896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15F51-59C9-234F-A0EF-76E055F732B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31655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52765-FDDF-FB44-94E3-715E5A47027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13903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5B16A2-92C8-D243-B3A1-DB9CE692686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89870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4639-2453-6548-A817-E130856AAE1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869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4A1548-2A2A-49A7-B442-F2B8B8123A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964311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A34EF-36BC-504A-8929-AC7E7CA4282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47131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F597C-6D2D-2441-93B7-7DC90387C7A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34340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156AC-E8AB-0647-A3B7-E5A9ACA72AA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33985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C2E05765-02FE-C745-8A86-30EB5B3E5D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25787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5BC55264-CAB4-1643-B8D2-9248AAA8DC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9386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9B285DF7-DB10-FA46-9773-C24561E404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34648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4C820D39-9687-A24F-BE67-7A2363F42A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7840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78EA09A-0A7D-3546-9CBF-F6D30A191A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4020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FBEC784-D90E-D54D-94D9-CAC90AC3C1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3962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4AF70326-8E97-7A4E-A641-AD7CB8625C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5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5025EE-AC13-43A8-A402-49F48F13FC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200283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7E0BC50E-E1BD-4340-B9DF-1E9F61A0B4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8555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106A40E-52F4-3E4F-BA25-3390960364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7345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6931E6A0-4A22-604B-A18C-4F14BBD11A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6432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63F8B693-5297-464C-8774-9052536362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63178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532138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517906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94806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308185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936471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4354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938" y="2116138"/>
            <a:ext cx="4371975" cy="4135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2116138"/>
            <a:ext cx="4371975" cy="4135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7F35A0-BF76-49C2-B9A4-57E72FBB29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266076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799213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76615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13194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147424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58452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0 w 1722"/>
                <a:gd name="T1" fmla="*/ 65 h 66"/>
                <a:gd name="T2" fmla="*/ 1720 w 1722"/>
                <a:gd name="T3" fmla="*/ 59 h 66"/>
                <a:gd name="T4" fmla="*/ 0 w 1722"/>
                <a:gd name="T5" fmla="*/ 0 h 66"/>
                <a:gd name="T6" fmla="*/ 0 w 1722"/>
                <a:gd name="T7" fmla="*/ 47 h 66"/>
                <a:gd name="T8" fmla="*/ 1720 w 1722"/>
                <a:gd name="T9" fmla="*/ 65 h 66"/>
                <a:gd name="T10" fmla="*/ 1720 w 1722"/>
                <a:gd name="T11" fmla="*/ 65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4 w 4789"/>
                <a:gd name="T3" fmla="*/ 77 h 329"/>
                <a:gd name="T4" fmla="*/ 4784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rgbClr val="00007D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4 w 975"/>
                <a:gd name="T1" fmla="*/ 48 h 101"/>
                <a:gd name="T2" fmla="*/ 974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4 w 975"/>
                <a:gd name="T9" fmla="*/ 48 h 101"/>
                <a:gd name="T10" fmla="*/ 974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9 w 2141"/>
                <a:gd name="T7" fmla="*/ 0 h 198"/>
                <a:gd name="T8" fmla="*/ 213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9 w 2517"/>
                <a:gd name="T1" fmla="*/ 276 h 276"/>
                <a:gd name="T2" fmla="*/ 2514 w 2517"/>
                <a:gd name="T3" fmla="*/ 204 h 276"/>
                <a:gd name="T4" fmla="*/ 2257 w 2517"/>
                <a:gd name="T5" fmla="*/ 0 h 276"/>
                <a:gd name="T6" fmla="*/ 0 w 2517"/>
                <a:gd name="T7" fmla="*/ 276 h 276"/>
                <a:gd name="T8" fmla="*/ 2179 w 2517"/>
                <a:gd name="T9" fmla="*/ 276 h 276"/>
                <a:gd name="T10" fmla="*/ 217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8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8 w 729"/>
                <a:gd name="T7" fmla="*/ 240 h 240"/>
                <a:gd name="T8" fmla="*/ 728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8 w 729"/>
                <a:gd name="T1" fmla="*/ 318 h 318"/>
                <a:gd name="T2" fmla="*/ 728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8 w 729"/>
                <a:gd name="T9" fmla="*/ 318 h 318"/>
                <a:gd name="T10" fmla="*/ 728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6 w 2200"/>
                <a:gd name="T3" fmla="*/ 2480 h 2482"/>
                <a:gd name="T4" fmla="*/ 2198 w 2200"/>
                <a:gd name="T5" fmla="*/ 2474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65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1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Arial" charset="0"/>
                  <a:ea typeface="ＭＳ Ｐゴシック" charset="0"/>
                </a:endParaRPr>
              </a:p>
            </p:txBody>
          </p:sp>
        </p:grpSp>
      </p:grpSp>
      <p:sp>
        <p:nvSpPr>
          <p:cNvPr id="24618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619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FFB6DE7F-939C-4456-B1F2-6DEFABC1F29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49365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6957E1-F85A-4526-830C-164244246860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16507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DA6BED-4CF8-4763-AE34-E9FC6729415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29435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54442D-54EC-478F-B7C2-087D8BD2D7C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08100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1A6E06-88A6-40D2-8F62-C3DEED1C780F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7967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C8210C-CDFA-4C09-B728-87FCABD3C7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912199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A84A92-B78E-4B15-AAEA-8F9B7F26FE0F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32817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F3D98A-F0E5-417F-A80A-86210B95C30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66123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495036-585C-4386-AFA3-93253276F6E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19524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504C64-C134-4B18-BCC6-B1BBF9A7C69D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75863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DD227A-9BDF-4845-BFD2-C6492DCE800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7693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1A1AFA-0D29-4524-9A11-61B340C99DE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07111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02981B-2CDC-4056-B2C3-91B0CC13227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10098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D5F5-3694-4DF5-9832-02A5581BC747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90543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0 w 1722"/>
                <a:gd name="T1" fmla="*/ 65 h 66"/>
                <a:gd name="T2" fmla="*/ 1720 w 1722"/>
                <a:gd name="T3" fmla="*/ 59 h 66"/>
                <a:gd name="T4" fmla="*/ 0 w 1722"/>
                <a:gd name="T5" fmla="*/ 0 h 66"/>
                <a:gd name="T6" fmla="*/ 0 w 1722"/>
                <a:gd name="T7" fmla="*/ 47 h 66"/>
                <a:gd name="T8" fmla="*/ 1720 w 1722"/>
                <a:gd name="T9" fmla="*/ 65 h 66"/>
                <a:gd name="T10" fmla="*/ 1720 w 1722"/>
                <a:gd name="T11" fmla="*/ 65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4 w 4789"/>
                <a:gd name="T3" fmla="*/ 77 h 329"/>
                <a:gd name="T4" fmla="*/ 4784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rgbClr val="00007D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4 w 975"/>
                <a:gd name="T1" fmla="*/ 48 h 101"/>
                <a:gd name="T2" fmla="*/ 974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4 w 975"/>
                <a:gd name="T9" fmla="*/ 48 h 101"/>
                <a:gd name="T10" fmla="*/ 974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9 w 2141"/>
                <a:gd name="T7" fmla="*/ 0 h 198"/>
                <a:gd name="T8" fmla="*/ 213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9 w 2517"/>
                <a:gd name="T1" fmla="*/ 276 h 276"/>
                <a:gd name="T2" fmla="*/ 2514 w 2517"/>
                <a:gd name="T3" fmla="*/ 204 h 276"/>
                <a:gd name="T4" fmla="*/ 2257 w 2517"/>
                <a:gd name="T5" fmla="*/ 0 h 276"/>
                <a:gd name="T6" fmla="*/ 0 w 2517"/>
                <a:gd name="T7" fmla="*/ 276 h 276"/>
                <a:gd name="T8" fmla="*/ 2179 w 2517"/>
                <a:gd name="T9" fmla="*/ 276 h 276"/>
                <a:gd name="T10" fmla="*/ 217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8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8 w 729"/>
                <a:gd name="T7" fmla="*/ 240 h 240"/>
                <a:gd name="T8" fmla="*/ 728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8 w 729"/>
                <a:gd name="T1" fmla="*/ 318 h 318"/>
                <a:gd name="T2" fmla="*/ 728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8 w 729"/>
                <a:gd name="T9" fmla="*/ 318 h 318"/>
                <a:gd name="T10" fmla="*/ 728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6 w 2200"/>
                <a:gd name="T3" fmla="*/ 2480 h 2482"/>
                <a:gd name="T4" fmla="*/ 2198 w 2200"/>
                <a:gd name="T5" fmla="*/ 2474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65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1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Arial" charset="0"/>
                  <a:ea typeface="ＭＳ Ｐゴシック" charset="0"/>
                </a:endParaRPr>
              </a:p>
            </p:txBody>
          </p:sp>
        </p:grpSp>
      </p:grpSp>
      <p:sp>
        <p:nvSpPr>
          <p:cNvPr id="24618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619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FFB6DE7F-939C-4456-B1F2-6DEFABC1F29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49365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6957E1-F85A-4526-830C-164244246860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1650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584676-A24E-45C1-9186-A225661307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236738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DA6BED-4CF8-4763-AE34-E9FC6729415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29435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54442D-54EC-478F-B7C2-087D8BD2D7C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08100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1A6E06-88A6-40D2-8F62-C3DEED1C780F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79677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A84A92-B78E-4B15-AAEA-8F9B7F26FE0F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32817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F3D98A-F0E5-417F-A80A-86210B95C30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66123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495036-585C-4386-AFA3-93253276F6E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19524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504C64-C134-4B18-BCC6-B1BBF9A7C69D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75863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DD227A-9BDF-4845-BFD2-C6492DCE800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7693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1A1AFA-0D29-4524-9A11-61B340C99DE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07111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02981B-2CDC-4056-B2C3-91B0CC13227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100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6957E1-F85A-4526-830C-1642442468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7404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965E1E-2853-400B-991C-D186644FB5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337122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D5F5-3694-4DF5-9832-02A5581BC747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90543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0 w 1722"/>
                <a:gd name="T1" fmla="*/ 65 h 66"/>
                <a:gd name="T2" fmla="*/ 1720 w 1722"/>
                <a:gd name="T3" fmla="*/ 59 h 66"/>
                <a:gd name="T4" fmla="*/ 0 w 1722"/>
                <a:gd name="T5" fmla="*/ 0 h 66"/>
                <a:gd name="T6" fmla="*/ 0 w 1722"/>
                <a:gd name="T7" fmla="*/ 47 h 66"/>
                <a:gd name="T8" fmla="*/ 1720 w 1722"/>
                <a:gd name="T9" fmla="*/ 65 h 66"/>
                <a:gd name="T10" fmla="*/ 1720 w 1722"/>
                <a:gd name="T11" fmla="*/ 65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4 w 4789"/>
                <a:gd name="T3" fmla="*/ 77 h 329"/>
                <a:gd name="T4" fmla="*/ 4784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rgbClr val="00007D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4 w 975"/>
                <a:gd name="T1" fmla="*/ 48 h 101"/>
                <a:gd name="T2" fmla="*/ 974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4 w 975"/>
                <a:gd name="T9" fmla="*/ 48 h 101"/>
                <a:gd name="T10" fmla="*/ 974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9 w 2141"/>
                <a:gd name="T7" fmla="*/ 0 h 198"/>
                <a:gd name="T8" fmla="*/ 213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9 w 2517"/>
                <a:gd name="T1" fmla="*/ 276 h 276"/>
                <a:gd name="T2" fmla="*/ 2514 w 2517"/>
                <a:gd name="T3" fmla="*/ 204 h 276"/>
                <a:gd name="T4" fmla="*/ 2257 w 2517"/>
                <a:gd name="T5" fmla="*/ 0 h 276"/>
                <a:gd name="T6" fmla="*/ 0 w 2517"/>
                <a:gd name="T7" fmla="*/ 276 h 276"/>
                <a:gd name="T8" fmla="*/ 2179 w 2517"/>
                <a:gd name="T9" fmla="*/ 276 h 276"/>
                <a:gd name="T10" fmla="*/ 217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8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8 w 729"/>
                <a:gd name="T7" fmla="*/ 240 h 240"/>
                <a:gd name="T8" fmla="*/ 728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8 w 729"/>
                <a:gd name="T1" fmla="*/ 318 h 318"/>
                <a:gd name="T2" fmla="*/ 728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8 w 729"/>
                <a:gd name="T9" fmla="*/ 318 h 318"/>
                <a:gd name="T10" fmla="*/ 728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6 w 2200"/>
                <a:gd name="T3" fmla="*/ 2480 h 2482"/>
                <a:gd name="T4" fmla="*/ 2198 w 2200"/>
                <a:gd name="T5" fmla="*/ 2474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65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1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Arial" charset="0"/>
                  <a:ea typeface="ＭＳ Ｐゴシック" charset="0"/>
                </a:endParaRPr>
              </a:p>
            </p:txBody>
          </p:sp>
        </p:grpSp>
      </p:grpSp>
      <p:sp>
        <p:nvSpPr>
          <p:cNvPr id="24618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619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FFB6DE7F-939C-4456-B1F2-6DEFABC1F29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49365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6957E1-F85A-4526-830C-164244246860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16507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DA6BED-4CF8-4763-AE34-E9FC6729415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29435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54442D-54EC-478F-B7C2-087D8BD2D7C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08100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1A6E06-88A6-40D2-8F62-C3DEED1C780F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79677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A84A92-B78E-4B15-AAEA-8F9B7F26FE0F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32817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F3D98A-F0E5-417F-A80A-86210B95C30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66123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495036-585C-4386-AFA3-93253276F6E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19524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504C64-C134-4B18-BCC6-B1BBF9A7C69D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7586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A3F6C5-5B45-49E4-85D2-2DBC019311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499206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DD227A-9BDF-4845-BFD2-C6492DCE800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7693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1A1AFA-0D29-4524-9A11-61B340C99DE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07111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02981B-2CDC-4056-B2C3-91B0CC13227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10098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7D5F5-3694-4DF5-9832-02A5581BC747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905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9D81A3-0181-46DE-9D36-E6F645D20D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65138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40A5B5-C48F-43DE-B3C6-EF02D35575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30405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7200" y="889000"/>
            <a:ext cx="2224088" cy="5362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4938" y="889000"/>
            <a:ext cx="6519862" cy="5362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36692F-7E0B-4E5D-99DA-B588AE1B6B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21474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57200" y="2363788"/>
            <a:ext cx="8153400" cy="1600200"/>
            <a:chOff x="288" y="1489"/>
            <a:chExt cx="5136" cy="1008"/>
          </a:xfrm>
        </p:grpSpPr>
        <p:sp>
          <p:nvSpPr>
            <p:cNvPr id="5" name="Arc 3"/>
            <p:cNvSpPr>
              <a:spLocks/>
            </p:cNvSpPr>
            <p:nvPr/>
          </p:nvSpPr>
          <p:spPr bwMode="invGray">
            <a:xfrm>
              <a:off x="3595" y="1489"/>
              <a:ext cx="1829" cy="1008"/>
            </a:xfrm>
            <a:custGeom>
              <a:avLst/>
              <a:gdLst>
                <a:gd name="T0" fmla="*/ 25 w 21912"/>
                <a:gd name="T1" fmla="*/ 0 h 43200"/>
                <a:gd name="T2" fmla="*/ 0 w 21912"/>
                <a:gd name="T3" fmla="*/ 1008 h 43200"/>
                <a:gd name="T4" fmla="*/ 26 w 21912"/>
                <a:gd name="T5" fmla="*/ 504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  <a:lnTo>
                    <a:pt x="312" y="21600"/>
                  </a:lnTo>
                  <a:lnTo>
                    <a:pt x="3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invGray">
            <a:xfrm>
              <a:off x="3548" y="1593"/>
              <a:ext cx="1831" cy="800"/>
            </a:xfrm>
            <a:custGeom>
              <a:avLst/>
              <a:gdLst>
                <a:gd name="T0" fmla="*/ 26 w 21924"/>
                <a:gd name="T1" fmla="*/ 0 h 43200"/>
                <a:gd name="T2" fmla="*/ 0 w 21924"/>
                <a:gd name="T3" fmla="*/ 800 h 43200"/>
                <a:gd name="T4" fmla="*/ 27 w 21924"/>
                <a:gd name="T5" fmla="*/ 40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  <a:lnTo>
                    <a:pt x="324" y="21600"/>
                  </a:lnTo>
                  <a:lnTo>
                    <a:pt x="31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" name="Arc 5"/>
            <p:cNvSpPr>
              <a:spLocks/>
            </p:cNvSpPr>
            <p:nvPr/>
          </p:nvSpPr>
          <p:spPr bwMode="invGray">
            <a:xfrm>
              <a:off x="3521" y="1732"/>
              <a:ext cx="1830" cy="522"/>
            </a:xfrm>
            <a:custGeom>
              <a:avLst/>
              <a:gdLst>
                <a:gd name="T0" fmla="*/ 26 w 21925"/>
                <a:gd name="T1" fmla="*/ 0 h 43200"/>
                <a:gd name="T2" fmla="*/ 0 w 21925"/>
                <a:gd name="T3" fmla="*/ 522 h 43200"/>
                <a:gd name="T4" fmla="*/ 27 w 21925"/>
                <a:gd name="T5" fmla="*/ 261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  <a:lnTo>
                    <a:pt x="325" y="21600"/>
                  </a:lnTo>
                  <a:lnTo>
                    <a:pt x="313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invGray">
            <a:xfrm>
              <a:off x="288" y="1940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>
                <a:ea typeface="新細明體" pitchFamily="-84" charset="-120"/>
              </a:endParaRPr>
            </a:p>
          </p:txBody>
        </p:sp>
      </p:grpSp>
      <p:sp>
        <p:nvSpPr>
          <p:cNvPr id="97287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447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zh-TW" noProof="0"/>
              <a:t>Click to edit Master title style</a:t>
            </a:r>
          </a:p>
        </p:txBody>
      </p:sp>
      <p:sp>
        <p:nvSpPr>
          <p:cNvPr id="97288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zh-TW" noProof="0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2D348A1D-0A2D-43C7-BCB2-110E19FC814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835001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BC358B-031E-42B7-B0AB-2CA24A17735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368544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E4E008-227D-490E-B434-9FF05977343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245623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8F99A-B7AA-41A8-9FB8-6CFF49F0C08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566891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C751ED-00F1-4D65-AEC2-42D19B81FC4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44823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DA6BED-4CF8-4763-AE34-E9FC672941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04717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FD9526-7E29-42E8-91C3-8FDF15E3F08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790287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A1AEBE-D8D1-4030-8D1E-CF515312B50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445641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33299C-82A0-417D-ABA6-84330CB6613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670376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3BD2EC-02F4-43D2-B64C-E18FA720CA0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509689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184CC2-FEB3-40AF-B65D-4C3EC9F058A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851997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065E07-A9D9-4A8D-8C31-BE4C5BE60F5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232890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B36631-9D26-48A7-AAA6-2653DFF12F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50583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4586B5-31FA-409E-BE2A-2FE1F56454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04797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DF32C2-67D5-4FAD-A937-EFD019C9A6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2762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A8EC53-77D5-4D8C-BE6E-145FCA4B44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0745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54442D-54EC-478F-B7C2-087D8BD2D7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56389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A28AF2-8E0C-4F82-B36F-B3F026DF6B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29310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5E7BBE-7A07-4F37-A647-E3B8813719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51044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3B0660-BA2A-4AF4-940F-2F5DEEECBC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23594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204139-41D9-4138-BB29-ED5B8BE5E0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18601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4A7AC4-C816-4F5C-B582-2FEB91B295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30940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10445-97BA-4807-B866-ECDB01C2F9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15231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6DED24-EAAB-4CB6-A0F5-E7DC8BE133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8574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55244570"/>
      </p:ext>
    </p:extLst>
  </p:cSld>
  <p:clrMapOvr>
    <a:masterClrMapping/>
  </p:clrMapOvr>
  <p:transition>
    <p:wheel spokes="0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0709154"/>
      </p:ext>
    </p:extLst>
  </p:cSld>
  <p:clrMapOvr>
    <a:masterClrMapping/>
  </p:clrMapOvr>
  <p:transition>
    <p:wheel spokes="0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2159123"/>
      </p:ext>
    </p:extLst>
  </p:cSld>
  <p:clrMapOvr>
    <a:masterClrMapping/>
  </p:clrMapOvr>
  <p:transition>
    <p:wheel spokes="0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1A6E06-88A6-40D2-8F62-C3DEED1C78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81993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8101322"/>
      </p:ext>
    </p:extLst>
  </p:cSld>
  <p:clrMapOvr>
    <a:masterClrMapping/>
  </p:clrMapOvr>
  <p:transition>
    <p:wheel spokes="0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3536773"/>
      </p:ext>
    </p:extLst>
  </p:cSld>
  <p:clrMapOvr>
    <a:masterClrMapping/>
  </p:clrMapOvr>
  <p:transition>
    <p:wheel spokes="0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8463106"/>
      </p:ext>
    </p:extLst>
  </p:cSld>
  <p:clrMapOvr>
    <a:masterClrMapping/>
  </p:clrMapOvr>
  <p:transition>
    <p:wheel spokes="0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1135984"/>
      </p:ext>
    </p:extLst>
  </p:cSld>
  <p:clrMapOvr>
    <a:masterClrMapping/>
  </p:clrMapOvr>
  <p:transition>
    <p:wheel spokes="0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8974117"/>
      </p:ext>
    </p:extLst>
  </p:cSld>
  <p:clrMapOvr>
    <a:masterClrMapping/>
  </p:clrMapOvr>
  <p:transition>
    <p:wheel spokes="0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6569982"/>
      </p:ext>
    </p:extLst>
  </p:cSld>
  <p:clrMapOvr>
    <a:masterClrMapping/>
  </p:clrMapOvr>
  <p:transition>
    <p:wheel spokes="0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9826663"/>
      </p:ext>
    </p:extLst>
  </p:cSld>
  <p:clrMapOvr>
    <a:masterClrMapping/>
  </p:clrMapOvr>
  <p:transition>
    <p:wheel spokes="0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2770158"/>
      </p:ext>
    </p:extLst>
  </p:cSld>
  <p:clrMapOvr>
    <a:masterClrMapping/>
  </p:clrMapOvr>
  <p:transition>
    <p:wheel spokes="0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8AFE52-960C-4969-8798-C376487EEF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6015929"/>
      </p:ext>
    </p:extLst>
  </p:cSld>
  <p:clrMapOvr>
    <a:masterClrMapping/>
  </p:clrMapOvr>
  <p:transition spd="med">
    <p:randomBar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600C2D-9CBA-4402-8D35-D98661CA8D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2465392"/>
      </p:ext>
    </p:extLst>
  </p:cSld>
  <p:clrMapOvr>
    <a:masterClrMapping/>
  </p:clrMapOvr>
  <p:transition spd="med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A84A92-B78E-4B15-AAEA-8F9B7F26FE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37798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0E95B7-A7DC-4A75-8DFF-AFC2057631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8789477"/>
      </p:ext>
    </p:extLst>
  </p:cSld>
  <p:clrMapOvr>
    <a:masterClrMapping/>
  </p:clrMapOvr>
  <p:transition spd="med">
    <p:randomBar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EBCA0A-E1AE-4979-87CF-BE74B43F8D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0564143"/>
      </p:ext>
    </p:extLst>
  </p:cSld>
  <p:clrMapOvr>
    <a:masterClrMapping/>
  </p:clrMapOvr>
  <p:transition spd="med">
    <p:randomBar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D6CFEA-82F8-4B8D-882A-2C7BE29F4B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9405413"/>
      </p:ext>
    </p:extLst>
  </p:cSld>
  <p:clrMapOvr>
    <a:masterClrMapping/>
  </p:clrMapOvr>
  <p:transition spd="med"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38CFDC-6577-4739-A8F8-E9774E9B6F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0624893"/>
      </p:ext>
    </p:extLst>
  </p:cSld>
  <p:clrMapOvr>
    <a:masterClrMapping/>
  </p:clrMapOvr>
  <p:transition spd="med"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E2C9D3-0143-4CED-9FD0-B95B4EABE9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3915941"/>
      </p:ext>
    </p:extLst>
  </p:cSld>
  <p:clrMapOvr>
    <a:masterClrMapping/>
  </p:clrMapOvr>
  <p:transition spd="med"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36CFED-F2C7-4801-B33B-4085367DBF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2952501"/>
      </p:ext>
    </p:extLst>
  </p:cSld>
  <p:clrMapOvr>
    <a:masterClrMapping/>
  </p:clrMapOvr>
  <p:transition spd="med">
    <p:randomBar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78FC33-2844-4016-9529-45516EF289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1370068"/>
      </p:ext>
    </p:extLst>
  </p:cSld>
  <p:clrMapOvr>
    <a:masterClrMapping/>
  </p:clrMapOvr>
  <p:transition spd="med">
    <p:randomBar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AF6EBF-A077-45C0-98B5-4EE404AD3E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1196301"/>
      </p:ext>
    </p:extLst>
  </p:cSld>
  <p:clrMapOvr>
    <a:masterClrMapping/>
  </p:clrMapOvr>
  <p:transition spd="med">
    <p:randomBar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8E135C-132D-4E72-B940-E66EC6E088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3715800"/>
      </p:ext>
    </p:extLst>
  </p:cSld>
  <p:clrMapOvr>
    <a:masterClrMapping/>
  </p:clrMapOvr>
  <p:transition spd="med">
    <p:randomBar dir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8438C0-3FA8-4FAD-85F0-73CF3F974F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7095895"/>
      </p:ext>
    </p:extLst>
  </p:cSld>
  <p:clrMapOvr>
    <a:masterClrMapping/>
  </p:clrMapOvr>
  <p:transition spd="med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F3D98A-F0E5-417F-A80A-86210B95C3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9063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557565-3A93-4F94-886F-4D5E093F4B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79325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9BB44B-57A8-4B1F-A29B-62056A41BB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66483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CE013B-7461-42C4-8047-E20C1C108B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83804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F340F2-54B6-4A34-A6FB-8B6A123B40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21012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A940AF-494B-41E1-BF5C-2330FDBE69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99936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57E6A3-72CF-4327-ACBF-EFCEA4740F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67053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9B8BB8-066E-4072-951D-3737CDF5FB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51324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3521F8-6E48-40EB-BF70-4B886B4968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79769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840110-78D4-481B-9612-B9203376DB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83542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F02F4A-FD2B-46E7-9391-C166D38B56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5054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495036-585C-4386-AFA3-93253276F6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620170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C6FDA9-A9FF-4B06-8122-361A9BD458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331387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5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2366963 h 1492"/>
              <a:gd name="T2" fmla="*/ 0 w 3625"/>
              <a:gd name="T3" fmla="*/ 0 h 1492"/>
              <a:gd name="T4" fmla="*/ 271463 w 3625"/>
              <a:gd name="T5" fmla="*/ 4763 h 1492"/>
              <a:gd name="T6" fmla="*/ 563563 w 3625"/>
              <a:gd name="T7" fmla="*/ 14288 h 1492"/>
              <a:gd name="T8" fmla="*/ 792163 w 3625"/>
              <a:gd name="T9" fmla="*/ 33338 h 1492"/>
              <a:gd name="T10" fmla="*/ 1031875 w 3625"/>
              <a:gd name="T11" fmla="*/ 57150 h 1492"/>
              <a:gd name="T12" fmla="*/ 1284288 w 3625"/>
              <a:gd name="T13" fmla="*/ 85725 h 1492"/>
              <a:gd name="T14" fmla="*/ 1519238 w 3625"/>
              <a:gd name="T15" fmla="*/ 123825 h 1492"/>
              <a:gd name="T16" fmla="*/ 1776413 w 3625"/>
              <a:gd name="T17" fmla="*/ 166688 h 1492"/>
              <a:gd name="T18" fmla="*/ 2001838 w 3625"/>
              <a:gd name="T19" fmla="*/ 211138 h 1492"/>
              <a:gd name="T20" fmla="*/ 2287588 w 3625"/>
              <a:gd name="T21" fmla="*/ 277813 h 1492"/>
              <a:gd name="T22" fmla="*/ 2536825 w 3625"/>
              <a:gd name="T23" fmla="*/ 344488 h 1492"/>
              <a:gd name="T24" fmla="*/ 2798763 w 3625"/>
              <a:gd name="T25" fmla="*/ 427038 h 1492"/>
              <a:gd name="T26" fmla="*/ 2995613 w 3625"/>
              <a:gd name="T27" fmla="*/ 488950 h 1492"/>
              <a:gd name="T28" fmla="*/ 3309938 w 3625"/>
              <a:gd name="T29" fmla="*/ 609600 h 1492"/>
              <a:gd name="T30" fmla="*/ 3540125 w 3625"/>
              <a:gd name="T31" fmla="*/ 704850 h 1492"/>
              <a:gd name="T32" fmla="*/ 3898900 w 3625"/>
              <a:gd name="T33" fmla="*/ 868363 h 1492"/>
              <a:gd name="T34" fmla="*/ 4232275 w 3625"/>
              <a:gd name="T35" fmla="*/ 1050925 h 1492"/>
              <a:gd name="T36" fmla="*/ 4538663 w 3625"/>
              <a:gd name="T37" fmla="*/ 1247775 h 1492"/>
              <a:gd name="T38" fmla="*/ 4835525 w 3625"/>
              <a:gd name="T39" fmla="*/ 1460500 h 1492"/>
              <a:gd name="T40" fmla="*/ 5068888 w 3625"/>
              <a:gd name="T41" fmla="*/ 1647825 h 1492"/>
              <a:gd name="T42" fmla="*/ 5289550 w 3625"/>
              <a:gd name="T43" fmla="*/ 1854200 h 1492"/>
              <a:gd name="T44" fmla="*/ 5461000 w 3625"/>
              <a:gd name="T45" fmla="*/ 2032000 h 1492"/>
              <a:gd name="T46" fmla="*/ 5594350 w 3625"/>
              <a:gd name="T47" fmla="*/ 2190750 h 1492"/>
              <a:gd name="T48" fmla="*/ 5753100 w 3625"/>
              <a:gd name="T49" fmla="*/ 2366963 h 1492"/>
              <a:gd name="T50" fmla="*/ 5727700 w 3625"/>
              <a:gd name="T51" fmla="*/ 2366963 h 1492"/>
              <a:gd name="T52" fmla="*/ 0 w 3625"/>
              <a:gd name="T53" fmla="*/ 2366963 h 149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4314825 w 5143"/>
              <a:gd name="T1" fmla="*/ 642938 h 1902"/>
              <a:gd name="T2" fmla="*/ 3914775 w 5143"/>
              <a:gd name="T3" fmla="*/ 528638 h 1902"/>
              <a:gd name="T4" fmla="*/ 3495675 w 5143"/>
              <a:gd name="T5" fmla="*/ 414338 h 1902"/>
              <a:gd name="T6" fmla="*/ 3062288 w 5143"/>
              <a:gd name="T7" fmla="*/ 314325 h 1902"/>
              <a:gd name="T8" fmla="*/ 2690813 w 5143"/>
              <a:gd name="T9" fmla="*/ 242888 h 1902"/>
              <a:gd name="T10" fmla="*/ 2276475 w 5143"/>
              <a:gd name="T11" fmla="*/ 176213 h 1902"/>
              <a:gd name="T12" fmla="*/ 1885950 w 5143"/>
              <a:gd name="T13" fmla="*/ 119063 h 1902"/>
              <a:gd name="T14" fmla="*/ 1519238 w 5143"/>
              <a:gd name="T15" fmla="*/ 76200 h 1902"/>
              <a:gd name="T16" fmla="*/ 1185863 w 5143"/>
              <a:gd name="T17" fmla="*/ 47625 h 1902"/>
              <a:gd name="T18" fmla="*/ 795338 w 5143"/>
              <a:gd name="T19" fmla="*/ 23813 h 1902"/>
              <a:gd name="T20" fmla="*/ 390525 w 5143"/>
              <a:gd name="T21" fmla="*/ 4763 h 1902"/>
              <a:gd name="T22" fmla="*/ 0 w 5143"/>
              <a:gd name="T23" fmla="*/ 0 h 1902"/>
              <a:gd name="T24" fmla="*/ 0 w 5143"/>
              <a:gd name="T25" fmla="*/ 436563 h 1902"/>
              <a:gd name="T26" fmla="*/ 0 w 5143"/>
              <a:gd name="T27" fmla="*/ 547688 h 1902"/>
              <a:gd name="T28" fmla="*/ 0 w 5143"/>
              <a:gd name="T29" fmla="*/ 436563 h 1902"/>
              <a:gd name="T30" fmla="*/ 0 w 5143"/>
              <a:gd name="T31" fmla="*/ 542925 h 1902"/>
              <a:gd name="T32" fmla="*/ 538163 w 5143"/>
              <a:gd name="T33" fmla="*/ 557213 h 1902"/>
              <a:gd name="T34" fmla="*/ 962025 w 5143"/>
              <a:gd name="T35" fmla="*/ 590550 h 1902"/>
              <a:gd name="T36" fmla="*/ 1352550 w 5143"/>
              <a:gd name="T37" fmla="*/ 633413 h 1902"/>
              <a:gd name="T38" fmla="*/ 1695450 w 5143"/>
              <a:gd name="T39" fmla="*/ 690563 h 1902"/>
              <a:gd name="T40" fmla="*/ 2024063 w 5143"/>
              <a:gd name="T41" fmla="*/ 752475 h 1902"/>
              <a:gd name="T42" fmla="*/ 2452688 w 5143"/>
              <a:gd name="T43" fmla="*/ 857250 h 1902"/>
              <a:gd name="T44" fmla="*/ 2795588 w 5143"/>
              <a:gd name="T45" fmla="*/ 957263 h 1902"/>
              <a:gd name="T46" fmla="*/ 3128963 w 5143"/>
              <a:gd name="T47" fmla="*/ 1076325 h 1902"/>
              <a:gd name="T48" fmla="*/ 3438525 w 5143"/>
              <a:gd name="T49" fmla="*/ 1185863 h 1902"/>
              <a:gd name="T50" fmla="*/ 3805238 w 5143"/>
              <a:gd name="T51" fmla="*/ 1352550 h 1902"/>
              <a:gd name="T52" fmla="*/ 4148138 w 5143"/>
              <a:gd name="T53" fmla="*/ 1524000 h 1902"/>
              <a:gd name="T54" fmla="*/ 4495800 w 5143"/>
              <a:gd name="T55" fmla="*/ 1738313 h 1902"/>
              <a:gd name="T56" fmla="*/ 4781550 w 5143"/>
              <a:gd name="T57" fmla="*/ 1924050 h 1902"/>
              <a:gd name="T58" fmla="*/ 5057775 w 5143"/>
              <a:gd name="T59" fmla="*/ 2138363 h 1902"/>
              <a:gd name="T60" fmla="*/ 5319713 w 5143"/>
              <a:gd name="T61" fmla="*/ 2376488 h 1902"/>
              <a:gd name="T62" fmla="*/ 5524500 w 5143"/>
              <a:gd name="T63" fmla="*/ 2586038 h 1902"/>
              <a:gd name="T64" fmla="*/ 5734050 w 5143"/>
              <a:gd name="T65" fmla="*/ 2833688 h 1902"/>
              <a:gd name="T66" fmla="*/ 5872163 w 5143"/>
              <a:gd name="T67" fmla="*/ 3017838 h 1902"/>
              <a:gd name="T68" fmla="*/ 8162925 w 5143"/>
              <a:gd name="T69" fmla="*/ 3017838 h 1902"/>
              <a:gd name="T70" fmla="*/ 8058150 w 5143"/>
              <a:gd name="T71" fmla="*/ 2900363 h 1902"/>
              <a:gd name="T72" fmla="*/ 7886700 w 5143"/>
              <a:gd name="T73" fmla="*/ 2709863 h 1902"/>
              <a:gd name="T74" fmla="*/ 7615238 w 5143"/>
              <a:gd name="T75" fmla="*/ 2443163 h 1902"/>
              <a:gd name="T76" fmla="*/ 7329488 w 5143"/>
              <a:gd name="T77" fmla="*/ 2195513 h 1902"/>
              <a:gd name="T78" fmla="*/ 7000875 w 5143"/>
              <a:gd name="T79" fmla="*/ 1938338 h 1902"/>
              <a:gd name="T80" fmla="*/ 6643688 w 5143"/>
              <a:gd name="T81" fmla="*/ 1700213 h 1902"/>
              <a:gd name="T82" fmla="*/ 6286500 w 5143"/>
              <a:gd name="T83" fmla="*/ 1490663 h 1902"/>
              <a:gd name="T84" fmla="*/ 5886450 w 5143"/>
              <a:gd name="T85" fmla="*/ 1271588 h 1902"/>
              <a:gd name="T86" fmla="*/ 5543550 w 5143"/>
              <a:gd name="T87" fmla="*/ 1114425 h 1902"/>
              <a:gd name="T88" fmla="*/ 5129213 w 5143"/>
              <a:gd name="T89" fmla="*/ 933450 h 1902"/>
              <a:gd name="T90" fmla="*/ 4705350 w 5143"/>
              <a:gd name="T91" fmla="*/ 776288 h 1902"/>
              <a:gd name="T92" fmla="*/ 4314825 w 5143"/>
              <a:gd name="T93" fmla="*/ 642938 h 19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538163 h 2325"/>
              <a:gd name="T4" fmla="*/ 885825 w 5760"/>
              <a:gd name="T5" fmla="*/ 566738 h 2325"/>
              <a:gd name="T6" fmla="*/ 1281113 w 5760"/>
              <a:gd name="T7" fmla="*/ 595313 h 2325"/>
              <a:gd name="T8" fmla="*/ 1676400 w 5760"/>
              <a:gd name="T9" fmla="*/ 633413 h 2325"/>
              <a:gd name="T10" fmla="*/ 2019300 w 5760"/>
              <a:gd name="T11" fmla="*/ 676275 h 2325"/>
              <a:gd name="T12" fmla="*/ 2443163 w 5760"/>
              <a:gd name="T13" fmla="*/ 738188 h 2325"/>
              <a:gd name="T14" fmla="*/ 2843213 w 5760"/>
              <a:gd name="T15" fmla="*/ 809625 h 2325"/>
              <a:gd name="T16" fmla="*/ 3295650 w 5760"/>
              <a:gd name="T17" fmla="*/ 904875 h 2325"/>
              <a:gd name="T18" fmla="*/ 3705225 w 5760"/>
              <a:gd name="T19" fmla="*/ 1000125 h 2325"/>
              <a:gd name="T20" fmla="*/ 4038600 w 5760"/>
              <a:gd name="T21" fmla="*/ 1090613 h 2325"/>
              <a:gd name="T22" fmla="*/ 4405313 w 5760"/>
              <a:gd name="T23" fmla="*/ 1204913 h 2325"/>
              <a:gd name="T24" fmla="*/ 4767263 w 5760"/>
              <a:gd name="T25" fmla="*/ 1328738 h 2325"/>
              <a:gd name="T26" fmla="*/ 5129213 w 5760"/>
              <a:gd name="T27" fmla="*/ 1466850 h 2325"/>
              <a:gd name="T28" fmla="*/ 5457825 w 5760"/>
              <a:gd name="T29" fmla="*/ 1595438 h 2325"/>
              <a:gd name="T30" fmla="*/ 5815013 w 5760"/>
              <a:gd name="T31" fmla="*/ 1762125 h 2325"/>
              <a:gd name="T32" fmla="*/ 6196013 w 5760"/>
              <a:gd name="T33" fmla="*/ 1957388 h 2325"/>
              <a:gd name="T34" fmla="*/ 6586538 w 5760"/>
              <a:gd name="T35" fmla="*/ 2181225 h 2325"/>
              <a:gd name="T36" fmla="*/ 6910388 w 5760"/>
              <a:gd name="T37" fmla="*/ 2390775 h 2325"/>
              <a:gd name="T38" fmla="*/ 7129463 w 5760"/>
              <a:gd name="T39" fmla="*/ 2543175 h 2325"/>
              <a:gd name="T40" fmla="*/ 7410450 w 5760"/>
              <a:gd name="T41" fmla="*/ 2762250 h 2325"/>
              <a:gd name="T42" fmla="*/ 7658100 w 5760"/>
              <a:gd name="T43" fmla="*/ 2976563 h 2325"/>
              <a:gd name="T44" fmla="*/ 7886700 w 5760"/>
              <a:gd name="T45" fmla="*/ 3200400 h 2325"/>
              <a:gd name="T46" fmla="*/ 8096250 w 5760"/>
              <a:gd name="T47" fmla="*/ 3419475 h 2325"/>
              <a:gd name="T48" fmla="*/ 8315325 w 5760"/>
              <a:gd name="T49" fmla="*/ 3689350 h 2325"/>
              <a:gd name="T50" fmla="*/ 9142413 w 5760"/>
              <a:gd name="T51" fmla="*/ 3689350 h 2325"/>
              <a:gd name="T52" fmla="*/ 9142413 w 5760"/>
              <a:gd name="T53" fmla="*/ 1976438 h 2325"/>
              <a:gd name="T54" fmla="*/ 8858250 w 5760"/>
              <a:gd name="T55" fmla="*/ 1776413 h 2325"/>
              <a:gd name="T56" fmla="*/ 8572500 w 5760"/>
              <a:gd name="T57" fmla="*/ 1619250 h 2325"/>
              <a:gd name="T58" fmla="*/ 8262938 w 5760"/>
              <a:gd name="T59" fmla="*/ 1457325 h 2325"/>
              <a:gd name="T60" fmla="*/ 7986713 w 5760"/>
              <a:gd name="T61" fmla="*/ 1328738 h 2325"/>
              <a:gd name="T62" fmla="*/ 7724775 w 5760"/>
              <a:gd name="T63" fmla="*/ 1223963 h 2325"/>
              <a:gd name="T64" fmla="*/ 7477125 w 5760"/>
              <a:gd name="T65" fmla="*/ 1128713 h 2325"/>
              <a:gd name="T66" fmla="*/ 7215188 w 5760"/>
              <a:gd name="T67" fmla="*/ 1033463 h 2325"/>
              <a:gd name="T68" fmla="*/ 6962775 w 5760"/>
              <a:gd name="T69" fmla="*/ 952500 h 2325"/>
              <a:gd name="T70" fmla="*/ 6743700 w 5760"/>
              <a:gd name="T71" fmla="*/ 876300 h 2325"/>
              <a:gd name="T72" fmla="*/ 6338888 w 5760"/>
              <a:gd name="T73" fmla="*/ 766763 h 2325"/>
              <a:gd name="T74" fmla="*/ 5995988 w 5760"/>
              <a:gd name="T75" fmla="*/ 671513 h 2325"/>
              <a:gd name="T76" fmla="*/ 5657850 w 5760"/>
              <a:gd name="T77" fmla="*/ 595313 h 2325"/>
              <a:gd name="T78" fmla="*/ 5210175 w 5760"/>
              <a:gd name="T79" fmla="*/ 495300 h 2325"/>
              <a:gd name="T80" fmla="*/ 4767263 w 5760"/>
              <a:gd name="T81" fmla="*/ 414338 h 2325"/>
              <a:gd name="T82" fmla="*/ 4338638 w 5760"/>
              <a:gd name="T83" fmla="*/ 338138 h 2325"/>
              <a:gd name="T84" fmla="*/ 3890963 w 5760"/>
              <a:gd name="T85" fmla="*/ 271463 h 2325"/>
              <a:gd name="T86" fmla="*/ 3509963 w 5760"/>
              <a:gd name="T87" fmla="*/ 219075 h 2325"/>
              <a:gd name="T88" fmla="*/ 3133725 w 5760"/>
              <a:gd name="T89" fmla="*/ 171450 h 2325"/>
              <a:gd name="T90" fmla="*/ 2643188 w 5760"/>
              <a:gd name="T91" fmla="*/ 128588 h 2325"/>
              <a:gd name="T92" fmla="*/ 2281238 w 5760"/>
              <a:gd name="T93" fmla="*/ 95250 h 2325"/>
              <a:gd name="T94" fmla="*/ 1785938 w 5760"/>
              <a:gd name="T95" fmla="*/ 57150 h 2325"/>
              <a:gd name="T96" fmla="*/ 1314450 w 5760"/>
              <a:gd name="T97" fmla="*/ 33338 h 2325"/>
              <a:gd name="T98" fmla="*/ 885825 w 5760"/>
              <a:gd name="T99" fmla="*/ 19050 h 2325"/>
              <a:gd name="T100" fmla="*/ 447675 w 5760"/>
              <a:gd name="T101" fmla="*/ 4763 h 2325"/>
              <a:gd name="T102" fmla="*/ 0 w 5760"/>
              <a:gd name="T103" fmla="*/ 0 h 232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557213 h 1573"/>
              <a:gd name="T4" fmla="*/ 447675 w 5760"/>
              <a:gd name="T5" fmla="*/ 566738 h 1573"/>
              <a:gd name="T6" fmla="*/ 995363 w 5760"/>
              <a:gd name="T7" fmla="*/ 576263 h 1573"/>
              <a:gd name="T8" fmla="*/ 1524000 w 5760"/>
              <a:gd name="T9" fmla="*/ 595313 h 1573"/>
              <a:gd name="T10" fmla="*/ 1933575 w 5760"/>
              <a:gd name="T11" fmla="*/ 623888 h 1573"/>
              <a:gd name="T12" fmla="*/ 2333625 w 5760"/>
              <a:gd name="T13" fmla="*/ 652463 h 1573"/>
              <a:gd name="T14" fmla="*/ 2771775 w 5760"/>
              <a:gd name="T15" fmla="*/ 690563 h 1573"/>
              <a:gd name="T16" fmla="*/ 3209925 w 5760"/>
              <a:gd name="T17" fmla="*/ 733425 h 1573"/>
              <a:gd name="T18" fmla="*/ 3714750 w 5760"/>
              <a:gd name="T19" fmla="*/ 800100 h 1573"/>
              <a:gd name="T20" fmla="*/ 4229100 w 5760"/>
              <a:gd name="T21" fmla="*/ 871538 h 1573"/>
              <a:gd name="T22" fmla="*/ 4686300 w 5760"/>
              <a:gd name="T23" fmla="*/ 947738 h 1573"/>
              <a:gd name="T24" fmla="*/ 5119688 w 5760"/>
              <a:gd name="T25" fmla="*/ 1028700 h 1573"/>
              <a:gd name="T26" fmla="*/ 5576888 w 5760"/>
              <a:gd name="T27" fmla="*/ 1123950 h 1573"/>
              <a:gd name="T28" fmla="*/ 5862638 w 5760"/>
              <a:gd name="T29" fmla="*/ 1190625 h 1573"/>
              <a:gd name="T30" fmla="*/ 6248400 w 5760"/>
              <a:gd name="T31" fmla="*/ 1285875 h 1573"/>
              <a:gd name="T32" fmla="*/ 6500813 w 5760"/>
              <a:gd name="T33" fmla="*/ 1357313 h 1573"/>
              <a:gd name="T34" fmla="*/ 6796088 w 5760"/>
              <a:gd name="T35" fmla="*/ 1443038 h 1573"/>
              <a:gd name="T36" fmla="*/ 7148513 w 5760"/>
              <a:gd name="T37" fmla="*/ 1557338 h 1573"/>
              <a:gd name="T38" fmla="*/ 7467600 w 5760"/>
              <a:gd name="T39" fmla="*/ 1671638 h 1573"/>
              <a:gd name="T40" fmla="*/ 7796213 w 5760"/>
              <a:gd name="T41" fmla="*/ 1795463 h 1573"/>
              <a:gd name="T42" fmla="*/ 8053388 w 5760"/>
              <a:gd name="T43" fmla="*/ 1900238 h 1573"/>
              <a:gd name="T44" fmla="*/ 8343900 w 5760"/>
              <a:gd name="T45" fmla="*/ 2033588 h 1573"/>
              <a:gd name="T46" fmla="*/ 8691563 w 5760"/>
              <a:gd name="T47" fmla="*/ 2224088 h 1573"/>
              <a:gd name="T48" fmla="*/ 8934450 w 5760"/>
              <a:gd name="T49" fmla="*/ 2352675 h 1573"/>
              <a:gd name="T50" fmla="*/ 9142413 w 5760"/>
              <a:gd name="T51" fmla="*/ 2495550 h 1573"/>
              <a:gd name="T52" fmla="*/ 9142413 w 5760"/>
              <a:gd name="T53" fmla="*/ 1004888 h 1573"/>
              <a:gd name="T54" fmla="*/ 8720138 w 5760"/>
              <a:gd name="T55" fmla="*/ 904875 h 1573"/>
              <a:gd name="T56" fmla="*/ 8277225 w 5760"/>
              <a:gd name="T57" fmla="*/ 795338 h 1573"/>
              <a:gd name="T58" fmla="*/ 7858125 w 5760"/>
              <a:gd name="T59" fmla="*/ 704850 h 1573"/>
              <a:gd name="T60" fmla="*/ 7462838 w 5760"/>
              <a:gd name="T61" fmla="*/ 628650 h 1573"/>
              <a:gd name="T62" fmla="*/ 7024688 w 5760"/>
              <a:gd name="T63" fmla="*/ 552450 h 1573"/>
              <a:gd name="T64" fmla="*/ 6524625 w 5760"/>
              <a:gd name="T65" fmla="*/ 466725 h 1573"/>
              <a:gd name="T66" fmla="*/ 6053138 w 5760"/>
              <a:gd name="T67" fmla="*/ 400050 h 1573"/>
              <a:gd name="T68" fmla="*/ 5634038 w 5760"/>
              <a:gd name="T69" fmla="*/ 338138 h 1573"/>
              <a:gd name="T70" fmla="*/ 5176838 w 5760"/>
              <a:gd name="T71" fmla="*/ 290513 h 1573"/>
              <a:gd name="T72" fmla="*/ 4786313 w 5760"/>
              <a:gd name="T73" fmla="*/ 242888 h 1573"/>
              <a:gd name="T74" fmla="*/ 4376738 w 5760"/>
              <a:gd name="T75" fmla="*/ 204788 h 1573"/>
              <a:gd name="T76" fmla="*/ 4000500 w 5760"/>
              <a:gd name="T77" fmla="*/ 166688 h 1573"/>
              <a:gd name="T78" fmla="*/ 3652838 w 5760"/>
              <a:gd name="T79" fmla="*/ 138113 h 1573"/>
              <a:gd name="T80" fmla="*/ 3195638 w 5760"/>
              <a:gd name="T81" fmla="*/ 104775 h 1573"/>
              <a:gd name="T82" fmla="*/ 2747963 w 5760"/>
              <a:gd name="T83" fmla="*/ 76200 h 1573"/>
              <a:gd name="T84" fmla="*/ 2419350 w 5760"/>
              <a:gd name="T85" fmla="*/ 61913 h 1573"/>
              <a:gd name="T86" fmla="*/ 2000250 w 5760"/>
              <a:gd name="T87" fmla="*/ 42863 h 1573"/>
              <a:gd name="T88" fmla="*/ 1533525 w 5760"/>
              <a:gd name="T89" fmla="*/ 23813 h 1573"/>
              <a:gd name="T90" fmla="*/ 1133475 w 5760"/>
              <a:gd name="T91" fmla="*/ 19050 h 1573"/>
              <a:gd name="T92" fmla="*/ 809625 w 5760"/>
              <a:gd name="T93" fmla="*/ 9525 h 1573"/>
              <a:gd name="T94" fmla="*/ 385763 w 5760"/>
              <a:gd name="T95" fmla="*/ 0 h 1573"/>
              <a:gd name="T96" fmla="*/ 0 w 5760"/>
              <a:gd name="T97" fmla="*/ 0 h 157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538163 h 970"/>
              <a:gd name="T4" fmla="*/ 504825 w 5760"/>
              <a:gd name="T5" fmla="*/ 542925 h 970"/>
              <a:gd name="T6" fmla="*/ 938213 w 5760"/>
              <a:gd name="T7" fmla="*/ 552450 h 970"/>
              <a:gd name="T8" fmla="*/ 1343025 w 5760"/>
              <a:gd name="T9" fmla="*/ 561975 h 970"/>
              <a:gd name="T10" fmla="*/ 1704975 w 5760"/>
              <a:gd name="T11" fmla="*/ 571500 h 970"/>
              <a:gd name="T12" fmla="*/ 2085975 w 5760"/>
              <a:gd name="T13" fmla="*/ 581025 h 970"/>
              <a:gd name="T14" fmla="*/ 2538413 w 5760"/>
              <a:gd name="T15" fmla="*/ 604838 h 970"/>
              <a:gd name="T16" fmla="*/ 3033713 w 5760"/>
              <a:gd name="T17" fmla="*/ 633413 h 970"/>
              <a:gd name="T18" fmla="*/ 3557588 w 5760"/>
              <a:gd name="T19" fmla="*/ 666750 h 970"/>
              <a:gd name="T20" fmla="*/ 4157663 w 5760"/>
              <a:gd name="T21" fmla="*/ 719138 h 970"/>
              <a:gd name="T22" fmla="*/ 4586288 w 5760"/>
              <a:gd name="T23" fmla="*/ 757238 h 970"/>
              <a:gd name="T24" fmla="*/ 5043488 w 5760"/>
              <a:gd name="T25" fmla="*/ 804863 h 970"/>
              <a:gd name="T26" fmla="*/ 5553075 w 5760"/>
              <a:gd name="T27" fmla="*/ 862013 h 970"/>
              <a:gd name="T28" fmla="*/ 6053138 w 5760"/>
              <a:gd name="T29" fmla="*/ 928688 h 970"/>
              <a:gd name="T30" fmla="*/ 6419850 w 5760"/>
              <a:gd name="T31" fmla="*/ 981075 h 970"/>
              <a:gd name="T32" fmla="*/ 6929438 w 5760"/>
              <a:gd name="T33" fmla="*/ 1062038 h 970"/>
              <a:gd name="T34" fmla="*/ 7434263 w 5760"/>
              <a:gd name="T35" fmla="*/ 1152525 h 970"/>
              <a:gd name="T36" fmla="*/ 7905750 w 5760"/>
              <a:gd name="T37" fmla="*/ 1247775 h 970"/>
              <a:gd name="T38" fmla="*/ 8362950 w 5760"/>
              <a:gd name="T39" fmla="*/ 1343025 h 970"/>
              <a:gd name="T40" fmla="*/ 8963025 w 5760"/>
              <a:gd name="T41" fmla="*/ 1495425 h 970"/>
              <a:gd name="T42" fmla="*/ 9142413 w 5760"/>
              <a:gd name="T43" fmla="*/ 1538288 h 970"/>
              <a:gd name="T44" fmla="*/ 9142413 w 5760"/>
              <a:gd name="T45" fmla="*/ 0 h 970"/>
              <a:gd name="T46" fmla="*/ 0 w 5760"/>
              <a:gd name="T47" fmla="*/ 0 h 97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1195388 h 1060"/>
              <a:gd name="T2" fmla="*/ 0 w 5760"/>
              <a:gd name="T3" fmla="*/ 1681163 h 1060"/>
              <a:gd name="T4" fmla="*/ 9142413 w 5760"/>
              <a:gd name="T5" fmla="*/ 1681163 h 1060"/>
              <a:gd name="T6" fmla="*/ 9142413 w 5760"/>
              <a:gd name="T7" fmla="*/ 0 h 1060"/>
              <a:gd name="T8" fmla="*/ 8620125 w 5760"/>
              <a:gd name="T9" fmla="*/ 0 h 1060"/>
              <a:gd name="T10" fmla="*/ 8410575 w 5760"/>
              <a:gd name="T11" fmla="*/ 133350 h 1060"/>
              <a:gd name="T12" fmla="*/ 8153400 w 5760"/>
              <a:gd name="T13" fmla="*/ 252413 h 1060"/>
              <a:gd name="T14" fmla="*/ 7886700 w 5760"/>
              <a:gd name="T15" fmla="*/ 352425 h 1060"/>
              <a:gd name="T16" fmla="*/ 7639050 w 5760"/>
              <a:gd name="T17" fmla="*/ 423863 h 1060"/>
              <a:gd name="T18" fmla="*/ 7343775 w 5760"/>
              <a:gd name="T19" fmla="*/ 514350 h 1060"/>
              <a:gd name="T20" fmla="*/ 7048500 w 5760"/>
              <a:gd name="T21" fmla="*/ 581025 h 1060"/>
              <a:gd name="T22" fmla="*/ 6715125 w 5760"/>
              <a:gd name="T23" fmla="*/ 657225 h 1060"/>
              <a:gd name="T24" fmla="*/ 6253163 w 5760"/>
              <a:gd name="T25" fmla="*/ 742950 h 1060"/>
              <a:gd name="T26" fmla="*/ 5891213 w 5760"/>
              <a:gd name="T27" fmla="*/ 800100 h 1060"/>
              <a:gd name="T28" fmla="*/ 5462588 w 5760"/>
              <a:gd name="T29" fmla="*/ 862013 h 1060"/>
              <a:gd name="T30" fmla="*/ 5062538 w 5760"/>
              <a:gd name="T31" fmla="*/ 919163 h 1060"/>
              <a:gd name="T32" fmla="*/ 4643438 w 5760"/>
              <a:gd name="T33" fmla="*/ 962026 h 1060"/>
              <a:gd name="T34" fmla="*/ 4252913 w 5760"/>
              <a:gd name="T35" fmla="*/ 1004888 h 1060"/>
              <a:gd name="T36" fmla="*/ 3838575 w 5760"/>
              <a:gd name="T37" fmla="*/ 1038226 h 1060"/>
              <a:gd name="T38" fmla="*/ 3400425 w 5760"/>
              <a:gd name="T39" fmla="*/ 1071563 h 1060"/>
              <a:gd name="T40" fmla="*/ 3009900 w 5760"/>
              <a:gd name="T41" fmla="*/ 1100138 h 1060"/>
              <a:gd name="T42" fmla="*/ 2614613 w 5760"/>
              <a:gd name="T43" fmla="*/ 1123951 h 1060"/>
              <a:gd name="T44" fmla="*/ 2228850 w 5760"/>
              <a:gd name="T45" fmla="*/ 1143001 h 1060"/>
              <a:gd name="T46" fmla="*/ 1857375 w 5760"/>
              <a:gd name="T47" fmla="*/ 1162051 h 1060"/>
              <a:gd name="T48" fmla="*/ 1438275 w 5760"/>
              <a:gd name="T49" fmla="*/ 1171576 h 1060"/>
              <a:gd name="T50" fmla="*/ 847725 w 5760"/>
              <a:gd name="T51" fmla="*/ 1185863 h 1060"/>
              <a:gd name="T52" fmla="*/ 319088 w 5760"/>
              <a:gd name="T53" fmla="*/ 1195388 h 1060"/>
              <a:gd name="T54" fmla="*/ 0 w 5760"/>
              <a:gd name="T55" fmla="*/ 1195388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581025 h 673"/>
              <a:gd name="T2" fmla="*/ 0 w 5284"/>
              <a:gd name="T3" fmla="*/ 1066800 h 673"/>
              <a:gd name="T4" fmla="*/ 481013 w 5284"/>
              <a:gd name="T5" fmla="*/ 1066800 h 673"/>
              <a:gd name="T6" fmla="*/ 1147763 w 5284"/>
              <a:gd name="T7" fmla="*/ 1052513 h 673"/>
              <a:gd name="T8" fmla="*/ 1619250 w 5284"/>
              <a:gd name="T9" fmla="*/ 1038225 h 673"/>
              <a:gd name="T10" fmla="*/ 2066925 w 5284"/>
              <a:gd name="T11" fmla="*/ 1019175 h 673"/>
              <a:gd name="T12" fmla="*/ 2466975 w 5284"/>
              <a:gd name="T13" fmla="*/ 1000125 h 673"/>
              <a:gd name="T14" fmla="*/ 2824163 w 5284"/>
              <a:gd name="T15" fmla="*/ 976313 h 673"/>
              <a:gd name="T16" fmla="*/ 3114675 w 5284"/>
              <a:gd name="T17" fmla="*/ 962025 h 673"/>
              <a:gd name="T18" fmla="*/ 3481388 w 5284"/>
              <a:gd name="T19" fmla="*/ 933450 h 673"/>
              <a:gd name="T20" fmla="*/ 3886200 w 5284"/>
              <a:gd name="T21" fmla="*/ 904875 h 673"/>
              <a:gd name="T22" fmla="*/ 4286250 w 5284"/>
              <a:gd name="T23" fmla="*/ 866775 h 673"/>
              <a:gd name="T24" fmla="*/ 4610100 w 5284"/>
              <a:gd name="T25" fmla="*/ 838200 h 673"/>
              <a:gd name="T26" fmla="*/ 4981575 w 5284"/>
              <a:gd name="T27" fmla="*/ 790575 h 673"/>
              <a:gd name="T28" fmla="*/ 5276850 w 5284"/>
              <a:gd name="T29" fmla="*/ 752475 h 673"/>
              <a:gd name="T30" fmla="*/ 5610225 w 5284"/>
              <a:gd name="T31" fmla="*/ 709613 h 673"/>
              <a:gd name="T32" fmla="*/ 5929313 w 5284"/>
              <a:gd name="T33" fmla="*/ 666750 h 673"/>
              <a:gd name="T34" fmla="*/ 6243638 w 5284"/>
              <a:gd name="T35" fmla="*/ 609600 h 673"/>
              <a:gd name="T36" fmla="*/ 6534150 w 5284"/>
              <a:gd name="T37" fmla="*/ 557213 h 673"/>
              <a:gd name="T38" fmla="*/ 6772275 w 5284"/>
              <a:gd name="T39" fmla="*/ 504825 h 673"/>
              <a:gd name="T40" fmla="*/ 7058025 w 5284"/>
              <a:gd name="T41" fmla="*/ 442913 h 673"/>
              <a:gd name="T42" fmla="*/ 7334250 w 5284"/>
              <a:gd name="T43" fmla="*/ 376238 h 673"/>
              <a:gd name="T44" fmla="*/ 7586663 w 5284"/>
              <a:gd name="T45" fmla="*/ 304800 h 673"/>
              <a:gd name="T46" fmla="*/ 7810500 w 5284"/>
              <a:gd name="T47" fmla="*/ 233363 h 673"/>
              <a:gd name="T48" fmla="*/ 8072438 w 5284"/>
              <a:gd name="T49" fmla="*/ 142875 h 673"/>
              <a:gd name="T50" fmla="*/ 8243888 w 5284"/>
              <a:gd name="T51" fmla="*/ 66675 h 673"/>
              <a:gd name="T52" fmla="*/ 8386763 w 5284"/>
              <a:gd name="T53" fmla="*/ 0 h 673"/>
              <a:gd name="T54" fmla="*/ 5081588 w 5284"/>
              <a:gd name="T55" fmla="*/ 0 h 673"/>
              <a:gd name="T56" fmla="*/ 4733925 w 5284"/>
              <a:gd name="T57" fmla="*/ 90488 h 673"/>
              <a:gd name="T58" fmla="*/ 4405313 w 5284"/>
              <a:gd name="T59" fmla="*/ 171450 h 673"/>
              <a:gd name="T60" fmla="*/ 4067175 w 5284"/>
              <a:gd name="T61" fmla="*/ 238125 h 673"/>
              <a:gd name="T62" fmla="*/ 3805238 w 5284"/>
              <a:gd name="T63" fmla="*/ 290513 h 673"/>
              <a:gd name="T64" fmla="*/ 3500438 w 5284"/>
              <a:gd name="T65" fmla="*/ 338138 h 673"/>
              <a:gd name="T66" fmla="*/ 3176588 w 5284"/>
              <a:gd name="T67" fmla="*/ 385763 h 673"/>
              <a:gd name="T68" fmla="*/ 2819400 w 5284"/>
              <a:gd name="T69" fmla="*/ 433388 h 673"/>
              <a:gd name="T70" fmla="*/ 2438400 w 5284"/>
              <a:gd name="T71" fmla="*/ 471488 h 673"/>
              <a:gd name="T72" fmla="*/ 2133600 w 5284"/>
              <a:gd name="T73" fmla="*/ 495300 h 673"/>
              <a:gd name="T74" fmla="*/ 1800225 w 5284"/>
              <a:gd name="T75" fmla="*/ 523875 h 673"/>
              <a:gd name="T76" fmla="*/ 1462088 w 5284"/>
              <a:gd name="T77" fmla="*/ 542925 h 673"/>
              <a:gd name="T78" fmla="*/ 1104900 w 5284"/>
              <a:gd name="T79" fmla="*/ 561975 h 673"/>
              <a:gd name="T80" fmla="*/ 795338 w 5284"/>
              <a:gd name="T81" fmla="*/ 571500 h 673"/>
              <a:gd name="T82" fmla="*/ 442913 w 5284"/>
              <a:gd name="T83" fmla="*/ 581025 h 673"/>
              <a:gd name="T84" fmla="*/ 157163 w 5284"/>
              <a:gd name="T85" fmla="*/ 585788 h 673"/>
              <a:gd name="T86" fmla="*/ 0 w 5284"/>
              <a:gd name="T87" fmla="*/ 581025 h 67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452438 h 286"/>
              <a:gd name="T4" fmla="*/ 304800 w 2884"/>
              <a:gd name="T5" fmla="*/ 452438 h 286"/>
              <a:gd name="T6" fmla="*/ 609600 w 2884"/>
              <a:gd name="T7" fmla="*/ 447676 h 286"/>
              <a:gd name="T8" fmla="*/ 919163 w 2884"/>
              <a:gd name="T9" fmla="*/ 438151 h 286"/>
              <a:gd name="T10" fmla="*/ 1252538 w 2884"/>
              <a:gd name="T11" fmla="*/ 423863 h 286"/>
              <a:gd name="T12" fmla="*/ 1585913 w 2884"/>
              <a:gd name="T13" fmla="*/ 409576 h 286"/>
              <a:gd name="T14" fmla="*/ 1843088 w 2884"/>
              <a:gd name="T15" fmla="*/ 390526 h 286"/>
              <a:gd name="T16" fmla="*/ 2066925 w 2884"/>
              <a:gd name="T17" fmla="*/ 371476 h 286"/>
              <a:gd name="T18" fmla="*/ 2314575 w 2884"/>
              <a:gd name="T19" fmla="*/ 352426 h 286"/>
              <a:gd name="T20" fmla="*/ 2643188 w 2884"/>
              <a:gd name="T21" fmla="*/ 319088 h 286"/>
              <a:gd name="T22" fmla="*/ 3162300 w 2884"/>
              <a:gd name="T23" fmla="*/ 252413 h 286"/>
              <a:gd name="T24" fmla="*/ 3652838 w 2884"/>
              <a:gd name="T25" fmla="*/ 185738 h 286"/>
              <a:gd name="T26" fmla="*/ 4133850 w 2884"/>
              <a:gd name="T27" fmla="*/ 95250 h 286"/>
              <a:gd name="T28" fmla="*/ 4576763 w 2884"/>
              <a:gd name="T29" fmla="*/ 0 h 286"/>
              <a:gd name="T30" fmla="*/ 0 w 2884"/>
              <a:gd name="T31" fmla="*/ 0 h 2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916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916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C0CEE8E9-782A-4849-8F57-EEA460D1BB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445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D4AF1A-FCAA-422E-A90C-820EA14D77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07130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E7C92C-8BD7-4F2B-BBC4-1D13E844FD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556318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63FE54-D733-42D2-B0DA-D332FC42EE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896279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DE89E7-A816-4791-9BA9-BF4FA4DC44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60126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BCEEF9-D833-47A4-855D-FE6662E4AD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06295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D99AB5-92DC-4955-BECD-981B8A0BFA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166174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AD72AC-177B-4A7B-A1D4-87C1748B70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14726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13FE06-D949-4BAC-909C-E34E901A26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5215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504C64-C134-4B18-BCC6-B1BBF9A7C6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719127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DAEEC0-BEBE-4095-9A1B-265FF7414B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19920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71AB77-8317-4EB2-845B-7044A1017D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065430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0 w 1722"/>
                <a:gd name="T1" fmla="*/ 65 h 66"/>
                <a:gd name="T2" fmla="*/ 1720 w 1722"/>
                <a:gd name="T3" fmla="*/ 59 h 66"/>
                <a:gd name="T4" fmla="*/ 0 w 1722"/>
                <a:gd name="T5" fmla="*/ 0 h 66"/>
                <a:gd name="T6" fmla="*/ 0 w 1722"/>
                <a:gd name="T7" fmla="*/ 47 h 66"/>
                <a:gd name="T8" fmla="*/ 1720 w 1722"/>
                <a:gd name="T9" fmla="*/ 65 h 66"/>
                <a:gd name="T10" fmla="*/ 1720 w 1722"/>
                <a:gd name="T11" fmla="*/ 65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4 w 975"/>
                <a:gd name="T1" fmla="*/ 48 h 101"/>
                <a:gd name="T2" fmla="*/ 974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4 w 975"/>
                <a:gd name="T9" fmla="*/ 48 h 101"/>
                <a:gd name="T10" fmla="*/ 974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9 w 2141"/>
                <a:gd name="T7" fmla="*/ 0 h 198"/>
                <a:gd name="T8" fmla="*/ 213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9 w 2517"/>
                <a:gd name="T1" fmla="*/ 276 h 276"/>
                <a:gd name="T2" fmla="*/ 2514 w 2517"/>
                <a:gd name="T3" fmla="*/ 204 h 276"/>
                <a:gd name="T4" fmla="*/ 2257 w 2517"/>
                <a:gd name="T5" fmla="*/ 0 h 276"/>
                <a:gd name="T6" fmla="*/ 0 w 2517"/>
                <a:gd name="T7" fmla="*/ 276 h 276"/>
                <a:gd name="T8" fmla="*/ 2179 w 2517"/>
                <a:gd name="T9" fmla="*/ 276 h 276"/>
                <a:gd name="T10" fmla="*/ 217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8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8 w 729"/>
                <a:gd name="T7" fmla="*/ 240 h 240"/>
                <a:gd name="T8" fmla="*/ 728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8 w 729"/>
                <a:gd name="T1" fmla="*/ 318 h 318"/>
                <a:gd name="T2" fmla="*/ 728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8 w 729"/>
                <a:gd name="T9" fmla="*/ 318 h 318"/>
                <a:gd name="T10" fmla="*/ 728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1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Arial" pitchFamily="-112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Arial" pitchFamily="-112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24618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619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2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12AC0B-45AF-4C6C-9923-3BDE575F67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71785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FD24ED-13ED-4F7B-8A93-67BA5C60A0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98948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170115-B3B7-442F-9C09-BEFA008099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12837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0C539-80A9-4AB1-B0D8-7F584C0EFA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417711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C47CC4-87D8-4D45-B51F-7645266AFC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050099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367C25-EAF4-4889-835B-CF58C04EF7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964577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0AEB0-9B11-4669-B2FF-E8441DD6B1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55454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B3D502-6C31-40C2-905C-3FF461DF3F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7294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image" Target="../media/image6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2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41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13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81.xml"/><Relationship Id="rId12" Type="http://schemas.openxmlformats.org/officeDocument/2006/relationships/slideLayout" Target="../slideLayouts/slideLayout18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7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7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slideLayout" Target="../slideLayouts/slideLayout199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8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13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slideLayout" Target="../slideLayouts/slideLayout2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0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Relationship Id="rId14" Type="http://schemas.openxmlformats.org/officeDocument/2006/relationships/theme" Target="../theme/theme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9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355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2355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2355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0 w 1722"/>
                <a:gd name="T1" fmla="*/ 65 h 66"/>
                <a:gd name="T2" fmla="*/ 1720 w 1722"/>
                <a:gd name="T3" fmla="*/ 59 h 66"/>
                <a:gd name="T4" fmla="*/ 0 w 1722"/>
                <a:gd name="T5" fmla="*/ 0 h 66"/>
                <a:gd name="T6" fmla="*/ 0 w 1722"/>
                <a:gd name="T7" fmla="*/ 47 h 66"/>
                <a:gd name="T8" fmla="*/ 1720 w 1722"/>
                <a:gd name="T9" fmla="*/ 65 h 66"/>
                <a:gd name="T10" fmla="*/ 1720 w 1722"/>
                <a:gd name="T11" fmla="*/ 65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5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4 w 4789"/>
                <a:gd name="T3" fmla="*/ 77 h 329"/>
                <a:gd name="T4" fmla="*/ 4784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rgbClr val="00007D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4 w 975"/>
                <a:gd name="T1" fmla="*/ 48 h 101"/>
                <a:gd name="T2" fmla="*/ 974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4 w 975"/>
                <a:gd name="T9" fmla="*/ 48 h 101"/>
                <a:gd name="T10" fmla="*/ 974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9 w 2141"/>
                <a:gd name="T7" fmla="*/ 0 h 198"/>
                <a:gd name="T8" fmla="*/ 213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6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9 w 2517"/>
                <a:gd name="T1" fmla="*/ 276 h 276"/>
                <a:gd name="T2" fmla="*/ 2514 w 2517"/>
                <a:gd name="T3" fmla="*/ 204 h 276"/>
                <a:gd name="T4" fmla="*/ 2257 w 2517"/>
                <a:gd name="T5" fmla="*/ 0 h 276"/>
                <a:gd name="T6" fmla="*/ 0 w 2517"/>
                <a:gd name="T7" fmla="*/ 276 h 276"/>
                <a:gd name="T8" fmla="*/ 2179 w 2517"/>
                <a:gd name="T9" fmla="*/ 276 h 276"/>
                <a:gd name="T10" fmla="*/ 217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6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1042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8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8 w 729"/>
                <a:gd name="T7" fmla="*/ 240 h 240"/>
                <a:gd name="T8" fmla="*/ 728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6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8 w 729"/>
                <a:gd name="T1" fmla="*/ 318 h 318"/>
                <a:gd name="T2" fmla="*/ 728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8 w 729"/>
                <a:gd name="T9" fmla="*/ 318 h 318"/>
                <a:gd name="T10" fmla="*/ 728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6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2356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2357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1048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7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1050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7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2357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6 w 2200"/>
                <a:gd name="T3" fmla="*/ 2480 h 2482"/>
                <a:gd name="T4" fmla="*/ 2198 w 2200"/>
                <a:gd name="T5" fmla="*/ 2474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65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7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1054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7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2357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1057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1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8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1059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8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2358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2358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2358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2358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2358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2358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2359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106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359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359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Arial" charset="0"/>
                  <a:ea typeface="ＭＳ Ｐゴシック" charset="0"/>
                </a:endParaRPr>
              </a:p>
            </p:txBody>
          </p:sp>
        </p:grpSp>
      </p:grpSp>
      <p:sp>
        <p:nvSpPr>
          <p:cNvPr id="23594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595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596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23597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23598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0E05AD74-8FA0-4275-9D7D-5E285BD8C29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22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  <p:sldLayoutId id="214748383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5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6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31747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2366963 h 1492"/>
              <a:gd name="T2" fmla="*/ 0 w 3625"/>
              <a:gd name="T3" fmla="*/ 0 h 1492"/>
              <a:gd name="T4" fmla="*/ 271463 w 3625"/>
              <a:gd name="T5" fmla="*/ 4763 h 1492"/>
              <a:gd name="T6" fmla="*/ 563563 w 3625"/>
              <a:gd name="T7" fmla="*/ 14288 h 1492"/>
              <a:gd name="T8" fmla="*/ 792163 w 3625"/>
              <a:gd name="T9" fmla="*/ 33338 h 1492"/>
              <a:gd name="T10" fmla="*/ 1031875 w 3625"/>
              <a:gd name="T11" fmla="*/ 57150 h 1492"/>
              <a:gd name="T12" fmla="*/ 1284288 w 3625"/>
              <a:gd name="T13" fmla="*/ 85725 h 1492"/>
              <a:gd name="T14" fmla="*/ 1519238 w 3625"/>
              <a:gd name="T15" fmla="*/ 123825 h 1492"/>
              <a:gd name="T16" fmla="*/ 1776413 w 3625"/>
              <a:gd name="T17" fmla="*/ 166688 h 1492"/>
              <a:gd name="T18" fmla="*/ 2001838 w 3625"/>
              <a:gd name="T19" fmla="*/ 211138 h 1492"/>
              <a:gd name="T20" fmla="*/ 2287588 w 3625"/>
              <a:gd name="T21" fmla="*/ 277813 h 1492"/>
              <a:gd name="T22" fmla="*/ 2536825 w 3625"/>
              <a:gd name="T23" fmla="*/ 344488 h 1492"/>
              <a:gd name="T24" fmla="*/ 2798763 w 3625"/>
              <a:gd name="T25" fmla="*/ 427038 h 1492"/>
              <a:gd name="T26" fmla="*/ 2995613 w 3625"/>
              <a:gd name="T27" fmla="*/ 488950 h 1492"/>
              <a:gd name="T28" fmla="*/ 3309938 w 3625"/>
              <a:gd name="T29" fmla="*/ 609600 h 1492"/>
              <a:gd name="T30" fmla="*/ 3540125 w 3625"/>
              <a:gd name="T31" fmla="*/ 704850 h 1492"/>
              <a:gd name="T32" fmla="*/ 3898900 w 3625"/>
              <a:gd name="T33" fmla="*/ 868363 h 1492"/>
              <a:gd name="T34" fmla="*/ 4232275 w 3625"/>
              <a:gd name="T35" fmla="*/ 1050925 h 1492"/>
              <a:gd name="T36" fmla="*/ 4538663 w 3625"/>
              <a:gd name="T37" fmla="*/ 1247775 h 1492"/>
              <a:gd name="T38" fmla="*/ 4835525 w 3625"/>
              <a:gd name="T39" fmla="*/ 1460500 h 1492"/>
              <a:gd name="T40" fmla="*/ 5068888 w 3625"/>
              <a:gd name="T41" fmla="*/ 1647825 h 1492"/>
              <a:gd name="T42" fmla="*/ 5289550 w 3625"/>
              <a:gd name="T43" fmla="*/ 1854200 h 1492"/>
              <a:gd name="T44" fmla="*/ 5461000 w 3625"/>
              <a:gd name="T45" fmla="*/ 2032000 h 1492"/>
              <a:gd name="T46" fmla="*/ 5594350 w 3625"/>
              <a:gd name="T47" fmla="*/ 2190750 h 1492"/>
              <a:gd name="T48" fmla="*/ 5753100 w 3625"/>
              <a:gd name="T49" fmla="*/ 2366963 h 1492"/>
              <a:gd name="T50" fmla="*/ 5727700 w 3625"/>
              <a:gd name="T51" fmla="*/ 2366963 h 1492"/>
              <a:gd name="T52" fmla="*/ 0 w 3625"/>
              <a:gd name="T53" fmla="*/ 2366963 h 149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1748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4314825 w 5143"/>
              <a:gd name="T1" fmla="*/ 642938 h 1902"/>
              <a:gd name="T2" fmla="*/ 3914775 w 5143"/>
              <a:gd name="T3" fmla="*/ 528638 h 1902"/>
              <a:gd name="T4" fmla="*/ 3495675 w 5143"/>
              <a:gd name="T5" fmla="*/ 414338 h 1902"/>
              <a:gd name="T6" fmla="*/ 3062288 w 5143"/>
              <a:gd name="T7" fmla="*/ 314325 h 1902"/>
              <a:gd name="T8" fmla="*/ 2690813 w 5143"/>
              <a:gd name="T9" fmla="*/ 242888 h 1902"/>
              <a:gd name="T10" fmla="*/ 2276475 w 5143"/>
              <a:gd name="T11" fmla="*/ 176213 h 1902"/>
              <a:gd name="T12" fmla="*/ 1885950 w 5143"/>
              <a:gd name="T13" fmla="*/ 119063 h 1902"/>
              <a:gd name="T14" fmla="*/ 1519238 w 5143"/>
              <a:gd name="T15" fmla="*/ 76200 h 1902"/>
              <a:gd name="T16" fmla="*/ 1185863 w 5143"/>
              <a:gd name="T17" fmla="*/ 47625 h 1902"/>
              <a:gd name="T18" fmla="*/ 795338 w 5143"/>
              <a:gd name="T19" fmla="*/ 23813 h 1902"/>
              <a:gd name="T20" fmla="*/ 390525 w 5143"/>
              <a:gd name="T21" fmla="*/ 4763 h 1902"/>
              <a:gd name="T22" fmla="*/ 0 w 5143"/>
              <a:gd name="T23" fmla="*/ 0 h 1902"/>
              <a:gd name="T24" fmla="*/ 0 w 5143"/>
              <a:gd name="T25" fmla="*/ 436563 h 1902"/>
              <a:gd name="T26" fmla="*/ 0 w 5143"/>
              <a:gd name="T27" fmla="*/ 547688 h 1902"/>
              <a:gd name="T28" fmla="*/ 0 w 5143"/>
              <a:gd name="T29" fmla="*/ 436563 h 1902"/>
              <a:gd name="T30" fmla="*/ 0 w 5143"/>
              <a:gd name="T31" fmla="*/ 542925 h 1902"/>
              <a:gd name="T32" fmla="*/ 538163 w 5143"/>
              <a:gd name="T33" fmla="*/ 557213 h 1902"/>
              <a:gd name="T34" fmla="*/ 962025 w 5143"/>
              <a:gd name="T35" fmla="*/ 590550 h 1902"/>
              <a:gd name="T36" fmla="*/ 1352550 w 5143"/>
              <a:gd name="T37" fmla="*/ 633413 h 1902"/>
              <a:gd name="T38" fmla="*/ 1695450 w 5143"/>
              <a:gd name="T39" fmla="*/ 690563 h 1902"/>
              <a:gd name="T40" fmla="*/ 2024063 w 5143"/>
              <a:gd name="T41" fmla="*/ 752475 h 1902"/>
              <a:gd name="T42" fmla="*/ 2452688 w 5143"/>
              <a:gd name="T43" fmla="*/ 857250 h 1902"/>
              <a:gd name="T44" fmla="*/ 2795588 w 5143"/>
              <a:gd name="T45" fmla="*/ 957263 h 1902"/>
              <a:gd name="T46" fmla="*/ 3128963 w 5143"/>
              <a:gd name="T47" fmla="*/ 1076325 h 1902"/>
              <a:gd name="T48" fmla="*/ 3438525 w 5143"/>
              <a:gd name="T49" fmla="*/ 1185863 h 1902"/>
              <a:gd name="T50" fmla="*/ 3805238 w 5143"/>
              <a:gd name="T51" fmla="*/ 1352550 h 1902"/>
              <a:gd name="T52" fmla="*/ 4148138 w 5143"/>
              <a:gd name="T53" fmla="*/ 1524000 h 1902"/>
              <a:gd name="T54" fmla="*/ 4495800 w 5143"/>
              <a:gd name="T55" fmla="*/ 1738313 h 1902"/>
              <a:gd name="T56" fmla="*/ 4781550 w 5143"/>
              <a:gd name="T57" fmla="*/ 1924050 h 1902"/>
              <a:gd name="T58" fmla="*/ 5057775 w 5143"/>
              <a:gd name="T59" fmla="*/ 2138363 h 1902"/>
              <a:gd name="T60" fmla="*/ 5319713 w 5143"/>
              <a:gd name="T61" fmla="*/ 2376488 h 1902"/>
              <a:gd name="T62" fmla="*/ 5524500 w 5143"/>
              <a:gd name="T63" fmla="*/ 2586038 h 1902"/>
              <a:gd name="T64" fmla="*/ 5734050 w 5143"/>
              <a:gd name="T65" fmla="*/ 2833688 h 1902"/>
              <a:gd name="T66" fmla="*/ 5872163 w 5143"/>
              <a:gd name="T67" fmla="*/ 3017838 h 1902"/>
              <a:gd name="T68" fmla="*/ 8162925 w 5143"/>
              <a:gd name="T69" fmla="*/ 3017838 h 1902"/>
              <a:gd name="T70" fmla="*/ 8058150 w 5143"/>
              <a:gd name="T71" fmla="*/ 2900363 h 1902"/>
              <a:gd name="T72" fmla="*/ 7886700 w 5143"/>
              <a:gd name="T73" fmla="*/ 2709863 h 1902"/>
              <a:gd name="T74" fmla="*/ 7615238 w 5143"/>
              <a:gd name="T75" fmla="*/ 2443163 h 1902"/>
              <a:gd name="T76" fmla="*/ 7329488 w 5143"/>
              <a:gd name="T77" fmla="*/ 2195513 h 1902"/>
              <a:gd name="T78" fmla="*/ 7000875 w 5143"/>
              <a:gd name="T79" fmla="*/ 1938338 h 1902"/>
              <a:gd name="T80" fmla="*/ 6643688 w 5143"/>
              <a:gd name="T81" fmla="*/ 1700213 h 1902"/>
              <a:gd name="T82" fmla="*/ 6286500 w 5143"/>
              <a:gd name="T83" fmla="*/ 1490663 h 1902"/>
              <a:gd name="T84" fmla="*/ 5886450 w 5143"/>
              <a:gd name="T85" fmla="*/ 1271588 h 1902"/>
              <a:gd name="T86" fmla="*/ 5543550 w 5143"/>
              <a:gd name="T87" fmla="*/ 1114425 h 1902"/>
              <a:gd name="T88" fmla="*/ 5129213 w 5143"/>
              <a:gd name="T89" fmla="*/ 933450 h 1902"/>
              <a:gd name="T90" fmla="*/ 4705350 w 5143"/>
              <a:gd name="T91" fmla="*/ 776288 h 1902"/>
              <a:gd name="T92" fmla="*/ 4314825 w 5143"/>
              <a:gd name="T93" fmla="*/ 642938 h 19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49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538163 h 2325"/>
              <a:gd name="T4" fmla="*/ 885825 w 5760"/>
              <a:gd name="T5" fmla="*/ 566738 h 2325"/>
              <a:gd name="T6" fmla="*/ 1281113 w 5760"/>
              <a:gd name="T7" fmla="*/ 595313 h 2325"/>
              <a:gd name="T8" fmla="*/ 1676400 w 5760"/>
              <a:gd name="T9" fmla="*/ 633413 h 2325"/>
              <a:gd name="T10" fmla="*/ 2019300 w 5760"/>
              <a:gd name="T11" fmla="*/ 676275 h 2325"/>
              <a:gd name="T12" fmla="*/ 2443163 w 5760"/>
              <a:gd name="T13" fmla="*/ 738188 h 2325"/>
              <a:gd name="T14" fmla="*/ 2843213 w 5760"/>
              <a:gd name="T15" fmla="*/ 809625 h 2325"/>
              <a:gd name="T16" fmla="*/ 3295650 w 5760"/>
              <a:gd name="T17" fmla="*/ 904875 h 2325"/>
              <a:gd name="T18" fmla="*/ 3705225 w 5760"/>
              <a:gd name="T19" fmla="*/ 1000125 h 2325"/>
              <a:gd name="T20" fmla="*/ 4038600 w 5760"/>
              <a:gd name="T21" fmla="*/ 1090613 h 2325"/>
              <a:gd name="T22" fmla="*/ 4405313 w 5760"/>
              <a:gd name="T23" fmla="*/ 1204913 h 2325"/>
              <a:gd name="T24" fmla="*/ 4767263 w 5760"/>
              <a:gd name="T25" fmla="*/ 1328738 h 2325"/>
              <a:gd name="T26" fmla="*/ 5129213 w 5760"/>
              <a:gd name="T27" fmla="*/ 1466850 h 2325"/>
              <a:gd name="T28" fmla="*/ 5457825 w 5760"/>
              <a:gd name="T29" fmla="*/ 1595438 h 2325"/>
              <a:gd name="T30" fmla="*/ 5815013 w 5760"/>
              <a:gd name="T31" fmla="*/ 1762125 h 2325"/>
              <a:gd name="T32" fmla="*/ 6196013 w 5760"/>
              <a:gd name="T33" fmla="*/ 1957388 h 2325"/>
              <a:gd name="T34" fmla="*/ 6586538 w 5760"/>
              <a:gd name="T35" fmla="*/ 2181225 h 2325"/>
              <a:gd name="T36" fmla="*/ 6910388 w 5760"/>
              <a:gd name="T37" fmla="*/ 2390775 h 2325"/>
              <a:gd name="T38" fmla="*/ 7129463 w 5760"/>
              <a:gd name="T39" fmla="*/ 2543175 h 2325"/>
              <a:gd name="T40" fmla="*/ 7410450 w 5760"/>
              <a:gd name="T41" fmla="*/ 2762250 h 2325"/>
              <a:gd name="T42" fmla="*/ 7658100 w 5760"/>
              <a:gd name="T43" fmla="*/ 2976563 h 2325"/>
              <a:gd name="T44" fmla="*/ 7886700 w 5760"/>
              <a:gd name="T45" fmla="*/ 3200400 h 2325"/>
              <a:gd name="T46" fmla="*/ 8096250 w 5760"/>
              <a:gd name="T47" fmla="*/ 3419475 h 2325"/>
              <a:gd name="T48" fmla="*/ 8315325 w 5760"/>
              <a:gd name="T49" fmla="*/ 3689350 h 2325"/>
              <a:gd name="T50" fmla="*/ 9142413 w 5760"/>
              <a:gd name="T51" fmla="*/ 3689350 h 2325"/>
              <a:gd name="T52" fmla="*/ 9142413 w 5760"/>
              <a:gd name="T53" fmla="*/ 1976438 h 2325"/>
              <a:gd name="T54" fmla="*/ 8858250 w 5760"/>
              <a:gd name="T55" fmla="*/ 1776413 h 2325"/>
              <a:gd name="T56" fmla="*/ 8572500 w 5760"/>
              <a:gd name="T57" fmla="*/ 1619250 h 2325"/>
              <a:gd name="T58" fmla="*/ 8262938 w 5760"/>
              <a:gd name="T59" fmla="*/ 1457325 h 2325"/>
              <a:gd name="T60" fmla="*/ 7986713 w 5760"/>
              <a:gd name="T61" fmla="*/ 1328738 h 2325"/>
              <a:gd name="T62" fmla="*/ 7724775 w 5760"/>
              <a:gd name="T63" fmla="*/ 1223963 h 2325"/>
              <a:gd name="T64" fmla="*/ 7477125 w 5760"/>
              <a:gd name="T65" fmla="*/ 1128713 h 2325"/>
              <a:gd name="T66" fmla="*/ 7215188 w 5760"/>
              <a:gd name="T67" fmla="*/ 1033463 h 2325"/>
              <a:gd name="T68" fmla="*/ 6962775 w 5760"/>
              <a:gd name="T69" fmla="*/ 952500 h 2325"/>
              <a:gd name="T70" fmla="*/ 6743700 w 5760"/>
              <a:gd name="T71" fmla="*/ 876300 h 2325"/>
              <a:gd name="T72" fmla="*/ 6338888 w 5760"/>
              <a:gd name="T73" fmla="*/ 766763 h 2325"/>
              <a:gd name="T74" fmla="*/ 5995988 w 5760"/>
              <a:gd name="T75" fmla="*/ 671513 h 2325"/>
              <a:gd name="T76" fmla="*/ 5657850 w 5760"/>
              <a:gd name="T77" fmla="*/ 595313 h 2325"/>
              <a:gd name="T78" fmla="*/ 5210175 w 5760"/>
              <a:gd name="T79" fmla="*/ 495300 h 2325"/>
              <a:gd name="T80" fmla="*/ 4767263 w 5760"/>
              <a:gd name="T81" fmla="*/ 414338 h 2325"/>
              <a:gd name="T82" fmla="*/ 4338638 w 5760"/>
              <a:gd name="T83" fmla="*/ 338138 h 2325"/>
              <a:gd name="T84" fmla="*/ 3890963 w 5760"/>
              <a:gd name="T85" fmla="*/ 271463 h 2325"/>
              <a:gd name="T86" fmla="*/ 3509963 w 5760"/>
              <a:gd name="T87" fmla="*/ 219075 h 2325"/>
              <a:gd name="T88" fmla="*/ 3133725 w 5760"/>
              <a:gd name="T89" fmla="*/ 171450 h 2325"/>
              <a:gd name="T90" fmla="*/ 2643188 w 5760"/>
              <a:gd name="T91" fmla="*/ 128588 h 2325"/>
              <a:gd name="T92" fmla="*/ 2281238 w 5760"/>
              <a:gd name="T93" fmla="*/ 95250 h 2325"/>
              <a:gd name="T94" fmla="*/ 1785938 w 5760"/>
              <a:gd name="T95" fmla="*/ 57150 h 2325"/>
              <a:gd name="T96" fmla="*/ 1314450 w 5760"/>
              <a:gd name="T97" fmla="*/ 33338 h 2325"/>
              <a:gd name="T98" fmla="*/ 885825 w 5760"/>
              <a:gd name="T99" fmla="*/ 19050 h 2325"/>
              <a:gd name="T100" fmla="*/ 447675 w 5760"/>
              <a:gd name="T101" fmla="*/ 4763 h 2325"/>
              <a:gd name="T102" fmla="*/ 0 w 5760"/>
              <a:gd name="T103" fmla="*/ 0 h 232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50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557213 h 1573"/>
              <a:gd name="T4" fmla="*/ 447675 w 5760"/>
              <a:gd name="T5" fmla="*/ 566738 h 1573"/>
              <a:gd name="T6" fmla="*/ 995363 w 5760"/>
              <a:gd name="T7" fmla="*/ 576263 h 1573"/>
              <a:gd name="T8" fmla="*/ 1524000 w 5760"/>
              <a:gd name="T9" fmla="*/ 595313 h 1573"/>
              <a:gd name="T10" fmla="*/ 1933575 w 5760"/>
              <a:gd name="T11" fmla="*/ 623888 h 1573"/>
              <a:gd name="T12" fmla="*/ 2333625 w 5760"/>
              <a:gd name="T13" fmla="*/ 652463 h 1573"/>
              <a:gd name="T14" fmla="*/ 2771775 w 5760"/>
              <a:gd name="T15" fmla="*/ 690563 h 1573"/>
              <a:gd name="T16" fmla="*/ 3209925 w 5760"/>
              <a:gd name="T17" fmla="*/ 733425 h 1573"/>
              <a:gd name="T18" fmla="*/ 3714750 w 5760"/>
              <a:gd name="T19" fmla="*/ 800100 h 1573"/>
              <a:gd name="T20" fmla="*/ 4229100 w 5760"/>
              <a:gd name="T21" fmla="*/ 871538 h 1573"/>
              <a:gd name="T22" fmla="*/ 4686300 w 5760"/>
              <a:gd name="T23" fmla="*/ 947738 h 1573"/>
              <a:gd name="T24" fmla="*/ 5119688 w 5760"/>
              <a:gd name="T25" fmla="*/ 1028700 h 1573"/>
              <a:gd name="T26" fmla="*/ 5576888 w 5760"/>
              <a:gd name="T27" fmla="*/ 1123950 h 1573"/>
              <a:gd name="T28" fmla="*/ 5862638 w 5760"/>
              <a:gd name="T29" fmla="*/ 1190625 h 1573"/>
              <a:gd name="T30" fmla="*/ 6248400 w 5760"/>
              <a:gd name="T31" fmla="*/ 1285875 h 1573"/>
              <a:gd name="T32" fmla="*/ 6500813 w 5760"/>
              <a:gd name="T33" fmla="*/ 1357313 h 1573"/>
              <a:gd name="T34" fmla="*/ 6796088 w 5760"/>
              <a:gd name="T35" fmla="*/ 1443038 h 1573"/>
              <a:gd name="T36" fmla="*/ 7148513 w 5760"/>
              <a:gd name="T37" fmla="*/ 1557338 h 1573"/>
              <a:gd name="T38" fmla="*/ 7467600 w 5760"/>
              <a:gd name="T39" fmla="*/ 1671638 h 1573"/>
              <a:gd name="T40" fmla="*/ 7796213 w 5760"/>
              <a:gd name="T41" fmla="*/ 1795463 h 1573"/>
              <a:gd name="T42" fmla="*/ 8053388 w 5760"/>
              <a:gd name="T43" fmla="*/ 1900238 h 1573"/>
              <a:gd name="T44" fmla="*/ 8343900 w 5760"/>
              <a:gd name="T45" fmla="*/ 2033588 h 1573"/>
              <a:gd name="T46" fmla="*/ 8691563 w 5760"/>
              <a:gd name="T47" fmla="*/ 2224088 h 1573"/>
              <a:gd name="T48" fmla="*/ 8934450 w 5760"/>
              <a:gd name="T49" fmla="*/ 2352675 h 1573"/>
              <a:gd name="T50" fmla="*/ 9142413 w 5760"/>
              <a:gd name="T51" fmla="*/ 2495550 h 1573"/>
              <a:gd name="T52" fmla="*/ 9142413 w 5760"/>
              <a:gd name="T53" fmla="*/ 1004888 h 1573"/>
              <a:gd name="T54" fmla="*/ 8720138 w 5760"/>
              <a:gd name="T55" fmla="*/ 904875 h 1573"/>
              <a:gd name="T56" fmla="*/ 8277225 w 5760"/>
              <a:gd name="T57" fmla="*/ 795338 h 1573"/>
              <a:gd name="T58" fmla="*/ 7858125 w 5760"/>
              <a:gd name="T59" fmla="*/ 704850 h 1573"/>
              <a:gd name="T60" fmla="*/ 7462838 w 5760"/>
              <a:gd name="T61" fmla="*/ 628650 h 1573"/>
              <a:gd name="T62" fmla="*/ 7024688 w 5760"/>
              <a:gd name="T63" fmla="*/ 552450 h 1573"/>
              <a:gd name="T64" fmla="*/ 6524625 w 5760"/>
              <a:gd name="T65" fmla="*/ 466725 h 1573"/>
              <a:gd name="T66" fmla="*/ 6053138 w 5760"/>
              <a:gd name="T67" fmla="*/ 400050 h 1573"/>
              <a:gd name="T68" fmla="*/ 5634038 w 5760"/>
              <a:gd name="T69" fmla="*/ 338138 h 1573"/>
              <a:gd name="T70" fmla="*/ 5176838 w 5760"/>
              <a:gd name="T71" fmla="*/ 290513 h 1573"/>
              <a:gd name="T72" fmla="*/ 4786313 w 5760"/>
              <a:gd name="T73" fmla="*/ 242888 h 1573"/>
              <a:gd name="T74" fmla="*/ 4376738 w 5760"/>
              <a:gd name="T75" fmla="*/ 204788 h 1573"/>
              <a:gd name="T76" fmla="*/ 4000500 w 5760"/>
              <a:gd name="T77" fmla="*/ 166688 h 1573"/>
              <a:gd name="T78" fmla="*/ 3652838 w 5760"/>
              <a:gd name="T79" fmla="*/ 138113 h 1573"/>
              <a:gd name="T80" fmla="*/ 3195638 w 5760"/>
              <a:gd name="T81" fmla="*/ 104775 h 1573"/>
              <a:gd name="T82" fmla="*/ 2747963 w 5760"/>
              <a:gd name="T83" fmla="*/ 76200 h 1573"/>
              <a:gd name="T84" fmla="*/ 2419350 w 5760"/>
              <a:gd name="T85" fmla="*/ 61913 h 1573"/>
              <a:gd name="T86" fmla="*/ 2000250 w 5760"/>
              <a:gd name="T87" fmla="*/ 42863 h 1573"/>
              <a:gd name="T88" fmla="*/ 1533525 w 5760"/>
              <a:gd name="T89" fmla="*/ 23813 h 1573"/>
              <a:gd name="T90" fmla="*/ 1133475 w 5760"/>
              <a:gd name="T91" fmla="*/ 19050 h 1573"/>
              <a:gd name="T92" fmla="*/ 809625 w 5760"/>
              <a:gd name="T93" fmla="*/ 9525 h 1573"/>
              <a:gd name="T94" fmla="*/ 385763 w 5760"/>
              <a:gd name="T95" fmla="*/ 0 h 1573"/>
              <a:gd name="T96" fmla="*/ 0 w 5760"/>
              <a:gd name="T97" fmla="*/ 0 h 157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51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538163 h 970"/>
              <a:gd name="T4" fmla="*/ 504825 w 5760"/>
              <a:gd name="T5" fmla="*/ 542925 h 970"/>
              <a:gd name="T6" fmla="*/ 938213 w 5760"/>
              <a:gd name="T7" fmla="*/ 552450 h 970"/>
              <a:gd name="T8" fmla="*/ 1343025 w 5760"/>
              <a:gd name="T9" fmla="*/ 561975 h 970"/>
              <a:gd name="T10" fmla="*/ 1704975 w 5760"/>
              <a:gd name="T11" fmla="*/ 571500 h 970"/>
              <a:gd name="T12" fmla="*/ 2085975 w 5760"/>
              <a:gd name="T13" fmla="*/ 581025 h 970"/>
              <a:gd name="T14" fmla="*/ 2538413 w 5760"/>
              <a:gd name="T15" fmla="*/ 604838 h 970"/>
              <a:gd name="T16" fmla="*/ 3033713 w 5760"/>
              <a:gd name="T17" fmla="*/ 633413 h 970"/>
              <a:gd name="T18" fmla="*/ 3557588 w 5760"/>
              <a:gd name="T19" fmla="*/ 666750 h 970"/>
              <a:gd name="T20" fmla="*/ 4157663 w 5760"/>
              <a:gd name="T21" fmla="*/ 719138 h 970"/>
              <a:gd name="T22" fmla="*/ 4586288 w 5760"/>
              <a:gd name="T23" fmla="*/ 757238 h 970"/>
              <a:gd name="T24" fmla="*/ 5043488 w 5760"/>
              <a:gd name="T25" fmla="*/ 804863 h 970"/>
              <a:gd name="T26" fmla="*/ 5553075 w 5760"/>
              <a:gd name="T27" fmla="*/ 862013 h 970"/>
              <a:gd name="T28" fmla="*/ 6053138 w 5760"/>
              <a:gd name="T29" fmla="*/ 928688 h 970"/>
              <a:gd name="T30" fmla="*/ 6419850 w 5760"/>
              <a:gd name="T31" fmla="*/ 981075 h 970"/>
              <a:gd name="T32" fmla="*/ 6929438 w 5760"/>
              <a:gd name="T33" fmla="*/ 1062038 h 970"/>
              <a:gd name="T34" fmla="*/ 7434263 w 5760"/>
              <a:gd name="T35" fmla="*/ 1152525 h 970"/>
              <a:gd name="T36" fmla="*/ 7905750 w 5760"/>
              <a:gd name="T37" fmla="*/ 1247775 h 970"/>
              <a:gd name="T38" fmla="*/ 8362950 w 5760"/>
              <a:gd name="T39" fmla="*/ 1343025 h 970"/>
              <a:gd name="T40" fmla="*/ 8963025 w 5760"/>
              <a:gd name="T41" fmla="*/ 1495425 h 970"/>
              <a:gd name="T42" fmla="*/ 9142413 w 5760"/>
              <a:gd name="T43" fmla="*/ 1538288 h 970"/>
              <a:gd name="T44" fmla="*/ 9142413 w 5760"/>
              <a:gd name="T45" fmla="*/ 0 h 970"/>
              <a:gd name="T46" fmla="*/ 0 w 5760"/>
              <a:gd name="T47" fmla="*/ 0 h 97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52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1195388 h 1060"/>
              <a:gd name="T2" fmla="*/ 0 w 5760"/>
              <a:gd name="T3" fmla="*/ 1681163 h 1060"/>
              <a:gd name="T4" fmla="*/ 9142413 w 5760"/>
              <a:gd name="T5" fmla="*/ 1681163 h 1060"/>
              <a:gd name="T6" fmla="*/ 9142413 w 5760"/>
              <a:gd name="T7" fmla="*/ 0 h 1060"/>
              <a:gd name="T8" fmla="*/ 8620125 w 5760"/>
              <a:gd name="T9" fmla="*/ 0 h 1060"/>
              <a:gd name="T10" fmla="*/ 8410575 w 5760"/>
              <a:gd name="T11" fmla="*/ 133350 h 1060"/>
              <a:gd name="T12" fmla="*/ 8153400 w 5760"/>
              <a:gd name="T13" fmla="*/ 252413 h 1060"/>
              <a:gd name="T14" fmla="*/ 7886700 w 5760"/>
              <a:gd name="T15" fmla="*/ 352425 h 1060"/>
              <a:gd name="T16" fmla="*/ 7639050 w 5760"/>
              <a:gd name="T17" fmla="*/ 423863 h 1060"/>
              <a:gd name="T18" fmla="*/ 7343775 w 5760"/>
              <a:gd name="T19" fmla="*/ 514350 h 1060"/>
              <a:gd name="T20" fmla="*/ 7048500 w 5760"/>
              <a:gd name="T21" fmla="*/ 581025 h 1060"/>
              <a:gd name="T22" fmla="*/ 6715125 w 5760"/>
              <a:gd name="T23" fmla="*/ 657225 h 1060"/>
              <a:gd name="T24" fmla="*/ 6253163 w 5760"/>
              <a:gd name="T25" fmla="*/ 742950 h 1060"/>
              <a:gd name="T26" fmla="*/ 5891213 w 5760"/>
              <a:gd name="T27" fmla="*/ 800100 h 1060"/>
              <a:gd name="T28" fmla="*/ 5462588 w 5760"/>
              <a:gd name="T29" fmla="*/ 862013 h 1060"/>
              <a:gd name="T30" fmla="*/ 5062538 w 5760"/>
              <a:gd name="T31" fmla="*/ 919163 h 1060"/>
              <a:gd name="T32" fmla="*/ 4643438 w 5760"/>
              <a:gd name="T33" fmla="*/ 962026 h 1060"/>
              <a:gd name="T34" fmla="*/ 4252913 w 5760"/>
              <a:gd name="T35" fmla="*/ 1004888 h 1060"/>
              <a:gd name="T36" fmla="*/ 3838575 w 5760"/>
              <a:gd name="T37" fmla="*/ 1038226 h 1060"/>
              <a:gd name="T38" fmla="*/ 3400425 w 5760"/>
              <a:gd name="T39" fmla="*/ 1071563 h 1060"/>
              <a:gd name="T40" fmla="*/ 3009900 w 5760"/>
              <a:gd name="T41" fmla="*/ 1100138 h 1060"/>
              <a:gd name="T42" fmla="*/ 2614613 w 5760"/>
              <a:gd name="T43" fmla="*/ 1123951 h 1060"/>
              <a:gd name="T44" fmla="*/ 2228850 w 5760"/>
              <a:gd name="T45" fmla="*/ 1143001 h 1060"/>
              <a:gd name="T46" fmla="*/ 1857375 w 5760"/>
              <a:gd name="T47" fmla="*/ 1162051 h 1060"/>
              <a:gd name="T48" fmla="*/ 1438275 w 5760"/>
              <a:gd name="T49" fmla="*/ 1171576 h 1060"/>
              <a:gd name="T50" fmla="*/ 847725 w 5760"/>
              <a:gd name="T51" fmla="*/ 1185863 h 1060"/>
              <a:gd name="T52" fmla="*/ 319088 w 5760"/>
              <a:gd name="T53" fmla="*/ 1195388 h 1060"/>
              <a:gd name="T54" fmla="*/ 0 w 5760"/>
              <a:gd name="T55" fmla="*/ 1195388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53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581025 h 673"/>
              <a:gd name="T2" fmla="*/ 0 w 5284"/>
              <a:gd name="T3" fmla="*/ 1066800 h 673"/>
              <a:gd name="T4" fmla="*/ 481013 w 5284"/>
              <a:gd name="T5" fmla="*/ 1066800 h 673"/>
              <a:gd name="T6" fmla="*/ 1147763 w 5284"/>
              <a:gd name="T7" fmla="*/ 1052513 h 673"/>
              <a:gd name="T8" fmla="*/ 1619250 w 5284"/>
              <a:gd name="T9" fmla="*/ 1038225 h 673"/>
              <a:gd name="T10" fmla="*/ 2066925 w 5284"/>
              <a:gd name="T11" fmla="*/ 1019175 h 673"/>
              <a:gd name="T12" fmla="*/ 2466975 w 5284"/>
              <a:gd name="T13" fmla="*/ 1000125 h 673"/>
              <a:gd name="T14" fmla="*/ 2824163 w 5284"/>
              <a:gd name="T15" fmla="*/ 976313 h 673"/>
              <a:gd name="T16" fmla="*/ 3114675 w 5284"/>
              <a:gd name="T17" fmla="*/ 962025 h 673"/>
              <a:gd name="T18" fmla="*/ 3481388 w 5284"/>
              <a:gd name="T19" fmla="*/ 933450 h 673"/>
              <a:gd name="T20" fmla="*/ 3886200 w 5284"/>
              <a:gd name="T21" fmla="*/ 904875 h 673"/>
              <a:gd name="T22" fmla="*/ 4286250 w 5284"/>
              <a:gd name="T23" fmla="*/ 866775 h 673"/>
              <a:gd name="T24" fmla="*/ 4610100 w 5284"/>
              <a:gd name="T25" fmla="*/ 838200 h 673"/>
              <a:gd name="T26" fmla="*/ 4981575 w 5284"/>
              <a:gd name="T27" fmla="*/ 790575 h 673"/>
              <a:gd name="T28" fmla="*/ 5276850 w 5284"/>
              <a:gd name="T29" fmla="*/ 752475 h 673"/>
              <a:gd name="T30" fmla="*/ 5610225 w 5284"/>
              <a:gd name="T31" fmla="*/ 709613 h 673"/>
              <a:gd name="T32" fmla="*/ 5929313 w 5284"/>
              <a:gd name="T33" fmla="*/ 666750 h 673"/>
              <a:gd name="T34" fmla="*/ 6243638 w 5284"/>
              <a:gd name="T35" fmla="*/ 609600 h 673"/>
              <a:gd name="T36" fmla="*/ 6534150 w 5284"/>
              <a:gd name="T37" fmla="*/ 557213 h 673"/>
              <a:gd name="T38" fmla="*/ 6772275 w 5284"/>
              <a:gd name="T39" fmla="*/ 504825 h 673"/>
              <a:gd name="T40" fmla="*/ 7058025 w 5284"/>
              <a:gd name="T41" fmla="*/ 442913 h 673"/>
              <a:gd name="T42" fmla="*/ 7334250 w 5284"/>
              <a:gd name="T43" fmla="*/ 376238 h 673"/>
              <a:gd name="T44" fmla="*/ 7586663 w 5284"/>
              <a:gd name="T45" fmla="*/ 304800 h 673"/>
              <a:gd name="T46" fmla="*/ 7810500 w 5284"/>
              <a:gd name="T47" fmla="*/ 233363 h 673"/>
              <a:gd name="T48" fmla="*/ 8072438 w 5284"/>
              <a:gd name="T49" fmla="*/ 142875 h 673"/>
              <a:gd name="T50" fmla="*/ 8243888 w 5284"/>
              <a:gd name="T51" fmla="*/ 66675 h 673"/>
              <a:gd name="T52" fmla="*/ 8386763 w 5284"/>
              <a:gd name="T53" fmla="*/ 0 h 673"/>
              <a:gd name="T54" fmla="*/ 5081588 w 5284"/>
              <a:gd name="T55" fmla="*/ 0 h 673"/>
              <a:gd name="T56" fmla="*/ 4733925 w 5284"/>
              <a:gd name="T57" fmla="*/ 90488 h 673"/>
              <a:gd name="T58" fmla="*/ 4405313 w 5284"/>
              <a:gd name="T59" fmla="*/ 171450 h 673"/>
              <a:gd name="T60" fmla="*/ 4067175 w 5284"/>
              <a:gd name="T61" fmla="*/ 238125 h 673"/>
              <a:gd name="T62" fmla="*/ 3805238 w 5284"/>
              <a:gd name="T63" fmla="*/ 290513 h 673"/>
              <a:gd name="T64" fmla="*/ 3500438 w 5284"/>
              <a:gd name="T65" fmla="*/ 338138 h 673"/>
              <a:gd name="T66" fmla="*/ 3176588 w 5284"/>
              <a:gd name="T67" fmla="*/ 385763 h 673"/>
              <a:gd name="T68" fmla="*/ 2819400 w 5284"/>
              <a:gd name="T69" fmla="*/ 433388 h 673"/>
              <a:gd name="T70" fmla="*/ 2438400 w 5284"/>
              <a:gd name="T71" fmla="*/ 471488 h 673"/>
              <a:gd name="T72" fmla="*/ 2133600 w 5284"/>
              <a:gd name="T73" fmla="*/ 495300 h 673"/>
              <a:gd name="T74" fmla="*/ 1800225 w 5284"/>
              <a:gd name="T75" fmla="*/ 523875 h 673"/>
              <a:gd name="T76" fmla="*/ 1462088 w 5284"/>
              <a:gd name="T77" fmla="*/ 542925 h 673"/>
              <a:gd name="T78" fmla="*/ 1104900 w 5284"/>
              <a:gd name="T79" fmla="*/ 561975 h 673"/>
              <a:gd name="T80" fmla="*/ 795338 w 5284"/>
              <a:gd name="T81" fmla="*/ 571500 h 673"/>
              <a:gd name="T82" fmla="*/ 442913 w 5284"/>
              <a:gd name="T83" fmla="*/ 581025 h 673"/>
              <a:gd name="T84" fmla="*/ 157163 w 5284"/>
              <a:gd name="T85" fmla="*/ 585788 h 673"/>
              <a:gd name="T86" fmla="*/ 0 w 5284"/>
              <a:gd name="T87" fmla="*/ 581025 h 67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54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452438 h 286"/>
              <a:gd name="T4" fmla="*/ 304800 w 2884"/>
              <a:gd name="T5" fmla="*/ 452438 h 286"/>
              <a:gd name="T6" fmla="*/ 609600 w 2884"/>
              <a:gd name="T7" fmla="*/ 447676 h 286"/>
              <a:gd name="T8" fmla="*/ 919163 w 2884"/>
              <a:gd name="T9" fmla="*/ 438151 h 286"/>
              <a:gd name="T10" fmla="*/ 1252538 w 2884"/>
              <a:gd name="T11" fmla="*/ 423863 h 286"/>
              <a:gd name="T12" fmla="*/ 1585913 w 2884"/>
              <a:gd name="T13" fmla="*/ 409576 h 286"/>
              <a:gd name="T14" fmla="*/ 1843088 w 2884"/>
              <a:gd name="T15" fmla="*/ 390526 h 286"/>
              <a:gd name="T16" fmla="*/ 2066925 w 2884"/>
              <a:gd name="T17" fmla="*/ 371476 h 286"/>
              <a:gd name="T18" fmla="*/ 2314575 w 2884"/>
              <a:gd name="T19" fmla="*/ 352426 h 286"/>
              <a:gd name="T20" fmla="*/ 2643188 w 2884"/>
              <a:gd name="T21" fmla="*/ 319088 h 286"/>
              <a:gd name="T22" fmla="*/ 3162300 w 2884"/>
              <a:gd name="T23" fmla="*/ 252413 h 286"/>
              <a:gd name="T24" fmla="*/ 3652838 w 2884"/>
              <a:gd name="T25" fmla="*/ 185738 h 286"/>
              <a:gd name="T26" fmla="*/ 4133850 w 2884"/>
              <a:gd name="T27" fmla="*/ 95250 h 286"/>
              <a:gd name="T28" fmla="*/ 4576763 w 2884"/>
              <a:gd name="T29" fmla="*/ 0 h 286"/>
              <a:gd name="T30" fmla="*/ 0 w 2884"/>
              <a:gd name="T31" fmla="*/ 0 h 2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5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175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141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4814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48143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fld id="{E1FE2BC9-8B5D-4E0C-9AA4-6906428CCD9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24" charset="-128"/>
          <a:cs typeface="ＭＳ Ｐゴシック" pitchFamily="2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24" charset="-128"/>
          <a:cs typeface="ＭＳ Ｐゴシック" pitchFamily="2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24" charset="-128"/>
          <a:cs typeface="ＭＳ Ｐゴシック" pitchFamily="2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24" charset="-128"/>
          <a:cs typeface="ＭＳ Ｐゴシック" pitchFamily="2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24" charset="-128"/>
          <a:cs typeface="ＭＳ Ｐゴシック" pitchFamily="2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24" charset="-128"/>
          <a:cs typeface="ＭＳ Ｐゴシック" pitchFamily="2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rgbClr val="906D58"/>
        </a:solidFill>
        <a:effectLst>
          <a:outerShdw blurRad="63500" dist="107763" dir="2700000" algn="ctr" rotWithShape="0">
            <a:srgbClr val="000000">
              <a:alpha val="74998"/>
            </a:srgbClr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026"/>
          <p:cNvSpPr>
            <a:spLocks noChangeArrowheads="1"/>
          </p:cNvSpPr>
          <p:nvPr/>
        </p:nvSpPr>
        <p:spPr bwMode="ltGray">
          <a:xfrm>
            <a:off x="609600" y="228600"/>
            <a:ext cx="8239125" cy="6391275"/>
          </a:xfrm>
          <a:prstGeom prst="rect">
            <a:avLst/>
          </a:prstGeom>
          <a:solidFill>
            <a:srgbClr val="EDE7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80899" name="Line 1027"/>
          <p:cNvSpPr>
            <a:spLocks noChangeShapeType="1"/>
          </p:cNvSpPr>
          <p:nvPr/>
        </p:nvSpPr>
        <p:spPr bwMode="ltGray">
          <a:xfrm>
            <a:off x="1016000" y="1600200"/>
            <a:ext cx="767080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80900" name="Picture 1028" descr="minispir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333"/>
          <a:stretch>
            <a:fillRect/>
          </a:stretch>
        </p:blipFill>
        <p:spPr bwMode="ltGray">
          <a:xfrm>
            <a:off x="0" y="50800"/>
            <a:ext cx="11811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1029" descr="minispir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ltGray">
          <a:xfrm>
            <a:off x="0" y="4222750"/>
            <a:ext cx="11811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2" name="Rectangle 1030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81000"/>
            <a:ext cx="762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0903" name="Rectangle 10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752600"/>
            <a:ext cx="7620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432" name="Rectangle 103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14413" y="61071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33" name="Rectangle 103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52813" y="610711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34" name="Rectangle 103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81813" y="61071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AB395711-A3FB-5943-854F-0A27C97F5869}" type="slidenum">
              <a:rPr lang="en-US">
                <a:ea typeface="ＭＳ Ｐゴシック" charset="0"/>
              </a:rPr>
              <a:pPr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084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24" charset="-128"/>
          <a:cs typeface="ＭＳ Ｐゴシック" pitchFamily="2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24" charset="-128"/>
          <a:cs typeface="ＭＳ Ｐゴシック" pitchFamily="2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24" charset="-128"/>
          <a:cs typeface="ＭＳ Ｐゴシック" pitchFamily="2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24" charset="-128"/>
          <a:cs typeface="ＭＳ Ｐゴシック" pitchFamily="2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24" charset="-128"/>
          <a:cs typeface="ＭＳ Ｐゴシック" pitchFamily="2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24" charset="-128"/>
          <a:cs typeface="ＭＳ Ｐゴシック" pitchFamily="2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355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2355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2355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8 w 1722"/>
                <a:gd name="T1" fmla="*/ 64 h 66"/>
                <a:gd name="T2" fmla="*/ 1718 w 1722"/>
                <a:gd name="T3" fmla="*/ 58 h 66"/>
                <a:gd name="T4" fmla="*/ 0 w 1722"/>
                <a:gd name="T5" fmla="*/ 0 h 66"/>
                <a:gd name="T6" fmla="*/ 0 w 1722"/>
                <a:gd name="T7" fmla="*/ 46 h 66"/>
                <a:gd name="T8" fmla="*/ 1718 w 1722"/>
                <a:gd name="T9" fmla="*/ 64 h 66"/>
                <a:gd name="T10" fmla="*/ 1718 w 1722"/>
                <a:gd name="T11" fmla="*/ 64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5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3 w 975"/>
                <a:gd name="T1" fmla="*/ 48 h 101"/>
                <a:gd name="T2" fmla="*/ 973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3 w 975"/>
                <a:gd name="T9" fmla="*/ 48 h 101"/>
                <a:gd name="T10" fmla="*/ 973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7 w 2141"/>
                <a:gd name="T7" fmla="*/ 0 h 198"/>
                <a:gd name="T8" fmla="*/ 213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6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6 w 2517"/>
                <a:gd name="T1" fmla="*/ 276 h 276"/>
                <a:gd name="T2" fmla="*/ 2511 w 2517"/>
                <a:gd name="T3" fmla="*/ 204 h 276"/>
                <a:gd name="T4" fmla="*/ 2254 w 2517"/>
                <a:gd name="T5" fmla="*/ 0 h 276"/>
                <a:gd name="T6" fmla="*/ 0 w 2517"/>
                <a:gd name="T7" fmla="*/ 276 h 276"/>
                <a:gd name="T8" fmla="*/ 2176 w 2517"/>
                <a:gd name="T9" fmla="*/ 276 h 276"/>
                <a:gd name="T10" fmla="*/ 2176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6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1042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7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7 w 729"/>
                <a:gd name="T7" fmla="*/ 240 h 240"/>
                <a:gd name="T8" fmla="*/ 727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6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7 w 729"/>
                <a:gd name="T1" fmla="*/ 318 h 318"/>
                <a:gd name="T2" fmla="*/ 727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7 w 729"/>
                <a:gd name="T9" fmla="*/ 318 h 318"/>
                <a:gd name="T10" fmla="*/ 727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6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2356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2357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1048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7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1050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7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2357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2357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1054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7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2357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1057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0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8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1059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8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2358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2358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2358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2358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2358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2358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2359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grpSp>
          <p:nvGrpSpPr>
            <p:cNvPr id="106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359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Arial" pitchFamily="-112" charset="0"/>
                  <a:ea typeface="ＭＳ Ｐゴシック" charset="0"/>
                </a:endParaRPr>
              </a:p>
            </p:txBody>
          </p:sp>
          <p:sp>
            <p:nvSpPr>
              <p:cNvPr id="2359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Arial" pitchFamily="-112" charset="0"/>
                  <a:ea typeface="ＭＳ Ｐゴシック" charset="0"/>
                </a:endParaRPr>
              </a:p>
            </p:txBody>
          </p:sp>
        </p:grpSp>
      </p:grpSp>
      <p:sp>
        <p:nvSpPr>
          <p:cNvPr id="23594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595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596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597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598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4B77B74A-6AAD-7C42-A814-FB755387CD29}" type="slidenum">
              <a:rPr lang="en-US">
                <a:solidFill>
                  <a:srgbClr val="FFFFFF"/>
                </a:solidFill>
                <a:latin typeface="Arial" charset="0"/>
                <a:ea typeface="ＭＳ Ｐゴシック" charset="0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05108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  <p:sldLayoutId id="214748401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24" charset="-128"/>
          <a:cs typeface="ＭＳ Ｐゴシック" pitchFamily="2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24" charset="-128"/>
          <a:cs typeface="ＭＳ Ｐゴシック" pitchFamily="2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24" charset="-128"/>
          <a:cs typeface="ＭＳ Ｐゴシック" pitchFamily="2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24" charset="-128"/>
          <a:cs typeface="ＭＳ Ｐゴシック" pitchFamily="2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24" charset="-128"/>
          <a:cs typeface="ＭＳ Ｐゴシック" pitchFamily="2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5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  <a:cs typeface="ＭＳ Ｐゴシック" pitchFamily="2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6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355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2355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2355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8 w 1722"/>
                <a:gd name="T1" fmla="*/ 64 h 66"/>
                <a:gd name="T2" fmla="*/ 1718 w 1722"/>
                <a:gd name="T3" fmla="*/ 58 h 66"/>
                <a:gd name="T4" fmla="*/ 0 w 1722"/>
                <a:gd name="T5" fmla="*/ 0 h 66"/>
                <a:gd name="T6" fmla="*/ 0 w 1722"/>
                <a:gd name="T7" fmla="*/ 46 h 66"/>
                <a:gd name="T8" fmla="*/ 1718 w 1722"/>
                <a:gd name="T9" fmla="*/ 64 h 66"/>
                <a:gd name="T10" fmla="*/ 1718 w 1722"/>
                <a:gd name="T11" fmla="*/ 64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5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3 w 975"/>
                <a:gd name="T1" fmla="*/ 48 h 101"/>
                <a:gd name="T2" fmla="*/ 973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3 w 975"/>
                <a:gd name="T9" fmla="*/ 48 h 101"/>
                <a:gd name="T10" fmla="*/ 973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7 w 2141"/>
                <a:gd name="T7" fmla="*/ 0 h 198"/>
                <a:gd name="T8" fmla="*/ 213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6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6 w 2517"/>
                <a:gd name="T1" fmla="*/ 276 h 276"/>
                <a:gd name="T2" fmla="*/ 2511 w 2517"/>
                <a:gd name="T3" fmla="*/ 204 h 276"/>
                <a:gd name="T4" fmla="*/ 2254 w 2517"/>
                <a:gd name="T5" fmla="*/ 0 h 276"/>
                <a:gd name="T6" fmla="*/ 0 w 2517"/>
                <a:gd name="T7" fmla="*/ 276 h 276"/>
                <a:gd name="T8" fmla="*/ 2176 w 2517"/>
                <a:gd name="T9" fmla="*/ 276 h 276"/>
                <a:gd name="T10" fmla="*/ 2176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6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1042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7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7 w 729"/>
                <a:gd name="T7" fmla="*/ 240 h 240"/>
                <a:gd name="T8" fmla="*/ 727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6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7 w 729"/>
                <a:gd name="T1" fmla="*/ 318 h 318"/>
                <a:gd name="T2" fmla="*/ 727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7 w 729"/>
                <a:gd name="T9" fmla="*/ 318 h 318"/>
                <a:gd name="T10" fmla="*/ 727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6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2356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2357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1048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7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1050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7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2357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2357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1054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7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2357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1057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0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8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1059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8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2358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2358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2358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2358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2358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2358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sp>
          <p:nvSpPr>
            <p:cNvPr id="2359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</a:endParaRPr>
            </a:p>
          </p:txBody>
        </p:sp>
        <p:grpSp>
          <p:nvGrpSpPr>
            <p:cNvPr id="106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359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Arial" pitchFamily="-112" charset="0"/>
                  <a:ea typeface="ＭＳ Ｐゴシック" charset="0"/>
                </a:endParaRPr>
              </a:p>
            </p:txBody>
          </p:sp>
          <p:sp>
            <p:nvSpPr>
              <p:cNvPr id="2359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Arial" pitchFamily="-112" charset="0"/>
                  <a:ea typeface="ＭＳ Ｐゴシック" charset="0"/>
                </a:endParaRPr>
              </a:p>
            </p:txBody>
          </p:sp>
        </p:grpSp>
      </p:grpSp>
      <p:sp>
        <p:nvSpPr>
          <p:cNvPr id="23594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595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596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597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598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4B77B74A-6AAD-7C42-A814-FB755387CD29}" type="slidenum">
              <a:rPr lang="en-US">
                <a:solidFill>
                  <a:srgbClr val="FFFFFF"/>
                </a:solidFill>
                <a:latin typeface="Arial" charset="0"/>
                <a:ea typeface="ＭＳ Ｐゴシック" charset="0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40995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  <p:sldLayoutId id="2147484031" r:id="rId12"/>
    <p:sldLayoutId id="214748403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24" charset="-128"/>
          <a:cs typeface="ＭＳ Ｐゴシック" pitchFamily="2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24" charset="-128"/>
          <a:cs typeface="ＭＳ Ｐゴシック" pitchFamily="2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24" charset="-128"/>
          <a:cs typeface="ＭＳ Ｐゴシック" pitchFamily="2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24" charset="-128"/>
          <a:cs typeface="ＭＳ Ｐゴシック" pitchFamily="2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24" charset="-128"/>
          <a:cs typeface="ＭＳ Ｐゴシック" pitchFamily="2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5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  <a:cs typeface="ＭＳ Ｐゴシック" pitchFamily="2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6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fld id="{111197F5-119A-7744-A3D0-076D05FD2A1B}" type="slidenum">
              <a:rPr lang="en-US" smtClean="0">
                <a:latin typeface="Arial"/>
                <a:ea typeface="MS PGothic" charset="0"/>
                <a:cs typeface="MS PGothic" charset="0"/>
              </a:rPr>
              <a:pPr/>
              <a:t>‹#›</a:t>
            </a:fld>
            <a:endParaRPr lang="en-US">
              <a:latin typeface="Arial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953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71931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355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5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5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0 w 1722"/>
                <a:gd name="T1" fmla="*/ 65 h 66"/>
                <a:gd name="T2" fmla="*/ 1720 w 1722"/>
                <a:gd name="T3" fmla="*/ 59 h 66"/>
                <a:gd name="T4" fmla="*/ 0 w 1722"/>
                <a:gd name="T5" fmla="*/ 0 h 66"/>
                <a:gd name="T6" fmla="*/ 0 w 1722"/>
                <a:gd name="T7" fmla="*/ 47 h 66"/>
                <a:gd name="T8" fmla="*/ 1720 w 1722"/>
                <a:gd name="T9" fmla="*/ 65 h 66"/>
                <a:gd name="T10" fmla="*/ 1720 w 1722"/>
                <a:gd name="T11" fmla="*/ 65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55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4 w 4789"/>
                <a:gd name="T3" fmla="*/ 77 h 329"/>
                <a:gd name="T4" fmla="*/ 4784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rgbClr val="00007D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4 w 975"/>
                <a:gd name="T1" fmla="*/ 48 h 101"/>
                <a:gd name="T2" fmla="*/ 974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4 w 975"/>
                <a:gd name="T9" fmla="*/ 48 h 101"/>
                <a:gd name="T10" fmla="*/ 974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9 w 2141"/>
                <a:gd name="T7" fmla="*/ 0 h 198"/>
                <a:gd name="T8" fmla="*/ 213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56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9 w 2517"/>
                <a:gd name="T1" fmla="*/ 276 h 276"/>
                <a:gd name="T2" fmla="*/ 2514 w 2517"/>
                <a:gd name="T3" fmla="*/ 204 h 276"/>
                <a:gd name="T4" fmla="*/ 2257 w 2517"/>
                <a:gd name="T5" fmla="*/ 0 h 276"/>
                <a:gd name="T6" fmla="*/ 0 w 2517"/>
                <a:gd name="T7" fmla="*/ 276 h 276"/>
                <a:gd name="T8" fmla="*/ 2179 w 2517"/>
                <a:gd name="T9" fmla="*/ 276 h 276"/>
                <a:gd name="T10" fmla="*/ 217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56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42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8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8 w 729"/>
                <a:gd name="T7" fmla="*/ 240 h 240"/>
                <a:gd name="T8" fmla="*/ 728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56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8 w 729"/>
                <a:gd name="T1" fmla="*/ 318 h 318"/>
                <a:gd name="T2" fmla="*/ 728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8 w 729"/>
                <a:gd name="T9" fmla="*/ 318 h 318"/>
                <a:gd name="T10" fmla="*/ 728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56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6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7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48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57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50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57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7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6 w 2200"/>
                <a:gd name="T3" fmla="*/ 2480 h 2482"/>
                <a:gd name="T4" fmla="*/ 2198 w 2200"/>
                <a:gd name="T5" fmla="*/ 2474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65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57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54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57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7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57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1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58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59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58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8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8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8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8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8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8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9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106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359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359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Arial" charset="0"/>
                  <a:ea typeface="ＭＳ Ｐゴシック" charset="0"/>
                </a:endParaRPr>
              </a:p>
            </p:txBody>
          </p:sp>
        </p:grpSp>
      </p:grpSp>
      <p:sp>
        <p:nvSpPr>
          <p:cNvPr id="23594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595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596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3597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3598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0E05AD74-8FA0-4275-9D7D-5E285BD8C29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24622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  <p:sldLayoutId id="2147484069" r:id="rId12"/>
    <p:sldLayoutId id="214748407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5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6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355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5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5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0 w 1722"/>
                <a:gd name="T1" fmla="*/ 65 h 66"/>
                <a:gd name="T2" fmla="*/ 1720 w 1722"/>
                <a:gd name="T3" fmla="*/ 59 h 66"/>
                <a:gd name="T4" fmla="*/ 0 w 1722"/>
                <a:gd name="T5" fmla="*/ 0 h 66"/>
                <a:gd name="T6" fmla="*/ 0 w 1722"/>
                <a:gd name="T7" fmla="*/ 47 h 66"/>
                <a:gd name="T8" fmla="*/ 1720 w 1722"/>
                <a:gd name="T9" fmla="*/ 65 h 66"/>
                <a:gd name="T10" fmla="*/ 1720 w 1722"/>
                <a:gd name="T11" fmla="*/ 65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55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4 w 4789"/>
                <a:gd name="T3" fmla="*/ 77 h 329"/>
                <a:gd name="T4" fmla="*/ 4784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rgbClr val="00007D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4 w 975"/>
                <a:gd name="T1" fmla="*/ 48 h 101"/>
                <a:gd name="T2" fmla="*/ 974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4 w 975"/>
                <a:gd name="T9" fmla="*/ 48 h 101"/>
                <a:gd name="T10" fmla="*/ 974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9 w 2141"/>
                <a:gd name="T7" fmla="*/ 0 h 198"/>
                <a:gd name="T8" fmla="*/ 213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56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9 w 2517"/>
                <a:gd name="T1" fmla="*/ 276 h 276"/>
                <a:gd name="T2" fmla="*/ 2514 w 2517"/>
                <a:gd name="T3" fmla="*/ 204 h 276"/>
                <a:gd name="T4" fmla="*/ 2257 w 2517"/>
                <a:gd name="T5" fmla="*/ 0 h 276"/>
                <a:gd name="T6" fmla="*/ 0 w 2517"/>
                <a:gd name="T7" fmla="*/ 276 h 276"/>
                <a:gd name="T8" fmla="*/ 2179 w 2517"/>
                <a:gd name="T9" fmla="*/ 276 h 276"/>
                <a:gd name="T10" fmla="*/ 217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56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42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8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8 w 729"/>
                <a:gd name="T7" fmla="*/ 240 h 240"/>
                <a:gd name="T8" fmla="*/ 728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56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8 w 729"/>
                <a:gd name="T1" fmla="*/ 318 h 318"/>
                <a:gd name="T2" fmla="*/ 728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8 w 729"/>
                <a:gd name="T9" fmla="*/ 318 h 318"/>
                <a:gd name="T10" fmla="*/ 728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56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6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7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48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57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50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57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7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6 w 2200"/>
                <a:gd name="T3" fmla="*/ 2480 h 2482"/>
                <a:gd name="T4" fmla="*/ 2198 w 2200"/>
                <a:gd name="T5" fmla="*/ 2474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65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57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54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57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7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57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1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58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59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58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8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8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8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8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8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8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9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106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359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359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Arial" charset="0"/>
                  <a:ea typeface="ＭＳ Ｐゴシック" charset="0"/>
                </a:endParaRPr>
              </a:p>
            </p:txBody>
          </p:sp>
        </p:grpSp>
      </p:grpSp>
      <p:sp>
        <p:nvSpPr>
          <p:cNvPr id="23594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595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596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3597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3598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0E05AD74-8FA0-4275-9D7D-5E285BD8C29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24622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  <p:sldLayoutId id="2147484083" r:id="rId12"/>
    <p:sldLayoutId id="214748408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5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6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355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5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5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0 w 1722"/>
                <a:gd name="T1" fmla="*/ 65 h 66"/>
                <a:gd name="T2" fmla="*/ 1720 w 1722"/>
                <a:gd name="T3" fmla="*/ 59 h 66"/>
                <a:gd name="T4" fmla="*/ 0 w 1722"/>
                <a:gd name="T5" fmla="*/ 0 h 66"/>
                <a:gd name="T6" fmla="*/ 0 w 1722"/>
                <a:gd name="T7" fmla="*/ 47 h 66"/>
                <a:gd name="T8" fmla="*/ 1720 w 1722"/>
                <a:gd name="T9" fmla="*/ 65 h 66"/>
                <a:gd name="T10" fmla="*/ 1720 w 1722"/>
                <a:gd name="T11" fmla="*/ 65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55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4 w 4789"/>
                <a:gd name="T3" fmla="*/ 77 h 329"/>
                <a:gd name="T4" fmla="*/ 4784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rgbClr val="00007D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4 w 975"/>
                <a:gd name="T1" fmla="*/ 48 h 101"/>
                <a:gd name="T2" fmla="*/ 974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4 w 975"/>
                <a:gd name="T9" fmla="*/ 48 h 101"/>
                <a:gd name="T10" fmla="*/ 974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9 w 2141"/>
                <a:gd name="T7" fmla="*/ 0 h 198"/>
                <a:gd name="T8" fmla="*/ 213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56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9 w 2517"/>
                <a:gd name="T1" fmla="*/ 276 h 276"/>
                <a:gd name="T2" fmla="*/ 2514 w 2517"/>
                <a:gd name="T3" fmla="*/ 204 h 276"/>
                <a:gd name="T4" fmla="*/ 2257 w 2517"/>
                <a:gd name="T5" fmla="*/ 0 h 276"/>
                <a:gd name="T6" fmla="*/ 0 w 2517"/>
                <a:gd name="T7" fmla="*/ 276 h 276"/>
                <a:gd name="T8" fmla="*/ 2179 w 2517"/>
                <a:gd name="T9" fmla="*/ 276 h 276"/>
                <a:gd name="T10" fmla="*/ 217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56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42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8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8 w 729"/>
                <a:gd name="T7" fmla="*/ 240 h 240"/>
                <a:gd name="T8" fmla="*/ 728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56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8 w 729"/>
                <a:gd name="T1" fmla="*/ 318 h 318"/>
                <a:gd name="T2" fmla="*/ 728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8 w 729"/>
                <a:gd name="T9" fmla="*/ 318 h 318"/>
                <a:gd name="T10" fmla="*/ 728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56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6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7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48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57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50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57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7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6 w 2200"/>
                <a:gd name="T3" fmla="*/ 2480 h 2482"/>
                <a:gd name="T4" fmla="*/ 2198 w 2200"/>
                <a:gd name="T5" fmla="*/ 2474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65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57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54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57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7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57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1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58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59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58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8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8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8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8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8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8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59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106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359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359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Arial" charset="0"/>
                  <a:ea typeface="ＭＳ Ｐゴシック" charset="0"/>
                </a:endParaRPr>
              </a:p>
            </p:txBody>
          </p:sp>
        </p:grpSp>
      </p:grpSp>
      <p:sp>
        <p:nvSpPr>
          <p:cNvPr id="23594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595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596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3597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3598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0E05AD74-8FA0-4275-9D7D-5E285BD8C29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24622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2" r:id="rId7"/>
    <p:sldLayoutId id="2147484093" r:id="rId8"/>
    <p:sldLayoutId id="2147484094" r:id="rId9"/>
    <p:sldLayoutId id="2147484095" r:id="rId10"/>
    <p:sldLayoutId id="2147484096" r:id="rId11"/>
    <p:sldLayoutId id="2147484097" r:id="rId12"/>
    <p:sldLayoutId id="214748409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5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6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B230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4938" y="889000"/>
            <a:ext cx="8885237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4938" y="2116138"/>
            <a:ext cx="8896350" cy="413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9332" name="Freeform 4"/>
          <p:cNvSpPr>
            <a:spLocks/>
          </p:cNvSpPr>
          <p:nvPr/>
        </p:nvSpPr>
        <p:spPr bwMode="auto">
          <a:xfrm>
            <a:off x="3587750" y="53975"/>
            <a:ext cx="1982788" cy="654050"/>
          </a:xfrm>
          <a:custGeom>
            <a:avLst/>
            <a:gdLst>
              <a:gd name="T0" fmla="*/ 25400 w 1249"/>
              <a:gd name="T1" fmla="*/ 106363 h 412"/>
              <a:gd name="T2" fmla="*/ 41275 w 1249"/>
              <a:gd name="T3" fmla="*/ 98425 h 412"/>
              <a:gd name="T4" fmla="*/ 717550 w 1249"/>
              <a:gd name="T5" fmla="*/ 98425 h 412"/>
              <a:gd name="T6" fmla="*/ 766763 w 1249"/>
              <a:gd name="T7" fmla="*/ 63500 h 412"/>
              <a:gd name="T8" fmla="*/ 801688 w 1249"/>
              <a:gd name="T9" fmla="*/ 42863 h 412"/>
              <a:gd name="T10" fmla="*/ 835025 w 1249"/>
              <a:gd name="T11" fmla="*/ 26988 h 412"/>
              <a:gd name="T12" fmla="*/ 876300 w 1249"/>
              <a:gd name="T13" fmla="*/ 17463 h 412"/>
              <a:gd name="T14" fmla="*/ 917575 w 1249"/>
              <a:gd name="T15" fmla="*/ 7938 h 412"/>
              <a:gd name="T16" fmla="*/ 960438 w 1249"/>
              <a:gd name="T17" fmla="*/ 3175 h 412"/>
              <a:gd name="T18" fmla="*/ 1014413 w 1249"/>
              <a:gd name="T19" fmla="*/ 0 h 412"/>
              <a:gd name="T20" fmla="*/ 1076325 w 1249"/>
              <a:gd name="T21" fmla="*/ 7938 h 412"/>
              <a:gd name="T22" fmla="*/ 1133475 w 1249"/>
              <a:gd name="T23" fmla="*/ 23813 h 412"/>
              <a:gd name="T24" fmla="*/ 1174750 w 1249"/>
              <a:gd name="T25" fmla="*/ 42863 h 412"/>
              <a:gd name="T26" fmla="*/ 1219200 w 1249"/>
              <a:gd name="T27" fmla="*/ 63500 h 412"/>
              <a:gd name="T28" fmla="*/ 1247775 w 1249"/>
              <a:gd name="T29" fmla="*/ 80963 h 412"/>
              <a:gd name="T30" fmla="*/ 1273175 w 1249"/>
              <a:gd name="T31" fmla="*/ 101600 h 412"/>
              <a:gd name="T32" fmla="*/ 1919288 w 1249"/>
              <a:gd name="T33" fmla="*/ 98425 h 412"/>
              <a:gd name="T34" fmla="*/ 1941513 w 1249"/>
              <a:gd name="T35" fmla="*/ 104775 h 412"/>
              <a:gd name="T36" fmla="*/ 1957388 w 1249"/>
              <a:gd name="T37" fmla="*/ 115888 h 412"/>
              <a:gd name="T38" fmla="*/ 1971675 w 1249"/>
              <a:gd name="T39" fmla="*/ 144463 h 412"/>
              <a:gd name="T40" fmla="*/ 1978025 w 1249"/>
              <a:gd name="T41" fmla="*/ 177800 h 412"/>
              <a:gd name="T42" fmla="*/ 1981200 w 1249"/>
              <a:gd name="T43" fmla="*/ 217488 h 412"/>
              <a:gd name="T44" fmla="*/ 1981200 w 1249"/>
              <a:gd name="T45" fmla="*/ 554038 h 412"/>
              <a:gd name="T46" fmla="*/ 1284288 w 1249"/>
              <a:gd name="T47" fmla="*/ 555625 h 412"/>
              <a:gd name="T48" fmla="*/ 1111250 w 1249"/>
              <a:gd name="T49" fmla="*/ 649288 h 412"/>
              <a:gd name="T50" fmla="*/ 830263 w 1249"/>
              <a:gd name="T51" fmla="*/ 652463 h 412"/>
              <a:gd name="T52" fmla="*/ 693738 w 1249"/>
              <a:gd name="T53" fmla="*/ 549275 h 412"/>
              <a:gd name="T54" fmla="*/ 73025 w 1249"/>
              <a:gd name="T55" fmla="*/ 554038 h 412"/>
              <a:gd name="T56" fmla="*/ 0 w 1249"/>
              <a:gd name="T57" fmla="*/ 554038 h 412"/>
              <a:gd name="T58" fmla="*/ 0 w 1249"/>
              <a:gd name="T59" fmla="*/ 241300 h 412"/>
              <a:gd name="T60" fmla="*/ 0 w 1249"/>
              <a:gd name="T61" fmla="*/ 195263 h 412"/>
              <a:gd name="T62" fmla="*/ 7938 w 1249"/>
              <a:gd name="T63" fmla="*/ 149225 h 412"/>
              <a:gd name="T64" fmla="*/ 14288 w 1249"/>
              <a:gd name="T65" fmla="*/ 127000 h 412"/>
              <a:gd name="T66" fmla="*/ 25400 w 1249"/>
              <a:gd name="T67" fmla="*/ 106363 h 41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249" h="412">
                <a:moveTo>
                  <a:pt x="16" y="67"/>
                </a:moveTo>
                <a:lnTo>
                  <a:pt x="26" y="62"/>
                </a:lnTo>
                <a:lnTo>
                  <a:pt x="452" y="62"/>
                </a:lnTo>
                <a:lnTo>
                  <a:pt x="483" y="40"/>
                </a:lnTo>
                <a:lnTo>
                  <a:pt x="505" y="27"/>
                </a:lnTo>
                <a:lnTo>
                  <a:pt x="526" y="17"/>
                </a:lnTo>
                <a:lnTo>
                  <a:pt x="552" y="11"/>
                </a:lnTo>
                <a:lnTo>
                  <a:pt x="578" y="5"/>
                </a:lnTo>
                <a:lnTo>
                  <a:pt x="605" y="2"/>
                </a:lnTo>
                <a:lnTo>
                  <a:pt x="639" y="0"/>
                </a:lnTo>
                <a:lnTo>
                  <a:pt x="678" y="5"/>
                </a:lnTo>
                <a:lnTo>
                  <a:pt x="714" y="15"/>
                </a:lnTo>
                <a:lnTo>
                  <a:pt x="740" y="27"/>
                </a:lnTo>
                <a:lnTo>
                  <a:pt x="768" y="40"/>
                </a:lnTo>
                <a:lnTo>
                  <a:pt x="786" y="51"/>
                </a:lnTo>
                <a:lnTo>
                  <a:pt x="802" y="64"/>
                </a:lnTo>
                <a:lnTo>
                  <a:pt x="1209" y="62"/>
                </a:lnTo>
                <a:lnTo>
                  <a:pt x="1223" y="66"/>
                </a:lnTo>
                <a:lnTo>
                  <a:pt x="1233" y="73"/>
                </a:lnTo>
                <a:lnTo>
                  <a:pt x="1242" y="91"/>
                </a:lnTo>
                <a:lnTo>
                  <a:pt x="1246" y="112"/>
                </a:lnTo>
                <a:lnTo>
                  <a:pt x="1248" y="137"/>
                </a:lnTo>
                <a:lnTo>
                  <a:pt x="1248" y="349"/>
                </a:lnTo>
                <a:lnTo>
                  <a:pt x="809" y="350"/>
                </a:lnTo>
                <a:lnTo>
                  <a:pt x="700" y="409"/>
                </a:lnTo>
                <a:lnTo>
                  <a:pt x="523" y="411"/>
                </a:lnTo>
                <a:lnTo>
                  <a:pt x="437" y="346"/>
                </a:lnTo>
                <a:lnTo>
                  <a:pt x="46" y="349"/>
                </a:lnTo>
                <a:lnTo>
                  <a:pt x="0" y="349"/>
                </a:lnTo>
                <a:lnTo>
                  <a:pt x="0" y="152"/>
                </a:lnTo>
                <a:lnTo>
                  <a:pt x="0" y="123"/>
                </a:lnTo>
                <a:lnTo>
                  <a:pt x="5" y="94"/>
                </a:lnTo>
                <a:lnTo>
                  <a:pt x="9" y="80"/>
                </a:lnTo>
                <a:lnTo>
                  <a:pt x="16" y="67"/>
                </a:lnTo>
              </a:path>
            </a:pathLst>
          </a:custGeom>
          <a:gradFill rotWithShape="0">
            <a:gsLst>
              <a:gs pos="0">
                <a:srgbClr val="00CCFF"/>
              </a:gs>
              <a:gs pos="50000">
                <a:srgbClr val="FFFFFF"/>
              </a:gs>
              <a:gs pos="100000">
                <a:srgbClr val="00CC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9333" name="Oval 5"/>
          <p:cNvSpPr>
            <a:spLocks noChangeArrowheads="1"/>
          </p:cNvSpPr>
          <p:nvPr/>
        </p:nvSpPr>
        <p:spPr bwMode="auto">
          <a:xfrm>
            <a:off x="4205288" y="61913"/>
            <a:ext cx="766762" cy="673100"/>
          </a:xfrm>
          <a:prstGeom prst="ellipse">
            <a:avLst/>
          </a:prstGeom>
          <a:gradFill rotWithShape="0">
            <a:gsLst>
              <a:gs pos="0">
                <a:srgbClr val="00CCFF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kumimoji="1" lang="en-US" altLang="en-US">
              <a:latin typeface="Times New Roman" pitchFamily="18" charset="0"/>
            </a:endParaRPr>
          </a:p>
        </p:txBody>
      </p:sp>
      <p:sp>
        <p:nvSpPr>
          <p:cNvPr id="99334" name="Freeform 6"/>
          <p:cNvSpPr>
            <a:spLocks/>
          </p:cNvSpPr>
          <p:nvPr/>
        </p:nvSpPr>
        <p:spPr bwMode="auto">
          <a:xfrm>
            <a:off x="3586163" y="452438"/>
            <a:ext cx="1984375" cy="304800"/>
          </a:xfrm>
          <a:custGeom>
            <a:avLst/>
            <a:gdLst>
              <a:gd name="T0" fmla="*/ 95250 w 1250"/>
              <a:gd name="T1" fmla="*/ 66675 h 192"/>
              <a:gd name="T2" fmla="*/ 155575 w 1250"/>
              <a:gd name="T3" fmla="*/ 66675 h 192"/>
              <a:gd name="T4" fmla="*/ 203200 w 1250"/>
              <a:gd name="T5" fmla="*/ 100013 h 192"/>
              <a:gd name="T6" fmla="*/ 279400 w 1250"/>
              <a:gd name="T7" fmla="*/ 80963 h 192"/>
              <a:gd name="T8" fmla="*/ 366713 w 1250"/>
              <a:gd name="T9" fmla="*/ 71438 h 192"/>
              <a:gd name="T10" fmla="*/ 427038 w 1250"/>
              <a:gd name="T11" fmla="*/ 90488 h 192"/>
              <a:gd name="T12" fmla="*/ 493713 w 1250"/>
              <a:gd name="T13" fmla="*/ 80963 h 192"/>
              <a:gd name="T14" fmla="*/ 600075 w 1250"/>
              <a:gd name="T15" fmla="*/ 85725 h 192"/>
              <a:gd name="T16" fmla="*/ 666750 w 1250"/>
              <a:gd name="T17" fmla="*/ 100013 h 192"/>
              <a:gd name="T18" fmla="*/ 766763 w 1250"/>
              <a:gd name="T19" fmla="*/ 127000 h 192"/>
              <a:gd name="T20" fmla="*/ 814388 w 1250"/>
              <a:gd name="T21" fmla="*/ 157163 h 192"/>
              <a:gd name="T22" fmla="*/ 850900 w 1250"/>
              <a:gd name="T23" fmla="*/ 206375 h 192"/>
              <a:gd name="T24" fmla="*/ 917575 w 1250"/>
              <a:gd name="T25" fmla="*/ 204788 h 192"/>
              <a:gd name="T26" fmla="*/ 979488 w 1250"/>
              <a:gd name="T27" fmla="*/ 220663 h 192"/>
              <a:gd name="T28" fmla="*/ 1033463 w 1250"/>
              <a:gd name="T29" fmla="*/ 207963 h 192"/>
              <a:gd name="T30" fmla="*/ 1092200 w 1250"/>
              <a:gd name="T31" fmla="*/ 192088 h 192"/>
              <a:gd name="T32" fmla="*/ 1155700 w 1250"/>
              <a:gd name="T33" fmla="*/ 160338 h 192"/>
              <a:gd name="T34" fmla="*/ 1220788 w 1250"/>
              <a:gd name="T35" fmla="*/ 107950 h 192"/>
              <a:gd name="T36" fmla="*/ 1292225 w 1250"/>
              <a:gd name="T37" fmla="*/ 82550 h 192"/>
              <a:gd name="T38" fmla="*/ 1339850 w 1250"/>
              <a:gd name="T39" fmla="*/ 88900 h 192"/>
              <a:gd name="T40" fmla="*/ 1398588 w 1250"/>
              <a:gd name="T41" fmla="*/ 90488 h 192"/>
              <a:gd name="T42" fmla="*/ 1481138 w 1250"/>
              <a:gd name="T43" fmla="*/ 109538 h 192"/>
              <a:gd name="T44" fmla="*/ 1528763 w 1250"/>
              <a:gd name="T45" fmla="*/ 80963 h 192"/>
              <a:gd name="T46" fmla="*/ 1570038 w 1250"/>
              <a:gd name="T47" fmla="*/ 87313 h 192"/>
              <a:gd name="T48" fmla="*/ 1643063 w 1250"/>
              <a:gd name="T49" fmla="*/ 52388 h 192"/>
              <a:gd name="T50" fmla="*/ 1687513 w 1250"/>
              <a:gd name="T51" fmla="*/ 55563 h 192"/>
              <a:gd name="T52" fmla="*/ 1739900 w 1250"/>
              <a:gd name="T53" fmla="*/ 9525 h 192"/>
              <a:gd name="T54" fmla="*/ 1793875 w 1250"/>
              <a:gd name="T55" fmla="*/ 50800 h 192"/>
              <a:gd name="T56" fmla="*/ 1847850 w 1250"/>
              <a:gd name="T57" fmla="*/ 0 h 192"/>
              <a:gd name="T58" fmla="*/ 1897063 w 1250"/>
              <a:gd name="T59" fmla="*/ 60325 h 192"/>
              <a:gd name="T60" fmla="*/ 1947863 w 1250"/>
              <a:gd name="T61" fmla="*/ 25400 h 192"/>
              <a:gd name="T62" fmla="*/ 1982788 w 1250"/>
              <a:gd name="T63" fmla="*/ 44450 h 192"/>
              <a:gd name="T64" fmla="*/ 1304925 w 1250"/>
              <a:gd name="T65" fmla="*/ 228600 h 192"/>
              <a:gd name="T66" fmla="*/ 893763 w 1250"/>
              <a:gd name="T67" fmla="*/ 303213 h 192"/>
              <a:gd name="T68" fmla="*/ 700088 w 1250"/>
              <a:gd name="T69" fmla="*/ 155575 h 192"/>
              <a:gd name="T70" fmla="*/ 0 w 1250"/>
              <a:gd name="T71" fmla="*/ 30163 h 192"/>
              <a:gd name="T72" fmla="*/ 28575 w 1250"/>
              <a:gd name="T73" fmla="*/ 52388 h 192"/>
              <a:gd name="T74" fmla="*/ 68263 w 1250"/>
              <a:gd name="T75" fmla="*/ 60325 h 19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250" h="192">
                <a:moveTo>
                  <a:pt x="43" y="38"/>
                </a:moveTo>
                <a:lnTo>
                  <a:pt x="60" y="42"/>
                </a:lnTo>
                <a:lnTo>
                  <a:pt x="79" y="38"/>
                </a:lnTo>
                <a:lnTo>
                  <a:pt x="98" y="42"/>
                </a:lnTo>
                <a:lnTo>
                  <a:pt x="112" y="54"/>
                </a:lnTo>
                <a:lnTo>
                  <a:pt x="128" y="63"/>
                </a:lnTo>
                <a:lnTo>
                  <a:pt x="154" y="55"/>
                </a:lnTo>
                <a:lnTo>
                  <a:pt x="176" y="51"/>
                </a:lnTo>
                <a:lnTo>
                  <a:pt x="208" y="51"/>
                </a:lnTo>
                <a:lnTo>
                  <a:pt x="231" y="45"/>
                </a:lnTo>
                <a:lnTo>
                  <a:pt x="251" y="50"/>
                </a:lnTo>
                <a:lnTo>
                  <a:pt x="269" y="57"/>
                </a:lnTo>
                <a:lnTo>
                  <a:pt x="285" y="60"/>
                </a:lnTo>
                <a:lnTo>
                  <a:pt x="311" y="51"/>
                </a:lnTo>
                <a:lnTo>
                  <a:pt x="338" y="51"/>
                </a:lnTo>
                <a:lnTo>
                  <a:pt x="378" y="54"/>
                </a:lnTo>
                <a:lnTo>
                  <a:pt x="394" y="66"/>
                </a:lnTo>
                <a:lnTo>
                  <a:pt x="420" y="63"/>
                </a:lnTo>
                <a:lnTo>
                  <a:pt x="457" y="60"/>
                </a:lnTo>
                <a:lnTo>
                  <a:pt x="483" y="80"/>
                </a:lnTo>
                <a:lnTo>
                  <a:pt x="498" y="84"/>
                </a:lnTo>
                <a:lnTo>
                  <a:pt x="513" y="99"/>
                </a:lnTo>
                <a:lnTo>
                  <a:pt x="521" y="121"/>
                </a:lnTo>
                <a:lnTo>
                  <a:pt x="536" y="130"/>
                </a:lnTo>
                <a:lnTo>
                  <a:pt x="555" y="130"/>
                </a:lnTo>
                <a:lnTo>
                  <a:pt x="578" y="129"/>
                </a:lnTo>
                <a:lnTo>
                  <a:pt x="601" y="130"/>
                </a:lnTo>
                <a:lnTo>
                  <a:pt x="617" y="139"/>
                </a:lnTo>
                <a:lnTo>
                  <a:pt x="630" y="132"/>
                </a:lnTo>
                <a:lnTo>
                  <a:pt x="651" y="131"/>
                </a:lnTo>
                <a:lnTo>
                  <a:pt x="672" y="118"/>
                </a:lnTo>
                <a:lnTo>
                  <a:pt x="688" y="121"/>
                </a:lnTo>
                <a:lnTo>
                  <a:pt x="716" y="117"/>
                </a:lnTo>
                <a:lnTo>
                  <a:pt x="728" y="101"/>
                </a:lnTo>
                <a:lnTo>
                  <a:pt x="761" y="88"/>
                </a:lnTo>
                <a:lnTo>
                  <a:pt x="769" y="68"/>
                </a:lnTo>
                <a:lnTo>
                  <a:pt x="786" y="58"/>
                </a:lnTo>
                <a:lnTo>
                  <a:pt x="814" y="52"/>
                </a:lnTo>
                <a:lnTo>
                  <a:pt x="829" y="60"/>
                </a:lnTo>
                <a:lnTo>
                  <a:pt x="844" y="56"/>
                </a:lnTo>
                <a:lnTo>
                  <a:pt x="862" y="63"/>
                </a:lnTo>
                <a:lnTo>
                  <a:pt x="881" y="57"/>
                </a:lnTo>
                <a:lnTo>
                  <a:pt x="917" y="63"/>
                </a:lnTo>
                <a:lnTo>
                  <a:pt x="933" y="69"/>
                </a:lnTo>
                <a:lnTo>
                  <a:pt x="951" y="53"/>
                </a:lnTo>
                <a:lnTo>
                  <a:pt x="963" y="51"/>
                </a:lnTo>
                <a:lnTo>
                  <a:pt x="977" y="57"/>
                </a:lnTo>
                <a:lnTo>
                  <a:pt x="989" y="55"/>
                </a:lnTo>
                <a:lnTo>
                  <a:pt x="1006" y="38"/>
                </a:lnTo>
                <a:lnTo>
                  <a:pt x="1035" y="33"/>
                </a:lnTo>
                <a:lnTo>
                  <a:pt x="1049" y="35"/>
                </a:lnTo>
                <a:lnTo>
                  <a:pt x="1063" y="35"/>
                </a:lnTo>
                <a:lnTo>
                  <a:pt x="1084" y="15"/>
                </a:lnTo>
                <a:lnTo>
                  <a:pt x="1096" y="6"/>
                </a:lnTo>
                <a:lnTo>
                  <a:pt x="1112" y="10"/>
                </a:lnTo>
                <a:lnTo>
                  <a:pt x="1130" y="32"/>
                </a:lnTo>
                <a:lnTo>
                  <a:pt x="1148" y="18"/>
                </a:lnTo>
                <a:lnTo>
                  <a:pt x="1164" y="0"/>
                </a:lnTo>
                <a:lnTo>
                  <a:pt x="1179" y="1"/>
                </a:lnTo>
                <a:lnTo>
                  <a:pt x="1195" y="38"/>
                </a:lnTo>
                <a:lnTo>
                  <a:pt x="1209" y="32"/>
                </a:lnTo>
                <a:lnTo>
                  <a:pt x="1227" y="16"/>
                </a:lnTo>
                <a:lnTo>
                  <a:pt x="1241" y="16"/>
                </a:lnTo>
                <a:lnTo>
                  <a:pt x="1249" y="28"/>
                </a:lnTo>
                <a:lnTo>
                  <a:pt x="1249" y="122"/>
                </a:lnTo>
                <a:lnTo>
                  <a:pt x="822" y="144"/>
                </a:lnTo>
                <a:lnTo>
                  <a:pt x="692" y="183"/>
                </a:lnTo>
                <a:lnTo>
                  <a:pt x="563" y="191"/>
                </a:lnTo>
                <a:lnTo>
                  <a:pt x="499" y="156"/>
                </a:lnTo>
                <a:lnTo>
                  <a:pt x="441" y="98"/>
                </a:lnTo>
                <a:lnTo>
                  <a:pt x="0" y="88"/>
                </a:lnTo>
                <a:lnTo>
                  <a:pt x="0" y="19"/>
                </a:lnTo>
                <a:lnTo>
                  <a:pt x="7" y="30"/>
                </a:lnTo>
                <a:lnTo>
                  <a:pt x="18" y="33"/>
                </a:lnTo>
                <a:lnTo>
                  <a:pt x="32" y="34"/>
                </a:lnTo>
                <a:lnTo>
                  <a:pt x="43" y="38"/>
                </a:lnTo>
              </a:path>
            </a:pathLst>
          </a:cu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9335" name="Freeform 7"/>
          <p:cNvSpPr>
            <a:spLocks/>
          </p:cNvSpPr>
          <p:nvPr/>
        </p:nvSpPr>
        <p:spPr bwMode="auto">
          <a:xfrm>
            <a:off x="3586163" y="508000"/>
            <a:ext cx="1984375" cy="306388"/>
          </a:xfrm>
          <a:custGeom>
            <a:avLst/>
            <a:gdLst>
              <a:gd name="T0" fmla="*/ 41275 w 1250"/>
              <a:gd name="T1" fmla="*/ 198438 h 193"/>
              <a:gd name="T2" fmla="*/ 714375 w 1250"/>
              <a:gd name="T3" fmla="*/ 198438 h 193"/>
              <a:gd name="T4" fmla="*/ 773113 w 1250"/>
              <a:gd name="T5" fmla="*/ 246063 h 193"/>
              <a:gd name="T6" fmla="*/ 844550 w 1250"/>
              <a:gd name="T7" fmla="*/ 277813 h 193"/>
              <a:gd name="T8" fmla="*/ 931863 w 1250"/>
              <a:gd name="T9" fmla="*/ 298450 h 193"/>
              <a:gd name="T10" fmla="*/ 1066800 w 1250"/>
              <a:gd name="T11" fmla="*/ 298450 h 193"/>
              <a:gd name="T12" fmla="*/ 1220788 w 1250"/>
              <a:gd name="T13" fmla="*/ 250825 h 193"/>
              <a:gd name="T14" fmla="*/ 1287463 w 1250"/>
              <a:gd name="T15" fmla="*/ 198438 h 193"/>
              <a:gd name="T16" fmla="*/ 1943100 w 1250"/>
              <a:gd name="T17" fmla="*/ 196850 h 193"/>
              <a:gd name="T18" fmla="*/ 1973263 w 1250"/>
              <a:gd name="T19" fmla="*/ 180975 h 193"/>
              <a:gd name="T20" fmla="*/ 1982788 w 1250"/>
              <a:gd name="T21" fmla="*/ 152400 h 193"/>
              <a:gd name="T22" fmla="*/ 1965325 w 1250"/>
              <a:gd name="T23" fmla="*/ 0 h 193"/>
              <a:gd name="T24" fmla="*/ 1947863 w 1250"/>
              <a:gd name="T25" fmla="*/ 28575 h 193"/>
              <a:gd name="T26" fmla="*/ 1933575 w 1250"/>
              <a:gd name="T27" fmla="*/ 52388 h 193"/>
              <a:gd name="T28" fmla="*/ 1898650 w 1250"/>
              <a:gd name="T29" fmla="*/ 38100 h 193"/>
              <a:gd name="T30" fmla="*/ 1857375 w 1250"/>
              <a:gd name="T31" fmla="*/ 22225 h 193"/>
              <a:gd name="T32" fmla="*/ 1806575 w 1250"/>
              <a:gd name="T33" fmla="*/ 52388 h 193"/>
              <a:gd name="T34" fmla="*/ 1773238 w 1250"/>
              <a:gd name="T35" fmla="*/ 38100 h 193"/>
              <a:gd name="T36" fmla="*/ 1728788 w 1250"/>
              <a:gd name="T37" fmla="*/ 30163 h 193"/>
              <a:gd name="T38" fmla="*/ 1704975 w 1250"/>
              <a:gd name="T39" fmla="*/ 60325 h 193"/>
              <a:gd name="T40" fmla="*/ 1660525 w 1250"/>
              <a:gd name="T41" fmla="*/ 52388 h 193"/>
              <a:gd name="T42" fmla="*/ 1598613 w 1250"/>
              <a:gd name="T43" fmla="*/ 60325 h 193"/>
              <a:gd name="T44" fmla="*/ 1538288 w 1250"/>
              <a:gd name="T45" fmla="*/ 52388 h 193"/>
              <a:gd name="T46" fmla="*/ 1479550 w 1250"/>
              <a:gd name="T47" fmla="*/ 74613 h 193"/>
              <a:gd name="T48" fmla="*/ 1430338 w 1250"/>
              <a:gd name="T49" fmla="*/ 53975 h 193"/>
              <a:gd name="T50" fmla="*/ 1344613 w 1250"/>
              <a:gd name="T51" fmla="*/ 69850 h 193"/>
              <a:gd name="T52" fmla="*/ 1281113 w 1250"/>
              <a:gd name="T53" fmla="*/ 68263 h 193"/>
              <a:gd name="T54" fmla="*/ 1243013 w 1250"/>
              <a:gd name="T55" fmla="*/ 128588 h 193"/>
              <a:gd name="T56" fmla="*/ 1214438 w 1250"/>
              <a:gd name="T57" fmla="*/ 176213 h 193"/>
              <a:gd name="T58" fmla="*/ 1157288 w 1250"/>
              <a:gd name="T59" fmla="*/ 193675 h 193"/>
              <a:gd name="T60" fmla="*/ 1106488 w 1250"/>
              <a:gd name="T61" fmla="*/ 209550 h 193"/>
              <a:gd name="T62" fmla="*/ 1006475 w 1250"/>
              <a:gd name="T63" fmla="*/ 217488 h 193"/>
              <a:gd name="T64" fmla="*/ 882650 w 1250"/>
              <a:gd name="T65" fmla="*/ 230188 h 193"/>
              <a:gd name="T66" fmla="*/ 792163 w 1250"/>
              <a:gd name="T67" fmla="*/ 184150 h 193"/>
              <a:gd name="T68" fmla="*/ 720725 w 1250"/>
              <a:gd name="T69" fmla="*/ 90488 h 193"/>
              <a:gd name="T70" fmla="*/ 633413 w 1250"/>
              <a:gd name="T71" fmla="*/ 74613 h 193"/>
              <a:gd name="T72" fmla="*/ 527050 w 1250"/>
              <a:gd name="T73" fmla="*/ 52388 h 193"/>
              <a:gd name="T74" fmla="*/ 415925 w 1250"/>
              <a:gd name="T75" fmla="*/ 38100 h 193"/>
              <a:gd name="T76" fmla="*/ 339725 w 1250"/>
              <a:gd name="T77" fmla="*/ 55563 h 193"/>
              <a:gd name="T78" fmla="*/ 295275 w 1250"/>
              <a:gd name="T79" fmla="*/ 50800 h 193"/>
              <a:gd name="T80" fmla="*/ 230188 w 1250"/>
              <a:gd name="T81" fmla="*/ 58738 h 193"/>
              <a:gd name="T82" fmla="*/ 161925 w 1250"/>
              <a:gd name="T83" fmla="*/ 55563 h 193"/>
              <a:gd name="T84" fmla="*/ 90488 w 1250"/>
              <a:gd name="T85" fmla="*/ 68263 h 193"/>
              <a:gd name="T86" fmla="*/ 17463 w 1250"/>
              <a:gd name="T87" fmla="*/ 60325 h 193"/>
              <a:gd name="T88" fmla="*/ 1588 w 1250"/>
              <a:gd name="T89" fmla="*/ 117475 h 193"/>
              <a:gd name="T90" fmla="*/ 14288 w 1250"/>
              <a:gd name="T91" fmla="*/ 187325 h 19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250" h="193">
                <a:moveTo>
                  <a:pt x="16" y="122"/>
                </a:moveTo>
                <a:lnTo>
                  <a:pt x="26" y="125"/>
                </a:lnTo>
                <a:lnTo>
                  <a:pt x="38" y="125"/>
                </a:lnTo>
                <a:lnTo>
                  <a:pt x="450" y="125"/>
                </a:lnTo>
                <a:lnTo>
                  <a:pt x="458" y="135"/>
                </a:lnTo>
                <a:lnTo>
                  <a:pt x="487" y="155"/>
                </a:lnTo>
                <a:lnTo>
                  <a:pt x="511" y="166"/>
                </a:lnTo>
                <a:lnTo>
                  <a:pt x="532" y="175"/>
                </a:lnTo>
                <a:lnTo>
                  <a:pt x="559" y="184"/>
                </a:lnTo>
                <a:lnTo>
                  <a:pt x="587" y="188"/>
                </a:lnTo>
                <a:lnTo>
                  <a:pt x="631" y="192"/>
                </a:lnTo>
                <a:lnTo>
                  <a:pt x="672" y="188"/>
                </a:lnTo>
                <a:lnTo>
                  <a:pt x="723" y="178"/>
                </a:lnTo>
                <a:lnTo>
                  <a:pt x="769" y="158"/>
                </a:lnTo>
                <a:lnTo>
                  <a:pt x="797" y="137"/>
                </a:lnTo>
                <a:lnTo>
                  <a:pt x="811" y="125"/>
                </a:lnTo>
                <a:lnTo>
                  <a:pt x="1210" y="125"/>
                </a:lnTo>
                <a:lnTo>
                  <a:pt x="1224" y="124"/>
                </a:lnTo>
                <a:lnTo>
                  <a:pt x="1234" y="121"/>
                </a:lnTo>
                <a:lnTo>
                  <a:pt x="1243" y="114"/>
                </a:lnTo>
                <a:lnTo>
                  <a:pt x="1247" y="106"/>
                </a:lnTo>
                <a:lnTo>
                  <a:pt x="1249" y="96"/>
                </a:lnTo>
                <a:lnTo>
                  <a:pt x="1249" y="14"/>
                </a:lnTo>
                <a:lnTo>
                  <a:pt x="1238" y="0"/>
                </a:lnTo>
                <a:lnTo>
                  <a:pt x="1232" y="4"/>
                </a:lnTo>
                <a:lnTo>
                  <a:pt x="1227" y="18"/>
                </a:lnTo>
                <a:lnTo>
                  <a:pt x="1223" y="34"/>
                </a:lnTo>
                <a:lnTo>
                  <a:pt x="1218" y="33"/>
                </a:lnTo>
                <a:lnTo>
                  <a:pt x="1211" y="32"/>
                </a:lnTo>
                <a:lnTo>
                  <a:pt x="1196" y="24"/>
                </a:lnTo>
                <a:lnTo>
                  <a:pt x="1186" y="17"/>
                </a:lnTo>
                <a:lnTo>
                  <a:pt x="1170" y="14"/>
                </a:lnTo>
                <a:lnTo>
                  <a:pt x="1153" y="21"/>
                </a:lnTo>
                <a:lnTo>
                  <a:pt x="1138" y="33"/>
                </a:lnTo>
                <a:lnTo>
                  <a:pt x="1126" y="25"/>
                </a:lnTo>
                <a:lnTo>
                  <a:pt x="1117" y="24"/>
                </a:lnTo>
                <a:lnTo>
                  <a:pt x="1103" y="17"/>
                </a:lnTo>
                <a:lnTo>
                  <a:pt x="1089" y="19"/>
                </a:lnTo>
                <a:lnTo>
                  <a:pt x="1079" y="27"/>
                </a:lnTo>
                <a:lnTo>
                  <a:pt x="1074" y="38"/>
                </a:lnTo>
                <a:lnTo>
                  <a:pt x="1063" y="33"/>
                </a:lnTo>
                <a:lnTo>
                  <a:pt x="1046" y="33"/>
                </a:lnTo>
                <a:lnTo>
                  <a:pt x="1025" y="28"/>
                </a:lnTo>
                <a:lnTo>
                  <a:pt x="1007" y="38"/>
                </a:lnTo>
                <a:lnTo>
                  <a:pt x="990" y="24"/>
                </a:lnTo>
                <a:lnTo>
                  <a:pt x="969" y="33"/>
                </a:lnTo>
                <a:lnTo>
                  <a:pt x="949" y="55"/>
                </a:lnTo>
                <a:lnTo>
                  <a:pt x="932" y="47"/>
                </a:lnTo>
                <a:lnTo>
                  <a:pt x="917" y="39"/>
                </a:lnTo>
                <a:lnTo>
                  <a:pt x="901" y="34"/>
                </a:lnTo>
                <a:lnTo>
                  <a:pt x="880" y="38"/>
                </a:lnTo>
                <a:lnTo>
                  <a:pt x="847" y="44"/>
                </a:lnTo>
                <a:lnTo>
                  <a:pt x="818" y="37"/>
                </a:lnTo>
                <a:lnTo>
                  <a:pt x="807" y="43"/>
                </a:lnTo>
                <a:lnTo>
                  <a:pt x="794" y="57"/>
                </a:lnTo>
                <a:lnTo>
                  <a:pt x="783" y="81"/>
                </a:lnTo>
                <a:lnTo>
                  <a:pt x="771" y="93"/>
                </a:lnTo>
                <a:lnTo>
                  <a:pt x="765" y="111"/>
                </a:lnTo>
                <a:lnTo>
                  <a:pt x="752" y="118"/>
                </a:lnTo>
                <a:lnTo>
                  <a:pt x="729" y="122"/>
                </a:lnTo>
                <a:lnTo>
                  <a:pt x="703" y="124"/>
                </a:lnTo>
                <a:lnTo>
                  <a:pt x="697" y="132"/>
                </a:lnTo>
                <a:lnTo>
                  <a:pt x="663" y="130"/>
                </a:lnTo>
                <a:lnTo>
                  <a:pt x="634" y="137"/>
                </a:lnTo>
                <a:lnTo>
                  <a:pt x="605" y="136"/>
                </a:lnTo>
                <a:lnTo>
                  <a:pt x="556" y="145"/>
                </a:lnTo>
                <a:lnTo>
                  <a:pt x="529" y="122"/>
                </a:lnTo>
                <a:lnTo>
                  <a:pt x="499" y="116"/>
                </a:lnTo>
                <a:lnTo>
                  <a:pt x="468" y="76"/>
                </a:lnTo>
                <a:lnTo>
                  <a:pt x="454" y="57"/>
                </a:lnTo>
                <a:lnTo>
                  <a:pt x="439" y="52"/>
                </a:lnTo>
                <a:lnTo>
                  <a:pt x="399" y="47"/>
                </a:lnTo>
                <a:lnTo>
                  <a:pt x="367" y="42"/>
                </a:lnTo>
                <a:lnTo>
                  <a:pt x="332" y="33"/>
                </a:lnTo>
                <a:lnTo>
                  <a:pt x="299" y="42"/>
                </a:lnTo>
                <a:lnTo>
                  <a:pt x="262" y="24"/>
                </a:lnTo>
                <a:lnTo>
                  <a:pt x="233" y="24"/>
                </a:lnTo>
                <a:lnTo>
                  <a:pt x="214" y="35"/>
                </a:lnTo>
                <a:lnTo>
                  <a:pt x="202" y="26"/>
                </a:lnTo>
                <a:lnTo>
                  <a:pt x="186" y="32"/>
                </a:lnTo>
                <a:lnTo>
                  <a:pt x="165" y="33"/>
                </a:lnTo>
                <a:lnTo>
                  <a:pt x="145" y="37"/>
                </a:lnTo>
                <a:lnTo>
                  <a:pt x="122" y="44"/>
                </a:lnTo>
                <a:lnTo>
                  <a:pt x="102" y="35"/>
                </a:lnTo>
                <a:lnTo>
                  <a:pt x="82" y="40"/>
                </a:lnTo>
                <a:lnTo>
                  <a:pt x="57" y="43"/>
                </a:lnTo>
                <a:lnTo>
                  <a:pt x="41" y="40"/>
                </a:lnTo>
                <a:lnTo>
                  <a:pt x="11" y="38"/>
                </a:lnTo>
                <a:lnTo>
                  <a:pt x="0" y="47"/>
                </a:lnTo>
                <a:lnTo>
                  <a:pt x="1" y="74"/>
                </a:lnTo>
                <a:lnTo>
                  <a:pt x="3" y="98"/>
                </a:lnTo>
                <a:lnTo>
                  <a:pt x="9" y="118"/>
                </a:lnTo>
                <a:lnTo>
                  <a:pt x="16" y="122"/>
                </a:lnTo>
              </a:path>
            </a:pathLst>
          </a:custGeom>
          <a:gradFill rotWithShape="0">
            <a:gsLst>
              <a:gs pos="0">
                <a:srgbClr val="CC6600"/>
              </a:gs>
              <a:gs pos="100000">
                <a:srgbClr val="0000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9336" name="Freeform 8"/>
          <p:cNvSpPr>
            <a:spLocks/>
          </p:cNvSpPr>
          <p:nvPr/>
        </p:nvSpPr>
        <p:spPr bwMode="auto">
          <a:xfrm>
            <a:off x="3598863" y="557213"/>
            <a:ext cx="1947862" cy="228600"/>
          </a:xfrm>
          <a:custGeom>
            <a:avLst/>
            <a:gdLst>
              <a:gd name="T0" fmla="*/ 477837 w 1227"/>
              <a:gd name="T1" fmla="*/ 71438 h 144"/>
              <a:gd name="T2" fmla="*/ 347662 w 1227"/>
              <a:gd name="T3" fmla="*/ 79375 h 144"/>
              <a:gd name="T4" fmla="*/ 153987 w 1227"/>
              <a:gd name="T5" fmla="*/ 79375 h 144"/>
              <a:gd name="T6" fmla="*/ 63500 w 1227"/>
              <a:gd name="T7" fmla="*/ 77788 h 144"/>
              <a:gd name="T8" fmla="*/ 12700 w 1227"/>
              <a:gd name="T9" fmla="*/ 57150 h 144"/>
              <a:gd name="T10" fmla="*/ 0 w 1227"/>
              <a:gd name="T11" fmla="*/ 73025 h 144"/>
              <a:gd name="T12" fmla="*/ 73025 w 1227"/>
              <a:gd name="T13" fmla="*/ 101600 h 144"/>
              <a:gd name="T14" fmla="*/ 163512 w 1227"/>
              <a:gd name="T15" fmla="*/ 100013 h 144"/>
              <a:gd name="T16" fmla="*/ 212725 w 1227"/>
              <a:gd name="T17" fmla="*/ 103188 h 144"/>
              <a:gd name="T18" fmla="*/ 323850 w 1227"/>
              <a:gd name="T19" fmla="*/ 107950 h 144"/>
              <a:gd name="T20" fmla="*/ 541337 w 1227"/>
              <a:gd name="T21" fmla="*/ 100013 h 144"/>
              <a:gd name="T22" fmla="*/ 698500 w 1227"/>
              <a:gd name="T23" fmla="*/ 101600 h 144"/>
              <a:gd name="T24" fmla="*/ 769937 w 1227"/>
              <a:gd name="T25" fmla="*/ 166688 h 144"/>
              <a:gd name="T26" fmla="*/ 885825 w 1227"/>
              <a:gd name="T27" fmla="*/ 215900 h 144"/>
              <a:gd name="T28" fmla="*/ 1019175 w 1227"/>
              <a:gd name="T29" fmla="*/ 227013 h 144"/>
              <a:gd name="T30" fmla="*/ 1155700 w 1227"/>
              <a:gd name="T31" fmla="*/ 192088 h 144"/>
              <a:gd name="T32" fmla="*/ 1247775 w 1227"/>
              <a:gd name="T33" fmla="*/ 130175 h 144"/>
              <a:gd name="T34" fmla="*/ 1312862 w 1227"/>
              <a:gd name="T35" fmla="*/ 106363 h 144"/>
              <a:gd name="T36" fmla="*/ 1487487 w 1227"/>
              <a:gd name="T37" fmla="*/ 107950 h 144"/>
              <a:gd name="T38" fmla="*/ 1620837 w 1227"/>
              <a:gd name="T39" fmla="*/ 106363 h 144"/>
              <a:gd name="T40" fmla="*/ 1774825 w 1227"/>
              <a:gd name="T41" fmla="*/ 106363 h 144"/>
              <a:gd name="T42" fmla="*/ 1922462 w 1227"/>
              <a:gd name="T43" fmla="*/ 109538 h 144"/>
              <a:gd name="T44" fmla="*/ 1946275 w 1227"/>
              <a:gd name="T45" fmla="*/ 53975 h 144"/>
              <a:gd name="T46" fmla="*/ 1922462 w 1227"/>
              <a:gd name="T47" fmla="*/ 58738 h 144"/>
              <a:gd name="T48" fmla="*/ 1858962 w 1227"/>
              <a:gd name="T49" fmla="*/ 93663 h 144"/>
              <a:gd name="T50" fmla="*/ 1689100 w 1227"/>
              <a:gd name="T51" fmla="*/ 88900 h 144"/>
              <a:gd name="T52" fmla="*/ 1493837 w 1227"/>
              <a:gd name="T53" fmla="*/ 92075 h 144"/>
              <a:gd name="T54" fmla="*/ 1350962 w 1227"/>
              <a:gd name="T55" fmla="*/ 98425 h 144"/>
              <a:gd name="T56" fmla="*/ 1293812 w 1227"/>
              <a:gd name="T57" fmla="*/ 84138 h 144"/>
              <a:gd name="T58" fmla="*/ 1284287 w 1227"/>
              <a:gd name="T59" fmla="*/ 50800 h 144"/>
              <a:gd name="T60" fmla="*/ 1266825 w 1227"/>
              <a:gd name="T61" fmla="*/ 34925 h 144"/>
              <a:gd name="T62" fmla="*/ 1206500 w 1227"/>
              <a:gd name="T63" fmla="*/ 114300 h 144"/>
              <a:gd name="T64" fmla="*/ 1139825 w 1227"/>
              <a:gd name="T65" fmla="*/ 160338 h 144"/>
              <a:gd name="T66" fmla="*/ 1065212 w 1227"/>
              <a:gd name="T67" fmla="*/ 177800 h 144"/>
              <a:gd name="T68" fmla="*/ 981075 w 1227"/>
              <a:gd name="T69" fmla="*/ 196850 h 144"/>
              <a:gd name="T70" fmla="*/ 884237 w 1227"/>
              <a:gd name="T71" fmla="*/ 174625 h 144"/>
              <a:gd name="T72" fmla="*/ 825500 w 1227"/>
              <a:gd name="T73" fmla="*/ 147638 h 144"/>
              <a:gd name="T74" fmla="*/ 771525 w 1227"/>
              <a:gd name="T75" fmla="*/ 136525 h 144"/>
              <a:gd name="T76" fmla="*/ 731837 w 1227"/>
              <a:gd name="T77" fmla="*/ 98425 h 144"/>
              <a:gd name="T78" fmla="*/ 685800 w 1227"/>
              <a:gd name="T79" fmla="*/ 38100 h 144"/>
              <a:gd name="T80" fmla="*/ 655637 w 1227"/>
              <a:gd name="T81" fmla="*/ 68263 h 144"/>
              <a:gd name="T82" fmla="*/ 538162 w 1227"/>
              <a:gd name="T83" fmla="*/ 76200 h 14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227" h="144">
                <a:moveTo>
                  <a:pt x="339" y="48"/>
                </a:moveTo>
                <a:lnTo>
                  <a:pt x="301" y="45"/>
                </a:lnTo>
                <a:lnTo>
                  <a:pt x="263" y="50"/>
                </a:lnTo>
                <a:lnTo>
                  <a:pt x="219" y="50"/>
                </a:lnTo>
                <a:lnTo>
                  <a:pt x="161" y="48"/>
                </a:lnTo>
                <a:lnTo>
                  <a:pt x="97" y="50"/>
                </a:lnTo>
                <a:lnTo>
                  <a:pt x="65" y="51"/>
                </a:lnTo>
                <a:lnTo>
                  <a:pt x="40" y="49"/>
                </a:lnTo>
                <a:lnTo>
                  <a:pt x="16" y="51"/>
                </a:lnTo>
                <a:lnTo>
                  <a:pt x="8" y="36"/>
                </a:lnTo>
                <a:lnTo>
                  <a:pt x="1" y="24"/>
                </a:lnTo>
                <a:lnTo>
                  <a:pt x="0" y="46"/>
                </a:lnTo>
                <a:lnTo>
                  <a:pt x="8" y="67"/>
                </a:lnTo>
                <a:lnTo>
                  <a:pt x="46" y="64"/>
                </a:lnTo>
                <a:lnTo>
                  <a:pt x="81" y="62"/>
                </a:lnTo>
                <a:lnTo>
                  <a:pt x="103" y="63"/>
                </a:lnTo>
                <a:lnTo>
                  <a:pt x="122" y="64"/>
                </a:lnTo>
                <a:lnTo>
                  <a:pt x="134" y="65"/>
                </a:lnTo>
                <a:lnTo>
                  <a:pt x="170" y="64"/>
                </a:lnTo>
                <a:lnTo>
                  <a:pt x="204" y="68"/>
                </a:lnTo>
                <a:lnTo>
                  <a:pt x="284" y="64"/>
                </a:lnTo>
                <a:lnTo>
                  <a:pt x="341" y="63"/>
                </a:lnTo>
                <a:lnTo>
                  <a:pt x="389" y="64"/>
                </a:lnTo>
                <a:lnTo>
                  <a:pt x="440" y="64"/>
                </a:lnTo>
                <a:lnTo>
                  <a:pt x="465" y="92"/>
                </a:lnTo>
                <a:lnTo>
                  <a:pt x="485" y="105"/>
                </a:lnTo>
                <a:lnTo>
                  <a:pt x="527" y="131"/>
                </a:lnTo>
                <a:lnTo>
                  <a:pt x="558" y="136"/>
                </a:lnTo>
                <a:lnTo>
                  <a:pt x="596" y="143"/>
                </a:lnTo>
                <a:lnTo>
                  <a:pt x="642" y="143"/>
                </a:lnTo>
                <a:lnTo>
                  <a:pt x="684" y="137"/>
                </a:lnTo>
                <a:lnTo>
                  <a:pt x="728" y="121"/>
                </a:lnTo>
                <a:lnTo>
                  <a:pt x="760" y="106"/>
                </a:lnTo>
                <a:lnTo>
                  <a:pt x="786" y="82"/>
                </a:lnTo>
                <a:lnTo>
                  <a:pt x="806" y="72"/>
                </a:lnTo>
                <a:lnTo>
                  <a:pt x="827" y="67"/>
                </a:lnTo>
                <a:lnTo>
                  <a:pt x="877" y="74"/>
                </a:lnTo>
                <a:lnTo>
                  <a:pt x="937" y="68"/>
                </a:lnTo>
                <a:lnTo>
                  <a:pt x="995" y="69"/>
                </a:lnTo>
                <a:lnTo>
                  <a:pt x="1021" y="67"/>
                </a:lnTo>
                <a:lnTo>
                  <a:pt x="1071" y="70"/>
                </a:lnTo>
                <a:lnTo>
                  <a:pt x="1118" y="67"/>
                </a:lnTo>
                <a:lnTo>
                  <a:pt x="1160" y="72"/>
                </a:lnTo>
                <a:lnTo>
                  <a:pt x="1211" y="69"/>
                </a:lnTo>
                <a:lnTo>
                  <a:pt x="1223" y="56"/>
                </a:lnTo>
                <a:lnTo>
                  <a:pt x="1226" y="34"/>
                </a:lnTo>
                <a:lnTo>
                  <a:pt x="1224" y="0"/>
                </a:lnTo>
                <a:lnTo>
                  <a:pt x="1211" y="37"/>
                </a:lnTo>
                <a:lnTo>
                  <a:pt x="1204" y="55"/>
                </a:lnTo>
                <a:lnTo>
                  <a:pt x="1171" y="59"/>
                </a:lnTo>
                <a:lnTo>
                  <a:pt x="1112" y="58"/>
                </a:lnTo>
                <a:lnTo>
                  <a:pt x="1064" y="56"/>
                </a:lnTo>
                <a:lnTo>
                  <a:pt x="983" y="54"/>
                </a:lnTo>
                <a:lnTo>
                  <a:pt x="941" y="58"/>
                </a:lnTo>
                <a:lnTo>
                  <a:pt x="885" y="56"/>
                </a:lnTo>
                <a:lnTo>
                  <a:pt x="851" y="62"/>
                </a:lnTo>
                <a:lnTo>
                  <a:pt x="828" y="55"/>
                </a:lnTo>
                <a:lnTo>
                  <a:pt x="815" y="53"/>
                </a:lnTo>
                <a:lnTo>
                  <a:pt x="804" y="46"/>
                </a:lnTo>
                <a:lnTo>
                  <a:pt x="809" y="32"/>
                </a:lnTo>
                <a:lnTo>
                  <a:pt x="809" y="17"/>
                </a:lnTo>
                <a:lnTo>
                  <a:pt x="798" y="22"/>
                </a:lnTo>
                <a:lnTo>
                  <a:pt x="786" y="49"/>
                </a:lnTo>
                <a:lnTo>
                  <a:pt x="760" y="72"/>
                </a:lnTo>
                <a:lnTo>
                  <a:pt x="745" y="87"/>
                </a:lnTo>
                <a:lnTo>
                  <a:pt x="718" y="101"/>
                </a:lnTo>
                <a:lnTo>
                  <a:pt x="701" y="98"/>
                </a:lnTo>
                <a:lnTo>
                  <a:pt x="671" y="112"/>
                </a:lnTo>
                <a:lnTo>
                  <a:pt x="644" y="118"/>
                </a:lnTo>
                <a:lnTo>
                  <a:pt x="618" y="124"/>
                </a:lnTo>
                <a:lnTo>
                  <a:pt x="585" y="108"/>
                </a:lnTo>
                <a:lnTo>
                  <a:pt x="557" y="110"/>
                </a:lnTo>
                <a:lnTo>
                  <a:pt x="546" y="92"/>
                </a:lnTo>
                <a:lnTo>
                  <a:pt x="520" y="93"/>
                </a:lnTo>
                <a:lnTo>
                  <a:pt x="507" y="98"/>
                </a:lnTo>
                <a:lnTo>
                  <a:pt x="486" y="86"/>
                </a:lnTo>
                <a:lnTo>
                  <a:pt x="469" y="77"/>
                </a:lnTo>
                <a:lnTo>
                  <a:pt x="461" y="62"/>
                </a:lnTo>
                <a:lnTo>
                  <a:pt x="446" y="29"/>
                </a:lnTo>
                <a:lnTo>
                  <a:pt x="432" y="24"/>
                </a:lnTo>
                <a:lnTo>
                  <a:pt x="425" y="44"/>
                </a:lnTo>
                <a:lnTo>
                  <a:pt x="413" y="43"/>
                </a:lnTo>
                <a:lnTo>
                  <a:pt x="372" y="55"/>
                </a:lnTo>
                <a:lnTo>
                  <a:pt x="339" y="48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9337" name="Freeform 9"/>
          <p:cNvSpPr>
            <a:spLocks/>
          </p:cNvSpPr>
          <p:nvPr/>
        </p:nvSpPr>
        <p:spPr bwMode="auto">
          <a:xfrm>
            <a:off x="4868863" y="249238"/>
            <a:ext cx="122237" cy="406400"/>
          </a:xfrm>
          <a:custGeom>
            <a:avLst/>
            <a:gdLst>
              <a:gd name="T0" fmla="*/ 80962 w 77"/>
              <a:gd name="T1" fmla="*/ 9525 h 256"/>
              <a:gd name="T2" fmla="*/ 74612 w 77"/>
              <a:gd name="T3" fmla="*/ 39688 h 256"/>
              <a:gd name="T4" fmla="*/ 120650 w 77"/>
              <a:gd name="T5" fmla="*/ 42863 h 256"/>
              <a:gd name="T6" fmla="*/ 103187 w 77"/>
              <a:gd name="T7" fmla="*/ 96838 h 256"/>
              <a:gd name="T8" fmla="*/ 104775 w 77"/>
              <a:gd name="T9" fmla="*/ 138113 h 256"/>
              <a:gd name="T10" fmla="*/ 115887 w 77"/>
              <a:gd name="T11" fmla="*/ 174625 h 256"/>
              <a:gd name="T12" fmla="*/ 96837 w 77"/>
              <a:gd name="T13" fmla="*/ 211138 h 256"/>
              <a:gd name="T14" fmla="*/ 90487 w 77"/>
              <a:gd name="T15" fmla="*/ 249238 h 256"/>
              <a:gd name="T16" fmla="*/ 80962 w 77"/>
              <a:gd name="T17" fmla="*/ 287338 h 256"/>
              <a:gd name="T18" fmla="*/ 66675 w 77"/>
              <a:gd name="T19" fmla="*/ 312738 h 256"/>
              <a:gd name="T20" fmla="*/ 50800 w 77"/>
              <a:gd name="T21" fmla="*/ 338138 h 256"/>
              <a:gd name="T22" fmla="*/ 31750 w 77"/>
              <a:gd name="T23" fmla="*/ 365125 h 256"/>
              <a:gd name="T24" fmla="*/ 20637 w 77"/>
              <a:gd name="T25" fmla="*/ 382588 h 256"/>
              <a:gd name="T26" fmla="*/ 0 w 77"/>
              <a:gd name="T27" fmla="*/ 404813 h 256"/>
              <a:gd name="T28" fmla="*/ 12700 w 77"/>
              <a:gd name="T29" fmla="*/ 365125 h 256"/>
              <a:gd name="T30" fmla="*/ 38100 w 77"/>
              <a:gd name="T31" fmla="*/ 336550 h 256"/>
              <a:gd name="T32" fmla="*/ 33337 w 77"/>
              <a:gd name="T33" fmla="*/ 304800 h 256"/>
              <a:gd name="T34" fmla="*/ 57150 w 77"/>
              <a:gd name="T35" fmla="*/ 265113 h 256"/>
              <a:gd name="T36" fmla="*/ 69850 w 77"/>
              <a:gd name="T37" fmla="*/ 217488 h 256"/>
              <a:gd name="T38" fmla="*/ 63500 w 77"/>
              <a:gd name="T39" fmla="*/ 171450 h 256"/>
              <a:gd name="T40" fmla="*/ 68262 w 77"/>
              <a:gd name="T41" fmla="*/ 134938 h 256"/>
              <a:gd name="T42" fmla="*/ 63500 w 77"/>
              <a:gd name="T43" fmla="*/ 107950 h 256"/>
              <a:gd name="T44" fmla="*/ 30162 w 77"/>
              <a:gd name="T45" fmla="*/ 57150 h 256"/>
              <a:gd name="T46" fmla="*/ 9525 w 77"/>
              <a:gd name="T47" fmla="*/ 4763 h 256"/>
              <a:gd name="T48" fmla="*/ 79375 w 77"/>
              <a:gd name="T49" fmla="*/ 0 h 256"/>
              <a:gd name="T50" fmla="*/ 80962 w 77"/>
              <a:gd name="T51" fmla="*/ 9525 h 25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7" h="256">
                <a:moveTo>
                  <a:pt x="51" y="6"/>
                </a:moveTo>
                <a:lnTo>
                  <a:pt x="47" y="25"/>
                </a:lnTo>
                <a:lnTo>
                  <a:pt x="76" y="27"/>
                </a:lnTo>
                <a:lnTo>
                  <a:pt x="65" y="61"/>
                </a:lnTo>
                <a:lnTo>
                  <a:pt x="66" y="87"/>
                </a:lnTo>
                <a:lnTo>
                  <a:pt x="73" y="110"/>
                </a:lnTo>
                <a:lnTo>
                  <a:pt x="61" y="133"/>
                </a:lnTo>
                <a:lnTo>
                  <a:pt x="57" y="157"/>
                </a:lnTo>
                <a:lnTo>
                  <a:pt x="51" y="181"/>
                </a:lnTo>
                <a:lnTo>
                  <a:pt x="42" y="197"/>
                </a:lnTo>
                <a:lnTo>
                  <a:pt x="32" y="213"/>
                </a:lnTo>
                <a:lnTo>
                  <a:pt x="20" y="230"/>
                </a:lnTo>
                <a:lnTo>
                  <a:pt x="13" y="241"/>
                </a:lnTo>
                <a:lnTo>
                  <a:pt x="0" y="255"/>
                </a:lnTo>
                <a:lnTo>
                  <a:pt x="8" y="230"/>
                </a:lnTo>
                <a:lnTo>
                  <a:pt x="24" y="212"/>
                </a:lnTo>
                <a:lnTo>
                  <a:pt x="21" y="192"/>
                </a:lnTo>
                <a:lnTo>
                  <a:pt x="36" y="167"/>
                </a:lnTo>
                <a:lnTo>
                  <a:pt x="44" y="137"/>
                </a:lnTo>
                <a:lnTo>
                  <a:pt x="40" y="108"/>
                </a:lnTo>
                <a:lnTo>
                  <a:pt x="43" y="85"/>
                </a:lnTo>
                <a:lnTo>
                  <a:pt x="40" y="68"/>
                </a:lnTo>
                <a:lnTo>
                  <a:pt x="19" y="36"/>
                </a:lnTo>
                <a:lnTo>
                  <a:pt x="6" y="3"/>
                </a:lnTo>
                <a:lnTo>
                  <a:pt x="50" y="0"/>
                </a:lnTo>
                <a:lnTo>
                  <a:pt x="51" y="6"/>
                </a:lnTo>
              </a:path>
            </a:pathLst>
          </a:custGeom>
          <a:gradFill rotWithShape="0">
            <a:gsLst>
              <a:gs pos="0">
                <a:srgbClr val="FFFFFF"/>
              </a:gs>
              <a:gs pos="50000">
                <a:srgbClr val="00CC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9338" name="Freeform 10"/>
          <p:cNvSpPr>
            <a:spLocks/>
          </p:cNvSpPr>
          <p:nvPr/>
        </p:nvSpPr>
        <p:spPr bwMode="auto">
          <a:xfrm>
            <a:off x="3605213" y="19050"/>
            <a:ext cx="1951037" cy="411163"/>
          </a:xfrm>
          <a:custGeom>
            <a:avLst/>
            <a:gdLst>
              <a:gd name="T0" fmla="*/ 0 w 1229"/>
              <a:gd name="T1" fmla="*/ 411163 h 259"/>
              <a:gd name="T2" fmla="*/ 7937 w 1229"/>
              <a:gd name="T3" fmla="*/ 244475 h 259"/>
              <a:gd name="T4" fmla="*/ 36512 w 1229"/>
              <a:gd name="T5" fmla="*/ 206375 h 259"/>
              <a:gd name="T6" fmla="*/ 88900 w 1229"/>
              <a:gd name="T7" fmla="*/ 231775 h 259"/>
              <a:gd name="T8" fmla="*/ 134937 w 1229"/>
              <a:gd name="T9" fmla="*/ 203200 h 259"/>
              <a:gd name="T10" fmla="*/ 185737 w 1229"/>
              <a:gd name="T11" fmla="*/ 228600 h 259"/>
              <a:gd name="T12" fmla="*/ 241300 w 1229"/>
              <a:gd name="T13" fmla="*/ 228600 h 259"/>
              <a:gd name="T14" fmla="*/ 330200 w 1229"/>
              <a:gd name="T15" fmla="*/ 219075 h 259"/>
              <a:gd name="T16" fmla="*/ 395287 w 1229"/>
              <a:gd name="T17" fmla="*/ 193675 h 259"/>
              <a:gd name="T18" fmla="*/ 458787 w 1229"/>
              <a:gd name="T19" fmla="*/ 219075 h 259"/>
              <a:gd name="T20" fmla="*/ 495300 w 1229"/>
              <a:gd name="T21" fmla="*/ 227013 h 259"/>
              <a:gd name="T22" fmla="*/ 574675 w 1229"/>
              <a:gd name="T23" fmla="*/ 217488 h 259"/>
              <a:gd name="T24" fmla="*/ 712787 w 1229"/>
              <a:gd name="T25" fmla="*/ 192088 h 259"/>
              <a:gd name="T26" fmla="*/ 792162 w 1229"/>
              <a:gd name="T27" fmla="*/ 131763 h 259"/>
              <a:gd name="T28" fmla="*/ 776287 w 1229"/>
              <a:gd name="T29" fmla="*/ 188913 h 259"/>
              <a:gd name="T30" fmla="*/ 842962 w 1229"/>
              <a:gd name="T31" fmla="*/ 209550 h 259"/>
              <a:gd name="T32" fmla="*/ 887412 w 1229"/>
              <a:gd name="T33" fmla="*/ 250825 h 259"/>
              <a:gd name="T34" fmla="*/ 930275 w 1229"/>
              <a:gd name="T35" fmla="*/ 282575 h 259"/>
              <a:gd name="T36" fmla="*/ 955675 w 1229"/>
              <a:gd name="T37" fmla="*/ 282575 h 259"/>
              <a:gd name="T38" fmla="*/ 922337 w 1229"/>
              <a:gd name="T39" fmla="*/ 230188 h 259"/>
              <a:gd name="T40" fmla="*/ 890587 w 1229"/>
              <a:gd name="T41" fmla="*/ 163513 h 259"/>
              <a:gd name="T42" fmla="*/ 868362 w 1229"/>
              <a:gd name="T43" fmla="*/ 130175 h 259"/>
              <a:gd name="T44" fmla="*/ 911225 w 1229"/>
              <a:gd name="T45" fmla="*/ 98425 h 259"/>
              <a:gd name="T46" fmla="*/ 849312 w 1229"/>
              <a:gd name="T47" fmla="*/ 88900 h 259"/>
              <a:gd name="T48" fmla="*/ 952500 w 1229"/>
              <a:gd name="T49" fmla="*/ 66675 h 259"/>
              <a:gd name="T50" fmla="*/ 1073150 w 1229"/>
              <a:gd name="T51" fmla="*/ 87313 h 259"/>
              <a:gd name="T52" fmla="*/ 1144587 w 1229"/>
              <a:gd name="T53" fmla="*/ 95250 h 259"/>
              <a:gd name="T54" fmla="*/ 1227137 w 1229"/>
              <a:gd name="T55" fmla="*/ 171450 h 259"/>
              <a:gd name="T56" fmla="*/ 1314450 w 1229"/>
              <a:gd name="T57" fmla="*/ 220663 h 259"/>
              <a:gd name="T58" fmla="*/ 1395412 w 1229"/>
              <a:gd name="T59" fmla="*/ 223838 h 259"/>
              <a:gd name="T60" fmla="*/ 1473200 w 1229"/>
              <a:gd name="T61" fmla="*/ 203200 h 259"/>
              <a:gd name="T62" fmla="*/ 1519237 w 1229"/>
              <a:gd name="T63" fmla="*/ 220663 h 259"/>
              <a:gd name="T64" fmla="*/ 1557337 w 1229"/>
              <a:gd name="T65" fmla="*/ 206375 h 259"/>
              <a:gd name="T66" fmla="*/ 1611312 w 1229"/>
              <a:gd name="T67" fmla="*/ 231775 h 259"/>
              <a:gd name="T68" fmla="*/ 1652587 w 1229"/>
              <a:gd name="T69" fmla="*/ 228600 h 259"/>
              <a:gd name="T70" fmla="*/ 1687512 w 1229"/>
              <a:gd name="T71" fmla="*/ 206375 h 259"/>
              <a:gd name="T72" fmla="*/ 1744662 w 1229"/>
              <a:gd name="T73" fmla="*/ 231775 h 259"/>
              <a:gd name="T74" fmla="*/ 1790700 w 1229"/>
              <a:gd name="T75" fmla="*/ 220663 h 259"/>
              <a:gd name="T76" fmla="*/ 1831975 w 1229"/>
              <a:gd name="T77" fmla="*/ 236538 h 259"/>
              <a:gd name="T78" fmla="*/ 1900237 w 1229"/>
              <a:gd name="T79" fmla="*/ 219075 h 259"/>
              <a:gd name="T80" fmla="*/ 1938337 w 1229"/>
              <a:gd name="T81" fmla="*/ 261938 h 259"/>
              <a:gd name="T82" fmla="*/ 1951037 w 1229"/>
              <a:gd name="T83" fmla="*/ 244475 h 259"/>
              <a:gd name="T84" fmla="*/ 1943100 w 1229"/>
              <a:gd name="T85" fmla="*/ 177800 h 259"/>
              <a:gd name="T86" fmla="*/ 1884362 w 1229"/>
              <a:gd name="T87" fmla="*/ 147638 h 259"/>
              <a:gd name="T88" fmla="*/ 1809750 w 1229"/>
              <a:gd name="T89" fmla="*/ 160338 h 259"/>
              <a:gd name="T90" fmla="*/ 1744662 w 1229"/>
              <a:gd name="T91" fmla="*/ 147638 h 259"/>
              <a:gd name="T92" fmla="*/ 1651000 w 1229"/>
              <a:gd name="T93" fmla="*/ 150813 h 259"/>
              <a:gd name="T94" fmla="*/ 1581150 w 1229"/>
              <a:gd name="T95" fmla="*/ 147638 h 259"/>
              <a:gd name="T96" fmla="*/ 1516062 w 1229"/>
              <a:gd name="T97" fmla="*/ 152400 h 259"/>
              <a:gd name="T98" fmla="*/ 1443037 w 1229"/>
              <a:gd name="T99" fmla="*/ 152400 h 259"/>
              <a:gd name="T100" fmla="*/ 1366837 w 1229"/>
              <a:gd name="T101" fmla="*/ 153988 h 259"/>
              <a:gd name="T102" fmla="*/ 1311275 w 1229"/>
              <a:gd name="T103" fmla="*/ 152400 h 259"/>
              <a:gd name="T104" fmla="*/ 1246187 w 1229"/>
              <a:gd name="T105" fmla="*/ 109538 h 259"/>
              <a:gd name="T106" fmla="*/ 1154112 w 1229"/>
              <a:gd name="T107" fmla="*/ 47625 h 259"/>
              <a:gd name="T108" fmla="*/ 1022350 w 1229"/>
              <a:gd name="T109" fmla="*/ 3175 h 259"/>
              <a:gd name="T110" fmla="*/ 889000 w 1229"/>
              <a:gd name="T111" fmla="*/ 12700 h 259"/>
              <a:gd name="T112" fmla="*/ 752475 w 1229"/>
              <a:gd name="T113" fmla="*/ 71438 h 259"/>
              <a:gd name="T114" fmla="*/ 633412 w 1229"/>
              <a:gd name="T115" fmla="*/ 150813 h 259"/>
              <a:gd name="T116" fmla="*/ 520700 w 1229"/>
              <a:gd name="T117" fmla="*/ 153988 h 259"/>
              <a:gd name="T118" fmla="*/ 366712 w 1229"/>
              <a:gd name="T119" fmla="*/ 152400 h 259"/>
              <a:gd name="T120" fmla="*/ 173037 w 1229"/>
              <a:gd name="T121" fmla="*/ 147638 h 259"/>
              <a:gd name="T122" fmla="*/ 30162 w 1229"/>
              <a:gd name="T123" fmla="*/ 152400 h 259"/>
              <a:gd name="T124" fmla="*/ 0 w 1229"/>
              <a:gd name="T125" fmla="*/ 209550 h 25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229" h="259">
                <a:moveTo>
                  <a:pt x="0" y="175"/>
                </a:moveTo>
                <a:lnTo>
                  <a:pt x="0" y="219"/>
                </a:lnTo>
                <a:lnTo>
                  <a:pt x="0" y="259"/>
                </a:lnTo>
                <a:lnTo>
                  <a:pt x="3" y="226"/>
                </a:lnTo>
                <a:lnTo>
                  <a:pt x="4" y="201"/>
                </a:lnTo>
                <a:lnTo>
                  <a:pt x="5" y="154"/>
                </a:lnTo>
                <a:lnTo>
                  <a:pt x="8" y="132"/>
                </a:lnTo>
                <a:lnTo>
                  <a:pt x="16" y="124"/>
                </a:lnTo>
                <a:lnTo>
                  <a:pt x="23" y="130"/>
                </a:lnTo>
                <a:lnTo>
                  <a:pt x="33" y="131"/>
                </a:lnTo>
                <a:lnTo>
                  <a:pt x="47" y="138"/>
                </a:lnTo>
                <a:lnTo>
                  <a:pt x="56" y="146"/>
                </a:lnTo>
                <a:lnTo>
                  <a:pt x="66" y="146"/>
                </a:lnTo>
                <a:lnTo>
                  <a:pt x="75" y="141"/>
                </a:lnTo>
                <a:lnTo>
                  <a:pt x="85" y="128"/>
                </a:lnTo>
                <a:lnTo>
                  <a:pt x="93" y="129"/>
                </a:lnTo>
                <a:lnTo>
                  <a:pt x="108" y="139"/>
                </a:lnTo>
                <a:lnTo>
                  <a:pt x="117" y="144"/>
                </a:lnTo>
                <a:lnTo>
                  <a:pt x="126" y="149"/>
                </a:lnTo>
                <a:lnTo>
                  <a:pt x="136" y="151"/>
                </a:lnTo>
                <a:lnTo>
                  <a:pt x="152" y="144"/>
                </a:lnTo>
                <a:lnTo>
                  <a:pt x="171" y="158"/>
                </a:lnTo>
                <a:lnTo>
                  <a:pt x="185" y="151"/>
                </a:lnTo>
                <a:lnTo>
                  <a:pt x="208" y="138"/>
                </a:lnTo>
                <a:lnTo>
                  <a:pt x="222" y="138"/>
                </a:lnTo>
                <a:lnTo>
                  <a:pt x="238" y="127"/>
                </a:lnTo>
                <a:lnTo>
                  <a:pt x="249" y="122"/>
                </a:lnTo>
                <a:lnTo>
                  <a:pt x="265" y="136"/>
                </a:lnTo>
                <a:lnTo>
                  <a:pt x="278" y="132"/>
                </a:lnTo>
                <a:lnTo>
                  <a:pt x="289" y="138"/>
                </a:lnTo>
                <a:lnTo>
                  <a:pt x="296" y="138"/>
                </a:lnTo>
                <a:lnTo>
                  <a:pt x="305" y="138"/>
                </a:lnTo>
                <a:lnTo>
                  <a:pt x="312" y="143"/>
                </a:lnTo>
                <a:lnTo>
                  <a:pt x="323" y="138"/>
                </a:lnTo>
                <a:lnTo>
                  <a:pt x="331" y="124"/>
                </a:lnTo>
                <a:lnTo>
                  <a:pt x="362" y="137"/>
                </a:lnTo>
                <a:lnTo>
                  <a:pt x="376" y="152"/>
                </a:lnTo>
                <a:lnTo>
                  <a:pt x="382" y="176"/>
                </a:lnTo>
                <a:lnTo>
                  <a:pt x="449" y="121"/>
                </a:lnTo>
                <a:lnTo>
                  <a:pt x="465" y="101"/>
                </a:lnTo>
                <a:lnTo>
                  <a:pt x="481" y="91"/>
                </a:lnTo>
                <a:lnTo>
                  <a:pt x="499" y="83"/>
                </a:lnTo>
                <a:lnTo>
                  <a:pt x="496" y="98"/>
                </a:lnTo>
                <a:lnTo>
                  <a:pt x="476" y="123"/>
                </a:lnTo>
                <a:lnTo>
                  <a:pt x="489" y="119"/>
                </a:lnTo>
                <a:lnTo>
                  <a:pt x="508" y="110"/>
                </a:lnTo>
                <a:lnTo>
                  <a:pt x="522" y="116"/>
                </a:lnTo>
                <a:lnTo>
                  <a:pt x="531" y="132"/>
                </a:lnTo>
                <a:lnTo>
                  <a:pt x="526" y="146"/>
                </a:lnTo>
                <a:lnTo>
                  <a:pt x="544" y="148"/>
                </a:lnTo>
                <a:lnTo>
                  <a:pt x="559" y="158"/>
                </a:lnTo>
                <a:lnTo>
                  <a:pt x="565" y="170"/>
                </a:lnTo>
                <a:lnTo>
                  <a:pt x="578" y="167"/>
                </a:lnTo>
                <a:lnTo>
                  <a:pt x="586" y="178"/>
                </a:lnTo>
                <a:lnTo>
                  <a:pt x="598" y="196"/>
                </a:lnTo>
                <a:lnTo>
                  <a:pt x="608" y="193"/>
                </a:lnTo>
                <a:lnTo>
                  <a:pt x="602" y="178"/>
                </a:lnTo>
                <a:lnTo>
                  <a:pt x="598" y="162"/>
                </a:lnTo>
                <a:lnTo>
                  <a:pt x="590" y="156"/>
                </a:lnTo>
                <a:lnTo>
                  <a:pt x="581" y="145"/>
                </a:lnTo>
                <a:lnTo>
                  <a:pt x="586" y="122"/>
                </a:lnTo>
                <a:lnTo>
                  <a:pt x="579" y="106"/>
                </a:lnTo>
                <a:lnTo>
                  <a:pt x="561" y="103"/>
                </a:lnTo>
                <a:lnTo>
                  <a:pt x="566" y="91"/>
                </a:lnTo>
                <a:lnTo>
                  <a:pt x="578" y="81"/>
                </a:lnTo>
                <a:lnTo>
                  <a:pt x="547" y="82"/>
                </a:lnTo>
                <a:lnTo>
                  <a:pt x="561" y="75"/>
                </a:lnTo>
                <a:lnTo>
                  <a:pt x="587" y="64"/>
                </a:lnTo>
                <a:lnTo>
                  <a:pt x="574" y="62"/>
                </a:lnTo>
                <a:lnTo>
                  <a:pt x="540" y="71"/>
                </a:lnTo>
                <a:lnTo>
                  <a:pt x="524" y="65"/>
                </a:lnTo>
                <a:lnTo>
                  <a:pt x="535" y="56"/>
                </a:lnTo>
                <a:lnTo>
                  <a:pt x="559" y="53"/>
                </a:lnTo>
                <a:lnTo>
                  <a:pt x="579" y="50"/>
                </a:lnTo>
                <a:lnTo>
                  <a:pt x="600" y="42"/>
                </a:lnTo>
                <a:lnTo>
                  <a:pt x="635" y="37"/>
                </a:lnTo>
                <a:lnTo>
                  <a:pt x="660" y="41"/>
                </a:lnTo>
                <a:lnTo>
                  <a:pt x="676" y="55"/>
                </a:lnTo>
                <a:lnTo>
                  <a:pt x="692" y="63"/>
                </a:lnTo>
                <a:lnTo>
                  <a:pt x="704" y="57"/>
                </a:lnTo>
                <a:lnTo>
                  <a:pt x="721" y="60"/>
                </a:lnTo>
                <a:lnTo>
                  <a:pt x="741" y="72"/>
                </a:lnTo>
                <a:lnTo>
                  <a:pt x="758" y="88"/>
                </a:lnTo>
                <a:lnTo>
                  <a:pt x="773" y="108"/>
                </a:lnTo>
                <a:lnTo>
                  <a:pt x="797" y="115"/>
                </a:lnTo>
                <a:lnTo>
                  <a:pt x="816" y="128"/>
                </a:lnTo>
                <a:lnTo>
                  <a:pt x="828" y="139"/>
                </a:lnTo>
                <a:lnTo>
                  <a:pt x="846" y="151"/>
                </a:lnTo>
                <a:lnTo>
                  <a:pt x="866" y="147"/>
                </a:lnTo>
                <a:lnTo>
                  <a:pt x="879" y="141"/>
                </a:lnTo>
                <a:lnTo>
                  <a:pt x="904" y="141"/>
                </a:lnTo>
                <a:lnTo>
                  <a:pt x="917" y="126"/>
                </a:lnTo>
                <a:lnTo>
                  <a:pt x="928" y="128"/>
                </a:lnTo>
                <a:lnTo>
                  <a:pt x="936" y="128"/>
                </a:lnTo>
                <a:lnTo>
                  <a:pt x="946" y="134"/>
                </a:lnTo>
                <a:lnTo>
                  <a:pt x="957" y="139"/>
                </a:lnTo>
                <a:lnTo>
                  <a:pt x="965" y="129"/>
                </a:lnTo>
                <a:lnTo>
                  <a:pt x="974" y="126"/>
                </a:lnTo>
                <a:lnTo>
                  <a:pt x="981" y="130"/>
                </a:lnTo>
                <a:lnTo>
                  <a:pt x="989" y="124"/>
                </a:lnTo>
                <a:lnTo>
                  <a:pt x="1005" y="132"/>
                </a:lnTo>
                <a:lnTo>
                  <a:pt x="1015" y="146"/>
                </a:lnTo>
                <a:lnTo>
                  <a:pt x="1025" y="147"/>
                </a:lnTo>
                <a:lnTo>
                  <a:pt x="1032" y="149"/>
                </a:lnTo>
                <a:lnTo>
                  <a:pt x="1041" y="144"/>
                </a:lnTo>
                <a:lnTo>
                  <a:pt x="1048" y="138"/>
                </a:lnTo>
                <a:lnTo>
                  <a:pt x="1054" y="136"/>
                </a:lnTo>
                <a:lnTo>
                  <a:pt x="1063" y="130"/>
                </a:lnTo>
                <a:lnTo>
                  <a:pt x="1074" y="130"/>
                </a:lnTo>
                <a:lnTo>
                  <a:pt x="1084" y="139"/>
                </a:lnTo>
                <a:lnTo>
                  <a:pt x="1099" y="146"/>
                </a:lnTo>
                <a:lnTo>
                  <a:pt x="1112" y="139"/>
                </a:lnTo>
                <a:lnTo>
                  <a:pt x="1119" y="136"/>
                </a:lnTo>
                <a:lnTo>
                  <a:pt x="1128" y="139"/>
                </a:lnTo>
                <a:lnTo>
                  <a:pt x="1135" y="141"/>
                </a:lnTo>
                <a:lnTo>
                  <a:pt x="1144" y="149"/>
                </a:lnTo>
                <a:lnTo>
                  <a:pt x="1154" y="149"/>
                </a:lnTo>
                <a:lnTo>
                  <a:pt x="1166" y="146"/>
                </a:lnTo>
                <a:lnTo>
                  <a:pt x="1180" y="143"/>
                </a:lnTo>
                <a:lnTo>
                  <a:pt x="1197" y="138"/>
                </a:lnTo>
                <a:lnTo>
                  <a:pt x="1209" y="143"/>
                </a:lnTo>
                <a:lnTo>
                  <a:pt x="1216" y="150"/>
                </a:lnTo>
                <a:lnTo>
                  <a:pt x="1221" y="165"/>
                </a:lnTo>
                <a:lnTo>
                  <a:pt x="1225" y="189"/>
                </a:lnTo>
                <a:lnTo>
                  <a:pt x="1229" y="222"/>
                </a:lnTo>
                <a:lnTo>
                  <a:pt x="1229" y="154"/>
                </a:lnTo>
                <a:lnTo>
                  <a:pt x="1229" y="137"/>
                </a:lnTo>
                <a:lnTo>
                  <a:pt x="1227" y="126"/>
                </a:lnTo>
                <a:lnTo>
                  <a:pt x="1224" y="112"/>
                </a:lnTo>
                <a:lnTo>
                  <a:pt x="1218" y="100"/>
                </a:lnTo>
                <a:lnTo>
                  <a:pt x="1205" y="95"/>
                </a:lnTo>
                <a:lnTo>
                  <a:pt x="1187" y="93"/>
                </a:lnTo>
                <a:lnTo>
                  <a:pt x="1172" y="95"/>
                </a:lnTo>
                <a:lnTo>
                  <a:pt x="1156" y="91"/>
                </a:lnTo>
                <a:lnTo>
                  <a:pt x="1140" y="101"/>
                </a:lnTo>
                <a:lnTo>
                  <a:pt x="1124" y="96"/>
                </a:lnTo>
                <a:lnTo>
                  <a:pt x="1110" y="93"/>
                </a:lnTo>
                <a:lnTo>
                  <a:pt x="1099" y="93"/>
                </a:lnTo>
                <a:lnTo>
                  <a:pt x="1071" y="96"/>
                </a:lnTo>
                <a:lnTo>
                  <a:pt x="1056" y="98"/>
                </a:lnTo>
                <a:lnTo>
                  <a:pt x="1040" y="95"/>
                </a:lnTo>
                <a:lnTo>
                  <a:pt x="1024" y="99"/>
                </a:lnTo>
                <a:lnTo>
                  <a:pt x="1004" y="95"/>
                </a:lnTo>
                <a:lnTo>
                  <a:pt x="996" y="93"/>
                </a:lnTo>
                <a:lnTo>
                  <a:pt x="981" y="93"/>
                </a:lnTo>
                <a:lnTo>
                  <a:pt x="966" y="91"/>
                </a:lnTo>
                <a:lnTo>
                  <a:pt x="955" y="96"/>
                </a:lnTo>
                <a:lnTo>
                  <a:pt x="946" y="95"/>
                </a:lnTo>
                <a:lnTo>
                  <a:pt x="926" y="93"/>
                </a:lnTo>
                <a:lnTo>
                  <a:pt x="909" y="96"/>
                </a:lnTo>
                <a:lnTo>
                  <a:pt x="894" y="96"/>
                </a:lnTo>
                <a:lnTo>
                  <a:pt x="876" y="91"/>
                </a:lnTo>
                <a:lnTo>
                  <a:pt x="861" y="97"/>
                </a:lnTo>
                <a:lnTo>
                  <a:pt x="849" y="93"/>
                </a:lnTo>
                <a:lnTo>
                  <a:pt x="838" y="99"/>
                </a:lnTo>
                <a:lnTo>
                  <a:pt x="826" y="96"/>
                </a:lnTo>
                <a:lnTo>
                  <a:pt x="812" y="93"/>
                </a:lnTo>
                <a:lnTo>
                  <a:pt x="804" y="88"/>
                </a:lnTo>
                <a:lnTo>
                  <a:pt x="785" y="69"/>
                </a:lnTo>
                <a:lnTo>
                  <a:pt x="764" y="52"/>
                </a:lnTo>
                <a:lnTo>
                  <a:pt x="745" y="40"/>
                </a:lnTo>
                <a:lnTo>
                  <a:pt x="727" y="30"/>
                </a:lnTo>
                <a:lnTo>
                  <a:pt x="700" y="17"/>
                </a:lnTo>
                <a:lnTo>
                  <a:pt x="672" y="8"/>
                </a:lnTo>
                <a:lnTo>
                  <a:pt x="644" y="2"/>
                </a:lnTo>
                <a:lnTo>
                  <a:pt x="617" y="0"/>
                </a:lnTo>
                <a:lnTo>
                  <a:pt x="591" y="2"/>
                </a:lnTo>
                <a:lnTo>
                  <a:pt x="560" y="8"/>
                </a:lnTo>
                <a:lnTo>
                  <a:pt x="528" y="17"/>
                </a:lnTo>
                <a:lnTo>
                  <a:pt x="500" y="29"/>
                </a:lnTo>
                <a:lnTo>
                  <a:pt x="474" y="45"/>
                </a:lnTo>
                <a:lnTo>
                  <a:pt x="452" y="63"/>
                </a:lnTo>
                <a:lnTo>
                  <a:pt x="426" y="87"/>
                </a:lnTo>
                <a:lnTo>
                  <a:pt x="399" y="95"/>
                </a:lnTo>
                <a:lnTo>
                  <a:pt x="376" y="99"/>
                </a:lnTo>
                <a:lnTo>
                  <a:pt x="352" y="101"/>
                </a:lnTo>
                <a:lnTo>
                  <a:pt x="328" y="97"/>
                </a:lnTo>
                <a:lnTo>
                  <a:pt x="309" y="97"/>
                </a:lnTo>
                <a:lnTo>
                  <a:pt x="249" y="97"/>
                </a:lnTo>
                <a:lnTo>
                  <a:pt x="231" y="96"/>
                </a:lnTo>
                <a:lnTo>
                  <a:pt x="180" y="99"/>
                </a:lnTo>
                <a:lnTo>
                  <a:pt x="148" y="97"/>
                </a:lnTo>
                <a:lnTo>
                  <a:pt x="109" y="93"/>
                </a:lnTo>
                <a:lnTo>
                  <a:pt x="61" y="95"/>
                </a:lnTo>
                <a:lnTo>
                  <a:pt x="32" y="95"/>
                </a:lnTo>
                <a:lnTo>
                  <a:pt x="19" y="96"/>
                </a:lnTo>
                <a:lnTo>
                  <a:pt x="10" y="101"/>
                </a:lnTo>
                <a:lnTo>
                  <a:pt x="2" y="113"/>
                </a:lnTo>
                <a:lnTo>
                  <a:pt x="0" y="132"/>
                </a:lnTo>
                <a:lnTo>
                  <a:pt x="0" y="152"/>
                </a:lnTo>
                <a:lnTo>
                  <a:pt x="0" y="175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9339" name="Freeform 11"/>
          <p:cNvSpPr>
            <a:spLocks/>
          </p:cNvSpPr>
          <p:nvPr/>
        </p:nvSpPr>
        <p:spPr bwMode="auto">
          <a:xfrm>
            <a:off x="4191000" y="234950"/>
            <a:ext cx="90488" cy="400050"/>
          </a:xfrm>
          <a:custGeom>
            <a:avLst/>
            <a:gdLst>
              <a:gd name="T0" fmla="*/ 20638 w 57"/>
              <a:gd name="T1" fmla="*/ 9525 h 252"/>
              <a:gd name="T2" fmla="*/ 26988 w 57"/>
              <a:gd name="T3" fmla="*/ 39688 h 252"/>
              <a:gd name="T4" fmla="*/ 20638 w 57"/>
              <a:gd name="T5" fmla="*/ 53975 h 252"/>
              <a:gd name="T6" fmla="*/ 9525 w 57"/>
              <a:gd name="T7" fmla="*/ 98425 h 252"/>
              <a:gd name="T8" fmla="*/ 1588 w 57"/>
              <a:gd name="T9" fmla="*/ 136525 h 252"/>
              <a:gd name="T10" fmla="*/ 0 w 57"/>
              <a:gd name="T11" fmla="*/ 171450 h 252"/>
              <a:gd name="T12" fmla="*/ 7938 w 57"/>
              <a:gd name="T13" fmla="*/ 214313 h 252"/>
              <a:gd name="T14" fmla="*/ 12700 w 57"/>
              <a:gd name="T15" fmla="*/ 254000 h 252"/>
              <a:gd name="T16" fmla="*/ 20638 w 57"/>
              <a:gd name="T17" fmla="*/ 292100 h 252"/>
              <a:gd name="T18" fmla="*/ 42863 w 57"/>
              <a:gd name="T19" fmla="*/ 317500 h 252"/>
              <a:gd name="T20" fmla="*/ 50800 w 57"/>
              <a:gd name="T21" fmla="*/ 344488 h 252"/>
              <a:gd name="T22" fmla="*/ 71438 w 57"/>
              <a:gd name="T23" fmla="*/ 371475 h 252"/>
              <a:gd name="T24" fmla="*/ 88900 w 57"/>
              <a:gd name="T25" fmla="*/ 398463 h 252"/>
              <a:gd name="T26" fmla="*/ 80963 w 57"/>
              <a:gd name="T27" fmla="*/ 373063 h 252"/>
              <a:gd name="T28" fmla="*/ 63500 w 57"/>
              <a:gd name="T29" fmla="*/ 342900 h 252"/>
              <a:gd name="T30" fmla="*/ 68263 w 57"/>
              <a:gd name="T31" fmla="*/ 311150 h 252"/>
              <a:gd name="T32" fmla="*/ 44450 w 57"/>
              <a:gd name="T33" fmla="*/ 269875 h 252"/>
              <a:gd name="T34" fmla="*/ 23813 w 57"/>
              <a:gd name="T35" fmla="*/ 222250 h 252"/>
              <a:gd name="T36" fmla="*/ 19050 w 57"/>
              <a:gd name="T37" fmla="*/ 149225 h 252"/>
              <a:gd name="T38" fmla="*/ 26988 w 57"/>
              <a:gd name="T39" fmla="*/ 101600 h 252"/>
              <a:gd name="T40" fmla="*/ 39688 w 57"/>
              <a:gd name="T41" fmla="*/ 53975 h 252"/>
              <a:gd name="T42" fmla="*/ 42863 w 57"/>
              <a:gd name="T43" fmla="*/ 19050 h 252"/>
              <a:gd name="T44" fmla="*/ 23813 w 57"/>
              <a:gd name="T45" fmla="*/ 0 h 252"/>
              <a:gd name="T46" fmla="*/ 20638 w 57"/>
              <a:gd name="T47" fmla="*/ 9525 h 25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" h="252">
                <a:moveTo>
                  <a:pt x="13" y="6"/>
                </a:moveTo>
                <a:lnTo>
                  <a:pt x="17" y="25"/>
                </a:lnTo>
                <a:lnTo>
                  <a:pt x="13" y="34"/>
                </a:lnTo>
                <a:lnTo>
                  <a:pt x="6" y="62"/>
                </a:lnTo>
                <a:lnTo>
                  <a:pt x="1" y="86"/>
                </a:lnTo>
                <a:lnTo>
                  <a:pt x="0" y="108"/>
                </a:lnTo>
                <a:lnTo>
                  <a:pt x="5" y="135"/>
                </a:lnTo>
                <a:lnTo>
                  <a:pt x="8" y="160"/>
                </a:lnTo>
                <a:lnTo>
                  <a:pt x="13" y="184"/>
                </a:lnTo>
                <a:lnTo>
                  <a:pt x="27" y="200"/>
                </a:lnTo>
                <a:lnTo>
                  <a:pt x="32" y="217"/>
                </a:lnTo>
                <a:lnTo>
                  <a:pt x="45" y="234"/>
                </a:lnTo>
                <a:lnTo>
                  <a:pt x="56" y="251"/>
                </a:lnTo>
                <a:lnTo>
                  <a:pt x="51" y="235"/>
                </a:lnTo>
                <a:lnTo>
                  <a:pt x="40" y="216"/>
                </a:lnTo>
                <a:lnTo>
                  <a:pt x="43" y="196"/>
                </a:lnTo>
                <a:lnTo>
                  <a:pt x="28" y="170"/>
                </a:lnTo>
                <a:lnTo>
                  <a:pt x="15" y="140"/>
                </a:lnTo>
                <a:lnTo>
                  <a:pt x="12" y="94"/>
                </a:lnTo>
                <a:lnTo>
                  <a:pt x="17" y="64"/>
                </a:lnTo>
                <a:lnTo>
                  <a:pt x="25" y="34"/>
                </a:lnTo>
                <a:lnTo>
                  <a:pt x="27" y="12"/>
                </a:lnTo>
                <a:lnTo>
                  <a:pt x="15" y="0"/>
                </a:lnTo>
                <a:lnTo>
                  <a:pt x="13" y="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132" name="Group 12"/>
          <p:cNvGrpSpPr>
            <a:grpSpLocks/>
          </p:cNvGrpSpPr>
          <p:nvPr/>
        </p:nvGrpSpPr>
        <p:grpSpPr bwMode="auto">
          <a:xfrm>
            <a:off x="63500" y="153988"/>
            <a:ext cx="3435350" cy="520700"/>
            <a:chOff x="40" y="97"/>
            <a:chExt cx="2164" cy="328"/>
          </a:xfrm>
        </p:grpSpPr>
        <p:sp>
          <p:nvSpPr>
            <p:cNvPr id="99341" name="Freeform 13"/>
            <p:cNvSpPr>
              <a:spLocks/>
            </p:cNvSpPr>
            <p:nvPr/>
          </p:nvSpPr>
          <p:spPr bwMode="auto">
            <a:xfrm>
              <a:off x="40" y="97"/>
              <a:ext cx="2164" cy="267"/>
            </a:xfrm>
            <a:custGeom>
              <a:avLst/>
              <a:gdLst>
                <a:gd name="T0" fmla="*/ 29 w 2164"/>
                <a:gd name="T1" fmla="*/ 3 h 267"/>
                <a:gd name="T2" fmla="*/ 46 w 2164"/>
                <a:gd name="T3" fmla="*/ 0 h 267"/>
                <a:gd name="T4" fmla="*/ 2096 w 2164"/>
                <a:gd name="T5" fmla="*/ 0 h 267"/>
                <a:gd name="T6" fmla="*/ 2120 w 2164"/>
                <a:gd name="T7" fmla="*/ 2 h 267"/>
                <a:gd name="T8" fmla="*/ 2137 w 2164"/>
                <a:gd name="T9" fmla="*/ 9 h 267"/>
                <a:gd name="T10" fmla="*/ 2152 w 2164"/>
                <a:gd name="T11" fmla="*/ 26 h 267"/>
                <a:gd name="T12" fmla="*/ 2160 w 2164"/>
                <a:gd name="T13" fmla="*/ 46 h 267"/>
                <a:gd name="T14" fmla="*/ 2163 w 2164"/>
                <a:gd name="T15" fmla="*/ 69 h 267"/>
                <a:gd name="T16" fmla="*/ 2163 w 2164"/>
                <a:gd name="T17" fmla="*/ 266 h 267"/>
                <a:gd name="T18" fmla="*/ 81 w 2164"/>
                <a:gd name="T19" fmla="*/ 266 h 267"/>
                <a:gd name="T20" fmla="*/ 0 w 2164"/>
                <a:gd name="T21" fmla="*/ 266 h 267"/>
                <a:gd name="T22" fmla="*/ 0 w 2164"/>
                <a:gd name="T23" fmla="*/ 82 h 267"/>
                <a:gd name="T24" fmla="*/ 1 w 2164"/>
                <a:gd name="T25" fmla="*/ 55 h 267"/>
                <a:gd name="T26" fmla="*/ 9 w 2164"/>
                <a:gd name="T27" fmla="*/ 29 h 267"/>
                <a:gd name="T28" fmla="*/ 16 w 2164"/>
                <a:gd name="T29" fmla="*/ 15 h 267"/>
                <a:gd name="T30" fmla="*/ 29 w 2164"/>
                <a:gd name="T31" fmla="*/ 3 h 26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164" h="267">
                  <a:moveTo>
                    <a:pt x="29" y="3"/>
                  </a:moveTo>
                  <a:lnTo>
                    <a:pt x="46" y="0"/>
                  </a:lnTo>
                  <a:lnTo>
                    <a:pt x="2096" y="0"/>
                  </a:lnTo>
                  <a:lnTo>
                    <a:pt x="2120" y="2"/>
                  </a:lnTo>
                  <a:lnTo>
                    <a:pt x="2137" y="9"/>
                  </a:lnTo>
                  <a:lnTo>
                    <a:pt x="2152" y="26"/>
                  </a:lnTo>
                  <a:lnTo>
                    <a:pt x="2160" y="46"/>
                  </a:lnTo>
                  <a:lnTo>
                    <a:pt x="2163" y="69"/>
                  </a:lnTo>
                  <a:lnTo>
                    <a:pt x="2163" y="266"/>
                  </a:lnTo>
                  <a:lnTo>
                    <a:pt x="81" y="266"/>
                  </a:lnTo>
                  <a:lnTo>
                    <a:pt x="0" y="266"/>
                  </a:lnTo>
                  <a:lnTo>
                    <a:pt x="0" y="82"/>
                  </a:lnTo>
                  <a:lnTo>
                    <a:pt x="1" y="55"/>
                  </a:lnTo>
                  <a:lnTo>
                    <a:pt x="9" y="29"/>
                  </a:lnTo>
                  <a:lnTo>
                    <a:pt x="16" y="15"/>
                  </a:lnTo>
                  <a:lnTo>
                    <a:pt x="29" y="3"/>
                  </a:lnTo>
                </a:path>
              </a:pathLst>
            </a:custGeom>
            <a:gradFill rotWithShape="0">
              <a:gsLst>
                <a:gs pos="0">
                  <a:srgbClr val="00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9342" name="Freeform 14"/>
            <p:cNvSpPr>
              <a:spLocks/>
            </p:cNvSpPr>
            <p:nvPr/>
          </p:nvSpPr>
          <p:spPr bwMode="auto">
            <a:xfrm>
              <a:off x="40" y="268"/>
              <a:ext cx="2164" cy="115"/>
            </a:xfrm>
            <a:custGeom>
              <a:avLst/>
              <a:gdLst>
                <a:gd name="T0" fmla="*/ 105 w 2164"/>
                <a:gd name="T1" fmla="*/ 39 h 115"/>
                <a:gd name="T2" fmla="*/ 170 w 2164"/>
                <a:gd name="T3" fmla="*/ 39 h 115"/>
                <a:gd name="T4" fmla="*/ 221 w 2164"/>
                <a:gd name="T5" fmla="*/ 58 h 115"/>
                <a:gd name="T6" fmla="*/ 305 w 2164"/>
                <a:gd name="T7" fmla="*/ 47 h 115"/>
                <a:gd name="T8" fmla="*/ 400 w 2164"/>
                <a:gd name="T9" fmla="*/ 41 h 115"/>
                <a:gd name="T10" fmla="*/ 466 w 2164"/>
                <a:gd name="T11" fmla="*/ 53 h 115"/>
                <a:gd name="T12" fmla="*/ 538 w 2164"/>
                <a:gd name="T13" fmla="*/ 47 h 115"/>
                <a:gd name="T14" fmla="*/ 654 w 2164"/>
                <a:gd name="T15" fmla="*/ 50 h 115"/>
                <a:gd name="T16" fmla="*/ 728 w 2164"/>
                <a:gd name="T17" fmla="*/ 58 h 115"/>
                <a:gd name="T18" fmla="*/ 815 w 2164"/>
                <a:gd name="T19" fmla="*/ 35 h 115"/>
                <a:gd name="T20" fmla="*/ 880 w 2164"/>
                <a:gd name="T21" fmla="*/ 56 h 115"/>
                <a:gd name="T22" fmla="*/ 968 w 2164"/>
                <a:gd name="T23" fmla="*/ 52 h 115"/>
                <a:gd name="T24" fmla="*/ 1013 w 2164"/>
                <a:gd name="T25" fmla="*/ 56 h 115"/>
                <a:gd name="T26" fmla="*/ 1053 w 2164"/>
                <a:gd name="T27" fmla="*/ 35 h 115"/>
                <a:gd name="T28" fmla="*/ 1105 w 2164"/>
                <a:gd name="T29" fmla="*/ 21 h 115"/>
                <a:gd name="T30" fmla="*/ 1167 w 2164"/>
                <a:gd name="T31" fmla="*/ 19 h 115"/>
                <a:gd name="T32" fmla="*/ 1218 w 2164"/>
                <a:gd name="T33" fmla="*/ 13 h 115"/>
                <a:gd name="T34" fmla="*/ 1265 w 2164"/>
                <a:gd name="T35" fmla="*/ 29 h 115"/>
                <a:gd name="T36" fmla="*/ 1316 w 2164"/>
                <a:gd name="T37" fmla="*/ 41 h 115"/>
                <a:gd name="T38" fmla="*/ 1399 w 2164"/>
                <a:gd name="T39" fmla="*/ 33 h 115"/>
                <a:gd name="T40" fmla="*/ 1436 w 2164"/>
                <a:gd name="T41" fmla="*/ 55 h 115"/>
                <a:gd name="T42" fmla="*/ 1493 w 2164"/>
                <a:gd name="T43" fmla="*/ 58 h 115"/>
                <a:gd name="T44" fmla="*/ 1589 w 2164"/>
                <a:gd name="T45" fmla="*/ 58 h 115"/>
                <a:gd name="T46" fmla="*/ 1647 w 2164"/>
                <a:gd name="T47" fmla="*/ 49 h 115"/>
                <a:gd name="T48" fmla="*/ 1691 w 2164"/>
                <a:gd name="T49" fmla="*/ 53 h 115"/>
                <a:gd name="T50" fmla="*/ 1743 w 2164"/>
                <a:gd name="T51" fmla="*/ 35 h 115"/>
                <a:gd name="T52" fmla="*/ 1817 w 2164"/>
                <a:gd name="T53" fmla="*/ 33 h 115"/>
                <a:gd name="T54" fmla="*/ 1878 w 2164"/>
                <a:gd name="T55" fmla="*/ 13 h 115"/>
                <a:gd name="T56" fmla="*/ 1926 w 2164"/>
                <a:gd name="T57" fmla="*/ 9 h 115"/>
                <a:gd name="T58" fmla="*/ 1988 w 2164"/>
                <a:gd name="T59" fmla="*/ 17 h 115"/>
                <a:gd name="T60" fmla="*/ 2042 w 2164"/>
                <a:gd name="T61" fmla="*/ 1 h 115"/>
                <a:gd name="T62" fmla="*/ 2093 w 2164"/>
                <a:gd name="T63" fmla="*/ 29 h 115"/>
                <a:gd name="T64" fmla="*/ 2150 w 2164"/>
                <a:gd name="T65" fmla="*/ 14 h 115"/>
                <a:gd name="T66" fmla="*/ 2163 w 2164"/>
                <a:gd name="T67" fmla="*/ 114 h 115"/>
                <a:gd name="T68" fmla="*/ 893 w 2164"/>
                <a:gd name="T69" fmla="*/ 92 h 115"/>
                <a:gd name="T70" fmla="*/ 0 w 2164"/>
                <a:gd name="T71" fmla="*/ 18 h 115"/>
                <a:gd name="T72" fmla="*/ 32 w 2164"/>
                <a:gd name="T73" fmla="*/ 31 h 115"/>
                <a:gd name="T74" fmla="*/ 75 w 2164"/>
                <a:gd name="T75" fmla="*/ 35 h 11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164" h="115">
                  <a:moveTo>
                    <a:pt x="75" y="35"/>
                  </a:moveTo>
                  <a:lnTo>
                    <a:pt x="105" y="39"/>
                  </a:lnTo>
                  <a:lnTo>
                    <a:pt x="138" y="35"/>
                  </a:lnTo>
                  <a:lnTo>
                    <a:pt x="170" y="39"/>
                  </a:lnTo>
                  <a:lnTo>
                    <a:pt x="195" y="50"/>
                  </a:lnTo>
                  <a:lnTo>
                    <a:pt x="221" y="58"/>
                  </a:lnTo>
                  <a:lnTo>
                    <a:pt x="266" y="51"/>
                  </a:lnTo>
                  <a:lnTo>
                    <a:pt x="305" y="47"/>
                  </a:lnTo>
                  <a:lnTo>
                    <a:pt x="360" y="47"/>
                  </a:lnTo>
                  <a:lnTo>
                    <a:pt x="400" y="41"/>
                  </a:lnTo>
                  <a:lnTo>
                    <a:pt x="435" y="47"/>
                  </a:lnTo>
                  <a:lnTo>
                    <a:pt x="466" y="53"/>
                  </a:lnTo>
                  <a:lnTo>
                    <a:pt x="494" y="55"/>
                  </a:lnTo>
                  <a:lnTo>
                    <a:pt x="538" y="47"/>
                  </a:lnTo>
                  <a:lnTo>
                    <a:pt x="586" y="47"/>
                  </a:lnTo>
                  <a:lnTo>
                    <a:pt x="654" y="50"/>
                  </a:lnTo>
                  <a:lnTo>
                    <a:pt x="683" y="61"/>
                  </a:lnTo>
                  <a:lnTo>
                    <a:pt x="728" y="58"/>
                  </a:lnTo>
                  <a:lnTo>
                    <a:pt x="773" y="41"/>
                  </a:lnTo>
                  <a:lnTo>
                    <a:pt x="815" y="35"/>
                  </a:lnTo>
                  <a:lnTo>
                    <a:pt x="844" y="41"/>
                  </a:lnTo>
                  <a:lnTo>
                    <a:pt x="880" y="56"/>
                  </a:lnTo>
                  <a:lnTo>
                    <a:pt x="921" y="62"/>
                  </a:lnTo>
                  <a:lnTo>
                    <a:pt x="968" y="52"/>
                  </a:lnTo>
                  <a:lnTo>
                    <a:pt x="989" y="49"/>
                  </a:lnTo>
                  <a:lnTo>
                    <a:pt x="1013" y="56"/>
                  </a:lnTo>
                  <a:lnTo>
                    <a:pt x="1032" y="47"/>
                  </a:lnTo>
                  <a:lnTo>
                    <a:pt x="1053" y="35"/>
                  </a:lnTo>
                  <a:lnTo>
                    <a:pt x="1078" y="24"/>
                  </a:lnTo>
                  <a:lnTo>
                    <a:pt x="1105" y="21"/>
                  </a:lnTo>
                  <a:lnTo>
                    <a:pt x="1136" y="24"/>
                  </a:lnTo>
                  <a:lnTo>
                    <a:pt x="1167" y="19"/>
                  </a:lnTo>
                  <a:lnTo>
                    <a:pt x="1198" y="13"/>
                  </a:lnTo>
                  <a:lnTo>
                    <a:pt x="1218" y="13"/>
                  </a:lnTo>
                  <a:lnTo>
                    <a:pt x="1237" y="15"/>
                  </a:lnTo>
                  <a:lnTo>
                    <a:pt x="1265" y="29"/>
                  </a:lnTo>
                  <a:lnTo>
                    <a:pt x="1293" y="27"/>
                  </a:lnTo>
                  <a:lnTo>
                    <a:pt x="1316" y="41"/>
                  </a:lnTo>
                  <a:lnTo>
                    <a:pt x="1361" y="41"/>
                  </a:lnTo>
                  <a:lnTo>
                    <a:pt x="1399" y="33"/>
                  </a:lnTo>
                  <a:lnTo>
                    <a:pt x="1417" y="44"/>
                  </a:lnTo>
                  <a:lnTo>
                    <a:pt x="1436" y="55"/>
                  </a:lnTo>
                  <a:lnTo>
                    <a:pt x="1462" y="52"/>
                  </a:lnTo>
                  <a:lnTo>
                    <a:pt x="1493" y="58"/>
                  </a:lnTo>
                  <a:lnTo>
                    <a:pt x="1526" y="52"/>
                  </a:lnTo>
                  <a:lnTo>
                    <a:pt x="1589" y="58"/>
                  </a:lnTo>
                  <a:lnTo>
                    <a:pt x="1616" y="64"/>
                  </a:lnTo>
                  <a:lnTo>
                    <a:pt x="1647" y="49"/>
                  </a:lnTo>
                  <a:lnTo>
                    <a:pt x="1667" y="48"/>
                  </a:lnTo>
                  <a:lnTo>
                    <a:pt x="1691" y="53"/>
                  </a:lnTo>
                  <a:lnTo>
                    <a:pt x="1714" y="51"/>
                  </a:lnTo>
                  <a:lnTo>
                    <a:pt x="1743" y="35"/>
                  </a:lnTo>
                  <a:lnTo>
                    <a:pt x="1793" y="31"/>
                  </a:lnTo>
                  <a:lnTo>
                    <a:pt x="1817" y="33"/>
                  </a:lnTo>
                  <a:lnTo>
                    <a:pt x="1842" y="33"/>
                  </a:lnTo>
                  <a:lnTo>
                    <a:pt x="1878" y="13"/>
                  </a:lnTo>
                  <a:lnTo>
                    <a:pt x="1899" y="6"/>
                  </a:lnTo>
                  <a:lnTo>
                    <a:pt x="1926" y="9"/>
                  </a:lnTo>
                  <a:lnTo>
                    <a:pt x="1957" y="29"/>
                  </a:lnTo>
                  <a:lnTo>
                    <a:pt x="1988" y="17"/>
                  </a:lnTo>
                  <a:lnTo>
                    <a:pt x="2017" y="0"/>
                  </a:lnTo>
                  <a:lnTo>
                    <a:pt x="2042" y="1"/>
                  </a:lnTo>
                  <a:lnTo>
                    <a:pt x="2071" y="35"/>
                  </a:lnTo>
                  <a:lnTo>
                    <a:pt x="2093" y="29"/>
                  </a:lnTo>
                  <a:lnTo>
                    <a:pt x="2125" y="15"/>
                  </a:lnTo>
                  <a:lnTo>
                    <a:pt x="2150" y="14"/>
                  </a:lnTo>
                  <a:lnTo>
                    <a:pt x="2163" y="26"/>
                  </a:lnTo>
                  <a:lnTo>
                    <a:pt x="2163" y="114"/>
                  </a:lnTo>
                  <a:lnTo>
                    <a:pt x="909" y="89"/>
                  </a:lnTo>
                  <a:lnTo>
                    <a:pt x="893" y="92"/>
                  </a:lnTo>
                  <a:lnTo>
                    <a:pt x="0" y="82"/>
                  </a:lnTo>
                  <a:lnTo>
                    <a:pt x="0" y="18"/>
                  </a:lnTo>
                  <a:lnTo>
                    <a:pt x="13" y="27"/>
                  </a:lnTo>
                  <a:lnTo>
                    <a:pt x="32" y="31"/>
                  </a:lnTo>
                  <a:lnTo>
                    <a:pt x="56" y="32"/>
                  </a:lnTo>
                  <a:lnTo>
                    <a:pt x="75" y="35"/>
                  </a:lnTo>
                </a:path>
              </a:pathLst>
            </a:custGeom>
            <a:solidFill>
              <a:srgbClr val="00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9343" name="Freeform 15"/>
            <p:cNvSpPr>
              <a:spLocks/>
            </p:cNvSpPr>
            <p:nvPr/>
          </p:nvSpPr>
          <p:spPr bwMode="auto">
            <a:xfrm>
              <a:off x="40" y="307"/>
              <a:ext cx="2164" cy="118"/>
            </a:xfrm>
            <a:custGeom>
              <a:avLst/>
              <a:gdLst>
                <a:gd name="T0" fmla="*/ 46 w 2164"/>
                <a:gd name="T1" fmla="*/ 116 h 118"/>
                <a:gd name="T2" fmla="*/ 2096 w 2164"/>
                <a:gd name="T3" fmla="*/ 117 h 118"/>
                <a:gd name="T4" fmla="*/ 2137 w 2164"/>
                <a:gd name="T5" fmla="*/ 113 h 118"/>
                <a:gd name="T6" fmla="*/ 2160 w 2164"/>
                <a:gd name="T7" fmla="*/ 98 h 118"/>
                <a:gd name="T8" fmla="*/ 2163 w 2164"/>
                <a:gd name="T9" fmla="*/ 13 h 118"/>
                <a:gd name="T10" fmla="*/ 2134 w 2164"/>
                <a:gd name="T11" fmla="*/ 4 h 118"/>
                <a:gd name="T12" fmla="*/ 2118 w 2164"/>
                <a:gd name="T13" fmla="*/ 32 h 118"/>
                <a:gd name="T14" fmla="*/ 2097 w 2164"/>
                <a:gd name="T15" fmla="*/ 29 h 118"/>
                <a:gd name="T16" fmla="*/ 2054 w 2164"/>
                <a:gd name="T17" fmla="*/ 16 h 118"/>
                <a:gd name="T18" fmla="*/ 1998 w 2164"/>
                <a:gd name="T19" fmla="*/ 20 h 118"/>
                <a:gd name="T20" fmla="*/ 1951 w 2164"/>
                <a:gd name="T21" fmla="*/ 23 h 118"/>
                <a:gd name="T22" fmla="*/ 1910 w 2164"/>
                <a:gd name="T23" fmla="*/ 16 h 118"/>
                <a:gd name="T24" fmla="*/ 1868 w 2164"/>
                <a:gd name="T25" fmla="*/ 25 h 118"/>
                <a:gd name="T26" fmla="*/ 1841 w 2164"/>
                <a:gd name="T27" fmla="*/ 31 h 118"/>
                <a:gd name="T28" fmla="*/ 1776 w 2164"/>
                <a:gd name="T29" fmla="*/ 26 h 118"/>
                <a:gd name="T30" fmla="*/ 1716 w 2164"/>
                <a:gd name="T31" fmla="*/ 22 h 118"/>
                <a:gd name="T32" fmla="*/ 1644 w 2164"/>
                <a:gd name="T33" fmla="*/ 51 h 118"/>
                <a:gd name="T34" fmla="*/ 1589 w 2164"/>
                <a:gd name="T35" fmla="*/ 36 h 118"/>
                <a:gd name="T36" fmla="*/ 1524 w 2164"/>
                <a:gd name="T37" fmla="*/ 35 h 118"/>
                <a:gd name="T38" fmla="*/ 1417 w 2164"/>
                <a:gd name="T39" fmla="*/ 34 h 118"/>
                <a:gd name="T40" fmla="*/ 1367 w 2164"/>
                <a:gd name="T41" fmla="*/ 31 h 118"/>
                <a:gd name="T42" fmla="*/ 1327 w 2164"/>
                <a:gd name="T43" fmla="*/ 22 h 118"/>
                <a:gd name="T44" fmla="*/ 1237 w 2164"/>
                <a:gd name="T45" fmla="*/ 41 h 118"/>
                <a:gd name="T46" fmla="*/ 1159 w 2164"/>
                <a:gd name="T47" fmla="*/ 31 h 118"/>
                <a:gd name="T48" fmla="*/ 1065 w 2164"/>
                <a:gd name="T49" fmla="*/ 36 h 118"/>
                <a:gd name="T50" fmla="*/ 988 w 2164"/>
                <a:gd name="T51" fmla="*/ 36 h 118"/>
                <a:gd name="T52" fmla="*/ 897 w 2164"/>
                <a:gd name="T53" fmla="*/ 48 h 118"/>
                <a:gd name="T54" fmla="*/ 801 w 2164"/>
                <a:gd name="T55" fmla="*/ 42 h 118"/>
                <a:gd name="T56" fmla="*/ 692 w 2164"/>
                <a:gd name="T57" fmla="*/ 44 h 118"/>
                <a:gd name="T58" fmla="*/ 575 w 2164"/>
                <a:gd name="T59" fmla="*/ 31 h 118"/>
                <a:gd name="T60" fmla="*/ 454 w 2164"/>
                <a:gd name="T61" fmla="*/ 22 h 118"/>
                <a:gd name="T62" fmla="*/ 371 w 2164"/>
                <a:gd name="T63" fmla="*/ 33 h 118"/>
                <a:gd name="T64" fmla="*/ 322 w 2164"/>
                <a:gd name="T65" fmla="*/ 29 h 118"/>
                <a:gd name="T66" fmla="*/ 252 w 2164"/>
                <a:gd name="T67" fmla="*/ 34 h 118"/>
                <a:gd name="T68" fmla="*/ 176 w 2164"/>
                <a:gd name="T69" fmla="*/ 33 h 118"/>
                <a:gd name="T70" fmla="*/ 99 w 2164"/>
                <a:gd name="T71" fmla="*/ 40 h 118"/>
                <a:gd name="T72" fmla="*/ 20 w 2164"/>
                <a:gd name="T73" fmla="*/ 35 h 118"/>
                <a:gd name="T74" fmla="*/ 2 w 2164"/>
                <a:gd name="T75" fmla="*/ 69 h 118"/>
                <a:gd name="T76" fmla="*/ 16 w 2164"/>
                <a:gd name="T77" fmla="*/ 110 h 11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164" h="118">
                  <a:moveTo>
                    <a:pt x="29" y="114"/>
                  </a:moveTo>
                  <a:lnTo>
                    <a:pt x="46" y="116"/>
                  </a:lnTo>
                  <a:lnTo>
                    <a:pt x="66" y="117"/>
                  </a:lnTo>
                  <a:lnTo>
                    <a:pt x="2096" y="117"/>
                  </a:lnTo>
                  <a:lnTo>
                    <a:pt x="2120" y="115"/>
                  </a:lnTo>
                  <a:lnTo>
                    <a:pt x="2137" y="113"/>
                  </a:lnTo>
                  <a:lnTo>
                    <a:pt x="2152" y="106"/>
                  </a:lnTo>
                  <a:lnTo>
                    <a:pt x="2160" y="98"/>
                  </a:lnTo>
                  <a:lnTo>
                    <a:pt x="2163" y="90"/>
                  </a:lnTo>
                  <a:lnTo>
                    <a:pt x="2163" y="13"/>
                  </a:lnTo>
                  <a:lnTo>
                    <a:pt x="2144" y="0"/>
                  </a:lnTo>
                  <a:lnTo>
                    <a:pt x="2134" y="4"/>
                  </a:lnTo>
                  <a:lnTo>
                    <a:pt x="2125" y="17"/>
                  </a:lnTo>
                  <a:lnTo>
                    <a:pt x="2118" y="32"/>
                  </a:lnTo>
                  <a:lnTo>
                    <a:pt x="2109" y="31"/>
                  </a:lnTo>
                  <a:lnTo>
                    <a:pt x="2097" y="29"/>
                  </a:lnTo>
                  <a:lnTo>
                    <a:pt x="2071" y="22"/>
                  </a:lnTo>
                  <a:lnTo>
                    <a:pt x="2054" y="16"/>
                  </a:lnTo>
                  <a:lnTo>
                    <a:pt x="2027" y="13"/>
                  </a:lnTo>
                  <a:lnTo>
                    <a:pt x="1998" y="20"/>
                  </a:lnTo>
                  <a:lnTo>
                    <a:pt x="1970" y="31"/>
                  </a:lnTo>
                  <a:lnTo>
                    <a:pt x="1951" y="23"/>
                  </a:lnTo>
                  <a:lnTo>
                    <a:pt x="1934" y="22"/>
                  </a:lnTo>
                  <a:lnTo>
                    <a:pt x="1910" y="16"/>
                  </a:lnTo>
                  <a:lnTo>
                    <a:pt x="1885" y="18"/>
                  </a:lnTo>
                  <a:lnTo>
                    <a:pt x="1868" y="25"/>
                  </a:lnTo>
                  <a:lnTo>
                    <a:pt x="1861" y="35"/>
                  </a:lnTo>
                  <a:lnTo>
                    <a:pt x="1841" y="31"/>
                  </a:lnTo>
                  <a:lnTo>
                    <a:pt x="1813" y="31"/>
                  </a:lnTo>
                  <a:lnTo>
                    <a:pt x="1776" y="26"/>
                  </a:lnTo>
                  <a:lnTo>
                    <a:pt x="1744" y="35"/>
                  </a:lnTo>
                  <a:lnTo>
                    <a:pt x="1716" y="22"/>
                  </a:lnTo>
                  <a:lnTo>
                    <a:pt x="1679" y="31"/>
                  </a:lnTo>
                  <a:lnTo>
                    <a:pt x="1644" y="51"/>
                  </a:lnTo>
                  <a:lnTo>
                    <a:pt x="1614" y="44"/>
                  </a:lnTo>
                  <a:lnTo>
                    <a:pt x="1589" y="36"/>
                  </a:lnTo>
                  <a:lnTo>
                    <a:pt x="1560" y="32"/>
                  </a:lnTo>
                  <a:lnTo>
                    <a:pt x="1524" y="35"/>
                  </a:lnTo>
                  <a:lnTo>
                    <a:pt x="1467" y="41"/>
                  </a:lnTo>
                  <a:lnTo>
                    <a:pt x="1417" y="34"/>
                  </a:lnTo>
                  <a:lnTo>
                    <a:pt x="1395" y="38"/>
                  </a:lnTo>
                  <a:lnTo>
                    <a:pt x="1367" y="31"/>
                  </a:lnTo>
                  <a:lnTo>
                    <a:pt x="1348" y="23"/>
                  </a:lnTo>
                  <a:lnTo>
                    <a:pt x="1327" y="22"/>
                  </a:lnTo>
                  <a:lnTo>
                    <a:pt x="1287" y="26"/>
                  </a:lnTo>
                  <a:lnTo>
                    <a:pt x="1237" y="41"/>
                  </a:lnTo>
                  <a:lnTo>
                    <a:pt x="1194" y="28"/>
                  </a:lnTo>
                  <a:lnTo>
                    <a:pt x="1159" y="31"/>
                  </a:lnTo>
                  <a:lnTo>
                    <a:pt x="1125" y="48"/>
                  </a:lnTo>
                  <a:lnTo>
                    <a:pt x="1065" y="36"/>
                  </a:lnTo>
                  <a:lnTo>
                    <a:pt x="1019" y="42"/>
                  </a:lnTo>
                  <a:lnTo>
                    <a:pt x="988" y="36"/>
                  </a:lnTo>
                  <a:lnTo>
                    <a:pt x="943" y="39"/>
                  </a:lnTo>
                  <a:lnTo>
                    <a:pt x="897" y="48"/>
                  </a:lnTo>
                  <a:lnTo>
                    <a:pt x="866" y="45"/>
                  </a:lnTo>
                  <a:lnTo>
                    <a:pt x="801" y="42"/>
                  </a:lnTo>
                  <a:lnTo>
                    <a:pt x="760" y="48"/>
                  </a:lnTo>
                  <a:lnTo>
                    <a:pt x="692" y="44"/>
                  </a:lnTo>
                  <a:lnTo>
                    <a:pt x="636" y="39"/>
                  </a:lnTo>
                  <a:lnTo>
                    <a:pt x="575" y="31"/>
                  </a:lnTo>
                  <a:lnTo>
                    <a:pt x="518" y="39"/>
                  </a:lnTo>
                  <a:lnTo>
                    <a:pt x="454" y="22"/>
                  </a:lnTo>
                  <a:lnTo>
                    <a:pt x="404" y="22"/>
                  </a:lnTo>
                  <a:lnTo>
                    <a:pt x="371" y="33"/>
                  </a:lnTo>
                  <a:lnTo>
                    <a:pt x="349" y="24"/>
                  </a:lnTo>
                  <a:lnTo>
                    <a:pt x="322" y="29"/>
                  </a:lnTo>
                  <a:lnTo>
                    <a:pt x="287" y="31"/>
                  </a:lnTo>
                  <a:lnTo>
                    <a:pt x="252" y="34"/>
                  </a:lnTo>
                  <a:lnTo>
                    <a:pt x="211" y="41"/>
                  </a:lnTo>
                  <a:lnTo>
                    <a:pt x="176" y="33"/>
                  </a:lnTo>
                  <a:lnTo>
                    <a:pt x="143" y="37"/>
                  </a:lnTo>
                  <a:lnTo>
                    <a:pt x="99" y="40"/>
                  </a:lnTo>
                  <a:lnTo>
                    <a:pt x="71" y="37"/>
                  </a:lnTo>
                  <a:lnTo>
                    <a:pt x="20" y="35"/>
                  </a:lnTo>
                  <a:lnTo>
                    <a:pt x="0" y="44"/>
                  </a:lnTo>
                  <a:lnTo>
                    <a:pt x="2" y="69"/>
                  </a:lnTo>
                  <a:lnTo>
                    <a:pt x="5" y="91"/>
                  </a:lnTo>
                  <a:lnTo>
                    <a:pt x="16" y="110"/>
                  </a:lnTo>
                  <a:lnTo>
                    <a:pt x="29" y="114"/>
                  </a:lnTo>
                </a:path>
              </a:pathLst>
            </a:custGeom>
            <a:gradFill rotWithShape="0">
              <a:gsLst>
                <a:gs pos="0">
                  <a:srgbClr val="CC6600"/>
                </a:gs>
                <a:gs pos="100000">
                  <a:srgbClr val="00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9344" name="Freeform 16"/>
            <p:cNvSpPr>
              <a:spLocks/>
            </p:cNvSpPr>
            <p:nvPr/>
          </p:nvSpPr>
          <p:spPr bwMode="auto">
            <a:xfrm>
              <a:off x="52" y="104"/>
              <a:ext cx="2130" cy="153"/>
            </a:xfrm>
            <a:custGeom>
              <a:avLst/>
              <a:gdLst>
                <a:gd name="T0" fmla="*/ 0 w 2130"/>
                <a:gd name="T1" fmla="*/ 115 h 153"/>
                <a:gd name="T2" fmla="*/ 5 w 2130"/>
                <a:gd name="T3" fmla="*/ 122 h 153"/>
                <a:gd name="T4" fmla="*/ 9 w 2130"/>
                <a:gd name="T5" fmla="*/ 55 h 153"/>
                <a:gd name="T6" fmla="*/ 28 w 2130"/>
                <a:gd name="T7" fmla="*/ 27 h 153"/>
                <a:gd name="T8" fmla="*/ 101 w 2130"/>
                <a:gd name="T9" fmla="*/ 24 h 153"/>
                <a:gd name="T10" fmla="*/ 243 w 2130"/>
                <a:gd name="T11" fmla="*/ 28 h 153"/>
                <a:gd name="T12" fmla="*/ 378 w 2130"/>
                <a:gd name="T13" fmla="*/ 26 h 153"/>
                <a:gd name="T14" fmla="*/ 537 w 2130"/>
                <a:gd name="T15" fmla="*/ 28 h 153"/>
                <a:gd name="T16" fmla="*/ 645 w 2130"/>
                <a:gd name="T17" fmla="*/ 24 h 153"/>
                <a:gd name="T18" fmla="*/ 735 w 2130"/>
                <a:gd name="T19" fmla="*/ 24 h 153"/>
                <a:gd name="T20" fmla="*/ 870 w 2130"/>
                <a:gd name="T21" fmla="*/ 31 h 153"/>
                <a:gd name="T22" fmla="*/ 968 w 2130"/>
                <a:gd name="T23" fmla="*/ 33 h 153"/>
                <a:gd name="T24" fmla="*/ 1080 w 2130"/>
                <a:gd name="T25" fmla="*/ 28 h 153"/>
                <a:gd name="T26" fmla="*/ 1212 w 2130"/>
                <a:gd name="T27" fmla="*/ 38 h 153"/>
                <a:gd name="T28" fmla="*/ 1316 w 2130"/>
                <a:gd name="T29" fmla="*/ 35 h 153"/>
                <a:gd name="T30" fmla="*/ 1414 w 2130"/>
                <a:gd name="T31" fmla="*/ 30 h 153"/>
                <a:gd name="T32" fmla="*/ 1526 w 2130"/>
                <a:gd name="T33" fmla="*/ 34 h 153"/>
                <a:gd name="T34" fmla="*/ 1621 w 2130"/>
                <a:gd name="T35" fmla="*/ 30 h 153"/>
                <a:gd name="T36" fmla="*/ 1714 w 2130"/>
                <a:gd name="T37" fmla="*/ 27 h 153"/>
                <a:gd name="T38" fmla="*/ 1781 w 2130"/>
                <a:gd name="T39" fmla="*/ 30 h 153"/>
                <a:gd name="T40" fmla="*/ 1914 w 2130"/>
                <a:gd name="T41" fmla="*/ 24 h 153"/>
                <a:gd name="T42" fmla="*/ 2046 w 2130"/>
                <a:gd name="T43" fmla="*/ 31 h 153"/>
                <a:gd name="T44" fmla="*/ 2094 w 2130"/>
                <a:gd name="T45" fmla="*/ 44 h 153"/>
                <a:gd name="T46" fmla="*/ 2115 w 2130"/>
                <a:gd name="T47" fmla="*/ 64 h 153"/>
                <a:gd name="T48" fmla="*/ 2129 w 2130"/>
                <a:gd name="T49" fmla="*/ 117 h 153"/>
                <a:gd name="T50" fmla="*/ 2129 w 2130"/>
                <a:gd name="T51" fmla="*/ 39 h 153"/>
                <a:gd name="T52" fmla="*/ 2120 w 2130"/>
                <a:gd name="T53" fmla="*/ 15 h 153"/>
                <a:gd name="T54" fmla="*/ 1974 w 2130"/>
                <a:gd name="T55" fmla="*/ 5 h 153"/>
                <a:gd name="T56" fmla="*/ 1856 w 2130"/>
                <a:gd name="T57" fmla="*/ 1 h 153"/>
                <a:gd name="T58" fmla="*/ 1774 w 2130"/>
                <a:gd name="T59" fmla="*/ 3 h 153"/>
                <a:gd name="T60" fmla="*/ 1658 w 2130"/>
                <a:gd name="T61" fmla="*/ 7 h 153"/>
                <a:gd name="T62" fmla="*/ 1453 w 2130"/>
                <a:gd name="T63" fmla="*/ 5 h 153"/>
                <a:gd name="T64" fmla="*/ 1312 w 2130"/>
                <a:gd name="T65" fmla="*/ 6 h 153"/>
                <a:gd name="T66" fmla="*/ 1212 w 2130"/>
                <a:gd name="T67" fmla="*/ 5 h 153"/>
                <a:gd name="T68" fmla="*/ 1135 w 2130"/>
                <a:gd name="T69" fmla="*/ 4 h 153"/>
                <a:gd name="T70" fmla="*/ 1000 w 2130"/>
                <a:gd name="T71" fmla="*/ 5 h 153"/>
                <a:gd name="T72" fmla="*/ 837 w 2130"/>
                <a:gd name="T73" fmla="*/ 6 h 153"/>
                <a:gd name="T74" fmla="*/ 652 w 2130"/>
                <a:gd name="T75" fmla="*/ 4 h 153"/>
                <a:gd name="T76" fmla="*/ 569 w 2130"/>
                <a:gd name="T77" fmla="*/ 2 h 153"/>
                <a:gd name="T78" fmla="*/ 431 w 2130"/>
                <a:gd name="T79" fmla="*/ 2 h 153"/>
                <a:gd name="T80" fmla="*/ 256 w 2130"/>
                <a:gd name="T81" fmla="*/ 2 h 153"/>
                <a:gd name="T82" fmla="*/ 107 w 2130"/>
                <a:gd name="T83" fmla="*/ 0 h 153"/>
                <a:gd name="T84" fmla="*/ 34 w 2130"/>
                <a:gd name="T85" fmla="*/ 1 h 153"/>
                <a:gd name="T86" fmla="*/ 5 w 2130"/>
                <a:gd name="T87" fmla="*/ 17 h 153"/>
                <a:gd name="T88" fmla="*/ 0 w 2130"/>
                <a:gd name="T89" fmla="*/ 53 h 15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130" h="153">
                  <a:moveTo>
                    <a:pt x="0" y="74"/>
                  </a:moveTo>
                  <a:lnTo>
                    <a:pt x="0" y="115"/>
                  </a:lnTo>
                  <a:lnTo>
                    <a:pt x="0" y="152"/>
                  </a:lnTo>
                  <a:lnTo>
                    <a:pt x="5" y="122"/>
                  </a:lnTo>
                  <a:lnTo>
                    <a:pt x="7" y="98"/>
                  </a:lnTo>
                  <a:lnTo>
                    <a:pt x="9" y="55"/>
                  </a:lnTo>
                  <a:lnTo>
                    <a:pt x="15" y="34"/>
                  </a:lnTo>
                  <a:lnTo>
                    <a:pt x="28" y="27"/>
                  </a:lnTo>
                  <a:lnTo>
                    <a:pt x="60" y="22"/>
                  </a:lnTo>
                  <a:lnTo>
                    <a:pt x="101" y="24"/>
                  </a:lnTo>
                  <a:lnTo>
                    <a:pt x="200" y="24"/>
                  </a:lnTo>
                  <a:lnTo>
                    <a:pt x="243" y="28"/>
                  </a:lnTo>
                  <a:lnTo>
                    <a:pt x="306" y="24"/>
                  </a:lnTo>
                  <a:lnTo>
                    <a:pt x="378" y="26"/>
                  </a:lnTo>
                  <a:lnTo>
                    <a:pt x="431" y="25"/>
                  </a:lnTo>
                  <a:lnTo>
                    <a:pt x="537" y="28"/>
                  </a:lnTo>
                  <a:lnTo>
                    <a:pt x="574" y="27"/>
                  </a:lnTo>
                  <a:lnTo>
                    <a:pt x="645" y="24"/>
                  </a:lnTo>
                  <a:lnTo>
                    <a:pt x="669" y="29"/>
                  </a:lnTo>
                  <a:lnTo>
                    <a:pt x="735" y="24"/>
                  </a:lnTo>
                  <a:lnTo>
                    <a:pt x="836" y="27"/>
                  </a:lnTo>
                  <a:lnTo>
                    <a:pt x="870" y="31"/>
                  </a:lnTo>
                  <a:lnTo>
                    <a:pt x="923" y="28"/>
                  </a:lnTo>
                  <a:lnTo>
                    <a:pt x="968" y="33"/>
                  </a:lnTo>
                  <a:lnTo>
                    <a:pt x="1006" y="33"/>
                  </a:lnTo>
                  <a:lnTo>
                    <a:pt x="1080" y="28"/>
                  </a:lnTo>
                  <a:lnTo>
                    <a:pt x="1150" y="31"/>
                  </a:lnTo>
                  <a:lnTo>
                    <a:pt x="1212" y="38"/>
                  </a:lnTo>
                  <a:lnTo>
                    <a:pt x="1232" y="39"/>
                  </a:lnTo>
                  <a:lnTo>
                    <a:pt x="1316" y="35"/>
                  </a:lnTo>
                  <a:lnTo>
                    <a:pt x="1395" y="32"/>
                  </a:lnTo>
                  <a:lnTo>
                    <a:pt x="1414" y="30"/>
                  </a:lnTo>
                  <a:lnTo>
                    <a:pt x="1444" y="31"/>
                  </a:lnTo>
                  <a:lnTo>
                    <a:pt x="1526" y="34"/>
                  </a:lnTo>
                  <a:lnTo>
                    <a:pt x="1589" y="29"/>
                  </a:lnTo>
                  <a:lnTo>
                    <a:pt x="1621" y="30"/>
                  </a:lnTo>
                  <a:lnTo>
                    <a:pt x="1672" y="31"/>
                  </a:lnTo>
                  <a:lnTo>
                    <a:pt x="1714" y="27"/>
                  </a:lnTo>
                  <a:lnTo>
                    <a:pt x="1743" y="24"/>
                  </a:lnTo>
                  <a:lnTo>
                    <a:pt x="1781" y="30"/>
                  </a:lnTo>
                  <a:lnTo>
                    <a:pt x="1861" y="32"/>
                  </a:lnTo>
                  <a:lnTo>
                    <a:pt x="1914" y="24"/>
                  </a:lnTo>
                  <a:lnTo>
                    <a:pt x="1991" y="31"/>
                  </a:lnTo>
                  <a:lnTo>
                    <a:pt x="2046" y="31"/>
                  </a:lnTo>
                  <a:lnTo>
                    <a:pt x="2075" y="31"/>
                  </a:lnTo>
                  <a:lnTo>
                    <a:pt x="2094" y="44"/>
                  </a:lnTo>
                  <a:lnTo>
                    <a:pt x="2106" y="51"/>
                  </a:lnTo>
                  <a:lnTo>
                    <a:pt x="2115" y="64"/>
                  </a:lnTo>
                  <a:lnTo>
                    <a:pt x="2122" y="87"/>
                  </a:lnTo>
                  <a:lnTo>
                    <a:pt x="2129" y="117"/>
                  </a:lnTo>
                  <a:lnTo>
                    <a:pt x="2129" y="55"/>
                  </a:lnTo>
                  <a:lnTo>
                    <a:pt x="2129" y="39"/>
                  </a:lnTo>
                  <a:lnTo>
                    <a:pt x="2125" y="28"/>
                  </a:lnTo>
                  <a:lnTo>
                    <a:pt x="2120" y="15"/>
                  </a:lnTo>
                  <a:lnTo>
                    <a:pt x="2090" y="7"/>
                  </a:lnTo>
                  <a:lnTo>
                    <a:pt x="1974" y="5"/>
                  </a:lnTo>
                  <a:lnTo>
                    <a:pt x="1947" y="1"/>
                  </a:lnTo>
                  <a:lnTo>
                    <a:pt x="1856" y="1"/>
                  </a:lnTo>
                  <a:lnTo>
                    <a:pt x="1829" y="3"/>
                  </a:lnTo>
                  <a:lnTo>
                    <a:pt x="1774" y="3"/>
                  </a:lnTo>
                  <a:lnTo>
                    <a:pt x="1733" y="2"/>
                  </a:lnTo>
                  <a:lnTo>
                    <a:pt x="1658" y="7"/>
                  </a:lnTo>
                  <a:lnTo>
                    <a:pt x="1502" y="3"/>
                  </a:lnTo>
                  <a:lnTo>
                    <a:pt x="1453" y="5"/>
                  </a:lnTo>
                  <a:lnTo>
                    <a:pt x="1367" y="9"/>
                  </a:lnTo>
                  <a:lnTo>
                    <a:pt x="1312" y="6"/>
                  </a:lnTo>
                  <a:lnTo>
                    <a:pt x="1257" y="5"/>
                  </a:lnTo>
                  <a:lnTo>
                    <a:pt x="1212" y="5"/>
                  </a:lnTo>
                  <a:lnTo>
                    <a:pt x="1164" y="8"/>
                  </a:lnTo>
                  <a:lnTo>
                    <a:pt x="1135" y="4"/>
                  </a:lnTo>
                  <a:lnTo>
                    <a:pt x="1031" y="5"/>
                  </a:lnTo>
                  <a:lnTo>
                    <a:pt x="1000" y="5"/>
                  </a:lnTo>
                  <a:lnTo>
                    <a:pt x="945" y="4"/>
                  </a:lnTo>
                  <a:lnTo>
                    <a:pt x="837" y="6"/>
                  </a:lnTo>
                  <a:lnTo>
                    <a:pt x="741" y="4"/>
                  </a:lnTo>
                  <a:lnTo>
                    <a:pt x="652" y="4"/>
                  </a:lnTo>
                  <a:lnTo>
                    <a:pt x="610" y="5"/>
                  </a:lnTo>
                  <a:lnTo>
                    <a:pt x="569" y="2"/>
                  </a:lnTo>
                  <a:lnTo>
                    <a:pt x="535" y="2"/>
                  </a:lnTo>
                  <a:lnTo>
                    <a:pt x="431" y="2"/>
                  </a:lnTo>
                  <a:lnTo>
                    <a:pt x="312" y="4"/>
                  </a:lnTo>
                  <a:lnTo>
                    <a:pt x="256" y="2"/>
                  </a:lnTo>
                  <a:lnTo>
                    <a:pt x="190" y="4"/>
                  </a:lnTo>
                  <a:lnTo>
                    <a:pt x="107" y="0"/>
                  </a:lnTo>
                  <a:lnTo>
                    <a:pt x="56" y="0"/>
                  </a:lnTo>
                  <a:lnTo>
                    <a:pt x="34" y="1"/>
                  </a:lnTo>
                  <a:lnTo>
                    <a:pt x="19" y="5"/>
                  </a:lnTo>
                  <a:lnTo>
                    <a:pt x="5" y="17"/>
                  </a:lnTo>
                  <a:lnTo>
                    <a:pt x="1" y="35"/>
                  </a:lnTo>
                  <a:lnTo>
                    <a:pt x="0" y="53"/>
                  </a:lnTo>
                  <a:lnTo>
                    <a:pt x="0" y="7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9345" name="Freeform 17"/>
            <p:cNvSpPr>
              <a:spLocks/>
            </p:cNvSpPr>
            <p:nvPr/>
          </p:nvSpPr>
          <p:spPr bwMode="auto">
            <a:xfrm>
              <a:off x="57" y="347"/>
              <a:ext cx="2128" cy="62"/>
            </a:xfrm>
            <a:custGeom>
              <a:avLst/>
              <a:gdLst>
                <a:gd name="T0" fmla="*/ 0 w 2128"/>
                <a:gd name="T1" fmla="*/ 14 h 62"/>
                <a:gd name="T2" fmla="*/ 6 w 2128"/>
                <a:gd name="T3" fmla="*/ 12 h 62"/>
                <a:gd name="T4" fmla="*/ 8 w 2128"/>
                <a:gd name="T5" fmla="*/ 39 h 62"/>
                <a:gd name="T6" fmla="*/ 27 w 2128"/>
                <a:gd name="T7" fmla="*/ 49 h 62"/>
                <a:gd name="T8" fmla="*/ 59 w 2128"/>
                <a:gd name="T9" fmla="*/ 47 h 62"/>
                <a:gd name="T10" fmla="*/ 110 w 2128"/>
                <a:gd name="T11" fmla="*/ 47 h 62"/>
                <a:gd name="T12" fmla="*/ 162 w 2128"/>
                <a:gd name="T13" fmla="*/ 48 h 62"/>
                <a:gd name="T14" fmla="*/ 192 w 2128"/>
                <a:gd name="T15" fmla="*/ 49 h 62"/>
                <a:gd name="T16" fmla="*/ 248 w 2128"/>
                <a:gd name="T17" fmla="*/ 46 h 62"/>
                <a:gd name="T18" fmla="*/ 327 w 2128"/>
                <a:gd name="T19" fmla="*/ 49 h 62"/>
                <a:gd name="T20" fmla="*/ 413 w 2128"/>
                <a:gd name="T21" fmla="*/ 49 h 62"/>
                <a:gd name="T22" fmla="*/ 479 w 2128"/>
                <a:gd name="T23" fmla="*/ 50 h 62"/>
                <a:gd name="T24" fmla="*/ 517 w 2128"/>
                <a:gd name="T25" fmla="*/ 50 h 62"/>
                <a:gd name="T26" fmla="*/ 645 w 2128"/>
                <a:gd name="T27" fmla="*/ 51 h 62"/>
                <a:gd name="T28" fmla="*/ 725 w 2128"/>
                <a:gd name="T29" fmla="*/ 47 h 62"/>
                <a:gd name="T30" fmla="*/ 805 w 2128"/>
                <a:gd name="T31" fmla="*/ 48 h 62"/>
                <a:gd name="T32" fmla="*/ 869 w 2128"/>
                <a:gd name="T33" fmla="*/ 48 h 62"/>
                <a:gd name="T34" fmla="*/ 968 w 2128"/>
                <a:gd name="T35" fmla="*/ 47 h 62"/>
                <a:gd name="T36" fmla="*/ 1044 w 2128"/>
                <a:gd name="T37" fmla="*/ 44 h 62"/>
                <a:gd name="T38" fmla="*/ 1157 w 2128"/>
                <a:gd name="T39" fmla="*/ 45 h 62"/>
                <a:gd name="T40" fmla="*/ 1295 w 2128"/>
                <a:gd name="T41" fmla="*/ 47 h 62"/>
                <a:gd name="T42" fmla="*/ 1377 w 2128"/>
                <a:gd name="T43" fmla="*/ 44 h 62"/>
                <a:gd name="T44" fmla="*/ 1412 w 2128"/>
                <a:gd name="T45" fmla="*/ 48 h 62"/>
                <a:gd name="T46" fmla="*/ 1519 w 2128"/>
                <a:gd name="T47" fmla="*/ 48 h 62"/>
                <a:gd name="T48" fmla="*/ 1606 w 2128"/>
                <a:gd name="T49" fmla="*/ 48 h 62"/>
                <a:gd name="T50" fmla="*/ 1636 w 2128"/>
                <a:gd name="T51" fmla="*/ 46 h 62"/>
                <a:gd name="T52" fmla="*/ 1686 w 2128"/>
                <a:gd name="T53" fmla="*/ 49 h 62"/>
                <a:gd name="T54" fmla="*/ 1712 w 2128"/>
                <a:gd name="T55" fmla="*/ 49 h 62"/>
                <a:gd name="T56" fmla="*/ 1782 w 2128"/>
                <a:gd name="T57" fmla="*/ 49 h 62"/>
                <a:gd name="T58" fmla="*/ 1841 w 2128"/>
                <a:gd name="T59" fmla="*/ 47 h 62"/>
                <a:gd name="T60" fmla="*/ 1937 w 2128"/>
                <a:gd name="T61" fmla="*/ 45 h 62"/>
                <a:gd name="T62" fmla="*/ 2072 w 2128"/>
                <a:gd name="T63" fmla="*/ 45 h 62"/>
                <a:gd name="T64" fmla="*/ 2104 w 2128"/>
                <a:gd name="T65" fmla="*/ 40 h 62"/>
                <a:gd name="T66" fmla="*/ 2120 w 2128"/>
                <a:gd name="T67" fmla="*/ 26 h 62"/>
                <a:gd name="T68" fmla="*/ 2127 w 2128"/>
                <a:gd name="T69" fmla="*/ 39 h 62"/>
                <a:gd name="T70" fmla="*/ 2124 w 2128"/>
                <a:gd name="T71" fmla="*/ 49 h 62"/>
                <a:gd name="T72" fmla="*/ 2107 w 2128"/>
                <a:gd name="T73" fmla="*/ 58 h 62"/>
                <a:gd name="T74" fmla="*/ 1972 w 2128"/>
                <a:gd name="T75" fmla="*/ 58 h 62"/>
                <a:gd name="T76" fmla="*/ 1854 w 2128"/>
                <a:gd name="T77" fmla="*/ 60 h 62"/>
                <a:gd name="T78" fmla="*/ 1800 w 2128"/>
                <a:gd name="T79" fmla="*/ 61 h 62"/>
                <a:gd name="T80" fmla="*/ 1739 w 2128"/>
                <a:gd name="T81" fmla="*/ 61 h 62"/>
                <a:gd name="T82" fmla="*/ 1628 w 2128"/>
                <a:gd name="T83" fmla="*/ 57 h 62"/>
                <a:gd name="T84" fmla="*/ 1493 w 2128"/>
                <a:gd name="T85" fmla="*/ 56 h 62"/>
                <a:gd name="T86" fmla="*/ 1382 w 2128"/>
                <a:gd name="T87" fmla="*/ 58 h 62"/>
                <a:gd name="T88" fmla="*/ 1310 w 2128"/>
                <a:gd name="T89" fmla="*/ 58 h 62"/>
                <a:gd name="T90" fmla="*/ 1256 w 2128"/>
                <a:gd name="T91" fmla="*/ 58 h 62"/>
                <a:gd name="T92" fmla="*/ 1212 w 2128"/>
                <a:gd name="T93" fmla="*/ 59 h 62"/>
                <a:gd name="T94" fmla="*/ 1163 w 2128"/>
                <a:gd name="T95" fmla="*/ 57 h 62"/>
                <a:gd name="T96" fmla="*/ 1106 w 2128"/>
                <a:gd name="T97" fmla="*/ 60 h 62"/>
                <a:gd name="T98" fmla="*/ 1030 w 2128"/>
                <a:gd name="T99" fmla="*/ 59 h 62"/>
                <a:gd name="T100" fmla="*/ 971 w 2128"/>
                <a:gd name="T101" fmla="*/ 59 h 62"/>
                <a:gd name="T102" fmla="*/ 885 w 2128"/>
                <a:gd name="T103" fmla="*/ 61 h 62"/>
                <a:gd name="T104" fmla="*/ 784 w 2128"/>
                <a:gd name="T105" fmla="*/ 61 h 62"/>
                <a:gd name="T106" fmla="*/ 692 w 2128"/>
                <a:gd name="T107" fmla="*/ 61 h 62"/>
                <a:gd name="T108" fmla="*/ 609 w 2128"/>
                <a:gd name="T109" fmla="*/ 58 h 62"/>
                <a:gd name="T110" fmla="*/ 534 w 2128"/>
                <a:gd name="T111" fmla="*/ 59 h 62"/>
                <a:gd name="T112" fmla="*/ 401 w 2128"/>
                <a:gd name="T113" fmla="*/ 60 h 62"/>
                <a:gd name="T114" fmla="*/ 256 w 2128"/>
                <a:gd name="T115" fmla="*/ 59 h 62"/>
                <a:gd name="T116" fmla="*/ 19 w 2128"/>
                <a:gd name="T117" fmla="*/ 58 h 62"/>
                <a:gd name="T118" fmla="*/ 1 w 2128"/>
                <a:gd name="T119" fmla="*/ 46 h 62"/>
                <a:gd name="T120" fmla="*/ 0 w 2128"/>
                <a:gd name="T121" fmla="*/ 31 h 6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8" h="62">
                  <a:moveTo>
                    <a:pt x="0" y="31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6" y="12"/>
                  </a:lnTo>
                  <a:lnTo>
                    <a:pt x="7" y="21"/>
                  </a:lnTo>
                  <a:lnTo>
                    <a:pt x="8" y="39"/>
                  </a:lnTo>
                  <a:lnTo>
                    <a:pt x="15" y="47"/>
                  </a:lnTo>
                  <a:lnTo>
                    <a:pt x="27" y="49"/>
                  </a:lnTo>
                  <a:lnTo>
                    <a:pt x="40" y="47"/>
                  </a:lnTo>
                  <a:lnTo>
                    <a:pt x="59" y="47"/>
                  </a:lnTo>
                  <a:lnTo>
                    <a:pt x="91" y="46"/>
                  </a:lnTo>
                  <a:lnTo>
                    <a:pt x="110" y="47"/>
                  </a:lnTo>
                  <a:lnTo>
                    <a:pt x="127" y="47"/>
                  </a:lnTo>
                  <a:lnTo>
                    <a:pt x="162" y="48"/>
                  </a:lnTo>
                  <a:lnTo>
                    <a:pt x="175" y="48"/>
                  </a:lnTo>
                  <a:lnTo>
                    <a:pt x="192" y="49"/>
                  </a:lnTo>
                  <a:lnTo>
                    <a:pt x="219" y="47"/>
                  </a:lnTo>
                  <a:lnTo>
                    <a:pt x="248" y="46"/>
                  </a:lnTo>
                  <a:lnTo>
                    <a:pt x="284" y="45"/>
                  </a:lnTo>
                  <a:lnTo>
                    <a:pt x="327" y="49"/>
                  </a:lnTo>
                  <a:lnTo>
                    <a:pt x="383" y="50"/>
                  </a:lnTo>
                  <a:lnTo>
                    <a:pt x="413" y="49"/>
                  </a:lnTo>
                  <a:lnTo>
                    <a:pt x="431" y="50"/>
                  </a:lnTo>
                  <a:lnTo>
                    <a:pt x="479" y="50"/>
                  </a:lnTo>
                  <a:lnTo>
                    <a:pt x="496" y="47"/>
                  </a:lnTo>
                  <a:lnTo>
                    <a:pt x="517" y="50"/>
                  </a:lnTo>
                  <a:lnTo>
                    <a:pt x="574" y="49"/>
                  </a:lnTo>
                  <a:lnTo>
                    <a:pt x="645" y="51"/>
                  </a:lnTo>
                  <a:lnTo>
                    <a:pt x="669" y="49"/>
                  </a:lnTo>
                  <a:lnTo>
                    <a:pt x="725" y="47"/>
                  </a:lnTo>
                  <a:lnTo>
                    <a:pt x="762" y="46"/>
                  </a:lnTo>
                  <a:lnTo>
                    <a:pt x="805" y="48"/>
                  </a:lnTo>
                  <a:lnTo>
                    <a:pt x="835" y="49"/>
                  </a:lnTo>
                  <a:lnTo>
                    <a:pt x="869" y="48"/>
                  </a:lnTo>
                  <a:lnTo>
                    <a:pt x="929" y="50"/>
                  </a:lnTo>
                  <a:lnTo>
                    <a:pt x="968" y="47"/>
                  </a:lnTo>
                  <a:lnTo>
                    <a:pt x="1005" y="47"/>
                  </a:lnTo>
                  <a:lnTo>
                    <a:pt x="1044" y="44"/>
                  </a:lnTo>
                  <a:lnTo>
                    <a:pt x="1093" y="47"/>
                  </a:lnTo>
                  <a:lnTo>
                    <a:pt x="1157" y="45"/>
                  </a:lnTo>
                  <a:lnTo>
                    <a:pt x="1230" y="45"/>
                  </a:lnTo>
                  <a:lnTo>
                    <a:pt x="1295" y="47"/>
                  </a:lnTo>
                  <a:lnTo>
                    <a:pt x="1334" y="43"/>
                  </a:lnTo>
                  <a:lnTo>
                    <a:pt x="1377" y="44"/>
                  </a:lnTo>
                  <a:lnTo>
                    <a:pt x="1394" y="47"/>
                  </a:lnTo>
                  <a:lnTo>
                    <a:pt x="1412" y="48"/>
                  </a:lnTo>
                  <a:lnTo>
                    <a:pt x="1469" y="47"/>
                  </a:lnTo>
                  <a:lnTo>
                    <a:pt x="1519" y="48"/>
                  </a:lnTo>
                  <a:lnTo>
                    <a:pt x="1587" y="49"/>
                  </a:lnTo>
                  <a:lnTo>
                    <a:pt x="1606" y="48"/>
                  </a:lnTo>
                  <a:lnTo>
                    <a:pt x="1619" y="48"/>
                  </a:lnTo>
                  <a:lnTo>
                    <a:pt x="1636" y="46"/>
                  </a:lnTo>
                  <a:lnTo>
                    <a:pt x="1670" y="48"/>
                  </a:lnTo>
                  <a:lnTo>
                    <a:pt x="1686" y="49"/>
                  </a:lnTo>
                  <a:lnTo>
                    <a:pt x="1698" y="47"/>
                  </a:lnTo>
                  <a:lnTo>
                    <a:pt x="1712" y="49"/>
                  </a:lnTo>
                  <a:lnTo>
                    <a:pt x="1739" y="47"/>
                  </a:lnTo>
                  <a:lnTo>
                    <a:pt x="1782" y="49"/>
                  </a:lnTo>
                  <a:lnTo>
                    <a:pt x="1824" y="45"/>
                  </a:lnTo>
                  <a:lnTo>
                    <a:pt x="1841" y="47"/>
                  </a:lnTo>
                  <a:lnTo>
                    <a:pt x="1859" y="47"/>
                  </a:lnTo>
                  <a:lnTo>
                    <a:pt x="1937" y="45"/>
                  </a:lnTo>
                  <a:lnTo>
                    <a:pt x="2013" y="47"/>
                  </a:lnTo>
                  <a:lnTo>
                    <a:pt x="2072" y="45"/>
                  </a:lnTo>
                  <a:lnTo>
                    <a:pt x="2092" y="43"/>
                  </a:lnTo>
                  <a:lnTo>
                    <a:pt x="2104" y="40"/>
                  </a:lnTo>
                  <a:lnTo>
                    <a:pt x="2113" y="34"/>
                  </a:lnTo>
                  <a:lnTo>
                    <a:pt x="2120" y="26"/>
                  </a:lnTo>
                  <a:lnTo>
                    <a:pt x="2127" y="13"/>
                  </a:lnTo>
                  <a:lnTo>
                    <a:pt x="2127" y="39"/>
                  </a:lnTo>
                  <a:lnTo>
                    <a:pt x="2127" y="45"/>
                  </a:lnTo>
                  <a:lnTo>
                    <a:pt x="2124" y="49"/>
                  </a:lnTo>
                  <a:lnTo>
                    <a:pt x="2118" y="54"/>
                  </a:lnTo>
                  <a:lnTo>
                    <a:pt x="2107" y="58"/>
                  </a:lnTo>
                  <a:lnTo>
                    <a:pt x="2029" y="61"/>
                  </a:lnTo>
                  <a:lnTo>
                    <a:pt x="1972" y="58"/>
                  </a:lnTo>
                  <a:lnTo>
                    <a:pt x="1945" y="60"/>
                  </a:lnTo>
                  <a:lnTo>
                    <a:pt x="1854" y="60"/>
                  </a:lnTo>
                  <a:lnTo>
                    <a:pt x="1828" y="59"/>
                  </a:lnTo>
                  <a:lnTo>
                    <a:pt x="1800" y="61"/>
                  </a:lnTo>
                  <a:lnTo>
                    <a:pt x="1772" y="59"/>
                  </a:lnTo>
                  <a:lnTo>
                    <a:pt x="1739" y="61"/>
                  </a:lnTo>
                  <a:lnTo>
                    <a:pt x="1653" y="60"/>
                  </a:lnTo>
                  <a:lnTo>
                    <a:pt x="1628" y="57"/>
                  </a:lnTo>
                  <a:lnTo>
                    <a:pt x="1547" y="60"/>
                  </a:lnTo>
                  <a:lnTo>
                    <a:pt x="1493" y="56"/>
                  </a:lnTo>
                  <a:lnTo>
                    <a:pt x="1430" y="60"/>
                  </a:lnTo>
                  <a:lnTo>
                    <a:pt x="1382" y="58"/>
                  </a:lnTo>
                  <a:lnTo>
                    <a:pt x="1336" y="60"/>
                  </a:lnTo>
                  <a:lnTo>
                    <a:pt x="1310" y="58"/>
                  </a:lnTo>
                  <a:lnTo>
                    <a:pt x="1287" y="58"/>
                  </a:lnTo>
                  <a:lnTo>
                    <a:pt x="1256" y="58"/>
                  </a:lnTo>
                  <a:lnTo>
                    <a:pt x="1235" y="57"/>
                  </a:lnTo>
                  <a:lnTo>
                    <a:pt x="1212" y="59"/>
                  </a:lnTo>
                  <a:lnTo>
                    <a:pt x="1188" y="57"/>
                  </a:lnTo>
                  <a:lnTo>
                    <a:pt x="1163" y="57"/>
                  </a:lnTo>
                  <a:lnTo>
                    <a:pt x="1134" y="59"/>
                  </a:lnTo>
                  <a:lnTo>
                    <a:pt x="1106" y="60"/>
                  </a:lnTo>
                  <a:lnTo>
                    <a:pt x="1075" y="60"/>
                  </a:lnTo>
                  <a:lnTo>
                    <a:pt x="1030" y="59"/>
                  </a:lnTo>
                  <a:lnTo>
                    <a:pt x="998" y="60"/>
                  </a:lnTo>
                  <a:lnTo>
                    <a:pt x="971" y="59"/>
                  </a:lnTo>
                  <a:lnTo>
                    <a:pt x="945" y="59"/>
                  </a:lnTo>
                  <a:lnTo>
                    <a:pt x="885" y="61"/>
                  </a:lnTo>
                  <a:lnTo>
                    <a:pt x="837" y="58"/>
                  </a:lnTo>
                  <a:lnTo>
                    <a:pt x="784" y="61"/>
                  </a:lnTo>
                  <a:lnTo>
                    <a:pt x="740" y="59"/>
                  </a:lnTo>
                  <a:lnTo>
                    <a:pt x="692" y="61"/>
                  </a:lnTo>
                  <a:lnTo>
                    <a:pt x="652" y="59"/>
                  </a:lnTo>
                  <a:lnTo>
                    <a:pt x="609" y="58"/>
                  </a:lnTo>
                  <a:lnTo>
                    <a:pt x="569" y="59"/>
                  </a:lnTo>
                  <a:lnTo>
                    <a:pt x="534" y="59"/>
                  </a:lnTo>
                  <a:lnTo>
                    <a:pt x="431" y="59"/>
                  </a:lnTo>
                  <a:lnTo>
                    <a:pt x="401" y="60"/>
                  </a:lnTo>
                  <a:lnTo>
                    <a:pt x="311" y="59"/>
                  </a:lnTo>
                  <a:lnTo>
                    <a:pt x="256" y="59"/>
                  </a:lnTo>
                  <a:lnTo>
                    <a:pt x="103" y="58"/>
                  </a:lnTo>
                  <a:lnTo>
                    <a:pt x="19" y="58"/>
                  </a:lnTo>
                  <a:lnTo>
                    <a:pt x="4" y="54"/>
                  </a:lnTo>
                  <a:lnTo>
                    <a:pt x="1" y="46"/>
                  </a:lnTo>
                  <a:lnTo>
                    <a:pt x="0" y="39"/>
                  </a:lnTo>
                  <a:lnTo>
                    <a:pt x="0" y="3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133" name="Group 18"/>
          <p:cNvGrpSpPr>
            <a:grpSpLocks/>
          </p:cNvGrpSpPr>
          <p:nvPr/>
        </p:nvGrpSpPr>
        <p:grpSpPr bwMode="auto">
          <a:xfrm>
            <a:off x="5646738" y="153988"/>
            <a:ext cx="3435350" cy="552450"/>
            <a:chOff x="3557" y="97"/>
            <a:chExt cx="2164" cy="348"/>
          </a:xfrm>
        </p:grpSpPr>
        <p:sp>
          <p:nvSpPr>
            <p:cNvPr id="99347" name="Freeform 19"/>
            <p:cNvSpPr>
              <a:spLocks/>
            </p:cNvSpPr>
            <p:nvPr/>
          </p:nvSpPr>
          <p:spPr bwMode="auto">
            <a:xfrm>
              <a:off x="3557" y="97"/>
              <a:ext cx="2164" cy="284"/>
            </a:xfrm>
            <a:custGeom>
              <a:avLst/>
              <a:gdLst>
                <a:gd name="T0" fmla="*/ 29 w 2164"/>
                <a:gd name="T1" fmla="*/ 4 h 284"/>
                <a:gd name="T2" fmla="*/ 46 w 2164"/>
                <a:gd name="T3" fmla="*/ 0 h 284"/>
                <a:gd name="T4" fmla="*/ 2096 w 2164"/>
                <a:gd name="T5" fmla="*/ 0 h 284"/>
                <a:gd name="T6" fmla="*/ 2120 w 2164"/>
                <a:gd name="T7" fmla="*/ 3 h 284"/>
                <a:gd name="T8" fmla="*/ 2137 w 2164"/>
                <a:gd name="T9" fmla="*/ 10 h 284"/>
                <a:gd name="T10" fmla="*/ 2152 w 2164"/>
                <a:gd name="T11" fmla="*/ 28 h 284"/>
                <a:gd name="T12" fmla="*/ 2160 w 2164"/>
                <a:gd name="T13" fmla="*/ 49 h 284"/>
                <a:gd name="T14" fmla="*/ 2163 w 2164"/>
                <a:gd name="T15" fmla="*/ 73 h 284"/>
                <a:gd name="T16" fmla="*/ 2163 w 2164"/>
                <a:gd name="T17" fmla="*/ 283 h 284"/>
                <a:gd name="T18" fmla="*/ 81 w 2164"/>
                <a:gd name="T19" fmla="*/ 283 h 284"/>
                <a:gd name="T20" fmla="*/ 0 w 2164"/>
                <a:gd name="T21" fmla="*/ 283 h 284"/>
                <a:gd name="T22" fmla="*/ 0 w 2164"/>
                <a:gd name="T23" fmla="*/ 87 h 284"/>
                <a:gd name="T24" fmla="*/ 1 w 2164"/>
                <a:gd name="T25" fmla="*/ 59 h 284"/>
                <a:gd name="T26" fmla="*/ 9 w 2164"/>
                <a:gd name="T27" fmla="*/ 31 h 284"/>
                <a:gd name="T28" fmla="*/ 16 w 2164"/>
                <a:gd name="T29" fmla="*/ 16 h 284"/>
                <a:gd name="T30" fmla="*/ 29 w 2164"/>
                <a:gd name="T31" fmla="*/ 4 h 28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164" h="284">
                  <a:moveTo>
                    <a:pt x="29" y="4"/>
                  </a:moveTo>
                  <a:lnTo>
                    <a:pt x="46" y="0"/>
                  </a:lnTo>
                  <a:lnTo>
                    <a:pt x="2096" y="0"/>
                  </a:lnTo>
                  <a:lnTo>
                    <a:pt x="2120" y="3"/>
                  </a:lnTo>
                  <a:lnTo>
                    <a:pt x="2137" y="10"/>
                  </a:lnTo>
                  <a:lnTo>
                    <a:pt x="2152" y="28"/>
                  </a:lnTo>
                  <a:lnTo>
                    <a:pt x="2160" y="49"/>
                  </a:lnTo>
                  <a:lnTo>
                    <a:pt x="2163" y="73"/>
                  </a:lnTo>
                  <a:lnTo>
                    <a:pt x="2163" y="283"/>
                  </a:lnTo>
                  <a:lnTo>
                    <a:pt x="81" y="283"/>
                  </a:lnTo>
                  <a:lnTo>
                    <a:pt x="0" y="283"/>
                  </a:lnTo>
                  <a:lnTo>
                    <a:pt x="0" y="87"/>
                  </a:lnTo>
                  <a:lnTo>
                    <a:pt x="1" y="59"/>
                  </a:lnTo>
                  <a:lnTo>
                    <a:pt x="9" y="31"/>
                  </a:lnTo>
                  <a:lnTo>
                    <a:pt x="16" y="16"/>
                  </a:lnTo>
                  <a:lnTo>
                    <a:pt x="29" y="4"/>
                  </a:lnTo>
                </a:path>
              </a:pathLst>
            </a:custGeom>
            <a:gradFill rotWithShape="0">
              <a:gsLst>
                <a:gs pos="0">
                  <a:srgbClr val="00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9348" name="Freeform 20"/>
            <p:cNvSpPr>
              <a:spLocks/>
            </p:cNvSpPr>
            <p:nvPr/>
          </p:nvSpPr>
          <p:spPr bwMode="auto">
            <a:xfrm>
              <a:off x="3557" y="278"/>
              <a:ext cx="2164" cy="123"/>
            </a:xfrm>
            <a:custGeom>
              <a:avLst/>
              <a:gdLst>
                <a:gd name="T0" fmla="*/ 105 w 2164"/>
                <a:gd name="T1" fmla="*/ 42 h 123"/>
                <a:gd name="T2" fmla="*/ 170 w 2164"/>
                <a:gd name="T3" fmla="*/ 42 h 123"/>
                <a:gd name="T4" fmla="*/ 221 w 2164"/>
                <a:gd name="T5" fmla="*/ 63 h 123"/>
                <a:gd name="T6" fmla="*/ 305 w 2164"/>
                <a:gd name="T7" fmla="*/ 50 h 123"/>
                <a:gd name="T8" fmla="*/ 400 w 2164"/>
                <a:gd name="T9" fmla="*/ 44 h 123"/>
                <a:gd name="T10" fmla="*/ 466 w 2164"/>
                <a:gd name="T11" fmla="*/ 57 h 123"/>
                <a:gd name="T12" fmla="*/ 538 w 2164"/>
                <a:gd name="T13" fmla="*/ 50 h 123"/>
                <a:gd name="T14" fmla="*/ 654 w 2164"/>
                <a:gd name="T15" fmla="*/ 54 h 123"/>
                <a:gd name="T16" fmla="*/ 728 w 2164"/>
                <a:gd name="T17" fmla="*/ 63 h 123"/>
                <a:gd name="T18" fmla="*/ 815 w 2164"/>
                <a:gd name="T19" fmla="*/ 38 h 123"/>
                <a:gd name="T20" fmla="*/ 880 w 2164"/>
                <a:gd name="T21" fmla="*/ 60 h 123"/>
                <a:gd name="T22" fmla="*/ 968 w 2164"/>
                <a:gd name="T23" fmla="*/ 56 h 123"/>
                <a:gd name="T24" fmla="*/ 1013 w 2164"/>
                <a:gd name="T25" fmla="*/ 60 h 123"/>
                <a:gd name="T26" fmla="*/ 1053 w 2164"/>
                <a:gd name="T27" fmla="*/ 38 h 123"/>
                <a:gd name="T28" fmla="*/ 1105 w 2164"/>
                <a:gd name="T29" fmla="*/ 22 h 123"/>
                <a:gd name="T30" fmla="*/ 1167 w 2164"/>
                <a:gd name="T31" fmla="*/ 21 h 123"/>
                <a:gd name="T32" fmla="*/ 1218 w 2164"/>
                <a:gd name="T33" fmla="*/ 14 h 123"/>
                <a:gd name="T34" fmla="*/ 1265 w 2164"/>
                <a:gd name="T35" fmla="*/ 32 h 123"/>
                <a:gd name="T36" fmla="*/ 1316 w 2164"/>
                <a:gd name="T37" fmla="*/ 44 h 123"/>
                <a:gd name="T38" fmla="*/ 1399 w 2164"/>
                <a:gd name="T39" fmla="*/ 35 h 123"/>
                <a:gd name="T40" fmla="*/ 1436 w 2164"/>
                <a:gd name="T41" fmla="*/ 59 h 123"/>
                <a:gd name="T42" fmla="*/ 1493 w 2164"/>
                <a:gd name="T43" fmla="*/ 63 h 123"/>
                <a:gd name="T44" fmla="*/ 1589 w 2164"/>
                <a:gd name="T45" fmla="*/ 63 h 123"/>
                <a:gd name="T46" fmla="*/ 1647 w 2164"/>
                <a:gd name="T47" fmla="*/ 52 h 123"/>
                <a:gd name="T48" fmla="*/ 1691 w 2164"/>
                <a:gd name="T49" fmla="*/ 57 h 123"/>
                <a:gd name="T50" fmla="*/ 1743 w 2164"/>
                <a:gd name="T51" fmla="*/ 38 h 123"/>
                <a:gd name="T52" fmla="*/ 1817 w 2164"/>
                <a:gd name="T53" fmla="*/ 35 h 123"/>
                <a:gd name="T54" fmla="*/ 1878 w 2164"/>
                <a:gd name="T55" fmla="*/ 14 h 123"/>
                <a:gd name="T56" fmla="*/ 1926 w 2164"/>
                <a:gd name="T57" fmla="*/ 10 h 123"/>
                <a:gd name="T58" fmla="*/ 1988 w 2164"/>
                <a:gd name="T59" fmla="*/ 18 h 123"/>
                <a:gd name="T60" fmla="*/ 2042 w 2164"/>
                <a:gd name="T61" fmla="*/ 1 h 123"/>
                <a:gd name="T62" fmla="*/ 2093 w 2164"/>
                <a:gd name="T63" fmla="*/ 32 h 123"/>
                <a:gd name="T64" fmla="*/ 2150 w 2164"/>
                <a:gd name="T65" fmla="*/ 16 h 123"/>
                <a:gd name="T66" fmla="*/ 2163 w 2164"/>
                <a:gd name="T67" fmla="*/ 122 h 123"/>
                <a:gd name="T68" fmla="*/ 893 w 2164"/>
                <a:gd name="T69" fmla="*/ 99 h 123"/>
                <a:gd name="T70" fmla="*/ 0 w 2164"/>
                <a:gd name="T71" fmla="*/ 19 h 123"/>
                <a:gd name="T72" fmla="*/ 32 w 2164"/>
                <a:gd name="T73" fmla="*/ 33 h 123"/>
                <a:gd name="T74" fmla="*/ 75 w 2164"/>
                <a:gd name="T75" fmla="*/ 38 h 12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164" h="123">
                  <a:moveTo>
                    <a:pt x="75" y="38"/>
                  </a:moveTo>
                  <a:lnTo>
                    <a:pt x="105" y="42"/>
                  </a:lnTo>
                  <a:lnTo>
                    <a:pt x="138" y="38"/>
                  </a:lnTo>
                  <a:lnTo>
                    <a:pt x="170" y="42"/>
                  </a:lnTo>
                  <a:lnTo>
                    <a:pt x="195" y="53"/>
                  </a:lnTo>
                  <a:lnTo>
                    <a:pt x="221" y="63"/>
                  </a:lnTo>
                  <a:lnTo>
                    <a:pt x="266" y="54"/>
                  </a:lnTo>
                  <a:lnTo>
                    <a:pt x="305" y="50"/>
                  </a:lnTo>
                  <a:lnTo>
                    <a:pt x="360" y="50"/>
                  </a:lnTo>
                  <a:lnTo>
                    <a:pt x="400" y="44"/>
                  </a:lnTo>
                  <a:lnTo>
                    <a:pt x="435" y="50"/>
                  </a:lnTo>
                  <a:lnTo>
                    <a:pt x="466" y="57"/>
                  </a:lnTo>
                  <a:lnTo>
                    <a:pt x="494" y="59"/>
                  </a:lnTo>
                  <a:lnTo>
                    <a:pt x="538" y="50"/>
                  </a:lnTo>
                  <a:lnTo>
                    <a:pt x="586" y="50"/>
                  </a:lnTo>
                  <a:lnTo>
                    <a:pt x="654" y="54"/>
                  </a:lnTo>
                  <a:lnTo>
                    <a:pt x="683" y="65"/>
                  </a:lnTo>
                  <a:lnTo>
                    <a:pt x="728" y="63"/>
                  </a:lnTo>
                  <a:lnTo>
                    <a:pt x="773" y="44"/>
                  </a:lnTo>
                  <a:lnTo>
                    <a:pt x="815" y="38"/>
                  </a:lnTo>
                  <a:lnTo>
                    <a:pt x="844" y="44"/>
                  </a:lnTo>
                  <a:lnTo>
                    <a:pt x="880" y="60"/>
                  </a:lnTo>
                  <a:lnTo>
                    <a:pt x="921" y="66"/>
                  </a:lnTo>
                  <a:lnTo>
                    <a:pt x="968" y="56"/>
                  </a:lnTo>
                  <a:lnTo>
                    <a:pt x="989" y="52"/>
                  </a:lnTo>
                  <a:lnTo>
                    <a:pt x="1013" y="60"/>
                  </a:lnTo>
                  <a:lnTo>
                    <a:pt x="1032" y="50"/>
                  </a:lnTo>
                  <a:lnTo>
                    <a:pt x="1053" y="38"/>
                  </a:lnTo>
                  <a:lnTo>
                    <a:pt x="1078" y="26"/>
                  </a:lnTo>
                  <a:lnTo>
                    <a:pt x="1105" y="22"/>
                  </a:lnTo>
                  <a:lnTo>
                    <a:pt x="1136" y="26"/>
                  </a:lnTo>
                  <a:lnTo>
                    <a:pt x="1167" y="21"/>
                  </a:lnTo>
                  <a:lnTo>
                    <a:pt x="1198" y="14"/>
                  </a:lnTo>
                  <a:lnTo>
                    <a:pt x="1218" y="14"/>
                  </a:lnTo>
                  <a:lnTo>
                    <a:pt x="1237" y="16"/>
                  </a:lnTo>
                  <a:lnTo>
                    <a:pt x="1265" y="32"/>
                  </a:lnTo>
                  <a:lnTo>
                    <a:pt x="1293" y="29"/>
                  </a:lnTo>
                  <a:lnTo>
                    <a:pt x="1316" y="44"/>
                  </a:lnTo>
                  <a:lnTo>
                    <a:pt x="1361" y="44"/>
                  </a:lnTo>
                  <a:lnTo>
                    <a:pt x="1399" y="35"/>
                  </a:lnTo>
                  <a:lnTo>
                    <a:pt x="1417" y="47"/>
                  </a:lnTo>
                  <a:lnTo>
                    <a:pt x="1436" y="59"/>
                  </a:lnTo>
                  <a:lnTo>
                    <a:pt x="1462" y="56"/>
                  </a:lnTo>
                  <a:lnTo>
                    <a:pt x="1493" y="63"/>
                  </a:lnTo>
                  <a:lnTo>
                    <a:pt x="1526" y="56"/>
                  </a:lnTo>
                  <a:lnTo>
                    <a:pt x="1589" y="63"/>
                  </a:lnTo>
                  <a:lnTo>
                    <a:pt x="1616" y="69"/>
                  </a:lnTo>
                  <a:lnTo>
                    <a:pt x="1647" y="52"/>
                  </a:lnTo>
                  <a:lnTo>
                    <a:pt x="1667" y="51"/>
                  </a:lnTo>
                  <a:lnTo>
                    <a:pt x="1691" y="57"/>
                  </a:lnTo>
                  <a:lnTo>
                    <a:pt x="1714" y="54"/>
                  </a:lnTo>
                  <a:lnTo>
                    <a:pt x="1743" y="38"/>
                  </a:lnTo>
                  <a:lnTo>
                    <a:pt x="1793" y="33"/>
                  </a:lnTo>
                  <a:lnTo>
                    <a:pt x="1817" y="35"/>
                  </a:lnTo>
                  <a:lnTo>
                    <a:pt x="1842" y="35"/>
                  </a:lnTo>
                  <a:lnTo>
                    <a:pt x="1878" y="14"/>
                  </a:lnTo>
                  <a:lnTo>
                    <a:pt x="1899" y="6"/>
                  </a:lnTo>
                  <a:lnTo>
                    <a:pt x="1926" y="10"/>
                  </a:lnTo>
                  <a:lnTo>
                    <a:pt x="1957" y="32"/>
                  </a:lnTo>
                  <a:lnTo>
                    <a:pt x="1988" y="18"/>
                  </a:lnTo>
                  <a:lnTo>
                    <a:pt x="2017" y="0"/>
                  </a:lnTo>
                  <a:lnTo>
                    <a:pt x="2042" y="1"/>
                  </a:lnTo>
                  <a:lnTo>
                    <a:pt x="2071" y="38"/>
                  </a:lnTo>
                  <a:lnTo>
                    <a:pt x="2093" y="32"/>
                  </a:lnTo>
                  <a:lnTo>
                    <a:pt x="2125" y="16"/>
                  </a:lnTo>
                  <a:lnTo>
                    <a:pt x="2150" y="16"/>
                  </a:lnTo>
                  <a:lnTo>
                    <a:pt x="2163" y="28"/>
                  </a:lnTo>
                  <a:lnTo>
                    <a:pt x="2163" y="122"/>
                  </a:lnTo>
                  <a:lnTo>
                    <a:pt x="909" y="95"/>
                  </a:lnTo>
                  <a:lnTo>
                    <a:pt x="893" y="99"/>
                  </a:lnTo>
                  <a:lnTo>
                    <a:pt x="0" y="88"/>
                  </a:lnTo>
                  <a:lnTo>
                    <a:pt x="0" y="19"/>
                  </a:lnTo>
                  <a:lnTo>
                    <a:pt x="13" y="29"/>
                  </a:lnTo>
                  <a:lnTo>
                    <a:pt x="32" y="33"/>
                  </a:lnTo>
                  <a:lnTo>
                    <a:pt x="56" y="34"/>
                  </a:lnTo>
                  <a:lnTo>
                    <a:pt x="75" y="38"/>
                  </a:lnTo>
                </a:path>
              </a:pathLst>
            </a:custGeom>
            <a:solidFill>
              <a:srgbClr val="00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9349" name="Freeform 21"/>
            <p:cNvSpPr>
              <a:spLocks/>
            </p:cNvSpPr>
            <p:nvPr/>
          </p:nvSpPr>
          <p:spPr bwMode="auto">
            <a:xfrm>
              <a:off x="3557" y="320"/>
              <a:ext cx="2164" cy="125"/>
            </a:xfrm>
            <a:custGeom>
              <a:avLst/>
              <a:gdLst>
                <a:gd name="T0" fmla="*/ 46 w 2164"/>
                <a:gd name="T1" fmla="*/ 123 h 125"/>
                <a:gd name="T2" fmla="*/ 2096 w 2164"/>
                <a:gd name="T3" fmla="*/ 124 h 125"/>
                <a:gd name="T4" fmla="*/ 2137 w 2164"/>
                <a:gd name="T5" fmla="*/ 120 h 125"/>
                <a:gd name="T6" fmla="*/ 2160 w 2164"/>
                <a:gd name="T7" fmla="*/ 104 h 125"/>
                <a:gd name="T8" fmla="*/ 2163 w 2164"/>
                <a:gd name="T9" fmla="*/ 14 h 125"/>
                <a:gd name="T10" fmla="*/ 2134 w 2164"/>
                <a:gd name="T11" fmla="*/ 4 h 125"/>
                <a:gd name="T12" fmla="*/ 2118 w 2164"/>
                <a:gd name="T13" fmla="*/ 34 h 125"/>
                <a:gd name="T14" fmla="*/ 2097 w 2164"/>
                <a:gd name="T15" fmla="*/ 31 h 125"/>
                <a:gd name="T16" fmla="*/ 2054 w 2164"/>
                <a:gd name="T17" fmla="*/ 17 h 125"/>
                <a:gd name="T18" fmla="*/ 1998 w 2164"/>
                <a:gd name="T19" fmla="*/ 21 h 125"/>
                <a:gd name="T20" fmla="*/ 1951 w 2164"/>
                <a:gd name="T21" fmla="*/ 25 h 125"/>
                <a:gd name="T22" fmla="*/ 1910 w 2164"/>
                <a:gd name="T23" fmla="*/ 17 h 125"/>
                <a:gd name="T24" fmla="*/ 1868 w 2164"/>
                <a:gd name="T25" fmla="*/ 27 h 125"/>
                <a:gd name="T26" fmla="*/ 1841 w 2164"/>
                <a:gd name="T27" fmla="*/ 33 h 125"/>
                <a:gd name="T28" fmla="*/ 1776 w 2164"/>
                <a:gd name="T29" fmla="*/ 28 h 125"/>
                <a:gd name="T30" fmla="*/ 1716 w 2164"/>
                <a:gd name="T31" fmla="*/ 24 h 125"/>
                <a:gd name="T32" fmla="*/ 1644 w 2164"/>
                <a:gd name="T33" fmla="*/ 54 h 125"/>
                <a:gd name="T34" fmla="*/ 1589 w 2164"/>
                <a:gd name="T35" fmla="*/ 38 h 125"/>
                <a:gd name="T36" fmla="*/ 1524 w 2164"/>
                <a:gd name="T37" fmla="*/ 37 h 125"/>
                <a:gd name="T38" fmla="*/ 1417 w 2164"/>
                <a:gd name="T39" fmla="*/ 36 h 125"/>
                <a:gd name="T40" fmla="*/ 1367 w 2164"/>
                <a:gd name="T41" fmla="*/ 33 h 125"/>
                <a:gd name="T42" fmla="*/ 1327 w 2164"/>
                <a:gd name="T43" fmla="*/ 24 h 125"/>
                <a:gd name="T44" fmla="*/ 1237 w 2164"/>
                <a:gd name="T45" fmla="*/ 43 h 125"/>
                <a:gd name="T46" fmla="*/ 1159 w 2164"/>
                <a:gd name="T47" fmla="*/ 33 h 125"/>
                <a:gd name="T48" fmla="*/ 1065 w 2164"/>
                <a:gd name="T49" fmla="*/ 38 h 125"/>
                <a:gd name="T50" fmla="*/ 988 w 2164"/>
                <a:gd name="T51" fmla="*/ 38 h 125"/>
                <a:gd name="T52" fmla="*/ 897 w 2164"/>
                <a:gd name="T53" fmla="*/ 51 h 125"/>
                <a:gd name="T54" fmla="*/ 801 w 2164"/>
                <a:gd name="T55" fmla="*/ 45 h 125"/>
                <a:gd name="T56" fmla="*/ 692 w 2164"/>
                <a:gd name="T57" fmla="*/ 46 h 125"/>
                <a:gd name="T58" fmla="*/ 575 w 2164"/>
                <a:gd name="T59" fmla="*/ 33 h 125"/>
                <a:gd name="T60" fmla="*/ 454 w 2164"/>
                <a:gd name="T61" fmla="*/ 23 h 125"/>
                <a:gd name="T62" fmla="*/ 371 w 2164"/>
                <a:gd name="T63" fmla="*/ 35 h 125"/>
                <a:gd name="T64" fmla="*/ 322 w 2164"/>
                <a:gd name="T65" fmla="*/ 31 h 125"/>
                <a:gd name="T66" fmla="*/ 252 w 2164"/>
                <a:gd name="T67" fmla="*/ 36 h 125"/>
                <a:gd name="T68" fmla="*/ 176 w 2164"/>
                <a:gd name="T69" fmla="*/ 35 h 125"/>
                <a:gd name="T70" fmla="*/ 99 w 2164"/>
                <a:gd name="T71" fmla="*/ 43 h 125"/>
                <a:gd name="T72" fmla="*/ 20 w 2164"/>
                <a:gd name="T73" fmla="*/ 37 h 125"/>
                <a:gd name="T74" fmla="*/ 2 w 2164"/>
                <a:gd name="T75" fmla="*/ 73 h 125"/>
                <a:gd name="T76" fmla="*/ 16 w 2164"/>
                <a:gd name="T77" fmla="*/ 116 h 12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164" h="125">
                  <a:moveTo>
                    <a:pt x="29" y="120"/>
                  </a:moveTo>
                  <a:lnTo>
                    <a:pt x="46" y="123"/>
                  </a:lnTo>
                  <a:lnTo>
                    <a:pt x="66" y="124"/>
                  </a:lnTo>
                  <a:lnTo>
                    <a:pt x="2096" y="124"/>
                  </a:lnTo>
                  <a:lnTo>
                    <a:pt x="2120" y="122"/>
                  </a:lnTo>
                  <a:lnTo>
                    <a:pt x="2137" y="120"/>
                  </a:lnTo>
                  <a:lnTo>
                    <a:pt x="2152" y="113"/>
                  </a:lnTo>
                  <a:lnTo>
                    <a:pt x="2160" y="104"/>
                  </a:lnTo>
                  <a:lnTo>
                    <a:pt x="2163" y="95"/>
                  </a:lnTo>
                  <a:lnTo>
                    <a:pt x="2163" y="14"/>
                  </a:lnTo>
                  <a:lnTo>
                    <a:pt x="2144" y="0"/>
                  </a:lnTo>
                  <a:lnTo>
                    <a:pt x="2134" y="4"/>
                  </a:lnTo>
                  <a:lnTo>
                    <a:pt x="2125" y="18"/>
                  </a:lnTo>
                  <a:lnTo>
                    <a:pt x="2118" y="34"/>
                  </a:lnTo>
                  <a:lnTo>
                    <a:pt x="2109" y="33"/>
                  </a:lnTo>
                  <a:lnTo>
                    <a:pt x="2097" y="31"/>
                  </a:lnTo>
                  <a:lnTo>
                    <a:pt x="2071" y="23"/>
                  </a:lnTo>
                  <a:lnTo>
                    <a:pt x="2054" y="17"/>
                  </a:lnTo>
                  <a:lnTo>
                    <a:pt x="2027" y="14"/>
                  </a:lnTo>
                  <a:lnTo>
                    <a:pt x="1998" y="21"/>
                  </a:lnTo>
                  <a:lnTo>
                    <a:pt x="1970" y="33"/>
                  </a:lnTo>
                  <a:lnTo>
                    <a:pt x="1951" y="25"/>
                  </a:lnTo>
                  <a:lnTo>
                    <a:pt x="1934" y="23"/>
                  </a:lnTo>
                  <a:lnTo>
                    <a:pt x="1910" y="17"/>
                  </a:lnTo>
                  <a:lnTo>
                    <a:pt x="1885" y="19"/>
                  </a:lnTo>
                  <a:lnTo>
                    <a:pt x="1868" y="27"/>
                  </a:lnTo>
                  <a:lnTo>
                    <a:pt x="1861" y="37"/>
                  </a:lnTo>
                  <a:lnTo>
                    <a:pt x="1841" y="33"/>
                  </a:lnTo>
                  <a:lnTo>
                    <a:pt x="1813" y="33"/>
                  </a:lnTo>
                  <a:lnTo>
                    <a:pt x="1776" y="28"/>
                  </a:lnTo>
                  <a:lnTo>
                    <a:pt x="1744" y="37"/>
                  </a:lnTo>
                  <a:lnTo>
                    <a:pt x="1716" y="24"/>
                  </a:lnTo>
                  <a:lnTo>
                    <a:pt x="1679" y="33"/>
                  </a:lnTo>
                  <a:lnTo>
                    <a:pt x="1644" y="54"/>
                  </a:lnTo>
                  <a:lnTo>
                    <a:pt x="1614" y="46"/>
                  </a:lnTo>
                  <a:lnTo>
                    <a:pt x="1589" y="38"/>
                  </a:lnTo>
                  <a:lnTo>
                    <a:pt x="1560" y="34"/>
                  </a:lnTo>
                  <a:lnTo>
                    <a:pt x="1524" y="37"/>
                  </a:lnTo>
                  <a:lnTo>
                    <a:pt x="1467" y="44"/>
                  </a:lnTo>
                  <a:lnTo>
                    <a:pt x="1417" y="36"/>
                  </a:lnTo>
                  <a:lnTo>
                    <a:pt x="1395" y="40"/>
                  </a:lnTo>
                  <a:lnTo>
                    <a:pt x="1367" y="33"/>
                  </a:lnTo>
                  <a:lnTo>
                    <a:pt x="1348" y="25"/>
                  </a:lnTo>
                  <a:lnTo>
                    <a:pt x="1327" y="24"/>
                  </a:lnTo>
                  <a:lnTo>
                    <a:pt x="1287" y="28"/>
                  </a:lnTo>
                  <a:lnTo>
                    <a:pt x="1237" y="43"/>
                  </a:lnTo>
                  <a:lnTo>
                    <a:pt x="1194" y="30"/>
                  </a:lnTo>
                  <a:lnTo>
                    <a:pt x="1159" y="33"/>
                  </a:lnTo>
                  <a:lnTo>
                    <a:pt x="1125" y="51"/>
                  </a:lnTo>
                  <a:lnTo>
                    <a:pt x="1065" y="38"/>
                  </a:lnTo>
                  <a:lnTo>
                    <a:pt x="1019" y="45"/>
                  </a:lnTo>
                  <a:lnTo>
                    <a:pt x="988" y="38"/>
                  </a:lnTo>
                  <a:lnTo>
                    <a:pt x="943" y="42"/>
                  </a:lnTo>
                  <a:lnTo>
                    <a:pt x="897" y="51"/>
                  </a:lnTo>
                  <a:lnTo>
                    <a:pt x="866" y="48"/>
                  </a:lnTo>
                  <a:lnTo>
                    <a:pt x="801" y="45"/>
                  </a:lnTo>
                  <a:lnTo>
                    <a:pt x="760" y="51"/>
                  </a:lnTo>
                  <a:lnTo>
                    <a:pt x="692" y="46"/>
                  </a:lnTo>
                  <a:lnTo>
                    <a:pt x="636" y="42"/>
                  </a:lnTo>
                  <a:lnTo>
                    <a:pt x="575" y="33"/>
                  </a:lnTo>
                  <a:lnTo>
                    <a:pt x="518" y="42"/>
                  </a:lnTo>
                  <a:lnTo>
                    <a:pt x="454" y="23"/>
                  </a:lnTo>
                  <a:lnTo>
                    <a:pt x="404" y="24"/>
                  </a:lnTo>
                  <a:lnTo>
                    <a:pt x="371" y="35"/>
                  </a:lnTo>
                  <a:lnTo>
                    <a:pt x="349" y="26"/>
                  </a:lnTo>
                  <a:lnTo>
                    <a:pt x="322" y="31"/>
                  </a:lnTo>
                  <a:lnTo>
                    <a:pt x="287" y="33"/>
                  </a:lnTo>
                  <a:lnTo>
                    <a:pt x="252" y="36"/>
                  </a:lnTo>
                  <a:lnTo>
                    <a:pt x="211" y="44"/>
                  </a:lnTo>
                  <a:lnTo>
                    <a:pt x="176" y="35"/>
                  </a:lnTo>
                  <a:lnTo>
                    <a:pt x="143" y="39"/>
                  </a:lnTo>
                  <a:lnTo>
                    <a:pt x="99" y="43"/>
                  </a:lnTo>
                  <a:lnTo>
                    <a:pt x="71" y="39"/>
                  </a:lnTo>
                  <a:lnTo>
                    <a:pt x="20" y="37"/>
                  </a:lnTo>
                  <a:lnTo>
                    <a:pt x="0" y="46"/>
                  </a:lnTo>
                  <a:lnTo>
                    <a:pt x="2" y="73"/>
                  </a:lnTo>
                  <a:lnTo>
                    <a:pt x="5" y="96"/>
                  </a:lnTo>
                  <a:lnTo>
                    <a:pt x="16" y="116"/>
                  </a:lnTo>
                  <a:lnTo>
                    <a:pt x="29" y="120"/>
                  </a:lnTo>
                </a:path>
              </a:pathLst>
            </a:custGeom>
            <a:gradFill rotWithShape="0">
              <a:gsLst>
                <a:gs pos="0">
                  <a:srgbClr val="CC6600"/>
                </a:gs>
                <a:gs pos="100000">
                  <a:srgbClr val="00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9350" name="Freeform 22"/>
            <p:cNvSpPr>
              <a:spLocks/>
            </p:cNvSpPr>
            <p:nvPr/>
          </p:nvSpPr>
          <p:spPr bwMode="auto">
            <a:xfrm>
              <a:off x="3570" y="104"/>
              <a:ext cx="2129" cy="162"/>
            </a:xfrm>
            <a:custGeom>
              <a:avLst/>
              <a:gdLst>
                <a:gd name="T0" fmla="*/ 0 w 2129"/>
                <a:gd name="T1" fmla="*/ 122 h 162"/>
                <a:gd name="T2" fmla="*/ 5 w 2129"/>
                <a:gd name="T3" fmla="*/ 129 h 162"/>
                <a:gd name="T4" fmla="*/ 9 w 2129"/>
                <a:gd name="T5" fmla="*/ 58 h 162"/>
                <a:gd name="T6" fmla="*/ 28 w 2129"/>
                <a:gd name="T7" fmla="*/ 29 h 162"/>
                <a:gd name="T8" fmla="*/ 101 w 2129"/>
                <a:gd name="T9" fmla="*/ 25 h 162"/>
                <a:gd name="T10" fmla="*/ 243 w 2129"/>
                <a:gd name="T11" fmla="*/ 29 h 162"/>
                <a:gd name="T12" fmla="*/ 378 w 2129"/>
                <a:gd name="T13" fmla="*/ 28 h 162"/>
                <a:gd name="T14" fmla="*/ 537 w 2129"/>
                <a:gd name="T15" fmla="*/ 29 h 162"/>
                <a:gd name="T16" fmla="*/ 645 w 2129"/>
                <a:gd name="T17" fmla="*/ 25 h 162"/>
                <a:gd name="T18" fmla="*/ 735 w 2129"/>
                <a:gd name="T19" fmla="*/ 25 h 162"/>
                <a:gd name="T20" fmla="*/ 870 w 2129"/>
                <a:gd name="T21" fmla="*/ 33 h 162"/>
                <a:gd name="T22" fmla="*/ 968 w 2129"/>
                <a:gd name="T23" fmla="*/ 35 h 162"/>
                <a:gd name="T24" fmla="*/ 1079 w 2129"/>
                <a:gd name="T25" fmla="*/ 29 h 162"/>
                <a:gd name="T26" fmla="*/ 1212 w 2129"/>
                <a:gd name="T27" fmla="*/ 40 h 162"/>
                <a:gd name="T28" fmla="*/ 1316 w 2129"/>
                <a:gd name="T29" fmla="*/ 37 h 162"/>
                <a:gd name="T30" fmla="*/ 1414 w 2129"/>
                <a:gd name="T31" fmla="*/ 32 h 162"/>
                <a:gd name="T32" fmla="*/ 1525 w 2129"/>
                <a:gd name="T33" fmla="*/ 36 h 162"/>
                <a:gd name="T34" fmla="*/ 1621 w 2129"/>
                <a:gd name="T35" fmla="*/ 32 h 162"/>
                <a:gd name="T36" fmla="*/ 1714 w 2129"/>
                <a:gd name="T37" fmla="*/ 29 h 162"/>
                <a:gd name="T38" fmla="*/ 1781 w 2129"/>
                <a:gd name="T39" fmla="*/ 32 h 162"/>
                <a:gd name="T40" fmla="*/ 1913 w 2129"/>
                <a:gd name="T41" fmla="*/ 25 h 162"/>
                <a:gd name="T42" fmla="*/ 2046 w 2129"/>
                <a:gd name="T43" fmla="*/ 33 h 162"/>
                <a:gd name="T44" fmla="*/ 2093 w 2129"/>
                <a:gd name="T45" fmla="*/ 47 h 162"/>
                <a:gd name="T46" fmla="*/ 2115 w 2129"/>
                <a:gd name="T47" fmla="*/ 68 h 162"/>
                <a:gd name="T48" fmla="*/ 2128 w 2129"/>
                <a:gd name="T49" fmla="*/ 124 h 162"/>
                <a:gd name="T50" fmla="*/ 2128 w 2129"/>
                <a:gd name="T51" fmla="*/ 41 h 162"/>
                <a:gd name="T52" fmla="*/ 2120 w 2129"/>
                <a:gd name="T53" fmla="*/ 16 h 162"/>
                <a:gd name="T54" fmla="*/ 1974 w 2129"/>
                <a:gd name="T55" fmla="*/ 6 h 162"/>
                <a:gd name="T56" fmla="*/ 1855 w 2129"/>
                <a:gd name="T57" fmla="*/ 1 h 162"/>
                <a:gd name="T58" fmla="*/ 1774 w 2129"/>
                <a:gd name="T59" fmla="*/ 3 h 162"/>
                <a:gd name="T60" fmla="*/ 1658 w 2129"/>
                <a:gd name="T61" fmla="*/ 8 h 162"/>
                <a:gd name="T62" fmla="*/ 1453 w 2129"/>
                <a:gd name="T63" fmla="*/ 6 h 162"/>
                <a:gd name="T64" fmla="*/ 1311 w 2129"/>
                <a:gd name="T65" fmla="*/ 6 h 162"/>
                <a:gd name="T66" fmla="*/ 1212 w 2129"/>
                <a:gd name="T67" fmla="*/ 6 h 162"/>
                <a:gd name="T68" fmla="*/ 1135 w 2129"/>
                <a:gd name="T69" fmla="*/ 4 h 162"/>
                <a:gd name="T70" fmla="*/ 1000 w 2129"/>
                <a:gd name="T71" fmla="*/ 6 h 162"/>
                <a:gd name="T72" fmla="*/ 837 w 2129"/>
                <a:gd name="T73" fmla="*/ 6 h 162"/>
                <a:gd name="T74" fmla="*/ 652 w 2129"/>
                <a:gd name="T75" fmla="*/ 4 h 162"/>
                <a:gd name="T76" fmla="*/ 569 w 2129"/>
                <a:gd name="T77" fmla="*/ 2 h 162"/>
                <a:gd name="T78" fmla="*/ 431 w 2129"/>
                <a:gd name="T79" fmla="*/ 2 h 162"/>
                <a:gd name="T80" fmla="*/ 256 w 2129"/>
                <a:gd name="T81" fmla="*/ 2 h 162"/>
                <a:gd name="T82" fmla="*/ 107 w 2129"/>
                <a:gd name="T83" fmla="*/ 0 h 162"/>
                <a:gd name="T84" fmla="*/ 34 w 2129"/>
                <a:gd name="T85" fmla="*/ 1 h 162"/>
                <a:gd name="T86" fmla="*/ 5 w 2129"/>
                <a:gd name="T87" fmla="*/ 18 h 162"/>
                <a:gd name="T88" fmla="*/ 0 w 2129"/>
                <a:gd name="T89" fmla="*/ 56 h 16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129" h="162">
                  <a:moveTo>
                    <a:pt x="0" y="78"/>
                  </a:moveTo>
                  <a:lnTo>
                    <a:pt x="0" y="122"/>
                  </a:lnTo>
                  <a:lnTo>
                    <a:pt x="0" y="161"/>
                  </a:lnTo>
                  <a:lnTo>
                    <a:pt x="5" y="129"/>
                  </a:lnTo>
                  <a:lnTo>
                    <a:pt x="7" y="104"/>
                  </a:lnTo>
                  <a:lnTo>
                    <a:pt x="9" y="58"/>
                  </a:lnTo>
                  <a:lnTo>
                    <a:pt x="15" y="36"/>
                  </a:lnTo>
                  <a:lnTo>
                    <a:pt x="28" y="29"/>
                  </a:lnTo>
                  <a:lnTo>
                    <a:pt x="60" y="24"/>
                  </a:lnTo>
                  <a:lnTo>
                    <a:pt x="101" y="25"/>
                  </a:lnTo>
                  <a:lnTo>
                    <a:pt x="200" y="25"/>
                  </a:lnTo>
                  <a:lnTo>
                    <a:pt x="243" y="29"/>
                  </a:lnTo>
                  <a:lnTo>
                    <a:pt x="306" y="25"/>
                  </a:lnTo>
                  <a:lnTo>
                    <a:pt x="378" y="28"/>
                  </a:lnTo>
                  <a:lnTo>
                    <a:pt x="431" y="27"/>
                  </a:lnTo>
                  <a:lnTo>
                    <a:pt x="537" y="29"/>
                  </a:lnTo>
                  <a:lnTo>
                    <a:pt x="574" y="29"/>
                  </a:lnTo>
                  <a:lnTo>
                    <a:pt x="645" y="25"/>
                  </a:lnTo>
                  <a:lnTo>
                    <a:pt x="669" y="30"/>
                  </a:lnTo>
                  <a:lnTo>
                    <a:pt x="735" y="25"/>
                  </a:lnTo>
                  <a:lnTo>
                    <a:pt x="836" y="29"/>
                  </a:lnTo>
                  <a:lnTo>
                    <a:pt x="870" y="33"/>
                  </a:lnTo>
                  <a:lnTo>
                    <a:pt x="923" y="29"/>
                  </a:lnTo>
                  <a:lnTo>
                    <a:pt x="968" y="35"/>
                  </a:lnTo>
                  <a:lnTo>
                    <a:pt x="1006" y="35"/>
                  </a:lnTo>
                  <a:lnTo>
                    <a:pt x="1079" y="29"/>
                  </a:lnTo>
                  <a:lnTo>
                    <a:pt x="1149" y="33"/>
                  </a:lnTo>
                  <a:lnTo>
                    <a:pt x="1212" y="40"/>
                  </a:lnTo>
                  <a:lnTo>
                    <a:pt x="1231" y="41"/>
                  </a:lnTo>
                  <a:lnTo>
                    <a:pt x="1316" y="37"/>
                  </a:lnTo>
                  <a:lnTo>
                    <a:pt x="1395" y="34"/>
                  </a:lnTo>
                  <a:lnTo>
                    <a:pt x="1414" y="32"/>
                  </a:lnTo>
                  <a:lnTo>
                    <a:pt x="1443" y="33"/>
                  </a:lnTo>
                  <a:lnTo>
                    <a:pt x="1525" y="36"/>
                  </a:lnTo>
                  <a:lnTo>
                    <a:pt x="1588" y="30"/>
                  </a:lnTo>
                  <a:lnTo>
                    <a:pt x="1621" y="32"/>
                  </a:lnTo>
                  <a:lnTo>
                    <a:pt x="1671" y="33"/>
                  </a:lnTo>
                  <a:lnTo>
                    <a:pt x="1714" y="29"/>
                  </a:lnTo>
                  <a:lnTo>
                    <a:pt x="1742" y="25"/>
                  </a:lnTo>
                  <a:lnTo>
                    <a:pt x="1781" y="32"/>
                  </a:lnTo>
                  <a:lnTo>
                    <a:pt x="1860" y="34"/>
                  </a:lnTo>
                  <a:lnTo>
                    <a:pt x="1913" y="25"/>
                  </a:lnTo>
                  <a:lnTo>
                    <a:pt x="1990" y="33"/>
                  </a:lnTo>
                  <a:lnTo>
                    <a:pt x="2046" y="33"/>
                  </a:lnTo>
                  <a:lnTo>
                    <a:pt x="2075" y="33"/>
                  </a:lnTo>
                  <a:lnTo>
                    <a:pt x="2093" y="47"/>
                  </a:lnTo>
                  <a:lnTo>
                    <a:pt x="2105" y="54"/>
                  </a:lnTo>
                  <a:lnTo>
                    <a:pt x="2115" y="68"/>
                  </a:lnTo>
                  <a:lnTo>
                    <a:pt x="2122" y="92"/>
                  </a:lnTo>
                  <a:lnTo>
                    <a:pt x="2128" y="124"/>
                  </a:lnTo>
                  <a:lnTo>
                    <a:pt x="2128" y="58"/>
                  </a:lnTo>
                  <a:lnTo>
                    <a:pt x="2128" y="41"/>
                  </a:lnTo>
                  <a:lnTo>
                    <a:pt x="2125" y="30"/>
                  </a:lnTo>
                  <a:lnTo>
                    <a:pt x="2120" y="16"/>
                  </a:lnTo>
                  <a:lnTo>
                    <a:pt x="2089" y="7"/>
                  </a:lnTo>
                  <a:lnTo>
                    <a:pt x="1974" y="6"/>
                  </a:lnTo>
                  <a:lnTo>
                    <a:pt x="1946" y="1"/>
                  </a:lnTo>
                  <a:lnTo>
                    <a:pt x="1855" y="1"/>
                  </a:lnTo>
                  <a:lnTo>
                    <a:pt x="1829" y="3"/>
                  </a:lnTo>
                  <a:lnTo>
                    <a:pt x="1774" y="3"/>
                  </a:lnTo>
                  <a:lnTo>
                    <a:pt x="1733" y="2"/>
                  </a:lnTo>
                  <a:lnTo>
                    <a:pt x="1658" y="8"/>
                  </a:lnTo>
                  <a:lnTo>
                    <a:pt x="1501" y="3"/>
                  </a:lnTo>
                  <a:lnTo>
                    <a:pt x="1453" y="6"/>
                  </a:lnTo>
                  <a:lnTo>
                    <a:pt x="1366" y="10"/>
                  </a:lnTo>
                  <a:lnTo>
                    <a:pt x="1311" y="6"/>
                  </a:lnTo>
                  <a:lnTo>
                    <a:pt x="1256" y="6"/>
                  </a:lnTo>
                  <a:lnTo>
                    <a:pt x="1212" y="6"/>
                  </a:lnTo>
                  <a:lnTo>
                    <a:pt x="1164" y="9"/>
                  </a:lnTo>
                  <a:lnTo>
                    <a:pt x="1135" y="4"/>
                  </a:lnTo>
                  <a:lnTo>
                    <a:pt x="1031" y="6"/>
                  </a:lnTo>
                  <a:lnTo>
                    <a:pt x="1000" y="6"/>
                  </a:lnTo>
                  <a:lnTo>
                    <a:pt x="945" y="4"/>
                  </a:lnTo>
                  <a:lnTo>
                    <a:pt x="837" y="6"/>
                  </a:lnTo>
                  <a:lnTo>
                    <a:pt x="741" y="4"/>
                  </a:lnTo>
                  <a:lnTo>
                    <a:pt x="652" y="4"/>
                  </a:lnTo>
                  <a:lnTo>
                    <a:pt x="610" y="6"/>
                  </a:lnTo>
                  <a:lnTo>
                    <a:pt x="569" y="2"/>
                  </a:lnTo>
                  <a:lnTo>
                    <a:pt x="535" y="2"/>
                  </a:lnTo>
                  <a:lnTo>
                    <a:pt x="431" y="2"/>
                  </a:lnTo>
                  <a:lnTo>
                    <a:pt x="312" y="4"/>
                  </a:lnTo>
                  <a:lnTo>
                    <a:pt x="256" y="2"/>
                  </a:lnTo>
                  <a:lnTo>
                    <a:pt x="190" y="4"/>
                  </a:lnTo>
                  <a:lnTo>
                    <a:pt x="107" y="0"/>
                  </a:lnTo>
                  <a:lnTo>
                    <a:pt x="56" y="0"/>
                  </a:lnTo>
                  <a:lnTo>
                    <a:pt x="34" y="1"/>
                  </a:lnTo>
                  <a:lnTo>
                    <a:pt x="19" y="6"/>
                  </a:lnTo>
                  <a:lnTo>
                    <a:pt x="5" y="18"/>
                  </a:lnTo>
                  <a:lnTo>
                    <a:pt x="1" y="37"/>
                  </a:lnTo>
                  <a:lnTo>
                    <a:pt x="0" y="56"/>
                  </a:lnTo>
                  <a:lnTo>
                    <a:pt x="0" y="7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9351" name="Freeform 23"/>
            <p:cNvSpPr>
              <a:spLocks/>
            </p:cNvSpPr>
            <p:nvPr/>
          </p:nvSpPr>
          <p:spPr bwMode="auto">
            <a:xfrm>
              <a:off x="3574" y="363"/>
              <a:ext cx="2128" cy="65"/>
            </a:xfrm>
            <a:custGeom>
              <a:avLst/>
              <a:gdLst>
                <a:gd name="T0" fmla="*/ 0 w 2128"/>
                <a:gd name="T1" fmla="*/ 15 h 65"/>
                <a:gd name="T2" fmla="*/ 6 w 2128"/>
                <a:gd name="T3" fmla="*/ 12 h 65"/>
                <a:gd name="T4" fmla="*/ 8 w 2128"/>
                <a:gd name="T5" fmla="*/ 40 h 65"/>
                <a:gd name="T6" fmla="*/ 27 w 2128"/>
                <a:gd name="T7" fmla="*/ 52 h 65"/>
                <a:gd name="T8" fmla="*/ 59 w 2128"/>
                <a:gd name="T9" fmla="*/ 49 h 65"/>
                <a:gd name="T10" fmla="*/ 110 w 2128"/>
                <a:gd name="T11" fmla="*/ 49 h 65"/>
                <a:gd name="T12" fmla="*/ 162 w 2128"/>
                <a:gd name="T13" fmla="*/ 50 h 65"/>
                <a:gd name="T14" fmla="*/ 192 w 2128"/>
                <a:gd name="T15" fmla="*/ 51 h 65"/>
                <a:gd name="T16" fmla="*/ 248 w 2128"/>
                <a:gd name="T17" fmla="*/ 48 h 65"/>
                <a:gd name="T18" fmla="*/ 327 w 2128"/>
                <a:gd name="T19" fmla="*/ 51 h 65"/>
                <a:gd name="T20" fmla="*/ 413 w 2128"/>
                <a:gd name="T21" fmla="*/ 51 h 65"/>
                <a:gd name="T22" fmla="*/ 479 w 2128"/>
                <a:gd name="T23" fmla="*/ 53 h 65"/>
                <a:gd name="T24" fmla="*/ 517 w 2128"/>
                <a:gd name="T25" fmla="*/ 52 h 65"/>
                <a:gd name="T26" fmla="*/ 645 w 2128"/>
                <a:gd name="T27" fmla="*/ 53 h 65"/>
                <a:gd name="T28" fmla="*/ 725 w 2128"/>
                <a:gd name="T29" fmla="*/ 49 h 65"/>
                <a:gd name="T30" fmla="*/ 805 w 2128"/>
                <a:gd name="T31" fmla="*/ 50 h 65"/>
                <a:gd name="T32" fmla="*/ 869 w 2128"/>
                <a:gd name="T33" fmla="*/ 50 h 65"/>
                <a:gd name="T34" fmla="*/ 968 w 2128"/>
                <a:gd name="T35" fmla="*/ 49 h 65"/>
                <a:gd name="T36" fmla="*/ 1044 w 2128"/>
                <a:gd name="T37" fmla="*/ 46 h 65"/>
                <a:gd name="T38" fmla="*/ 1157 w 2128"/>
                <a:gd name="T39" fmla="*/ 47 h 65"/>
                <a:gd name="T40" fmla="*/ 1295 w 2128"/>
                <a:gd name="T41" fmla="*/ 49 h 65"/>
                <a:gd name="T42" fmla="*/ 1377 w 2128"/>
                <a:gd name="T43" fmla="*/ 46 h 65"/>
                <a:gd name="T44" fmla="*/ 1412 w 2128"/>
                <a:gd name="T45" fmla="*/ 51 h 65"/>
                <a:gd name="T46" fmla="*/ 1519 w 2128"/>
                <a:gd name="T47" fmla="*/ 51 h 65"/>
                <a:gd name="T48" fmla="*/ 1606 w 2128"/>
                <a:gd name="T49" fmla="*/ 51 h 65"/>
                <a:gd name="T50" fmla="*/ 1636 w 2128"/>
                <a:gd name="T51" fmla="*/ 48 h 65"/>
                <a:gd name="T52" fmla="*/ 1686 w 2128"/>
                <a:gd name="T53" fmla="*/ 51 h 65"/>
                <a:gd name="T54" fmla="*/ 1712 w 2128"/>
                <a:gd name="T55" fmla="*/ 52 h 65"/>
                <a:gd name="T56" fmla="*/ 1782 w 2128"/>
                <a:gd name="T57" fmla="*/ 51 h 65"/>
                <a:gd name="T58" fmla="*/ 1841 w 2128"/>
                <a:gd name="T59" fmla="*/ 50 h 65"/>
                <a:gd name="T60" fmla="*/ 1937 w 2128"/>
                <a:gd name="T61" fmla="*/ 48 h 65"/>
                <a:gd name="T62" fmla="*/ 2072 w 2128"/>
                <a:gd name="T63" fmla="*/ 47 h 65"/>
                <a:gd name="T64" fmla="*/ 2104 w 2128"/>
                <a:gd name="T65" fmla="*/ 42 h 65"/>
                <a:gd name="T66" fmla="*/ 2120 w 2128"/>
                <a:gd name="T67" fmla="*/ 27 h 65"/>
                <a:gd name="T68" fmla="*/ 2127 w 2128"/>
                <a:gd name="T69" fmla="*/ 40 h 65"/>
                <a:gd name="T70" fmla="*/ 2124 w 2128"/>
                <a:gd name="T71" fmla="*/ 51 h 65"/>
                <a:gd name="T72" fmla="*/ 2107 w 2128"/>
                <a:gd name="T73" fmla="*/ 61 h 65"/>
                <a:gd name="T74" fmla="*/ 1972 w 2128"/>
                <a:gd name="T75" fmla="*/ 61 h 65"/>
                <a:gd name="T76" fmla="*/ 1854 w 2128"/>
                <a:gd name="T77" fmla="*/ 63 h 65"/>
                <a:gd name="T78" fmla="*/ 1800 w 2128"/>
                <a:gd name="T79" fmla="*/ 64 h 65"/>
                <a:gd name="T80" fmla="*/ 1739 w 2128"/>
                <a:gd name="T81" fmla="*/ 64 h 65"/>
                <a:gd name="T82" fmla="*/ 1628 w 2128"/>
                <a:gd name="T83" fmla="*/ 60 h 65"/>
                <a:gd name="T84" fmla="*/ 1493 w 2128"/>
                <a:gd name="T85" fmla="*/ 59 h 65"/>
                <a:gd name="T86" fmla="*/ 1382 w 2128"/>
                <a:gd name="T87" fmla="*/ 61 h 65"/>
                <a:gd name="T88" fmla="*/ 1310 w 2128"/>
                <a:gd name="T89" fmla="*/ 61 h 65"/>
                <a:gd name="T90" fmla="*/ 1256 w 2128"/>
                <a:gd name="T91" fmla="*/ 61 h 65"/>
                <a:gd name="T92" fmla="*/ 1212 w 2128"/>
                <a:gd name="T93" fmla="*/ 62 h 65"/>
                <a:gd name="T94" fmla="*/ 1163 w 2128"/>
                <a:gd name="T95" fmla="*/ 60 h 65"/>
                <a:gd name="T96" fmla="*/ 1106 w 2128"/>
                <a:gd name="T97" fmla="*/ 63 h 65"/>
                <a:gd name="T98" fmla="*/ 1030 w 2128"/>
                <a:gd name="T99" fmla="*/ 62 h 65"/>
                <a:gd name="T100" fmla="*/ 971 w 2128"/>
                <a:gd name="T101" fmla="*/ 62 h 65"/>
                <a:gd name="T102" fmla="*/ 885 w 2128"/>
                <a:gd name="T103" fmla="*/ 64 h 65"/>
                <a:gd name="T104" fmla="*/ 784 w 2128"/>
                <a:gd name="T105" fmla="*/ 64 h 65"/>
                <a:gd name="T106" fmla="*/ 692 w 2128"/>
                <a:gd name="T107" fmla="*/ 64 h 65"/>
                <a:gd name="T108" fmla="*/ 609 w 2128"/>
                <a:gd name="T109" fmla="*/ 61 h 65"/>
                <a:gd name="T110" fmla="*/ 534 w 2128"/>
                <a:gd name="T111" fmla="*/ 62 h 65"/>
                <a:gd name="T112" fmla="*/ 401 w 2128"/>
                <a:gd name="T113" fmla="*/ 63 h 65"/>
                <a:gd name="T114" fmla="*/ 256 w 2128"/>
                <a:gd name="T115" fmla="*/ 62 h 65"/>
                <a:gd name="T116" fmla="*/ 19 w 2128"/>
                <a:gd name="T117" fmla="*/ 61 h 65"/>
                <a:gd name="T118" fmla="*/ 1 w 2128"/>
                <a:gd name="T119" fmla="*/ 49 h 65"/>
                <a:gd name="T120" fmla="*/ 0 w 2128"/>
                <a:gd name="T121" fmla="*/ 32 h 6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8" h="65">
                  <a:moveTo>
                    <a:pt x="0" y="32"/>
                  </a:moveTo>
                  <a:lnTo>
                    <a:pt x="0" y="15"/>
                  </a:lnTo>
                  <a:lnTo>
                    <a:pt x="0" y="0"/>
                  </a:lnTo>
                  <a:lnTo>
                    <a:pt x="6" y="12"/>
                  </a:lnTo>
                  <a:lnTo>
                    <a:pt x="7" y="22"/>
                  </a:lnTo>
                  <a:lnTo>
                    <a:pt x="8" y="40"/>
                  </a:lnTo>
                  <a:lnTo>
                    <a:pt x="15" y="49"/>
                  </a:lnTo>
                  <a:lnTo>
                    <a:pt x="27" y="52"/>
                  </a:lnTo>
                  <a:lnTo>
                    <a:pt x="40" y="50"/>
                  </a:lnTo>
                  <a:lnTo>
                    <a:pt x="59" y="49"/>
                  </a:lnTo>
                  <a:lnTo>
                    <a:pt x="91" y="48"/>
                  </a:lnTo>
                  <a:lnTo>
                    <a:pt x="110" y="49"/>
                  </a:lnTo>
                  <a:lnTo>
                    <a:pt x="127" y="49"/>
                  </a:lnTo>
                  <a:lnTo>
                    <a:pt x="162" y="50"/>
                  </a:lnTo>
                  <a:lnTo>
                    <a:pt x="175" y="51"/>
                  </a:lnTo>
                  <a:lnTo>
                    <a:pt x="192" y="51"/>
                  </a:lnTo>
                  <a:lnTo>
                    <a:pt x="219" y="49"/>
                  </a:lnTo>
                  <a:lnTo>
                    <a:pt x="248" y="48"/>
                  </a:lnTo>
                  <a:lnTo>
                    <a:pt x="284" y="48"/>
                  </a:lnTo>
                  <a:lnTo>
                    <a:pt x="327" y="51"/>
                  </a:lnTo>
                  <a:lnTo>
                    <a:pt x="383" y="53"/>
                  </a:lnTo>
                  <a:lnTo>
                    <a:pt x="413" y="51"/>
                  </a:lnTo>
                  <a:lnTo>
                    <a:pt x="431" y="53"/>
                  </a:lnTo>
                  <a:lnTo>
                    <a:pt x="479" y="53"/>
                  </a:lnTo>
                  <a:lnTo>
                    <a:pt x="496" y="50"/>
                  </a:lnTo>
                  <a:lnTo>
                    <a:pt x="517" y="52"/>
                  </a:lnTo>
                  <a:lnTo>
                    <a:pt x="574" y="52"/>
                  </a:lnTo>
                  <a:lnTo>
                    <a:pt x="645" y="53"/>
                  </a:lnTo>
                  <a:lnTo>
                    <a:pt x="669" y="51"/>
                  </a:lnTo>
                  <a:lnTo>
                    <a:pt x="725" y="49"/>
                  </a:lnTo>
                  <a:lnTo>
                    <a:pt x="762" y="48"/>
                  </a:lnTo>
                  <a:lnTo>
                    <a:pt x="805" y="50"/>
                  </a:lnTo>
                  <a:lnTo>
                    <a:pt x="835" y="52"/>
                  </a:lnTo>
                  <a:lnTo>
                    <a:pt x="869" y="50"/>
                  </a:lnTo>
                  <a:lnTo>
                    <a:pt x="929" y="52"/>
                  </a:lnTo>
                  <a:lnTo>
                    <a:pt x="968" y="49"/>
                  </a:lnTo>
                  <a:lnTo>
                    <a:pt x="1005" y="49"/>
                  </a:lnTo>
                  <a:lnTo>
                    <a:pt x="1044" y="46"/>
                  </a:lnTo>
                  <a:lnTo>
                    <a:pt x="1093" y="50"/>
                  </a:lnTo>
                  <a:lnTo>
                    <a:pt x="1157" y="47"/>
                  </a:lnTo>
                  <a:lnTo>
                    <a:pt x="1230" y="47"/>
                  </a:lnTo>
                  <a:lnTo>
                    <a:pt x="1295" y="49"/>
                  </a:lnTo>
                  <a:lnTo>
                    <a:pt x="1334" y="46"/>
                  </a:lnTo>
                  <a:lnTo>
                    <a:pt x="1377" y="46"/>
                  </a:lnTo>
                  <a:lnTo>
                    <a:pt x="1394" y="50"/>
                  </a:lnTo>
                  <a:lnTo>
                    <a:pt x="1412" y="51"/>
                  </a:lnTo>
                  <a:lnTo>
                    <a:pt x="1469" y="49"/>
                  </a:lnTo>
                  <a:lnTo>
                    <a:pt x="1519" y="51"/>
                  </a:lnTo>
                  <a:lnTo>
                    <a:pt x="1587" y="51"/>
                  </a:lnTo>
                  <a:lnTo>
                    <a:pt x="1606" y="51"/>
                  </a:lnTo>
                  <a:lnTo>
                    <a:pt x="1619" y="51"/>
                  </a:lnTo>
                  <a:lnTo>
                    <a:pt x="1636" y="48"/>
                  </a:lnTo>
                  <a:lnTo>
                    <a:pt x="1670" y="50"/>
                  </a:lnTo>
                  <a:lnTo>
                    <a:pt x="1686" y="51"/>
                  </a:lnTo>
                  <a:lnTo>
                    <a:pt x="1698" y="50"/>
                  </a:lnTo>
                  <a:lnTo>
                    <a:pt x="1712" y="52"/>
                  </a:lnTo>
                  <a:lnTo>
                    <a:pt x="1739" y="49"/>
                  </a:lnTo>
                  <a:lnTo>
                    <a:pt x="1782" y="51"/>
                  </a:lnTo>
                  <a:lnTo>
                    <a:pt x="1824" y="48"/>
                  </a:lnTo>
                  <a:lnTo>
                    <a:pt x="1841" y="50"/>
                  </a:lnTo>
                  <a:lnTo>
                    <a:pt x="1859" y="50"/>
                  </a:lnTo>
                  <a:lnTo>
                    <a:pt x="1937" y="48"/>
                  </a:lnTo>
                  <a:lnTo>
                    <a:pt x="2013" y="50"/>
                  </a:lnTo>
                  <a:lnTo>
                    <a:pt x="2072" y="47"/>
                  </a:lnTo>
                  <a:lnTo>
                    <a:pt x="2092" y="45"/>
                  </a:lnTo>
                  <a:lnTo>
                    <a:pt x="2104" y="42"/>
                  </a:lnTo>
                  <a:lnTo>
                    <a:pt x="2113" y="36"/>
                  </a:lnTo>
                  <a:lnTo>
                    <a:pt x="2120" y="27"/>
                  </a:lnTo>
                  <a:lnTo>
                    <a:pt x="2127" y="14"/>
                  </a:lnTo>
                  <a:lnTo>
                    <a:pt x="2127" y="40"/>
                  </a:lnTo>
                  <a:lnTo>
                    <a:pt x="2127" y="47"/>
                  </a:lnTo>
                  <a:lnTo>
                    <a:pt x="2124" y="51"/>
                  </a:lnTo>
                  <a:lnTo>
                    <a:pt x="2118" y="57"/>
                  </a:lnTo>
                  <a:lnTo>
                    <a:pt x="2107" y="61"/>
                  </a:lnTo>
                  <a:lnTo>
                    <a:pt x="2029" y="64"/>
                  </a:lnTo>
                  <a:lnTo>
                    <a:pt x="1972" y="61"/>
                  </a:lnTo>
                  <a:lnTo>
                    <a:pt x="1945" y="63"/>
                  </a:lnTo>
                  <a:lnTo>
                    <a:pt x="1854" y="63"/>
                  </a:lnTo>
                  <a:lnTo>
                    <a:pt x="1828" y="62"/>
                  </a:lnTo>
                  <a:lnTo>
                    <a:pt x="1800" y="64"/>
                  </a:lnTo>
                  <a:lnTo>
                    <a:pt x="1772" y="62"/>
                  </a:lnTo>
                  <a:lnTo>
                    <a:pt x="1739" y="64"/>
                  </a:lnTo>
                  <a:lnTo>
                    <a:pt x="1653" y="63"/>
                  </a:lnTo>
                  <a:lnTo>
                    <a:pt x="1628" y="60"/>
                  </a:lnTo>
                  <a:lnTo>
                    <a:pt x="1547" y="63"/>
                  </a:lnTo>
                  <a:lnTo>
                    <a:pt x="1493" y="59"/>
                  </a:lnTo>
                  <a:lnTo>
                    <a:pt x="1430" y="63"/>
                  </a:lnTo>
                  <a:lnTo>
                    <a:pt x="1382" y="61"/>
                  </a:lnTo>
                  <a:lnTo>
                    <a:pt x="1336" y="63"/>
                  </a:lnTo>
                  <a:lnTo>
                    <a:pt x="1310" y="61"/>
                  </a:lnTo>
                  <a:lnTo>
                    <a:pt x="1287" y="61"/>
                  </a:lnTo>
                  <a:lnTo>
                    <a:pt x="1256" y="61"/>
                  </a:lnTo>
                  <a:lnTo>
                    <a:pt x="1235" y="60"/>
                  </a:lnTo>
                  <a:lnTo>
                    <a:pt x="1212" y="62"/>
                  </a:lnTo>
                  <a:lnTo>
                    <a:pt x="1188" y="60"/>
                  </a:lnTo>
                  <a:lnTo>
                    <a:pt x="1163" y="60"/>
                  </a:lnTo>
                  <a:lnTo>
                    <a:pt x="1134" y="62"/>
                  </a:lnTo>
                  <a:lnTo>
                    <a:pt x="1106" y="63"/>
                  </a:lnTo>
                  <a:lnTo>
                    <a:pt x="1075" y="63"/>
                  </a:lnTo>
                  <a:lnTo>
                    <a:pt x="1030" y="62"/>
                  </a:lnTo>
                  <a:lnTo>
                    <a:pt x="998" y="63"/>
                  </a:lnTo>
                  <a:lnTo>
                    <a:pt x="971" y="62"/>
                  </a:lnTo>
                  <a:lnTo>
                    <a:pt x="945" y="62"/>
                  </a:lnTo>
                  <a:lnTo>
                    <a:pt x="885" y="64"/>
                  </a:lnTo>
                  <a:lnTo>
                    <a:pt x="837" y="61"/>
                  </a:lnTo>
                  <a:lnTo>
                    <a:pt x="784" y="64"/>
                  </a:lnTo>
                  <a:lnTo>
                    <a:pt x="740" y="62"/>
                  </a:lnTo>
                  <a:lnTo>
                    <a:pt x="692" y="64"/>
                  </a:lnTo>
                  <a:lnTo>
                    <a:pt x="652" y="62"/>
                  </a:lnTo>
                  <a:lnTo>
                    <a:pt x="609" y="61"/>
                  </a:lnTo>
                  <a:lnTo>
                    <a:pt x="569" y="62"/>
                  </a:lnTo>
                  <a:lnTo>
                    <a:pt x="534" y="62"/>
                  </a:lnTo>
                  <a:lnTo>
                    <a:pt x="431" y="62"/>
                  </a:lnTo>
                  <a:lnTo>
                    <a:pt x="401" y="63"/>
                  </a:lnTo>
                  <a:lnTo>
                    <a:pt x="311" y="62"/>
                  </a:lnTo>
                  <a:lnTo>
                    <a:pt x="256" y="62"/>
                  </a:lnTo>
                  <a:lnTo>
                    <a:pt x="103" y="61"/>
                  </a:lnTo>
                  <a:lnTo>
                    <a:pt x="19" y="61"/>
                  </a:lnTo>
                  <a:lnTo>
                    <a:pt x="4" y="56"/>
                  </a:lnTo>
                  <a:lnTo>
                    <a:pt x="1" y="49"/>
                  </a:lnTo>
                  <a:lnTo>
                    <a:pt x="0" y="41"/>
                  </a:lnTo>
                  <a:lnTo>
                    <a:pt x="0" y="32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9352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99353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99354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pitchFamily="18" charset="0"/>
              </a:defRPr>
            </a:lvl1pPr>
          </a:lstStyle>
          <a:p>
            <a:fld id="{4C9A1665-4EB1-4741-8411-9230963E180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24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itchFamily="2" charset="2"/>
        <a:buChar char="v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itchFamily="2" charset="2"/>
        <a:buChar char="v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75000"/>
        <a:buFont typeface="Wingdings" charset="0"/>
        <a:buChar char="v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75000"/>
        <a:buFont typeface="Wingdings" charset="0"/>
        <a:buChar char="v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75000"/>
        <a:buFont typeface="Wingdings" charset="0"/>
        <a:buChar char="v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75000"/>
        <a:buFont typeface="Wingdings" charset="0"/>
        <a:buChar char="v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457200" y="992188"/>
            <a:ext cx="8153400" cy="1600200"/>
            <a:chOff x="288" y="625"/>
            <a:chExt cx="5136" cy="1008"/>
          </a:xfrm>
        </p:grpSpPr>
        <p:sp>
          <p:nvSpPr>
            <p:cNvPr id="96259" name="Arc 3"/>
            <p:cNvSpPr>
              <a:spLocks/>
            </p:cNvSpPr>
            <p:nvPr/>
          </p:nvSpPr>
          <p:spPr bwMode="invGray">
            <a:xfrm>
              <a:off x="3595" y="625"/>
              <a:ext cx="1829" cy="1008"/>
            </a:xfrm>
            <a:custGeom>
              <a:avLst/>
              <a:gdLst>
                <a:gd name="T0" fmla="*/ 25 w 21912"/>
                <a:gd name="T1" fmla="*/ 0 h 43200"/>
                <a:gd name="T2" fmla="*/ 0 w 21912"/>
                <a:gd name="T3" fmla="*/ 1008 h 43200"/>
                <a:gd name="T4" fmla="*/ 26 w 21912"/>
                <a:gd name="T5" fmla="*/ 504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  <a:lnTo>
                    <a:pt x="312" y="21600"/>
                  </a:lnTo>
                  <a:lnTo>
                    <a:pt x="3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6260" name="Arc 4"/>
            <p:cNvSpPr>
              <a:spLocks/>
            </p:cNvSpPr>
            <p:nvPr/>
          </p:nvSpPr>
          <p:spPr bwMode="invGray">
            <a:xfrm>
              <a:off x="3548" y="729"/>
              <a:ext cx="1831" cy="800"/>
            </a:xfrm>
            <a:custGeom>
              <a:avLst/>
              <a:gdLst>
                <a:gd name="T0" fmla="*/ 26 w 21924"/>
                <a:gd name="T1" fmla="*/ 0 h 43200"/>
                <a:gd name="T2" fmla="*/ 0 w 21924"/>
                <a:gd name="T3" fmla="*/ 800 h 43200"/>
                <a:gd name="T4" fmla="*/ 27 w 21924"/>
                <a:gd name="T5" fmla="*/ 40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  <a:lnTo>
                    <a:pt x="324" y="21600"/>
                  </a:lnTo>
                  <a:lnTo>
                    <a:pt x="31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6261" name="Arc 5"/>
            <p:cNvSpPr>
              <a:spLocks/>
            </p:cNvSpPr>
            <p:nvPr/>
          </p:nvSpPr>
          <p:spPr bwMode="invGray">
            <a:xfrm>
              <a:off x="3521" y="868"/>
              <a:ext cx="1830" cy="522"/>
            </a:xfrm>
            <a:custGeom>
              <a:avLst/>
              <a:gdLst>
                <a:gd name="T0" fmla="*/ 26 w 21925"/>
                <a:gd name="T1" fmla="*/ 0 h 43200"/>
                <a:gd name="T2" fmla="*/ 0 w 21925"/>
                <a:gd name="T3" fmla="*/ 522 h 43200"/>
                <a:gd name="T4" fmla="*/ 27 w 21925"/>
                <a:gd name="T5" fmla="*/ 261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  <a:lnTo>
                    <a:pt x="325" y="21600"/>
                  </a:lnTo>
                  <a:lnTo>
                    <a:pt x="313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6262" name="AutoShape 6"/>
            <p:cNvSpPr>
              <a:spLocks noChangeArrowheads="1"/>
            </p:cNvSpPr>
            <p:nvPr/>
          </p:nvSpPr>
          <p:spPr bwMode="invGray">
            <a:xfrm>
              <a:off x="288" y="1076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>
                <a:ea typeface="新細明體" pitchFamily="-84" charset="-120"/>
              </a:endParaRPr>
            </a:p>
          </p:txBody>
        </p:sp>
      </p:grpSp>
      <p:sp>
        <p:nvSpPr>
          <p:cNvPr id="96263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9626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0574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9626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1" sz="1400">
                <a:ea typeface="新細明體" pitchFamily="-84" charset="-120"/>
              </a:defRPr>
            </a:lvl1pPr>
          </a:lstStyle>
          <a:p>
            <a:endParaRPr lang="en-US" altLang="zh-TW"/>
          </a:p>
        </p:txBody>
      </p:sp>
      <p:sp>
        <p:nvSpPr>
          <p:cNvPr id="9626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kumimoji="1" sz="1400">
                <a:ea typeface="新細明體" pitchFamily="-84" charset="-120"/>
              </a:defRPr>
            </a:lvl1pPr>
          </a:lstStyle>
          <a:p>
            <a:endParaRPr lang="en-US" altLang="zh-TW"/>
          </a:p>
        </p:txBody>
      </p:sp>
      <p:sp>
        <p:nvSpPr>
          <p:cNvPr id="9626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kumimoji="1" sz="1400">
                <a:ea typeface="新細明體" pitchFamily="-84" charset="-120"/>
              </a:defRPr>
            </a:lvl1pPr>
          </a:lstStyle>
          <a:p>
            <a:fld id="{515FCBA7-CE36-4676-A471-9CE38111D881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25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新細明體" charset="0"/>
          <a:cs typeface="新細明體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新細明體" charset="0"/>
          <a:cs typeface="新細明體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新細明體" charset="0"/>
          <a:cs typeface="新細明體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新細明體" charset="0"/>
          <a:cs typeface="新細明體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新細明體" charset="0"/>
          <a:cs typeface="新細明體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新細明體" charset="0"/>
          <a:cs typeface="新細明體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新細明體" charset="0"/>
          <a:cs typeface="新細明體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新細明體" charset="0"/>
          <a:cs typeface="新細明體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63500" dist="12700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63500" dist="12700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ahoma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ahoma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ahoma" pitchFamily="34" charset="0"/>
              </a:defRPr>
            </a:lvl1pPr>
          </a:lstStyle>
          <a:p>
            <a:fld id="{642839E7-1849-435C-9ACF-2A1D325EC9A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66"/>
        </a:buClr>
        <a:buFont typeface="Wingding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w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CC66"/>
        </a:buClr>
        <a:buFont typeface="Wingdings" pitchFamily="2" charset="2"/>
        <a:buChar char="w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w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CC66"/>
        </a:buClr>
        <a:buFont typeface="Wingdings" pitchFamily="2" charset="2"/>
        <a:buChar char="w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8909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grpSp>
          <p:nvGrpSpPr>
            <p:cNvPr id="11270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89093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9094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095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096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097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098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099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100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101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102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103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104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105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106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107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108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109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110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111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112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113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114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115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1271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89117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9118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89119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</p:grpSp>
      </p:grpSp>
      <p:sp>
        <p:nvSpPr>
          <p:cNvPr id="89120" name="Text Box 32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 b="1">
                <a:solidFill>
                  <a:srgbClr val="FFFFFF"/>
                </a:solidFill>
              </a:rPr>
              <a:t>©2003 TBBMI</a:t>
            </a:r>
          </a:p>
        </p:txBody>
      </p:sp>
      <p:sp>
        <p:nvSpPr>
          <p:cNvPr id="89121" name="Rectangle 33"/>
          <p:cNvSpPr>
            <a:spLocks noChangeArrowheads="1"/>
          </p:cNvSpPr>
          <p:nvPr/>
        </p:nvSpPr>
        <p:spPr bwMode="auto">
          <a:xfrm>
            <a:off x="7561263" y="6515100"/>
            <a:ext cx="72707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7.5.03c.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transition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-84" charset="2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pitchFamily="18" charset="0"/>
              </a:defRPr>
            </a:lvl1pPr>
          </a:lstStyle>
          <a:p>
            <a:fld id="{0B10090A-3574-459D-A9D7-3B7D40BD756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Osaka" pitchFamily="-84" charset="-128"/>
              </a:defRPr>
            </a:lvl1pPr>
          </a:lstStyle>
          <a:p>
            <a:endParaRPr lang="en-US" altLang="en-US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Osaka" pitchFamily="-84" charset="-128"/>
              </a:defRPr>
            </a:lvl1pPr>
          </a:lstStyle>
          <a:p>
            <a:endParaRPr lang="en-US" altLang="en-US"/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Osaka" pitchFamily="-84" charset="-128"/>
              </a:defRPr>
            </a:lvl1pPr>
          </a:lstStyle>
          <a:p>
            <a:fld id="{32C853A0-1818-429A-9D5A-962F817BF66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48131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2366963 h 1492"/>
              <a:gd name="T2" fmla="*/ 0 w 3625"/>
              <a:gd name="T3" fmla="*/ 0 h 1492"/>
              <a:gd name="T4" fmla="*/ 271463 w 3625"/>
              <a:gd name="T5" fmla="*/ 4763 h 1492"/>
              <a:gd name="T6" fmla="*/ 563563 w 3625"/>
              <a:gd name="T7" fmla="*/ 14288 h 1492"/>
              <a:gd name="T8" fmla="*/ 792163 w 3625"/>
              <a:gd name="T9" fmla="*/ 33338 h 1492"/>
              <a:gd name="T10" fmla="*/ 1031875 w 3625"/>
              <a:gd name="T11" fmla="*/ 57150 h 1492"/>
              <a:gd name="T12" fmla="*/ 1284288 w 3625"/>
              <a:gd name="T13" fmla="*/ 85725 h 1492"/>
              <a:gd name="T14" fmla="*/ 1519238 w 3625"/>
              <a:gd name="T15" fmla="*/ 123825 h 1492"/>
              <a:gd name="T16" fmla="*/ 1776413 w 3625"/>
              <a:gd name="T17" fmla="*/ 166688 h 1492"/>
              <a:gd name="T18" fmla="*/ 2001838 w 3625"/>
              <a:gd name="T19" fmla="*/ 211138 h 1492"/>
              <a:gd name="T20" fmla="*/ 2287588 w 3625"/>
              <a:gd name="T21" fmla="*/ 277813 h 1492"/>
              <a:gd name="T22" fmla="*/ 2536825 w 3625"/>
              <a:gd name="T23" fmla="*/ 344488 h 1492"/>
              <a:gd name="T24" fmla="*/ 2798763 w 3625"/>
              <a:gd name="T25" fmla="*/ 427038 h 1492"/>
              <a:gd name="T26" fmla="*/ 2995613 w 3625"/>
              <a:gd name="T27" fmla="*/ 488950 h 1492"/>
              <a:gd name="T28" fmla="*/ 3309938 w 3625"/>
              <a:gd name="T29" fmla="*/ 609600 h 1492"/>
              <a:gd name="T30" fmla="*/ 3540125 w 3625"/>
              <a:gd name="T31" fmla="*/ 704850 h 1492"/>
              <a:gd name="T32" fmla="*/ 3898900 w 3625"/>
              <a:gd name="T33" fmla="*/ 868363 h 1492"/>
              <a:gd name="T34" fmla="*/ 4232275 w 3625"/>
              <a:gd name="T35" fmla="*/ 1050925 h 1492"/>
              <a:gd name="T36" fmla="*/ 4538663 w 3625"/>
              <a:gd name="T37" fmla="*/ 1247775 h 1492"/>
              <a:gd name="T38" fmla="*/ 4835525 w 3625"/>
              <a:gd name="T39" fmla="*/ 1460500 h 1492"/>
              <a:gd name="T40" fmla="*/ 5068888 w 3625"/>
              <a:gd name="T41" fmla="*/ 1647825 h 1492"/>
              <a:gd name="T42" fmla="*/ 5289550 w 3625"/>
              <a:gd name="T43" fmla="*/ 1854200 h 1492"/>
              <a:gd name="T44" fmla="*/ 5461000 w 3625"/>
              <a:gd name="T45" fmla="*/ 2032000 h 1492"/>
              <a:gd name="T46" fmla="*/ 5594350 w 3625"/>
              <a:gd name="T47" fmla="*/ 2190750 h 1492"/>
              <a:gd name="T48" fmla="*/ 5753100 w 3625"/>
              <a:gd name="T49" fmla="*/ 2366963 h 1492"/>
              <a:gd name="T50" fmla="*/ 5727700 w 3625"/>
              <a:gd name="T51" fmla="*/ 2366963 h 1492"/>
              <a:gd name="T52" fmla="*/ 0 w 3625"/>
              <a:gd name="T53" fmla="*/ 2366963 h 149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8132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4314825 w 5143"/>
              <a:gd name="T1" fmla="*/ 642938 h 1902"/>
              <a:gd name="T2" fmla="*/ 3914775 w 5143"/>
              <a:gd name="T3" fmla="*/ 528638 h 1902"/>
              <a:gd name="T4" fmla="*/ 3495675 w 5143"/>
              <a:gd name="T5" fmla="*/ 414338 h 1902"/>
              <a:gd name="T6" fmla="*/ 3062288 w 5143"/>
              <a:gd name="T7" fmla="*/ 314325 h 1902"/>
              <a:gd name="T8" fmla="*/ 2690813 w 5143"/>
              <a:gd name="T9" fmla="*/ 242888 h 1902"/>
              <a:gd name="T10" fmla="*/ 2276475 w 5143"/>
              <a:gd name="T11" fmla="*/ 176213 h 1902"/>
              <a:gd name="T12" fmla="*/ 1885950 w 5143"/>
              <a:gd name="T13" fmla="*/ 119063 h 1902"/>
              <a:gd name="T14" fmla="*/ 1519238 w 5143"/>
              <a:gd name="T15" fmla="*/ 76200 h 1902"/>
              <a:gd name="T16" fmla="*/ 1185863 w 5143"/>
              <a:gd name="T17" fmla="*/ 47625 h 1902"/>
              <a:gd name="T18" fmla="*/ 795338 w 5143"/>
              <a:gd name="T19" fmla="*/ 23813 h 1902"/>
              <a:gd name="T20" fmla="*/ 390525 w 5143"/>
              <a:gd name="T21" fmla="*/ 4763 h 1902"/>
              <a:gd name="T22" fmla="*/ 0 w 5143"/>
              <a:gd name="T23" fmla="*/ 0 h 1902"/>
              <a:gd name="T24" fmla="*/ 0 w 5143"/>
              <a:gd name="T25" fmla="*/ 436563 h 1902"/>
              <a:gd name="T26" fmla="*/ 0 w 5143"/>
              <a:gd name="T27" fmla="*/ 547688 h 1902"/>
              <a:gd name="T28" fmla="*/ 0 w 5143"/>
              <a:gd name="T29" fmla="*/ 436563 h 1902"/>
              <a:gd name="T30" fmla="*/ 0 w 5143"/>
              <a:gd name="T31" fmla="*/ 542925 h 1902"/>
              <a:gd name="T32" fmla="*/ 538163 w 5143"/>
              <a:gd name="T33" fmla="*/ 557213 h 1902"/>
              <a:gd name="T34" fmla="*/ 962025 w 5143"/>
              <a:gd name="T35" fmla="*/ 590550 h 1902"/>
              <a:gd name="T36" fmla="*/ 1352550 w 5143"/>
              <a:gd name="T37" fmla="*/ 633413 h 1902"/>
              <a:gd name="T38" fmla="*/ 1695450 w 5143"/>
              <a:gd name="T39" fmla="*/ 690563 h 1902"/>
              <a:gd name="T40" fmla="*/ 2024063 w 5143"/>
              <a:gd name="T41" fmla="*/ 752475 h 1902"/>
              <a:gd name="T42" fmla="*/ 2452688 w 5143"/>
              <a:gd name="T43" fmla="*/ 857250 h 1902"/>
              <a:gd name="T44" fmla="*/ 2795588 w 5143"/>
              <a:gd name="T45" fmla="*/ 957263 h 1902"/>
              <a:gd name="T46" fmla="*/ 3128963 w 5143"/>
              <a:gd name="T47" fmla="*/ 1076325 h 1902"/>
              <a:gd name="T48" fmla="*/ 3438525 w 5143"/>
              <a:gd name="T49" fmla="*/ 1185863 h 1902"/>
              <a:gd name="T50" fmla="*/ 3805238 w 5143"/>
              <a:gd name="T51" fmla="*/ 1352550 h 1902"/>
              <a:gd name="T52" fmla="*/ 4148138 w 5143"/>
              <a:gd name="T53" fmla="*/ 1524000 h 1902"/>
              <a:gd name="T54" fmla="*/ 4495800 w 5143"/>
              <a:gd name="T55" fmla="*/ 1738313 h 1902"/>
              <a:gd name="T56" fmla="*/ 4781550 w 5143"/>
              <a:gd name="T57" fmla="*/ 1924050 h 1902"/>
              <a:gd name="T58" fmla="*/ 5057775 w 5143"/>
              <a:gd name="T59" fmla="*/ 2138363 h 1902"/>
              <a:gd name="T60" fmla="*/ 5319713 w 5143"/>
              <a:gd name="T61" fmla="*/ 2376488 h 1902"/>
              <a:gd name="T62" fmla="*/ 5524500 w 5143"/>
              <a:gd name="T63" fmla="*/ 2586038 h 1902"/>
              <a:gd name="T64" fmla="*/ 5734050 w 5143"/>
              <a:gd name="T65" fmla="*/ 2833688 h 1902"/>
              <a:gd name="T66" fmla="*/ 5872163 w 5143"/>
              <a:gd name="T67" fmla="*/ 3017838 h 1902"/>
              <a:gd name="T68" fmla="*/ 8162925 w 5143"/>
              <a:gd name="T69" fmla="*/ 3017838 h 1902"/>
              <a:gd name="T70" fmla="*/ 8058150 w 5143"/>
              <a:gd name="T71" fmla="*/ 2900363 h 1902"/>
              <a:gd name="T72" fmla="*/ 7886700 w 5143"/>
              <a:gd name="T73" fmla="*/ 2709863 h 1902"/>
              <a:gd name="T74" fmla="*/ 7615238 w 5143"/>
              <a:gd name="T75" fmla="*/ 2443163 h 1902"/>
              <a:gd name="T76" fmla="*/ 7329488 w 5143"/>
              <a:gd name="T77" fmla="*/ 2195513 h 1902"/>
              <a:gd name="T78" fmla="*/ 7000875 w 5143"/>
              <a:gd name="T79" fmla="*/ 1938338 h 1902"/>
              <a:gd name="T80" fmla="*/ 6643688 w 5143"/>
              <a:gd name="T81" fmla="*/ 1700213 h 1902"/>
              <a:gd name="T82" fmla="*/ 6286500 w 5143"/>
              <a:gd name="T83" fmla="*/ 1490663 h 1902"/>
              <a:gd name="T84" fmla="*/ 5886450 w 5143"/>
              <a:gd name="T85" fmla="*/ 1271588 h 1902"/>
              <a:gd name="T86" fmla="*/ 5543550 w 5143"/>
              <a:gd name="T87" fmla="*/ 1114425 h 1902"/>
              <a:gd name="T88" fmla="*/ 5129213 w 5143"/>
              <a:gd name="T89" fmla="*/ 933450 h 1902"/>
              <a:gd name="T90" fmla="*/ 4705350 w 5143"/>
              <a:gd name="T91" fmla="*/ 776288 h 1902"/>
              <a:gd name="T92" fmla="*/ 4314825 w 5143"/>
              <a:gd name="T93" fmla="*/ 642938 h 19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8133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538163 h 2325"/>
              <a:gd name="T4" fmla="*/ 885825 w 5760"/>
              <a:gd name="T5" fmla="*/ 566738 h 2325"/>
              <a:gd name="T6" fmla="*/ 1281113 w 5760"/>
              <a:gd name="T7" fmla="*/ 595313 h 2325"/>
              <a:gd name="T8" fmla="*/ 1676400 w 5760"/>
              <a:gd name="T9" fmla="*/ 633413 h 2325"/>
              <a:gd name="T10" fmla="*/ 2019300 w 5760"/>
              <a:gd name="T11" fmla="*/ 676275 h 2325"/>
              <a:gd name="T12" fmla="*/ 2443163 w 5760"/>
              <a:gd name="T13" fmla="*/ 738188 h 2325"/>
              <a:gd name="T14" fmla="*/ 2843213 w 5760"/>
              <a:gd name="T15" fmla="*/ 809625 h 2325"/>
              <a:gd name="T16" fmla="*/ 3295650 w 5760"/>
              <a:gd name="T17" fmla="*/ 904875 h 2325"/>
              <a:gd name="T18" fmla="*/ 3705225 w 5760"/>
              <a:gd name="T19" fmla="*/ 1000125 h 2325"/>
              <a:gd name="T20" fmla="*/ 4038600 w 5760"/>
              <a:gd name="T21" fmla="*/ 1090613 h 2325"/>
              <a:gd name="T22" fmla="*/ 4405313 w 5760"/>
              <a:gd name="T23" fmla="*/ 1204913 h 2325"/>
              <a:gd name="T24" fmla="*/ 4767263 w 5760"/>
              <a:gd name="T25" fmla="*/ 1328738 h 2325"/>
              <a:gd name="T26" fmla="*/ 5129213 w 5760"/>
              <a:gd name="T27" fmla="*/ 1466850 h 2325"/>
              <a:gd name="T28" fmla="*/ 5457825 w 5760"/>
              <a:gd name="T29" fmla="*/ 1595438 h 2325"/>
              <a:gd name="T30" fmla="*/ 5815013 w 5760"/>
              <a:gd name="T31" fmla="*/ 1762125 h 2325"/>
              <a:gd name="T32" fmla="*/ 6196013 w 5760"/>
              <a:gd name="T33" fmla="*/ 1957388 h 2325"/>
              <a:gd name="T34" fmla="*/ 6586538 w 5760"/>
              <a:gd name="T35" fmla="*/ 2181225 h 2325"/>
              <a:gd name="T36" fmla="*/ 6910388 w 5760"/>
              <a:gd name="T37" fmla="*/ 2390775 h 2325"/>
              <a:gd name="T38" fmla="*/ 7129463 w 5760"/>
              <a:gd name="T39" fmla="*/ 2543175 h 2325"/>
              <a:gd name="T40" fmla="*/ 7410450 w 5760"/>
              <a:gd name="T41" fmla="*/ 2762250 h 2325"/>
              <a:gd name="T42" fmla="*/ 7658100 w 5760"/>
              <a:gd name="T43" fmla="*/ 2976563 h 2325"/>
              <a:gd name="T44" fmla="*/ 7886700 w 5760"/>
              <a:gd name="T45" fmla="*/ 3200400 h 2325"/>
              <a:gd name="T46" fmla="*/ 8096250 w 5760"/>
              <a:gd name="T47" fmla="*/ 3419475 h 2325"/>
              <a:gd name="T48" fmla="*/ 8315325 w 5760"/>
              <a:gd name="T49" fmla="*/ 3689350 h 2325"/>
              <a:gd name="T50" fmla="*/ 9142413 w 5760"/>
              <a:gd name="T51" fmla="*/ 3689350 h 2325"/>
              <a:gd name="T52" fmla="*/ 9142413 w 5760"/>
              <a:gd name="T53" fmla="*/ 1976438 h 2325"/>
              <a:gd name="T54" fmla="*/ 8858250 w 5760"/>
              <a:gd name="T55" fmla="*/ 1776413 h 2325"/>
              <a:gd name="T56" fmla="*/ 8572500 w 5760"/>
              <a:gd name="T57" fmla="*/ 1619250 h 2325"/>
              <a:gd name="T58" fmla="*/ 8262938 w 5760"/>
              <a:gd name="T59" fmla="*/ 1457325 h 2325"/>
              <a:gd name="T60" fmla="*/ 7986713 w 5760"/>
              <a:gd name="T61" fmla="*/ 1328738 h 2325"/>
              <a:gd name="T62" fmla="*/ 7724775 w 5760"/>
              <a:gd name="T63" fmla="*/ 1223963 h 2325"/>
              <a:gd name="T64" fmla="*/ 7477125 w 5760"/>
              <a:gd name="T65" fmla="*/ 1128713 h 2325"/>
              <a:gd name="T66" fmla="*/ 7215188 w 5760"/>
              <a:gd name="T67" fmla="*/ 1033463 h 2325"/>
              <a:gd name="T68" fmla="*/ 6962775 w 5760"/>
              <a:gd name="T69" fmla="*/ 952500 h 2325"/>
              <a:gd name="T70" fmla="*/ 6743700 w 5760"/>
              <a:gd name="T71" fmla="*/ 876300 h 2325"/>
              <a:gd name="T72" fmla="*/ 6338888 w 5760"/>
              <a:gd name="T73" fmla="*/ 766763 h 2325"/>
              <a:gd name="T74" fmla="*/ 5995988 w 5760"/>
              <a:gd name="T75" fmla="*/ 671513 h 2325"/>
              <a:gd name="T76" fmla="*/ 5657850 w 5760"/>
              <a:gd name="T77" fmla="*/ 595313 h 2325"/>
              <a:gd name="T78" fmla="*/ 5210175 w 5760"/>
              <a:gd name="T79" fmla="*/ 495300 h 2325"/>
              <a:gd name="T80" fmla="*/ 4767263 w 5760"/>
              <a:gd name="T81" fmla="*/ 414338 h 2325"/>
              <a:gd name="T82" fmla="*/ 4338638 w 5760"/>
              <a:gd name="T83" fmla="*/ 338138 h 2325"/>
              <a:gd name="T84" fmla="*/ 3890963 w 5760"/>
              <a:gd name="T85" fmla="*/ 271463 h 2325"/>
              <a:gd name="T86" fmla="*/ 3509963 w 5760"/>
              <a:gd name="T87" fmla="*/ 219075 h 2325"/>
              <a:gd name="T88" fmla="*/ 3133725 w 5760"/>
              <a:gd name="T89" fmla="*/ 171450 h 2325"/>
              <a:gd name="T90" fmla="*/ 2643188 w 5760"/>
              <a:gd name="T91" fmla="*/ 128588 h 2325"/>
              <a:gd name="T92" fmla="*/ 2281238 w 5760"/>
              <a:gd name="T93" fmla="*/ 95250 h 2325"/>
              <a:gd name="T94" fmla="*/ 1785938 w 5760"/>
              <a:gd name="T95" fmla="*/ 57150 h 2325"/>
              <a:gd name="T96" fmla="*/ 1314450 w 5760"/>
              <a:gd name="T97" fmla="*/ 33338 h 2325"/>
              <a:gd name="T98" fmla="*/ 885825 w 5760"/>
              <a:gd name="T99" fmla="*/ 19050 h 2325"/>
              <a:gd name="T100" fmla="*/ 447675 w 5760"/>
              <a:gd name="T101" fmla="*/ 4763 h 2325"/>
              <a:gd name="T102" fmla="*/ 0 w 5760"/>
              <a:gd name="T103" fmla="*/ 0 h 232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8134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557213 h 1573"/>
              <a:gd name="T4" fmla="*/ 447675 w 5760"/>
              <a:gd name="T5" fmla="*/ 566738 h 1573"/>
              <a:gd name="T6" fmla="*/ 995363 w 5760"/>
              <a:gd name="T7" fmla="*/ 576263 h 1573"/>
              <a:gd name="T8" fmla="*/ 1524000 w 5760"/>
              <a:gd name="T9" fmla="*/ 595313 h 1573"/>
              <a:gd name="T10" fmla="*/ 1933575 w 5760"/>
              <a:gd name="T11" fmla="*/ 623888 h 1573"/>
              <a:gd name="T12" fmla="*/ 2333625 w 5760"/>
              <a:gd name="T13" fmla="*/ 652463 h 1573"/>
              <a:gd name="T14" fmla="*/ 2771775 w 5760"/>
              <a:gd name="T15" fmla="*/ 690563 h 1573"/>
              <a:gd name="T16" fmla="*/ 3209925 w 5760"/>
              <a:gd name="T17" fmla="*/ 733425 h 1573"/>
              <a:gd name="T18" fmla="*/ 3714750 w 5760"/>
              <a:gd name="T19" fmla="*/ 800100 h 1573"/>
              <a:gd name="T20" fmla="*/ 4229100 w 5760"/>
              <a:gd name="T21" fmla="*/ 871538 h 1573"/>
              <a:gd name="T22" fmla="*/ 4686300 w 5760"/>
              <a:gd name="T23" fmla="*/ 947738 h 1573"/>
              <a:gd name="T24" fmla="*/ 5119688 w 5760"/>
              <a:gd name="T25" fmla="*/ 1028700 h 1573"/>
              <a:gd name="T26" fmla="*/ 5576888 w 5760"/>
              <a:gd name="T27" fmla="*/ 1123950 h 1573"/>
              <a:gd name="T28" fmla="*/ 5862638 w 5760"/>
              <a:gd name="T29" fmla="*/ 1190625 h 1573"/>
              <a:gd name="T30" fmla="*/ 6248400 w 5760"/>
              <a:gd name="T31" fmla="*/ 1285875 h 1573"/>
              <a:gd name="T32" fmla="*/ 6500813 w 5760"/>
              <a:gd name="T33" fmla="*/ 1357313 h 1573"/>
              <a:gd name="T34" fmla="*/ 6796088 w 5760"/>
              <a:gd name="T35" fmla="*/ 1443038 h 1573"/>
              <a:gd name="T36" fmla="*/ 7148513 w 5760"/>
              <a:gd name="T37" fmla="*/ 1557338 h 1573"/>
              <a:gd name="T38" fmla="*/ 7467600 w 5760"/>
              <a:gd name="T39" fmla="*/ 1671638 h 1573"/>
              <a:gd name="T40" fmla="*/ 7796213 w 5760"/>
              <a:gd name="T41" fmla="*/ 1795463 h 1573"/>
              <a:gd name="T42" fmla="*/ 8053388 w 5760"/>
              <a:gd name="T43" fmla="*/ 1900238 h 1573"/>
              <a:gd name="T44" fmla="*/ 8343900 w 5760"/>
              <a:gd name="T45" fmla="*/ 2033588 h 1573"/>
              <a:gd name="T46" fmla="*/ 8691563 w 5760"/>
              <a:gd name="T47" fmla="*/ 2224088 h 1573"/>
              <a:gd name="T48" fmla="*/ 8934450 w 5760"/>
              <a:gd name="T49" fmla="*/ 2352675 h 1573"/>
              <a:gd name="T50" fmla="*/ 9142413 w 5760"/>
              <a:gd name="T51" fmla="*/ 2495550 h 1573"/>
              <a:gd name="T52" fmla="*/ 9142413 w 5760"/>
              <a:gd name="T53" fmla="*/ 1004888 h 1573"/>
              <a:gd name="T54" fmla="*/ 8720138 w 5760"/>
              <a:gd name="T55" fmla="*/ 904875 h 1573"/>
              <a:gd name="T56" fmla="*/ 8277225 w 5760"/>
              <a:gd name="T57" fmla="*/ 795338 h 1573"/>
              <a:gd name="T58" fmla="*/ 7858125 w 5760"/>
              <a:gd name="T59" fmla="*/ 704850 h 1573"/>
              <a:gd name="T60" fmla="*/ 7462838 w 5760"/>
              <a:gd name="T61" fmla="*/ 628650 h 1573"/>
              <a:gd name="T62" fmla="*/ 7024688 w 5760"/>
              <a:gd name="T63" fmla="*/ 552450 h 1573"/>
              <a:gd name="T64" fmla="*/ 6524625 w 5760"/>
              <a:gd name="T65" fmla="*/ 466725 h 1573"/>
              <a:gd name="T66" fmla="*/ 6053138 w 5760"/>
              <a:gd name="T67" fmla="*/ 400050 h 1573"/>
              <a:gd name="T68" fmla="*/ 5634038 w 5760"/>
              <a:gd name="T69" fmla="*/ 338138 h 1573"/>
              <a:gd name="T70" fmla="*/ 5176838 w 5760"/>
              <a:gd name="T71" fmla="*/ 290513 h 1573"/>
              <a:gd name="T72" fmla="*/ 4786313 w 5760"/>
              <a:gd name="T73" fmla="*/ 242888 h 1573"/>
              <a:gd name="T74" fmla="*/ 4376738 w 5760"/>
              <a:gd name="T75" fmla="*/ 204788 h 1573"/>
              <a:gd name="T76" fmla="*/ 4000500 w 5760"/>
              <a:gd name="T77" fmla="*/ 166688 h 1573"/>
              <a:gd name="T78" fmla="*/ 3652838 w 5760"/>
              <a:gd name="T79" fmla="*/ 138113 h 1573"/>
              <a:gd name="T80" fmla="*/ 3195638 w 5760"/>
              <a:gd name="T81" fmla="*/ 104775 h 1573"/>
              <a:gd name="T82" fmla="*/ 2747963 w 5760"/>
              <a:gd name="T83" fmla="*/ 76200 h 1573"/>
              <a:gd name="T84" fmla="*/ 2419350 w 5760"/>
              <a:gd name="T85" fmla="*/ 61913 h 1573"/>
              <a:gd name="T86" fmla="*/ 2000250 w 5760"/>
              <a:gd name="T87" fmla="*/ 42863 h 1573"/>
              <a:gd name="T88" fmla="*/ 1533525 w 5760"/>
              <a:gd name="T89" fmla="*/ 23813 h 1573"/>
              <a:gd name="T90" fmla="*/ 1133475 w 5760"/>
              <a:gd name="T91" fmla="*/ 19050 h 1573"/>
              <a:gd name="T92" fmla="*/ 809625 w 5760"/>
              <a:gd name="T93" fmla="*/ 9525 h 1573"/>
              <a:gd name="T94" fmla="*/ 385763 w 5760"/>
              <a:gd name="T95" fmla="*/ 0 h 1573"/>
              <a:gd name="T96" fmla="*/ 0 w 5760"/>
              <a:gd name="T97" fmla="*/ 0 h 157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8135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538163 h 970"/>
              <a:gd name="T4" fmla="*/ 504825 w 5760"/>
              <a:gd name="T5" fmla="*/ 542925 h 970"/>
              <a:gd name="T6" fmla="*/ 938213 w 5760"/>
              <a:gd name="T7" fmla="*/ 552450 h 970"/>
              <a:gd name="T8" fmla="*/ 1343025 w 5760"/>
              <a:gd name="T9" fmla="*/ 561975 h 970"/>
              <a:gd name="T10" fmla="*/ 1704975 w 5760"/>
              <a:gd name="T11" fmla="*/ 571500 h 970"/>
              <a:gd name="T12" fmla="*/ 2085975 w 5760"/>
              <a:gd name="T13" fmla="*/ 581025 h 970"/>
              <a:gd name="T14" fmla="*/ 2538413 w 5760"/>
              <a:gd name="T15" fmla="*/ 604838 h 970"/>
              <a:gd name="T16" fmla="*/ 3033713 w 5760"/>
              <a:gd name="T17" fmla="*/ 633413 h 970"/>
              <a:gd name="T18" fmla="*/ 3557588 w 5760"/>
              <a:gd name="T19" fmla="*/ 666750 h 970"/>
              <a:gd name="T20" fmla="*/ 4157663 w 5760"/>
              <a:gd name="T21" fmla="*/ 719138 h 970"/>
              <a:gd name="T22" fmla="*/ 4586288 w 5760"/>
              <a:gd name="T23" fmla="*/ 757238 h 970"/>
              <a:gd name="T24" fmla="*/ 5043488 w 5760"/>
              <a:gd name="T25" fmla="*/ 804863 h 970"/>
              <a:gd name="T26" fmla="*/ 5553075 w 5760"/>
              <a:gd name="T27" fmla="*/ 862013 h 970"/>
              <a:gd name="T28" fmla="*/ 6053138 w 5760"/>
              <a:gd name="T29" fmla="*/ 928688 h 970"/>
              <a:gd name="T30" fmla="*/ 6419850 w 5760"/>
              <a:gd name="T31" fmla="*/ 981075 h 970"/>
              <a:gd name="T32" fmla="*/ 6929438 w 5760"/>
              <a:gd name="T33" fmla="*/ 1062038 h 970"/>
              <a:gd name="T34" fmla="*/ 7434263 w 5760"/>
              <a:gd name="T35" fmla="*/ 1152525 h 970"/>
              <a:gd name="T36" fmla="*/ 7905750 w 5760"/>
              <a:gd name="T37" fmla="*/ 1247775 h 970"/>
              <a:gd name="T38" fmla="*/ 8362950 w 5760"/>
              <a:gd name="T39" fmla="*/ 1343025 h 970"/>
              <a:gd name="T40" fmla="*/ 8963025 w 5760"/>
              <a:gd name="T41" fmla="*/ 1495425 h 970"/>
              <a:gd name="T42" fmla="*/ 9142413 w 5760"/>
              <a:gd name="T43" fmla="*/ 1538288 h 970"/>
              <a:gd name="T44" fmla="*/ 9142413 w 5760"/>
              <a:gd name="T45" fmla="*/ 0 h 970"/>
              <a:gd name="T46" fmla="*/ 0 w 5760"/>
              <a:gd name="T47" fmla="*/ 0 h 97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8136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1195388 h 1060"/>
              <a:gd name="T2" fmla="*/ 0 w 5760"/>
              <a:gd name="T3" fmla="*/ 1681163 h 1060"/>
              <a:gd name="T4" fmla="*/ 9142413 w 5760"/>
              <a:gd name="T5" fmla="*/ 1681163 h 1060"/>
              <a:gd name="T6" fmla="*/ 9142413 w 5760"/>
              <a:gd name="T7" fmla="*/ 0 h 1060"/>
              <a:gd name="T8" fmla="*/ 8620125 w 5760"/>
              <a:gd name="T9" fmla="*/ 0 h 1060"/>
              <a:gd name="T10" fmla="*/ 8410575 w 5760"/>
              <a:gd name="T11" fmla="*/ 133350 h 1060"/>
              <a:gd name="T12" fmla="*/ 8153400 w 5760"/>
              <a:gd name="T13" fmla="*/ 252413 h 1060"/>
              <a:gd name="T14" fmla="*/ 7886700 w 5760"/>
              <a:gd name="T15" fmla="*/ 352425 h 1060"/>
              <a:gd name="T16" fmla="*/ 7639050 w 5760"/>
              <a:gd name="T17" fmla="*/ 423863 h 1060"/>
              <a:gd name="T18" fmla="*/ 7343775 w 5760"/>
              <a:gd name="T19" fmla="*/ 514350 h 1060"/>
              <a:gd name="T20" fmla="*/ 7048500 w 5760"/>
              <a:gd name="T21" fmla="*/ 581025 h 1060"/>
              <a:gd name="T22" fmla="*/ 6715125 w 5760"/>
              <a:gd name="T23" fmla="*/ 657225 h 1060"/>
              <a:gd name="T24" fmla="*/ 6253163 w 5760"/>
              <a:gd name="T25" fmla="*/ 742950 h 1060"/>
              <a:gd name="T26" fmla="*/ 5891213 w 5760"/>
              <a:gd name="T27" fmla="*/ 800100 h 1060"/>
              <a:gd name="T28" fmla="*/ 5462588 w 5760"/>
              <a:gd name="T29" fmla="*/ 862013 h 1060"/>
              <a:gd name="T30" fmla="*/ 5062538 w 5760"/>
              <a:gd name="T31" fmla="*/ 919163 h 1060"/>
              <a:gd name="T32" fmla="*/ 4643438 w 5760"/>
              <a:gd name="T33" fmla="*/ 962026 h 1060"/>
              <a:gd name="T34" fmla="*/ 4252913 w 5760"/>
              <a:gd name="T35" fmla="*/ 1004888 h 1060"/>
              <a:gd name="T36" fmla="*/ 3838575 w 5760"/>
              <a:gd name="T37" fmla="*/ 1038226 h 1060"/>
              <a:gd name="T38" fmla="*/ 3400425 w 5760"/>
              <a:gd name="T39" fmla="*/ 1071563 h 1060"/>
              <a:gd name="T40" fmla="*/ 3009900 w 5760"/>
              <a:gd name="T41" fmla="*/ 1100138 h 1060"/>
              <a:gd name="T42" fmla="*/ 2614613 w 5760"/>
              <a:gd name="T43" fmla="*/ 1123951 h 1060"/>
              <a:gd name="T44" fmla="*/ 2228850 w 5760"/>
              <a:gd name="T45" fmla="*/ 1143001 h 1060"/>
              <a:gd name="T46" fmla="*/ 1857375 w 5760"/>
              <a:gd name="T47" fmla="*/ 1162051 h 1060"/>
              <a:gd name="T48" fmla="*/ 1438275 w 5760"/>
              <a:gd name="T49" fmla="*/ 1171576 h 1060"/>
              <a:gd name="T50" fmla="*/ 847725 w 5760"/>
              <a:gd name="T51" fmla="*/ 1185863 h 1060"/>
              <a:gd name="T52" fmla="*/ 319088 w 5760"/>
              <a:gd name="T53" fmla="*/ 1195388 h 1060"/>
              <a:gd name="T54" fmla="*/ 0 w 5760"/>
              <a:gd name="T55" fmla="*/ 1195388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8137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581025 h 673"/>
              <a:gd name="T2" fmla="*/ 0 w 5284"/>
              <a:gd name="T3" fmla="*/ 1066800 h 673"/>
              <a:gd name="T4" fmla="*/ 481013 w 5284"/>
              <a:gd name="T5" fmla="*/ 1066800 h 673"/>
              <a:gd name="T6" fmla="*/ 1147763 w 5284"/>
              <a:gd name="T7" fmla="*/ 1052513 h 673"/>
              <a:gd name="T8" fmla="*/ 1619250 w 5284"/>
              <a:gd name="T9" fmla="*/ 1038225 h 673"/>
              <a:gd name="T10" fmla="*/ 2066925 w 5284"/>
              <a:gd name="T11" fmla="*/ 1019175 h 673"/>
              <a:gd name="T12" fmla="*/ 2466975 w 5284"/>
              <a:gd name="T13" fmla="*/ 1000125 h 673"/>
              <a:gd name="T14" fmla="*/ 2824163 w 5284"/>
              <a:gd name="T15" fmla="*/ 976313 h 673"/>
              <a:gd name="T16" fmla="*/ 3114675 w 5284"/>
              <a:gd name="T17" fmla="*/ 962025 h 673"/>
              <a:gd name="T18" fmla="*/ 3481388 w 5284"/>
              <a:gd name="T19" fmla="*/ 933450 h 673"/>
              <a:gd name="T20" fmla="*/ 3886200 w 5284"/>
              <a:gd name="T21" fmla="*/ 904875 h 673"/>
              <a:gd name="T22" fmla="*/ 4286250 w 5284"/>
              <a:gd name="T23" fmla="*/ 866775 h 673"/>
              <a:gd name="T24" fmla="*/ 4610100 w 5284"/>
              <a:gd name="T25" fmla="*/ 838200 h 673"/>
              <a:gd name="T26" fmla="*/ 4981575 w 5284"/>
              <a:gd name="T27" fmla="*/ 790575 h 673"/>
              <a:gd name="T28" fmla="*/ 5276850 w 5284"/>
              <a:gd name="T29" fmla="*/ 752475 h 673"/>
              <a:gd name="T30" fmla="*/ 5610225 w 5284"/>
              <a:gd name="T31" fmla="*/ 709613 h 673"/>
              <a:gd name="T32" fmla="*/ 5929313 w 5284"/>
              <a:gd name="T33" fmla="*/ 666750 h 673"/>
              <a:gd name="T34" fmla="*/ 6243638 w 5284"/>
              <a:gd name="T35" fmla="*/ 609600 h 673"/>
              <a:gd name="T36" fmla="*/ 6534150 w 5284"/>
              <a:gd name="T37" fmla="*/ 557213 h 673"/>
              <a:gd name="T38" fmla="*/ 6772275 w 5284"/>
              <a:gd name="T39" fmla="*/ 504825 h 673"/>
              <a:gd name="T40" fmla="*/ 7058025 w 5284"/>
              <a:gd name="T41" fmla="*/ 442913 h 673"/>
              <a:gd name="T42" fmla="*/ 7334250 w 5284"/>
              <a:gd name="T43" fmla="*/ 376238 h 673"/>
              <a:gd name="T44" fmla="*/ 7586663 w 5284"/>
              <a:gd name="T45" fmla="*/ 304800 h 673"/>
              <a:gd name="T46" fmla="*/ 7810500 w 5284"/>
              <a:gd name="T47" fmla="*/ 233363 h 673"/>
              <a:gd name="T48" fmla="*/ 8072438 w 5284"/>
              <a:gd name="T49" fmla="*/ 142875 h 673"/>
              <a:gd name="T50" fmla="*/ 8243888 w 5284"/>
              <a:gd name="T51" fmla="*/ 66675 h 673"/>
              <a:gd name="T52" fmla="*/ 8386763 w 5284"/>
              <a:gd name="T53" fmla="*/ 0 h 673"/>
              <a:gd name="T54" fmla="*/ 5081588 w 5284"/>
              <a:gd name="T55" fmla="*/ 0 h 673"/>
              <a:gd name="T56" fmla="*/ 4733925 w 5284"/>
              <a:gd name="T57" fmla="*/ 90488 h 673"/>
              <a:gd name="T58" fmla="*/ 4405313 w 5284"/>
              <a:gd name="T59" fmla="*/ 171450 h 673"/>
              <a:gd name="T60" fmla="*/ 4067175 w 5284"/>
              <a:gd name="T61" fmla="*/ 238125 h 673"/>
              <a:gd name="T62" fmla="*/ 3805238 w 5284"/>
              <a:gd name="T63" fmla="*/ 290513 h 673"/>
              <a:gd name="T64" fmla="*/ 3500438 w 5284"/>
              <a:gd name="T65" fmla="*/ 338138 h 673"/>
              <a:gd name="T66" fmla="*/ 3176588 w 5284"/>
              <a:gd name="T67" fmla="*/ 385763 h 673"/>
              <a:gd name="T68" fmla="*/ 2819400 w 5284"/>
              <a:gd name="T69" fmla="*/ 433388 h 673"/>
              <a:gd name="T70" fmla="*/ 2438400 w 5284"/>
              <a:gd name="T71" fmla="*/ 471488 h 673"/>
              <a:gd name="T72" fmla="*/ 2133600 w 5284"/>
              <a:gd name="T73" fmla="*/ 495300 h 673"/>
              <a:gd name="T74" fmla="*/ 1800225 w 5284"/>
              <a:gd name="T75" fmla="*/ 523875 h 673"/>
              <a:gd name="T76" fmla="*/ 1462088 w 5284"/>
              <a:gd name="T77" fmla="*/ 542925 h 673"/>
              <a:gd name="T78" fmla="*/ 1104900 w 5284"/>
              <a:gd name="T79" fmla="*/ 561975 h 673"/>
              <a:gd name="T80" fmla="*/ 795338 w 5284"/>
              <a:gd name="T81" fmla="*/ 571500 h 673"/>
              <a:gd name="T82" fmla="*/ 442913 w 5284"/>
              <a:gd name="T83" fmla="*/ 581025 h 673"/>
              <a:gd name="T84" fmla="*/ 157163 w 5284"/>
              <a:gd name="T85" fmla="*/ 585788 h 673"/>
              <a:gd name="T86" fmla="*/ 0 w 5284"/>
              <a:gd name="T87" fmla="*/ 581025 h 67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8138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452438 h 286"/>
              <a:gd name="T4" fmla="*/ 304800 w 2884"/>
              <a:gd name="T5" fmla="*/ 452438 h 286"/>
              <a:gd name="T6" fmla="*/ 609600 w 2884"/>
              <a:gd name="T7" fmla="*/ 447676 h 286"/>
              <a:gd name="T8" fmla="*/ 919163 w 2884"/>
              <a:gd name="T9" fmla="*/ 438151 h 286"/>
              <a:gd name="T10" fmla="*/ 1252538 w 2884"/>
              <a:gd name="T11" fmla="*/ 423863 h 286"/>
              <a:gd name="T12" fmla="*/ 1585913 w 2884"/>
              <a:gd name="T13" fmla="*/ 409576 h 286"/>
              <a:gd name="T14" fmla="*/ 1843088 w 2884"/>
              <a:gd name="T15" fmla="*/ 390526 h 286"/>
              <a:gd name="T16" fmla="*/ 2066925 w 2884"/>
              <a:gd name="T17" fmla="*/ 371476 h 286"/>
              <a:gd name="T18" fmla="*/ 2314575 w 2884"/>
              <a:gd name="T19" fmla="*/ 352426 h 286"/>
              <a:gd name="T20" fmla="*/ 2643188 w 2884"/>
              <a:gd name="T21" fmla="*/ 319088 h 286"/>
              <a:gd name="T22" fmla="*/ 3162300 w 2884"/>
              <a:gd name="T23" fmla="*/ 252413 h 286"/>
              <a:gd name="T24" fmla="*/ 3652838 w 2884"/>
              <a:gd name="T25" fmla="*/ 185738 h 286"/>
              <a:gd name="T26" fmla="*/ 4133850 w 2884"/>
              <a:gd name="T27" fmla="*/ 95250 h 286"/>
              <a:gd name="T28" fmla="*/ 4576763 w 2884"/>
              <a:gd name="T29" fmla="*/ 0 h 286"/>
              <a:gd name="T30" fmla="*/ 0 w 2884"/>
              <a:gd name="T31" fmla="*/ 0 h 2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813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814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141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4814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48143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fld id="{C428134A-C92D-4CDF-8C81-A27E357CD08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26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355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55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55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419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0 w 1722"/>
                <a:gd name="T1" fmla="*/ 65 h 66"/>
                <a:gd name="T2" fmla="*/ 1720 w 1722"/>
                <a:gd name="T3" fmla="*/ 59 h 66"/>
                <a:gd name="T4" fmla="*/ 0 w 1722"/>
                <a:gd name="T5" fmla="*/ 0 h 66"/>
                <a:gd name="T6" fmla="*/ 0 w 1722"/>
                <a:gd name="T7" fmla="*/ 47 h 66"/>
                <a:gd name="T8" fmla="*/ 1720 w 1722"/>
                <a:gd name="T9" fmla="*/ 65 h 66"/>
                <a:gd name="T10" fmla="*/ 1720 w 1722"/>
                <a:gd name="T11" fmla="*/ 65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5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421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4 w 975"/>
                <a:gd name="T1" fmla="*/ 48 h 101"/>
                <a:gd name="T2" fmla="*/ 974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4 w 975"/>
                <a:gd name="T9" fmla="*/ 48 h 101"/>
                <a:gd name="T10" fmla="*/ 974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22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9 w 2141"/>
                <a:gd name="T7" fmla="*/ 0 h 198"/>
                <a:gd name="T8" fmla="*/ 213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6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424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9 w 2517"/>
                <a:gd name="T1" fmla="*/ 276 h 276"/>
                <a:gd name="T2" fmla="*/ 2514 w 2517"/>
                <a:gd name="T3" fmla="*/ 204 h 276"/>
                <a:gd name="T4" fmla="*/ 2257 w 2517"/>
                <a:gd name="T5" fmla="*/ 0 h 276"/>
                <a:gd name="T6" fmla="*/ 0 w 2517"/>
                <a:gd name="T7" fmla="*/ 276 h 276"/>
                <a:gd name="T8" fmla="*/ 2179 w 2517"/>
                <a:gd name="T9" fmla="*/ 276 h 276"/>
                <a:gd name="T10" fmla="*/ 217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6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426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8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8 w 729"/>
                <a:gd name="T7" fmla="*/ 240 h 240"/>
                <a:gd name="T8" fmla="*/ 728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6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428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8 w 729"/>
                <a:gd name="T1" fmla="*/ 318 h 318"/>
                <a:gd name="T2" fmla="*/ 728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8 w 729"/>
                <a:gd name="T9" fmla="*/ 318 h 318"/>
                <a:gd name="T10" fmla="*/ 728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6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56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57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432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7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434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7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57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57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438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7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57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441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1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8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443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8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58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58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58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58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58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58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59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7452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359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Arial" pitchFamily="-112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359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Arial" pitchFamily="-112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23594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595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596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23597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23598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D5600D29-DF4E-4248-AD48-EAD189202DD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3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24" charset="-128"/>
          <a:cs typeface="ＭＳ Ｐゴシック" pitchFamily="2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24" charset="-128"/>
          <a:cs typeface="ＭＳ Ｐゴシック" pitchFamily="2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24" charset="-128"/>
          <a:cs typeface="ＭＳ Ｐゴシック" pitchFamily="2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24" charset="-128"/>
          <a:cs typeface="ＭＳ Ｐゴシック" pitchFamily="2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24" charset="-128"/>
          <a:cs typeface="ＭＳ Ｐゴシック" pitchFamily="2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5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  <a:cs typeface="ＭＳ Ｐゴシック" pitchFamily="2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6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slideLayout" Target="../slideLayouts/slideLayout9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8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4.bin"/><Relationship Id="rId4" Type="http://schemas.openxmlformats.org/officeDocument/2006/relationships/audio" Target="../media/audio3.bin"/><Relationship Id="rId9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8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3.png"/><Relationship Id="rId5" Type="http://schemas.openxmlformats.org/officeDocument/2006/relationships/oleObject" Target="../embeddings/oleObject6.bin"/><Relationship Id="rId4" Type="http://schemas.openxmlformats.org/officeDocument/2006/relationships/audio" Target="../media/audio4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8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2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87.xml"/><Relationship Id="rId4" Type="http://schemas.openxmlformats.org/officeDocument/2006/relationships/image" Target="../media/image3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00.xml"/><Relationship Id="rId4" Type="http://schemas.openxmlformats.org/officeDocument/2006/relationships/image" Target="../media/image3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3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audio" Target="../media/audio5.bin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6.emf"/><Relationship Id="rId4" Type="http://schemas.openxmlformats.org/officeDocument/2006/relationships/image" Target="../media/image50.emf"/><Relationship Id="rId9" Type="http://schemas.openxmlformats.org/officeDocument/2006/relationships/image" Target="../media/image5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tipas.org/bible_study_aids/subjects/ezekiels_temple/ezekiels_temple.html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emf"/><Relationship Id="rId5" Type="http://schemas.openxmlformats.org/officeDocument/2006/relationships/image" Target="../media/image69.jpeg"/><Relationship Id="rId4" Type="http://schemas.openxmlformats.org/officeDocument/2006/relationships/image" Target="../media/image68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emf"/><Relationship Id="rId5" Type="http://schemas.openxmlformats.org/officeDocument/2006/relationships/image" Target="../media/image69.jpeg"/><Relationship Id="rId4" Type="http://schemas.openxmlformats.org/officeDocument/2006/relationships/image" Target="../media/image68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3.xml"/><Relationship Id="rId4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7.png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3.bin"/><Relationship Id="rId1" Type="http://schemas.openxmlformats.org/officeDocument/2006/relationships/slideLayout" Target="../slideLayouts/slideLayout8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6"/>
          <p:cNvGraphicFramePr>
            <a:graphicFrameLocks noChangeAspect="1"/>
          </p:cNvGraphicFramePr>
          <p:nvPr/>
        </p:nvGraphicFramePr>
        <p:xfrm>
          <a:off x="0" y="0"/>
          <a:ext cx="9144000" cy="693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87" name="Document" r:id="rId4" imgW="8126984" imgH="6158730" progId="Word.Document.8">
                  <p:embed/>
                </p:oleObj>
              </mc:Choice>
              <mc:Fallback>
                <p:oleObj name="Document" r:id="rId4" imgW="8126984" imgH="6158730" progId="Word.Documen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935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716338"/>
            <a:ext cx="8977313" cy="1828800"/>
          </a:xfrm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pPr eaLnBrk="1" hangingPunct="1"/>
            <a:r>
              <a:rPr lang="zh-CN" altLang="en-US" sz="8000" b="1" dirty="0">
                <a:ea typeface="SimSun" pitchFamily="2" charset="-122"/>
              </a:rPr>
              <a:t>古代近东的圣殿</a:t>
            </a:r>
            <a:endParaRPr lang="en-US" altLang="en-US" sz="8000" b="1" dirty="0">
              <a:ea typeface="ＭＳ Ｐゴシック" pitchFamily="34" charset="-12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5970984"/>
            <a:ext cx="9180512" cy="914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="ctr"/>
          <a:lstStyle>
            <a:lvl1pPr algn="ctr" eaLnBrk="0" hangingPunct="0">
              <a:defRPr sz="5400" b="1">
                <a:solidFill>
                  <a:schemeClr val="bg1"/>
                </a:solidFill>
                <a:effectLst>
                  <a:glow rad="254000">
                    <a:schemeClr val="tx1">
                      <a:alpha val="89000"/>
                    </a:schemeClr>
                  </a:glow>
                </a:effectLst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kern="0" dirty="0">
                <a:solidFill>
                  <a:srgbClr val="FFFFFF"/>
                </a:solidFill>
                <a:effectLst>
                  <a:glow rad="254000">
                    <a:srgbClr val="000000">
                      <a:alpha val="89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Dr. Rick Griffith, </a:t>
            </a:r>
            <a:r>
              <a:rPr lang="zh-CN" altLang="en-US" sz="2800" kern="0" dirty="0">
                <a:solidFill>
                  <a:srgbClr val="FFFFFF"/>
                </a:solidFill>
                <a:effectLst>
                  <a:glow rad="254000">
                    <a:srgbClr val="000000">
                      <a:alpha val="89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新加坡神学院</a:t>
            </a:r>
            <a:r>
              <a:rPr lang="en-US" sz="2800" kern="0" dirty="0">
                <a:solidFill>
                  <a:srgbClr val="FFFFFF"/>
                </a:solidFill>
                <a:effectLst>
                  <a:glow rad="254000">
                    <a:srgbClr val="000000">
                      <a:alpha val="89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BibleStudyDownloads.org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botz Asteris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4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756025" y="609600"/>
          <a:ext cx="1630363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8" name="Document" r:id="rId5" imgW="7315200" imgH="5130800" progId="Word.Document.8">
                  <p:embed/>
                </p:oleObj>
              </mc:Choice>
              <mc:Fallback>
                <p:oleObj name="Document" r:id="rId5" imgW="7315200" imgH="51308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6025" y="609600"/>
                        <a:ext cx="1630363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4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9396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7045938"/>
              </p:ext>
            </p:extLst>
          </p:nvPr>
        </p:nvGraphicFramePr>
        <p:xfrm>
          <a:off x="165956" y="609600"/>
          <a:ext cx="8810500" cy="1642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9" name="Document" r:id="rId8" imgW="8509000" imgH="1536700" progId="Word.Document.8">
                  <p:embed/>
                </p:oleObj>
              </mc:Choice>
              <mc:Fallback>
                <p:oleObj name="Document" r:id="rId8" imgW="8509000" imgH="1536700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956" y="609600"/>
                        <a:ext cx="8810500" cy="16427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685006" y="52292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24" charset="-128"/>
                <a:cs typeface="ＭＳ Ｐゴシック" pitchFamily="24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24" charset="-128"/>
                <a:cs typeface="ＭＳ Ｐゴシック" pitchFamily="2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24" charset="-128"/>
                <a:cs typeface="ＭＳ Ｐゴシック" pitchFamily="2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24" charset="-128"/>
                <a:cs typeface="ＭＳ Ｐゴシック" pitchFamily="2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24" charset="-128"/>
                <a:cs typeface="ＭＳ Ｐゴシック" pitchFamily="24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zh-CN" altLang="en-US" sz="5400" b="1" dirty="0">
                <a:latin typeface="SimSun" panose="02010600030101010101" pitchFamily="2" charset="-122"/>
                <a:ea typeface="SimSun" panose="02010600030101010101" pitchFamily="2" charset="-122"/>
              </a:rPr>
              <a:t>圣殿</a:t>
            </a:r>
            <a:endParaRPr lang="en-US" sz="5400" b="1" kern="0" dirty="0">
              <a:latin typeface="SimSun" panose="02010600030101010101" pitchFamily="2" charset="-122"/>
              <a:ea typeface="SimSun" panose="02010600030101010101" pitchFamily="2" charset="-122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48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3541024"/>
              </p:ext>
            </p:extLst>
          </p:nvPr>
        </p:nvGraphicFramePr>
        <p:xfrm>
          <a:off x="0" y="0"/>
          <a:ext cx="9144000" cy="690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45" name="Document" r:id="rId5" imgW="6082540" imgH="4596825" progId="Word.Document.8">
                  <p:embed/>
                </p:oleObj>
              </mc:Choice>
              <mc:Fallback>
                <p:oleObj name="Document" r:id="rId5" imgW="6082540" imgH="4596825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90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4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2146427"/>
              </p:ext>
            </p:extLst>
          </p:nvPr>
        </p:nvGraphicFramePr>
        <p:xfrm>
          <a:off x="29760" y="321469"/>
          <a:ext cx="9144000" cy="110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46" name="Document" r:id="rId7" imgW="9064121" imgH="869435" progId="Word.Document.8">
                  <p:embed/>
                </p:oleObj>
              </mc:Choice>
              <mc:Fallback>
                <p:oleObj name="Document" r:id="rId7" imgW="9064121" imgH="869435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60" y="321469"/>
                        <a:ext cx="9144000" cy="1109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685800" y="1752600"/>
            <a:ext cx="2743200" cy="609600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24" charset="-128"/>
                <a:cs typeface="ＭＳ Ｐゴシック" pitchFamily="24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24" charset="-128"/>
                <a:cs typeface="ＭＳ Ｐゴシック" pitchFamily="2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24" charset="-128"/>
                <a:cs typeface="ＭＳ Ｐゴシック" pitchFamily="2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24" charset="-128"/>
                <a:cs typeface="ＭＳ Ｐゴシック" pitchFamily="2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24" charset="-128"/>
                <a:cs typeface="ＭＳ Ｐゴシック" pitchFamily="24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lvl="0">
              <a:defRPr/>
            </a:pPr>
            <a:r>
              <a:rPr lang="zh-CN" altLang="en-US" dirty="0"/>
              <a:t>雕像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CC66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botz Windows 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349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2094470"/>
              </p:ext>
            </p:extLst>
          </p:nvPr>
        </p:nvGraphicFramePr>
        <p:xfrm>
          <a:off x="251520" y="476672"/>
          <a:ext cx="8731696" cy="1351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65" name="Document" r:id="rId5" imgW="8547100" imgH="1333500" progId="Word.Document.8">
                  <p:embed/>
                </p:oleObj>
              </mc:Choice>
              <mc:Fallback>
                <p:oleObj name="Document" r:id="rId5" imgW="8547100" imgH="1333500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476672"/>
                        <a:ext cx="8731696" cy="13513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685800" y="57150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24" charset="-128"/>
                <a:cs typeface="ＭＳ Ｐゴシック" pitchFamily="24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24" charset="-128"/>
                <a:cs typeface="ＭＳ Ｐゴシック" pitchFamily="2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24" charset="-128"/>
                <a:cs typeface="ＭＳ Ｐゴシック" pitchFamily="2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24" charset="-128"/>
                <a:cs typeface="ＭＳ Ｐゴシック" pitchFamily="2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24" charset="-128"/>
                <a:cs typeface="ＭＳ Ｐゴシック" pitchFamily="24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zh-CN" altLang="en-US" kern="0" dirty="0">
                <a:latin typeface="Arial"/>
                <a:ea typeface="+mj-ea"/>
                <a:cs typeface="Arial"/>
              </a:rPr>
              <a:t>神圣的湖</a:t>
            </a:r>
            <a:endParaRPr lang="en-US" altLang="zh-CN" kern="0" dirty="0">
              <a:latin typeface="Arial"/>
              <a:ea typeface="+mj-ea"/>
              <a:cs typeface="Arial"/>
            </a:endParaRPr>
          </a:p>
          <a:p>
            <a:pPr>
              <a:defRPr/>
            </a:pPr>
            <a:endParaRPr lang="en-US" kern="0" dirty="0"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582613"/>
            <a:ext cx="8229600" cy="1143000"/>
          </a:xfrm>
        </p:spPr>
        <p:txBody>
          <a:bodyPr/>
          <a:lstStyle/>
          <a:p>
            <a:pPr eaLnBrk="1" hangingPunct="1"/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外邦人的圣殿和希伯来人的圣殿</a:t>
            </a:r>
            <a:br>
              <a:rPr lang="en-US" altLang="ja-JP" b="1" dirty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相似的地方</a:t>
            </a:r>
            <a:r>
              <a:rPr lang="en-US" altLang="ja-JP" b="1" dirty="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endParaRPr lang="en-US" altLang="en-US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67586" name="Picture 14" descr="altarsto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2244725"/>
            <a:ext cx="6400800" cy="461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82613"/>
            <a:ext cx="8229600" cy="1143000"/>
          </a:xfrm>
        </p:spPr>
        <p:txBody>
          <a:bodyPr/>
          <a:lstStyle/>
          <a:p>
            <a:pPr eaLnBrk="1" hangingPunct="1"/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外邦人的圣殿和希伯来人的圣殿</a:t>
            </a:r>
            <a:br>
              <a:rPr lang="en-US" altLang="ja-JP" b="1" dirty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相似的地方</a:t>
            </a:r>
            <a:endParaRPr lang="en-US" altLang="en-US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362200"/>
            <a:ext cx="6553200" cy="1828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CN" altLang="en-US" b="1" dirty="0">
                <a:ea typeface="SimSun" pitchFamily="2" charset="-122"/>
              </a:rPr>
              <a:t>目的</a:t>
            </a:r>
            <a:endParaRPr lang="en-US" altLang="ja-JP" b="1" dirty="0"/>
          </a:p>
          <a:p>
            <a:pPr lvl="1" eaLnBrk="1" hangingPunct="1">
              <a:lnSpc>
                <a:spcPct val="90000"/>
              </a:lnSpc>
            </a:pPr>
            <a:r>
              <a:rPr lang="zh-CN" altLang="en-US" b="1" dirty="0">
                <a:ea typeface="SimSun" pitchFamily="2" charset="-122"/>
              </a:rPr>
              <a:t>敬拜一为神</a:t>
            </a:r>
            <a:endParaRPr lang="en-US" altLang="ja-JP" b="1" dirty="0"/>
          </a:p>
          <a:p>
            <a:pPr lvl="1" eaLnBrk="1" hangingPunct="1">
              <a:lnSpc>
                <a:spcPct val="90000"/>
              </a:lnSpc>
            </a:pPr>
            <a:r>
              <a:rPr lang="zh-CN" altLang="en-US" b="1" dirty="0">
                <a:ea typeface="SimSun" pitchFamily="2" charset="-122"/>
              </a:rPr>
              <a:t>献祭</a:t>
            </a:r>
            <a:endParaRPr lang="en-US" altLang="en-US" b="1" dirty="0"/>
          </a:p>
        </p:txBody>
      </p:sp>
      <p:pic>
        <p:nvPicPr>
          <p:cNvPr id="4506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61025" y="3285157"/>
            <a:ext cx="3482975" cy="2322513"/>
          </a:xfrm>
        </p:spPr>
      </p:pic>
      <p:pic>
        <p:nvPicPr>
          <p:cNvPr id="45061" name="Picture 5" descr="modelsacrific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9025" y="4081463"/>
            <a:ext cx="4572000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/>
          <a:lstStyle/>
          <a:p>
            <a:pPr eaLnBrk="1" hangingPunct="1"/>
            <a:r>
              <a:rPr lang="zh-CN" altLang="en-US" b="1" dirty="0">
                <a:ea typeface="SimSun" pitchFamily="2" charset="-122"/>
              </a:rPr>
              <a:t>相似的地方</a:t>
            </a:r>
            <a:endParaRPr lang="en-US" altLang="en-US" b="1" dirty="0">
              <a:ea typeface="SimSun" pitchFamily="2" charset="-122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219200"/>
            <a:ext cx="6553200" cy="4495800"/>
          </a:xfrm>
        </p:spPr>
        <p:txBody>
          <a:bodyPr/>
          <a:lstStyle/>
          <a:p>
            <a:pPr eaLnBrk="1" hangingPunct="1"/>
            <a:r>
              <a:rPr lang="zh-CN" altLang="en-US" sz="3600" b="1" dirty="0">
                <a:ea typeface="SimSun" pitchFamily="2" charset="-122"/>
              </a:rPr>
              <a:t>目的</a:t>
            </a:r>
            <a:endParaRPr lang="en-US" altLang="ja-JP" sz="3600" b="1" dirty="0"/>
          </a:p>
          <a:p>
            <a:pPr lvl="1" eaLnBrk="1" hangingPunct="1"/>
            <a:r>
              <a:rPr lang="zh-CN" altLang="en-US" sz="3200" b="1" dirty="0">
                <a:ea typeface="SimSun" pitchFamily="2" charset="-122"/>
              </a:rPr>
              <a:t>敬拜一位神</a:t>
            </a:r>
            <a:endParaRPr lang="en-US" altLang="ja-JP" sz="3200" b="1" dirty="0"/>
          </a:p>
          <a:p>
            <a:pPr lvl="1" eaLnBrk="1" hangingPunct="1"/>
            <a:r>
              <a:rPr lang="zh-CN" altLang="en-US" sz="3200" b="1" dirty="0">
                <a:ea typeface="SimSun" pitchFamily="2" charset="-122"/>
              </a:rPr>
              <a:t>献祭</a:t>
            </a:r>
            <a:endParaRPr lang="en-US" altLang="ja-JP" sz="3200" b="1" dirty="0"/>
          </a:p>
          <a:p>
            <a:pPr lvl="1" eaLnBrk="1" hangingPunct="1"/>
            <a:r>
              <a:rPr lang="zh-CN" altLang="en-US" sz="3200" b="1" dirty="0">
                <a:ea typeface="SimSun" pitchFamily="2" charset="-122"/>
              </a:rPr>
              <a:t>神宫</a:t>
            </a:r>
            <a:endParaRPr lang="en-US" altLang="ja-JP" sz="3200" b="1" dirty="0"/>
          </a:p>
          <a:p>
            <a:pPr lvl="1" eaLnBrk="1" hangingPunct="1"/>
            <a:r>
              <a:rPr lang="zh-CN" altLang="en-US" sz="3200" b="1" dirty="0">
                <a:ea typeface="SimSun" pitchFamily="2" charset="-122"/>
              </a:rPr>
              <a:t>唯独祭司使用的入口</a:t>
            </a:r>
            <a:endParaRPr lang="en-US" altLang="zh-CN" sz="3200" b="1" dirty="0">
              <a:ea typeface="SimSun" pitchFamily="2" charset="-122"/>
            </a:endParaRPr>
          </a:p>
          <a:p>
            <a:pPr lvl="1" eaLnBrk="1" hangingPunct="1"/>
            <a:r>
              <a:rPr lang="zh-CN" altLang="en-US" sz="3200" b="1" dirty="0">
                <a:ea typeface="SimSun" pitchFamily="2" charset="-122"/>
              </a:rPr>
              <a:t>银库</a:t>
            </a:r>
            <a:endParaRPr lang="en-US" altLang="ja-JP" sz="3200" b="1" dirty="0"/>
          </a:p>
          <a:p>
            <a:pPr lvl="1" eaLnBrk="1" hangingPunct="1"/>
            <a:r>
              <a:rPr lang="zh-CN" altLang="en-US" sz="3200" b="1" dirty="0">
                <a:ea typeface="SimSun" pitchFamily="2" charset="-122"/>
              </a:rPr>
              <a:t>主要聚集场所</a:t>
            </a:r>
            <a:endParaRPr lang="en-US" altLang="en-US" sz="3200" b="1" dirty="0"/>
          </a:p>
        </p:txBody>
      </p:sp>
      <p:pic>
        <p:nvPicPr>
          <p:cNvPr id="69635" name="Picture 6" descr="cedarofleban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6875" y="4384675"/>
            <a:ext cx="3667125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b="1" dirty="0">
                <a:ea typeface="SimSun" pitchFamily="2" charset="-122"/>
              </a:rPr>
              <a:t>相似的地方</a:t>
            </a:r>
            <a:endParaRPr lang="en-US" altLang="en-US" b="1" dirty="0">
              <a:ea typeface="SimSun" pitchFamily="2" charset="-122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62484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CN" altLang="en-US" b="1" dirty="0">
                <a:ea typeface="SimSun" pitchFamily="2" charset="-122"/>
              </a:rPr>
              <a:t>地方</a:t>
            </a:r>
            <a:endParaRPr lang="en-US" altLang="ja-JP" b="1" dirty="0"/>
          </a:p>
          <a:p>
            <a:pPr lvl="1" eaLnBrk="1" hangingPunct="1">
              <a:lnSpc>
                <a:spcPct val="90000"/>
              </a:lnSpc>
            </a:pPr>
            <a:r>
              <a:rPr lang="zh-CN" altLang="en-US" b="1" dirty="0">
                <a:ea typeface="SimSun" pitchFamily="2" charset="-122"/>
              </a:rPr>
              <a:t>高升地段</a:t>
            </a:r>
            <a:endParaRPr lang="en-US" altLang="ja-JP" b="1" dirty="0"/>
          </a:p>
          <a:p>
            <a:pPr lvl="1" eaLnBrk="1" hangingPunct="1">
              <a:lnSpc>
                <a:spcPct val="90000"/>
              </a:lnSpc>
            </a:pPr>
            <a:r>
              <a:rPr lang="zh-CN" altLang="en-US" b="1" dirty="0">
                <a:ea typeface="SimSun" pitchFamily="2" charset="-122"/>
              </a:rPr>
              <a:t>靠近王宫</a:t>
            </a:r>
            <a:endParaRPr lang="en-US" altLang="ja-JP" b="1" dirty="0"/>
          </a:p>
          <a:p>
            <a:pPr eaLnBrk="1" hangingPunct="1">
              <a:lnSpc>
                <a:spcPct val="90000"/>
              </a:lnSpc>
            </a:pPr>
            <a:r>
              <a:rPr lang="zh-CN" altLang="en-US" b="1" dirty="0">
                <a:ea typeface="SimSun" pitchFamily="2" charset="-122"/>
              </a:rPr>
              <a:t>建筑设计</a:t>
            </a:r>
            <a:endParaRPr lang="en-US" altLang="ja-JP" b="1" dirty="0"/>
          </a:p>
          <a:p>
            <a:pPr lvl="1" eaLnBrk="1" hangingPunct="1">
              <a:lnSpc>
                <a:spcPct val="90000"/>
              </a:lnSpc>
            </a:pPr>
            <a:r>
              <a:rPr lang="zh-CN" altLang="en-US" b="1" dirty="0">
                <a:ea typeface="SimSun" pitchFamily="2" charset="-122"/>
              </a:rPr>
              <a:t>流动神庙</a:t>
            </a:r>
            <a:endParaRPr lang="en-US" altLang="ja-JP" b="1" dirty="0"/>
          </a:p>
          <a:p>
            <a:pPr lvl="1" eaLnBrk="1" hangingPunct="1">
              <a:lnSpc>
                <a:spcPct val="90000"/>
              </a:lnSpc>
            </a:pPr>
            <a:r>
              <a:rPr lang="zh-CN" altLang="en-US" b="1" dirty="0">
                <a:ea typeface="SimSun" pitchFamily="2" charset="-122"/>
              </a:rPr>
              <a:t>三个部分</a:t>
            </a:r>
            <a:endParaRPr lang="en-US" altLang="zh-CN" b="1" dirty="0">
              <a:ea typeface="SimSun" pitchFamily="2" charset="-122"/>
            </a:endParaRPr>
          </a:p>
          <a:p>
            <a:pPr lvl="1" eaLnBrk="1" hangingPunct="1">
              <a:lnSpc>
                <a:spcPct val="90000"/>
              </a:lnSpc>
            </a:pPr>
            <a:r>
              <a:rPr lang="zh-CN" altLang="en-US" b="1" dirty="0">
                <a:ea typeface="SimSun" pitchFamily="2" charset="-122"/>
              </a:rPr>
              <a:t>两根柱子</a:t>
            </a:r>
            <a:endParaRPr lang="en-US" altLang="ja-JP" b="1" dirty="0"/>
          </a:p>
          <a:p>
            <a:pPr lvl="1" eaLnBrk="1" hangingPunct="1">
              <a:lnSpc>
                <a:spcPct val="90000"/>
              </a:lnSpc>
            </a:pPr>
            <a:r>
              <a:rPr lang="zh-CN" altLang="en-US" b="1" dirty="0">
                <a:ea typeface="SimSun" pitchFamily="2" charset="-122"/>
              </a:rPr>
              <a:t>装饰</a:t>
            </a:r>
            <a:endParaRPr lang="en-US" altLang="ja-JP" b="1" dirty="0"/>
          </a:p>
          <a:p>
            <a:pPr lvl="1" eaLnBrk="1" hangingPunct="1">
              <a:lnSpc>
                <a:spcPct val="90000"/>
              </a:lnSpc>
            </a:pPr>
            <a:r>
              <a:rPr lang="zh-CN" altLang="en-US" b="1" dirty="0">
                <a:ea typeface="SimSun" pitchFamily="2" charset="-122"/>
              </a:rPr>
              <a:t>具创造意义</a:t>
            </a:r>
            <a:endParaRPr lang="en-US" altLang="en-US" b="1" dirty="0"/>
          </a:p>
        </p:txBody>
      </p:sp>
      <p:graphicFrame>
        <p:nvGraphicFramePr>
          <p:cNvPr id="10244" name="Object 4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504440126"/>
              </p:ext>
            </p:extLst>
          </p:nvPr>
        </p:nvGraphicFramePr>
        <p:xfrm>
          <a:off x="5519738" y="1981200"/>
          <a:ext cx="3575050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13" name="Photo Editor Photo" r:id="rId3" imgW="3459780" imgH="4717189" progId="MSPhotoEd.3">
                  <p:embed/>
                </p:oleObj>
              </mc:Choice>
              <mc:Fallback>
                <p:oleObj name="Photo Editor Photo" r:id="rId3" imgW="3459780" imgH="471718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9738" y="1981200"/>
                        <a:ext cx="3575050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6" name="Object 6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121703538"/>
              </p:ext>
            </p:extLst>
          </p:nvPr>
        </p:nvGraphicFramePr>
        <p:xfrm>
          <a:off x="5519738" y="1981200"/>
          <a:ext cx="3073400" cy="369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14" name="Bitmap Image" r:id="rId5" imgW="1379048" imgH="1660952" progId="Paint.Picture">
                  <p:embed/>
                </p:oleObj>
              </mc:Choice>
              <mc:Fallback>
                <p:oleObj name="Bitmap Image" r:id="rId5" imgW="1379048" imgH="1660952" progId="Paint.Pictur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9738" y="1981200"/>
                        <a:ext cx="3073400" cy="3698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00342_[1]">
            <a:extLst>
              <a:ext uri="{FF2B5EF4-FFF2-40B4-BE49-F238E27FC236}">
                <a16:creationId xmlns:a16="http://schemas.microsoft.com/office/drawing/2014/main" id="{78CB9F62-A56C-974E-8D24-AAF4DB964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3048000"/>
            <a:ext cx="2371725" cy="34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C91A0ADD-0986-3F4B-9E86-F2A08C0F4514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1700808"/>
            <a:ext cx="8892480" cy="481588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zh-CN" altLang="en-US" b="1" dirty="0">
                <a:effectLst/>
                <a:latin typeface="+mn-ea"/>
              </a:rPr>
              <a:t>我们进</a:t>
            </a:r>
            <a:r>
              <a:rPr lang="ja-JP" altLang="en-US" b="1">
                <a:effectLst/>
                <a:latin typeface="+mn-ea"/>
              </a:rPr>
              <a:t>入神的家，奉主名聚集來</a:t>
            </a:r>
            <a:r>
              <a:rPr lang="zh-CN" altLang="en-US" b="1" dirty="0">
                <a:effectLst/>
                <a:latin typeface="+mn-ea"/>
              </a:rPr>
              <a:t>赞美耶稣</a:t>
            </a:r>
            <a:r>
              <a:rPr lang="ja-JP" altLang="en-US" b="1">
                <a:effectLst/>
                <a:latin typeface="+mn-ea"/>
              </a:rPr>
              <a:t>基督，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ja-JP" altLang="en-US" b="1">
                <a:effectLst/>
                <a:latin typeface="+mn-ea"/>
              </a:rPr>
              <a:t>來敬拜，敬拜我主。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ja-JP" altLang="en-US" b="1">
                <a:effectLst/>
                <a:latin typeface="+mn-ea"/>
              </a:rPr>
              <a:t>　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ja-JP" altLang="en-US" b="1">
                <a:effectLst/>
                <a:latin typeface="+mn-ea"/>
              </a:rPr>
              <a:t>高</a:t>
            </a:r>
            <a:r>
              <a:rPr lang="zh-CN" altLang="en-US" b="1" dirty="0">
                <a:effectLst/>
                <a:latin typeface="+mn-ea"/>
              </a:rPr>
              <a:t>举双手赞</a:t>
            </a:r>
            <a:r>
              <a:rPr lang="ja-JP" altLang="en-US" b="1">
                <a:effectLst/>
                <a:latin typeface="+mn-ea"/>
              </a:rPr>
              <a:t>美主，要</a:t>
            </a:r>
            <a:r>
              <a:rPr lang="zh-CN" altLang="en-US" b="1" dirty="0">
                <a:effectLst/>
                <a:latin typeface="+mn-ea"/>
              </a:rPr>
              <a:t>赞扬</a:t>
            </a:r>
            <a:r>
              <a:rPr lang="ja-JP" altLang="en-US" b="1">
                <a:effectLst/>
                <a:latin typeface="+mn-ea"/>
              </a:rPr>
              <a:t>祂的名敬拜祂，</a:t>
            </a:r>
            <a:br>
              <a:rPr lang="ja-JP" altLang="en-US" b="1">
                <a:effectLst/>
                <a:latin typeface="+mn-ea"/>
              </a:rPr>
            </a:br>
            <a:r>
              <a:rPr lang="ja-JP" altLang="en-US" b="1">
                <a:effectLst/>
                <a:latin typeface="+mn-ea"/>
              </a:rPr>
              <a:t>高</a:t>
            </a:r>
            <a:r>
              <a:rPr lang="zh-CN" altLang="en-US" b="1" dirty="0">
                <a:effectLst/>
                <a:latin typeface="+mn-ea"/>
              </a:rPr>
              <a:t>举双手赞</a:t>
            </a:r>
            <a:r>
              <a:rPr lang="ja-JP" altLang="en-US" b="1">
                <a:effectLst/>
                <a:latin typeface="+mn-ea"/>
              </a:rPr>
              <a:t>美主，要</a:t>
            </a:r>
            <a:r>
              <a:rPr lang="zh-CN" altLang="en-US" b="1" dirty="0">
                <a:effectLst/>
                <a:latin typeface="+mn-ea"/>
              </a:rPr>
              <a:t>赞扬</a:t>
            </a:r>
            <a:r>
              <a:rPr lang="ja-JP" altLang="en-US" b="1">
                <a:effectLst/>
                <a:latin typeface="+mn-ea"/>
              </a:rPr>
              <a:t>祂的名敬拜祂，</a:t>
            </a:r>
            <a:br>
              <a:rPr lang="ja-JP" altLang="en-US" b="1">
                <a:effectLst/>
                <a:latin typeface="+mn-ea"/>
              </a:rPr>
            </a:br>
            <a:r>
              <a:rPr lang="ja-JP" altLang="en-US" b="1">
                <a:effectLst/>
                <a:latin typeface="+mn-ea"/>
              </a:rPr>
              <a:t>高</a:t>
            </a:r>
            <a:r>
              <a:rPr lang="zh-CN" altLang="en-US" b="1" dirty="0">
                <a:effectLst/>
                <a:latin typeface="+mn-ea"/>
              </a:rPr>
              <a:t>举双手赞</a:t>
            </a:r>
            <a:r>
              <a:rPr lang="ja-JP" altLang="en-US" b="1">
                <a:effectLst/>
                <a:latin typeface="+mn-ea"/>
              </a:rPr>
              <a:t>美主，要</a:t>
            </a:r>
            <a:r>
              <a:rPr lang="zh-CN" altLang="en-US" b="1" dirty="0">
                <a:effectLst/>
                <a:latin typeface="+mn-ea"/>
              </a:rPr>
              <a:t>赞扬</a:t>
            </a:r>
            <a:r>
              <a:rPr lang="ja-JP" altLang="en-US" b="1">
                <a:effectLst/>
                <a:latin typeface="+mn-ea"/>
              </a:rPr>
              <a:t>祂的名敬拜</a:t>
            </a:r>
            <a:endParaRPr lang="en-US" altLang="ja-JP" b="1" dirty="0">
              <a:effectLst/>
              <a:latin typeface="+mn-ea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zh-CN" altLang="en-US" b="1" dirty="0">
                <a:effectLst/>
                <a:latin typeface="+mn-ea"/>
              </a:rPr>
              <a:t>耶稣</a:t>
            </a:r>
            <a:r>
              <a:rPr lang="ja-JP" altLang="en-US" b="1">
                <a:effectLst/>
                <a:latin typeface="+mn-ea"/>
              </a:rPr>
              <a:t>基督，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ja-JP" b="1" dirty="0">
                <a:effectLst/>
                <a:latin typeface="+mn-ea"/>
              </a:rPr>
              <a:t>	</a:t>
            </a:r>
            <a:r>
              <a:rPr lang="ja-JP" altLang="en-US" b="1">
                <a:effectLst/>
                <a:latin typeface="+mn-ea"/>
              </a:rPr>
              <a:t>來敬拜，敬拜我主。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AA753E67-A4E8-5941-88B7-63B907653BFD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77813"/>
            <a:ext cx="9144000" cy="1143000"/>
          </a:xfrm>
          <a:prstGeom prst="rect">
            <a:avLst/>
          </a:prstGeom>
          <a:solidFill>
            <a:srgbClr val="6A04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zh-CN" altLang="en-US" dirty="0">
                <a:effectLst/>
              </a:rPr>
              <a:t>我们进</a:t>
            </a:r>
            <a:r>
              <a:rPr lang="ja-JP" altLang="en-US">
                <a:effectLst/>
              </a:rPr>
              <a:t>入神的家</a:t>
            </a:r>
            <a:endParaRPr lang="en-US" altLang="en-US" b="1" kern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227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AFFDA-D236-9D4E-AC52-221961464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Google Shape;56;p13">
            <a:extLst>
              <a:ext uri="{FF2B5EF4-FFF2-40B4-BE49-F238E27FC236}">
                <a16:creationId xmlns:a16="http://schemas.microsoft.com/office/drawing/2014/main" id="{5DC59165-1753-324B-86F0-B04C5498CBCD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048" y="0"/>
            <a:ext cx="9127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7C03557-E930-C844-AD76-E338062165EC}"/>
              </a:ext>
            </a:extLst>
          </p:cNvPr>
          <p:cNvSpPr/>
          <p:nvPr/>
        </p:nvSpPr>
        <p:spPr>
          <a:xfrm>
            <a:off x="1835696" y="879049"/>
            <a:ext cx="5123518" cy="4678204"/>
          </a:xfrm>
          <a:prstGeom prst="rect">
            <a:avLst/>
          </a:prstGeom>
          <a:noFill/>
          <a:effectLst>
            <a:glow rad="101600">
              <a:schemeClr val="tx1">
                <a:alpha val="6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9600" b="1" cap="none" spc="0" dirty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我们</a:t>
            </a:r>
            <a:endParaRPr lang="en-US" altLang="zh-CN" sz="9600" b="1" cap="none" spc="0" dirty="0">
              <a:ln w="12700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>
              <a:spcBef>
                <a:spcPts val="600"/>
              </a:spcBef>
            </a:pPr>
            <a:r>
              <a:rPr lang="zh-CN" altLang="en-US" sz="9600" b="1" cap="none" spc="0" dirty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的神</a:t>
            </a:r>
            <a:endParaRPr lang="en-US" altLang="zh-CN" sz="9600" b="1" cap="none" spc="0" dirty="0">
              <a:ln w="12700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>
              <a:spcBef>
                <a:spcPts val="600"/>
              </a:spcBef>
            </a:pPr>
            <a:r>
              <a:rPr lang="zh-CN" altLang="en-US" sz="9600" b="1" cap="none" spc="0" dirty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何等伟大</a:t>
            </a:r>
            <a:endParaRPr lang="zh-CN" altLang="en-US" sz="9600" b="1" cap="none" spc="0" dirty="0">
              <a:ln w="12700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943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9" name="Picture 41"/>
          <p:cNvPicPr>
            <a:picLocks noChangeAspect="1" noChangeArrowheads="1"/>
          </p:cNvPicPr>
          <p:nvPr/>
        </p:nvPicPr>
        <p:blipFill>
          <a:blip r:embed="rId2" cstate="screen">
            <a:lum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647"/>
          <a:stretch>
            <a:fillRect/>
          </a:stretch>
        </p:blipFill>
        <p:spPr bwMode="auto">
          <a:xfrm>
            <a:off x="4419600" y="1524000"/>
            <a:ext cx="4319588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-108520" y="277813"/>
            <a:ext cx="9252520" cy="1143000"/>
          </a:xfr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CN" altLang="en-US" sz="4000" b="1" dirty="0">
                <a:effectLst>
                  <a:outerShdw blurRad="38100" dist="38100" dir="2700000" algn="tl">
                    <a:srgbClr val="00008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不同的地方</a:t>
            </a:r>
            <a:endParaRPr lang="en-US" altLang="en-US" sz="4000" b="1" dirty="0">
              <a:effectLst>
                <a:outerShdw blurRad="38100" dist="38100" dir="2700000" algn="tl">
                  <a:srgbClr val="000080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04" name="Rectangle 36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524000"/>
            <a:ext cx="4038600" cy="453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zh-CN" altLang="en-US" sz="3600" b="1">
                <a:ea typeface="SimSun" pitchFamily="2" charset="-122"/>
              </a:rPr>
              <a:t>外旁圣殿</a:t>
            </a:r>
            <a:endParaRPr lang="en-US" altLang="ja-JP" sz="3600" b="1"/>
          </a:p>
          <a:p>
            <a:pPr eaLnBrk="1" hangingPunct="1"/>
            <a:r>
              <a:rPr lang="zh-CN" altLang="en-US">
                <a:ea typeface="SimSun" pitchFamily="2" charset="-122"/>
              </a:rPr>
              <a:t>众多</a:t>
            </a:r>
            <a:endParaRPr lang="en-US" altLang="ja-JP"/>
          </a:p>
          <a:p>
            <a:pPr eaLnBrk="1" hangingPunct="1"/>
            <a:r>
              <a:rPr lang="zh-CN" altLang="en-US">
                <a:ea typeface="SimSun" pitchFamily="2" charset="-122"/>
              </a:rPr>
              <a:t>平息神明</a:t>
            </a:r>
            <a:endParaRPr lang="en-US" altLang="zh-CN">
              <a:ea typeface="SimSun" pitchFamily="2" charset="-122"/>
            </a:endParaRPr>
          </a:p>
          <a:p>
            <a:pPr eaLnBrk="1" hangingPunct="1"/>
            <a:r>
              <a:rPr lang="zh-CN" altLang="en-US">
                <a:ea typeface="SimSun" pitchFamily="2" charset="-122"/>
              </a:rPr>
              <a:t>无约</a:t>
            </a:r>
            <a:endParaRPr lang="en-US" altLang="ja-JP"/>
          </a:p>
          <a:p>
            <a:pPr eaLnBrk="1" hangingPunct="1"/>
            <a:r>
              <a:rPr lang="zh-CN" altLang="en-US">
                <a:ea typeface="SimSun" pitchFamily="2" charset="-122"/>
              </a:rPr>
              <a:t>更好的祷告地点</a:t>
            </a:r>
            <a:endParaRPr lang="en-US" altLang="zh-CN">
              <a:ea typeface="SimSun" pitchFamily="2" charset="-122"/>
            </a:endParaRPr>
          </a:p>
          <a:p>
            <a:pPr eaLnBrk="1" hangingPunct="1"/>
            <a:r>
              <a:rPr lang="zh-CN" altLang="en-US">
                <a:ea typeface="SimSun" pitchFamily="2" charset="-122"/>
              </a:rPr>
              <a:t>不好的敬拜动机</a:t>
            </a:r>
            <a:endParaRPr lang="en-US" altLang="zh-CN">
              <a:ea typeface="SimSun" pitchFamily="2" charset="-122"/>
            </a:endParaRPr>
          </a:p>
          <a:p>
            <a:pPr eaLnBrk="1" hangingPunct="1"/>
            <a:r>
              <a:rPr lang="zh-CN" altLang="en-US">
                <a:ea typeface="SimSun" pitchFamily="2" charset="-122"/>
              </a:rPr>
              <a:t>很多种动物</a:t>
            </a:r>
            <a:endParaRPr lang="en-US" altLang="zh-CN">
              <a:ea typeface="SimSun" pitchFamily="2" charset="-122"/>
            </a:endParaRPr>
          </a:p>
          <a:p>
            <a:pPr eaLnBrk="1" hangingPunct="1"/>
            <a:r>
              <a:rPr lang="zh-CN" altLang="en-US">
                <a:ea typeface="SimSun" pitchFamily="2" charset="-122"/>
              </a:rPr>
              <a:t>当人做祭物献上</a:t>
            </a:r>
            <a:endParaRPr lang="en-US" altLang="en-US"/>
          </a:p>
        </p:txBody>
      </p:sp>
      <p:sp>
        <p:nvSpPr>
          <p:cNvPr id="7205" name="Rectangle 37"/>
          <p:cNvSpPr>
            <a:spLocks noGrp="1" noChangeArrowheads="1"/>
          </p:cNvSpPr>
          <p:nvPr>
            <p:ph type="body" sz="half" idx="2"/>
          </p:nvPr>
        </p:nvSpPr>
        <p:spPr>
          <a:xfrm>
            <a:off x="4419600" y="1524000"/>
            <a:ext cx="4724400" cy="5334000"/>
          </a:xfrm>
          <a:gradFill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zh-CN" altLang="en-US" sz="3600" b="1">
                <a:ea typeface="SimSun" pitchFamily="2" charset="-122"/>
              </a:rPr>
              <a:t>希伯来人圣殿</a:t>
            </a:r>
            <a:endParaRPr lang="en-US" altLang="ja-JP" sz="3600" b="1"/>
          </a:p>
          <a:p>
            <a:pPr eaLnBrk="1" hangingPunct="1"/>
            <a:r>
              <a:rPr lang="zh-CN" altLang="en-US">
                <a:ea typeface="SimSun" pitchFamily="2" charset="-122"/>
              </a:rPr>
              <a:t>一个</a:t>
            </a:r>
            <a:endParaRPr lang="en-US" altLang="ja-JP" sz="3600" b="1"/>
          </a:p>
          <a:p>
            <a:pPr eaLnBrk="1" hangingPunct="1"/>
            <a:r>
              <a:rPr lang="zh-CN" altLang="en-US">
                <a:ea typeface="SimSun" pitchFamily="2" charset="-122"/>
              </a:rPr>
              <a:t>听耶和华</a:t>
            </a:r>
            <a:endParaRPr lang="en-US" altLang="ja-JP"/>
          </a:p>
          <a:p>
            <a:pPr eaLnBrk="1" hangingPunct="1"/>
            <a:r>
              <a:rPr lang="zh-CN" altLang="en-US">
                <a:ea typeface="SimSun" pitchFamily="2" charset="-122"/>
              </a:rPr>
              <a:t>与耶和华立约</a:t>
            </a:r>
            <a:endParaRPr lang="en-US" altLang="ja-JP"/>
          </a:p>
          <a:p>
            <a:pPr eaLnBrk="1" hangingPunct="1"/>
            <a:r>
              <a:rPr lang="zh-CN" altLang="en-US">
                <a:ea typeface="SimSun" pitchFamily="2" charset="-122"/>
              </a:rPr>
              <a:t>为列邦祷告</a:t>
            </a:r>
            <a:endParaRPr lang="en-US" altLang="ja-JP"/>
          </a:p>
          <a:p>
            <a:pPr eaLnBrk="1" hangingPunct="1"/>
            <a:r>
              <a:rPr lang="zh-CN" altLang="en-US">
                <a:ea typeface="SimSun" pitchFamily="2" charset="-122"/>
              </a:rPr>
              <a:t>敬拜为了荣耀神</a:t>
            </a:r>
            <a:endParaRPr lang="en-US" altLang="ja-JP"/>
          </a:p>
          <a:p>
            <a:pPr eaLnBrk="1" hangingPunct="1"/>
            <a:r>
              <a:rPr lang="zh-CN" altLang="en-US">
                <a:ea typeface="SimSun" pitchFamily="2" charset="-122"/>
              </a:rPr>
              <a:t>没有瑕疵</a:t>
            </a:r>
            <a:endParaRPr lang="en-US" altLang="ja-JP"/>
          </a:p>
          <a:p>
            <a:pPr eaLnBrk="1" hangingPunct="1"/>
            <a:r>
              <a:rPr lang="zh-CN" altLang="en-US">
                <a:ea typeface="SimSun" pitchFamily="2" charset="-122"/>
              </a:rPr>
              <a:t>只献动物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20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20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20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7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7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7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7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7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7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7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4" dur="500"/>
                                        <p:tgtEl>
                                          <p:spTgt spid="7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9" dur="2000"/>
                                        <p:tgtEl>
                                          <p:spTgt spid="72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2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2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2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5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22700"/>
            <a:ext cx="4572000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114800"/>
            <a:ext cx="4572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8" name="Picture 6"/>
          <p:cNvPicPr>
            <a:picLocks noChangeAspect="1" noChangeArrowheads="1"/>
          </p:cNvPicPr>
          <p:nvPr/>
        </p:nvPicPr>
        <p:blipFill>
          <a:blip r:embed="rId5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4572000" cy="237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153400" cy="163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4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2362200" y="1600200"/>
            <a:ext cx="6781800" cy="3429000"/>
          </a:xfrm>
          <a:gradFill rotWithShape="0">
            <a:gsLst>
              <a:gs pos="0">
                <a:srgbClr val="575757">
                  <a:alpha val="22000"/>
                </a:srgbClr>
              </a:gs>
              <a:gs pos="100000">
                <a:srgbClr val="575757">
                  <a:gamma/>
                  <a:tint val="92157"/>
                  <a:invGamma/>
                  <a:alpha val="25000"/>
                </a:srgbClr>
              </a:gs>
            </a:gsLst>
            <a:lin ang="5400000" scaled="1"/>
          </a:gradFill>
          <a:effectLst>
            <a:outerShdw blurRad="63500" dist="107763" dir="135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/>
            <a:r>
              <a:rPr lang="zh-CN" altLang="en-US" b="1" dirty="0">
                <a:solidFill>
                  <a:schemeClr val="bg1"/>
                </a:solidFill>
                <a:ea typeface="SimSun" pitchFamily="2" charset="-122"/>
              </a:rPr>
              <a:t>我们的教会敬拜内容怎么反映出我们的神学基础？</a:t>
            </a:r>
            <a:endParaRPr lang="en-US" altLang="en-US" sz="8000" b="1" dirty="0">
              <a:solidFill>
                <a:schemeClr val="bg1"/>
              </a:solidFill>
            </a:endParaRPr>
          </a:p>
        </p:txBody>
      </p:sp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8535988" y="87313"/>
            <a:ext cx="608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164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69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69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1143000"/>
          </a:xfrm>
          <a:solidFill>
            <a:srgbClr val="660066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CN" altLang="en-US" b="1">
                <a:latin typeface="Arial" charset="0"/>
                <a:ea typeface="ＭＳ Ｐゴシック" charset="0"/>
                <a:cs typeface="ＭＳ Ｐゴシック" charset="0"/>
              </a:rPr>
              <a:t>今天</a:t>
            </a:r>
            <a:r>
              <a:rPr lang="en-US" altLang="zh-CN" b="1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b="1">
                <a:latin typeface="Arial" charset="0"/>
                <a:ea typeface="ＭＳ Ｐゴシック" charset="0"/>
                <a:cs typeface="ＭＳ Ｐゴシック" charset="0"/>
              </a:rPr>
              <a:t>圣殿</a:t>
            </a:r>
            <a:r>
              <a:rPr lang="en-US" altLang="zh-CN" b="1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zh-CN" altLang="en-US" b="1">
                <a:latin typeface="Arial" charset="0"/>
                <a:ea typeface="ＭＳ Ｐゴシック" charset="0"/>
                <a:cs typeface="ＭＳ Ｐゴシック" charset="0"/>
              </a:rPr>
              <a:t>是什么</a:t>
            </a:r>
            <a:r>
              <a:rPr lang="en-US" altLang="ja-JP" b="1">
                <a:latin typeface="Arial" charset="0"/>
                <a:ea typeface="ＭＳ Ｐゴシック" charset="0"/>
                <a:cs typeface="ＭＳ Ｐゴシック" charset="0"/>
              </a:rPr>
              <a:t>?</a:t>
            </a:r>
            <a:endParaRPr lang="en-US" altLang="en-US" b="1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6400800" cy="4530725"/>
          </a:xfrm>
        </p:spPr>
        <p:txBody>
          <a:bodyPr/>
          <a:lstStyle/>
          <a:p>
            <a:pPr eaLnBrk="1" hangingPunct="1"/>
            <a:r>
              <a:rPr lang="zh-CN" altLang="en-US" dirty="0">
                <a:ea typeface="SimSun" pitchFamily="2" charset="-122"/>
              </a:rPr>
              <a:t>教堂</a:t>
            </a:r>
            <a:r>
              <a:rPr lang="en-US" altLang="ja-JP" dirty="0"/>
              <a:t>?</a:t>
            </a:r>
          </a:p>
          <a:p>
            <a:pPr eaLnBrk="1" hangingPunct="1"/>
            <a:r>
              <a:rPr lang="zh-CN" altLang="en-US" dirty="0">
                <a:ea typeface="SimSun" pitchFamily="2" charset="-122"/>
              </a:rPr>
              <a:t>教会祭司</a:t>
            </a:r>
            <a:r>
              <a:rPr lang="en-US" altLang="ja-JP" dirty="0"/>
              <a:t>?</a:t>
            </a:r>
          </a:p>
        </p:txBody>
      </p:sp>
      <p:pic>
        <p:nvPicPr>
          <p:cNvPr id="5125" name="Picture 5" descr="j030553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97713" y="2641600"/>
            <a:ext cx="1817687" cy="177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5127" name="Picture 7" descr="j031039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95975" y="1143000"/>
            <a:ext cx="1541463" cy="1808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5129" name="Picture 9" descr="j02806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5550" y="4648200"/>
            <a:ext cx="2305050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5" name="Picture 2" descr="002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6" name="Rectangle 3"/>
          <p:cNvSpPr>
            <a:spLocks noChangeArrowheads="1"/>
          </p:cNvSpPr>
          <p:nvPr/>
        </p:nvSpPr>
        <p:spPr bwMode="auto">
          <a:xfrm>
            <a:off x="-228600" y="6096000"/>
            <a:ext cx="9677400" cy="762000"/>
          </a:xfrm>
          <a:prstGeom prst="rect">
            <a:avLst/>
          </a:prstGeom>
          <a:solidFill>
            <a:schemeClr val="tx1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304800" y="4114800"/>
            <a:ext cx="8659688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marL="57150" indent="-57150" eaLnBrk="1" hangingPunct="1">
              <a:lnSpc>
                <a:spcPct val="85000"/>
              </a:lnSpc>
              <a:spcBef>
                <a:spcPct val="50000"/>
              </a:spcBef>
              <a:defRPr sz="4000" b="1" i="1">
                <a:solidFill>
                  <a:srgbClr val="FEFDE3"/>
                </a:solidFill>
                <a:effectLst>
                  <a:glow rad="254000">
                    <a:schemeClr val="tx1">
                      <a:alpha val="88000"/>
                    </a:schemeClr>
                  </a:glow>
                </a:effectLst>
                <a:latin typeface="Arial"/>
                <a:ea typeface="Times New Roman" pitchFamily="-112" charset="0"/>
                <a:cs typeface="Arial"/>
              </a:defRPr>
            </a:lvl1pPr>
          </a:lstStyle>
          <a:p>
            <a:pPr>
              <a:defRPr/>
            </a:pPr>
            <a:r>
              <a:rPr lang="en-US" dirty="0">
                <a:effectLst>
                  <a:glow rad="254000">
                    <a:srgbClr val="000000">
                      <a:alpha val="88000"/>
                    </a:srgbClr>
                  </a:glow>
                </a:effectLst>
              </a:rPr>
              <a:t>“</a:t>
            </a:r>
            <a:r>
              <a:rPr lang="zh-CN" altLang="en-US" dirty="0">
                <a:effectLst>
                  <a:glow rad="254000">
                    <a:srgbClr val="000000">
                      <a:alpha val="88000"/>
                    </a:srgbClr>
                  </a:glow>
                </a:effectLst>
              </a:rPr>
              <a:t>也就像活石，被建造成为灵宫，作圣洁的祭司，借着耶稣基督献上蒙神悦纳的灵祭。</a:t>
            </a:r>
            <a:r>
              <a:rPr lang="en-US" dirty="0">
                <a:effectLst>
                  <a:glow rad="254000">
                    <a:srgbClr val="000000">
                      <a:alpha val="88000"/>
                    </a:srgbClr>
                  </a:glow>
                </a:effectLst>
              </a:rPr>
              <a:t>” </a:t>
            </a:r>
          </a:p>
        </p:txBody>
      </p:sp>
      <p:sp>
        <p:nvSpPr>
          <p:cNvPr id="169988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 sz="32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Times New Roman" charset="0"/>
              </a:rPr>
              <a:t>彼得前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Times New Roman" charset="0"/>
              </a:rPr>
              <a:t>2:5  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Times New Roman" charset="0"/>
              </a:rPr>
              <a:t>(</a:t>
            </a:r>
            <a:r>
              <a:rPr lang="en-US" altLang="zh-CN" sz="24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Times New Roman" charset="0"/>
              </a:rPr>
              <a:t>CNV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Times New Roman" charset="0"/>
              </a:rPr>
              <a:t>)</a:t>
            </a:r>
            <a:endParaRPr lang="en-US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8366125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rgbClr val="FFFFFF"/>
                </a:solidFill>
              </a:rPr>
              <a:t>171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6148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1143000"/>
          </a:xfrm>
          <a:solidFill>
            <a:srgbClr val="660066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CN" altLang="en-US" b="1">
                <a:latin typeface="Arial" charset="0"/>
                <a:ea typeface="ＭＳ Ｐゴシック" charset="0"/>
                <a:cs typeface="ＭＳ Ｐゴシック" charset="0"/>
              </a:rPr>
              <a:t>今天</a:t>
            </a:r>
            <a:r>
              <a:rPr lang="en-US" altLang="zh-CN" b="1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b="1">
                <a:latin typeface="Arial" charset="0"/>
                <a:ea typeface="ＭＳ Ｐゴシック" charset="0"/>
                <a:cs typeface="ＭＳ Ｐゴシック" charset="0"/>
              </a:rPr>
              <a:t>圣殿</a:t>
            </a:r>
            <a:r>
              <a:rPr lang="en-US" altLang="zh-CN" b="1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zh-CN" altLang="en-US" b="1">
                <a:latin typeface="Arial" charset="0"/>
                <a:ea typeface="ＭＳ Ｐゴシック" charset="0"/>
                <a:cs typeface="ＭＳ Ｐゴシック" charset="0"/>
              </a:rPr>
              <a:t>是什么</a:t>
            </a:r>
            <a:r>
              <a:rPr lang="en-US" altLang="ja-JP" b="1">
                <a:latin typeface="Arial" charset="0"/>
                <a:ea typeface="ＭＳ Ｐゴシック" charset="0"/>
                <a:cs typeface="ＭＳ Ｐゴシック" charset="0"/>
              </a:rPr>
              <a:t>?</a:t>
            </a:r>
            <a:endParaRPr lang="en-US" altLang="en-US" b="1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6400800" cy="4530725"/>
          </a:xfrm>
        </p:spPr>
        <p:txBody>
          <a:bodyPr/>
          <a:lstStyle/>
          <a:p>
            <a:pPr eaLnBrk="1" hangingPunct="1"/>
            <a:r>
              <a:rPr lang="zh-CN" altLang="en-US" dirty="0">
                <a:ea typeface="SimSun" pitchFamily="2" charset="-122"/>
              </a:rPr>
              <a:t>教堂</a:t>
            </a:r>
            <a:r>
              <a:rPr lang="en-US" altLang="ja-JP" dirty="0"/>
              <a:t>?</a:t>
            </a:r>
          </a:p>
          <a:p>
            <a:pPr eaLnBrk="1" hangingPunct="1"/>
            <a:r>
              <a:rPr lang="zh-CN" altLang="en-US" dirty="0">
                <a:ea typeface="SimSun" pitchFamily="2" charset="-122"/>
              </a:rPr>
              <a:t>教会祭司</a:t>
            </a:r>
            <a:r>
              <a:rPr lang="en-US" altLang="ja-JP" dirty="0"/>
              <a:t>?</a:t>
            </a:r>
          </a:p>
          <a:p>
            <a:pPr eaLnBrk="1" hangingPunct="1"/>
            <a:r>
              <a:rPr lang="zh-CN" altLang="en-US" dirty="0">
                <a:ea typeface="SimSun" pitchFamily="2" charset="-122"/>
              </a:rPr>
              <a:t>聚集的信徒团体</a:t>
            </a:r>
            <a:endParaRPr lang="en-US" altLang="ja-JP" dirty="0"/>
          </a:p>
        </p:txBody>
      </p:sp>
      <p:pic>
        <p:nvPicPr>
          <p:cNvPr id="5125" name="Picture 5" descr="j030553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97713" y="2641600"/>
            <a:ext cx="1817687" cy="177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5127" name="Picture 7" descr="j031039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95975" y="1143000"/>
            <a:ext cx="1541463" cy="1808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5129" name="Picture 9" descr="j02806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5550" y="4648200"/>
            <a:ext cx="2305050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08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2"/>
          <p:cNvSpPr>
            <a:spLocks noChangeArrowheads="1"/>
          </p:cNvSpPr>
          <p:nvPr/>
        </p:nvSpPr>
        <p:spPr bwMode="auto">
          <a:xfrm>
            <a:off x="-228600" y="6096000"/>
            <a:ext cx="9677400" cy="762000"/>
          </a:xfrm>
          <a:prstGeom prst="rect">
            <a:avLst/>
          </a:prstGeom>
          <a:solidFill>
            <a:schemeClr val="tx1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173058" name="Picture 3" descr="002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Text Box 4"/>
          <p:cNvSpPr txBox="1">
            <a:spLocks noChangeArrowheads="1"/>
          </p:cNvSpPr>
          <p:nvPr/>
        </p:nvSpPr>
        <p:spPr bwMode="auto">
          <a:xfrm>
            <a:off x="448122" y="3886751"/>
            <a:ext cx="8663880" cy="244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marL="57150" indent="-57150" eaLnBrk="1" hangingPunct="1">
              <a:lnSpc>
                <a:spcPct val="85000"/>
              </a:lnSpc>
              <a:spcBef>
                <a:spcPct val="50000"/>
              </a:spcBef>
              <a:defRPr sz="4000" b="1" i="1">
                <a:solidFill>
                  <a:srgbClr val="FEFDE3"/>
                </a:solidFill>
                <a:effectLst>
                  <a:glow rad="254000">
                    <a:schemeClr val="tx1">
                      <a:alpha val="88000"/>
                    </a:schemeClr>
                  </a:glow>
                </a:effectLst>
                <a:latin typeface="Arial"/>
                <a:ea typeface="Times New Roman" pitchFamily="-112" charset="0"/>
                <a:cs typeface="Arial"/>
              </a:defRPr>
            </a:lvl1pPr>
          </a:lstStyle>
          <a:p>
            <a:pPr>
              <a:defRPr/>
            </a:pPr>
            <a:r>
              <a:rPr lang="en-US" sz="3600" dirty="0">
                <a:effectLst>
                  <a:glow rad="254000">
                    <a:srgbClr val="000000">
                      <a:alpha val="88000"/>
                    </a:srgbClr>
                  </a:glow>
                </a:effectLst>
              </a:rPr>
              <a:t>“</a:t>
            </a:r>
            <a:r>
              <a:rPr lang="zh-CN" altLang="en-US" sz="3600" dirty="0">
                <a:effectLst>
                  <a:glow rad="254000">
                    <a:srgbClr val="000000">
                      <a:alpha val="88000"/>
                    </a:srgbClr>
                  </a:glow>
                </a:effectLst>
              </a:rPr>
              <a:t>难道不知道你们是　神的殿，神的灵住在你们里面吗？ </a:t>
            </a:r>
            <a:r>
              <a:rPr lang="en-US" altLang="zh-CN" sz="3600" baseline="30000" dirty="0">
                <a:effectLst>
                  <a:glow rad="254000">
                    <a:srgbClr val="000000">
                      <a:alpha val="88000"/>
                    </a:srgbClr>
                  </a:glow>
                </a:effectLst>
              </a:rPr>
              <a:t>17</a:t>
            </a:r>
            <a:r>
              <a:rPr lang="en-US" altLang="zh-CN" sz="3600" dirty="0">
                <a:effectLst>
                  <a:glow rad="254000">
                    <a:srgbClr val="000000">
                      <a:alpha val="88000"/>
                    </a:srgbClr>
                  </a:glow>
                </a:effectLst>
              </a:rPr>
              <a:t> </a:t>
            </a:r>
            <a:r>
              <a:rPr lang="zh-CN" altLang="en-US" sz="3600" dirty="0">
                <a:effectLst>
                  <a:glow rad="254000">
                    <a:srgbClr val="000000">
                      <a:alpha val="88000"/>
                    </a:srgbClr>
                  </a:glow>
                </a:effectLst>
              </a:rPr>
              <a:t>如果有人毁坏神的殿，　神必要毁坏这人，因为神的殿是圣洁的，这殿就是你们。</a:t>
            </a:r>
            <a:r>
              <a:rPr lang="en-US" sz="3600" dirty="0">
                <a:effectLst>
                  <a:glow rad="254000">
                    <a:srgbClr val="000000">
                      <a:alpha val="88000"/>
                    </a:srgbClr>
                  </a:glow>
                </a:effectLst>
              </a:rPr>
              <a:t>”</a:t>
            </a:r>
            <a:br>
              <a:rPr lang="en-US" sz="3600" dirty="0">
                <a:effectLst>
                  <a:glow rad="254000">
                    <a:srgbClr val="000000">
                      <a:alpha val="88000"/>
                    </a:srgbClr>
                  </a:glow>
                </a:effectLst>
              </a:rPr>
            </a:br>
            <a:endParaRPr lang="en-US" sz="3600" dirty="0">
              <a:effectLst>
                <a:glow rad="254000">
                  <a:srgbClr val="000000">
                    <a:alpha val="88000"/>
                  </a:srgbClr>
                </a:glow>
              </a:effectLst>
            </a:endParaRPr>
          </a:p>
        </p:txBody>
      </p:sp>
      <p:sp>
        <p:nvSpPr>
          <p:cNvPr id="173060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 sz="32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Times New Roman" charset="0"/>
              </a:rPr>
              <a:t>哥林多前书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Times New Roman" charset="0"/>
              </a:rPr>
              <a:t>3:16-17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Times New Roman" charset="0"/>
              </a:rPr>
              <a:t> (</a:t>
            </a:r>
            <a:r>
              <a:rPr lang="en-US" altLang="zh-CN" sz="24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Times New Roman" charset="0"/>
              </a:rPr>
              <a:t>CNV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Times New Roman" charset="0"/>
              </a:rPr>
              <a:t>)</a:t>
            </a:r>
            <a:endParaRPr lang="en-US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8366125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rgbClr val="FFFFFF"/>
                </a:solidFill>
              </a:rPr>
              <a:t>171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21776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1143000"/>
          </a:xfrm>
          <a:solidFill>
            <a:srgbClr val="660066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CN" altLang="en-US" b="1">
                <a:latin typeface="Arial" charset="0"/>
                <a:ea typeface="ＭＳ Ｐゴシック" charset="0"/>
                <a:cs typeface="ＭＳ Ｐゴシック" charset="0"/>
              </a:rPr>
              <a:t>今天</a:t>
            </a:r>
            <a:r>
              <a:rPr lang="en-US" altLang="zh-CN" b="1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b="1">
                <a:latin typeface="Arial" charset="0"/>
                <a:ea typeface="ＭＳ Ｐゴシック" charset="0"/>
                <a:cs typeface="ＭＳ Ｐゴシック" charset="0"/>
              </a:rPr>
              <a:t>圣殿</a:t>
            </a:r>
            <a:r>
              <a:rPr lang="en-US" altLang="zh-CN" b="1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zh-CN" altLang="en-US" b="1">
                <a:latin typeface="Arial" charset="0"/>
                <a:ea typeface="ＭＳ Ｐゴシック" charset="0"/>
                <a:cs typeface="ＭＳ Ｐゴシック" charset="0"/>
              </a:rPr>
              <a:t>是什么</a:t>
            </a:r>
            <a:r>
              <a:rPr lang="en-US" altLang="ja-JP" b="1">
                <a:latin typeface="Arial" charset="0"/>
                <a:ea typeface="ＭＳ Ｐゴシック" charset="0"/>
                <a:cs typeface="ＭＳ Ｐゴシック" charset="0"/>
              </a:rPr>
              <a:t>?</a:t>
            </a:r>
            <a:endParaRPr lang="en-US" altLang="en-US" b="1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6400800" cy="4530725"/>
          </a:xfrm>
        </p:spPr>
        <p:txBody>
          <a:bodyPr/>
          <a:lstStyle/>
          <a:p>
            <a:pPr eaLnBrk="1" hangingPunct="1"/>
            <a:r>
              <a:rPr lang="zh-CN" altLang="en-US" dirty="0">
                <a:ea typeface="SimSun" pitchFamily="2" charset="-122"/>
              </a:rPr>
              <a:t>教堂</a:t>
            </a:r>
            <a:r>
              <a:rPr lang="en-US" altLang="ja-JP" dirty="0"/>
              <a:t>?</a:t>
            </a:r>
          </a:p>
          <a:p>
            <a:pPr eaLnBrk="1" hangingPunct="1"/>
            <a:r>
              <a:rPr lang="zh-CN" altLang="en-US" dirty="0">
                <a:ea typeface="SimSun" pitchFamily="2" charset="-122"/>
              </a:rPr>
              <a:t>教会祭司</a:t>
            </a:r>
            <a:r>
              <a:rPr lang="en-US" altLang="ja-JP" dirty="0"/>
              <a:t>?</a:t>
            </a:r>
          </a:p>
          <a:p>
            <a:pPr eaLnBrk="1" hangingPunct="1"/>
            <a:r>
              <a:rPr lang="zh-CN" altLang="en-US" dirty="0">
                <a:ea typeface="SimSun" pitchFamily="2" charset="-122"/>
              </a:rPr>
              <a:t>聚集的信徒团体</a:t>
            </a:r>
            <a:endParaRPr lang="en-US" altLang="ja-JP" dirty="0"/>
          </a:p>
          <a:p>
            <a:pPr eaLnBrk="1" hangingPunct="1"/>
            <a:r>
              <a:rPr lang="zh-CN" altLang="en-US" dirty="0">
                <a:ea typeface="SimSun" pitchFamily="2" charset="-122"/>
              </a:rPr>
              <a:t>普世教会</a:t>
            </a:r>
            <a:endParaRPr lang="en-US" altLang="ja-JP" dirty="0"/>
          </a:p>
        </p:txBody>
      </p:sp>
      <p:pic>
        <p:nvPicPr>
          <p:cNvPr id="5125" name="Picture 5" descr="j030553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97713" y="2641600"/>
            <a:ext cx="1817687" cy="177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5127" name="Picture 7" descr="j031039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95975" y="1143000"/>
            <a:ext cx="1541463" cy="1808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5129" name="Picture 9" descr="j02806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5550" y="4648200"/>
            <a:ext cx="2305050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08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2"/>
          <p:cNvSpPr>
            <a:spLocks noChangeArrowheads="1"/>
          </p:cNvSpPr>
          <p:nvPr/>
        </p:nvSpPr>
        <p:spPr bwMode="auto">
          <a:xfrm>
            <a:off x="-228600" y="6096000"/>
            <a:ext cx="9677400" cy="762000"/>
          </a:xfrm>
          <a:prstGeom prst="rect">
            <a:avLst/>
          </a:prstGeom>
          <a:solidFill>
            <a:schemeClr val="tx1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176130" name="Picture 3" descr="002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368424" y="3352800"/>
            <a:ext cx="8740080" cy="197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7150" indent="-57150" eaLnBrk="1" hangingPunct="1">
              <a:lnSpc>
                <a:spcPct val="85000"/>
              </a:lnSpc>
              <a:spcBef>
                <a:spcPct val="50000"/>
              </a:spcBef>
              <a:defRPr/>
            </a:pPr>
            <a:r>
              <a:rPr lang="en-US" sz="3600" b="1" i="1" dirty="0">
                <a:solidFill>
                  <a:srgbClr val="FEFDE3"/>
                </a:solidFill>
                <a:effectLst>
                  <a:glow rad="254000">
                    <a:srgbClr val="000000">
                      <a:alpha val="88000"/>
                    </a:srgbClr>
                  </a:glow>
                </a:effectLst>
                <a:latin typeface="Arial"/>
                <a:ea typeface="Times New Roman" pitchFamily="-112" charset="0"/>
                <a:cs typeface="Arial"/>
              </a:rPr>
              <a:t>“</a:t>
            </a:r>
            <a:r>
              <a:rPr lang="zh-CN" altLang="en-US" sz="3600" b="1" i="1" dirty="0">
                <a:solidFill>
                  <a:srgbClr val="FEFDE3"/>
                </a:solidFill>
                <a:effectLst>
                  <a:glow rad="254000">
                    <a:srgbClr val="000000">
                      <a:alpha val="88000"/>
                    </a:srgbClr>
                  </a:glow>
                </a:effectLst>
                <a:latin typeface="Arial"/>
                <a:ea typeface="Times New Roman" pitchFamily="-112" charset="0"/>
                <a:cs typeface="Arial"/>
              </a:rPr>
              <a:t>整座建筑都靠着他连接配合，渐渐增长成为在主里面的圣所。 </a:t>
            </a:r>
            <a:r>
              <a:rPr lang="en-US" altLang="zh-CN" sz="3600" b="1" i="1" baseline="30000" dirty="0">
                <a:solidFill>
                  <a:srgbClr val="FEFDE3"/>
                </a:solidFill>
                <a:effectLst>
                  <a:glow rad="254000">
                    <a:srgbClr val="000000">
                      <a:alpha val="88000"/>
                    </a:srgbClr>
                  </a:glow>
                </a:effectLst>
                <a:latin typeface="Arial"/>
                <a:ea typeface="Times New Roman" pitchFamily="-112" charset="0"/>
                <a:cs typeface="Arial"/>
              </a:rPr>
              <a:t>22</a:t>
            </a:r>
            <a:r>
              <a:rPr lang="en-US" altLang="zh-CN" sz="3600" b="1" i="1" dirty="0">
                <a:solidFill>
                  <a:srgbClr val="FEFDE3"/>
                </a:solidFill>
                <a:effectLst>
                  <a:glow rad="254000">
                    <a:srgbClr val="000000">
                      <a:alpha val="88000"/>
                    </a:srgbClr>
                  </a:glow>
                </a:effectLst>
                <a:latin typeface="Arial"/>
                <a:ea typeface="Times New Roman" pitchFamily="-112" charset="0"/>
                <a:cs typeface="Arial"/>
              </a:rPr>
              <a:t> </a:t>
            </a:r>
            <a:r>
              <a:rPr lang="zh-CN" altLang="en-US" sz="3600" b="1" i="1" dirty="0">
                <a:solidFill>
                  <a:srgbClr val="FEFDE3"/>
                </a:solidFill>
                <a:effectLst>
                  <a:glow rad="254000">
                    <a:srgbClr val="000000">
                      <a:alpha val="88000"/>
                    </a:srgbClr>
                  </a:glow>
                </a:effectLst>
                <a:latin typeface="Arial"/>
                <a:ea typeface="Times New Roman" pitchFamily="-112" charset="0"/>
                <a:cs typeface="Arial"/>
              </a:rPr>
              <a:t>你们在他里面也一同被建造，成为　神借着圣灵居住的所在。</a:t>
            </a:r>
            <a:r>
              <a:rPr lang="en-US" sz="3600" b="1" dirty="0">
                <a:solidFill>
                  <a:srgbClr val="FEFDE3"/>
                </a:solidFill>
                <a:effectLst>
                  <a:glow rad="254000">
                    <a:srgbClr val="000000">
                      <a:alpha val="88000"/>
                    </a:srgbClr>
                  </a:glow>
                </a:effectLst>
                <a:latin typeface="Arial"/>
                <a:ea typeface="Times New Roman" pitchFamily="-112" charset="0"/>
                <a:cs typeface="Arial"/>
              </a:rPr>
              <a:t>”		</a:t>
            </a:r>
          </a:p>
        </p:txBody>
      </p:sp>
      <p:sp>
        <p:nvSpPr>
          <p:cNvPr id="176132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 sz="32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Times New Roman" charset="0"/>
              </a:rPr>
              <a:t>以弗所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Times New Roman" charset="0"/>
              </a:rPr>
              <a:t>2:21-22 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Times New Roman" charset="0"/>
              </a:rPr>
              <a:t>(</a:t>
            </a:r>
            <a:r>
              <a:rPr lang="en-US" altLang="zh-CN" sz="24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Times New Roman" charset="0"/>
              </a:rPr>
              <a:t>CNV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Times New Roman" charset="0"/>
              </a:rPr>
              <a:t>)</a:t>
            </a:r>
            <a:endParaRPr lang="en-US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8366125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rgbClr val="FFFFFF"/>
                </a:solidFill>
              </a:rPr>
              <a:t>171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444877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1143000"/>
          </a:xfrm>
          <a:solidFill>
            <a:srgbClr val="660066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CN" altLang="en-US" b="1" dirty="0">
                <a:latin typeface="Arial" charset="0"/>
                <a:ea typeface="ＭＳ Ｐゴシック" charset="0"/>
                <a:cs typeface="ＭＳ Ｐゴシック" charset="0"/>
              </a:rPr>
              <a:t>今天</a:t>
            </a:r>
            <a:r>
              <a:rPr lang="en-US" altLang="zh-CN" b="1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b="1" dirty="0">
                <a:latin typeface="Arial" charset="0"/>
                <a:ea typeface="ＭＳ Ｐゴシック" charset="0"/>
                <a:cs typeface="ＭＳ Ｐゴシック" charset="0"/>
              </a:rPr>
              <a:t>圣殿</a:t>
            </a:r>
            <a:r>
              <a:rPr lang="en-US" altLang="zh-CN" b="1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zh-CN" altLang="en-US" b="1" dirty="0">
                <a:latin typeface="Arial" charset="0"/>
                <a:ea typeface="ＭＳ Ｐゴシック" charset="0"/>
                <a:cs typeface="ＭＳ Ｐゴシック" charset="0"/>
              </a:rPr>
              <a:t>是什么</a:t>
            </a:r>
            <a:r>
              <a:rPr lang="en-US" altLang="ja-JP" b="1" dirty="0">
                <a:latin typeface="Arial" charset="0"/>
                <a:ea typeface="ＭＳ Ｐゴシック" charset="0"/>
                <a:cs typeface="ＭＳ Ｐゴシック" charset="0"/>
              </a:rPr>
              <a:t>?</a:t>
            </a:r>
            <a:endParaRPr lang="en-US" altLang="en-US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6400800" cy="4530725"/>
          </a:xfrm>
        </p:spPr>
        <p:txBody>
          <a:bodyPr/>
          <a:lstStyle/>
          <a:p>
            <a:pPr eaLnBrk="1" hangingPunct="1"/>
            <a:r>
              <a:rPr lang="zh-CN" altLang="en-US" dirty="0">
                <a:ea typeface="SimSun" pitchFamily="2" charset="-122"/>
              </a:rPr>
              <a:t>教堂</a:t>
            </a:r>
            <a:r>
              <a:rPr lang="en-US" altLang="ja-JP" dirty="0"/>
              <a:t>?</a:t>
            </a:r>
          </a:p>
          <a:p>
            <a:pPr eaLnBrk="1" hangingPunct="1"/>
            <a:r>
              <a:rPr lang="zh-CN" altLang="en-US" dirty="0">
                <a:ea typeface="SimSun" pitchFamily="2" charset="-122"/>
              </a:rPr>
              <a:t>教会祭司</a:t>
            </a:r>
            <a:r>
              <a:rPr lang="en-US" altLang="ja-JP" dirty="0"/>
              <a:t>?</a:t>
            </a:r>
          </a:p>
          <a:p>
            <a:pPr eaLnBrk="1" hangingPunct="1"/>
            <a:r>
              <a:rPr lang="zh-CN" altLang="en-US">
                <a:ea typeface="SimSun" pitchFamily="2" charset="-122"/>
              </a:rPr>
              <a:t>聚集的信徒团体</a:t>
            </a:r>
            <a:endParaRPr lang="en-US" altLang="ja-JP"/>
          </a:p>
          <a:p>
            <a:pPr eaLnBrk="1" hangingPunct="1"/>
            <a:r>
              <a:rPr lang="zh-CN" altLang="en-US">
                <a:ea typeface="SimSun" pitchFamily="2" charset="-122"/>
              </a:rPr>
              <a:t>普世教会</a:t>
            </a:r>
            <a:endParaRPr lang="en-US" altLang="ja-JP"/>
          </a:p>
          <a:p>
            <a:pPr eaLnBrk="1" hangingPunct="1"/>
            <a:r>
              <a:rPr lang="zh-CN" altLang="en-US">
                <a:ea typeface="SimSun" pitchFamily="2" charset="-122"/>
              </a:rPr>
              <a:t>千禧年圣殿</a:t>
            </a:r>
            <a:endParaRPr lang="en-US" altLang="ja-JP"/>
          </a:p>
          <a:p>
            <a:pPr eaLnBrk="1" hangingPunct="1"/>
            <a:r>
              <a:rPr lang="zh-CN" altLang="en-US">
                <a:ea typeface="SimSun" pitchFamily="2" charset="-122"/>
              </a:rPr>
              <a:t>天国的圣殿？</a:t>
            </a:r>
            <a:endParaRPr lang="en-US" altLang="en-US" dirty="0"/>
          </a:p>
        </p:txBody>
      </p:sp>
      <p:pic>
        <p:nvPicPr>
          <p:cNvPr id="5125" name="Picture 5" descr="j030553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97713" y="2641600"/>
            <a:ext cx="1817687" cy="177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5127" name="Picture 7" descr="j031039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95975" y="1143000"/>
            <a:ext cx="1541463" cy="1808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5129" name="Picture 9" descr="j02806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5550" y="4648200"/>
            <a:ext cx="2305050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08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ChangeArrowheads="1"/>
          </p:cNvSpPr>
          <p:nvPr/>
        </p:nvSpPr>
        <p:spPr bwMode="auto">
          <a:xfrm>
            <a:off x="-7620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800080">
                  <a:alpha val="32999"/>
                </a:srgbClr>
              </a:gs>
              <a:gs pos="100000">
                <a:srgbClr val="000A0D">
                  <a:alpha val="32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33400" y="3962400"/>
            <a:ext cx="7924800" cy="1752600"/>
          </a:xfrm>
        </p:spPr>
        <p:txBody>
          <a:bodyPr/>
          <a:lstStyle/>
          <a:p>
            <a:pPr eaLnBrk="1" hangingPunct="1"/>
            <a:r>
              <a:rPr lang="ja-JP" altLang="en-US">
                <a:latin typeface="Arial" pitchFamily="34" charset="0"/>
              </a:rPr>
              <a:t>“</a:t>
            </a:r>
            <a:r>
              <a:rPr lang="en-US" altLang="en-US">
                <a:latin typeface="Verdana" pitchFamily="34" charset="0"/>
              </a:rPr>
              <a:t>地</a:t>
            </a:r>
            <a:r>
              <a:rPr lang="en-US" altLang="ja-JP">
                <a:latin typeface="Verdana" pitchFamily="34" charset="0"/>
              </a:rPr>
              <a:t> </a:t>
            </a:r>
            <a:r>
              <a:rPr lang="en-US" altLang="en-US">
                <a:latin typeface="Verdana" pitchFamily="34" charset="0"/>
              </a:rPr>
              <a:t>是</a:t>
            </a:r>
            <a:r>
              <a:rPr lang="en-US" altLang="ja-JP">
                <a:latin typeface="Verdana" pitchFamily="34" charset="0"/>
              </a:rPr>
              <a:t> </a:t>
            </a:r>
            <a:r>
              <a:rPr lang="en-US" altLang="en-US">
                <a:latin typeface="Verdana" pitchFamily="34" charset="0"/>
              </a:rPr>
              <a:t>空</a:t>
            </a:r>
            <a:r>
              <a:rPr lang="en-US" altLang="ja-JP">
                <a:latin typeface="Verdana" pitchFamily="34" charset="0"/>
              </a:rPr>
              <a:t> </a:t>
            </a:r>
            <a:r>
              <a:rPr lang="en-US" altLang="en-US">
                <a:latin typeface="Verdana" pitchFamily="34" charset="0"/>
              </a:rPr>
              <a:t>虚</a:t>
            </a:r>
            <a:r>
              <a:rPr lang="en-US" altLang="ja-JP">
                <a:latin typeface="Verdana" pitchFamily="34" charset="0"/>
              </a:rPr>
              <a:t> </a:t>
            </a:r>
            <a:r>
              <a:rPr lang="en-US" altLang="en-US">
                <a:latin typeface="Verdana" pitchFamily="34" charset="0"/>
              </a:rPr>
              <a:t>混</a:t>
            </a:r>
            <a:r>
              <a:rPr lang="en-US" altLang="ja-JP">
                <a:latin typeface="Verdana" pitchFamily="34" charset="0"/>
              </a:rPr>
              <a:t> </a:t>
            </a:r>
            <a:r>
              <a:rPr lang="en-US" altLang="en-US">
                <a:latin typeface="Verdana" pitchFamily="34" charset="0"/>
              </a:rPr>
              <a:t>沌</a:t>
            </a:r>
            <a:r>
              <a:rPr lang="en-US" altLang="ja-JP">
                <a:latin typeface="Verdana" pitchFamily="34" charset="0"/>
              </a:rPr>
              <a:t> </a:t>
            </a:r>
            <a:r>
              <a:rPr lang="en-US" altLang="en-US">
                <a:latin typeface="Verdana" pitchFamily="34" charset="0"/>
              </a:rPr>
              <a:t>，</a:t>
            </a:r>
            <a:r>
              <a:rPr lang="en-US" altLang="ja-JP">
                <a:latin typeface="Verdana" pitchFamily="34" charset="0"/>
              </a:rPr>
              <a:t> </a:t>
            </a:r>
            <a:br>
              <a:rPr lang="en-US" altLang="zh-CN">
                <a:latin typeface="Verdana" pitchFamily="34" charset="0"/>
              </a:rPr>
            </a:br>
            <a:r>
              <a:rPr lang="ja-JP" altLang="en-US">
                <a:latin typeface="Verdana" pitchFamily="34" charset="0"/>
              </a:rPr>
              <a:t>渊</a:t>
            </a:r>
            <a:r>
              <a:rPr lang="en-US" altLang="ja-JP">
                <a:latin typeface="Verdana" pitchFamily="34" charset="0"/>
              </a:rPr>
              <a:t> </a:t>
            </a:r>
            <a:r>
              <a:rPr lang="en-US" altLang="en-US">
                <a:latin typeface="Verdana" pitchFamily="34" charset="0"/>
              </a:rPr>
              <a:t>面</a:t>
            </a:r>
            <a:r>
              <a:rPr lang="en-US" altLang="ja-JP">
                <a:latin typeface="Verdana" pitchFamily="34" charset="0"/>
              </a:rPr>
              <a:t> </a:t>
            </a:r>
            <a:r>
              <a:rPr lang="en-US" altLang="en-US">
                <a:latin typeface="Verdana" pitchFamily="34" charset="0"/>
              </a:rPr>
              <a:t>黑</a:t>
            </a:r>
            <a:r>
              <a:rPr lang="en-US" altLang="ja-JP">
                <a:latin typeface="Verdana" pitchFamily="34" charset="0"/>
              </a:rPr>
              <a:t> </a:t>
            </a:r>
            <a:r>
              <a:rPr lang="en-US" altLang="en-US">
                <a:latin typeface="Verdana" pitchFamily="34" charset="0"/>
              </a:rPr>
              <a:t>暗</a:t>
            </a:r>
            <a:r>
              <a:rPr lang="en-US" altLang="ja-JP">
                <a:latin typeface="Verdana" pitchFamily="34" charset="0"/>
              </a:rPr>
              <a:t> </a:t>
            </a:r>
            <a:r>
              <a:rPr lang="en-US" altLang="ja-JP"/>
              <a:t>…</a:t>
            </a:r>
            <a:r>
              <a:rPr lang="ja-JP" altLang="en-US">
                <a:latin typeface="Arial" pitchFamily="34" charset="0"/>
              </a:rPr>
              <a:t>”</a:t>
            </a:r>
            <a:r>
              <a:rPr lang="en-US" altLang="ja-JP"/>
              <a:t> </a:t>
            </a:r>
            <a:endParaRPr lang="en-US" altLang="en-US"/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276600" y="6172200"/>
            <a:ext cx="5562600" cy="609600"/>
          </a:xfrm>
        </p:spPr>
        <p:txBody>
          <a:bodyPr/>
          <a:lstStyle/>
          <a:p>
            <a:pPr algn="r" eaLnBrk="1" hangingPunct="1">
              <a:buFont typeface="Wingdings" pitchFamily="2" charset="2"/>
              <a:buNone/>
            </a:pPr>
            <a:r>
              <a:rPr lang="en-US" altLang="en-US" b="1"/>
              <a:t>創 世 記</a:t>
            </a:r>
            <a:r>
              <a:rPr lang="en-US" altLang="ja-JP"/>
              <a:t>1:2</a:t>
            </a:r>
            <a:endParaRPr lang="en-US" altLang="en-US" i="1"/>
          </a:p>
        </p:txBody>
      </p:sp>
      <p:sp>
        <p:nvSpPr>
          <p:cNvPr id="94213" name="Rectangle 5"/>
          <p:cNvSpPr>
            <a:spLocks noChangeArrowheads="1"/>
          </p:cNvSpPr>
          <p:nvPr/>
        </p:nvSpPr>
        <p:spPr bwMode="auto">
          <a:xfrm>
            <a:off x="1143000" y="381000"/>
            <a:ext cx="6705600" cy="1752600"/>
          </a:xfrm>
          <a:prstGeom prst="rect">
            <a:avLst/>
          </a:prstGeom>
          <a:noFill/>
          <a:ln>
            <a:noFill/>
          </a:ln>
          <a:effectLst>
            <a:outerShdw blurRad="63500" dist="12700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ja-JP" altLang="en-US" sz="4400">
                <a:solidFill>
                  <a:schemeClr val="tx2"/>
                </a:solidFill>
                <a:latin typeface="Tahoma" pitchFamily="34" charset="0"/>
              </a:rPr>
              <a:t>“</a:t>
            </a:r>
            <a:r>
              <a:rPr lang="en-US" altLang="ja-JP" sz="4400">
                <a:solidFill>
                  <a:schemeClr val="tx2"/>
                </a:solidFill>
                <a:latin typeface="Tahoma" pitchFamily="34" charset="0"/>
              </a:rPr>
              <a:t>… </a:t>
            </a:r>
            <a:r>
              <a:rPr lang="en-US" altLang="en-US" sz="4400">
                <a:solidFill>
                  <a:schemeClr val="tx2"/>
                </a:solidFill>
                <a:latin typeface="Verdana" pitchFamily="34" charset="0"/>
              </a:rPr>
              <a:t>神</a:t>
            </a:r>
            <a:r>
              <a:rPr lang="en-US" altLang="ja-JP" sz="440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n-US" altLang="en-US" sz="4400">
                <a:solidFill>
                  <a:schemeClr val="tx2"/>
                </a:solidFill>
                <a:latin typeface="Verdana" pitchFamily="34" charset="0"/>
              </a:rPr>
              <a:t>的</a:t>
            </a:r>
            <a:r>
              <a:rPr lang="en-US" altLang="ja-JP" sz="440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n-US" altLang="en-US" sz="4400">
                <a:solidFill>
                  <a:schemeClr val="tx2"/>
                </a:solidFill>
                <a:latin typeface="Verdana" pitchFamily="34" charset="0"/>
              </a:rPr>
              <a:t>灵</a:t>
            </a:r>
            <a:r>
              <a:rPr lang="en-US" altLang="ja-JP" sz="440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n-US" altLang="en-US" sz="4400">
                <a:solidFill>
                  <a:schemeClr val="tx2"/>
                </a:solidFill>
                <a:latin typeface="Verdana" pitchFamily="34" charset="0"/>
              </a:rPr>
              <a:t>运</a:t>
            </a:r>
            <a:r>
              <a:rPr lang="en-US" altLang="ja-JP" sz="440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n-US" altLang="en-US" sz="4400">
                <a:solidFill>
                  <a:schemeClr val="tx2"/>
                </a:solidFill>
                <a:latin typeface="Verdana" pitchFamily="34" charset="0"/>
              </a:rPr>
              <a:t>行</a:t>
            </a:r>
            <a:r>
              <a:rPr lang="en-US" altLang="ja-JP" sz="440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n-US" altLang="en-US" sz="4400">
                <a:solidFill>
                  <a:schemeClr val="tx2"/>
                </a:solidFill>
                <a:latin typeface="Verdana" pitchFamily="34" charset="0"/>
              </a:rPr>
              <a:t>在</a:t>
            </a:r>
            <a:r>
              <a:rPr lang="en-US" altLang="ja-JP" sz="440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n-US" altLang="en-US" sz="4400">
                <a:solidFill>
                  <a:schemeClr val="tx2"/>
                </a:solidFill>
                <a:latin typeface="Verdana" pitchFamily="34" charset="0"/>
              </a:rPr>
              <a:t>水</a:t>
            </a:r>
            <a:r>
              <a:rPr lang="en-US" altLang="ja-JP" sz="440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n-US" altLang="en-US" sz="4400">
                <a:solidFill>
                  <a:schemeClr val="tx2"/>
                </a:solidFill>
                <a:latin typeface="Verdana" pitchFamily="34" charset="0"/>
              </a:rPr>
              <a:t>面</a:t>
            </a:r>
            <a:r>
              <a:rPr lang="en-US" altLang="ja-JP" sz="440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n-US" altLang="en-US" sz="4400">
                <a:solidFill>
                  <a:schemeClr val="tx2"/>
                </a:solidFill>
                <a:latin typeface="Verdana" pitchFamily="34" charset="0"/>
              </a:rPr>
              <a:t>上</a:t>
            </a:r>
            <a:r>
              <a:rPr lang="en-US" altLang="ja-JP" sz="4400">
                <a:solidFill>
                  <a:schemeClr val="tx2"/>
                </a:solidFill>
                <a:latin typeface="Tahoma" pitchFamily="34" charset="0"/>
              </a:rPr>
              <a:t>.</a:t>
            </a:r>
            <a:r>
              <a:rPr lang="ja-JP" altLang="en-US" sz="4400">
                <a:solidFill>
                  <a:schemeClr val="tx2"/>
                </a:solidFill>
                <a:latin typeface="Tahoma" pitchFamily="34" charset="0"/>
              </a:rPr>
              <a:t>”</a:t>
            </a:r>
            <a:r>
              <a:rPr lang="en-US" altLang="ja-JP" sz="4400">
                <a:solidFill>
                  <a:schemeClr val="tx2"/>
                </a:solidFill>
                <a:latin typeface="Tahoma" pitchFamily="34" charset="0"/>
              </a:rPr>
              <a:t> </a:t>
            </a:r>
            <a:endParaRPr lang="en-US" altLang="en-US" sz="4400">
              <a:solidFill>
                <a:schemeClr val="tx2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4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4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/>
      <p:bldP spid="942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800080">
                  <a:alpha val="32999"/>
                </a:srgbClr>
              </a:gs>
              <a:gs pos="100000">
                <a:srgbClr val="000A0D">
                  <a:alpha val="32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04800" y="3962400"/>
            <a:ext cx="8382000" cy="1752600"/>
          </a:xfrm>
        </p:spPr>
        <p:txBody>
          <a:bodyPr/>
          <a:lstStyle/>
          <a:p>
            <a:pPr eaLnBrk="1" hangingPunct="1"/>
            <a:r>
              <a:rPr lang="ja-JP" altLang="en-US">
                <a:latin typeface="Arial" pitchFamily="34" charset="0"/>
              </a:rPr>
              <a:t>“</a:t>
            </a:r>
            <a:r>
              <a:rPr lang="en-US" altLang="ja-JP"/>
              <a:t>Earth was a soup of nothingness, a bottomless emptiness, an inky blackness…</a:t>
            </a:r>
            <a:r>
              <a:rPr lang="ja-JP" altLang="en-US">
                <a:latin typeface="Arial" pitchFamily="34" charset="0"/>
              </a:rPr>
              <a:t>”</a:t>
            </a:r>
            <a:r>
              <a:rPr lang="en-US" altLang="ja-JP"/>
              <a:t> </a:t>
            </a:r>
            <a:endParaRPr lang="en-US" altLang="en-US"/>
          </a:p>
        </p:txBody>
      </p:sp>
      <p:sp>
        <p:nvSpPr>
          <p:cNvPr id="1198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276600" y="6172200"/>
            <a:ext cx="5562600" cy="609600"/>
          </a:xfrm>
        </p:spPr>
        <p:txBody>
          <a:bodyPr/>
          <a:lstStyle/>
          <a:p>
            <a:pPr algn="r" eaLnBrk="1" hangingPunct="1">
              <a:buFont typeface="Wingdings" pitchFamily="2" charset="2"/>
              <a:buNone/>
            </a:pPr>
            <a:r>
              <a:rPr lang="en-US" altLang="en-US"/>
              <a:t>Genesis 1:2 </a:t>
            </a:r>
            <a:r>
              <a:rPr lang="en-US" altLang="en-US" i="1"/>
              <a:t>The Message</a:t>
            </a:r>
            <a:endParaRPr lang="en-US" altLang="en-US"/>
          </a:p>
        </p:txBody>
      </p:sp>
      <p:sp>
        <p:nvSpPr>
          <p:cNvPr id="119813" name="Rectangle 5"/>
          <p:cNvSpPr>
            <a:spLocks noChangeArrowheads="1"/>
          </p:cNvSpPr>
          <p:nvPr/>
        </p:nvSpPr>
        <p:spPr bwMode="auto">
          <a:xfrm>
            <a:off x="838200" y="304800"/>
            <a:ext cx="7924800" cy="1752600"/>
          </a:xfrm>
          <a:prstGeom prst="rect">
            <a:avLst/>
          </a:prstGeom>
          <a:noFill/>
          <a:ln>
            <a:noFill/>
          </a:ln>
          <a:effectLst>
            <a:outerShdw blurRad="63500" dist="12700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ja-JP" altLang="en-US" sz="4400">
                <a:solidFill>
                  <a:schemeClr val="tx2"/>
                </a:solidFill>
                <a:latin typeface="Tahoma" pitchFamily="34" charset="0"/>
              </a:rPr>
              <a:t>“</a:t>
            </a:r>
            <a:r>
              <a:rPr lang="en-US" altLang="ja-JP" sz="4400" dirty="0">
                <a:solidFill>
                  <a:schemeClr val="tx2"/>
                </a:solidFill>
                <a:latin typeface="Tahoma" pitchFamily="34" charset="0"/>
              </a:rPr>
              <a:t>…God</a:t>
            </a:r>
            <a:r>
              <a:rPr lang="ja-JP" altLang="en-US" sz="4400">
                <a:solidFill>
                  <a:schemeClr val="tx2"/>
                </a:solidFill>
                <a:latin typeface="Tahoma" pitchFamily="34" charset="0"/>
              </a:rPr>
              <a:t>’</a:t>
            </a:r>
            <a:r>
              <a:rPr lang="en-US" altLang="ja-JP" sz="4400" dirty="0">
                <a:solidFill>
                  <a:schemeClr val="tx2"/>
                </a:solidFill>
                <a:latin typeface="Tahoma" pitchFamily="34" charset="0"/>
              </a:rPr>
              <a:t>s Spirit brooded like a bird above the watery abyss.</a:t>
            </a:r>
            <a:r>
              <a:rPr lang="ja-JP" altLang="en-US" sz="4400">
                <a:solidFill>
                  <a:schemeClr val="tx2"/>
                </a:solidFill>
                <a:latin typeface="Tahoma" pitchFamily="34" charset="0"/>
              </a:rPr>
              <a:t>”</a:t>
            </a:r>
            <a:r>
              <a:rPr lang="en-US" altLang="ja-JP" sz="4400" dirty="0">
                <a:solidFill>
                  <a:schemeClr val="tx2"/>
                </a:solidFill>
                <a:latin typeface="Tahoma" pitchFamily="34" charset="0"/>
              </a:rPr>
              <a:t> </a:t>
            </a:r>
            <a:endParaRPr lang="en-US" altLang="en-US" sz="4400" dirty="0">
              <a:solidFill>
                <a:schemeClr val="tx2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9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98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1" grpId="0"/>
      <p:bldP spid="1198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Tabernacle">
            <a:extLst>
              <a:ext uri="{FF2B5EF4-FFF2-40B4-BE49-F238E27FC236}">
                <a16:creationId xmlns:a16="http://schemas.microsoft.com/office/drawing/2014/main" id="{94F4D85D-4840-4943-BB46-2D838DCB6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4503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Temple0001">
            <a:extLst>
              <a:ext uri="{FF2B5EF4-FFF2-40B4-BE49-F238E27FC236}">
                <a16:creationId xmlns:a16="http://schemas.microsoft.com/office/drawing/2014/main" id="{B74C780B-4A65-3349-9DB5-841D6A808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3938588"/>
            <a:ext cx="5334000" cy="291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6717D710-E6AE-5946-8ACE-AF84462C9121}"/>
              </a:ext>
            </a:extLst>
          </p:cNvPr>
          <p:cNvSpPr txBox="1">
            <a:spLocks noChangeArrowheads="1"/>
          </p:cNvSpPr>
          <p:nvPr/>
        </p:nvSpPr>
        <p:spPr>
          <a:xfrm>
            <a:off x="4914900" y="188640"/>
            <a:ext cx="3810000" cy="238918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24" charset="-128"/>
                <a:cs typeface="ＭＳ Ｐゴシック" pitchFamily="24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ＭＳ Ｐゴシック" pitchFamily="24" charset="-128"/>
                <a:cs typeface="ＭＳ Ｐゴシック" pitchFamily="2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ＭＳ Ｐゴシック" pitchFamily="24" charset="-128"/>
                <a:cs typeface="ＭＳ Ｐゴシック" pitchFamily="2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ＭＳ Ｐゴシック" pitchFamily="24" charset="-128"/>
                <a:cs typeface="ＭＳ Ｐゴシック" pitchFamily="2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ＭＳ Ｐゴシック" pitchFamily="24" charset="-128"/>
                <a:cs typeface="ＭＳ Ｐゴシック" pitchFamily="2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</a:defRPr>
            </a:lvl9pPr>
          </a:lstStyle>
          <a:p>
            <a:pPr eaLnBrk="1" hangingPunct="1">
              <a:defRPr/>
            </a:pPr>
            <a:endParaRPr lang="en-US" altLang="zh-CN" sz="7200" kern="0" dirty="0">
              <a:effectLst/>
            </a:endParaRPr>
          </a:p>
          <a:p>
            <a:pPr eaLnBrk="1" hangingPunct="1">
              <a:defRPr/>
            </a:pPr>
            <a:r>
              <a:rPr lang="zh-CN" altLang="en-US" sz="7200" kern="0" dirty="0">
                <a:effectLst/>
              </a:rPr>
              <a:t>会幕</a:t>
            </a:r>
            <a:endParaRPr lang="en-US" sz="7200" kern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787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29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990600" y="1371600"/>
          <a:ext cx="7467600" cy="490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9" name="Bitmap Image" r:id="rId3" imgW="2537680" imgH="1668925" progId="Paint.Picture">
                  <p:embed/>
                </p:oleObj>
              </mc:Choice>
              <mc:Fallback>
                <p:oleObj name="Bitmap Image" r:id="rId3" imgW="2537680" imgH="1668925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371600"/>
                        <a:ext cx="7467600" cy="4908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b="1" dirty="0">
                <a:ea typeface="SimSun" pitchFamily="2" charset="-122"/>
              </a:rPr>
              <a:t>圣殿的影响力</a:t>
            </a:r>
            <a:endParaRPr lang="en-US" altLang="en-US" b="1" dirty="0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 rot="-1358497">
            <a:off x="1371600" y="3657600"/>
            <a:ext cx="7086600" cy="6508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旧约里出现</a:t>
            </a:r>
            <a:r>
              <a:rPr lang="en-US" altLang="ja-JP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604</a:t>
            </a:r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次。</a:t>
            </a:r>
            <a:endParaRPr lang="en-US" altLang="en-US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14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allAtOnce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0" y="1270000"/>
            <a:ext cx="6438900" cy="45640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  <a:ea typeface="ＭＳ Ｐゴシック" charset="0"/>
              </a:rPr>
              <a:t>7</a:t>
            </a:r>
          </a:p>
        </p:txBody>
      </p:sp>
      <p:sp>
        <p:nvSpPr>
          <p:cNvPr id="90116" name="Line 4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  <a:ea typeface="ＭＳ Ｐゴシック" charset="0"/>
            </a:endParaRPr>
          </a:p>
        </p:txBody>
      </p:sp>
      <p:grpSp>
        <p:nvGrpSpPr>
          <p:cNvPr id="79876" name="Group 5"/>
          <p:cNvGrpSpPr>
            <a:grpSpLocks/>
          </p:cNvGrpSpPr>
          <p:nvPr/>
        </p:nvGrpSpPr>
        <p:grpSpPr bwMode="auto">
          <a:xfrm>
            <a:off x="1689100" y="2019300"/>
            <a:ext cx="5749925" cy="3244850"/>
            <a:chOff x="1064" y="1272"/>
            <a:chExt cx="3622" cy="2044"/>
          </a:xfrm>
        </p:grpSpPr>
        <p:sp>
          <p:nvSpPr>
            <p:cNvPr id="90118" name="Rectangle 6"/>
            <p:cNvSpPr>
              <a:spLocks noChangeArrowheads="1"/>
            </p:cNvSpPr>
            <p:nvPr/>
          </p:nvSpPr>
          <p:spPr bwMode="auto">
            <a:xfrm rot="1785869">
              <a:off x="2696" y="1304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90119" name="Rectangle 7"/>
            <p:cNvSpPr>
              <a:spLocks noChangeArrowheads="1"/>
            </p:cNvSpPr>
            <p:nvPr/>
          </p:nvSpPr>
          <p:spPr bwMode="auto">
            <a:xfrm rot="-1804197">
              <a:off x="2528" y="1272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90120" name="Rectangle 8"/>
            <p:cNvSpPr>
              <a:spLocks noChangeArrowheads="1"/>
            </p:cNvSpPr>
            <p:nvPr/>
          </p:nvSpPr>
          <p:spPr bwMode="auto">
            <a:xfrm rot="8101981">
              <a:off x="1064" y="1842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90121" name="Rectangle 9"/>
            <p:cNvSpPr>
              <a:spLocks noChangeArrowheads="1"/>
            </p:cNvSpPr>
            <p:nvPr/>
          </p:nvSpPr>
          <p:spPr bwMode="auto">
            <a:xfrm rot="85205">
              <a:off x="3528" y="1520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90122" name="Rectangle 10"/>
            <p:cNvSpPr>
              <a:spLocks noChangeArrowheads="1"/>
            </p:cNvSpPr>
            <p:nvPr/>
          </p:nvSpPr>
          <p:spPr bwMode="auto">
            <a:xfrm rot="85205">
              <a:off x="1736" y="1488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90123" name="Rectangle 11"/>
            <p:cNvSpPr>
              <a:spLocks noChangeArrowheads="1"/>
            </p:cNvSpPr>
            <p:nvPr/>
          </p:nvSpPr>
          <p:spPr bwMode="auto">
            <a:xfrm rot="10911120">
              <a:off x="1222" y="3090"/>
              <a:ext cx="3464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90124" name="Rectangle 12"/>
            <p:cNvSpPr>
              <a:spLocks noChangeArrowheads="1"/>
            </p:cNvSpPr>
            <p:nvPr/>
          </p:nvSpPr>
          <p:spPr bwMode="auto">
            <a:xfrm rot="3349979">
              <a:off x="3497" y="1969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</p:grpSp>
      <p:sp>
        <p:nvSpPr>
          <p:cNvPr id="90125" name="Oval 13"/>
          <p:cNvSpPr>
            <a:spLocks noChangeArrowheads="1"/>
          </p:cNvSpPr>
          <p:nvPr/>
        </p:nvSpPr>
        <p:spPr bwMode="auto">
          <a:xfrm>
            <a:off x="1812925" y="5030788"/>
            <a:ext cx="5883275" cy="800100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90126" name="Text Box 14"/>
          <p:cNvSpPr txBox="1">
            <a:spLocks noChangeArrowheads="1"/>
          </p:cNvSpPr>
          <p:nvPr/>
        </p:nvSpPr>
        <p:spPr bwMode="auto">
          <a:xfrm>
            <a:off x="1752600" y="457200"/>
            <a:ext cx="5930900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4000" b="1">
                <a:solidFill>
                  <a:srgbClr val="66FF66"/>
                </a:solidFill>
                <a:latin typeface="Comic Sans MS" pitchFamily="66" charset="0"/>
                <a:ea typeface="SimSun" pitchFamily="2" charset="-122"/>
              </a:rPr>
              <a:t>会幕</a:t>
            </a:r>
            <a:endParaRPr lang="en-US" altLang="en-US" sz="4000" b="1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90127" name="Rectangle 15"/>
          <p:cNvSpPr>
            <a:spLocks noChangeArrowheads="1"/>
          </p:cNvSpPr>
          <p:nvPr/>
        </p:nvSpPr>
        <p:spPr bwMode="auto">
          <a:xfrm>
            <a:off x="1739900" y="5137150"/>
            <a:ext cx="6191250" cy="454025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2000" b="1">
                <a:solidFill>
                  <a:schemeClr val="tx2"/>
                </a:solidFill>
                <a:latin typeface="Comic Sans MS" pitchFamily="66" charset="0"/>
              </a:rPr>
              <a:t>    </a:t>
            </a:r>
            <a:r>
              <a:rPr lang="zh-CN" altLang="en-US" b="1">
                <a:solidFill>
                  <a:schemeClr val="tx2"/>
                </a:solidFill>
                <a:latin typeface="Comic Sans MS" pitchFamily="66" charset="0"/>
                <a:ea typeface="SimSun" pitchFamily="2" charset="-122"/>
              </a:rPr>
              <a:t>旷野时的会幕</a:t>
            </a:r>
            <a:endParaRPr lang="en-US" altLang="en-US" b="1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90128" name="Text Box 16"/>
          <p:cNvSpPr txBox="1">
            <a:spLocks noChangeArrowheads="1"/>
          </p:cNvSpPr>
          <p:nvPr/>
        </p:nvSpPr>
        <p:spPr bwMode="auto">
          <a:xfrm>
            <a:off x="1295400" y="1371600"/>
            <a:ext cx="70866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b="1">
                <a:solidFill>
                  <a:schemeClr val="tx2"/>
                </a:solidFill>
                <a:latin typeface="Comic Sans MS" pitchFamily="66" charset="0"/>
                <a:ea typeface="SimSun" pitchFamily="2" charset="-122"/>
              </a:rPr>
              <a:t>神设立一个地方让自己居住为王。</a:t>
            </a:r>
            <a:endParaRPr lang="en-US" altLang="en-US" sz="4000" b="1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90129" name="Rectangle 17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90130" name="Rectangle 18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 b="1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40</a:t>
            </a:r>
          </a:p>
        </p:txBody>
      </p:sp>
      <p:sp>
        <p:nvSpPr>
          <p:cNvPr id="90131" name="AutoShape 19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90132" name="Rectangle 20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90133" name="AutoShape 21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90134" name="Line 22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  <a:ea typeface="ＭＳ Ｐゴシック" charset="0"/>
            </a:endParaRPr>
          </a:p>
        </p:txBody>
      </p:sp>
      <p:sp>
        <p:nvSpPr>
          <p:cNvPr id="90135" name="Line 23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  <a:ea typeface="ＭＳ Ｐゴシック" charset="0"/>
            </a:endParaRPr>
          </a:p>
        </p:txBody>
      </p:sp>
      <p:sp>
        <p:nvSpPr>
          <p:cNvPr id="90136" name="Line 24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  <a:ea typeface="ＭＳ Ｐゴシック" charset="0"/>
            </a:endParaRPr>
          </a:p>
        </p:txBody>
      </p:sp>
      <p:sp>
        <p:nvSpPr>
          <p:cNvPr id="90137" name="Line 25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  <a:ea typeface="ＭＳ Ｐゴシック" charset="0"/>
            </a:endParaRPr>
          </a:p>
        </p:txBody>
      </p:sp>
      <p:sp>
        <p:nvSpPr>
          <p:cNvPr id="90138" name="Line 26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  <a:ea typeface="ＭＳ Ｐゴシック" charset="0"/>
            </a:endParaRPr>
          </a:p>
        </p:txBody>
      </p:sp>
      <p:sp>
        <p:nvSpPr>
          <p:cNvPr id="90139" name="Rectangle 27"/>
          <p:cNvSpPr>
            <a:spLocks noChangeArrowheads="1"/>
          </p:cNvSpPr>
          <p:nvPr/>
        </p:nvSpPr>
        <p:spPr bwMode="auto">
          <a:xfrm>
            <a:off x="8007350" y="3429000"/>
            <a:ext cx="593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</a:rPr>
              <a:t>MOSES</a:t>
            </a:r>
          </a:p>
        </p:txBody>
      </p:sp>
      <p:sp>
        <p:nvSpPr>
          <p:cNvPr id="90140" name="Rectangle 28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b="1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Sinai</a:t>
            </a:r>
          </a:p>
        </p:txBody>
      </p:sp>
      <p:sp>
        <p:nvSpPr>
          <p:cNvPr id="90141" name="Rectangle 29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b="1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M - C - C</a:t>
            </a:r>
          </a:p>
        </p:txBody>
      </p:sp>
      <p:sp>
        <p:nvSpPr>
          <p:cNvPr id="90142" name="Rectangle 30"/>
          <p:cNvSpPr>
            <a:spLocks noChangeArrowheads="1"/>
          </p:cNvSpPr>
          <p:nvPr/>
        </p:nvSpPr>
        <p:spPr bwMode="auto">
          <a:xfrm>
            <a:off x="7912100" y="4197350"/>
            <a:ext cx="1012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b="1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Kadesh Barnea</a:t>
            </a:r>
          </a:p>
        </p:txBody>
      </p:sp>
      <p:sp>
        <p:nvSpPr>
          <p:cNvPr id="90143" name="Line 31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  <a:ea typeface="ＭＳ Ｐゴシック" charset="0"/>
            </a:endParaRPr>
          </a:p>
        </p:txBody>
      </p:sp>
      <p:sp>
        <p:nvSpPr>
          <p:cNvPr id="90144" name="Rectangle 32"/>
          <p:cNvSpPr>
            <a:spLocks noChangeArrowheads="1"/>
          </p:cNvSpPr>
          <p:nvPr/>
        </p:nvSpPr>
        <p:spPr bwMode="auto">
          <a:xfrm>
            <a:off x="8120063" y="3670300"/>
            <a:ext cx="593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b="1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Exodus</a:t>
            </a:r>
          </a:p>
        </p:txBody>
      </p:sp>
      <p:sp>
        <p:nvSpPr>
          <p:cNvPr id="90145" name="Text Box 33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rgbClr val="FFA27C"/>
                </a:solidFill>
                <a:latin typeface="Comic Sans MS" charset="0"/>
                <a:ea typeface="ＭＳ Ｐゴシック" charset="0"/>
              </a:rPr>
              <a:t> </a:t>
            </a:r>
          </a:p>
        </p:txBody>
      </p:sp>
      <p:sp>
        <p:nvSpPr>
          <p:cNvPr id="90146" name="Text Box 34"/>
          <p:cNvSpPr txBox="1">
            <a:spLocks noChangeArrowheads="1"/>
          </p:cNvSpPr>
          <p:nvPr/>
        </p:nvSpPr>
        <p:spPr bwMode="auto">
          <a:xfrm>
            <a:off x="858520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rgbClr val="FFFFFF"/>
                </a:solidFill>
                <a:latin typeface="Arial" charset="0"/>
                <a:ea typeface="ＭＳ Ｐゴシック" charset="0"/>
              </a:rPr>
              <a:t>2</a:t>
            </a:r>
          </a:p>
        </p:txBody>
      </p:sp>
      <p:sp>
        <p:nvSpPr>
          <p:cNvPr id="90147" name="Rectangle 35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16</a:t>
            </a:r>
          </a:p>
        </p:txBody>
      </p:sp>
      <p:sp>
        <p:nvSpPr>
          <p:cNvPr id="90148" name="Text Box 36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b="1">
                <a:latin typeface="Arial" charset="0"/>
                <a:ea typeface="ＭＳ Ｐゴシック" charset="0"/>
              </a:rPr>
              <a:t>Handbook pg. 26-29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0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0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0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0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0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0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0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0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0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25" grpId="0" animBg="1"/>
      <p:bldP spid="90126" grpId="0" autoUpdateAnimBg="0"/>
      <p:bldP spid="90127" grpId="0" autoUpdateAnimBg="0"/>
      <p:bldP spid="90128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62400" y="4953000"/>
            <a:ext cx="4953000" cy="1676400"/>
          </a:xfrm>
        </p:spPr>
        <p:txBody>
          <a:bodyPr/>
          <a:lstStyle/>
          <a:p>
            <a:pPr eaLnBrk="1" hangingPunct="1"/>
            <a:r>
              <a:rPr kumimoji="1" lang="zh-CN" altLang="en-US" sz="4000" b="1" i="1" dirty="0">
                <a:solidFill>
                  <a:schemeClr val="bg1"/>
                </a:solidFill>
                <a:ea typeface="SimSun" pitchFamily="2" charset="-122"/>
              </a:rPr>
              <a:t>神的同在</a:t>
            </a:r>
            <a:r>
              <a:rPr lang="zh-CN" altLang="en-US" sz="3600" b="1" i="1" dirty="0">
                <a:solidFill>
                  <a:schemeClr val="bg1"/>
                </a:solidFill>
                <a:ea typeface="SimSun" pitchFamily="2" charset="-122"/>
              </a:rPr>
              <a:t>充</a:t>
            </a:r>
            <a:r>
              <a:rPr kumimoji="1" lang="zh-CN" altLang="en-US" sz="4000" b="1" i="1" dirty="0">
                <a:solidFill>
                  <a:schemeClr val="bg1"/>
                </a:solidFill>
                <a:ea typeface="SimSun" pitchFamily="2" charset="-122"/>
              </a:rPr>
              <a:t>满新宫！</a:t>
            </a:r>
            <a:endParaRPr kumimoji="1" lang="en-US" altLang="en-US" sz="4000" b="1" i="1" dirty="0">
              <a:solidFill>
                <a:schemeClr val="bg1"/>
              </a:solidFill>
              <a:ea typeface="SimSun" pitchFamily="2" charset="-122"/>
            </a:endParaRPr>
          </a:p>
        </p:txBody>
      </p:sp>
      <p:sp>
        <p:nvSpPr>
          <p:cNvPr id="87043" name="Text Box 3" descr="White marble"/>
          <p:cNvSpPr txBox="1">
            <a:spLocks noChangeArrowheads="1"/>
          </p:cNvSpPr>
          <p:nvPr/>
        </p:nvSpPr>
        <p:spPr bwMode="auto">
          <a:xfrm>
            <a:off x="4114800" y="914400"/>
            <a:ext cx="4800600" cy="2246769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3200">
                <a:latin typeface="Verdana" pitchFamily="34" charset="0"/>
                <a:ea typeface="华文细黑" pitchFamily="-84" charset="-122"/>
              </a:rPr>
              <a:t>当</a:t>
            </a:r>
            <a:r>
              <a:rPr lang="en-US" altLang="ja-JP" sz="3200">
                <a:latin typeface="Verdana" pitchFamily="34" charset="0"/>
              </a:rPr>
              <a:t> </a:t>
            </a:r>
            <a:r>
              <a:rPr lang="en-US" altLang="en-US" sz="3200">
                <a:latin typeface="Verdana" pitchFamily="34" charset="0"/>
                <a:ea typeface="华文细黑" pitchFamily="-84" charset="-122"/>
              </a:rPr>
              <a:t>时</a:t>
            </a:r>
            <a:r>
              <a:rPr lang="en-US" altLang="ja-JP" sz="3200">
                <a:latin typeface="Verdana" pitchFamily="34" charset="0"/>
              </a:rPr>
              <a:t> </a:t>
            </a:r>
            <a:r>
              <a:rPr lang="en-US" altLang="en-US" sz="3200">
                <a:latin typeface="Verdana" pitchFamily="34" charset="0"/>
                <a:ea typeface="华文细黑" pitchFamily="-84" charset="-122"/>
              </a:rPr>
              <a:t>，</a:t>
            </a:r>
            <a:r>
              <a:rPr lang="en-US" altLang="ja-JP" sz="3200">
                <a:latin typeface="Verdana" pitchFamily="34" charset="0"/>
              </a:rPr>
              <a:t> </a:t>
            </a:r>
            <a:r>
              <a:rPr lang="en-US" altLang="en-US" sz="3200">
                <a:latin typeface="Verdana" pitchFamily="34" charset="0"/>
                <a:ea typeface="华文细黑" pitchFamily="-84" charset="-122"/>
              </a:rPr>
              <a:t>云</a:t>
            </a:r>
            <a:r>
              <a:rPr lang="en-US" altLang="ja-JP" sz="3200">
                <a:latin typeface="Verdana" pitchFamily="34" charset="0"/>
              </a:rPr>
              <a:t> </a:t>
            </a:r>
            <a:r>
              <a:rPr lang="en-US" altLang="en-US" sz="3200">
                <a:latin typeface="Verdana" pitchFamily="34" charset="0"/>
                <a:ea typeface="华文细黑" pitchFamily="-84" charset="-122"/>
              </a:rPr>
              <a:t>彩</a:t>
            </a:r>
            <a:r>
              <a:rPr lang="en-US" altLang="ja-JP" sz="3200">
                <a:latin typeface="Verdana" pitchFamily="34" charset="0"/>
              </a:rPr>
              <a:t> </a:t>
            </a:r>
            <a:r>
              <a:rPr lang="en-US" altLang="en-US" sz="3200">
                <a:latin typeface="Verdana" pitchFamily="34" charset="0"/>
                <a:ea typeface="华文细黑" pitchFamily="-84" charset="-122"/>
              </a:rPr>
              <a:t>遮</a:t>
            </a:r>
            <a:r>
              <a:rPr lang="en-US" altLang="ja-JP" sz="3200">
                <a:latin typeface="Verdana" pitchFamily="34" charset="0"/>
              </a:rPr>
              <a:t> </a:t>
            </a:r>
            <a:r>
              <a:rPr lang="en-US" altLang="en-US" sz="3200">
                <a:latin typeface="Verdana" pitchFamily="34" charset="0"/>
                <a:ea typeface="华文细黑" pitchFamily="-84" charset="-122"/>
              </a:rPr>
              <a:t>盖</a:t>
            </a:r>
            <a:r>
              <a:rPr lang="en-US" altLang="ja-JP" sz="3200">
                <a:latin typeface="Verdana" pitchFamily="34" charset="0"/>
              </a:rPr>
              <a:t> </a:t>
            </a:r>
            <a:r>
              <a:rPr lang="en-US" altLang="en-US" sz="3200">
                <a:latin typeface="Verdana" pitchFamily="34" charset="0"/>
                <a:ea typeface="华文细黑" pitchFamily="-84" charset="-122"/>
              </a:rPr>
              <a:t>会</a:t>
            </a:r>
            <a:r>
              <a:rPr lang="en-US" altLang="ja-JP" sz="3200">
                <a:latin typeface="Verdana" pitchFamily="34" charset="0"/>
              </a:rPr>
              <a:t> </a:t>
            </a:r>
            <a:r>
              <a:rPr lang="en-US" altLang="en-US" sz="3200">
                <a:latin typeface="Verdana" pitchFamily="34" charset="0"/>
                <a:ea typeface="华文细黑" pitchFamily="-84" charset="-122"/>
              </a:rPr>
              <a:t>幕</a:t>
            </a:r>
            <a:r>
              <a:rPr lang="en-US" altLang="ja-JP" sz="3200">
                <a:latin typeface="Verdana" pitchFamily="34" charset="0"/>
              </a:rPr>
              <a:t> </a:t>
            </a:r>
            <a:r>
              <a:rPr lang="en-US" altLang="en-US" sz="3200">
                <a:latin typeface="Verdana" pitchFamily="34" charset="0"/>
                <a:ea typeface="华文细黑" pitchFamily="-84" charset="-122"/>
              </a:rPr>
              <a:t>，</a:t>
            </a:r>
            <a:r>
              <a:rPr lang="en-US" altLang="ja-JP" sz="3200">
                <a:latin typeface="Verdana" pitchFamily="34" charset="0"/>
              </a:rPr>
              <a:t> </a:t>
            </a:r>
            <a:r>
              <a:rPr lang="en-US" altLang="en-US" sz="3200">
                <a:latin typeface="Verdana" pitchFamily="34" charset="0"/>
                <a:ea typeface="华文细黑" pitchFamily="-84" charset="-122"/>
              </a:rPr>
              <a:t>耶</a:t>
            </a:r>
            <a:r>
              <a:rPr lang="en-US" altLang="ja-JP" sz="3200">
                <a:latin typeface="Verdana" pitchFamily="34" charset="0"/>
              </a:rPr>
              <a:t> </a:t>
            </a:r>
            <a:r>
              <a:rPr lang="en-US" altLang="en-US" sz="3200">
                <a:latin typeface="Verdana" pitchFamily="34" charset="0"/>
                <a:ea typeface="华文细黑" pitchFamily="-84" charset="-122"/>
              </a:rPr>
              <a:t>和</a:t>
            </a:r>
            <a:r>
              <a:rPr lang="en-US" altLang="ja-JP" sz="3200">
                <a:latin typeface="Verdana" pitchFamily="34" charset="0"/>
              </a:rPr>
              <a:t> </a:t>
            </a:r>
            <a:r>
              <a:rPr lang="en-US" altLang="en-US" sz="3200">
                <a:latin typeface="Verdana" pitchFamily="34" charset="0"/>
                <a:ea typeface="华文细黑" pitchFamily="-84" charset="-122"/>
              </a:rPr>
              <a:t>华</a:t>
            </a:r>
            <a:r>
              <a:rPr lang="en-US" altLang="ja-JP" sz="3200">
                <a:latin typeface="Verdana" pitchFamily="34" charset="0"/>
              </a:rPr>
              <a:t> </a:t>
            </a:r>
            <a:r>
              <a:rPr lang="en-US" altLang="en-US" sz="3200">
                <a:latin typeface="Verdana" pitchFamily="34" charset="0"/>
                <a:ea typeface="华文细黑" pitchFamily="-84" charset="-122"/>
              </a:rPr>
              <a:t>的</a:t>
            </a:r>
            <a:r>
              <a:rPr lang="en-US" altLang="ja-JP" sz="3200">
                <a:latin typeface="Verdana" pitchFamily="34" charset="0"/>
              </a:rPr>
              <a:t> </a:t>
            </a:r>
            <a:r>
              <a:rPr lang="en-US" altLang="en-US" sz="3200">
                <a:latin typeface="Verdana" pitchFamily="34" charset="0"/>
                <a:ea typeface="华文细黑" pitchFamily="-84" charset="-122"/>
              </a:rPr>
              <a:t>荣</a:t>
            </a:r>
            <a:r>
              <a:rPr lang="en-US" altLang="ja-JP" sz="3200">
                <a:latin typeface="Verdana" pitchFamily="34" charset="0"/>
              </a:rPr>
              <a:t> </a:t>
            </a:r>
            <a:r>
              <a:rPr lang="en-US" altLang="en-US" sz="3200">
                <a:latin typeface="Verdana" pitchFamily="34" charset="0"/>
                <a:ea typeface="华文细黑" pitchFamily="-84" charset="-122"/>
              </a:rPr>
              <a:t>光</a:t>
            </a:r>
            <a:r>
              <a:rPr lang="en-US" altLang="ja-JP" sz="3200">
                <a:latin typeface="Verdana" pitchFamily="34" charset="0"/>
              </a:rPr>
              <a:t> </a:t>
            </a:r>
            <a:r>
              <a:rPr lang="en-US" altLang="en-US" sz="3200">
                <a:latin typeface="Verdana" pitchFamily="34" charset="0"/>
                <a:ea typeface="华文细黑" pitchFamily="-84" charset="-122"/>
              </a:rPr>
              <a:t>就</a:t>
            </a:r>
            <a:r>
              <a:rPr lang="en-US" altLang="ja-JP" sz="3200">
                <a:latin typeface="Verdana" pitchFamily="34" charset="0"/>
              </a:rPr>
              <a:t> </a:t>
            </a:r>
            <a:r>
              <a:rPr lang="en-US" altLang="en-US" sz="3200">
                <a:latin typeface="Verdana" pitchFamily="34" charset="0"/>
                <a:ea typeface="华文细黑" pitchFamily="-84" charset="-122"/>
              </a:rPr>
              <a:t>充</a:t>
            </a:r>
            <a:r>
              <a:rPr lang="en-US" altLang="ja-JP" sz="3200">
                <a:latin typeface="Verdana" pitchFamily="34" charset="0"/>
              </a:rPr>
              <a:t> </a:t>
            </a:r>
            <a:r>
              <a:rPr lang="en-US" altLang="en-US" sz="3200">
                <a:latin typeface="Verdana" pitchFamily="34" charset="0"/>
                <a:ea typeface="华文细黑" pitchFamily="-84" charset="-122"/>
              </a:rPr>
              <a:t>满</a:t>
            </a:r>
            <a:r>
              <a:rPr lang="en-US" altLang="ja-JP" sz="3200">
                <a:latin typeface="Verdana" pitchFamily="34" charset="0"/>
              </a:rPr>
              <a:t> </a:t>
            </a:r>
            <a:r>
              <a:rPr lang="en-US" altLang="en-US" sz="3200">
                <a:latin typeface="Verdana" pitchFamily="34" charset="0"/>
                <a:ea typeface="华文细黑" pitchFamily="-84" charset="-122"/>
              </a:rPr>
              <a:t>了</a:t>
            </a:r>
            <a:r>
              <a:rPr lang="en-US" altLang="ja-JP" sz="3200">
                <a:latin typeface="Verdana" pitchFamily="34" charset="0"/>
              </a:rPr>
              <a:t> </a:t>
            </a:r>
            <a:r>
              <a:rPr lang="en-US" altLang="en-US" sz="3200">
                <a:latin typeface="Verdana" pitchFamily="34" charset="0"/>
                <a:ea typeface="华文细黑" pitchFamily="-84" charset="-122"/>
              </a:rPr>
              <a:t>帐</a:t>
            </a:r>
            <a:r>
              <a:rPr lang="en-US" altLang="ja-JP" sz="3200">
                <a:latin typeface="Verdana" pitchFamily="34" charset="0"/>
              </a:rPr>
              <a:t> </a:t>
            </a:r>
            <a:r>
              <a:rPr lang="en-US" altLang="en-US" sz="3200">
                <a:latin typeface="Verdana" pitchFamily="34" charset="0"/>
                <a:ea typeface="华文细黑" pitchFamily="-84" charset="-122"/>
              </a:rPr>
              <a:t>幕</a:t>
            </a:r>
            <a:r>
              <a:rPr lang="en-US" altLang="ja-JP" sz="3200">
                <a:latin typeface="Verdana" pitchFamily="34" charset="0"/>
              </a:rPr>
              <a:t> </a:t>
            </a:r>
            <a:r>
              <a:rPr lang="en-US" altLang="en-US" sz="3200">
                <a:latin typeface="Verdana" pitchFamily="34" charset="0"/>
                <a:ea typeface="华文细黑" pitchFamily="-84" charset="-122"/>
              </a:rPr>
              <a:t>。</a:t>
            </a:r>
            <a:endParaRPr lang="en-US" altLang="ja-JP" sz="5400" b="1">
              <a:latin typeface="Times New Roman" pitchFamily="18" charset="0"/>
            </a:endParaRPr>
          </a:p>
          <a:p>
            <a:pPr algn="r"/>
            <a:r>
              <a:rPr lang="en-US" altLang="en-US" sz="3200" b="1">
                <a:ea typeface="华文细黑" pitchFamily="-84" charset="-122"/>
              </a:rPr>
              <a:t>出</a:t>
            </a:r>
            <a:r>
              <a:rPr lang="en-US" altLang="ja-JP" sz="3200" b="1"/>
              <a:t> </a:t>
            </a:r>
            <a:r>
              <a:rPr lang="en-US" altLang="en-US" sz="3200" b="1">
                <a:ea typeface="华文细黑" pitchFamily="-84" charset="-122"/>
              </a:rPr>
              <a:t>埃</a:t>
            </a:r>
            <a:r>
              <a:rPr lang="en-US" altLang="ja-JP" sz="3200" b="1"/>
              <a:t> </a:t>
            </a:r>
            <a:r>
              <a:rPr lang="en-US" altLang="en-US" sz="3200" b="1">
                <a:ea typeface="华文细黑" pitchFamily="-84" charset="-122"/>
              </a:rPr>
              <a:t>及</a:t>
            </a:r>
            <a:r>
              <a:rPr lang="en-US" altLang="ja-JP" sz="3200" b="1"/>
              <a:t> </a:t>
            </a:r>
            <a:r>
              <a:rPr lang="en-US" altLang="en-US" sz="3200" b="1">
                <a:ea typeface="华文细黑" pitchFamily="-84" charset="-122"/>
              </a:rPr>
              <a:t>記</a:t>
            </a:r>
            <a:r>
              <a:rPr lang="en-US" altLang="zh-CN" sz="3200" b="1">
                <a:ea typeface="华文细黑" pitchFamily="-84" charset="-122"/>
              </a:rPr>
              <a:t> </a:t>
            </a:r>
            <a:r>
              <a:rPr lang="en-US" altLang="ja-JP" sz="4400" b="1">
                <a:latin typeface="Times New Roman" pitchFamily="18" charset="0"/>
              </a:rPr>
              <a:t>40:34</a:t>
            </a:r>
            <a:endParaRPr lang="en-US" altLang="en-US" sz="3600" b="1">
              <a:latin typeface="Times New Roman" pitchFamily="18" charset="0"/>
            </a:endParaRPr>
          </a:p>
        </p:txBody>
      </p:sp>
      <p:pic>
        <p:nvPicPr>
          <p:cNvPr id="81923" name="Picture 4" descr="TabernacleFirePillar15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01E72A-97F7-1242-9C9E-384D8456B662}"/>
              </a:ext>
            </a:extLst>
          </p:cNvPr>
          <p:cNvSpPr txBox="1"/>
          <p:nvPr/>
        </p:nvSpPr>
        <p:spPr>
          <a:xfrm>
            <a:off x="0" y="40"/>
            <a:ext cx="3778016" cy="101566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kern="0" dirty="0">
                <a:solidFill>
                  <a:srgbClr val="FF9300"/>
                </a:solidFill>
                <a:highlight>
                  <a:srgbClr val="000000"/>
                </a:highlight>
              </a:rPr>
              <a:t>会幕</a:t>
            </a:r>
            <a:endParaRPr lang="en-US" sz="6000" kern="0" dirty="0">
              <a:solidFill>
                <a:srgbClr val="FF9300"/>
              </a:solidFill>
              <a:highlight>
                <a:srgbClr val="000000"/>
              </a:highligh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70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704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/>
      <p:bldP spid="8704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010400"/>
          </a:xfrm>
        </p:spPr>
      </p:pic>
      <p:sp>
        <p:nvSpPr>
          <p:cNvPr id="11776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838200"/>
          </a:xfrm>
        </p:spPr>
        <p:txBody>
          <a:bodyPr/>
          <a:lstStyle/>
          <a:p>
            <a:pPr eaLnBrk="1" hangingPunct="1"/>
            <a:r>
              <a:rPr lang="zh-CN" altLang="en-US" sz="3600" b="1">
                <a:solidFill>
                  <a:schemeClr val="tx1"/>
                </a:solidFill>
                <a:ea typeface="SimSun" pitchFamily="2" charset="-122"/>
              </a:rPr>
              <a:t>圣灵也曾降临在旧约的士师，先知和君王的身上</a:t>
            </a:r>
            <a:endParaRPr lang="en-US" altLang="en-US" sz="3600" b="1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2" descr="Temple Bowl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296400" cy="6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3"/>
          <p:cNvSpPr>
            <a:spLocks noGrp="1" noChangeArrowheads="1"/>
          </p:cNvSpPr>
          <p:nvPr>
            <p:ph type="title"/>
          </p:nvPr>
        </p:nvSpPr>
        <p:spPr>
          <a:xfrm>
            <a:off x="3657600" y="0"/>
            <a:ext cx="5486400" cy="16764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zh-CN" altLang="en-US" sz="3600" b="1">
                <a:ea typeface="SimSun" pitchFamily="2" charset="-122"/>
              </a:rPr>
              <a:t>神的同在充满所罗门圣殿</a:t>
            </a:r>
            <a:endParaRPr lang="en-US" altLang="en-US" sz="3600" b="1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dt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4A992366-14CD-40C1-A292-EC6ABA8F69E9}" type="datetime1">
              <a:rPr lang="zh-TW" altLang="en-US" sz="1400">
                <a:ea typeface="新細明體" pitchFamily="-84" charset="-120"/>
              </a:rPr>
              <a:pPr/>
              <a:t>2018/11/16</a:t>
            </a:fld>
            <a:endParaRPr lang="en-US" altLang="zh-TW" sz="1400">
              <a:ea typeface="新細明體" pitchFamily="-84" charset="-120"/>
            </a:endParaRPr>
          </a:p>
        </p:txBody>
      </p:sp>
      <p:pic>
        <p:nvPicPr>
          <p:cNvPr id="86018" name="Picture 2" descr="ezeki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358900"/>
            <a:ext cx="5562600" cy="42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33400" y="5867400"/>
            <a:ext cx="8610600" cy="990600"/>
          </a:xfrm>
          <a:noFill/>
          <a:ln>
            <a:noFill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6000" dirty="0" err="1">
                <a:solidFill>
                  <a:srgbClr val="FFFFCC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</a:rPr>
              <a:t>以西</a:t>
            </a:r>
            <a:r>
              <a:rPr lang="zh-CN" altLang="en-US" sz="6000" dirty="0">
                <a:solidFill>
                  <a:srgbClr val="FFFFCC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結书</a:t>
            </a:r>
            <a:r>
              <a:rPr lang="en-US" altLang="zh-TW" sz="6000" dirty="0">
                <a:solidFill>
                  <a:srgbClr val="FFFFCC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</a:rPr>
              <a:t>1</a:t>
            </a:r>
          </a:p>
        </p:txBody>
      </p:sp>
      <p:sp>
        <p:nvSpPr>
          <p:cNvPr id="98308" name="Rectangle 4"/>
          <p:cNvSpPr>
            <a:spLocks noGrp="1" noChangeArrowheads="1"/>
          </p:cNvSpPr>
          <p:nvPr>
            <p:ph type="subTitle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TW" altLang="en-US"/>
          </a:p>
          <a:p>
            <a:pPr eaLnBrk="1" hangingPunct="1"/>
            <a:endParaRPr lang="zh-TW" altLang="en-US"/>
          </a:p>
        </p:txBody>
      </p:sp>
      <p:sp>
        <p:nvSpPr>
          <p:cNvPr id="98310" name="Rectangle 6"/>
          <p:cNvSpPr>
            <a:spLocks noChangeArrowheads="1"/>
          </p:cNvSpPr>
          <p:nvPr/>
        </p:nvSpPr>
        <p:spPr bwMode="auto">
          <a:xfrm>
            <a:off x="533400" y="6324600"/>
            <a:ext cx="10668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>
              <a:ea typeface="新細明體" pitchFamily="-84" charset="-12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8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3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" fill="hold"/>
                                        <p:tgtEl>
                                          <p:spTgt spid="98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" fill="hold"/>
                                        <p:tgtEl>
                                          <p:spTgt spid="98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7" grpId="0" autoUpdateAnimBg="0"/>
      <p:bldP spid="98308" grpId="0" build="p" autoUpdateAnimBg="0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 descr="Passion Week000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" y="119063"/>
            <a:ext cx="9107488" cy="661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9" name="Picture 3" descr="Ascensio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0"/>
            <a:ext cx="3951288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-609600" y="3657600"/>
            <a:ext cx="6172200" cy="2819400"/>
          </a:xfrm>
          <a:prstGeom prst="rect">
            <a:avLst/>
          </a:prstGeom>
          <a:solidFill>
            <a:srgbClr val="0033CC"/>
          </a:solidFill>
          <a:ln w="76200" cap="sq">
            <a:solidFill>
              <a:srgbClr val="99FFCC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8382000" y="76200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bg1"/>
                </a:solidFill>
                <a:latin typeface="Times New Roman" pitchFamily="18" charset="0"/>
              </a:rPr>
              <a:t>656</a:t>
            </a:r>
            <a:endParaRPr lang="en-US" altLang="en-US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01382" name="AutoShape 6"/>
          <p:cNvSpPr>
            <a:spLocks noChangeArrowheads="1"/>
          </p:cNvSpPr>
          <p:nvPr/>
        </p:nvSpPr>
        <p:spPr bwMode="auto">
          <a:xfrm rot="-6964770">
            <a:off x="6629400" y="5105400"/>
            <a:ext cx="685800" cy="838200"/>
          </a:xfrm>
          <a:custGeom>
            <a:avLst/>
            <a:gdLst>
              <a:gd name="T0" fmla="*/ 514350 w 21600"/>
              <a:gd name="T1" fmla="*/ 0 h 21600"/>
              <a:gd name="T2" fmla="*/ 0 w 21600"/>
              <a:gd name="T3" fmla="*/ 419100 h 21600"/>
              <a:gd name="T4" fmla="*/ 514350 w 21600"/>
              <a:gd name="T5" fmla="*/ 838200 h 21600"/>
              <a:gd name="T6" fmla="*/ 685800 w 21600"/>
              <a:gd name="T7" fmla="*/ 4191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1383" name="AutoShape 7"/>
          <p:cNvSpPr>
            <a:spLocks noChangeArrowheads="1"/>
          </p:cNvSpPr>
          <p:nvPr/>
        </p:nvSpPr>
        <p:spPr bwMode="auto">
          <a:xfrm rot="-6964770">
            <a:off x="6324600" y="4267200"/>
            <a:ext cx="685800" cy="838200"/>
          </a:xfrm>
          <a:custGeom>
            <a:avLst/>
            <a:gdLst>
              <a:gd name="T0" fmla="*/ 514350 w 21600"/>
              <a:gd name="T1" fmla="*/ 0 h 21600"/>
              <a:gd name="T2" fmla="*/ 0 w 21600"/>
              <a:gd name="T3" fmla="*/ 419100 h 21600"/>
              <a:gd name="T4" fmla="*/ 514350 w 21600"/>
              <a:gd name="T5" fmla="*/ 838200 h 21600"/>
              <a:gd name="T6" fmla="*/ 685800 w 21600"/>
              <a:gd name="T7" fmla="*/ 4191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1384" name="AutoShape 8"/>
          <p:cNvSpPr>
            <a:spLocks noChangeArrowheads="1"/>
          </p:cNvSpPr>
          <p:nvPr/>
        </p:nvSpPr>
        <p:spPr bwMode="auto">
          <a:xfrm rot="-8570306">
            <a:off x="4114800" y="2590800"/>
            <a:ext cx="685800" cy="838200"/>
          </a:xfrm>
          <a:custGeom>
            <a:avLst/>
            <a:gdLst>
              <a:gd name="T0" fmla="*/ 514350 w 21600"/>
              <a:gd name="T1" fmla="*/ 0 h 21600"/>
              <a:gd name="T2" fmla="*/ 0 w 21600"/>
              <a:gd name="T3" fmla="*/ 419100 h 21600"/>
              <a:gd name="T4" fmla="*/ 514350 w 21600"/>
              <a:gd name="T5" fmla="*/ 838200 h 21600"/>
              <a:gd name="T6" fmla="*/ 685800 w 21600"/>
              <a:gd name="T7" fmla="*/ 4191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01385" name="Picture 9" descr="j02379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3200400"/>
            <a:ext cx="1716088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6" name="AutoShape 10"/>
          <p:cNvSpPr>
            <a:spLocks noChangeArrowheads="1"/>
          </p:cNvSpPr>
          <p:nvPr/>
        </p:nvSpPr>
        <p:spPr bwMode="auto">
          <a:xfrm rot="1822741">
            <a:off x="4191000" y="2438400"/>
            <a:ext cx="685800" cy="838200"/>
          </a:xfrm>
          <a:custGeom>
            <a:avLst/>
            <a:gdLst>
              <a:gd name="T0" fmla="*/ 514350 w 21600"/>
              <a:gd name="T1" fmla="*/ 0 h 21600"/>
              <a:gd name="T2" fmla="*/ 0 w 21600"/>
              <a:gd name="T3" fmla="*/ 419100 h 21600"/>
              <a:gd name="T4" fmla="*/ 514350 w 21600"/>
              <a:gd name="T5" fmla="*/ 838200 h 21600"/>
              <a:gd name="T6" fmla="*/ 685800 w 21600"/>
              <a:gd name="T7" fmla="*/ 4191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01387" name="Picture 11" descr="j017846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2133600"/>
            <a:ext cx="3124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8" name="Picture 12" descr="j020209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152400"/>
            <a:ext cx="185578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1389" name="Group 13"/>
          <p:cNvGrpSpPr>
            <a:grpSpLocks/>
          </p:cNvGrpSpPr>
          <p:nvPr/>
        </p:nvGrpSpPr>
        <p:grpSpPr bwMode="auto">
          <a:xfrm>
            <a:off x="2057400" y="0"/>
            <a:ext cx="1835150" cy="4038600"/>
            <a:chOff x="2302" y="1440"/>
            <a:chExt cx="1156" cy="2544"/>
          </a:xfrm>
        </p:grpSpPr>
        <p:pic>
          <p:nvPicPr>
            <p:cNvPr id="87069" name="Picture 14" descr="j0182550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2" y="1440"/>
              <a:ext cx="1156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070" name="Picture 15" descr="j0285300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2832"/>
              <a:ext cx="1152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1392" name="AutoShape 16"/>
          <p:cNvSpPr>
            <a:spLocks noChangeArrowheads="1"/>
          </p:cNvSpPr>
          <p:nvPr/>
        </p:nvSpPr>
        <p:spPr bwMode="auto">
          <a:xfrm rot="-5400000">
            <a:off x="5867400" y="2895600"/>
            <a:ext cx="685800" cy="838200"/>
          </a:xfrm>
          <a:custGeom>
            <a:avLst/>
            <a:gdLst>
              <a:gd name="T0" fmla="*/ 514350 w 21600"/>
              <a:gd name="T1" fmla="*/ 0 h 21600"/>
              <a:gd name="T2" fmla="*/ 0 w 21600"/>
              <a:gd name="T3" fmla="*/ 419100 h 21600"/>
              <a:gd name="T4" fmla="*/ 514350 w 21600"/>
              <a:gd name="T5" fmla="*/ 838200 h 21600"/>
              <a:gd name="T6" fmla="*/ 685800 w 21600"/>
              <a:gd name="T7" fmla="*/ 4191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1393" name="AutoShape 17"/>
          <p:cNvSpPr>
            <a:spLocks noChangeArrowheads="1"/>
          </p:cNvSpPr>
          <p:nvPr/>
        </p:nvSpPr>
        <p:spPr bwMode="auto">
          <a:xfrm rot="1101064">
            <a:off x="5029200" y="3657600"/>
            <a:ext cx="1905000" cy="685800"/>
          </a:xfrm>
          <a:prstGeom prst="leftRightArrow">
            <a:avLst>
              <a:gd name="adj1" fmla="val 50000"/>
              <a:gd name="adj2" fmla="val 55556"/>
            </a:avLst>
          </a:prstGeom>
          <a:solidFill>
            <a:srgbClr val="FFFF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grpSp>
        <p:nvGrpSpPr>
          <p:cNvPr id="101394" name="Group 18"/>
          <p:cNvGrpSpPr>
            <a:grpSpLocks/>
          </p:cNvGrpSpPr>
          <p:nvPr/>
        </p:nvGrpSpPr>
        <p:grpSpPr bwMode="auto">
          <a:xfrm>
            <a:off x="-457200" y="4038600"/>
            <a:ext cx="5078413" cy="838200"/>
            <a:chOff x="48" y="2544"/>
            <a:chExt cx="2883" cy="528"/>
          </a:xfrm>
        </p:grpSpPr>
        <p:sp>
          <p:nvSpPr>
            <p:cNvPr id="101395" name="AutoShape 19"/>
            <p:cNvSpPr>
              <a:spLocks noChangeArrowheads="1"/>
            </p:cNvSpPr>
            <p:nvPr/>
          </p:nvSpPr>
          <p:spPr bwMode="auto">
            <a:xfrm>
              <a:off x="48" y="2544"/>
              <a:ext cx="432" cy="528"/>
            </a:xfrm>
            <a:custGeom>
              <a:avLst/>
              <a:gdLst>
                <a:gd name="T0" fmla="*/ 324 w 21600"/>
                <a:gd name="T1" fmla="*/ 0 h 21600"/>
                <a:gd name="T2" fmla="*/ 0 w 21600"/>
                <a:gd name="T3" fmla="*/ 264 h 21600"/>
                <a:gd name="T4" fmla="*/ 324 w 21600"/>
                <a:gd name="T5" fmla="*/ 528 h 21600"/>
                <a:gd name="T6" fmla="*/ 432 w 21600"/>
                <a:gd name="T7" fmla="*/ 26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400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1396" name="Text Box 20"/>
            <p:cNvSpPr txBox="1">
              <a:spLocks noChangeArrowheads="1"/>
            </p:cNvSpPr>
            <p:nvPr/>
          </p:nvSpPr>
          <p:spPr bwMode="auto">
            <a:xfrm>
              <a:off x="576" y="2705"/>
              <a:ext cx="235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en-US" sz="1600">
                  <a:latin typeface="Verdana" pitchFamily="34" charset="0"/>
                  <a:ea typeface="华文细黑" pitchFamily="-84" charset="-122"/>
                </a:rPr>
                <a:t>以</a:t>
              </a:r>
              <a:r>
                <a:rPr lang="en-US" altLang="ja-JP" sz="1600">
                  <a:latin typeface="Verdana" pitchFamily="34" charset="0"/>
                </a:rPr>
                <a:t> </a:t>
              </a:r>
              <a:r>
                <a:rPr lang="en-US" altLang="en-US" sz="1600">
                  <a:latin typeface="Verdana" pitchFamily="34" charset="0"/>
                  <a:ea typeface="华文细黑" pitchFamily="-84" charset="-122"/>
                </a:rPr>
                <a:t>西</a:t>
              </a:r>
              <a:r>
                <a:rPr lang="en-US" altLang="ja-JP" sz="1600">
                  <a:latin typeface="Verdana" pitchFamily="34" charset="0"/>
                </a:rPr>
                <a:t> </a:t>
              </a:r>
              <a:r>
                <a:rPr lang="en-US" altLang="en-US" sz="1600">
                  <a:latin typeface="Verdana" pitchFamily="34" charset="0"/>
                  <a:ea typeface="华文细黑" pitchFamily="-84" charset="-122"/>
                </a:rPr>
                <a:t>結</a:t>
              </a:r>
              <a:r>
                <a:rPr lang="en-US" altLang="ja-JP" sz="1600">
                  <a:latin typeface="Verdana" pitchFamily="34" charset="0"/>
                </a:rPr>
                <a:t> </a:t>
              </a:r>
              <a:r>
                <a:rPr lang="en-US" altLang="en-US" sz="1600">
                  <a:latin typeface="Verdana" pitchFamily="34" charset="0"/>
                  <a:ea typeface="华文细黑" pitchFamily="-84" charset="-122"/>
                </a:rPr>
                <a:t>書</a:t>
              </a:r>
              <a:r>
                <a:rPr lang="en-US" altLang="ja-JP" sz="1600" b="1"/>
                <a:t>. 8:4; 9:3; 10:4; 10:18-19; 11:23</a:t>
              </a:r>
              <a:endParaRPr lang="en-US" altLang="en-US" sz="1800" b="1"/>
            </a:p>
          </p:txBody>
        </p:sp>
      </p:grpSp>
      <p:grpSp>
        <p:nvGrpSpPr>
          <p:cNvPr id="101397" name="Group 21"/>
          <p:cNvGrpSpPr>
            <a:grpSpLocks/>
          </p:cNvGrpSpPr>
          <p:nvPr/>
        </p:nvGrpSpPr>
        <p:grpSpPr bwMode="auto">
          <a:xfrm>
            <a:off x="-457200" y="4953000"/>
            <a:ext cx="4978400" cy="838200"/>
            <a:chOff x="48" y="3120"/>
            <a:chExt cx="2820" cy="528"/>
          </a:xfrm>
        </p:grpSpPr>
        <p:sp>
          <p:nvSpPr>
            <p:cNvPr id="101398" name="AutoShape 22"/>
            <p:cNvSpPr>
              <a:spLocks noChangeArrowheads="1"/>
            </p:cNvSpPr>
            <p:nvPr/>
          </p:nvSpPr>
          <p:spPr bwMode="auto">
            <a:xfrm>
              <a:off x="48" y="3120"/>
              <a:ext cx="432" cy="528"/>
            </a:xfrm>
            <a:custGeom>
              <a:avLst/>
              <a:gdLst>
                <a:gd name="T0" fmla="*/ 324 w 21600"/>
                <a:gd name="T1" fmla="*/ 0 h 21600"/>
                <a:gd name="T2" fmla="*/ 0 w 21600"/>
                <a:gd name="T3" fmla="*/ 264 h 21600"/>
                <a:gd name="T4" fmla="*/ 324 w 21600"/>
                <a:gd name="T5" fmla="*/ 528 h 21600"/>
                <a:gd name="T6" fmla="*/ 432 w 21600"/>
                <a:gd name="T7" fmla="*/ 26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400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1399" name="Text Box 23"/>
            <p:cNvSpPr txBox="1">
              <a:spLocks noChangeArrowheads="1"/>
            </p:cNvSpPr>
            <p:nvPr/>
          </p:nvSpPr>
          <p:spPr bwMode="auto">
            <a:xfrm>
              <a:off x="576" y="3264"/>
              <a:ext cx="229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zh-CN" altLang="en-US" sz="1800" b="1">
                  <a:ea typeface="SimSun" pitchFamily="2" charset="-122"/>
                </a:rPr>
                <a:t>路加福音</a:t>
              </a:r>
              <a:r>
                <a:rPr lang="en-US" altLang="zh-CN" sz="1800" b="1">
                  <a:ea typeface="SimSun" pitchFamily="2" charset="-122"/>
                </a:rPr>
                <a:t> </a:t>
              </a:r>
              <a:r>
                <a:rPr lang="en-US" altLang="ja-JP" sz="1800" b="1"/>
                <a:t>19:37; 24:50; </a:t>
              </a:r>
              <a:r>
                <a:rPr lang="zh-CN" altLang="en-US" sz="1800" b="1">
                  <a:ea typeface="SimSun" pitchFamily="2" charset="-122"/>
                </a:rPr>
                <a:t>使徒行传</a:t>
              </a:r>
              <a:r>
                <a:rPr lang="en-US" altLang="ja-JP" sz="1800" b="1"/>
                <a:t> 1:10</a:t>
              </a:r>
              <a:endParaRPr lang="en-US" altLang="en-US" sz="1800" b="1"/>
            </a:p>
          </p:txBody>
        </p:sp>
      </p:grpSp>
      <p:grpSp>
        <p:nvGrpSpPr>
          <p:cNvPr id="101400" name="Group 24"/>
          <p:cNvGrpSpPr>
            <a:grpSpLocks/>
          </p:cNvGrpSpPr>
          <p:nvPr/>
        </p:nvGrpSpPr>
        <p:grpSpPr bwMode="auto">
          <a:xfrm>
            <a:off x="-457200" y="5867400"/>
            <a:ext cx="5843588" cy="838200"/>
            <a:chOff x="48" y="3696"/>
            <a:chExt cx="3363" cy="528"/>
          </a:xfrm>
        </p:grpSpPr>
        <p:sp>
          <p:nvSpPr>
            <p:cNvPr id="101401" name="AutoShape 25"/>
            <p:cNvSpPr>
              <a:spLocks noChangeArrowheads="1"/>
            </p:cNvSpPr>
            <p:nvPr/>
          </p:nvSpPr>
          <p:spPr bwMode="auto">
            <a:xfrm>
              <a:off x="48" y="3696"/>
              <a:ext cx="432" cy="528"/>
            </a:xfrm>
            <a:custGeom>
              <a:avLst/>
              <a:gdLst>
                <a:gd name="T0" fmla="*/ 324 w 21600"/>
                <a:gd name="T1" fmla="*/ 0 h 21600"/>
                <a:gd name="T2" fmla="*/ 0 w 21600"/>
                <a:gd name="T3" fmla="*/ 264 h 21600"/>
                <a:gd name="T4" fmla="*/ 324 w 21600"/>
                <a:gd name="T5" fmla="*/ 528 h 21600"/>
                <a:gd name="T6" fmla="*/ 432 w 21600"/>
                <a:gd name="T7" fmla="*/ 26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400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1402" name="Text Box 26"/>
            <p:cNvSpPr txBox="1">
              <a:spLocks noChangeArrowheads="1"/>
            </p:cNvSpPr>
            <p:nvPr/>
          </p:nvSpPr>
          <p:spPr bwMode="auto">
            <a:xfrm>
              <a:off x="576" y="3856"/>
              <a:ext cx="283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zh-CN" altLang="en-US" sz="1600" b="1">
                  <a:ea typeface="SimSun" pitchFamily="2" charset="-122"/>
                </a:rPr>
                <a:t>使徒行传</a:t>
              </a:r>
              <a:r>
                <a:rPr lang="en-US" altLang="ja-JP" sz="1600" b="1"/>
                <a:t> 1:11; </a:t>
              </a:r>
              <a:r>
                <a:rPr lang="en-US" altLang="en-US" sz="1600">
                  <a:latin typeface="Verdana" pitchFamily="34" charset="0"/>
                  <a:ea typeface="华文细黑" pitchFamily="-84" charset="-122"/>
                </a:rPr>
                <a:t>撒</a:t>
              </a:r>
              <a:r>
                <a:rPr lang="en-US" altLang="ja-JP" sz="1600">
                  <a:latin typeface="Verdana" pitchFamily="34" charset="0"/>
                </a:rPr>
                <a:t> </a:t>
              </a:r>
              <a:r>
                <a:rPr lang="en-US" altLang="en-US" sz="1600">
                  <a:latin typeface="Verdana" pitchFamily="34" charset="0"/>
                  <a:ea typeface="华文细黑" pitchFamily="-84" charset="-122"/>
                </a:rPr>
                <a:t>迦</a:t>
              </a:r>
              <a:r>
                <a:rPr lang="en-US" altLang="ja-JP" sz="1600">
                  <a:latin typeface="Verdana" pitchFamily="34" charset="0"/>
                </a:rPr>
                <a:t> </a:t>
              </a:r>
              <a:r>
                <a:rPr lang="en-US" altLang="en-US" sz="1600">
                  <a:latin typeface="Verdana" pitchFamily="34" charset="0"/>
                  <a:ea typeface="华文细黑" pitchFamily="-84" charset="-122"/>
                </a:rPr>
                <a:t>利</a:t>
              </a:r>
              <a:r>
                <a:rPr lang="en-US" altLang="ja-JP" sz="1600">
                  <a:latin typeface="Verdana" pitchFamily="34" charset="0"/>
                </a:rPr>
                <a:t> </a:t>
              </a:r>
              <a:r>
                <a:rPr lang="en-US" altLang="en-US" sz="1600">
                  <a:latin typeface="Verdana" pitchFamily="34" charset="0"/>
                  <a:ea typeface="华文细黑" pitchFamily="-84" charset="-122"/>
                </a:rPr>
                <a:t>亞</a:t>
              </a:r>
              <a:r>
                <a:rPr lang="en-US" altLang="ja-JP" sz="1600" b="1"/>
                <a:t> 14:4; </a:t>
              </a:r>
              <a:r>
                <a:rPr lang="en-US" altLang="en-US" sz="1600">
                  <a:latin typeface="Verdana" pitchFamily="34" charset="0"/>
                  <a:ea typeface="华文细黑" pitchFamily="-84" charset="-122"/>
                </a:rPr>
                <a:t>以</a:t>
              </a:r>
              <a:r>
                <a:rPr lang="en-US" altLang="ja-JP" sz="1600">
                  <a:latin typeface="Verdana" pitchFamily="34" charset="0"/>
                </a:rPr>
                <a:t> </a:t>
              </a:r>
              <a:r>
                <a:rPr lang="en-US" altLang="en-US" sz="1600">
                  <a:latin typeface="Verdana" pitchFamily="34" charset="0"/>
                  <a:ea typeface="华文细黑" pitchFamily="-84" charset="-122"/>
                </a:rPr>
                <a:t>西</a:t>
              </a:r>
              <a:r>
                <a:rPr lang="en-US" altLang="ja-JP" sz="1600">
                  <a:latin typeface="Verdana" pitchFamily="34" charset="0"/>
                </a:rPr>
                <a:t> </a:t>
              </a:r>
              <a:r>
                <a:rPr lang="en-US" altLang="en-US" sz="1600">
                  <a:latin typeface="Verdana" pitchFamily="34" charset="0"/>
                  <a:ea typeface="华文细黑" pitchFamily="-84" charset="-122"/>
                </a:rPr>
                <a:t>結</a:t>
              </a:r>
              <a:r>
                <a:rPr lang="en-US" altLang="ja-JP" sz="1600">
                  <a:latin typeface="Verdana" pitchFamily="34" charset="0"/>
                </a:rPr>
                <a:t> </a:t>
              </a:r>
              <a:r>
                <a:rPr lang="en-US" altLang="en-US" sz="1600">
                  <a:latin typeface="Verdana" pitchFamily="34" charset="0"/>
                  <a:ea typeface="华文细黑" pitchFamily="-84" charset="-122"/>
                </a:rPr>
                <a:t>書</a:t>
              </a:r>
              <a:r>
                <a:rPr lang="en-US" altLang="ja-JP" sz="1600" b="1"/>
                <a:t>. 43:1-5</a:t>
              </a:r>
              <a:endParaRPr lang="en-US" altLang="en-US" sz="1600" b="1"/>
            </a:p>
          </p:txBody>
        </p:sp>
      </p:grpSp>
      <p:sp>
        <p:nvSpPr>
          <p:cNvPr id="101403" name="AutoShape 27"/>
          <p:cNvSpPr>
            <a:spLocks noChangeArrowheads="1"/>
          </p:cNvSpPr>
          <p:nvPr/>
        </p:nvSpPr>
        <p:spPr bwMode="auto">
          <a:xfrm rot="-8655613">
            <a:off x="4191000" y="2819400"/>
            <a:ext cx="685800" cy="838200"/>
          </a:xfrm>
          <a:custGeom>
            <a:avLst/>
            <a:gdLst>
              <a:gd name="T0" fmla="*/ 514350 w 21600"/>
              <a:gd name="T1" fmla="*/ 0 h 21600"/>
              <a:gd name="T2" fmla="*/ 0 w 21600"/>
              <a:gd name="T3" fmla="*/ 419100 h 21600"/>
              <a:gd name="T4" fmla="*/ 514350 w 21600"/>
              <a:gd name="T5" fmla="*/ 838200 h 21600"/>
              <a:gd name="T6" fmla="*/ 685800 w 21600"/>
              <a:gd name="T7" fmla="*/ 4191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01404" name="Picture 28" descr="j021278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193357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405" name="Picture 29" descr="j019563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135572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406" name="AutoShape 30"/>
          <p:cNvSpPr>
            <a:spLocks noChangeArrowheads="1"/>
          </p:cNvSpPr>
          <p:nvPr/>
        </p:nvSpPr>
        <p:spPr bwMode="auto">
          <a:xfrm rot="1578731">
            <a:off x="4191000" y="2514600"/>
            <a:ext cx="685800" cy="838200"/>
          </a:xfrm>
          <a:custGeom>
            <a:avLst/>
            <a:gdLst>
              <a:gd name="T0" fmla="*/ 514350 w 21600"/>
              <a:gd name="T1" fmla="*/ 0 h 21600"/>
              <a:gd name="T2" fmla="*/ 0 w 21600"/>
              <a:gd name="T3" fmla="*/ 419100 h 21600"/>
              <a:gd name="T4" fmla="*/ 514350 w 21600"/>
              <a:gd name="T5" fmla="*/ 838200 h 21600"/>
              <a:gd name="T6" fmla="*/ 685800 w 21600"/>
              <a:gd name="T7" fmla="*/ 4191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1407" name="AutoShape 31"/>
          <p:cNvSpPr>
            <a:spLocks noChangeArrowheads="1"/>
          </p:cNvSpPr>
          <p:nvPr/>
        </p:nvSpPr>
        <p:spPr bwMode="auto">
          <a:xfrm rot="5357320">
            <a:off x="5486400" y="2667000"/>
            <a:ext cx="685800" cy="838200"/>
          </a:xfrm>
          <a:custGeom>
            <a:avLst/>
            <a:gdLst>
              <a:gd name="T0" fmla="*/ 514350 w 21600"/>
              <a:gd name="T1" fmla="*/ 0 h 21600"/>
              <a:gd name="T2" fmla="*/ 0 w 21600"/>
              <a:gd name="T3" fmla="*/ 419100 h 21600"/>
              <a:gd name="T4" fmla="*/ 514350 w 21600"/>
              <a:gd name="T5" fmla="*/ 838200 h 21600"/>
              <a:gd name="T6" fmla="*/ 685800 w 21600"/>
              <a:gd name="T7" fmla="*/ 4191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01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01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1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1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1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0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13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13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10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13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0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1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10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01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01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1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10" dur="500"/>
                                        <p:tgtEl>
                                          <p:spTgt spid="10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101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01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101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01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101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1" dur="500"/>
                                        <p:tgtEl>
                                          <p:spTgt spid="101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13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101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 nodeType="clickPar">
                      <p:stCondLst>
                        <p:cond delay="indefinite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2" grpId="0" animBg="1"/>
      <p:bldP spid="101382" grpId="1" animBg="1"/>
      <p:bldP spid="101383" grpId="0" animBg="1"/>
      <p:bldP spid="101383" grpId="1" animBg="1"/>
      <p:bldP spid="101384" grpId="0" animBg="1"/>
      <p:bldP spid="101384" grpId="1" animBg="1"/>
      <p:bldP spid="101386" grpId="0" animBg="1"/>
      <p:bldP spid="101386" grpId="1" animBg="1"/>
      <p:bldP spid="101392" grpId="0" animBg="1"/>
      <p:bldP spid="101392" grpId="1" animBg="1"/>
      <p:bldP spid="101393" grpId="0" animBg="1"/>
      <p:bldP spid="101393" grpId="1" animBg="1"/>
      <p:bldP spid="101403" grpId="0" animBg="1"/>
      <p:bldP spid="101403" grpId="1" animBg="1"/>
      <p:bldP spid="101406" grpId="0" animBg="1"/>
      <p:bldP spid="101406" grpId="1" animBg="1"/>
      <p:bldP spid="101407" grpId="0" animBg="1"/>
      <p:bldP spid="101407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29200" y="0"/>
            <a:ext cx="3657600" cy="3429000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zh-CN" altLang="en-US" b="1" dirty="0">
                <a:ea typeface="SimSun" pitchFamily="2" charset="-122"/>
              </a:rPr>
              <a:t>预备</a:t>
            </a:r>
            <a:r>
              <a:rPr lang="zh-CN" altLang="en-US" dirty="0">
                <a:effectLst/>
              </a:rPr>
              <a:t>第</a:t>
            </a:r>
            <a:r>
              <a:rPr lang="zh-CN" altLang="en-US" b="1" dirty="0">
                <a:ea typeface="SimSun" pitchFamily="2" charset="-122"/>
              </a:rPr>
              <a:t>三个圣殿</a:t>
            </a:r>
            <a:endParaRPr lang="en-US" altLang="en-US" b="1" dirty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subTitle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altLang="en-US"/>
          </a:p>
        </p:txBody>
      </p:sp>
      <p:pic>
        <p:nvPicPr>
          <p:cNvPr id="88067" name="Picture 4" descr="ThirdTemplePrep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3200400"/>
            <a:ext cx="5105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Picture 5" descr="ThirdTemplePrep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1356518" y="1356518"/>
            <a:ext cx="6858000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DD286F-BFE4-D940-8A25-11F344EA542C}"/>
              </a:ext>
            </a:extLst>
          </p:cNvPr>
          <p:cNvSpPr txBox="1"/>
          <p:nvPr/>
        </p:nvSpPr>
        <p:spPr>
          <a:xfrm>
            <a:off x="179512" y="980728"/>
            <a:ext cx="2016224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/>
              <a:t>圣殿学院</a:t>
            </a:r>
            <a:endParaRPr kumimoji="1" lang="zh-CN" altLang="en-US" sz="32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4" descr="3rdTemplePrep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8600" y="-152400"/>
            <a:ext cx="9372600" cy="635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172200"/>
            <a:ext cx="8229600" cy="685800"/>
          </a:xfrm>
        </p:spPr>
        <p:txBody>
          <a:bodyPr/>
          <a:lstStyle/>
          <a:p>
            <a:r>
              <a:rPr lang="zh-CN" alt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坚琴与银色滗水器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0" y="228600"/>
            <a:ext cx="4648200" cy="1524000"/>
          </a:xfrm>
        </p:spPr>
        <p:txBody>
          <a:bodyPr/>
          <a:lstStyle/>
          <a:p>
            <a:pPr eaLnBrk="1" hangingPunct="1"/>
            <a:r>
              <a:rPr lang="zh-CN" altLang="en-US" b="1" dirty="0">
                <a:ea typeface="SimSun" pitchFamily="2" charset="-122"/>
              </a:rPr>
              <a:t>坚琴和香炉</a:t>
            </a:r>
            <a:endParaRPr lang="en-US" altLang="en-US" b="1" dirty="0"/>
          </a:p>
        </p:txBody>
      </p:sp>
      <p:pic>
        <p:nvPicPr>
          <p:cNvPr id="90114" name="Picture 4" descr="3rdTemplePrep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00000">
            <a:off x="-342900" y="1181100"/>
            <a:ext cx="51054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Picture 5" descr="3rdTemplePrep3"/>
          <p:cNvSpPr>
            <a:spLocks noChangeAspect="1" noChangeArrowheads="1"/>
          </p:cNvSpPr>
          <p:nvPr/>
        </p:nvSpPr>
        <p:spPr bwMode="auto">
          <a:xfrm rot="10800000">
            <a:off x="3810000" y="3194050"/>
            <a:ext cx="5105400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7813"/>
            <a:ext cx="3581400" cy="3913187"/>
          </a:xfrm>
        </p:spPr>
        <p:txBody>
          <a:bodyPr/>
          <a:lstStyle/>
          <a:p>
            <a:pPr eaLnBrk="1" hangingPunct="1"/>
            <a:r>
              <a:rPr lang="en-US" altLang="en-US" sz="6000" dirty="0"/>
              <a:t>Menorah</a:t>
            </a:r>
            <a:r>
              <a:rPr lang="en-US" altLang="en-US" dirty="0"/>
              <a:t> </a:t>
            </a:r>
            <a:br>
              <a:rPr lang="en-US" altLang="en-US" dirty="0"/>
            </a:br>
            <a:r>
              <a:rPr lang="en-US" altLang="en-US" b="1" dirty="0"/>
              <a:t>(</a:t>
            </a:r>
            <a:r>
              <a:rPr lang="zh-CN" altLang="en-US" b="1" dirty="0">
                <a:ea typeface="SimSun" pitchFamily="2" charset="-122"/>
              </a:rPr>
              <a:t>灯台</a:t>
            </a:r>
            <a:r>
              <a:rPr lang="en-US" altLang="ja-JP" b="1" dirty="0"/>
              <a:t>)</a:t>
            </a:r>
            <a:endParaRPr lang="en-US" altLang="en-US" b="1" dirty="0"/>
          </a:p>
        </p:txBody>
      </p:sp>
      <p:sp>
        <p:nvSpPr>
          <p:cNvPr id="91138" name="Picture 4" descr="3rdTemplePrepLamp"/>
          <p:cNvSpPr>
            <a:spLocks noChangeAspect="1" noChangeArrowheads="1"/>
          </p:cNvSpPr>
          <p:nvPr/>
        </p:nvSpPr>
        <p:spPr bwMode="auto">
          <a:xfrm>
            <a:off x="4117975" y="0"/>
            <a:ext cx="5026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4" name="Picture 1028" descr="3rdTemplePrepLamp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7759" y="-26640"/>
            <a:ext cx="5026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90800"/>
            <a:ext cx="9144000" cy="1143000"/>
          </a:xfrm>
          <a:noFill/>
        </p:spPr>
        <p:txBody>
          <a:bodyPr/>
          <a:lstStyle/>
          <a:p>
            <a:r>
              <a:rPr lang="en-US" altLang="en-US" b="1">
                <a:solidFill>
                  <a:schemeClr val="tx1"/>
                </a:solidFill>
                <a:ea typeface="ＭＳ Ｐゴシック" pitchFamily="34" charset="-128"/>
              </a:rPr>
              <a:t>LETS TAKE A VIRTUAL TOUR, SHALL WE? </a:t>
            </a:r>
            <a:endParaRPr lang="en-US" altLang="en-US">
              <a:solidFill>
                <a:schemeClr val="tx1"/>
              </a:solidFill>
              <a:ea typeface="ＭＳ Ｐゴシック" pitchFamily="34" charset="-128"/>
            </a:endParaRPr>
          </a:p>
        </p:txBody>
      </p:sp>
      <p:pic>
        <p:nvPicPr>
          <p:cNvPr id="2" name="Picture 1" descr="Screen Shot 2013-07-04 at 11.10.4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1981" y="-100013"/>
            <a:ext cx="9334501" cy="704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usica Windows E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92163" name="Picture 4" descr="ezek_tem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5" name="Rectangle 5"/>
          <p:cNvSpPr>
            <a:spLocks noChangeArrowheads="1"/>
          </p:cNvSpPr>
          <p:nvPr/>
        </p:nvSpPr>
        <p:spPr bwMode="auto">
          <a:xfrm>
            <a:off x="1524000" y="6172200"/>
            <a:ext cx="6550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r>
              <a:rPr lang="en-US" sz="1800" b="1">
                <a:latin typeface="Arial" charset="0"/>
                <a:ea typeface="ＭＳ Ｐゴシック" charset="0"/>
                <a:hlinkClick r:id="rId3"/>
              </a:rPr>
              <a:t>www.antipas.org/.../ezekiels_temple/ ezekiels_temple.html</a:t>
            </a:r>
            <a:r>
              <a:rPr lang="en-US" sz="1800">
                <a:latin typeface="Arial" charset="0"/>
                <a:ea typeface="ＭＳ Ｐゴシック" charset="0"/>
              </a:rPr>
              <a:t> </a:t>
            </a:r>
          </a:p>
        </p:txBody>
      </p:sp>
      <p:pic>
        <p:nvPicPr>
          <p:cNvPr id="7" name="Picture 4" descr="ezek_temple">
            <a:extLst>
              <a:ext uri="{FF2B5EF4-FFF2-40B4-BE49-F238E27FC236}">
                <a16:creationId xmlns:a16="http://schemas.microsoft.com/office/drawing/2014/main" id="{E0782857-E481-8145-BB60-41409C80B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15009"/>
            <a:ext cx="95250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84FA61-0C2E-CF44-A988-C1C8A199C13C}"/>
              </a:ext>
            </a:extLst>
          </p:cNvPr>
          <p:cNvSpPr txBox="1"/>
          <p:nvPr/>
        </p:nvSpPr>
        <p:spPr>
          <a:xfrm>
            <a:off x="1760694" y="6420148"/>
            <a:ext cx="565262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圣殿</a:t>
            </a:r>
            <a:r>
              <a:rPr lang="ja-JP" altLang="en-US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的</a:t>
            </a:r>
            <a:r>
              <a:rPr lang="zh-CN" altLang="en-US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视图</a:t>
            </a:r>
            <a:r>
              <a:rPr lang="en-US" altLang="zh-CN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 (</a:t>
            </a:r>
            <a:r>
              <a:rPr lang="zh-CN" altLang="en-US" i="1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以西结</a:t>
            </a:r>
            <a:r>
              <a:rPr lang="en-US" altLang="zh-CN" i="1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 40-47)</a:t>
            </a:r>
            <a:endParaRPr kumimoji="1" lang="zh-CN" altLang="en-US" dirty="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00342_[1]">
            <a:extLst>
              <a:ext uri="{FF2B5EF4-FFF2-40B4-BE49-F238E27FC236}">
                <a16:creationId xmlns:a16="http://schemas.microsoft.com/office/drawing/2014/main" id="{78CB9F62-A56C-974E-8D24-AAF4DB964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3048000"/>
            <a:ext cx="2371725" cy="34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C91A0ADD-0986-3F4B-9E86-F2A08C0F4514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1700808"/>
            <a:ext cx="8892480" cy="481588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zh-CN" altLang="en-US" b="1" dirty="0">
                <a:effectLst/>
                <a:latin typeface="+mn-ea"/>
              </a:rPr>
              <a:t>我们进</a:t>
            </a:r>
            <a:r>
              <a:rPr lang="ja-JP" altLang="en-US" b="1">
                <a:effectLst/>
                <a:latin typeface="+mn-ea"/>
              </a:rPr>
              <a:t>入神的家，奉主名聚集來</a:t>
            </a:r>
            <a:r>
              <a:rPr lang="zh-CN" altLang="en-US" b="1" dirty="0">
                <a:effectLst/>
                <a:latin typeface="+mn-ea"/>
              </a:rPr>
              <a:t>赞美耶稣</a:t>
            </a:r>
            <a:r>
              <a:rPr lang="ja-JP" altLang="en-US" b="1">
                <a:effectLst/>
                <a:latin typeface="+mn-ea"/>
              </a:rPr>
              <a:t>基督，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ja-JP" altLang="en-US" b="1">
                <a:effectLst/>
                <a:latin typeface="+mn-ea"/>
              </a:rPr>
              <a:t>來敬拜，敬拜我主。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ja-JP" altLang="en-US" b="1">
                <a:effectLst/>
                <a:latin typeface="+mn-ea"/>
              </a:rPr>
              <a:t>　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ja-JP" altLang="en-US" b="1">
                <a:effectLst/>
                <a:latin typeface="+mn-ea"/>
              </a:rPr>
              <a:t>高</a:t>
            </a:r>
            <a:r>
              <a:rPr lang="zh-CN" altLang="en-US" b="1" dirty="0">
                <a:effectLst/>
                <a:latin typeface="+mn-ea"/>
              </a:rPr>
              <a:t>举双手赞</a:t>
            </a:r>
            <a:r>
              <a:rPr lang="ja-JP" altLang="en-US" b="1">
                <a:effectLst/>
                <a:latin typeface="+mn-ea"/>
              </a:rPr>
              <a:t>美主，要</a:t>
            </a:r>
            <a:r>
              <a:rPr lang="zh-CN" altLang="en-US" b="1" dirty="0">
                <a:effectLst/>
                <a:latin typeface="+mn-ea"/>
              </a:rPr>
              <a:t>赞扬</a:t>
            </a:r>
            <a:r>
              <a:rPr lang="ja-JP" altLang="en-US" b="1">
                <a:effectLst/>
                <a:latin typeface="+mn-ea"/>
              </a:rPr>
              <a:t>祂的名敬拜祂，</a:t>
            </a:r>
            <a:br>
              <a:rPr lang="ja-JP" altLang="en-US" b="1">
                <a:effectLst/>
                <a:latin typeface="+mn-ea"/>
              </a:rPr>
            </a:br>
            <a:r>
              <a:rPr lang="ja-JP" altLang="en-US" b="1">
                <a:effectLst/>
                <a:latin typeface="+mn-ea"/>
              </a:rPr>
              <a:t>高</a:t>
            </a:r>
            <a:r>
              <a:rPr lang="zh-CN" altLang="en-US" b="1" dirty="0">
                <a:effectLst/>
                <a:latin typeface="+mn-ea"/>
              </a:rPr>
              <a:t>举双手赞</a:t>
            </a:r>
            <a:r>
              <a:rPr lang="ja-JP" altLang="en-US" b="1">
                <a:effectLst/>
                <a:latin typeface="+mn-ea"/>
              </a:rPr>
              <a:t>美主，要</a:t>
            </a:r>
            <a:r>
              <a:rPr lang="zh-CN" altLang="en-US" b="1" dirty="0">
                <a:effectLst/>
                <a:latin typeface="+mn-ea"/>
              </a:rPr>
              <a:t>赞扬</a:t>
            </a:r>
            <a:r>
              <a:rPr lang="ja-JP" altLang="en-US" b="1">
                <a:effectLst/>
                <a:latin typeface="+mn-ea"/>
              </a:rPr>
              <a:t>祂的名敬拜祂，</a:t>
            </a:r>
            <a:br>
              <a:rPr lang="ja-JP" altLang="en-US" b="1">
                <a:effectLst/>
                <a:latin typeface="+mn-ea"/>
              </a:rPr>
            </a:br>
            <a:r>
              <a:rPr lang="ja-JP" altLang="en-US" b="1">
                <a:effectLst/>
                <a:latin typeface="+mn-ea"/>
              </a:rPr>
              <a:t>高</a:t>
            </a:r>
            <a:r>
              <a:rPr lang="zh-CN" altLang="en-US" b="1" dirty="0">
                <a:effectLst/>
                <a:latin typeface="+mn-ea"/>
              </a:rPr>
              <a:t>举双手赞</a:t>
            </a:r>
            <a:r>
              <a:rPr lang="ja-JP" altLang="en-US" b="1">
                <a:effectLst/>
                <a:latin typeface="+mn-ea"/>
              </a:rPr>
              <a:t>美主，要</a:t>
            </a:r>
            <a:r>
              <a:rPr lang="zh-CN" altLang="en-US" b="1" dirty="0">
                <a:effectLst/>
                <a:latin typeface="+mn-ea"/>
              </a:rPr>
              <a:t>赞扬</a:t>
            </a:r>
            <a:r>
              <a:rPr lang="ja-JP" altLang="en-US" b="1">
                <a:effectLst/>
                <a:latin typeface="+mn-ea"/>
              </a:rPr>
              <a:t>祂的名敬拜</a:t>
            </a:r>
            <a:endParaRPr lang="en-US" altLang="ja-JP" b="1" dirty="0">
              <a:effectLst/>
              <a:latin typeface="+mn-ea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zh-CN" altLang="en-US" b="1" dirty="0">
                <a:effectLst/>
                <a:latin typeface="+mn-ea"/>
              </a:rPr>
              <a:t>耶稣</a:t>
            </a:r>
            <a:r>
              <a:rPr lang="ja-JP" altLang="en-US" b="1">
                <a:effectLst/>
                <a:latin typeface="+mn-ea"/>
              </a:rPr>
              <a:t>基督，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ja-JP" b="1" dirty="0">
                <a:effectLst/>
                <a:latin typeface="+mn-ea"/>
              </a:rPr>
              <a:t>	</a:t>
            </a:r>
            <a:r>
              <a:rPr lang="ja-JP" altLang="en-US" b="1">
                <a:effectLst/>
                <a:latin typeface="+mn-ea"/>
              </a:rPr>
              <a:t>來敬拜，敬拜我主。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AA753E67-A4E8-5941-88B7-63B907653BFD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77813"/>
            <a:ext cx="9144000" cy="1143000"/>
          </a:xfrm>
          <a:prstGeom prst="rect">
            <a:avLst/>
          </a:prstGeom>
          <a:solidFill>
            <a:srgbClr val="6A04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zh-CN" altLang="en-US" dirty="0">
                <a:effectLst/>
              </a:rPr>
              <a:t>我们进</a:t>
            </a:r>
            <a:r>
              <a:rPr lang="ja-JP" altLang="en-US">
                <a:effectLst/>
              </a:rPr>
              <a:t>入神的家</a:t>
            </a:r>
            <a:endParaRPr lang="en-US" altLang="en-US" b="1" kern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8638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F65A9-7176-3A4E-9CAB-E4391AEA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ffectLst/>
              </a:rPr>
              <a:t>上帝就在那里</a:t>
            </a:r>
            <a:endParaRPr kumimoji="1" lang="zh-CN" altLang="en-US" dirty="0"/>
          </a:p>
        </p:txBody>
      </p:sp>
      <p:pic>
        <p:nvPicPr>
          <p:cNvPr id="9" name="Picture 4" descr="Rick &amp; Susan">
            <a:extLst>
              <a:ext uri="{FF2B5EF4-FFF2-40B4-BE49-F238E27FC236}">
                <a16:creationId xmlns:a16="http://schemas.microsoft.com/office/drawing/2014/main" id="{98BDC79D-149E-A74B-AE72-4410BCAFBD2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600" y="1457325"/>
            <a:ext cx="8686800" cy="4486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593FDF3B-6881-2B48-83FE-B2E5C335B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912" y="6415088"/>
            <a:ext cx="52878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zh-CN" altLang="en-US" sz="1800" b="1" dirty="0">
                <a:latin typeface="+mj-lt"/>
              </a:rPr>
              <a:t>词和音乐由史蒂夫琼斯</a:t>
            </a:r>
            <a:r>
              <a:rPr lang="en-US" altLang="zh-CN" sz="1800" b="1" dirty="0">
                <a:latin typeface="+mj-lt"/>
              </a:rPr>
              <a:t>(</a:t>
            </a:r>
            <a:r>
              <a:rPr lang="en-US" sz="1800" b="1" i="1" dirty="0">
                <a:latin typeface="+mj-lt"/>
                <a:ea typeface="ＭＳ Ｐゴシック" charset="0"/>
              </a:rPr>
              <a:t>Steve Jones), </a:t>
            </a:r>
            <a:r>
              <a:rPr lang="en-US" sz="1800" b="1" i="1" dirty="0">
                <a:latin typeface="Arial" charset="0"/>
                <a:ea typeface="ＭＳ Ｐゴシック" charset="0"/>
              </a:rPr>
              <a:t>1996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9429B2E9-60B9-964B-A3BE-988BC42A4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84254"/>
            <a:ext cx="9448800" cy="4683125"/>
          </a:xfrm>
          <a:prstGeom prst="rect">
            <a:avLst/>
          </a:prstGeom>
          <a:gradFill rotWithShape="1">
            <a:gsLst>
              <a:gs pos="0">
                <a:schemeClr val="accent1">
                  <a:alpha val="32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6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6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6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6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9pPr>
          </a:lstStyle>
          <a:p>
            <a:pPr marL="914400" indent="-914400" eaLnBrk="1" hangingPunct="1">
              <a:spcBef>
                <a:spcPts val="600"/>
              </a:spcBef>
              <a:buNone/>
            </a:pPr>
            <a:r>
              <a:rPr lang="zh-CN" altLang="en-US" b="1" dirty="0">
                <a:effectLst/>
                <a:latin typeface="+mn-ea"/>
              </a:rPr>
              <a:t>当</a:t>
            </a:r>
            <a:r>
              <a:rPr lang="ja-JP" altLang="en-US" b="1">
                <a:effectLst/>
                <a:latin typeface="+mn-ea"/>
              </a:rPr>
              <a:t>祂</a:t>
            </a:r>
            <a:r>
              <a:rPr lang="zh-CN" altLang="en-US" b="1" dirty="0">
                <a:effectLst/>
                <a:latin typeface="+mn-ea"/>
              </a:rPr>
              <a:t>的百姓聚集在一起</a:t>
            </a:r>
            <a:r>
              <a:rPr lang="en-US" altLang="zh-CN" b="1" dirty="0">
                <a:effectLst/>
                <a:latin typeface="+mn-ea"/>
              </a:rPr>
              <a:t>, </a:t>
            </a:r>
          </a:p>
          <a:p>
            <a:pPr marL="914400" indent="-914400" eaLnBrk="1" hangingPunct="1">
              <a:spcBef>
                <a:spcPts val="600"/>
              </a:spcBef>
              <a:buNone/>
            </a:pPr>
            <a:r>
              <a:rPr lang="en-US" altLang="zh-CN" b="1" dirty="0">
                <a:effectLst/>
                <a:latin typeface="+mn-ea"/>
              </a:rPr>
              <a:t>	</a:t>
            </a:r>
            <a:r>
              <a:rPr lang="zh-CN" altLang="en-US" b="1" dirty="0">
                <a:effectLst/>
                <a:latin typeface="+mn-ea"/>
              </a:rPr>
              <a:t>上帝就在那里</a:t>
            </a:r>
            <a:r>
              <a:rPr lang="en-US" altLang="zh-CN" b="1" dirty="0">
                <a:effectLst/>
                <a:latin typeface="+mn-ea"/>
              </a:rPr>
              <a:t>; </a:t>
            </a:r>
          </a:p>
          <a:p>
            <a:pPr marL="914400" indent="-914400" eaLnBrk="1" hangingPunct="1">
              <a:spcBef>
                <a:spcPts val="600"/>
              </a:spcBef>
              <a:buNone/>
            </a:pPr>
            <a:r>
              <a:rPr lang="zh-CN" altLang="en-US" b="1" dirty="0">
                <a:effectLst/>
                <a:latin typeface="+mn-ea"/>
              </a:rPr>
              <a:t>当我们的灵一起敬拜的时候</a:t>
            </a:r>
            <a:r>
              <a:rPr lang="en-US" altLang="zh-CN" b="1" dirty="0">
                <a:effectLst/>
                <a:latin typeface="+mn-ea"/>
              </a:rPr>
              <a:t>, </a:t>
            </a:r>
          </a:p>
          <a:p>
            <a:pPr marL="914400" indent="-914400" eaLnBrk="1" hangingPunct="1">
              <a:spcBef>
                <a:spcPts val="600"/>
              </a:spcBef>
              <a:buNone/>
            </a:pPr>
            <a:r>
              <a:rPr lang="en-US" altLang="zh-CN" b="1" dirty="0">
                <a:effectLst/>
                <a:latin typeface="+mn-ea"/>
              </a:rPr>
              <a:t>	</a:t>
            </a:r>
            <a:r>
              <a:rPr lang="zh-CN" altLang="en-US" b="1" dirty="0">
                <a:effectLst/>
                <a:latin typeface="+mn-ea"/>
              </a:rPr>
              <a:t>上帝就在那里</a:t>
            </a:r>
            <a:r>
              <a:rPr lang="en-US" altLang="zh-CN" b="1" dirty="0">
                <a:effectLst/>
                <a:latin typeface="+mn-ea"/>
              </a:rPr>
              <a:t>; </a:t>
            </a:r>
          </a:p>
          <a:p>
            <a:pPr marL="914400" indent="-914400" eaLnBrk="1" hangingPunct="1">
              <a:spcBef>
                <a:spcPts val="600"/>
              </a:spcBef>
              <a:buNone/>
            </a:pPr>
            <a:r>
              <a:rPr lang="zh-CN" altLang="en-US" b="1" dirty="0">
                <a:effectLst/>
                <a:latin typeface="+mn-ea"/>
              </a:rPr>
              <a:t>因耶和华不住在石头屋里</a:t>
            </a:r>
            <a:r>
              <a:rPr lang="en-US" altLang="zh-CN" b="1" dirty="0">
                <a:effectLst/>
                <a:latin typeface="+mn-ea"/>
              </a:rPr>
              <a:t>, </a:t>
            </a:r>
          </a:p>
          <a:p>
            <a:pPr marL="914400" indent="-914400" eaLnBrk="1" hangingPunct="1">
              <a:spcBef>
                <a:spcPts val="600"/>
              </a:spcBef>
              <a:buNone/>
            </a:pPr>
            <a:r>
              <a:rPr lang="en-US" altLang="zh-CN" b="1" dirty="0">
                <a:effectLst/>
                <a:latin typeface="+mn-ea"/>
              </a:rPr>
              <a:t>	</a:t>
            </a:r>
            <a:r>
              <a:rPr lang="zh-CN" altLang="en-US" b="1" dirty="0">
                <a:effectLst/>
                <a:latin typeface="+mn-ea"/>
              </a:rPr>
              <a:t>乃是在属</a:t>
            </a:r>
            <a:r>
              <a:rPr lang="ja-JP" altLang="en-US" b="1">
                <a:effectLst/>
                <a:latin typeface="+mn-ea"/>
              </a:rPr>
              <a:t>祂</a:t>
            </a:r>
            <a:r>
              <a:rPr lang="zh-CN" altLang="en-US" b="1" dirty="0">
                <a:effectLst/>
                <a:latin typeface="+mn-ea"/>
              </a:rPr>
              <a:t>的人心里。 </a:t>
            </a:r>
            <a:endParaRPr lang="en-US" altLang="zh-CN" b="1" dirty="0">
              <a:effectLst/>
              <a:latin typeface="+mn-ea"/>
            </a:endParaRPr>
          </a:p>
          <a:p>
            <a:pPr marL="914400" indent="-914400" eaLnBrk="1" hangingPunct="1">
              <a:spcBef>
                <a:spcPts val="600"/>
              </a:spcBef>
              <a:buNone/>
            </a:pPr>
            <a:r>
              <a:rPr lang="zh-CN" altLang="en-US" b="1" dirty="0">
                <a:effectLst/>
                <a:latin typeface="+mn-ea"/>
              </a:rPr>
              <a:t>当</a:t>
            </a:r>
            <a:r>
              <a:rPr lang="ja-JP" altLang="en-US" b="1">
                <a:effectLst/>
                <a:latin typeface="+mn-ea"/>
              </a:rPr>
              <a:t>祂</a:t>
            </a:r>
            <a:r>
              <a:rPr lang="zh-CN" altLang="en-US" b="1" dirty="0">
                <a:effectLst/>
                <a:latin typeface="+mn-ea"/>
              </a:rPr>
              <a:t>的人聚集在一起</a:t>
            </a:r>
            <a:r>
              <a:rPr lang="en-US" altLang="zh-CN" b="1" dirty="0">
                <a:effectLst/>
                <a:latin typeface="+mn-ea"/>
              </a:rPr>
              <a:t>, </a:t>
            </a:r>
          </a:p>
          <a:p>
            <a:pPr marL="914400" indent="-914400" eaLnBrk="1" hangingPunct="1">
              <a:spcBef>
                <a:spcPts val="600"/>
              </a:spcBef>
              <a:buNone/>
            </a:pPr>
            <a:r>
              <a:rPr lang="en-US" altLang="zh-CN" b="1" dirty="0">
                <a:effectLst/>
                <a:latin typeface="+mn-ea"/>
              </a:rPr>
              <a:t>	</a:t>
            </a:r>
            <a:r>
              <a:rPr lang="zh-CN" altLang="en-US" b="1" dirty="0">
                <a:effectLst/>
                <a:latin typeface="+mn-ea"/>
              </a:rPr>
              <a:t>上帝就在那里</a:t>
            </a:r>
            <a:endParaRPr lang="en-US" altLang="ja-JP" sz="2800" b="1" kern="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223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28" r="1999" b="4173"/>
          <a:stretch>
            <a:fillRect/>
          </a:stretch>
        </p:blipFill>
        <p:spPr bwMode="auto">
          <a:xfrm>
            <a:off x="0" y="1600200"/>
            <a:ext cx="35814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6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3916363"/>
            <a:ext cx="4503738" cy="294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66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371600" y="1600200"/>
            <a:ext cx="6629400" cy="1828800"/>
          </a:xfrm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zh-CN" altLang="en-US" sz="6000" b="1" dirty="0">
                <a:ea typeface="SimSun" pitchFamily="2" charset="-122"/>
              </a:rPr>
              <a:t>今天崇拜的地方呢？</a:t>
            </a:r>
            <a:endParaRPr lang="en-US" altLang="en-US" sz="6000" b="1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 descr="Brown marble"/>
          <p:cNvSpPr>
            <a:spLocks noGrp="1" noChangeArrowheads="1"/>
          </p:cNvSpPr>
          <p:nvPr>
            <p:ph type="title"/>
          </p:nvPr>
        </p:nvSpPr>
        <p:spPr>
          <a:xfrm>
            <a:off x="-152400" y="0"/>
            <a:ext cx="9448800" cy="1828800"/>
          </a:xfrm>
          <a:blipFill dpi="0" rotWithShape="1">
            <a:blip r:embed="rId2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/>
            <a:r>
              <a:rPr lang="zh-CN" altLang="en-US" sz="36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对于外邦人的庙，回教的清真寺，</a:t>
            </a:r>
            <a:r>
              <a:rPr lang="en-US" altLang="zh-CN" sz="36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 </a:t>
            </a:r>
            <a:r>
              <a:rPr lang="zh-CN" altLang="en-US" sz="36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犹太人的会堂，圣经的观点是什么呢？</a:t>
            </a:r>
            <a:r>
              <a:rPr lang="en-US" altLang="zh-CN" sz="36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     </a:t>
            </a:r>
            <a:br>
              <a:rPr lang="en-US" altLang="zh-CN" sz="3600" b="1" dirty="0">
                <a:latin typeface="MS PGothic" panose="020B0600070205080204" pitchFamily="34" charset="-128"/>
                <a:ea typeface="MS PGothic" panose="020B0600070205080204" pitchFamily="34" charset="-128"/>
              </a:rPr>
            </a:br>
            <a:endParaRPr lang="en-US" altLang="en-US" sz="40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28800"/>
            <a:ext cx="6705600" cy="2362200"/>
          </a:xfrm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zh-CN" altLang="en-US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参观的地方？</a:t>
            </a:r>
            <a:endParaRPr lang="en-US" altLang="ja-JP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eaLnBrk="1" hangingPunct="1">
              <a:spcBef>
                <a:spcPts val="600"/>
              </a:spcBef>
            </a:pPr>
            <a:r>
              <a:rPr lang="zh-CN" altLang="en-US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另一可崇拜神的地方？</a:t>
            </a:r>
            <a:endParaRPr lang="en-US" altLang="zh-CN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eaLnBrk="1" hangingPunct="1">
              <a:spcBef>
                <a:spcPts val="600"/>
              </a:spcBef>
            </a:pPr>
            <a:r>
              <a:rPr lang="zh-CN" altLang="en-US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魔鬼屋？</a:t>
            </a:r>
            <a:endParaRPr lang="en-US" altLang="en-US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pic>
        <p:nvPicPr>
          <p:cNvPr id="36868" name="Picture 4" descr="j018865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62838" y="1789113"/>
            <a:ext cx="1454150" cy="240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36870" name="Picture 6" descr="j019479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39000" y="3941763"/>
            <a:ext cx="2051050" cy="29162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102405" name="Picture 8" descr="j034597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4038600"/>
            <a:ext cx="36576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6" name="Picture 9" descr="j0193776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8975" y="2500313"/>
            <a:ext cx="4162425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 descr="Brown marble"/>
          <p:cNvSpPr>
            <a:spLocks noGrp="1" noChangeArrowheads="1"/>
          </p:cNvSpPr>
          <p:nvPr>
            <p:ph type="title"/>
          </p:nvPr>
        </p:nvSpPr>
        <p:spPr>
          <a:xfrm>
            <a:off x="-152400" y="0"/>
            <a:ext cx="9448800" cy="1828800"/>
          </a:xfrm>
          <a:blipFill dpi="0" rotWithShape="1">
            <a:blip r:embed="rId2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/>
            <a:r>
              <a:rPr lang="zh-CN" altLang="en-US" b="1" dirty="0">
                <a:ea typeface="SimSun" pitchFamily="2" charset="-122"/>
              </a:rPr>
              <a:t>小组讨论</a:t>
            </a:r>
            <a:endParaRPr lang="en-US" altLang="en-US" b="1" dirty="0"/>
          </a:p>
        </p:txBody>
      </p:sp>
      <p:pic>
        <p:nvPicPr>
          <p:cNvPr id="43012" name="Picture 4" descr="j018865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62838" y="1789113"/>
            <a:ext cx="1454150" cy="240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43013" name="Picture 5" descr="j019479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39000" y="3941763"/>
            <a:ext cx="2051050" cy="29162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103428" name="Picture 6" descr="j034597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4038600"/>
            <a:ext cx="36576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9" name="Picture 7" descr="j0193776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8975" y="2500313"/>
            <a:ext cx="4162425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1828800"/>
            <a:ext cx="7696200" cy="2590800"/>
          </a:xfrm>
        </p:spPr>
        <p:txBody>
          <a:bodyPr/>
          <a:lstStyle/>
          <a:p>
            <a:pPr marL="533400" indent="-533400" eaLnBrk="1" hangingPunct="1">
              <a:spcBef>
                <a:spcPts val="600"/>
              </a:spcBef>
              <a:buFont typeface="Wingdings" pitchFamily="2" charset="2"/>
              <a:buChar char="l"/>
            </a:pPr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保罗在优太人</a:t>
            </a:r>
            <a:r>
              <a:rPr lang="zh-CN" altLang="en-US" b="1" dirty="0">
                <a:solidFill>
                  <a:srgbClr val="FFCC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会堂的事工</a:t>
            </a:r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是不是我们事奉的旁样呢？</a:t>
            </a:r>
            <a:endParaRPr lang="en-US" altLang="ja-JP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533400" indent="-533400" eaLnBrk="1" hangingPunct="1">
              <a:spcBef>
                <a:spcPts val="600"/>
              </a:spcBef>
              <a:buFont typeface="Wingdings" pitchFamily="2" charset="2"/>
              <a:buChar char="l"/>
            </a:pPr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我们可以在外邦的庙里</a:t>
            </a:r>
            <a:r>
              <a:rPr lang="zh-CN" altLang="en-US" b="1" dirty="0">
                <a:solidFill>
                  <a:srgbClr val="FFCC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崇派</a:t>
            </a:r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神吗？</a:t>
            </a:r>
            <a:endParaRPr lang="en-US" altLang="ja-JP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533400" indent="-533400" eaLnBrk="1" hangingPunct="1">
              <a:spcBef>
                <a:spcPts val="600"/>
              </a:spcBef>
              <a:buFont typeface="Wingdings" pitchFamily="2" charset="2"/>
              <a:buChar char="l"/>
            </a:pPr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我们可以去</a:t>
            </a:r>
            <a:r>
              <a:rPr lang="zh-CN" altLang="en-US" b="1" dirty="0">
                <a:solidFill>
                  <a:srgbClr val="FFCC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参观</a:t>
            </a:r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外邦的庙吗？</a:t>
            </a:r>
            <a:endParaRPr lang="en-US" altLang="en-US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Jeremiah 29:11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-112" charset="2"/>
              <a:buBlip>
                <a:blip r:embed="rId2"/>
              </a:buBlip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204803" name="Picture 4" descr="ThirdTemplePre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9108"/>
            <a:ext cx="9144000" cy="6808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056959"/>
            <a:ext cx="9144000" cy="3801041"/>
          </a:xfrm>
          <a:prstGeom prst="rect">
            <a:avLst/>
          </a:prstGeom>
          <a:solidFill>
            <a:schemeClr val="accent5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3600" dirty="0">
                <a:solidFill>
                  <a:srgbClr val="FFFFFF"/>
                </a:solidFill>
              </a:rPr>
              <a:t>因我自己知道我为你们所定的计划，</a:t>
            </a:r>
            <a:endParaRPr lang="en-US" altLang="zh-CN" sz="3600" dirty="0">
              <a:solidFill>
                <a:srgbClr val="FFFFFF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zh-CN" altLang="en-US" sz="3600" dirty="0">
                <a:solidFill>
                  <a:srgbClr val="FFFFFF"/>
                </a:solidFill>
              </a:rPr>
              <a:t>是使你们得平安，</a:t>
            </a:r>
            <a:endParaRPr lang="en-US" altLang="zh-CN" sz="3600" dirty="0">
              <a:solidFill>
                <a:srgbClr val="FFFFFF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zh-CN" altLang="en-US" sz="3600" dirty="0">
                <a:solidFill>
                  <a:srgbClr val="FFFFFF"/>
                </a:solidFill>
              </a:rPr>
              <a:t>而不是遭受灾祸的计划；</a:t>
            </a:r>
            <a:endParaRPr lang="en-US" altLang="zh-CN" sz="3600" dirty="0">
              <a:solidFill>
                <a:srgbClr val="FFFFFF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zh-CN" altLang="en-US" sz="3600" dirty="0">
                <a:solidFill>
                  <a:srgbClr val="FFFFFF"/>
                </a:solidFill>
              </a:rPr>
              <a:t>要赐给你们美好的前程和盼望。’</a:t>
            </a:r>
            <a:endParaRPr lang="en-US" altLang="zh-CN" sz="3600" dirty="0">
              <a:solidFill>
                <a:srgbClr val="FFFFFF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zh-CN" altLang="en-US" sz="3600" dirty="0">
                <a:solidFill>
                  <a:srgbClr val="FFFFFF"/>
                </a:solidFill>
              </a:rPr>
              <a:t>这是耶和华的宣告。</a:t>
            </a:r>
            <a:endParaRPr lang="en-US" altLang="zh-CN" sz="3600" dirty="0">
              <a:solidFill>
                <a:srgbClr val="FFFFFF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zh-CN" altLang="en-US" sz="3600" dirty="0">
                <a:solidFill>
                  <a:srgbClr val="FFFFFF"/>
                </a:solidFill>
              </a:rPr>
              <a:t>耶利米 </a:t>
            </a:r>
            <a:r>
              <a:rPr lang="en-US" altLang="zh-CN" sz="3600" dirty="0">
                <a:solidFill>
                  <a:srgbClr val="FFFFFF"/>
                </a:solidFill>
              </a:rPr>
              <a:t>29</a:t>
            </a:r>
            <a:r>
              <a:rPr lang="zh-CN" altLang="en-US" sz="3600" dirty="0">
                <a:solidFill>
                  <a:srgbClr val="FFFFFF"/>
                </a:solidFill>
              </a:rPr>
              <a:t>：</a:t>
            </a:r>
            <a:r>
              <a:rPr lang="en-US" altLang="zh-CN" sz="3600" dirty="0">
                <a:solidFill>
                  <a:srgbClr val="FFFFFF"/>
                </a:solidFill>
              </a:rPr>
              <a:t>11 </a:t>
            </a:r>
            <a:endParaRPr lang="en-GB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4630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zh-CN" altLang="en-US" sz="4000" dirty="0">
                <a:solidFill>
                  <a:srgbClr val="FFFFFF"/>
                </a:solidFill>
                <a:ea typeface="SimSun" charset="0"/>
                <a:cs typeface="Arial" charset="0"/>
              </a:rPr>
              <a:t>免费获得该讲解</a:t>
            </a:r>
            <a:r>
              <a:rPr lang="en-US" sz="4000" dirty="0">
                <a:solidFill>
                  <a:srgbClr val="FFFFFF"/>
                </a:solidFill>
                <a:ea typeface="SimSun" charset="0"/>
                <a:cs typeface="Arial" charset="0"/>
              </a:rPr>
              <a:t>!</a:t>
            </a:r>
            <a:endParaRPr lang="en-US" sz="1400" dirty="0">
              <a:solidFill>
                <a:srgbClr val="FFFFFF"/>
              </a:solidFill>
              <a:ea typeface="SimSun" charset="0"/>
              <a:cs typeface="Arial" charset="0"/>
            </a:endParaRPr>
          </a:p>
        </p:txBody>
      </p:sp>
      <p:sp>
        <p:nvSpPr>
          <p:cNvPr id="202753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zh-CN" altLang="en-US" sz="2800" b="1" dirty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旧约全书背景链接地址</a:t>
            </a:r>
            <a:r>
              <a:rPr lang="zh-CN" altLang="en-US" sz="28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5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7" name="Picture 6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8" name="Rectangle 1026"/>
          <p:cNvSpPr txBox="1">
            <a:spLocks noChangeArrowheads="1"/>
          </p:cNvSpPr>
          <p:nvPr/>
        </p:nvSpPr>
        <p:spPr bwMode="auto">
          <a:xfrm>
            <a:off x="0" y="1310554"/>
            <a:ext cx="9144000" cy="5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3600" b="1" dirty="0">
                <a:solidFill>
                  <a:srgbClr val="000000"/>
                </a:solidFill>
                <a:ea typeface="SimSun" charset="0"/>
                <a:cs typeface="Arial" charset="0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40348610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195340194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90800"/>
            <a:ext cx="9144000" cy="1143000"/>
          </a:xfrm>
          <a:noFill/>
        </p:spPr>
        <p:txBody>
          <a:bodyPr/>
          <a:lstStyle/>
          <a:p>
            <a:r>
              <a:rPr lang="en-US" altLang="en-US" b="1">
                <a:solidFill>
                  <a:schemeClr val="tx1"/>
                </a:solidFill>
                <a:ea typeface="ＭＳ Ｐゴシック" pitchFamily="34" charset="-128"/>
              </a:rPr>
              <a:t>LETS TAKE A VIRTUAL TOUR, SHALL WE? </a:t>
            </a:r>
            <a:endParaRPr lang="en-US" altLang="en-US">
              <a:solidFill>
                <a:schemeClr val="tx1"/>
              </a:solidFill>
              <a:ea typeface="ＭＳ Ｐゴシック" pitchFamily="34" charset="-128"/>
            </a:endParaRPr>
          </a:p>
        </p:txBody>
      </p:sp>
      <p:pic>
        <p:nvPicPr>
          <p:cNvPr id="51202" name="Picture 1" descr="Screen Shot 2013-07-04 at 11.16.0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25195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90800"/>
            <a:ext cx="9144000" cy="1143000"/>
          </a:xfrm>
          <a:noFill/>
        </p:spPr>
        <p:txBody>
          <a:bodyPr/>
          <a:lstStyle/>
          <a:p>
            <a:r>
              <a:rPr lang="en-US" altLang="en-US" b="1">
                <a:solidFill>
                  <a:schemeClr val="tx1"/>
                </a:solidFill>
                <a:ea typeface="ＭＳ Ｐゴシック" pitchFamily="34" charset="-128"/>
              </a:rPr>
              <a:t>LETS TAKE A VIRTUAL TOUR, SHALL WE? </a:t>
            </a:r>
            <a:endParaRPr lang="en-US" altLang="en-US">
              <a:solidFill>
                <a:schemeClr val="tx1"/>
              </a:solidFill>
              <a:ea typeface="ＭＳ Ｐゴシック" pitchFamily="34" charset="-128"/>
            </a:endParaRPr>
          </a:p>
        </p:txBody>
      </p:sp>
      <p:pic>
        <p:nvPicPr>
          <p:cNvPr id="5325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graphicFrame>
        <p:nvGraphicFramePr>
          <p:cNvPr id="55298" name="Object 3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27" name="Picture" r:id="rId4" imgW="2286198" imgH="1470476" progId="Word.Picture.8">
                  <p:embed/>
                </p:oleObj>
              </mc:Choice>
              <mc:Fallback>
                <p:oleObj name="Picture" r:id="rId4" imgW="2286198" imgH="1470476" progId="Word.Pictur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4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762000" y="5029200"/>
            <a:ext cx="7696200" cy="1447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庭院的大厅是无屋顶的。外墙展示了法老战斗的情形。内墙展示法老献上祭物给众神。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  </a:t>
            </a:r>
            <a:r>
              <a:rPr lang="en-US" altLang="ja-JP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endParaRPr lang="en-US" altLang="zh-CN" sz="2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>
              <a:spcBef>
                <a:spcPts val="600"/>
              </a:spcBef>
            </a:pP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众人只有在节日才可以近路大厅。</a:t>
            </a:r>
            <a:endParaRPr lang="en-US" altLang="zh-CN" sz="2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85800" y="499872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24" charset="-128"/>
                <a:cs typeface="ＭＳ Ｐゴシック" pitchFamily="24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24" charset="-128"/>
                <a:cs typeface="ＭＳ Ｐゴシック" pitchFamily="2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24" charset="-128"/>
                <a:cs typeface="ＭＳ Ｐゴシック" pitchFamily="2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24" charset="-128"/>
                <a:cs typeface="ＭＳ Ｐゴシック" pitchFamily="2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24" charset="-128"/>
                <a:cs typeface="ＭＳ Ｐゴシック" pitchFamily="24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zh-CN" altLang="en-US" sz="4800" b="1" kern="0" dirty="0">
                <a:latin typeface="SimSun" panose="02010600030101010101" pitchFamily="2" charset="-122"/>
                <a:ea typeface="SimSun" panose="02010600030101010101" pitchFamily="2" charset="-122"/>
                <a:cs typeface="Arial"/>
              </a:rPr>
              <a:t>大厅</a:t>
            </a:r>
            <a:endParaRPr lang="en-US" sz="4800" b="1" kern="0" dirty="0">
              <a:latin typeface="SimSun" panose="02010600030101010101" pitchFamily="2" charset="-122"/>
              <a:ea typeface="SimSun" panose="02010600030101010101" pitchFamily="2" charset="-122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BFC0-1030-A840-9266-1E29E3A4D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91498E-FB81-1341-A696-96004F1C7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EF695D7B-1DC7-6C4E-85F1-B680FEA49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7620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24" charset="-128"/>
                <a:cs typeface="ＭＳ Ｐゴシック" pitchFamily="24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24" charset="-128"/>
                <a:cs typeface="ＭＳ Ｐゴシック" pitchFamily="2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24" charset="-128"/>
                <a:cs typeface="ＭＳ Ｐゴシック" pitchFamily="2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24" charset="-128"/>
                <a:cs typeface="ＭＳ Ｐゴシック" pitchFamily="2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24" charset="-128"/>
                <a:cs typeface="ＭＳ Ｐゴシック" pitchFamily="24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zh-CN" altLang="en-US" sz="4800" b="1" dirty="0">
                <a:latin typeface="SimSun" panose="02010600030101010101" pitchFamily="2" charset="-122"/>
                <a:ea typeface="SimSun" panose="02010600030101010101" pitchFamily="2" charset="-122"/>
              </a:rPr>
              <a:t>外厅</a:t>
            </a:r>
            <a:endParaRPr lang="zh-CN" altLang="en-US" sz="4800" b="1" kern="0" dirty="0">
              <a:latin typeface="SimSun" panose="02010600030101010101" pitchFamily="2" charset="-122"/>
              <a:ea typeface="SimSun" panose="02010600030101010101" pitchFamily="2" charset="-122"/>
              <a:cs typeface="Arial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7957E9E4-64DA-6E4F-98D8-EA69E3A1B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63" y="3810000"/>
            <a:ext cx="896143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zh-CN" altLang="en-US" sz="2800" b="1" dirty="0">
                <a:latin typeface="Times New Roman" pitchFamily="18" charset="0"/>
                <a:ea typeface="SimSun" pitchFamily="2" charset="-122"/>
              </a:rPr>
              <a:t>厅是一间有许多柱子的大房间。除了中央的走道外，房间大部分是暗的。这条走道是由从屋顶的小窗户射入的灯光所照亮。只有法老和重要的祭司才能够进入这厅。这厅是用来举行祭祀的地方。</a:t>
            </a:r>
            <a:endParaRPr lang="en-US" altLang="en-US" sz="28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42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939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899592" y="4581128"/>
            <a:ext cx="77724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zh-CN" altLang="en-GB" sz="2800" b="1" dirty="0">
                <a:latin typeface="Times New Roman" pitchFamily="18" charset="0"/>
                <a:ea typeface="SimSun" pitchFamily="2" charset="-122"/>
              </a:rPr>
              <a:t>第二厅有很多高柱又很暗。</a:t>
            </a:r>
            <a:endParaRPr lang="en-US" altLang="zh-CN" sz="2800" b="1" dirty="0">
              <a:latin typeface="Times New Roman" pitchFamily="18" charset="0"/>
              <a:ea typeface="SimSun" pitchFamily="2" charset="-122"/>
            </a:endParaRPr>
          </a:p>
          <a:p>
            <a:pPr algn="ctr">
              <a:spcBef>
                <a:spcPts val="600"/>
              </a:spcBef>
            </a:pPr>
            <a:r>
              <a:rPr lang="zh-CN" altLang="en-GB" sz="2800" b="1" dirty="0">
                <a:latin typeface="Times New Roman" pitchFamily="18" charset="0"/>
                <a:ea typeface="SimSun" pitchFamily="2" charset="-122"/>
              </a:rPr>
              <a:t>法老和高祭司才能近路第二厅。</a:t>
            </a:r>
            <a:endParaRPr lang="en-GB" altLang="zh-CN" sz="2800" b="1" dirty="0"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838200" y="7620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24" charset="-128"/>
                <a:cs typeface="ＭＳ Ｐゴシック" pitchFamily="24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24" charset="-128"/>
                <a:cs typeface="ＭＳ Ｐゴシック" pitchFamily="2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24" charset="-128"/>
                <a:cs typeface="ＭＳ Ｐゴシック" pitchFamily="2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24" charset="-128"/>
                <a:cs typeface="ＭＳ Ｐゴシック" pitchFamily="2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24" charset="-128"/>
                <a:cs typeface="ＭＳ Ｐゴシック" pitchFamily="24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zh-CN" altLang="en-US" sz="4800" b="1" dirty="0">
                <a:latin typeface="SimSun" panose="02010600030101010101" pitchFamily="2" charset="-122"/>
                <a:ea typeface="SimSun" panose="02010600030101010101" pitchFamily="2" charset="-122"/>
              </a:rPr>
              <a:t>内厅</a:t>
            </a:r>
            <a:endParaRPr lang="en-US" sz="4800" b="1" kern="0" dirty="0">
              <a:effectLst>
                <a:outerShdw blurRad="38100" dist="38100" dir="2700000" algn="tl">
                  <a:srgbClr val="FFFFFF"/>
                </a:outerShdw>
              </a:effectLst>
              <a:latin typeface="SimSun" panose="02010600030101010101" pitchFamily="2" charset="-122"/>
              <a:ea typeface="SimSun" panose="02010600030101010101" pitchFamily="2" charset="-122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 autoUpdateAnimBg="0"/>
    </p:bldLst>
  </p:timing>
</p:sld>
</file>

<file path=ppt/theme/theme1.xml><?xml version="1.0" encoding="utf-8"?>
<a:theme xmlns:a="http://schemas.openxmlformats.org/drawingml/2006/main" name="Temples－Chinese">
  <a:themeElements>
    <a:clrScheme name="Temples－Chinese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Temples－Chines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Temples－Chinese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es－Chinese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es－Chinese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es－Chinese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es－Chinese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es－Chinese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es－Chinese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es－Chinese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es－Chines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Pulse">
  <a:themeElements>
    <a:clrScheme name="Pulse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Puls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Notebook">
  <a:themeElements>
    <a:clrScheme name="Notebook 1">
      <a:dk1>
        <a:srgbClr val="000000"/>
      </a:dk1>
      <a:lt1>
        <a:srgbClr val="FEFDE3"/>
      </a:lt1>
      <a:dk2>
        <a:srgbClr val="221304"/>
      </a:dk2>
      <a:lt2>
        <a:srgbClr val="CBBD83"/>
      </a:lt2>
      <a:accent1>
        <a:srgbClr val="A1BD69"/>
      </a:accent1>
      <a:accent2>
        <a:srgbClr val="3694B6"/>
      </a:accent2>
      <a:accent3>
        <a:srgbClr val="FEFEEF"/>
      </a:accent3>
      <a:accent4>
        <a:srgbClr val="000000"/>
      </a:accent4>
      <a:accent5>
        <a:srgbClr val="CDDBB9"/>
      </a:accent5>
      <a:accent6>
        <a:srgbClr val="3086A5"/>
      </a:accent6>
      <a:hlink>
        <a:srgbClr val="660066"/>
      </a:hlink>
      <a:folHlink>
        <a:srgbClr val="666699"/>
      </a:folHlink>
    </a:clrScheme>
    <a:fontScheme name="Noteboo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Notebook 1">
        <a:dk1>
          <a:srgbClr val="000000"/>
        </a:dk1>
        <a:lt1>
          <a:srgbClr val="FEFDE3"/>
        </a:lt1>
        <a:dk2>
          <a:srgbClr val="221304"/>
        </a:dk2>
        <a:lt2>
          <a:srgbClr val="CBBD83"/>
        </a:lt2>
        <a:accent1>
          <a:srgbClr val="A1BD69"/>
        </a:accent1>
        <a:accent2>
          <a:srgbClr val="3694B6"/>
        </a:accent2>
        <a:accent3>
          <a:srgbClr val="FEFEEF"/>
        </a:accent3>
        <a:accent4>
          <a:srgbClr val="000000"/>
        </a:accent4>
        <a:accent5>
          <a:srgbClr val="CDDBB9"/>
        </a:accent5>
        <a:accent6>
          <a:srgbClr val="3086A5"/>
        </a:accent6>
        <a:hlink>
          <a:srgbClr val="6600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book 2">
        <a:dk1>
          <a:srgbClr val="000000"/>
        </a:dk1>
        <a:lt1>
          <a:srgbClr val="FFFFFF"/>
        </a:lt1>
        <a:dk2>
          <a:srgbClr val="221304"/>
        </a:dk2>
        <a:lt2>
          <a:srgbClr val="CBBD83"/>
        </a:lt2>
        <a:accent1>
          <a:srgbClr val="A1BD69"/>
        </a:accent1>
        <a:accent2>
          <a:srgbClr val="3694B6"/>
        </a:accent2>
        <a:accent3>
          <a:srgbClr val="FFFFFF"/>
        </a:accent3>
        <a:accent4>
          <a:srgbClr val="000000"/>
        </a:accent4>
        <a:accent5>
          <a:srgbClr val="CDDBB9"/>
        </a:accent5>
        <a:accent6>
          <a:srgbClr val="3086A5"/>
        </a:accent6>
        <a:hlink>
          <a:srgbClr val="6600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book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Temples－Chinese">
  <a:themeElements>
    <a:clrScheme name="Temples－Chinese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Temples－Chines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Temples－Chinese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es－Chinese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es－Chinese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es－Chinese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es－Chinese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es－Chinese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es－Chinese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es－Chinese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es－Chines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_Temples－Chinese">
  <a:themeElements>
    <a:clrScheme name="Temples－Chinese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Temples－Chines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Temples－Chinese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es－Chinese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es－Chinese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es－Chinese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es－Chinese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es－Chinese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es－Chinese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es－Chinese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es－Chines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3_Temples－Chinese">
  <a:themeElements>
    <a:clrScheme name="Temples－Chinese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Temples－Chines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Temples－Chinese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es－Chinese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es－Chinese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es－Chinese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es－Chinese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es－Chinese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es－Chinese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es－Chinese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es－Chines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untain">
  <a:themeElements>
    <a:clrScheme name="Mountain 1">
      <a:dk1>
        <a:srgbClr val="000000"/>
      </a:dk1>
      <a:lt1>
        <a:srgbClr val="FFFFCC"/>
      </a:lt1>
      <a:dk2>
        <a:srgbClr val="000066"/>
      </a:dk2>
      <a:lt2>
        <a:srgbClr val="FFFFCC"/>
      </a:lt2>
      <a:accent1>
        <a:srgbClr val="00CC99"/>
      </a:accent1>
      <a:accent2>
        <a:srgbClr val="3333CC"/>
      </a:accent2>
      <a:accent3>
        <a:srgbClr val="AAAAB8"/>
      </a:accent3>
      <a:accent4>
        <a:srgbClr val="DADAAE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untai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Mountain 1">
        <a:dk1>
          <a:srgbClr val="000000"/>
        </a:dk1>
        <a:lt1>
          <a:srgbClr val="FFFFCC"/>
        </a:lt1>
        <a:dk2>
          <a:srgbClr val="000066"/>
        </a:dk2>
        <a:lt2>
          <a:srgbClr val="FFFFCC"/>
        </a:lt2>
        <a:accent1>
          <a:srgbClr val="00CC99"/>
        </a:accent1>
        <a:accent2>
          <a:srgbClr val="3333CC"/>
        </a:accent2>
        <a:accent3>
          <a:srgbClr val="AAAAB8"/>
        </a:accent3>
        <a:accent4>
          <a:srgbClr val="DADAAE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2">
        <a:dk1>
          <a:srgbClr val="000000"/>
        </a:dk1>
        <a:lt1>
          <a:srgbClr val="FFFFCC"/>
        </a:lt1>
        <a:dk2>
          <a:srgbClr val="000000"/>
        </a:dk2>
        <a:lt2>
          <a:srgbClr val="000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untain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untain 4">
        <a:dk1>
          <a:srgbClr val="000000"/>
        </a:dk1>
        <a:lt1>
          <a:srgbClr val="99FFFF"/>
        </a:lt1>
        <a:dk2>
          <a:srgbClr val="333300"/>
        </a:dk2>
        <a:lt2>
          <a:srgbClr val="99FFFF"/>
        </a:lt2>
        <a:accent1>
          <a:srgbClr val="FFCC66"/>
        </a:accent1>
        <a:accent2>
          <a:srgbClr val="0000FF"/>
        </a:accent2>
        <a:accent3>
          <a:srgbClr val="ADADAA"/>
        </a:accent3>
        <a:accent4>
          <a:srgbClr val="82DADA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5">
        <a:dk1>
          <a:srgbClr val="868686"/>
        </a:dk1>
        <a:lt1>
          <a:srgbClr val="FFFF99"/>
        </a:lt1>
        <a:dk2>
          <a:srgbClr val="993300"/>
        </a:dk2>
        <a:lt2>
          <a:srgbClr val="99FFFF"/>
        </a:lt2>
        <a:accent1>
          <a:srgbClr val="CBCBCB"/>
        </a:accent1>
        <a:accent2>
          <a:srgbClr val="0066FF"/>
        </a:accent2>
        <a:accent3>
          <a:srgbClr val="CAADAA"/>
        </a:accent3>
        <a:accent4>
          <a:srgbClr val="DADA82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ireball">
  <a:themeElements>
    <a:clrScheme name="Fireball 1">
      <a:dk1>
        <a:srgbClr val="5F5F5F"/>
      </a:dk1>
      <a:lt1>
        <a:srgbClr val="FFFFCC"/>
      </a:lt1>
      <a:dk2>
        <a:srgbClr val="000000"/>
      </a:dk2>
      <a:lt2>
        <a:srgbClr val="FFCC66"/>
      </a:lt2>
      <a:accent1>
        <a:srgbClr val="FF9933"/>
      </a:accent1>
      <a:accent2>
        <a:srgbClr val="CC0066"/>
      </a:accent2>
      <a:accent3>
        <a:srgbClr val="AAAAAA"/>
      </a:accent3>
      <a:accent4>
        <a:srgbClr val="DADAAE"/>
      </a:accent4>
      <a:accent5>
        <a:srgbClr val="FFCAAD"/>
      </a:accent5>
      <a:accent6>
        <a:srgbClr val="B9005C"/>
      </a:accent6>
      <a:hlink>
        <a:srgbClr val="CC00CC"/>
      </a:hlink>
      <a:folHlink>
        <a:srgbClr val="990099"/>
      </a:folHlink>
    </a:clrScheme>
    <a:fontScheme name="Fireball">
      <a:majorFont>
        <a:latin typeface="Times New Roman"/>
        <a:ea typeface="新細明體"/>
        <a:cs typeface="新細明體"/>
      </a:majorFont>
      <a:minorFont>
        <a:latin typeface="Times New Roman"/>
        <a:ea typeface="新細明體"/>
        <a:cs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Fireball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ball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eball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alm Seas">
  <a:themeElements>
    <a:clrScheme name="Calm Seas 1">
      <a:dk1>
        <a:srgbClr val="010199"/>
      </a:dk1>
      <a:lt1>
        <a:srgbClr val="FFFFFF"/>
      </a:lt1>
      <a:dk2>
        <a:srgbClr val="A2B3DD"/>
      </a:dk2>
      <a:lt2>
        <a:srgbClr val="FFFFFF"/>
      </a:lt2>
      <a:accent1>
        <a:srgbClr val="33CCCC"/>
      </a:accent1>
      <a:accent2>
        <a:srgbClr val="00C600"/>
      </a:accent2>
      <a:accent3>
        <a:srgbClr val="CED6EB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Calm Seas">
      <a:majorFont>
        <a:latin typeface="Tahoma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Calm Seas 1">
        <a:dk1>
          <a:srgbClr val="010199"/>
        </a:dk1>
        <a:lt1>
          <a:srgbClr val="FFFFFF"/>
        </a:lt1>
        <a:dk2>
          <a:srgbClr val="A2B3DD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CED6EB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m Seas 2">
        <a:dk1>
          <a:srgbClr val="000066"/>
        </a:dk1>
        <a:lt1>
          <a:srgbClr val="FFFFFF"/>
        </a:lt1>
        <a:dk2>
          <a:srgbClr val="A2B3DD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CED6EB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m Seas 3">
        <a:dk1>
          <a:srgbClr val="000000"/>
        </a:dk1>
        <a:lt1>
          <a:srgbClr val="FFFFFF"/>
        </a:lt1>
        <a:dk2>
          <a:srgbClr val="A2B3DD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CED6EB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m Seas 4">
        <a:dk1>
          <a:srgbClr val="003366"/>
        </a:dk1>
        <a:lt1>
          <a:srgbClr val="FFFFFF"/>
        </a:lt1>
        <a:dk2>
          <a:srgbClr val="A2B3DD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CED6EB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1_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ulse">
  <a:themeElements>
    <a:clrScheme name="Pulse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Puls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Seng:Documents:SBC July 2006:Old Testament Backgrounds:Temples－Chinese.ppt</Template>
  <TotalTime>3336</TotalTime>
  <Words>977</Words>
  <Application>Microsoft Macintosh PowerPoint</Application>
  <PresentationFormat>On-screen Show (4:3)</PresentationFormat>
  <Paragraphs>197</Paragraphs>
  <Slides>48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18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48</vt:i4>
      </vt:variant>
    </vt:vector>
  </HeadingPairs>
  <TitlesOfParts>
    <vt:vector size="88" baseType="lpstr">
      <vt:lpstr>Chicago</vt:lpstr>
      <vt:lpstr>ＭＳ Ｐゴシック</vt:lpstr>
      <vt:lpstr>ＭＳ Ｐゴシック</vt:lpstr>
      <vt:lpstr>Osaka</vt:lpstr>
      <vt:lpstr>新細明體</vt:lpstr>
      <vt:lpstr>SimSun</vt:lpstr>
      <vt:lpstr>华文细黑</vt:lpstr>
      <vt:lpstr>Arial</vt:lpstr>
      <vt:lpstr>Book Antiqua</vt:lpstr>
      <vt:lpstr>Comic Sans MS</vt:lpstr>
      <vt:lpstr>Geneva</vt:lpstr>
      <vt:lpstr>Helvetica</vt:lpstr>
      <vt:lpstr>Monotype Sorts</vt:lpstr>
      <vt:lpstr>Tahoma</vt:lpstr>
      <vt:lpstr>Times</vt:lpstr>
      <vt:lpstr>Times New Roman</vt:lpstr>
      <vt:lpstr>Verdana</vt:lpstr>
      <vt:lpstr>Wingdings</vt:lpstr>
      <vt:lpstr>Temples－Chinese</vt:lpstr>
      <vt:lpstr>Mountain</vt:lpstr>
      <vt:lpstr>Fireball</vt:lpstr>
      <vt:lpstr>Calm Seas</vt:lpstr>
      <vt:lpstr>1_untitled 3</vt:lpstr>
      <vt:lpstr>Default Design</vt:lpstr>
      <vt:lpstr>Blank Presentation</vt:lpstr>
      <vt:lpstr>Pulse</vt:lpstr>
      <vt:lpstr>Beam</vt:lpstr>
      <vt:lpstr>1_Pulse</vt:lpstr>
      <vt:lpstr>1_Notebook</vt:lpstr>
      <vt:lpstr>4_Beam</vt:lpstr>
      <vt:lpstr>5_Beam</vt:lpstr>
      <vt:lpstr>21_Default Design</vt:lpstr>
      <vt:lpstr>5_Orbit</vt:lpstr>
      <vt:lpstr>1_Temples－Chinese</vt:lpstr>
      <vt:lpstr>2_Temples－Chinese</vt:lpstr>
      <vt:lpstr>3_Temples－Chinese</vt:lpstr>
      <vt:lpstr>Document</vt:lpstr>
      <vt:lpstr>Bitmap Image</vt:lpstr>
      <vt:lpstr>Picture</vt:lpstr>
      <vt:lpstr>Photo Editor Photo</vt:lpstr>
      <vt:lpstr>古代近东的圣殿</vt:lpstr>
      <vt:lpstr>我们的教会敬拜内容怎么反映出我们的神学基础？</vt:lpstr>
      <vt:lpstr>圣殿的影响力</vt:lpstr>
      <vt:lpstr>LETS TAKE A VIRTUAL TOUR, SHALL WE? </vt:lpstr>
      <vt:lpstr>LETS TAKE A VIRTUAL TOUR, SHALL WE? </vt:lpstr>
      <vt:lpstr>LETS TAKE A VIRTUAL TOUR, SHALL WE?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外邦人的圣殿和希伯来人的圣殿 相似的地方 </vt:lpstr>
      <vt:lpstr>外邦人的圣殿和希伯来人的圣殿 相似的地方</vt:lpstr>
      <vt:lpstr>相似的地方</vt:lpstr>
      <vt:lpstr>相似的地方</vt:lpstr>
      <vt:lpstr>PowerPoint Presentation</vt:lpstr>
      <vt:lpstr>PowerPoint Presentation</vt:lpstr>
      <vt:lpstr>不同的地方</vt:lpstr>
      <vt:lpstr>今天“圣殿”是什么?</vt:lpstr>
      <vt:lpstr>彼得前 2:5  (CNV)</vt:lpstr>
      <vt:lpstr>今天“圣殿”是什么?</vt:lpstr>
      <vt:lpstr>哥林多前书 3:16-17 (CNV)</vt:lpstr>
      <vt:lpstr>今天“圣殿”是什么?</vt:lpstr>
      <vt:lpstr>以弗所 2:21-22 (CNV)</vt:lpstr>
      <vt:lpstr>今天“圣殿”是什么?</vt:lpstr>
      <vt:lpstr>“地 是 空 虚 混 沌 ，  渊 面 黑 暗 …” </vt:lpstr>
      <vt:lpstr>“Earth was a soup of nothingness, a bottomless emptiness, an inky blackness…” </vt:lpstr>
      <vt:lpstr>PowerPoint Presentation</vt:lpstr>
      <vt:lpstr>PowerPoint Presentation</vt:lpstr>
      <vt:lpstr>神的同在充满新宫！</vt:lpstr>
      <vt:lpstr>圣灵也曾降临在旧约的士师，先知和君王的身上</vt:lpstr>
      <vt:lpstr>神的同在充满所罗门圣殿</vt:lpstr>
      <vt:lpstr>以西結书1</vt:lpstr>
      <vt:lpstr>PowerPoint Presentation</vt:lpstr>
      <vt:lpstr>预备第三个圣殿</vt:lpstr>
      <vt:lpstr>坚琴与银色滗水器</vt:lpstr>
      <vt:lpstr>坚琴和香炉</vt:lpstr>
      <vt:lpstr>Menorah  (灯台)</vt:lpstr>
      <vt:lpstr>PowerPoint Presentation</vt:lpstr>
      <vt:lpstr>PowerPoint Presentation</vt:lpstr>
      <vt:lpstr>上帝就在那里</vt:lpstr>
      <vt:lpstr>今天崇拜的地方呢？</vt:lpstr>
      <vt:lpstr>对于外邦人的庙，回教的清真寺， 犹太人的会堂，圣经的观点是什么呢？      </vt:lpstr>
      <vt:lpstr>小组讨论</vt:lpstr>
      <vt:lpstr>Jeremiah 29:11</vt:lpstr>
      <vt:lpstr>旧约全书背景链接地址 BibleStudyDownloads.org</vt:lpstr>
      <vt:lpstr>Black</vt:lpstr>
    </vt:vector>
  </TitlesOfParts>
  <Company>Chung Family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古代近东的圣殿</dc:title>
  <dc:creator>Chung Family</dc:creator>
  <cp:lastModifiedBy>Rick Griffith</cp:lastModifiedBy>
  <cp:revision>38</cp:revision>
  <dcterms:created xsi:type="dcterms:W3CDTF">2006-11-03T14:52:46Z</dcterms:created>
  <dcterms:modified xsi:type="dcterms:W3CDTF">2018-11-16T20:34:06Z</dcterms:modified>
</cp:coreProperties>
</file>