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83" r:id="rId2"/>
    <p:sldMasterId id="2147483697" r:id="rId3"/>
    <p:sldMasterId id="2147483709" r:id="rId4"/>
    <p:sldMasterId id="2147483757" r:id="rId5"/>
    <p:sldMasterId id="2147483771" r:id="rId6"/>
    <p:sldMasterId id="2147483785" r:id="rId7"/>
    <p:sldMasterId id="2147483797" r:id="rId8"/>
    <p:sldMasterId id="2147483811" r:id="rId9"/>
    <p:sldMasterId id="2147483823" r:id="rId10"/>
    <p:sldMasterId id="2147483835" r:id="rId11"/>
    <p:sldMasterId id="2147483849" r:id="rId12"/>
    <p:sldMasterId id="2147483861" r:id="rId13"/>
    <p:sldMasterId id="2147483873" r:id="rId14"/>
    <p:sldMasterId id="2147483886" r:id="rId15"/>
    <p:sldMasterId id="2147483899" r:id="rId16"/>
    <p:sldMasterId id="2147483913" r:id="rId17"/>
    <p:sldMasterId id="2147483938" r:id="rId18"/>
  </p:sldMasterIdLst>
  <p:notesMasterIdLst>
    <p:notesMasterId r:id="rId78"/>
  </p:notesMasterIdLst>
  <p:sldIdLst>
    <p:sldId id="311" r:id="rId19"/>
    <p:sldId id="312" r:id="rId20"/>
    <p:sldId id="313" r:id="rId21"/>
    <p:sldId id="326" r:id="rId22"/>
    <p:sldId id="503" r:id="rId23"/>
    <p:sldId id="504" r:id="rId24"/>
    <p:sldId id="355" r:id="rId25"/>
    <p:sldId id="266" r:id="rId26"/>
    <p:sldId id="507" r:id="rId27"/>
    <p:sldId id="582" r:id="rId28"/>
    <p:sldId id="795" r:id="rId29"/>
    <p:sldId id="327" r:id="rId30"/>
    <p:sldId id="328" r:id="rId31"/>
    <p:sldId id="317" r:id="rId32"/>
    <p:sldId id="318" r:id="rId33"/>
    <p:sldId id="269" r:id="rId34"/>
    <p:sldId id="273" r:id="rId35"/>
    <p:sldId id="274" r:id="rId36"/>
    <p:sldId id="272" r:id="rId37"/>
    <p:sldId id="270" r:id="rId38"/>
    <p:sldId id="271" r:id="rId39"/>
    <p:sldId id="275" r:id="rId40"/>
    <p:sldId id="276" r:id="rId41"/>
    <p:sldId id="256" r:id="rId42"/>
    <p:sldId id="301" r:id="rId43"/>
    <p:sldId id="302" r:id="rId44"/>
    <p:sldId id="303" r:id="rId45"/>
    <p:sldId id="304" r:id="rId46"/>
    <p:sldId id="305" r:id="rId47"/>
    <p:sldId id="306" r:id="rId48"/>
    <p:sldId id="307" r:id="rId49"/>
    <p:sldId id="308" r:id="rId50"/>
    <p:sldId id="309" r:id="rId51"/>
    <p:sldId id="310" r:id="rId52"/>
    <p:sldId id="300" r:id="rId53"/>
    <p:sldId id="282" r:id="rId54"/>
    <p:sldId id="283" r:id="rId55"/>
    <p:sldId id="284" r:id="rId56"/>
    <p:sldId id="285" r:id="rId57"/>
    <p:sldId id="286" r:id="rId58"/>
    <p:sldId id="287" r:id="rId59"/>
    <p:sldId id="288" r:id="rId60"/>
    <p:sldId id="289" r:id="rId61"/>
    <p:sldId id="319" r:id="rId62"/>
    <p:sldId id="320" r:id="rId63"/>
    <p:sldId id="321" r:id="rId64"/>
    <p:sldId id="299" r:id="rId65"/>
    <p:sldId id="290" r:id="rId66"/>
    <p:sldId id="291" r:id="rId67"/>
    <p:sldId id="292" r:id="rId68"/>
    <p:sldId id="334" r:id="rId69"/>
    <p:sldId id="293" r:id="rId70"/>
    <p:sldId id="294" r:id="rId71"/>
    <p:sldId id="295" r:id="rId72"/>
    <p:sldId id="296" r:id="rId73"/>
    <p:sldId id="298" r:id="rId74"/>
    <p:sldId id="322" r:id="rId75"/>
    <p:sldId id="323" r:id="rId76"/>
    <p:sldId id="324" r:id="rId77"/>
  </p:sldIdLst>
  <p:sldSz cx="9144000" cy="6858000" type="screen4x3"/>
  <p:notesSz cx="6858000" cy="9144000"/>
  <p:defaultTextStyle>
    <a:defPPr>
      <a:defRPr lang="en-US"/>
    </a:defPPr>
    <a:lvl1pPr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1pPr>
    <a:lvl2pPr marL="4572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2pPr>
    <a:lvl3pPr marL="9144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3pPr>
    <a:lvl4pPr marL="13716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4pPr>
    <a:lvl5pPr marL="1828800" algn="l" rtl="0" fontAlgn="base">
      <a:spcBef>
        <a:spcPct val="20000"/>
      </a:spcBef>
      <a:spcAft>
        <a:spcPct val="0"/>
      </a:spcAft>
      <a:buClr>
        <a:schemeClr val="hlink"/>
      </a:buClr>
      <a:buFont typeface="Wingdings" pitchFamily="2" charset="2"/>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66"/>
    <a:srgbClr val="8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81292"/>
  </p:normalViewPr>
  <p:slideViewPr>
    <p:cSldViewPr>
      <p:cViewPr varScale="1">
        <p:scale>
          <a:sx n="101" d="100"/>
          <a:sy n="101" d="100"/>
        </p:scale>
        <p:origin x="23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tableStyles" Target="tableStyles.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034FEE-7835-4DBA-9766-F99CB62CC985}" type="datetimeFigureOut">
              <a:rPr lang="en-GB" smtClean="0"/>
              <a:t>29/02/2020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C322C-432A-4F63-BC51-9223E5CFB8A3}" type="slidenum">
              <a:rPr lang="en-GB" smtClean="0"/>
              <a:t>‹#›</a:t>
            </a:fld>
            <a:endParaRPr lang="en-GB"/>
          </a:p>
        </p:txBody>
      </p:sp>
    </p:spTree>
    <p:extLst>
      <p:ext uri="{BB962C8B-B14F-4D97-AF65-F5344CB8AC3E}">
        <p14:creationId xmlns:p14="http://schemas.microsoft.com/office/powerpoint/2010/main" val="86161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0000FF"/>
              </a:buClr>
            </a:pPr>
            <a:fld id="{71945AB5-6F92-4532-A91D-08B4B38810A4}" type="slidenum">
              <a:rPr lang="en-US" altLang="en-US" sz="1200">
                <a:solidFill>
                  <a:srgbClr val="000000"/>
                </a:solidFill>
                <a:latin typeface="Tahoma" pitchFamily="34" charset="0"/>
              </a:rPr>
              <a:pPr eaLnBrk="1" hangingPunct="1">
                <a:buClr>
                  <a:srgbClr val="0000FF"/>
                </a:buClr>
              </a:pPr>
              <a:t>2</a:t>
            </a:fld>
            <a:endParaRPr lang="en-US" altLang="en-US" sz="1200">
              <a:solidFill>
                <a:srgbClr val="000000"/>
              </a:solidFill>
              <a:latin typeface="Tahoma" pitchFamily="34" charset="0"/>
            </a:endParaRPr>
          </a:p>
        </p:txBody>
      </p:sp>
      <p:sp>
        <p:nvSpPr>
          <p:cNvPr id="92162" name="Rectangle 2"/>
          <p:cNvSpPr>
            <a:spLocks noGrp="1" noRot="1" noChangeAspect="1" noChangeArrowheads="1"/>
          </p:cNvSpPr>
          <p:nvPr>
            <p:ph type="sldImg"/>
          </p:nvPr>
        </p:nvSpPr>
        <p:spPr>
          <a:solidFill>
            <a:srgbClr val="FFFFFF"/>
          </a:solidFill>
          <a:ln/>
        </p:spPr>
      </p:sp>
      <p:sp>
        <p:nvSpPr>
          <p:cNvPr id="92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OB-38-Salvation-02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12</a:t>
            </a:fld>
            <a:endParaRPr lang="en-US" altLang="zh-CN" sz="1200">
              <a:solidFill>
                <a:prstClr val="black"/>
              </a:solidFill>
              <a:latin typeface="Times New Roman" charset="0"/>
              <a:ea typeface="SimSun" charset="0"/>
              <a:cs typeface="SimSun"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9D07E708-53D0-0147-8F4D-A44B186F53EC}" type="slidenum">
              <a:rPr lang="zh-CN" altLang="en-US" sz="1200">
                <a:solidFill>
                  <a:prstClr val="black"/>
                </a:solidFill>
                <a:latin typeface="Times New Roman" charset="0"/>
                <a:ea typeface="SimSun" charset="0"/>
                <a:cs typeface="SimSun" charset="0"/>
              </a:rPr>
              <a:pPr/>
              <a:t>13</a:t>
            </a:fld>
            <a:endParaRPr lang="en-US" altLang="zh-CN" sz="1200">
              <a:solidFill>
                <a:prstClr val="black"/>
              </a:solidFill>
              <a:latin typeface="Times New Roman" charset="0"/>
              <a:ea typeface="SimSun" charset="0"/>
              <a:cs typeface="SimSun"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OB-38-Salvation-37</a:t>
            </a:r>
          </a:p>
        </p:txBody>
      </p:sp>
      <p:sp>
        <p:nvSpPr>
          <p:cNvPr id="4" name="Slide Number Placeholder 3"/>
          <p:cNvSpPr>
            <a:spLocks noGrp="1"/>
          </p:cNvSpPr>
          <p:nvPr>
            <p:ph type="sldNum" sz="quarter" idx="5"/>
          </p:nvPr>
        </p:nvSpPr>
        <p:spPr/>
        <p:txBody>
          <a:bodyPr/>
          <a:lstStyle/>
          <a:p>
            <a:fld id="{1E1C322C-432A-4F63-BC51-9223E5CFB8A3}" type="slidenum">
              <a:rPr lang="en-GB" smtClean="0"/>
              <a:t>44</a:t>
            </a:fld>
            <a:endParaRPr lang="en-GB"/>
          </a:p>
        </p:txBody>
      </p:sp>
    </p:spTree>
    <p:extLst>
      <p:ext uri="{BB962C8B-B14F-4D97-AF65-F5344CB8AC3E}">
        <p14:creationId xmlns:p14="http://schemas.microsoft.com/office/powerpoint/2010/main" val="2664160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OB-38-Salvation-38</a:t>
            </a:r>
          </a:p>
          <a:p>
            <a:endParaRPr lang="en-US" dirty="0"/>
          </a:p>
        </p:txBody>
      </p:sp>
      <p:sp>
        <p:nvSpPr>
          <p:cNvPr id="4" name="Slide Number Placeholder 3"/>
          <p:cNvSpPr>
            <a:spLocks noGrp="1"/>
          </p:cNvSpPr>
          <p:nvPr>
            <p:ph type="sldNum" sz="quarter" idx="5"/>
          </p:nvPr>
        </p:nvSpPr>
        <p:spPr/>
        <p:txBody>
          <a:bodyPr/>
          <a:lstStyle/>
          <a:p>
            <a:fld id="{1E1C322C-432A-4F63-BC51-9223E5CFB8A3}" type="slidenum">
              <a:rPr lang="en-GB" smtClean="0"/>
              <a:t>45</a:t>
            </a:fld>
            <a:endParaRPr lang="en-GB"/>
          </a:p>
        </p:txBody>
      </p:sp>
    </p:spTree>
    <p:extLst>
      <p:ext uri="{BB962C8B-B14F-4D97-AF65-F5344CB8AC3E}">
        <p14:creationId xmlns:p14="http://schemas.microsoft.com/office/powerpoint/2010/main" val="185832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OB-38-Salvation-39</a:t>
            </a:r>
          </a:p>
        </p:txBody>
      </p:sp>
      <p:sp>
        <p:nvSpPr>
          <p:cNvPr id="4" name="Slide Number Placeholder 3"/>
          <p:cNvSpPr>
            <a:spLocks noGrp="1"/>
          </p:cNvSpPr>
          <p:nvPr>
            <p:ph type="sldNum" sz="quarter" idx="5"/>
          </p:nvPr>
        </p:nvSpPr>
        <p:spPr/>
        <p:txBody>
          <a:bodyPr/>
          <a:lstStyle/>
          <a:p>
            <a:fld id="{1E1C322C-432A-4F63-BC51-9223E5CFB8A3}" type="slidenum">
              <a:rPr lang="en-GB" smtClean="0"/>
              <a:t>46</a:t>
            </a:fld>
            <a:endParaRPr lang="en-GB"/>
          </a:p>
        </p:txBody>
      </p:sp>
    </p:spTree>
    <p:extLst>
      <p:ext uri="{BB962C8B-B14F-4D97-AF65-F5344CB8AC3E}">
        <p14:creationId xmlns:p14="http://schemas.microsoft.com/office/powerpoint/2010/main" val="1511850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58</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0000FF"/>
              </a:buClr>
            </a:pPr>
            <a:fld id="{3EDFDBFB-B413-46A9-8E27-A9E551DAA3F4}" type="slidenum">
              <a:rPr lang="en-US" altLang="en-US" sz="1200">
                <a:solidFill>
                  <a:srgbClr val="000000"/>
                </a:solidFill>
                <a:latin typeface="Times New Roman" pitchFamily="18" charset="0"/>
              </a:rPr>
              <a:pPr eaLnBrk="1" hangingPunct="1">
                <a:buClr>
                  <a:srgbClr val="0000FF"/>
                </a:buClr>
              </a:pPr>
              <a:t>3</a:t>
            </a:fld>
            <a:endParaRPr lang="en-US" altLang="en-US" sz="1200">
              <a:solidFill>
                <a:srgbClr val="000000"/>
              </a:solidFill>
              <a:latin typeface="Times New Roman" pitchFamily="18" charset="0"/>
            </a:endParaRPr>
          </a:p>
        </p:txBody>
      </p:sp>
      <p:sp>
        <p:nvSpPr>
          <p:cNvPr id="94210" name="Rectangle 2"/>
          <p:cNvSpPr>
            <a:spLocks noGrp="1" noRot="1" noChangeAspect="1" noChangeArrowheads="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779D3AE-C82D-2043-99FB-AD31B3B50AF5}" type="slidenum">
              <a:rPr lang="zh-CN" altLang="en-US" sz="1200">
                <a:solidFill>
                  <a:prstClr val="black"/>
                </a:solidFill>
                <a:latin typeface="Times New Roman" charset="0"/>
                <a:ea typeface="SimSun" charset="0"/>
                <a:cs typeface="SimSun" charset="0"/>
              </a:rPr>
              <a:pPr/>
              <a:t>4</a:t>
            </a:fld>
            <a:endParaRPr lang="en-US" altLang="zh-CN" sz="1200">
              <a:solidFill>
                <a:prstClr val="black"/>
              </a:solidFill>
              <a:latin typeface="Times New Roman" charset="0"/>
              <a:ea typeface="SimSun" charset="0"/>
              <a:cs typeface="SimSun"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282131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CCF253-6B82-C545-9317-8A12BB372EA7}" type="slidenum">
              <a:rPr kumimoji="0" lang="zh-CN" altLang="en-US" sz="1200" b="0" i="0" u="none" strike="noStrike" kern="1200" cap="none" spc="0" normalizeH="0" baseline="0" noProof="0">
                <a:ln>
                  <a:noFill/>
                </a:ln>
                <a:solidFill>
                  <a:srgbClr val="000000"/>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614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5AC0301-EDDF-4F84-9567-A296B95620A7}" type="slidenum">
              <a:rPr kumimoji="0" lang="en-GB" altLang="en-US" sz="12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mn-cs"/>
              </a:rPr>
              <a:pPr marL="0" marR="0" lvl="0" indent="0" algn="r" defTabSz="449263" rtl="0" eaLnBrk="0" fontAlgn="base" latinLnBrk="0" hangingPunct="0">
                <a:lnSpc>
                  <a:spcPct val="100000"/>
                </a:lnSpc>
                <a:spcBef>
                  <a:spcPct val="0"/>
                </a:spcBef>
                <a:spcAft>
                  <a:spcPct val="0"/>
                </a:spcAft>
                <a:buClr>
                  <a:srgbClr val="000000"/>
                </a:buClr>
                <a:buSzPct val="100000"/>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en-GB" altLang="en-US" sz="12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mn-cs"/>
            </a:endParaRPr>
          </a:p>
        </p:txBody>
      </p:sp>
      <p:sp>
        <p:nvSpPr>
          <p:cNvPr id="921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2400">
                <a:solidFill>
                  <a:schemeClr val="bg1"/>
                </a:solidFill>
                <a:latin typeface="Arial" pitchFamily="34" charset="0"/>
                <a:ea typeface="ＭＳ Ｐゴシック" pitchFamily="34" charset="-128"/>
              </a:defRPr>
            </a:lvl1pPr>
            <a:lvl2pPr marL="742950" indent="-285750">
              <a:defRPr sz="2400">
                <a:solidFill>
                  <a:schemeClr val="bg1"/>
                </a:solidFill>
                <a:latin typeface="Arial" pitchFamily="34" charset="0"/>
                <a:ea typeface="ＭＳ Ｐゴシック" pitchFamily="34" charset="-128"/>
              </a:defRPr>
            </a:lvl2pPr>
            <a:lvl3pPr marL="1143000" indent="-228600">
              <a:defRPr sz="2400">
                <a:solidFill>
                  <a:schemeClr val="bg1"/>
                </a:solidFill>
                <a:latin typeface="Arial" pitchFamily="34" charset="0"/>
                <a:ea typeface="ＭＳ Ｐゴシック" pitchFamily="34" charset="-128"/>
              </a:defRPr>
            </a:lvl3pPr>
            <a:lvl4pPr marL="1600200" indent="-228600">
              <a:defRPr sz="2400">
                <a:solidFill>
                  <a:schemeClr val="bg1"/>
                </a:solidFill>
                <a:latin typeface="Arial" pitchFamily="34" charset="0"/>
                <a:ea typeface="ＭＳ Ｐゴシック" pitchFamily="34" charset="-128"/>
              </a:defRPr>
            </a:lvl4pPr>
            <a:lvl5pPr marL="2057400" indent="-228600">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89000"/>
              </a:lnSpc>
              <a:spcBef>
                <a:spcPct val="0"/>
              </a:spcBef>
              <a:spcAft>
                <a:spcPct val="0"/>
              </a:spcAft>
              <a:buClr>
                <a:srgbClr val="FFFFFF"/>
              </a:buClr>
              <a:buSzPct val="100000"/>
              <a:buFont typeface="Arial" pitchFamily="34" charset="0"/>
              <a:defRPr sz="2400">
                <a:solidFill>
                  <a:schemeClr val="bg1"/>
                </a:solidFill>
                <a:latin typeface="Arial" pitchFamily="34" charset="0"/>
                <a:ea typeface="ＭＳ Ｐゴシック" pitchFamily="34" charset="-128"/>
              </a:defRPr>
            </a:lvl9pPr>
          </a:lstStyle>
          <a:p>
            <a:pPr marL="0" marR="0" lvl="0" indent="0" algn="l" defTabSz="449263" rtl="0" eaLnBrk="0" fontAlgn="base" latinLnBrk="0" hangingPunct="0">
              <a:lnSpc>
                <a:spcPct val="89000"/>
              </a:lnSpc>
              <a:spcBef>
                <a:spcPct val="0"/>
              </a:spcBef>
              <a:spcAft>
                <a:spcPct val="0"/>
              </a:spcAft>
              <a:buClr>
                <a:srgbClr val="FFFFFF"/>
              </a:buClr>
              <a:buSzPct val="100000"/>
              <a:buFont typeface="Arial" pitchFamily="34" charset="0"/>
              <a:buNone/>
              <a:tabLst/>
              <a:defRPr/>
            </a:pPr>
            <a:endParaRPr kumimoji="0" lang="en-US" altLang="en-US"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92162" name="Text Box 2"/>
          <p:cNvSpPr>
            <a:spLocks noGrp="1" noChangeArrowheads="1"/>
          </p:cNvSpPr>
          <p:nvPr>
            <p:ph type="body"/>
          </p:nvPr>
        </p:nvSpPr>
        <p:spPr>
          <a:xfrm>
            <a:off x="914400" y="4343400"/>
            <a:ext cx="5022850" cy="4114800"/>
          </a:xfrm>
          <a:noFill/>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7889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709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dirty="0">
                <a:latin typeface="Times New Roman" charset="0"/>
                <a:ea typeface="ＭＳ Ｐゴシック" charset="0"/>
                <a:cs typeface="ＭＳ Ｐゴシック" charset="0"/>
              </a:rPr>
              <a:t>当我们犯罪时我们与神仍然有关系吗？是的！</a:t>
            </a:r>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zh-CN" altLang="en-US" baseline="0" dirty="0">
                <a:latin typeface="Times New Roman" charset="0"/>
                <a:ea typeface="ＭＳ Ｐゴシック" charset="0"/>
                <a:cs typeface="ＭＳ Ｐゴシック" charset="0"/>
              </a:rPr>
              <a:t>罪不阻碍我们与神的关系但会阻碍我们与神的交通。</a:t>
            </a:r>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zh-CN" altLang="en-US" baseline="0" dirty="0">
                <a:latin typeface="Times New Roman" charset="0"/>
                <a:ea typeface="ＭＳ Ｐゴシック" charset="0"/>
                <a:cs typeface="ＭＳ Ｐゴシック" charset="0"/>
              </a:rPr>
              <a:t>旧约中的献祭并不能帮助人与神建立关系，而是帮助人恢复与神的交通。</a:t>
            </a:r>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771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OB-38-Salvation-11</a:t>
            </a:r>
          </a:p>
          <a:p>
            <a:pPr eaLnBrk="1" hangingPunct="1"/>
            <a:r>
              <a:rPr lang="en-US" dirty="0">
                <a:latin typeface="Times New Roman" charset="0"/>
                <a:ea typeface="ＭＳ Ｐゴシック" charset="0"/>
                <a:cs typeface="ＭＳ Ｐゴシック" charset="0"/>
              </a:rPr>
              <a:t>OS-03-Leviticus-130</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375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1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0" name="Rectangle 18"/>
            <p:cNvSpPr>
              <a:spLocks noChangeArrowheads="1"/>
            </p:cNvSpPr>
            <p:nvPr userDrawn="1"/>
          </p:nvSpPr>
          <p:spPr bwMode="hidden">
            <a:xfrm rot="39991575" flipH="1" flipV="1">
              <a:off x="5369"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n-US" noProof="0"/>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20" name="Rectangle 220"/>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221" name="Rectangle 221"/>
          <p:cNvSpPr>
            <a:spLocks noGrp="1" noChangeArrowheads="1"/>
          </p:cNvSpPr>
          <p:nvPr>
            <p:ph type="ftr" sz="quarter" idx="11"/>
          </p:nvPr>
        </p:nvSpPr>
        <p:spPr>
          <a:xfrm>
            <a:off x="3124200" y="6248400"/>
            <a:ext cx="2895600" cy="45720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222" name="Rectangle 222"/>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C75A2B46-B745-4B41-9151-458FF9B5476F}" type="slidenum">
              <a:rPr lang="en-US" altLang="en-US"/>
              <a:pPr/>
              <a:t>‹#›</a:t>
            </a:fld>
            <a:endParaRPr lang="en-US" altLang="en-US"/>
          </a:p>
        </p:txBody>
      </p:sp>
    </p:spTree>
    <p:extLst>
      <p:ext uri="{BB962C8B-B14F-4D97-AF65-F5344CB8AC3E}">
        <p14:creationId xmlns:p14="http://schemas.microsoft.com/office/powerpoint/2010/main" val="82266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B2FA0448-5FD6-4C4B-A413-AFEE3A97579C}"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1063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35005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344528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6009841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165297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4469655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5144427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404978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5382425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245638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44038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BE0B042B-E809-4A74-86A1-CDDA37D58ED4}"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1226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1340757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8787165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758628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9993346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2208485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589727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4365546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2902482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5464658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292974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2C01A6A7-DBE3-4D3A-8F5D-BA8C793FEEC5}"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77499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8921931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460719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315370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87827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812910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778125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341874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270298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356501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91072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B3CBE40-FDB6-4711-98A3-90C41A963E6C}" type="slidenum">
              <a:rPr lang="en-US" altLang="en-US"/>
              <a:pPr/>
              <a:t>‹#›</a:t>
            </a:fld>
            <a:endParaRPr lang="en-US" altLang="en-US"/>
          </a:p>
        </p:txBody>
      </p:sp>
      <p:sp>
        <p:nvSpPr>
          <p:cNvPr id="7" name="Rectangle 219"/>
          <p:cNvSpPr>
            <a:spLocks noGrp="1" noChangeArrowheads="1"/>
          </p:cNvSpPr>
          <p:nvPr>
            <p:ph type="dt" sz="half" idx="11"/>
          </p:nvPr>
        </p:nvSpPr>
        <p:spPr>
          <a:ln/>
        </p:spPr>
        <p:txBody>
          <a:bodyPr/>
          <a:lstStyle>
            <a:lvl1pPr>
              <a:defRPr/>
            </a:lvl1pPr>
          </a:lstStyle>
          <a:p>
            <a:endParaRPr lang="en-US" altLang="en-US"/>
          </a:p>
        </p:txBody>
      </p:sp>
      <p:sp>
        <p:nvSpPr>
          <p:cNvPr id="8"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468351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4459298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852108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057599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2531070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grpSp>
      <p:sp>
        <p:nvSpPr>
          <p:cNvPr id="68" name="Freeform 1094"/>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lgn="r" eaLnBrk="0" hangingPunct="0">
              <a:spcBef>
                <a:spcPct val="0"/>
              </a:spcBef>
              <a:buClrTx/>
              <a:buFontTx/>
              <a:buNone/>
              <a:defRPr/>
            </a:pPr>
            <a:endParaRPr lang="en-US" sz="1400">
              <a:solidFill>
                <a:srgbClr val="000000"/>
              </a:solidFill>
              <a:effectLst/>
              <a:latin typeface="Arial Narrow" pitchFamily="34" charset="0"/>
              <a:ea typeface="+mn-ea"/>
              <a:cs typeface="Times New Roman" pitchFamily="18"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fld id="{251A5CA0-A996-264E-974F-72FA17AE798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300295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909A0F1E-0CF3-2F49-B045-1AE5648ACF2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8423613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7115DE0F-C4C8-3243-8E18-29052C49F44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923063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89EC2690-EF66-A643-9D28-5E8BBD94AB7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470726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fld id="{F0593410-CC64-DD4B-B900-2211496A5680}"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0542144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fld id="{F8009416-B6EB-8C48-AC12-7060F220A87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800336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681109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fld id="{763F51CB-0AE9-E94B-AC97-744A7E77CB97}"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519331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E0D98EFD-3817-AD49-842A-609DCDBE2676}"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754061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fld id="{6D220877-0535-B04F-8556-F8505F685112}"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9477578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4D6D3825-CF49-7C4D-889B-6B00CB97A1AA}"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2188279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fld id="{E88ADFF9-45BE-A644-9840-B61BB70E3B03}"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0785553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grpSp>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endParaRPr lang="zh-CN" alt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endParaRPr lang="zh-CN" alt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9687C83-55EF-0D4B-A9F8-C2FD8BCF9285}" type="slidenum">
              <a:rPr lang="zh-CN" altLang="en-US"/>
              <a:pPr/>
              <a:t>‹#›</a:t>
            </a:fld>
            <a:endParaRPr lang="en-US" altLang="zh-CN"/>
          </a:p>
        </p:txBody>
      </p:sp>
    </p:spTree>
    <p:extLst>
      <p:ext uri="{BB962C8B-B14F-4D97-AF65-F5344CB8AC3E}">
        <p14:creationId xmlns:p14="http://schemas.microsoft.com/office/powerpoint/2010/main" val="41667852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0884A35A-8016-D445-A8D3-ECAC8CCD651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4609895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8760C6BD-43D8-5A47-8FBA-5CA1F3425C0B}"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9045203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3AC16AC1-0720-C442-B9DA-DC15C0986E5A}"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5579659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fld id="{7A49CA89-39D6-D74D-8075-9BBCB3651F5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901485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508710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fld id="{5B35011A-4463-C244-9DA4-2E87681FE40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8661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fld id="{6CB69A82-A131-934E-9DA1-904103B8B08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9701325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240F69B6-CB61-8545-8CDA-569969A9657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6561924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6381BA80-CC98-4C45-ADDA-2CE87C21979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15269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10450549-891B-4A4B-92BC-DF7880573618}"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5526082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6A3A429E-9483-6044-AC63-6936A5EF856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1361062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9066867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70084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81923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281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147121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1188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6435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8950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36175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40421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28753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04539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08756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3099295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6445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9086752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49008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22845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50550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93852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9626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6224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90859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21661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13965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7321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04582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461593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214576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53860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607974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879558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865247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783108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6118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738524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0135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377285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035736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229956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785463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9781085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267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97294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60511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92626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4143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56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AD0F1D3E-A2D1-4042-B443-F74725A34BD8}"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83331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618340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01932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53540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76740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53455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9952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471718"/>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01915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618060"/>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04870"/>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462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5930576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72"/>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211699"/>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150236"/>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949829"/>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335810"/>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02438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59039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26619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699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35278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18592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buClr>
                    <a:srgbClr val="330099"/>
                  </a:buClr>
                  <a:buFont typeface="Wingdings" charset="0"/>
                  <a:buNone/>
                  <a:defRPr/>
                </a:pPr>
                <a:endParaRPr lang="en-US">
                  <a:solidFill>
                    <a:srgbClr val="FFFFFF"/>
                  </a:solidFill>
                  <a:latin typeface="Arial"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buClr>
                    <a:srgbClr val="330099"/>
                  </a:buClr>
                  <a:buFont typeface="Wingdings" charset="0"/>
                  <a:buNone/>
                  <a:defRPr/>
                </a:pPr>
                <a:endParaRPr lang="en-US">
                  <a:solidFill>
                    <a:srgbClr val="FFFFFF"/>
                  </a:solidFill>
                  <a:latin typeface="Arial"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buClr>
                    <a:srgbClr val="330099"/>
                  </a:buClr>
                  <a:buFont typeface="Wingdings" charset="0"/>
                  <a:buNone/>
                  <a:defRPr/>
                </a:pPr>
                <a:endParaRPr lang="en-US">
                  <a:solidFill>
                    <a:srgbClr val="FFFFFF"/>
                  </a:solidFill>
                  <a:latin typeface="Arial" charset="0"/>
                  <a:ea typeface="ＭＳ Ｐゴシック" charset="0"/>
                  <a:cs typeface="ＭＳ Ｐゴシック" charset="0"/>
                </a:endParaRPr>
              </a:p>
            </p:txBody>
          </p:sp>
        </p:grpSp>
      </p:grpSp>
      <p:sp>
        <p:nvSpPr>
          <p:cNvPr id="31772"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1773"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31" name="Rectangle 31"/>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32" name="Rectangle 32"/>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CF0F02D1-7AAA-4669-87AA-E2DC8988BFA4}" type="slidenum">
              <a:rPr lang="en-US" altLang="en-US"/>
              <a:pPr>
                <a:buClr>
                  <a:srgbClr val="330099"/>
                </a:buClr>
              </a:pPr>
              <a:t>‹#›</a:t>
            </a:fld>
            <a:endParaRPr lang="en-US" altLang="en-US"/>
          </a:p>
        </p:txBody>
      </p:sp>
    </p:spTree>
    <p:extLst>
      <p:ext uri="{BB962C8B-B14F-4D97-AF65-F5344CB8AC3E}">
        <p14:creationId xmlns:p14="http://schemas.microsoft.com/office/powerpoint/2010/main" val="2671711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6EC79714-43F9-479F-A6A8-C82E439E42C1}" type="slidenum">
              <a:rPr lang="en-US" altLang="en-US"/>
              <a:pPr>
                <a:buClr>
                  <a:srgbClr val="330099"/>
                </a:buClr>
              </a:pPr>
              <a:t>‹#›</a:t>
            </a:fld>
            <a:endParaRPr lang="en-US" altLang="en-US"/>
          </a:p>
        </p:txBody>
      </p:sp>
    </p:spTree>
    <p:extLst>
      <p:ext uri="{BB962C8B-B14F-4D97-AF65-F5344CB8AC3E}">
        <p14:creationId xmlns:p14="http://schemas.microsoft.com/office/powerpoint/2010/main" val="1940613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60D09FD6-A91C-4306-88E4-30B15CA860F2}" type="slidenum">
              <a:rPr lang="en-US" altLang="en-US"/>
              <a:pPr>
                <a:buClr>
                  <a:srgbClr val="330099"/>
                </a:buClr>
              </a:pPr>
              <a:t>‹#›</a:t>
            </a:fld>
            <a:endParaRPr lang="en-US" altLang="en-US"/>
          </a:p>
        </p:txBody>
      </p:sp>
    </p:spTree>
    <p:extLst>
      <p:ext uri="{BB962C8B-B14F-4D97-AF65-F5344CB8AC3E}">
        <p14:creationId xmlns:p14="http://schemas.microsoft.com/office/powerpoint/2010/main" val="49633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A4310E32-D088-4AF8-B9E7-F87237D1EC03}" type="slidenum">
              <a:rPr lang="en-US" altLang="en-US"/>
              <a:pPr/>
              <a:t>‹#›</a:t>
            </a:fld>
            <a:endParaRPr lang="en-US" altLang="en-US"/>
          </a:p>
        </p:txBody>
      </p:sp>
      <p:sp>
        <p:nvSpPr>
          <p:cNvPr id="5" name="Rectangle 219"/>
          <p:cNvSpPr>
            <a:spLocks noGrp="1" noChangeArrowheads="1"/>
          </p:cNvSpPr>
          <p:nvPr>
            <p:ph type="dt" sz="half" idx="11"/>
          </p:nvPr>
        </p:nvSpPr>
        <p:spPr>
          <a:ln/>
        </p:spPr>
        <p:txBody>
          <a:bodyPr/>
          <a:lstStyle>
            <a:lvl1pPr>
              <a:defRPr/>
            </a:lvl1pPr>
          </a:lstStyle>
          <a:p>
            <a:endParaRPr lang="en-US" altLang="en-US"/>
          </a:p>
        </p:txBody>
      </p:sp>
      <p:sp>
        <p:nvSpPr>
          <p:cNvPr id="6"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83460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7"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FDA169C9-5C56-45FA-A41A-DCE26EE6D9D2}" type="slidenum">
              <a:rPr lang="en-US" altLang="en-US"/>
              <a:pPr>
                <a:buClr>
                  <a:srgbClr val="330099"/>
                </a:buClr>
              </a:pPr>
              <a:t>‹#›</a:t>
            </a:fld>
            <a:endParaRPr lang="en-US" altLang="en-US"/>
          </a:p>
        </p:txBody>
      </p:sp>
    </p:spTree>
    <p:extLst>
      <p:ext uri="{BB962C8B-B14F-4D97-AF65-F5344CB8AC3E}">
        <p14:creationId xmlns:p14="http://schemas.microsoft.com/office/powerpoint/2010/main" val="3262324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8"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9"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18E4E3B3-C3A7-4CF2-B085-B7E775522B3C}" type="slidenum">
              <a:rPr lang="en-US" altLang="en-US"/>
              <a:pPr>
                <a:buClr>
                  <a:srgbClr val="330099"/>
                </a:buClr>
              </a:pPr>
              <a:t>‹#›</a:t>
            </a:fld>
            <a:endParaRPr lang="en-US" altLang="en-US"/>
          </a:p>
        </p:txBody>
      </p:sp>
    </p:spTree>
    <p:extLst>
      <p:ext uri="{BB962C8B-B14F-4D97-AF65-F5344CB8AC3E}">
        <p14:creationId xmlns:p14="http://schemas.microsoft.com/office/powerpoint/2010/main" val="1303850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4"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C9FEBF14-4A01-4B40-8482-8FE884D52D80}" type="slidenum">
              <a:rPr lang="en-US" altLang="en-US"/>
              <a:pPr>
                <a:buClr>
                  <a:srgbClr val="330099"/>
                </a:buClr>
              </a:pPr>
              <a:t>‹#›</a:t>
            </a:fld>
            <a:endParaRPr lang="en-US" altLang="en-US"/>
          </a:p>
        </p:txBody>
      </p:sp>
    </p:spTree>
    <p:extLst>
      <p:ext uri="{BB962C8B-B14F-4D97-AF65-F5344CB8AC3E}">
        <p14:creationId xmlns:p14="http://schemas.microsoft.com/office/powerpoint/2010/main" val="2378211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3"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4"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5835C916-9F02-4B09-A84B-334C28FA557D}" type="slidenum">
              <a:rPr lang="en-US" altLang="en-US"/>
              <a:pPr>
                <a:buClr>
                  <a:srgbClr val="330099"/>
                </a:buClr>
              </a:pPr>
              <a:t>‹#›</a:t>
            </a:fld>
            <a:endParaRPr lang="en-US" altLang="en-US"/>
          </a:p>
        </p:txBody>
      </p:sp>
    </p:spTree>
    <p:extLst>
      <p:ext uri="{BB962C8B-B14F-4D97-AF65-F5344CB8AC3E}">
        <p14:creationId xmlns:p14="http://schemas.microsoft.com/office/powerpoint/2010/main" val="1939496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7"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674265FF-B166-466E-BE8E-00AC8113115F}" type="slidenum">
              <a:rPr lang="en-US" altLang="en-US"/>
              <a:pPr>
                <a:buClr>
                  <a:srgbClr val="330099"/>
                </a:buClr>
              </a:pPr>
              <a:t>‹#›</a:t>
            </a:fld>
            <a:endParaRPr lang="en-US" altLang="en-US"/>
          </a:p>
        </p:txBody>
      </p:sp>
    </p:spTree>
    <p:extLst>
      <p:ext uri="{BB962C8B-B14F-4D97-AF65-F5344CB8AC3E}">
        <p14:creationId xmlns:p14="http://schemas.microsoft.com/office/powerpoint/2010/main" val="1717658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7"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A53E6F51-95C2-483D-8A8D-A8C6E9AD55EA}" type="slidenum">
              <a:rPr lang="en-US" altLang="en-US"/>
              <a:pPr>
                <a:buClr>
                  <a:srgbClr val="330099"/>
                </a:buClr>
              </a:pPr>
              <a:t>‹#›</a:t>
            </a:fld>
            <a:endParaRPr lang="en-US" altLang="en-US"/>
          </a:p>
        </p:txBody>
      </p:sp>
    </p:spTree>
    <p:extLst>
      <p:ext uri="{BB962C8B-B14F-4D97-AF65-F5344CB8AC3E}">
        <p14:creationId xmlns:p14="http://schemas.microsoft.com/office/powerpoint/2010/main" val="3174891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57C9FA2B-8946-4029-BBA5-F751D084857B}" type="slidenum">
              <a:rPr lang="en-US" altLang="en-US"/>
              <a:pPr>
                <a:buClr>
                  <a:srgbClr val="330099"/>
                </a:buClr>
              </a:pPr>
              <a:t>‹#›</a:t>
            </a:fld>
            <a:endParaRPr lang="en-US" altLang="en-US"/>
          </a:p>
        </p:txBody>
      </p:sp>
    </p:spTree>
    <p:extLst>
      <p:ext uri="{BB962C8B-B14F-4D97-AF65-F5344CB8AC3E}">
        <p14:creationId xmlns:p14="http://schemas.microsoft.com/office/powerpoint/2010/main" val="777975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5" name="Rectangle 20"/>
          <p:cNvSpPr>
            <a:spLocks noGrp="1" noChangeArrowheads="1"/>
          </p:cNvSpPr>
          <p:nvPr>
            <p:ph type="ftr" sz="quarter" idx="11"/>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defRPr>
            </a:lvl1pPr>
          </a:lstStyle>
          <a:p>
            <a:pPr>
              <a:buClr>
                <a:srgbClr val="330099"/>
              </a:buClr>
            </a:pPr>
            <a:endParaRPr lang="en-US" altLang="en-US"/>
          </a:p>
        </p:txBody>
      </p:sp>
      <p:sp>
        <p:nvSpPr>
          <p:cNvPr id="6" name="Rectangle 21"/>
          <p:cNvSpPr>
            <a:spLocks noGrp="1" noChangeArrowheads="1"/>
          </p:cNvSpPr>
          <p:nvPr>
            <p:ph type="sldNum" sz="quarter" idx="12"/>
          </p:nvPr>
        </p:nvSpPr>
        <p:spPr/>
        <p:txBody>
          <a:bodyPr/>
          <a:lstStyle>
            <a:lvl1pPr eaLnBrk="1" hangingPunct="1">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330099"/>
              </a:buClr>
            </a:pPr>
            <a:fld id="{FB845807-1C39-4C0C-A397-414AFF808A9F}" type="slidenum">
              <a:rPr lang="en-US" altLang="en-US"/>
              <a:pPr>
                <a:buClr>
                  <a:srgbClr val="330099"/>
                </a:buClr>
              </a:pPr>
              <a:t>‹#›</a:t>
            </a:fld>
            <a:endParaRPr lang="en-US" altLang="en-US"/>
          </a:p>
        </p:txBody>
      </p:sp>
    </p:spTree>
    <p:extLst>
      <p:ext uri="{BB962C8B-B14F-4D97-AF65-F5344CB8AC3E}">
        <p14:creationId xmlns:p14="http://schemas.microsoft.com/office/powerpoint/2010/main" val="635567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8397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5"/>
          <p:cNvSpPr>
            <a:spLocks noGrp="1" noChangeArrowheads="1"/>
          </p:cNvSpPr>
          <p:nvPr>
            <p:ph type="ftr" sz="quarter" idx="11"/>
          </p:nvPr>
        </p:nvSpPr>
        <p:spPr>
          <a:xfrm>
            <a:off x="3505200" y="6248400"/>
            <a:ext cx="2895600" cy="457200"/>
          </a:xfrm>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6"/>
          <p:cNvSpPr>
            <a:spLocks noGrp="1" noChangeArrowheads="1"/>
          </p:cNvSpPr>
          <p:nvPr>
            <p:ph type="sldNum" sz="quarter" idx="12"/>
          </p:nvPr>
        </p:nvSpPr>
        <p:spPr>
          <a:xfrm>
            <a:off x="7086600" y="6248400"/>
            <a:ext cx="1905000" cy="457200"/>
          </a:xfrm>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493764A3-39DD-4A80-938D-DCBB3C59F357}" type="slidenum">
              <a:rPr lang="en-US" altLang="en-US"/>
              <a:pPr>
                <a:buClr>
                  <a:srgbClr val="CE9090"/>
                </a:buClr>
              </a:pPr>
              <a:t>‹#›</a:t>
            </a:fld>
            <a:endParaRPr lang="en-US" altLang="en-US"/>
          </a:p>
        </p:txBody>
      </p:sp>
    </p:spTree>
    <p:extLst>
      <p:ext uri="{BB962C8B-B14F-4D97-AF65-F5344CB8AC3E}">
        <p14:creationId xmlns:p14="http://schemas.microsoft.com/office/powerpoint/2010/main" val="27482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E5766AC6-1240-4512-9699-8B12AA0AC102}" type="slidenum">
              <a:rPr lang="en-US" altLang="en-US"/>
              <a:pPr>
                <a:buClr>
                  <a:srgbClr val="CE9090"/>
                </a:buClr>
              </a:pPr>
              <a:t>‹#›</a:t>
            </a:fld>
            <a:endParaRPr lang="en-US" altLang="en-US"/>
          </a:p>
        </p:txBody>
      </p:sp>
    </p:spTree>
    <p:extLst>
      <p:ext uri="{BB962C8B-B14F-4D97-AF65-F5344CB8AC3E}">
        <p14:creationId xmlns:p14="http://schemas.microsoft.com/office/powerpoint/2010/main" val="167683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C425EB81-388A-4FE4-98B8-DB53A5B61A23}"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23653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631663E-BC52-4B84-99BA-F922F3C41172}" type="slidenum">
              <a:rPr lang="en-US" altLang="en-US"/>
              <a:pPr>
                <a:buClr>
                  <a:srgbClr val="CE9090"/>
                </a:buClr>
              </a:pPr>
              <a:t>‹#›</a:t>
            </a:fld>
            <a:endParaRPr lang="en-US" altLang="en-US"/>
          </a:p>
        </p:txBody>
      </p:sp>
    </p:spTree>
    <p:extLst>
      <p:ext uri="{BB962C8B-B14F-4D97-AF65-F5344CB8AC3E}">
        <p14:creationId xmlns:p14="http://schemas.microsoft.com/office/powerpoint/2010/main" val="3347190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7"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70C4FB3-9C2B-4AEB-A94C-D8F7B0442FD5}" type="slidenum">
              <a:rPr lang="en-US" altLang="en-US"/>
              <a:pPr>
                <a:buClr>
                  <a:srgbClr val="CE9090"/>
                </a:buClr>
              </a:pPr>
              <a:t>‹#›</a:t>
            </a:fld>
            <a:endParaRPr lang="en-US" altLang="en-US"/>
          </a:p>
        </p:txBody>
      </p:sp>
    </p:spTree>
    <p:extLst>
      <p:ext uri="{BB962C8B-B14F-4D97-AF65-F5344CB8AC3E}">
        <p14:creationId xmlns:p14="http://schemas.microsoft.com/office/powerpoint/2010/main" val="4059120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8"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9"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74EFF768-F4F0-4891-8FD7-C4DA4CC2EDCB}" type="slidenum">
              <a:rPr lang="en-US" altLang="en-US"/>
              <a:pPr>
                <a:buClr>
                  <a:srgbClr val="CE9090"/>
                </a:buClr>
              </a:pPr>
              <a:t>‹#›</a:t>
            </a:fld>
            <a:endParaRPr lang="en-US" altLang="en-US"/>
          </a:p>
        </p:txBody>
      </p:sp>
    </p:spTree>
    <p:extLst>
      <p:ext uri="{BB962C8B-B14F-4D97-AF65-F5344CB8AC3E}">
        <p14:creationId xmlns:p14="http://schemas.microsoft.com/office/powerpoint/2010/main" val="2807270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4"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0F370EF3-3B10-45EB-B980-9C594898C066}" type="slidenum">
              <a:rPr lang="en-US" altLang="en-US"/>
              <a:pPr>
                <a:buClr>
                  <a:srgbClr val="CE9090"/>
                </a:buClr>
              </a:pPr>
              <a:t>‹#›</a:t>
            </a:fld>
            <a:endParaRPr lang="en-US" altLang="en-US"/>
          </a:p>
        </p:txBody>
      </p:sp>
    </p:spTree>
    <p:extLst>
      <p:ext uri="{BB962C8B-B14F-4D97-AF65-F5344CB8AC3E}">
        <p14:creationId xmlns:p14="http://schemas.microsoft.com/office/powerpoint/2010/main" val="951639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3"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4"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C0C9B72-F012-4748-997D-728E408E0F8D}" type="slidenum">
              <a:rPr lang="en-US" altLang="en-US"/>
              <a:pPr>
                <a:buClr>
                  <a:srgbClr val="CE9090"/>
                </a:buClr>
              </a:pPr>
              <a:t>‹#›</a:t>
            </a:fld>
            <a:endParaRPr lang="en-US" altLang="en-US"/>
          </a:p>
        </p:txBody>
      </p:sp>
    </p:spTree>
    <p:extLst>
      <p:ext uri="{BB962C8B-B14F-4D97-AF65-F5344CB8AC3E}">
        <p14:creationId xmlns:p14="http://schemas.microsoft.com/office/powerpoint/2010/main" val="931219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7"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D1B039AA-52FA-4A1D-BD4D-285D0044723A}" type="slidenum">
              <a:rPr lang="en-US" altLang="en-US"/>
              <a:pPr>
                <a:buClr>
                  <a:srgbClr val="CE9090"/>
                </a:buClr>
              </a:pPr>
              <a:t>‹#›</a:t>
            </a:fld>
            <a:endParaRPr lang="en-US" altLang="en-US"/>
          </a:p>
        </p:txBody>
      </p:sp>
    </p:spTree>
    <p:extLst>
      <p:ext uri="{BB962C8B-B14F-4D97-AF65-F5344CB8AC3E}">
        <p14:creationId xmlns:p14="http://schemas.microsoft.com/office/powerpoint/2010/main" val="1430116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7"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B2C323EC-505E-45AF-A9AB-13D40A797C80}" type="slidenum">
              <a:rPr lang="en-US" altLang="en-US"/>
              <a:pPr>
                <a:buClr>
                  <a:srgbClr val="CE9090"/>
                </a:buClr>
              </a:pPr>
              <a:t>‹#›</a:t>
            </a:fld>
            <a:endParaRPr lang="en-US" altLang="en-US"/>
          </a:p>
        </p:txBody>
      </p:sp>
    </p:spTree>
    <p:extLst>
      <p:ext uri="{BB962C8B-B14F-4D97-AF65-F5344CB8AC3E}">
        <p14:creationId xmlns:p14="http://schemas.microsoft.com/office/powerpoint/2010/main" val="3939036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A0157AF3-12F4-467F-AEBE-1269116DAA7B}" type="slidenum">
              <a:rPr lang="en-US" altLang="en-US"/>
              <a:pPr>
                <a:buClr>
                  <a:srgbClr val="CE9090"/>
                </a:buClr>
              </a:pPr>
              <a:t>‹#›</a:t>
            </a:fld>
            <a:endParaRPr lang="en-US" altLang="en-US"/>
          </a:p>
        </p:txBody>
      </p:sp>
    </p:spTree>
    <p:extLst>
      <p:ext uri="{BB962C8B-B14F-4D97-AF65-F5344CB8AC3E}">
        <p14:creationId xmlns:p14="http://schemas.microsoft.com/office/powerpoint/2010/main" val="3888665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5" name="Rectangle 1029"/>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defRPr>
            </a:lvl1pPr>
          </a:lstStyle>
          <a:p>
            <a:pPr>
              <a:buClr>
                <a:srgbClr val="CE9090"/>
              </a:buClr>
            </a:pPr>
            <a:endParaRPr lang="en-US" altLang="en-US"/>
          </a:p>
        </p:txBody>
      </p:sp>
      <p:sp>
        <p:nvSpPr>
          <p:cNvPr id="6" name="Rectangle 1030"/>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000000"/>
                  </a:outerShdw>
                </a:effectLst>
                <a:cs typeface="Arial" pitchFamily="34" charset="0"/>
              </a:defRPr>
            </a:lvl1pPr>
          </a:lstStyle>
          <a:p>
            <a:pPr>
              <a:buClr>
                <a:srgbClr val="CE9090"/>
              </a:buClr>
            </a:pPr>
            <a:fld id="{6310C10B-2519-4C0A-9148-144E8B7CB7FE}" type="slidenum">
              <a:rPr lang="en-US" altLang="en-US"/>
              <a:pPr>
                <a:buClr>
                  <a:srgbClr val="CE9090"/>
                </a:buClr>
              </a:pPr>
              <a:t>‹#›</a:t>
            </a:fld>
            <a:endParaRPr lang="en-US" altLang="en-US"/>
          </a:p>
        </p:txBody>
      </p:sp>
    </p:spTree>
    <p:extLst>
      <p:ext uri="{BB962C8B-B14F-4D97-AF65-F5344CB8AC3E}">
        <p14:creationId xmlns:p14="http://schemas.microsoft.com/office/powerpoint/2010/main" val="3680203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951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1D0CA48A-DE43-4A95-B7B8-C63069F2CF44}" type="slidenum">
              <a:rPr lang="en-US" altLang="en-US"/>
              <a:pPr/>
              <a:t>‹#›</a:t>
            </a:fld>
            <a:endParaRPr lang="en-US" altLang="en-US"/>
          </a:p>
        </p:txBody>
      </p:sp>
      <p:sp>
        <p:nvSpPr>
          <p:cNvPr id="8" name="Rectangle 219"/>
          <p:cNvSpPr>
            <a:spLocks noGrp="1" noChangeArrowheads="1"/>
          </p:cNvSpPr>
          <p:nvPr>
            <p:ph type="dt" sz="half" idx="11"/>
          </p:nvPr>
        </p:nvSpPr>
        <p:spPr>
          <a:ln/>
        </p:spPr>
        <p:txBody>
          <a:bodyPr/>
          <a:lstStyle>
            <a:lvl1pPr>
              <a:defRPr/>
            </a:lvl1pPr>
          </a:lstStyle>
          <a:p>
            <a:endParaRPr lang="en-US" altLang="en-US"/>
          </a:p>
        </p:txBody>
      </p:sp>
      <p:sp>
        <p:nvSpPr>
          <p:cNvPr id="9"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76029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600126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82006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96811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29363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03827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5782447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85395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2533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80069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16840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CCC20D57-77B8-4CFC-B1B9-E42813A4D7D9}" type="slidenum">
              <a:rPr lang="en-US" altLang="en-US"/>
              <a:pPr/>
              <a:t>‹#›</a:t>
            </a:fld>
            <a:endParaRPr lang="en-US" altLang="en-US"/>
          </a:p>
        </p:txBody>
      </p:sp>
      <p:sp>
        <p:nvSpPr>
          <p:cNvPr id="4" name="Rectangle 219"/>
          <p:cNvSpPr>
            <a:spLocks noGrp="1" noChangeArrowheads="1"/>
          </p:cNvSpPr>
          <p:nvPr>
            <p:ph type="dt" sz="half" idx="11"/>
          </p:nvPr>
        </p:nvSpPr>
        <p:spPr>
          <a:ln/>
        </p:spPr>
        <p:txBody>
          <a:bodyPr/>
          <a:lstStyle>
            <a:lvl1pPr>
              <a:defRPr/>
            </a:lvl1pPr>
          </a:lstStyle>
          <a:p>
            <a:endParaRPr lang="en-US" altLang="en-US"/>
          </a:p>
        </p:txBody>
      </p:sp>
      <p:sp>
        <p:nvSpPr>
          <p:cNvPr id="5"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591609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715777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73160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6195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32496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40133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98708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60875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532089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65726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832907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F930700C-E7D0-4BCF-9628-7AA75E30BDBD}" type="slidenum">
              <a:rPr lang="en-US" altLang="en-US"/>
              <a:pPr/>
              <a:t>‹#›</a:t>
            </a:fld>
            <a:endParaRPr lang="en-US" altLang="en-US"/>
          </a:p>
        </p:txBody>
      </p:sp>
      <p:sp>
        <p:nvSpPr>
          <p:cNvPr id="3" name="Rectangle 219"/>
          <p:cNvSpPr>
            <a:spLocks noGrp="1" noChangeArrowheads="1"/>
          </p:cNvSpPr>
          <p:nvPr>
            <p:ph type="dt" sz="half" idx="11"/>
          </p:nvPr>
        </p:nvSpPr>
        <p:spPr>
          <a:ln/>
        </p:spPr>
        <p:txBody>
          <a:bodyPr/>
          <a:lstStyle>
            <a:lvl1pPr>
              <a:defRPr/>
            </a:lvl1pPr>
          </a:lstStyle>
          <a:p>
            <a:endParaRPr lang="en-US" altLang="en-US"/>
          </a:p>
        </p:txBody>
      </p:sp>
      <p:sp>
        <p:nvSpPr>
          <p:cNvPr id="4"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97725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18240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04352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359516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0452899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646486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521F058-9C82-4165-A726-52980F1CCA4D}" type="slidenum">
              <a:rPr lang="en-US" altLang="en-US"/>
              <a:pPr>
                <a:buClr>
                  <a:srgbClr val="66CCFF"/>
                </a:buClr>
              </a:pPr>
              <a:t>‹#›</a:t>
            </a:fld>
            <a:endParaRPr lang="en-US" altLang="en-US"/>
          </a:p>
        </p:txBody>
      </p:sp>
    </p:spTree>
    <p:extLst>
      <p:ext uri="{BB962C8B-B14F-4D97-AF65-F5344CB8AC3E}">
        <p14:creationId xmlns:p14="http://schemas.microsoft.com/office/powerpoint/2010/main" val="3234501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74BCB24A-2800-4AB3-8DB2-BF4A9271C198}" type="slidenum">
              <a:rPr lang="en-US" altLang="en-US"/>
              <a:pPr>
                <a:buClr>
                  <a:srgbClr val="66CCFF"/>
                </a:buClr>
              </a:pPr>
              <a:t>‹#›</a:t>
            </a:fld>
            <a:endParaRPr lang="en-US" altLang="en-US"/>
          </a:p>
        </p:txBody>
      </p:sp>
    </p:spTree>
    <p:extLst>
      <p:ext uri="{BB962C8B-B14F-4D97-AF65-F5344CB8AC3E}">
        <p14:creationId xmlns:p14="http://schemas.microsoft.com/office/powerpoint/2010/main" val="8416876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70A2AE7-415C-4880-9336-63E29C420CFE}" type="slidenum">
              <a:rPr lang="en-US" altLang="en-US"/>
              <a:pPr>
                <a:buClr>
                  <a:srgbClr val="66CCFF"/>
                </a:buClr>
              </a:pPr>
              <a:t>‹#›</a:t>
            </a:fld>
            <a:endParaRPr lang="en-US" altLang="en-US"/>
          </a:p>
        </p:txBody>
      </p:sp>
    </p:spTree>
    <p:extLst>
      <p:ext uri="{BB962C8B-B14F-4D97-AF65-F5344CB8AC3E}">
        <p14:creationId xmlns:p14="http://schemas.microsoft.com/office/powerpoint/2010/main" val="3504217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69C8AE47-E785-4D5E-A042-F5BF0F04E1E6}" type="slidenum">
              <a:rPr lang="en-US" altLang="en-US"/>
              <a:pPr>
                <a:buClr>
                  <a:srgbClr val="66CCFF"/>
                </a:buClr>
              </a:pPr>
              <a:t>‹#›</a:t>
            </a:fld>
            <a:endParaRPr lang="en-US" altLang="en-US"/>
          </a:p>
        </p:txBody>
      </p:sp>
    </p:spTree>
    <p:extLst>
      <p:ext uri="{BB962C8B-B14F-4D97-AF65-F5344CB8AC3E}">
        <p14:creationId xmlns:p14="http://schemas.microsoft.com/office/powerpoint/2010/main" val="355374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8"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9"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A0CAF13F-01B2-43B5-B7B4-6AFDD3279F2C}" type="slidenum">
              <a:rPr lang="en-US" altLang="en-US"/>
              <a:pPr>
                <a:buClr>
                  <a:srgbClr val="66CCFF"/>
                </a:buClr>
              </a:pPr>
              <a:t>‹#›</a:t>
            </a:fld>
            <a:endParaRPr lang="en-US" altLang="en-US"/>
          </a:p>
        </p:txBody>
      </p:sp>
    </p:spTree>
    <p:extLst>
      <p:ext uri="{BB962C8B-B14F-4D97-AF65-F5344CB8AC3E}">
        <p14:creationId xmlns:p14="http://schemas.microsoft.com/office/powerpoint/2010/main" val="386645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E7C094D2-8F70-49D1-8AA6-29BA18472BA6}"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06093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0EF3CD8B-664B-411A-9FBC-32396724DD8D}" type="slidenum">
              <a:rPr lang="en-US" altLang="en-US"/>
              <a:pPr>
                <a:buClr>
                  <a:srgbClr val="66CCFF"/>
                </a:buClr>
              </a:pPr>
              <a:t>‹#›</a:t>
            </a:fld>
            <a:endParaRPr lang="en-US" altLang="en-US"/>
          </a:p>
        </p:txBody>
      </p:sp>
    </p:spTree>
    <p:extLst>
      <p:ext uri="{BB962C8B-B14F-4D97-AF65-F5344CB8AC3E}">
        <p14:creationId xmlns:p14="http://schemas.microsoft.com/office/powerpoint/2010/main" val="513128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3"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4"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FB73EBF5-09F9-4FE5-988C-F5B1BFE56315}" type="slidenum">
              <a:rPr lang="en-US" altLang="en-US"/>
              <a:pPr>
                <a:buClr>
                  <a:srgbClr val="66CCFF"/>
                </a:buClr>
              </a:pPr>
              <a:t>‹#›</a:t>
            </a:fld>
            <a:endParaRPr lang="en-US" altLang="en-US"/>
          </a:p>
        </p:txBody>
      </p:sp>
    </p:spTree>
    <p:extLst>
      <p:ext uri="{BB962C8B-B14F-4D97-AF65-F5344CB8AC3E}">
        <p14:creationId xmlns:p14="http://schemas.microsoft.com/office/powerpoint/2010/main" val="23530057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43CE3575-1977-4992-B7A3-33BD63719183}" type="slidenum">
              <a:rPr lang="en-US" altLang="en-US"/>
              <a:pPr>
                <a:buClr>
                  <a:srgbClr val="66CCFF"/>
                </a:buClr>
              </a:pPr>
              <a:t>‹#›</a:t>
            </a:fld>
            <a:endParaRPr lang="en-US" altLang="en-US"/>
          </a:p>
        </p:txBody>
      </p:sp>
    </p:spTree>
    <p:extLst>
      <p:ext uri="{BB962C8B-B14F-4D97-AF65-F5344CB8AC3E}">
        <p14:creationId xmlns:p14="http://schemas.microsoft.com/office/powerpoint/2010/main" val="3052700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7"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556563AD-B954-4BFC-833D-73E9EC86617C}" type="slidenum">
              <a:rPr lang="en-US" altLang="en-US"/>
              <a:pPr>
                <a:buClr>
                  <a:srgbClr val="66CCFF"/>
                </a:buClr>
              </a:pPr>
              <a:t>‹#›</a:t>
            </a:fld>
            <a:endParaRPr lang="en-US" altLang="en-US"/>
          </a:p>
        </p:txBody>
      </p:sp>
    </p:spTree>
    <p:extLst>
      <p:ext uri="{BB962C8B-B14F-4D97-AF65-F5344CB8AC3E}">
        <p14:creationId xmlns:p14="http://schemas.microsoft.com/office/powerpoint/2010/main" val="693862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B8FD29CC-9F89-43AF-9FC7-6AE68C82B09C}" type="slidenum">
              <a:rPr lang="en-US" altLang="en-US"/>
              <a:pPr>
                <a:buClr>
                  <a:srgbClr val="66CCFF"/>
                </a:buClr>
              </a:pPr>
              <a:t>‹#›</a:t>
            </a:fld>
            <a:endParaRPr lang="en-US" altLang="en-US"/>
          </a:p>
        </p:txBody>
      </p:sp>
    </p:spTree>
    <p:extLst>
      <p:ext uri="{BB962C8B-B14F-4D97-AF65-F5344CB8AC3E}">
        <p14:creationId xmlns:p14="http://schemas.microsoft.com/office/powerpoint/2010/main" val="2114464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5" name="Rectangle 5"/>
          <p:cNvSpPr>
            <a:spLocks noGrp="1" noChangeArrowheads="1"/>
          </p:cNvSpPr>
          <p:nvPr>
            <p:ph type="ftr" sz="quarter" idx="11"/>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defRPr>
            </a:lvl1pPr>
          </a:lstStyle>
          <a:p>
            <a:pPr>
              <a:buClr>
                <a:srgbClr val="66CCFF"/>
              </a:buClr>
            </a:pPr>
            <a:endParaRPr lang="en-US" altLang="en-US"/>
          </a:p>
        </p:txBody>
      </p:sp>
      <p:sp>
        <p:nvSpPr>
          <p:cNvPr id="6" name="Rectangle 6"/>
          <p:cNvSpPr>
            <a:spLocks noGrp="1" noChangeArrowheads="1"/>
          </p:cNvSpPr>
          <p:nvPr>
            <p:ph type="sldNum" sz="quarter" idx="12"/>
          </p:nvPr>
        </p:nvSpPr>
        <p:spPr/>
        <p:txBody>
          <a:bodyPr/>
          <a:lstStyle>
            <a:lvl1pPr eaLnBrk="1" hangingPunct="1">
              <a:spcBef>
                <a:spcPct val="20000"/>
              </a:spcBef>
              <a:buClr>
                <a:schemeClr val="hlink"/>
              </a:buClr>
              <a:buFont typeface="Wingdings" pitchFamily="2" charset="2"/>
              <a:buNone/>
              <a:defRPr>
                <a:effectLst>
                  <a:outerShdw blurRad="38100" dist="38100" dir="2700000" algn="tl">
                    <a:srgbClr val="336699"/>
                  </a:outerShdw>
                </a:effectLst>
                <a:cs typeface="Arial" pitchFamily="34" charset="0"/>
              </a:defRPr>
            </a:lvl1pPr>
          </a:lstStyle>
          <a:p>
            <a:pPr>
              <a:buClr>
                <a:srgbClr val="66CCFF"/>
              </a:buClr>
            </a:pPr>
            <a:fld id="{27AB4793-2FEF-4754-BAD9-F331B74CDAD2}" type="slidenum">
              <a:rPr lang="en-US" altLang="en-US"/>
              <a:pPr>
                <a:buClr>
                  <a:srgbClr val="66CCFF"/>
                </a:buClr>
              </a:pPr>
              <a:t>‹#›</a:t>
            </a:fld>
            <a:endParaRPr lang="en-US" altLang="en-US"/>
          </a:p>
        </p:txBody>
      </p:sp>
    </p:spTree>
    <p:extLst>
      <p:ext uri="{BB962C8B-B14F-4D97-AF65-F5344CB8AC3E}">
        <p14:creationId xmlns:p14="http://schemas.microsoft.com/office/powerpoint/2010/main" val="3215402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0" name="Rectangle 18"/>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11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411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fld id="{4360C1E0-21CA-49F3-9C20-6925F7A57E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4183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D4C6CF2F-D7A6-4258-839F-E4DB812702AE}"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279550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5704DA3F-DCE4-4FED-9AD9-D535BF42ABE9}"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8516387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5C2D3EFA-6C47-4EBF-8E99-60D985A1545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81492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96495F48-1533-44EA-BD3F-73EE55915814}" type="slidenum">
              <a:rPr lang="en-US" altLang="en-US"/>
              <a:pPr/>
              <a:t>‹#›</a:t>
            </a:fld>
            <a:endParaRPr lang="en-US" altLang="en-US"/>
          </a:p>
        </p:txBody>
      </p:sp>
      <p:sp>
        <p:nvSpPr>
          <p:cNvPr id="6" name="Rectangle 219"/>
          <p:cNvSpPr>
            <a:spLocks noGrp="1" noChangeArrowheads="1"/>
          </p:cNvSpPr>
          <p:nvPr>
            <p:ph type="dt" sz="half" idx="11"/>
          </p:nvPr>
        </p:nvSpPr>
        <p:spPr>
          <a:ln/>
        </p:spPr>
        <p:txBody>
          <a:bodyPr/>
          <a:lstStyle>
            <a:lvl1pPr>
              <a:defRPr/>
            </a:lvl1pPr>
          </a:lstStyle>
          <a:p>
            <a:endParaRPr lang="en-US" altLang="en-US"/>
          </a:p>
        </p:txBody>
      </p:sp>
      <p:sp>
        <p:nvSpPr>
          <p:cNvPr id="7" name="Rectangle 220"/>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679104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79133B72-97E4-4E55-A762-0947FDFDEDB5}" type="slidenum">
              <a:rPr lang="en-US" altLang="en-US">
                <a:solidFill>
                  <a:srgbClr val="FFFFFF"/>
                </a:solidFill>
              </a:rPr>
              <a:pPr/>
              <a:t>‹#›</a:t>
            </a:fld>
            <a:endParaRPr lang="en-US" alt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228961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DAFB5D78-46F4-4350-919F-FBC6CA1BE87A}"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575977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81D3C5F7-C8BA-4D01-81B7-A651814BA178}" type="slidenum">
              <a:rPr lang="en-US" altLang="en-US">
                <a:solidFill>
                  <a:srgbClr val="FFFFFF"/>
                </a:solidFill>
              </a:rPr>
              <a:pPr/>
              <a:t>‹#›</a:t>
            </a:fld>
            <a:endParaRPr lang="en-US" alt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180466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39F34CC8-CCED-4971-9C27-BC207E032742}"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883277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538223C3-7385-4B11-8FFE-0B06D206E244}"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7114904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30C054F6-8547-4A76-A350-38D7101C3AC5}"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66597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1FDDCF9B-5E35-4458-84F7-57B800225950}" type="slidenum">
              <a:rPr lang="en-US" altLang="en-US">
                <a:solidFill>
                  <a:srgbClr val="FFFFFF"/>
                </a:solidFill>
              </a:rPr>
              <a:pPr/>
              <a:t>‹#›</a:t>
            </a:fld>
            <a:endParaRPr lang="en-US" alt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455538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FDBCF481-8CF8-4B99-9386-F761FE284790}" type="slidenum">
              <a:rPr lang="en-US" altLang="en-US">
                <a:solidFill>
                  <a:srgbClr val="FFFFFF"/>
                </a:solidFill>
              </a:rPr>
              <a:pPr/>
              <a:t>‹#›</a:t>
            </a:fld>
            <a:endParaRPr lang="en-US" alt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581072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fld id="{3D750FA4-CF66-4497-BB15-BFB8FDC04CC3}" type="slidenum">
              <a:rPr lang="en-US" altLang="en-US">
                <a:solidFill>
                  <a:srgbClr val="FFFFFF"/>
                </a:solidFill>
              </a:rPr>
              <a:pPr/>
              <a:t>‹#›</a:t>
            </a:fld>
            <a:endParaRPr lang="en-US" alt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endParaRPr lang="en-US" alt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36780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84246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1.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4.wmf"/><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5.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8.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vert="eaVert"/>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algn="ctr" eaLnBrk="1" hangingPunct="1">
                <a:spcBef>
                  <a:spcPct val="0"/>
                </a:spcBef>
                <a:buClrTx/>
                <a:buFontTx/>
                <a:buNone/>
              </a:pPr>
              <a:endParaRPr lang="en-US" altLang="en-US" sz="1800">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accent2"/>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 xmlns:a14="http://schemas.microsoft.com/office/drawing/2010/main" w="9525">
                  <a:solidFill>
                    <a:schemeClr val="hlink"/>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ＭＳ Ｐゴシック" pitchFamily="34" charset="-128"/>
                </a:defRPr>
              </a:lvl9pPr>
            </a:lstStyle>
            <a:p>
              <a:pPr eaLnBrk="1" hangingPunct="1"/>
              <a:endParaRPr lang="en-US" altLang="en-US">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EC5A9DF3-C56E-426E-B196-0DB7552F3AD6}" type="slidenum">
              <a:rPr lang="en-US" altLang="en-US"/>
              <a:pPr/>
              <a:t>‹#›</a:t>
            </a:fld>
            <a:endParaRPr lang="en-US" altLang="en-US"/>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p>
        </p:txBody>
      </p:sp>
      <p:sp>
        <p:nvSpPr>
          <p:cNvPr id="40157"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3682"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Blip>
          <a:blip r:embed="rId15"/>
        </a:buBlip>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spcBef>
                  <a:spcPct val="0"/>
                </a:spcBef>
                <a:buClrTx/>
                <a:buFontTx/>
                <a:buNone/>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spcBef>
                  <a:spcPct val="0"/>
                </a:spcBef>
                <a:buClrTx/>
                <a:buFontTx/>
                <a:buNone/>
              </a:pPr>
              <a:endParaRPr lang="en-US" sz="2400">
                <a:solidFill>
                  <a:srgbClr val="FFFFFF"/>
                </a:solidFill>
                <a:effectLst/>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spcBef>
                <a:spcPct val="0"/>
              </a:spcBef>
              <a:buClr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spcBef>
                <a:spcPct val="0"/>
              </a:spcBef>
              <a:buClrTx/>
              <a:buFontTx/>
              <a:buNone/>
              <a:defRPr/>
            </a:pPr>
            <a:fld id="{61F442D0-A11F-2640-8129-5D1BEF7A3C1E}" type="slidenum">
              <a:rPr lang="en-US"/>
              <a:pPr>
                <a:spcBef>
                  <a:spcPct val="0"/>
                </a:spcBef>
                <a:buClrTx/>
                <a:buFontTx/>
                <a:buNone/>
                <a:defRPr/>
              </a:pPr>
              <a:t>‹#›</a:t>
            </a:fld>
            <a:endParaRPr lang="en-US"/>
          </a:p>
        </p:txBody>
      </p:sp>
    </p:spTree>
    <p:extLst>
      <p:ext uri="{BB962C8B-B14F-4D97-AF65-F5344CB8AC3E}">
        <p14:creationId xmlns:p14="http://schemas.microsoft.com/office/powerpoint/2010/main" val="1968562947"/>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85425478"/>
      </p:ext>
    </p:extLst>
  </p:cSld>
  <p:clrMap bg1="dk2" tx1="lt1" bg2="dk1"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2286000"/>
            <a:ext cx="9144000" cy="3581400"/>
            <a:chOff x="0" y="1968"/>
            <a:chExt cx="5760" cy="2256"/>
          </a:xfrm>
        </p:grpSpPr>
        <p:sp>
          <p:nvSpPr>
            <p:cNvPr id="544771"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2"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3"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4"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5"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6"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7"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8"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79"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0"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1"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2"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3"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4"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5"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6"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7"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8"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89"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0"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1"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2"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3"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4"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5"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6"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7"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8"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799"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0"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1"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2"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3"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4"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5"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6"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7"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8"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09"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0"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1"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2"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3"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4"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5"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6"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7"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8"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19"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0"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1"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2"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3"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4"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5"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6"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7"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8"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29"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0"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1"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2"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sp>
          <p:nvSpPr>
            <p:cNvPr id="544833"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Osaka" charset="0"/>
              </a:endParaRPr>
            </a:p>
          </p:txBody>
        </p:sp>
      </p:grpSp>
      <p:sp>
        <p:nvSpPr>
          <p:cNvPr id="2051"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2"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charset="0"/>
                <a:ea typeface="Osaka" charset="0"/>
                <a:cs typeface="Osaka" charset="0"/>
              </a:defRPr>
            </a:lvl1pPr>
          </a:lstStyle>
          <a:p>
            <a:pPr>
              <a:spcBef>
                <a:spcPct val="0"/>
              </a:spcBef>
              <a:buClrTx/>
              <a:buFontTx/>
              <a:buNone/>
            </a:pPr>
            <a:endParaRPr lang="en-US" altLang="ja-JP" sz="1400">
              <a:solidFill>
                <a:srgbClr val="FFFFFF"/>
              </a:solidFill>
              <a:effectLst/>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a:spcBef>
                <a:spcPct val="0"/>
              </a:spcBef>
              <a:buClrTx/>
              <a:buFontTx/>
              <a:buNone/>
            </a:pPr>
            <a:endParaRPr lang="en-US" altLang="ja-JP" sz="1400">
              <a:solidFill>
                <a:srgbClr val="FFFFFF"/>
              </a:solidFill>
              <a:effectLst/>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a:spcBef>
                <a:spcPct val="0"/>
              </a:spcBef>
              <a:buClrTx/>
              <a:buFontTx/>
              <a:buNone/>
            </a:pPr>
            <a:fld id="{B76D1A77-76B3-CF4D-ACC3-48671304A852}" type="slidenum">
              <a:rPr lang="en-US" altLang="ja-JP" sz="1400">
                <a:solidFill>
                  <a:srgbClr val="FFFFFF"/>
                </a:solidFill>
                <a:effectLst/>
              </a:rPr>
              <a:pPr>
                <a:spcBef>
                  <a:spcPct val="0"/>
                </a:spcBef>
                <a:buClrTx/>
                <a:buFontTx/>
                <a:buNone/>
              </a:pPr>
              <a:t>‹#›</a:t>
            </a:fld>
            <a:endParaRPr lang="en-US" altLang="ja-JP" sz="1400">
              <a:solidFill>
                <a:srgbClr val="FFFFFF"/>
              </a:solidFill>
              <a:effectLst/>
            </a:endParaRPr>
          </a:p>
        </p:txBody>
      </p:sp>
      <p:pic>
        <p:nvPicPr>
          <p:cNvPr id="2056" name="Picture 1095"/>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154510"/>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33826" name="Line 1026"/>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33382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2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2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30" name="Line 1030"/>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r" eaLnBrk="0" hangingPunct="0">
              <a:spcBef>
                <a:spcPct val="0"/>
              </a:spcBef>
              <a:buClrTx/>
              <a:buFontTx/>
              <a:buNone/>
              <a:defRPr/>
            </a:pPr>
            <a:endParaRPr lang="en-US" sz="1400">
              <a:solidFill>
                <a:srgbClr val="000000"/>
              </a:solidFill>
              <a:effectLst/>
              <a:latin typeface="Arial Narrow" pitchFamily="-108" charset="0"/>
              <a:ea typeface="Times New Roman" pitchFamily="-108" charset="0"/>
              <a:cs typeface="Times New Roman" pitchFamily="-108" charset="0"/>
            </a:endParaRPr>
          </a:p>
        </p:txBody>
      </p:sp>
      <p:sp>
        <p:nvSpPr>
          <p:cNvPr id="333831" name="Rectangle 1031"/>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r" eaLnBrk="0" hangingPunct="0">
              <a:spcBef>
                <a:spcPct val="0"/>
              </a:spcBef>
              <a:buClrTx/>
              <a:buFontTx/>
              <a:buNone/>
            </a:pPr>
            <a:endParaRPr lang="zh-CN" altLang="en-US" sz="1400">
              <a:solidFill>
                <a:srgbClr val="000000"/>
              </a:solidFill>
              <a:effectLst/>
              <a:latin typeface="Arial Narrow" charset="0"/>
              <a:ea typeface="SimSun" charset="0"/>
              <a:cs typeface="SimSu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5"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buClrTx/>
              <a:buFontTx/>
              <a:buNone/>
            </a:pPr>
            <a:endParaRPr lang="zh-CN" altLang="en-US" sz="1400">
              <a:solidFill>
                <a:srgbClr val="003300"/>
              </a:solidFill>
              <a:effectLst/>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buClrTx/>
              <a:buFontTx/>
              <a:buNone/>
            </a:pPr>
            <a:endParaRPr lang="zh-CN" altLang="en-US" sz="1400">
              <a:solidFill>
                <a:srgbClr val="003300"/>
              </a:solidFill>
              <a:effectLst/>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buClrTx/>
              <a:buFontTx/>
              <a:buNone/>
            </a:pPr>
            <a:fld id="{470222B2-1778-B342-AB99-FF78FC722615}" type="slidenum">
              <a:rPr lang="zh-CN" altLang="en-US" sz="1400">
                <a:solidFill>
                  <a:srgbClr val="003300"/>
                </a:solidFill>
                <a:effectLst/>
              </a:rPr>
              <a:pPr algn="r" eaLnBrk="0" hangingPunct="0">
                <a:buClrTx/>
                <a:buFontTx/>
                <a:buNone/>
              </a:pPr>
              <a:t>‹#›</a:t>
            </a:fld>
            <a:endParaRPr lang="en-US" altLang="zh-CN" sz="1400">
              <a:solidFill>
                <a:srgbClr val="003300"/>
              </a:solidFill>
              <a:effectLst/>
            </a:endParaRPr>
          </a:p>
        </p:txBody>
      </p:sp>
    </p:spTree>
    <p:extLst>
      <p:ext uri="{BB962C8B-B14F-4D97-AF65-F5344CB8AC3E}">
        <p14:creationId xmlns:p14="http://schemas.microsoft.com/office/powerpoint/2010/main" val="35013194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buClrTx/>
              <a:buFontTx/>
              <a:buNone/>
              <a:defRPr/>
            </a:pPr>
            <a:endParaRPr lang="en-US" sz="1400">
              <a:solidFill>
                <a:srgbClr val="FFFFFF"/>
              </a:solidFill>
              <a:effectLst/>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buClrTx/>
              <a:buFontTx/>
              <a:buNone/>
              <a:defRPr/>
            </a:pPr>
            <a:endParaRPr lang="en-US" sz="1400">
              <a:solidFill>
                <a:srgbClr val="FFFFFF"/>
              </a:solidFill>
              <a:effectLst/>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buClrTx/>
              <a:buFontTx/>
              <a:buNone/>
              <a:defRPr/>
            </a:pPr>
            <a:fld id="{EE65F3BD-2025-CF4D-9022-D1CF420A00F0}" type="slidenum">
              <a:rPr lang="en-US" sz="1400">
                <a:solidFill>
                  <a:srgbClr val="FFFFFF"/>
                </a:solidFill>
                <a:effectLst/>
                <a:ea typeface="ＭＳ Ｐゴシック" charset="0"/>
              </a:rPr>
              <a:pPr algn="r" eaLnBrk="0" hangingPunct="0">
                <a:buClrTx/>
                <a:buFontTx/>
                <a:buNone/>
                <a:defRPr/>
              </a:pPr>
              <a:t>‹#›</a:t>
            </a:fld>
            <a:endParaRPr lang="en-US" sz="1400">
              <a:solidFill>
                <a:srgbClr val="FFFFFF"/>
              </a:solidFill>
              <a:effectLst/>
              <a:ea typeface="ＭＳ Ｐゴシック" charset="0"/>
            </a:endParaRPr>
          </a:p>
        </p:txBody>
      </p:sp>
    </p:spTree>
    <p:extLst>
      <p:ext uri="{BB962C8B-B14F-4D97-AF65-F5344CB8AC3E}">
        <p14:creationId xmlns:p14="http://schemas.microsoft.com/office/powerpoint/2010/main" val="4144520251"/>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286907320"/>
      </p:ext>
    </p:extLst>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26406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EE65F3BD-2025-CF4D-9022-D1CF420A0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3738105"/>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777529197"/>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051606064"/>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685800" y="117475"/>
            <a:ext cx="8456613" cy="6738938"/>
            <a:chOff x="432" y="74"/>
            <a:chExt cx="5327" cy="4245"/>
          </a:xfrm>
        </p:grpSpPr>
        <p:sp>
          <p:nvSpPr>
            <p:cNvPr id="522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nvGrpSpPr>
            <p:cNvPr id="52233" name="Group 4"/>
            <p:cNvGrpSpPr>
              <a:grpSpLocks/>
            </p:cNvGrpSpPr>
            <p:nvPr/>
          </p:nvGrpSpPr>
          <p:grpSpPr bwMode="auto">
            <a:xfrm>
              <a:off x="2859" y="4250"/>
              <a:ext cx="2729" cy="41"/>
              <a:chOff x="2859" y="4250"/>
              <a:chExt cx="2729" cy="41"/>
            </a:xfrm>
          </p:grpSpPr>
          <p:sp>
            <p:nvSpPr>
              <p:cNvPr id="522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sp>
          <p:nvSpPr>
            <p:cNvPr id="522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522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grpSp>
      <p:sp>
        <p:nvSpPr>
          <p:cNvPr id="522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522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39"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buClrTx/>
              <a:buFontTx/>
              <a:buNone/>
              <a:defRPr sz="1400">
                <a:solidFill>
                  <a:srgbClr val="FFFFFF"/>
                </a:solidFill>
                <a:effectLst/>
                <a:latin typeface="Times New Roman" pitchFamily="18" charset="0"/>
              </a:defRPr>
            </a:lvl1pPr>
          </a:lstStyle>
          <a:p>
            <a:endParaRPr lang="en-US" altLang="en-US">
              <a:ea typeface="MS PGothic" pitchFamily="34" charset="-128"/>
            </a:endParaRPr>
          </a:p>
        </p:txBody>
      </p:sp>
      <p:sp>
        <p:nvSpPr>
          <p:cNvPr id="30740"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buClrTx/>
              <a:buFontTx/>
              <a:buNone/>
              <a:defRPr sz="1400">
                <a:solidFill>
                  <a:srgbClr val="FFFFFF"/>
                </a:solidFill>
                <a:effectLst/>
                <a:latin typeface="Times New Roman" pitchFamily="18" charset="0"/>
              </a:defRPr>
            </a:lvl1pPr>
          </a:lstStyle>
          <a:p>
            <a:endParaRPr lang="en-US" altLang="en-US">
              <a:ea typeface="MS PGothic" pitchFamily="34" charset="-128"/>
            </a:endParaRPr>
          </a:p>
        </p:txBody>
      </p:sp>
      <p:sp>
        <p:nvSpPr>
          <p:cNvPr id="30741"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buClrTx/>
              <a:buFontTx/>
              <a:buNone/>
              <a:defRPr sz="1400">
                <a:solidFill>
                  <a:srgbClr val="FFFFFF"/>
                </a:solidFill>
                <a:effectLst/>
                <a:latin typeface="Times New Roman" pitchFamily="18" charset="0"/>
              </a:defRPr>
            </a:lvl1pPr>
          </a:lstStyle>
          <a:p>
            <a:fld id="{C676BE6F-ABCE-4F54-A990-FD6587846C3E}"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90903087"/>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pitchFamily="-112" charset="0"/>
        </a:defRPr>
      </a:lvl6pPr>
      <a:lvl7pPr marL="914400" algn="ctr" rtl="0" fontAlgn="base">
        <a:spcBef>
          <a:spcPct val="0"/>
        </a:spcBef>
        <a:spcAft>
          <a:spcPct val="0"/>
        </a:spcAft>
        <a:defRPr kumimoji="1" sz="4400">
          <a:solidFill>
            <a:schemeClr val="tx2"/>
          </a:solidFill>
          <a:latin typeface="Times New Roman" pitchFamily="-112" charset="0"/>
        </a:defRPr>
      </a:lvl7pPr>
      <a:lvl8pPr marL="1371600" algn="ctr" rtl="0" fontAlgn="base">
        <a:spcBef>
          <a:spcPct val="0"/>
        </a:spcBef>
        <a:spcAft>
          <a:spcPct val="0"/>
        </a:spcAft>
        <a:defRPr kumimoji="1" sz="4400">
          <a:solidFill>
            <a:schemeClr val="tx2"/>
          </a:solidFill>
          <a:latin typeface="Times New Roman" pitchFamily="-112" charset="0"/>
        </a:defRPr>
      </a:lvl8pPr>
      <a:lvl9pPr marL="1828800" algn="ctr" rtl="0" fontAlgn="base">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ClrTx/>
              <a:buFontTx/>
              <a:buNone/>
              <a:defRPr sz="1400">
                <a:solidFill>
                  <a:srgbClr val="FFFFFF"/>
                </a:solidFill>
                <a:effectLst/>
              </a:defRPr>
            </a:lvl1pPr>
          </a:lstStyle>
          <a:p>
            <a:endParaRPr lang="en-US" altLang="en-US">
              <a:ea typeface="MS PGothic" pitchFamily="34" charset="-128"/>
            </a:endParaRPr>
          </a:p>
        </p:txBody>
      </p:sp>
      <p:sp>
        <p:nvSpPr>
          <p:cNvPr id="8294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solidFill>
                  <a:srgbClr val="FFFFFF"/>
                </a:solidFill>
                <a:effectLst/>
              </a:defRPr>
            </a:lvl1pPr>
          </a:lstStyle>
          <a:p>
            <a:endParaRPr lang="en-US" altLang="en-US">
              <a:ea typeface="MS PGothic" pitchFamily="34" charset="-128"/>
            </a:endParaRPr>
          </a:p>
        </p:txBody>
      </p:sp>
      <p:sp>
        <p:nvSpPr>
          <p:cNvPr id="8295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400">
                <a:solidFill>
                  <a:srgbClr val="FFFFFF"/>
                </a:solidFill>
                <a:effectLst/>
              </a:defRPr>
            </a:lvl1pPr>
          </a:lstStyle>
          <a:p>
            <a:fld id="{39AA2FA3-2740-41DE-8697-87E5D2F31428}"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178881511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2pPr>
      <a:lvl3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3pPr>
      <a:lvl4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4pPr>
      <a:lvl5pPr algn="l" rtl="0" eaLnBrk="0" fontAlgn="base" hangingPunct="0">
        <a:lnSpc>
          <a:spcPct val="90000"/>
        </a:lnSpc>
        <a:spcBef>
          <a:spcPct val="0"/>
        </a:spcBef>
        <a:spcAft>
          <a:spcPct val="0"/>
        </a:spcAft>
        <a:defRPr sz="4200">
          <a:solidFill>
            <a:schemeClr val="tx2"/>
          </a:solidFill>
          <a:latin typeface="Arial" pitchFamily="-112"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200">
          <a:solidFill>
            <a:schemeClr val="tx2"/>
          </a:solidFill>
          <a:latin typeface="Arial" pitchFamily="-112" charset="0"/>
        </a:defRPr>
      </a:lvl6pPr>
      <a:lvl7pPr marL="914400" algn="l" rtl="0" eaLnBrk="0" fontAlgn="base" hangingPunct="0">
        <a:lnSpc>
          <a:spcPct val="90000"/>
        </a:lnSpc>
        <a:spcBef>
          <a:spcPct val="0"/>
        </a:spcBef>
        <a:spcAft>
          <a:spcPct val="0"/>
        </a:spcAft>
        <a:defRPr sz="4200">
          <a:solidFill>
            <a:schemeClr val="tx2"/>
          </a:solidFill>
          <a:latin typeface="Arial" pitchFamily="-112" charset="0"/>
        </a:defRPr>
      </a:lvl7pPr>
      <a:lvl8pPr marL="1371600" algn="l" rtl="0" eaLnBrk="0" fontAlgn="base" hangingPunct="0">
        <a:lnSpc>
          <a:spcPct val="90000"/>
        </a:lnSpc>
        <a:spcBef>
          <a:spcPct val="0"/>
        </a:spcBef>
        <a:spcAft>
          <a:spcPct val="0"/>
        </a:spcAft>
        <a:defRPr sz="4200">
          <a:solidFill>
            <a:schemeClr val="tx2"/>
          </a:solidFill>
          <a:latin typeface="Arial" pitchFamily="-112" charset="0"/>
        </a:defRPr>
      </a:lvl8pPr>
      <a:lvl9pPr marL="1828800" algn="l" rtl="0" eaLnBrk="0" fontAlgn="base" hangingPunct="0">
        <a:lnSpc>
          <a:spcPct val="90000"/>
        </a:lnSpc>
        <a:spcBef>
          <a:spcPct val="0"/>
        </a:spcBef>
        <a:spcAft>
          <a:spcPct val="0"/>
        </a:spcAft>
        <a:defRPr sz="42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281254699"/>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28200184"/>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effectLst/>
                <a:latin typeface="Arial Black" pitchFamily="34" charset="0"/>
              </a:defRPr>
            </a:lvl1pPr>
          </a:lstStyle>
          <a:p>
            <a:endParaRPr lang="en-US" altLang="en-US">
              <a:ea typeface="MS PGothic" pitchFamily="34" charset="-128"/>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400">
                <a:solidFill>
                  <a:srgbClr val="FFFFFF"/>
                </a:solidFill>
                <a:effectLst/>
                <a:latin typeface="Arial Black" pitchFamily="34" charset="0"/>
              </a:defRPr>
            </a:lvl1pPr>
          </a:lstStyle>
          <a:p>
            <a:fld id="{6A9DE02B-A7EE-46F7-8434-CF58598F5753}"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2883383584"/>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993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4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5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6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spcBef>
                  <a:spcPct val="0"/>
                </a:spcBef>
                <a:buClrTx/>
                <a:buFontTx/>
                <a:buNone/>
              </a:pPr>
              <a:endParaRPr lang="en-US" altLang="en-US" sz="1800">
                <a:solidFill>
                  <a:srgbClr val="FFFFFF"/>
                </a:solidFill>
                <a:effectLst>
                  <a:outerShdw blurRad="38100" dist="38100" dir="2700000" algn="tl">
                    <a:srgbClr val="000000"/>
                  </a:outerShdw>
                </a:effectLst>
              </a:endParaRPr>
            </a:p>
          </p:txBody>
        </p:sp>
        <p:sp>
          <p:nvSpPr>
            <p:cNvPr id="3997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7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8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3999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0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1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2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3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4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5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6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7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8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09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0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1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2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3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4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sp>
          <p:nvSpPr>
            <p:cNvPr id="4015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000000"/>
                  </a:outerShdw>
                </a:effectLst>
              </a:endParaRPr>
            </a:p>
          </p:txBody>
        </p:sp>
      </p:grpSp>
      <p:sp>
        <p:nvSpPr>
          <p:cNvPr id="40154"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effectLst>
                  <a:outerShdw blurRad="38100" dist="38100" dir="2700000" algn="tl">
                    <a:srgbClr val="000000"/>
                  </a:outerShdw>
                </a:effectLst>
              </a:defRPr>
            </a:lvl1pPr>
          </a:lstStyle>
          <a:p>
            <a:fld id="{A60B8888-E696-4FD6-B195-AE5E39ECFE31}" type="slidenum">
              <a:rPr lang="en-US" altLang="en-US" smtClean="0">
                <a:solidFill>
                  <a:srgbClr val="FFFFFF"/>
                </a:solidFill>
                <a:ea typeface="MS PGothic" pitchFamily="34" charset="-128"/>
              </a:rPr>
              <a:pPr/>
              <a:t>‹#›</a:t>
            </a:fld>
            <a:endParaRPr lang="en-US" altLang="en-US">
              <a:solidFill>
                <a:srgbClr val="FFFFFF"/>
              </a:solidFill>
              <a:ea typeface="MS PGothic" pitchFamily="34" charset="-128"/>
            </a:endParaRPr>
          </a:p>
        </p:txBody>
      </p:sp>
      <p:sp>
        <p:nvSpPr>
          <p:cNvPr id="40155"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6"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effectLst>
                  <a:outerShdw blurRad="38100" dist="38100" dir="2700000" algn="tl">
                    <a:srgbClr val="000000"/>
                  </a:outerShdw>
                </a:effectLst>
              </a:defRPr>
            </a:lvl1pPr>
          </a:lstStyle>
          <a:p>
            <a:endParaRPr lang="en-US" altLang="en-US">
              <a:solidFill>
                <a:srgbClr val="FFFFFF"/>
              </a:solidFill>
              <a:ea typeface="MS PGothic" pitchFamily="34" charset="-128"/>
            </a:endParaRPr>
          </a:p>
        </p:txBody>
      </p:sp>
      <p:sp>
        <p:nvSpPr>
          <p:cNvPr id="40157"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158"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537723545"/>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5"/>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1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spcBef>
                <a:spcPct val="0"/>
              </a:spcBef>
              <a:buClrTx/>
              <a:buFontTx/>
              <a:buNone/>
              <a:defRPr/>
            </a:pPr>
            <a:endParaRPr lang="en-US">
              <a:effectLst/>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spcBef>
                <a:spcPct val="0"/>
              </a:spcBef>
              <a:buClrTx/>
              <a:buFontTx/>
              <a:buNone/>
              <a:defRPr/>
            </a:pPr>
            <a:endParaRPr lang="en-US">
              <a:effectLst/>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spcBef>
                <a:spcPct val="0"/>
              </a:spcBef>
              <a:buClrTx/>
              <a:buFontTx/>
              <a:buNone/>
            </a:pPr>
            <a:fld id="{111197F5-119A-7744-A3D0-076D05FD2A1B}" type="slidenum">
              <a:rPr lang="en-US" smtClean="0">
                <a:effectLst/>
                <a:latin typeface="Arial"/>
                <a:ea typeface="MS PGothic" charset="0"/>
                <a:cs typeface="MS PGothic" charset="0"/>
              </a:rPr>
              <a:pPr>
                <a:spcBef>
                  <a:spcPct val="0"/>
                </a:spcBef>
                <a:buClrTx/>
                <a:buFontTx/>
                <a:buNone/>
              </a:pPr>
              <a:t>‹#›</a:t>
            </a:fld>
            <a:endParaRPr lang="en-US">
              <a:effectLst/>
              <a:latin typeface="Arial"/>
              <a:ea typeface="MS PGothic" charset="0"/>
              <a:cs typeface="MS PGothic" charset="0"/>
            </a:endParaRPr>
          </a:p>
        </p:txBody>
      </p:sp>
    </p:spTree>
    <p:extLst>
      <p:ext uri="{BB962C8B-B14F-4D97-AF65-F5344CB8AC3E}">
        <p14:creationId xmlns:p14="http://schemas.microsoft.com/office/powerpoint/2010/main" val="3461754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6.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6.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4.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oleObject" Target="../embeddings/oleObject3.bin"/><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47.jpe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6.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9.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99.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0.xml"/></Relationships>
</file>

<file path=ppt/slides/_rels/slide7.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5.xml"/><Relationship Id="rId1" Type="http://schemas.openxmlformats.org/officeDocument/2006/relationships/slideLayout" Target="../slideLayouts/slideLayout19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6.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6.xml"/><Relationship Id="rId1" Type="http://schemas.openxmlformats.org/officeDocument/2006/relationships/themeOverride" Target="../theme/themeOverride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7463"/>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ctrTitle"/>
          </p:nvPr>
        </p:nvSpPr>
        <p:spPr>
          <a:xfrm>
            <a:off x="762000" y="457200"/>
            <a:ext cx="7772400" cy="2035175"/>
          </a:xfrm>
          <a:solidFill>
            <a:srgbClr val="000090"/>
          </a:solidFill>
        </p:spPr>
        <p:txBody>
          <a:bodyPr anchor="ctr"/>
          <a:lstStyle/>
          <a:p>
            <a:pPr eaLnBrk="1" hangingPunct="1"/>
            <a:r>
              <a:rPr lang="zh-TW" altLang="en-US" sz="6600" b="1" dirty="0"/>
              <a:t>我們要如何才能得救呢 </a:t>
            </a:r>
            <a:r>
              <a:rPr lang="en-US" altLang="zh-TW" sz="6600" b="1" dirty="0"/>
              <a:t>?</a:t>
            </a:r>
            <a:endParaRPr lang="en-US" altLang="en-US" sz="6600" b="1" dirty="0"/>
          </a:p>
        </p:txBody>
      </p:sp>
      <p:sp>
        <p:nvSpPr>
          <p:cNvPr id="6" name="Rectangle 5"/>
          <p:cNvSpPr>
            <a:spLocks noChangeArrowheads="1"/>
          </p:cNvSpPr>
          <p:nvPr/>
        </p:nvSpPr>
        <p:spPr bwMode="auto">
          <a:xfrm>
            <a:off x="2339975" y="6092825"/>
            <a:ext cx="68040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buClr>
                <a:srgbClr val="FFCC00"/>
              </a:buClr>
              <a:buSzPct val="70000"/>
            </a:pPr>
            <a:r>
              <a:rPr lang="en-US" altLang="en-US" sz="2000" b="1" dirty="0">
                <a:solidFill>
                  <a:srgbClr val="FFFFFF"/>
                </a:solidFill>
                <a:effectLst>
                  <a:outerShdw blurRad="38100" dist="38100" dir="2700000" algn="tl">
                    <a:srgbClr val="000000"/>
                  </a:outerShdw>
                </a:effectLst>
              </a:rPr>
              <a:t>Dr. Rick Griffith, </a:t>
            </a:r>
            <a:r>
              <a:rPr lang="zh-CN" altLang="en-US" sz="2000" b="1" dirty="0">
                <a:solidFill>
                  <a:srgbClr val="FFFFFF"/>
                </a:solidFill>
                <a:effectLst>
                  <a:outerShdw blurRad="38100" dist="38100" dir="2700000" algn="tl">
                    <a:srgbClr val="000000"/>
                  </a:outerShdw>
                </a:effectLst>
              </a:rPr>
              <a:t>新加坡神学院</a:t>
            </a:r>
            <a:br>
              <a:rPr lang="en-US" altLang="en-US" sz="2000" b="1" dirty="0">
                <a:solidFill>
                  <a:srgbClr val="FFFFFF"/>
                </a:solidFill>
                <a:effectLst>
                  <a:outerShdw blurRad="38100" dist="38100" dir="2700000" algn="tl">
                    <a:srgbClr val="000000"/>
                  </a:outerShdw>
                </a:effectLst>
              </a:rPr>
            </a:br>
            <a:r>
              <a:rPr lang="en-US" altLang="en-US" sz="2000" b="1" dirty="0">
                <a:solidFill>
                  <a:srgbClr val="FFFFFF"/>
                </a:solidFill>
                <a:effectLst>
                  <a:outerShdw blurRad="38100" dist="38100" dir="2700000" algn="tl">
                    <a:srgbClr val="000000"/>
                  </a:outerShdw>
                </a:effectLst>
              </a:rPr>
              <a:t>BibleStudyDownloads.org</a:t>
            </a:r>
          </a:p>
        </p:txBody>
      </p:sp>
      <p:sp>
        <p:nvSpPr>
          <p:cNvPr id="5" name="Text Box 21"/>
          <p:cNvSpPr txBox="1">
            <a:spLocks noChangeArrowheads="1"/>
          </p:cNvSpPr>
          <p:nvPr/>
        </p:nvSpPr>
        <p:spPr bwMode="auto">
          <a:xfrm>
            <a:off x="8329613" y="74613"/>
            <a:ext cx="684212"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175c</a:t>
            </a:r>
            <a:endParaRPr lang="en-US" altLang="en-US" sz="180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157017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旧约中的罪得赦免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管道</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（永不改变）</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堵塞</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交通</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（被罪阻碍）</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献祭</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承认</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罪得赦免恢复与神的交通，但与神的关系不受到威胁）</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339053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管道</a:t>
            </a:r>
            <a:r>
              <a:rPr kumimoji="1" lang="en-US" altLang="zh-CN" sz="3200" b="1" dirty="0">
                <a:solidFill>
                  <a:srgbClr val="FFFFFF"/>
                </a:solidFill>
                <a:ea typeface="ＭＳ Ｐゴシック" charset="0"/>
              </a:rPr>
              <a:t> = </a:t>
            </a:r>
            <a:r>
              <a:rPr kumimoji="1" lang="zh-CN" altLang="en-US" sz="3200" b="1" dirty="0">
                <a:solidFill>
                  <a:srgbClr val="FFFFFF"/>
                </a:solidFill>
                <a:ea typeface="ＭＳ Ｐゴシック" charset="0"/>
              </a:rPr>
              <a:t>与神的</a:t>
            </a:r>
            <a:r>
              <a:rPr kumimoji="1" lang="zh-CN" altLang="en-US" sz="3200" b="1" dirty="0">
                <a:solidFill>
                  <a:srgbClr val="FFFF00"/>
                </a:solidFill>
                <a:ea typeface="ＭＳ Ｐゴシック" charset="0"/>
              </a:rPr>
              <a:t>关系</a:t>
            </a:r>
            <a:r>
              <a:rPr kumimoji="1" lang="zh-CN" altLang="en-US" sz="3200" b="1" dirty="0">
                <a:solidFill>
                  <a:srgbClr val="FFFFFF"/>
                </a:solidFill>
                <a:ea typeface="ＭＳ Ｐゴシック" charset="0"/>
              </a:rPr>
              <a:t>（永不改变）</a:t>
            </a:r>
            <a:endParaRPr kumimoji="1" lang="en-US" altLang="zh-CN" sz="3200" b="1" dirty="0">
              <a:solidFill>
                <a:srgbClr val="FFFFFF"/>
              </a:solidFill>
              <a:ea typeface="ＭＳ Ｐゴシック"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堵塞</a:t>
            </a:r>
            <a:r>
              <a:rPr kumimoji="1" lang="en-US" altLang="zh-CN" sz="3200" b="1" dirty="0">
                <a:solidFill>
                  <a:srgbClr val="FFFFFF"/>
                </a:solidFill>
                <a:ea typeface="ＭＳ Ｐゴシック" charset="0"/>
              </a:rPr>
              <a:t> =</a:t>
            </a:r>
            <a:r>
              <a:rPr kumimoji="1" lang="zh-CN" altLang="en-US" sz="3200" b="1" dirty="0">
                <a:solidFill>
                  <a:srgbClr val="FFFFFF"/>
                </a:solidFill>
                <a:ea typeface="ＭＳ Ｐゴシック" charset="0"/>
              </a:rPr>
              <a:t>与神的</a:t>
            </a:r>
            <a:r>
              <a:rPr kumimoji="1" lang="zh-CN" altLang="en-US" sz="3200" b="1" dirty="0">
                <a:solidFill>
                  <a:srgbClr val="FFFF00"/>
                </a:solidFill>
                <a:ea typeface="ＭＳ Ｐゴシック" charset="0"/>
              </a:rPr>
              <a:t>团契</a:t>
            </a:r>
            <a:r>
              <a:rPr kumimoji="1" lang="zh-CN" altLang="en-US" sz="3200" b="1" dirty="0">
                <a:solidFill>
                  <a:srgbClr val="FFFFFF"/>
                </a:solidFill>
                <a:ea typeface="ＭＳ Ｐゴシック" charset="0"/>
              </a:rPr>
              <a:t>（被罪阻碍）</a:t>
            </a:r>
            <a:endParaRPr kumimoji="1" lang="en-US" altLang="zh-CN" sz="3200" b="1" dirty="0">
              <a:solidFill>
                <a:srgbClr val="FFFFFF"/>
              </a:solidFill>
              <a:ea typeface="ＭＳ Ｐゴシック"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eaLnBrk="1" hangingPunct="1">
              <a:buClrTx/>
              <a:defRPr/>
            </a:pPr>
            <a:r>
              <a:rPr kumimoji="1" lang="zh-CN" altLang="en-US" sz="3200" b="1" dirty="0">
                <a:solidFill>
                  <a:srgbClr val="FFFFFF"/>
                </a:solidFill>
                <a:ea typeface="ＭＳ Ｐゴシック" charset="0"/>
              </a:rPr>
              <a:t>基督的牺牲</a:t>
            </a:r>
            <a:r>
              <a:rPr kumimoji="1" lang="en-US" altLang="zh-CN" sz="3200" b="1" dirty="0">
                <a:solidFill>
                  <a:srgbClr val="FFFFFF"/>
                </a:solidFill>
                <a:ea typeface="ＭＳ Ｐゴシック" charset="0"/>
              </a:rPr>
              <a:t> = </a:t>
            </a:r>
            <a:r>
              <a:rPr kumimoji="1" lang="zh-CN" altLang="en-US" sz="3200" b="1" dirty="0">
                <a:solidFill>
                  <a:srgbClr val="FFFF00"/>
                </a:solidFill>
                <a:ea typeface="ＭＳ Ｐゴシック" charset="0"/>
              </a:rPr>
              <a:t>认罪</a:t>
            </a:r>
            <a:r>
              <a:rPr kumimoji="1" lang="zh-CN" altLang="en-US" sz="3200" b="1" dirty="0">
                <a:solidFill>
                  <a:srgbClr val="FFFFFF"/>
                </a:solidFill>
                <a:ea typeface="ＭＳ Ｐゴシック" charset="0"/>
              </a:rPr>
              <a:t>的基础（罪孽被原谅恢复团契，但是从未威胁过与神的关系）</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buClrTx/>
              <a:defRPr/>
            </a:pPr>
            <a:r>
              <a:rPr kumimoji="1" lang="zh-CN" altLang="en-US" sz="3600" b="1" kern="0" dirty="0">
                <a:solidFill>
                  <a:srgbClr val="000000"/>
                </a:solidFill>
                <a:effectLst/>
                <a:ea typeface="ＭＳ Ｐゴシック" charset="0"/>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4038600" y="1295400"/>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eaLnBrk="1" hangingPunct="1">
              <a:buClrTx/>
              <a:defRPr/>
            </a:pPr>
            <a:r>
              <a:rPr kumimoji="1" lang="ru-RU"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ＭＳ Ｐゴシック" charset="0"/>
                <a:cs typeface="Arial"/>
              </a:rPr>
              <a:t>“</a:t>
            </a:r>
            <a:r>
              <a:rPr lang="zh-TW" altLang="en-US" sz="2800" dirty="0">
                <a:solidFill>
                  <a:schemeClr val="bg1"/>
                </a:solidFill>
              </a:rPr>
              <a:t>我 们 若 认 自 己 的 罪 ， 神 是 信 实 的 ， 是 公 义 的 ， 必 要 赦 免 我 们 的 罪 ， 洗 净 我 们 一 切 的 不 义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1:9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简体和合本</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9555529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spcBef>
                <a:spcPct val="0"/>
              </a:spcBef>
              <a:buClrTx/>
              <a:buFontTx/>
              <a:buNone/>
            </a:pPr>
            <a:endParaRPr lang="zh-CN" altLang="en-US" sz="2400">
              <a:solidFill>
                <a:srgbClr val="000099"/>
              </a:solidFill>
              <a:effectLst/>
              <a:latin typeface="Times New Roman" charset="0"/>
              <a:ea typeface="SimSun" charset="0"/>
              <a:cs typeface="SimSun" charset="0"/>
            </a:endParaRPr>
          </a:p>
        </p:txBody>
      </p:sp>
      <p:sp>
        <p:nvSpPr>
          <p:cNvPr id="538627" name="Rectangle 1027"/>
          <p:cNvSpPr>
            <a:spLocks noGrp="1" noChangeArrowheads="1"/>
          </p:cNvSpPr>
          <p:nvPr>
            <p:ph type="title"/>
          </p:nvPr>
        </p:nvSpPr>
        <p:spPr>
          <a:xfrm>
            <a:off x="0" y="0"/>
            <a:ext cx="9144000" cy="609600"/>
          </a:xfrm>
          <a:solidFill>
            <a:srgbClr val="800000"/>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r>
              <a:rPr lang="zh-CN" altLang="en-US" sz="3200" b="1" i="0" dirty="0">
                <a:latin typeface="Arial Black" pitchFamily="34" charset="0"/>
                <a:ea typeface="SimSun" pitchFamily="2" charset="-122"/>
                <a:cs typeface="ＭＳ Ｐゴシック" charset="-128"/>
              </a:rPr>
              <a:t>旧约中的救赎</a:t>
            </a:r>
          </a:p>
        </p:txBody>
      </p:sp>
      <p:sp>
        <p:nvSpPr>
          <p:cNvPr id="54276" name="Text Box 1028"/>
          <p:cNvSpPr txBox="1">
            <a:spLocks noChangeArrowheads="1"/>
          </p:cNvSpPr>
          <p:nvPr/>
        </p:nvSpPr>
        <p:spPr bwMode="auto">
          <a:xfrm>
            <a:off x="8229600"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en-US" altLang="zh-CN" sz="2400" b="1">
                <a:solidFill>
                  <a:srgbClr val="F1F7E9"/>
                </a:solidFill>
                <a:effectLst/>
                <a:latin typeface="Arial" charset="0"/>
                <a:ea typeface="SimSun" charset="0"/>
                <a:cs typeface="SimSun" charset="0"/>
              </a:rPr>
              <a:t>119e</a:t>
            </a:r>
          </a:p>
        </p:txBody>
      </p:sp>
      <p:grpSp>
        <p:nvGrpSpPr>
          <p:cNvPr id="54277" name="Group 1029"/>
          <p:cNvGrpSpPr>
            <a:grpSpLocks/>
          </p:cNvGrpSpPr>
          <p:nvPr/>
        </p:nvGrpSpPr>
        <p:grpSpPr bwMode="auto">
          <a:xfrm>
            <a:off x="0" y="598488"/>
            <a:ext cx="9144000" cy="6259512"/>
            <a:chOff x="43" y="0"/>
            <a:chExt cx="3823" cy="4622"/>
          </a:xfrm>
        </p:grpSpPr>
        <p:sp>
          <p:nvSpPr>
            <p:cNvPr id="54278"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003300"/>
                  </a:solidFill>
                  <a:effectLst/>
                  <a:latin typeface="Arial Narrow" charset="0"/>
                  <a:ea typeface="SimSun" charset="0"/>
                  <a:cs typeface="SimSun" charset="0"/>
                </a:rPr>
                <a:t> </a:t>
              </a:r>
            </a:p>
            <a:p>
              <a:pPr algn="ctr" eaLnBrk="0" hangingPunct="0">
                <a:spcBef>
                  <a:spcPct val="0"/>
                </a:spcBef>
                <a:buClrTx/>
                <a:buFontTx/>
                <a:buNone/>
              </a:pPr>
              <a:endParaRPr lang="zh-CN" altLang="en-US" sz="2000">
                <a:solidFill>
                  <a:srgbClr val="003300"/>
                </a:solidFill>
                <a:effectLst/>
                <a:latin typeface="Arial Narrow" charset="0"/>
                <a:ea typeface="SimSun" charset="0"/>
                <a:cs typeface="SimSun" charset="0"/>
              </a:endParaRPr>
            </a:p>
          </p:txBody>
        </p:sp>
        <p:sp>
          <p:nvSpPr>
            <p:cNvPr id="54279" name="Rectangle 1031"/>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dirty="0">
                  <a:solidFill>
                    <a:srgbClr val="F1F7E9"/>
                  </a:solidFill>
                  <a:effectLst/>
                  <a:latin typeface="微軟正黑體" charset="0"/>
                  <a:ea typeface="微軟正黑體" charset="0"/>
                  <a:cs typeface="微軟正黑體" charset="0"/>
                </a:rPr>
                <a:t>旧约时期</a:t>
              </a:r>
              <a:endParaRPr lang="en-US" altLang="zh-CN" sz="2400" b="1" dirty="0">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dirty="0">
                  <a:solidFill>
                    <a:srgbClr val="F1F7E9"/>
                  </a:solidFill>
                  <a:effectLst/>
                  <a:latin typeface="微軟正黑體" charset="0"/>
                  <a:ea typeface="微軟正黑體" charset="0"/>
                  <a:cs typeface="微軟正黑體" charset="0"/>
                </a:rPr>
                <a:t>(</a:t>
              </a:r>
              <a:r>
                <a:rPr lang="zh-CN" altLang="en-US" sz="2400" b="1" dirty="0">
                  <a:solidFill>
                    <a:srgbClr val="F1F7E9"/>
                  </a:solidFill>
                  <a:effectLst/>
                  <a:latin typeface="微軟正黑體" charset="0"/>
                  <a:ea typeface="微軟正黑體" charset="0"/>
                  <a:cs typeface="微軟正黑體" charset="0"/>
                </a:rPr>
                <a:t>从摩西到基督的死</a:t>
              </a:r>
              <a:r>
                <a:rPr lang="en-US" altLang="zh-CN" sz="2400" b="1" dirty="0">
                  <a:solidFill>
                    <a:srgbClr val="F1F7E9"/>
                  </a:solidFill>
                  <a:effectLst/>
                  <a:latin typeface="微軟正黑體" charset="0"/>
                  <a:ea typeface="微軟正黑體" charset="0"/>
                  <a:cs typeface="微軟正黑體" charset="0"/>
                </a:rPr>
                <a:t>)</a:t>
              </a:r>
              <a:endParaRPr lang="en-US" altLang="zh-CN" sz="2400" dirty="0">
                <a:solidFill>
                  <a:srgbClr val="F1F7E9"/>
                </a:solidFill>
                <a:effectLst/>
                <a:latin typeface="微軟正黑體" charset="0"/>
                <a:ea typeface="微軟正黑體" charset="0"/>
                <a:cs typeface="微軟正黑體" charset="0"/>
              </a:endParaRPr>
            </a:p>
          </p:txBody>
        </p:sp>
        <p:sp>
          <p:nvSpPr>
            <p:cNvPr id="54280"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eaLnBrk="0" hangingPunct="0">
                <a:spcBef>
                  <a:spcPct val="0"/>
                </a:spcBef>
                <a:buClrTx/>
                <a:buFontTx/>
                <a:buNone/>
              </a:pPr>
              <a:r>
                <a:rPr lang="zh-CN" altLang="en-US" sz="2400" b="1">
                  <a:solidFill>
                    <a:srgbClr val="F1F7E9"/>
                  </a:solidFill>
                  <a:effectLst/>
                  <a:latin typeface="微軟正黑體" charset="0"/>
                  <a:ea typeface="微軟正黑體" charset="0"/>
                  <a:cs typeface="微軟正黑體" charset="0"/>
                </a:rPr>
                <a:t>新约时期</a:t>
              </a:r>
              <a:endParaRPr lang="en-US" altLang="zh-CN" sz="2400" b="1">
                <a:solidFill>
                  <a:srgbClr val="F1F7E9"/>
                </a:solidFill>
                <a:effectLst/>
                <a:latin typeface="微軟正黑體" charset="0"/>
                <a:ea typeface="微軟正黑體" charset="0"/>
                <a:cs typeface="微軟正黑體" charset="0"/>
              </a:endParaRPr>
            </a:p>
            <a:p>
              <a:pPr algn="ctr" eaLnBrk="0" hangingPunct="0">
                <a:spcBef>
                  <a:spcPct val="0"/>
                </a:spcBef>
                <a:buClrTx/>
                <a:buFontTx/>
                <a:buNone/>
              </a:pPr>
              <a:r>
                <a:rPr lang="en-US" altLang="zh-CN" sz="2400" b="1">
                  <a:solidFill>
                    <a:srgbClr val="F1F7E9"/>
                  </a:solidFill>
                  <a:effectLst/>
                  <a:latin typeface="微軟正黑體" charset="0"/>
                  <a:ea typeface="微軟正黑體" charset="0"/>
                  <a:cs typeface="微軟正黑體" charset="0"/>
                </a:rPr>
                <a:t>(</a:t>
              </a:r>
              <a:r>
                <a:rPr lang="zh-CN" altLang="en-US" sz="2400" b="1">
                  <a:solidFill>
                    <a:srgbClr val="F1F7E9"/>
                  </a:solidFill>
                  <a:effectLst/>
                  <a:latin typeface="微軟正黑體" charset="0"/>
                  <a:ea typeface="微軟正黑體" charset="0"/>
                  <a:cs typeface="微軟正黑體" charset="0"/>
                </a:rPr>
                <a:t>从基督的死到今天</a:t>
              </a:r>
              <a:r>
                <a:rPr lang="en-US" altLang="zh-CN" sz="2400" b="1">
                  <a:solidFill>
                    <a:srgbClr val="F1F7E9"/>
                  </a:solidFill>
                  <a:effectLst/>
                  <a:latin typeface="微軟正黑體" charset="0"/>
                  <a:ea typeface="微軟正黑體" charset="0"/>
                  <a:cs typeface="微軟正黑體" charset="0"/>
                </a:rPr>
                <a:t>)</a:t>
              </a:r>
              <a:endParaRPr lang="en-US" altLang="zh-CN" sz="2400">
                <a:solidFill>
                  <a:srgbClr val="F1F7E9"/>
                </a:solidFill>
                <a:effectLst/>
                <a:latin typeface="微軟正黑體" charset="0"/>
                <a:ea typeface="微軟正黑體" charset="0"/>
                <a:cs typeface="微軟正黑體" charset="0"/>
              </a:endParaRPr>
            </a:p>
          </p:txBody>
        </p:sp>
        <p:sp>
          <p:nvSpPr>
            <p:cNvPr id="54281"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救赎的基础</a:t>
              </a:r>
              <a:endParaRPr lang="zh-CN" altLang="en-US" sz="2000">
                <a:solidFill>
                  <a:srgbClr val="F1F7E9"/>
                </a:solidFill>
                <a:effectLst/>
                <a:latin typeface="微軟正黑體" charset="0"/>
                <a:ea typeface="微軟正黑體" charset="0"/>
                <a:cs typeface="微軟正黑體" charset="0"/>
              </a:endParaRPr>
            </a:p>
          </p:txBody>
        </p:sp>
        <p:sp>
          <p:nvSpPr>
            <p:cNvPr id="54282"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因血里有生命，所以能赎罪</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17:11b)</a:t>
              </a:r>
            </a:p>
          </p:txBody>
        </p:sp>
        <p:sp>
          <p:nvSpPr>
            <p:cNvPr id="54283"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基督之死是上帝恩典的供应</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TW" altLang="en-US" sz="2000">
                  <a:solidFill>
                    <a:srgbClr val="F1F7E9"/>
                  </a:solidFill>
                  <a:effectLst/>
                  <a:latin typeface="微軟正黑體" charset="0"/>
                  <a:ea typeface="微軟正黑體" charset="0"/>
                  <a:cs typeface="微軟正黑體" charset="0"/>
                </a:rPr>
                <a:t>若不流血，罪就不得赦免  了</a:t>
              </a:r>
              <a:r>
                <a:rPr lang="en-US" altLang="zh-CN" sz="2000">
                  <a:solidFill>
                    <a:srgbClr val="F1F7E9"/>
                  </a:solidFill>
                  <a:effectLst/>
                  <a:latin typeface="Arial Narrow" charset="0"/>
                  <a:ea typeface="SimSun" charset="0"/>
                  <a:cs typeface="SimSun" charset="0"/>
                </a:rPr>
                <a:t>,” </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9:22)</a:t>
              </a:r>
            </a:p>
          </p:txBody>
        </p:sp>
        <p:sp>
          <p:nvSpPr>
            <p:cNvPr id="54284"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救赎的条件</a:t>
              </a:r>
              <a:endParaRPr lang="en-US" sz="2000" b="1" i="1">
                <a:solidFill>
                  <a:srgbClr val="F1F7E9"/>
                </a:solidFill>
                <a:effectLst/>
                <a:latin typeface="微軟正黑體" charset="0"/>
                <a:ea typeface="微軟正黑體" charset="0"/>
                <a:cs typeface="微軟正黑體" charset="0"/>
              </a:endParaRPr>
            </a:p>
          </p:txBody>
        </p:sp>
        <p:sp>
          <p:nvSpPr>
            <p:cNvPr id="54285"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51:16-17)</a:t>
              </a:r>
            </a:p>
          </p:txBody>
        </p:sp>
        <p:sp>
          <p:nvSpPr>
            <p:cNvPr id="54286"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信靠神所启示的供应</a:t>
              </a:r>
              <a:r>
                <a:rPr lang="en-US" sz="2000">
                  <a:solidFill>
                    <a:srgbClr val="F1F7E9"/>
                  </a:solidFill>
                  <a:effectLst/>
                  <a:latin typeface="微軟正黑體" charset="0"/>
                  <a:ea typeface="微軟正黑體" charset="0"/>
                  <a:cs typeface="微軟正黑體" charset="0"/>
                </a:rPr>
                <a:t>—</a:t>
              </a:r>
              <a:r>
                <a:rPr lang="zh-CN" altLang="en-US" sz="2000">
                  <a:solidFill>
                    <a:srgbClr val="F1F7E9"/>
                  </a:solidFill>
                  <a:effectLst/>
                  <a:latin typeface="微軟正黑體" charset="0"/>
                  <a:ea typeface="微軟正黑體" charset="0"/>
                  <a:cs typeface="微軟正黑體" charset="0"/>
                </a:rPr>
                <a:t>白白的</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礼物</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加</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2:16)</a:t>
              </a:r>
            </a:p>
          </p:txBody>
        </p:sp>
        <p:sp>
          <p:nvSpPr>
            <p:cNvPr id="54287"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救赎的最终内容</a:t>
              </a:r>
              <a:endParaRPr lang="en-US" sz="2000" b="1" i="1">
                <a:solidFill>
                  <a:srgbClr val="F1F7E9"/>
                </a:solidFill>
                <a:effectLst/>
                <a:latin typeface="微軟正黑體" charset="0"/>
                <a:ea typeface="微軟正黑體" charset="0"/>
                <a:cs typeface="微軟正黑體" charset="0"/>
              </a:endParaRPr>
            </a:p>
          </p:txBody>
        </p:sp>
        <p:sp>
          <p:nvSpPr>
            <p:cNvPr id="54288"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先知劝告悔改，而不是献祭</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耶</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3:12)</a:t>
              </a:r>
            </a:p>
          </p:txBody>
        </p:sp>
        <p:sp>
          <p:nvSpPr>
            <p:cNvPr id="54289"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信靠的对象是神自己</a:t>
              </a:r>
              <a:r>
                <a:rPr lang="en-US" sz="2000">
                  <a:solidFill>
                    <a:srgbClr val="F1F7E9"/>
                  </a:solidFill>
                  <a:effectLst/>
                  <a:latin typeface="微軟正黑體" charset="0"/>
                  <a:ea typeface="微軟正黑體" charset="0"/>
                  <a:cs typeface="微軟正黑體" charset="0"/>
                </a:rPr>
                <a:t>—</a:t>
              </a:r>
            </a:p>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信心之人劝告对神的信靠</a:t>
              </a:r>
              <a:endParaRPr lang="en-US" altLang="zh-CN" sz="2000">
                <a:solidFill>
                  <a:srgbClr val="F1F7E9"/>
                </a:solidFill>
                <a:effectLst/>
                <a:latin typeface="微軟正黑體" charset="0"/>
                <a:ea typeface="微軟正黑體" charset="0"/>
                <a:cs typeface="微軟正黑體" charset="0"/>
              </a:endParaRPr>
            </a:p>
            <a:p>
              <a:pPr algn="ctr">
                <a:spcBef>
                  <a:spcPct val="0"/>
                </a:spcBef>
                <a:buClrTx/>
                <a:buFontTx/>
                <a:buNone/>
              </a:pP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来</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a:t>
              </a:r>
            </a:p>
          </p:txBody>
        </p:sp>
        <p:sp>
          <p:nvSpPr>
            <p:cNvPr id="54290"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救赎的特殊内容</a:t>
              </a:r>
              <a:endParaRPr lang="en-US" sz="2000" b="1" i="1">
                <a:solidFill>
                  <a:srgbClr val="F1F7E9"/>
                </a:solidFill>
                <a:effectLst/>
                <a:latin typeface="微軟正黑體" charset="0"/>
                <a:ea typeface="微軟正黑體" charset="0"/>
                <a:cs typeface="微軟正黑體" charset="0"/>
              </a:endParaRPr>
            </a:p>
          </p:txBody>
        </p:sp>
        <p:sp>
          <p:nvSpPr>
            <p:cNvPr id="54291"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信心的内容包含献祭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和 </a:t>
              </a:r>
              <a:r>
                <a:rPr lang="zh-CN" altLang="en-US" sz="2000">
                  <a:solidFill>
                    <a:srgbClr val="F1F7E9"/>
                  </a:solidFill>
                  <a:effectLst/>
                  <a:latin typeface="微軟正黑體" charset="0"/>
                  <a:ea typeface="微軟正黑體" charset="0"/>
                  <a:cs typeface="微軟正黑體" charset="0"/>
                </a:rPr>
                <a:t>应许</a:t>
              </a:r>
              <a:r>
                <a:rPr lang="en-US" sz="2000">
                  <a:solidFill>
                    <a:srgbClr val="F1F7E9"/>
                  </a:solidFill>
                  <a:effectLst/>
                  <a:latin typeface="微軟正黑體" charset="0"/>
                  <a:ea typeface="微軟正黑體" charset="0"/>
                  <a:cs typeface="微軟正黑體" charset="0"/>
                </a:rPr>
                <a:t>: </a:t>
              </a:r>
              <a:r>
                <a:rPr lang="zh-CN" altLang="en-US" sz="2000">
                  <a:solidFill>
                    <a:srgbClr val="F1F7E9"/>
                  </a:solidFill>
                  <a:effectLst/>
                  <a:latin typeface="微軟正黑體" charset="0"/>
                  <a:ea typeface="微軟正黑體" charset="0"/>
                  <a:cs typeface="微軟正黑體" charset="0"/>
                </a:rPr>
                <a:t>动物</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3:21), </a:t>
              </a:r>
              <a:r>
                <a:rPr lang="zh-CN" altLang="en-US" sz="2000">
                  <a:solidFill>
                    <a:srgbClr val="F1F7E9"/>
                  </a:solidFill>
                  <a:effectLst/>
                  <a:latin typeface="微軟正黑體" charset="0"/>
                  <a:ea typeface="微軟正黑體" charset="0"/>
                  <a:cs typeface="微軟正黑體" charset="0"/>
                </a:rPr>
                <a:t>亚伯的献祭</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4:4), </a:t>
              </a:r>
              <a:r>
                <a:rPr lang="zh-CN" altLang="en-US" sz="2000">
                  <a:solidFill>
                    <a:srgbClr val="F1F7E9"/>
                  </a:solidFill>
                  <a:effectLst/>
                  <a:latin typeface="微軟正黑體" charset="0"/>
                  <a:ea typeface="微軟正黑體" charset="0"/>
                  <a:cs typeface="微軟正黑體" charset="0"/>
                </a:rPr>
                <a:t>亚伯拉罕的约</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创</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15)</a:t>
              </a:r>
            </a:p>
          </p:txBody>
        </p:sp>
        <p:sp>
          <p:nvSpPr>
            <p:cNvPr id="54292"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信心的新内容是基督所流的血</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彼前</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1:18-21) </a:t>
              </a:r>
              <a:r>
                <a:rPr lang="zh-CN" altLang="en-US" sz="2000">
                  <a:solidFill>
                    <a:srgbClr val="F1F7E9"/>
                  </a:solidFill>
                  <a:effectLst/>
                  <a:latin typeface="微軟正黑體" charset="0"/>
                  <a:ea typeface="微軟正黑體" charset="0"/>
                  <a:cs typeface="微軟正黑體" charset="0"/>
                </a:rPr>
                <a:t>将罪除去</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旧约的献祭仅仅覆盖了罪</a:t>
              </a:r>
              <a:r>
                <a:rPr lang="en-US" altLang="zh-CN" sz="2000">
                  <a:solidFill>
                    <a:srgbClr val="F1F7E9"/>
                  </a:solidFill>
                  <a:effectLst/>
                  <a:latin typeface="Arial Narrow" charset="0"/>
                  <a:ea typeface="SimSun" charset="0"/>
                  <a:cs typeface="SimSun" charset="0"/>
                </a:rPr>
                <a:t>)</a:t>
              </a:r>
            </a:p>
          </p:txBody>
        </p:sp>
        <p:sp>
          <p:nvSpPr>
            <p:cNvPr id="54293"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b="1" i="1">
                  <a:solidFill>
                    <a:srgbClr val="F1F7E9"/>
                  </a:solidFill>
                  <a:effectLst/>
                  <a:latin typeface="微軟正黑體" charset="0"/>
                  <a:ea typeface="微軟正黑體" charset="0"/>
                  <a:cs typeface="微軟正黑體" charset="0"/>
                </a:rPr>
                <a:t>信徒得救的表现</a:t>
              </a:r>
              <a:endParaRPr lang="en-US" sz="2000" b="1" i="1">
                <a:solidFill>
                  <a:srgbClr val="F1F7E9"/>
                </a:solidFill>
                <a:effectLst/>
                <a:latin typeface="微軟正黑體" charset="0"/>
                <a:ea typeface="微軟正黑體" charset="0"/>
                <a:cs typeface="微軟正黑體" charset="0"/>
              </a:endParaRPr>
            </a:p>
          </p:txBody>
        </p:sp>
        <p:sp>
          <p:nvSpPr>
            <p:cNvPr id="54294"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遵守道德律法，动物献祭，摩西律法</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民法和礼仪</a:t>
              </a:r>
              <a:r>
                <a:rPr lang="en-US" altLang="zh-CN" sz="2000">
                  <a:solidFill>
                    <a:srgbClr val="F1F7E9"/>
                  </a:solidFill>
                  <a:effectLst/>
                  <a:latin typeface="Arial Narrow" charset="0"/>
                  <a:ea typeface="SimSun" charset="0"/>
                  <a:cs typeface="SimSun" charset="0"/>
                </a:rPr>
                <a:t>)</a:t>
              </a:r>
            </a:p>
          </p:txBody>
        </p:sp>
        <p:sp>
          <p:nvSpPr>
            <p:cNvPr id="54295"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spcBef>
                  <a:spcPct val="0"/>
                </a:spcBef>
                <a:buClrTx/>
                <a:buFontTx/>
                <a:buNone/>
              </a:pPr>
              <a:r>
                <a:rPr lang="zh-CN" altLang="en-US" sz="2000">
                  <a:solidFill>
                    <a:srgbClr val="F1F7E9"/>
                  </a:solidFill>
                  <a:effectLst/>
                  <a:latin typeface="微軟正黑體" charset="0"/>
                  <a:ea typeface="微軟正黑體" charset="0"/>
                  <a:cs typeface="微軟正黑體" charset="0"/>
                </a:rPr>
                <a:t>遵守道德律法，守圣餐，洗礼等。因着圣灵的工作</a:t>
              </a:r>
              <a:r>
                <a:rPr lang="en-US" sz="2000">
                  <a:solidFill>
                    <a:srgbClr val="F1F7E9"/>
                  </a:solidFill>
                  <a:effectLst/>
                  <a:latin typeface="微軟正黑體" charset="0"/>
                  <a:ea typeface="微軟正黑體" charset="0"/>
                  <a:cs typeface="微軟正黑體" charset="0"/>
                </a:rPr>
                <a:t> </a:t>
              </a:r>
              <a:r>
                <a:rPr lang="en-US" altLang="zh-CN" sz="2000">
                  <a:solidFill>
                    <a:srgbClr val="F1F7E9"/>
                  </a:solidFill>
                  <a:effectLst/>
                  <a:latin typeface="Arial Narrow" charset="0"/>
                  <a:ea typeface="SimSun" charset="0"/>
                  <a:cs typeface="SimSun" charset="0"/>
                </a:rPr>
                <a:t>(</a:t>
              </a:r>
              <a:r>
                <a:rPr lang="zh-CN" altLang="en-US" sz="2000">
                  <a:solidFill>
                    <a:srgbClr val="F1F7E9"/>
                  </a:solidFill>
                  <a:effectLst/>
                  <a:latin typeface="微軟正黑體" charset="0"/>
                  <a:ea typeface="微軟正黑體" charset="0"/>
                  <a:cs typeface="微軟正黑體" charset="0"/>
                </a:rPr>
                <a:t>罗</a:t>
              </a:r>
              <a:r>
                <a:rPr lang="zh-CN" altLang="en-US" sz="2000">
                  <a:solidFill>
                    <a:srgbClr val="F1F7E9"/>
                  </a:solidFill>
                  <a:effectLst/>
                  <a:latin typeface="Arial Narrow" charset="0"/>
                  <a:ea typeface="SimSun" charset="0"/>
                  <a:cs typeface="SimSun" charset="0"/>
                </a:rPr>
                <a:t> </a:t>
              </a:r>
              <a:r>
                <a:rPr lang="en-US" altLang="zh-CN" sz="2000">
                  <a:solidFill>
                    <a:srgbClr val="F1F7E9"/>
                  </a:solidFill>
                  <a:effectLst/>
                  <a:latin typeface="Arial Narrow" charset="0"/>
                  <a:ea typeface="SimSun" charset="0"/>
                  <a:cs typeface="SimSun" charset="0"/>
                </a:rPr>
                <a:t>8:9)</a:t>
              </a:r>
            </a:p>
          </p:txBody>
        </p:sp>
      </p:grpSp>
      <p:sp>
        <p:nvSpPr>
          <p:cNvPr id="24" name="Rectangle 25"/>
          <p:cNvSpPr>
            <a:spLocks noChangeArrowheads="1"/>
          </p:cNvSpPr>
          <p:nvPr/>
        </p:nvSpPr>
        <p:spPr bwMode="auto">
          <a:xfrm>
            <a:off x="0" y="3657600"/>
            <a:ext cx="9296400" cy="32004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
        <p:nvSpPr>
          <p:cNvPr id="25" name="Rectangle 26"/>
          <p:cNvSpPr>
            <a:spLocks noChangeArrowheads="1"/>
          </p:cNvSpPr>
          <p:nvPr/>
        </p:nvSpPr>
        <p:spPr bwMode="auto">
          <a:xfrm>
            <a:off x="0" y="4705337"/>
            <a:ext cx="9296400" cy="22098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
        <p:nvSpPr>
          <p:cNvPr id="26" name="Rectangle 27"/>
          <p:cNvSpPr>
            <a:spLocks noChangeArrowheads="1"/>
          </p:cNvSpPr>
          <p:nvPr/>
        </p:nvSpPr>
        <p:spPr bwMode="auto">
          <a:xfrm>
            <a:off x="0" y="6000737"/>
            <a:ext cx="9296400" cy="914400"/>
          </a:xfrm>
          <a:prstGeom prst="rect">
            <a:avLst/>
          </a:prstGeom>
          <a:solidFill>
            <a:srgbClr val="000000"/>
          </a:solidFill>
          <a:ln w="9525">
            <a:no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808000"/>
              </a:buClr>
            </a:pPr>
            <a:endParaRPr lang="en-US" altLang="en-US">
              <a:solidFill>
                <a:srgbClr val="003300"/>
              </a:solidFill>
              <a:effectLst>
                <a:outerShdw blurRad="38100" dist="38100" dir="2700000" algn="tl">
                  <a:srgbClr val="FFFFFF"/>
                </a:outerShdw>
              </a:effectLst>
              <a:cs typeface="Arial" pitchFamily="34" charset="0"/>
            </a:endParaRPr>
          </a:p>
        </p:txBody>
      </p:sp>
    </p:spTree>
    <p:extLst>
      <p:ext uri="{BB962C8B-B14F-4D97-AF65-F5344CB8AC3E}">
        <p14:creationId xmlns:p14="http://schemas.microsoft.com/office/powerpoint/2010/main" val="112747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5298" name="Picture 8"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r>
              <a:rPr lang="zh-CN" altLang="en-US" b="1">
                <a:solidFill>
                  <a:schemeClr val="bg2"/>
                </a:solidFill>
                <a:latin typeface="DFKai-SB" charset="0"/>
                <a:ea typeface="DFKai-SB" charset="0"/>
                <a:cs typeface="DFKai-SB" charset="0"/>
              </a:rPr>
              <a:t>总而言之</a:t>
            </a:r>
          </a:p>
        </p:txBody>
      </p:sp>
      <p:sp>
        <p:nvSpPr>
          <p:cNvPr id="55300"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0"/>
              </a:spcBef>
              <a:buClrTx/>
              <a:buFontTx/>
              <a:buNone/>
            </a:pPr>
            <a:r>
              <a:rPr lang="en-US" altLang="zh-CN" sz="2400">
                <a:solidFill>
                  <a:srgbClr val="CBCBCB"/>
                </a:solidFill>
                <a:effectLst/>
                <a:latin typeface="Arial" charset="0"/>
                <a:ea typeface="SimSun" charset="0"/>
                <a:cs typeface="SimSun" charset="0"/>
              </a:rPr>
              <a:t>124</a:t>
            </a:r>
          </a:p>
        </p:txBody>
      </p:sp>
      <p:sp>
        <p:nvSpPr>
          <p:cNvPr id="33797" name="Text Box 5"/>
          <p:cNvSpPr txBox="1">
            <a:spLocks noChangeArrowheads="1"/>
          </p:cNvSpPr>
          <p:nvPr/>
        </p:nvSpPr>
        <p:spPr bwMode="auto">
          <a:xfrm>
            <a:off x="4191000" y="5445125"/>
            <a:ext cx="4495800" cy="954088"/>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分别</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spcBef>
                <a:spcPct val="0"/>
              </a:spcBef>
              <a:buClrTx/>
              <a:buFontTx/>
              <a:buNone/>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与神同行</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第</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1—10</a:t>
            </a:r>
            <a:r>
              <a:rPr lang="zh-CN" altLang="en-US" sz="2800">
                <a:solidFill>
                  <a:srgbClr val="CCFFFF"/>
                </a:solidFill>
                <a:effectLst>
                  <a:outerShdw blurRad="38100" dist="38100" dir="2700000" algn="tl">
                    <a:srgbClr val="000000"/>
                  </a:outerShdw>
                </a:effectLst>
                <a:latin typeface="DFKai-SB" charset="0"/>
                <a:ea typeface="DFKai-SB" charset="0"/>
                <a:cs typeface="DFKai-SB" charset="0"/>
              </a:rPr>
              <a:t>章</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献祭</a:t>
            </a:r>
            <a:endParaRPr lang="en-US" altLang="zh-CN" sz="2800" b="1">
              <a:solidFill>
                <a:srgbClr val="CCFFFF"/>
              </a:solidFill>
              <a:effectLst>
                <a:outerShdw blurRad="38100" dist="38100" dir="2700000" algn="tl">
                  <a:srgbClr val="000000"/>
                </a:outerShdw>
              </a:effectLst>
              <a:latin typeface="微軟正黑體" charset="0"/>
              <a:ea typeface="微軟正黑體" charset="0"/>
              <a:cs typeface="微軟正黑體" charset="0"/>
            </a:endParaRPr>
          </a:p>
          <a:p>
            <a:pPr algn="ctr">
              <a:spcBef>
                <a:spcPct val="0"/>
              </a:spcBef>
              <a:buClrTx/>
              <a:buFontTx/>
              <a:buNone/>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a:t>
            </a:r>
            <a:r>
              <a:rPr lang="zh-CN" altLang="en-US" sz="2800" b="1">
                <a:solidFill>
                  <a:srgbClr val="CCFFFF"/>
                </a:solidFill>
                <a:effectLst>
                  <a:outerShdw blurRad="38100" dist="38100" dir="2700000" algn="tl">
                    <a:srgbClr val="000000"/>
                  </a:outerShdw>
                </a:effectLst>
                <a:latin typeface="微軟正黑體" charset="0"/>
                <a:ea typeface="微軟正黑體" charset="0"/>
                <a:cs typeface="微軟正黑體" charset="0"/>
              </a:rPr>
              <a:t>敬拜上帝</a:t>
            </a: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 </a:t>
            </a:r>
          </a:p>
        </p:txBody>
      </p:sp>
      <p:sp>
        <p:nvSpPr>
          <p:cNvPr id="33799" name="Text Box 7"/>
          <p:cNvSpPr txBox="1">
            <a:spLocks noChangeArrowheads="1"/>
          </p:cNvSpPr>
          <p:nvPr/>
        </p:nvSpPr>
        <p:spPr bwMode="auto">
          <a:xfrm>
            <a:off x="1676400" y="873125"/>
            <a:ext cx="6096000" cy="5238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7"/>
              </a:srgb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0"/>
              </a:spcBef>
              <a:buClrTx/>
              <a:buFontTx/>
              <a:buNone/>
            </a:pPr>
            <a:r>
              <a:rPr lang="zh-CN" altLang="en-US" sz="2800" b="1">
                <a:effectLst/>
                <a:latin typeface="微軟正黑體" charset="0"/>
                <a:ea typeface="微軟正黑體" charset="0"/>
                <a:cs typeface="SimSun" charset="0"/>
              </a:rPr>
              <a:t>通过献祭和分别成为圣洁</a:t>
            </a:r>
            <a:endParaRPr lang="en-US" altLang="zh-CN" sz="2800" b="1">
              <a:effectLst/>
              <a:latin typeface="微軟正黑體" charset="0"/>
              <a:ea typeface="微軟正黑體" charset="0"/>
              <a:cs typeface="SimSun" charset="0"/>
            </a:endParaRPr>
          </a:p>
        </p:txBody>
      </p:sp>
    </p:spTree>
    <p:extLst>
      <p:ext uri="{BB962C8B-B14F-4D97-AF65-F5344CB8AC3E}">
        <p14:creationId xmlns:p14="http://schemas.microsoft.com/office/powerpoint/2010/main" val="359403762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F4"/>
        </a:solidFill>
        <a:effectLst/>
      </p:bgPr>
    </p:bg>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eaLnBrk="1" hangingPunct="1">
              <a:buClr>
                <a:srgbClr val="9999FF"/>
              </a:buClr>
            </a:pPr>
            <a:endParaRPr lang="en-US" altLang="en-US">
              <a:solidFill>
                <a:srgbClr val="FFFFFF"/>
              </a:solidFill>
              <a:effectLst>
                <a:outerShdw blurRad="38100" dist="38100" dir="2700000" algn="tl">
                  <a:srgbClr val="C0C0C0"/>
                </a:outerShdw>
              </a:effectLst>
            </a:endParaRPr>
          </a:p>
        </p:txBody>
      </p:sp>
      <p:sp>
        <p:nvSpPr>
          <p:cNvPr id="101379" name="Rectangle 2"/>
          <p:cNvSpPr>
            <a:spLocks noGrp="1" noChangeArrowheads="1"/>
          </p:cNvSpPr>
          <p:nvPr>
            <p:ph type="title"/>
          </p:nvPr>
        </p:nvSpPr>
        <p:spPr>
          <a:xfrm>
            <a:off x="0" y="274638"/>
            <a:ext cx="9144000" cy="1143000"/>
          </a:xfrm>
          <a:solidFill>
            <a:srgbClr val="000000"/>
          </a:solidFill>
        </p:spPr>
        <p:txBody>
          <a:bodyPr/>
          <a:lstStyle/>
          <a:p>
            <a:pPr eaLnBrk="1" hangingPunct="1"/>
            <a:r>
              <a:rPr lang="zh-CN" altLang="en-US" b="1" dirty="0">
                <a:effectLst/>
              </a:rPr>
              <a:t>概要</a:t>
            </a:r>
            <a:endParaRPr lang="en-US" altLang="en-US" b="1" dirty="0">
              <a:effectLst/>
            </a:endParaRPr>
          </a:p>
        </p:txBody>
      </p:sp>
      <p:sp>
        <p:nvSpPr>
          <p:cNvPr id="32771" name="Rectangle 3"/>
          <p:cNvSpPr>
            <a:spLocks noGrp="1" noChangeArrowheads="1"/>
          </p:cNvSpPr>
          <p:nvPr>
            <p:ph type="body" idx="1"/>
          </p:nvPr>
        </p:nvSpPr>
        <p:spPr>
          <a:xfrm>
            <a:off x="5060950" y="2146300"/>
            <a:ext cx="4267200" cy="3733800"/>
          </a:xfrm>
        </p:spPr>
        <p:txBody>
          <a:bodyPr/>
          <a:lstStyle/>
          <a:p>
            <a:pPr eaLnBrk="1" hangingPunct="1">
              <a:buClr>
                <a:schemeClr val="folHlink"/>
              </a:buClr>
              <a:buFontTx/>
              <a:buChar char="o"/>
              <a:defRPr/>
            </a:pPr>
            <a:r>
              <a:rPr lang="zh-TW" altLang="en-US" b="1" dirty="0">
                <a:solidFill>
                  <a:schemeClr val="accent5">
                    <a:lumMod val="50000"/>
                  </a:schemeClr>
                </a:solidFill>
                <a:effectLst/>
                <a:ea typeface="+mn-ea"/>
              </a:rPr>
              <a:t>古時的以色列人的信仰為何</a:t>
            </a:r>
            <a:r>
              <a:rPr lang="en-US" altLang="zh-TW" b="1" dirty="0">
                <a:solidFill>
                  <a:schemeClr val="accent5">
                    <a:lumMod val="50000"/>
                  </a:schemeClr>
                </a:solidFill>
                <a:effectLst/>
                <a:ea typeface="+mn-ea"/>
              </a:rPr>
              <a:t>?</a:t>
            </a:r>
          </a:p>
          <a:p>
            <a:pPr eaLnBrk="1" hangingPunct="1">
              <a:buClr>
                <a:schemeClr val="folHlink"/>
              </a:buClr>
              <a:buFontTx/>
              <a:buChar char="o"/>
              <a:defRPr/>
            </a:pPr>
            <a:r>
              <a:rPr lang="zh-TW" altLang="en-US" b="1" dirty="0">
                <a:solidFill>
                  <a:schemeClr val="accent5">
                    <a:lumMod val="50000"/>
                  </a:schemeClr>
                </a:solidFill>
                <a:effectLst/>
                <a:ea typeface="+mn-ea"/>
              </a:rPr>
              <a:t>那他們的鄰居的信仰是什麼呢</a:t>
            </a:r>
            <a:r>
              <a:rPr lang="en-US" altLang="zh-TW" b="1" dirty="0">
                <a:solidFill>
                  <a:schemeClr val="accent5">
                    <a:lumMod val="50000"/>
                  </a:schemeClr>
                </a:solidFill>
                <a:effectLst/>
                <a:ea typeface="+mn-ea"/>
              </a:rPr>
              <a:t>?</a:t>
            </a:r>
          </a:p>
          <a:p>
            <a:pPr eaLnBrk="1" hangingPunct="1">
              <a:buClr>
                <a:schemeClr val="folHlink"/>
              </a:buClr>
              <a:buFontTx/>
              <a:buChar char="o"/>
              <a:defRPr/>
            </a:pPr>
            <a:r>
              <a:rPr lang="zh-TW" altLang="en-US" b="1" dirty="0">
                <a:solidFill>
                  <a:schemeClr val="accent5">
                    <a:lumMod val="50000"/>
                  </a:schemeClr>
                </a:solidFill>
                <a:effectLst/>
                <a:ea typeface="+mn-ea"/>
              </a:rPr>
              <a:t>現今，身為基督徒的我們的信仰為何</a:t>
            </a:r>
            <a:r>
              <a:rPr lang="en-US" altLang="zh-TW" b="1" dirty="0">
                <a:solidFill>
                  <a:schemeClr val="accent5">
                    <a:lumMod val="50000"/>
                  </a:schemeClr>
                </a:solidFill>
                <a:effectLst/>
                <a:ea typeface="+mn-ea"/>
              </a:rPr>
              <a:t>?</a:t>
            </a:r>
          </a:p>
        </p:txBody>
      </p:sp>
      <p:pic>
        <p:nvPicPr>
          <p:cNvPr id="101381" name="Picture 3" descr="1581_bunting_world_cloverleaf_poster-p228321942532362496trma_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3200"/>
            <a:ext cx="508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1"/>
          <p:cNvSpPr txBox="1">
            <a:spLocks noChangeArrowheads="1"/>
          </p:cNvSpPr>
          <p:nvPr/>
        </p:nvSpPr>
        <p:spPr bwMode="auto">
          <a:xfrm>
            <a:off x="8312150" y="323850"/>
            <a:ext cx="701675" cy="369888"/>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C0C0C0"/>
                  </a:outerShdw>
                </a:effectLst>
                <a:cs typeface="Times New Roman" pitchFamily="18" charset="0"/>
              </a:rPr>
              <a:t>175d</a:t>
            </a:r>
            <a:endParaRPr lang="en-US" altLang="en-US" sz="1800">
              <a:solidFill>
                <a:srgbClr val="000000"/>
              </a:solidFill>
              <a:effectLst>
                <a:outerShdw blurRad="38100" dist="38100" dir="2700000" algn="tl">
                  <a:srgbClr val="C0C0C0"/>
                </a:outerShdw>
              </a:effectLst>
              <a:cs typeface="Times New Roman" pitchFamily="18" charset="0"/>
            </a:endParaRPr>
          </a:p>
        </p:txBody>
      </p:sp>
    </p:spTree>
    <p:extLst>
      <p:ext uri="{BB962C8B-B14F-4D97-AF65-F5344CB8AC3E}">
        <p14:creationId xmlns:p14="http://schemas.microsoft.com/office/powerpoint/2010/main" val="4060633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7" descr="header-life-saver.jpg"/>
          <p:cNvPicPr>
            <a:picLocks noChangeAspect="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1298575"/>
            <a:ext cx="9144000" cy="555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0" y="0"/>
            <a:ext cx="9144000" cy="1295400"/>
          </a:xfrm>
          <a:solidFill>
            <a:srgbClr val="000000"/>
          </a:solidFill>
        </p:spPr>
        <p:txBody>
          <a:bodyPr/>
          <a:lstStyle/>
          <a:p>
            <a:pPr eaLnBrk="1" hangingPunct="1"/>
            <a:r>
              <a:rPr lang="zh-CN" altLang="en-US" b="1" dirty="0">
                <a:effectLst/>
              </a:rPr>
              <a:t>救恩</a:t>
            </a:r>
            <a:endParaRPr lang="en-US" altLang="en-US" b="1" dirty="0">
              <a:effectLst/>
            </a:endParaRPr>
          </a:p>
        </p:txBody>
      </p:sp>
      <p:sp>
        <p:nvSpPr>
          <p:cNvPr id="102403" name="Rectangle 3"/>
          <p:cNvSpPr>
            <a:spLocks noGrp="1" noChangeArrowheads="1"/>
          </p:cNvSpPr>
          <p:nvPr>
            <p:ph type="body" sz="half" idx="1"/>
          </p:nvPr>
        </p:nvSpPr>
        <p:spPr>
          <a:xfrm>
            <a:off x="76200" y="1600200"/>
            <a:ext cx="4670425" cy="2516188"/>
          </a:xfrm>
          <a:extLst>
            <a:ext uri="{91240B29-F687-4f45-9708-019B960494DF}">
              <a14:hiddenLine xmlns="" xmlns:a14="http://schemas.microsoft.com/office/drawing/2010/main" w="3175">
                <a:solidFill>
                  <a:srgbClr val="000000"/>
                </a:solidFill>
                <a:miter lim="800000"/>
                <a:headEnd/>
                <a:tailEnd/>
              </a14:hiddenLine>
            </a:ext>
          </a:extLst>
        </p:spPr>
        <p:txBody>
          <a:bodyPr/>
          <a:lstStyle/>
          <a:p>
            <a:pPr eaLnBrk="1" hangingPunct="1">
              <a:lnSpc>
                <a:spcPct val="90000"/>
              </a:lnSpc>
              <a:buFontTx/>
              <a:buChar char="o"/>
            </a:pPr>
            <a:r>
              <a:rPr lang="zh-TW" altLang="en-US" b="1" dirty="0">
                <a:solidFill>
                  <a:srgbClr val="0B0A25"/>
                </a:solidFill>
                <a:effectLst/>
              </a:rPr>
              <a:t>以色列人的看法</a:t>
            </a:r>
          </a:p>
          <a:p>
            <a:pPr eaLnBrk="1" hangingPunct="1">
              <a:lnSpc>
                <a:spcPct val="90000"/>
              </a:lnSpc>
              <a:buFontTx/>
              <a:buChar char="o"/>
            </a:pPr>
            <a:r>
              <a:rPr lang="zh-TW" altLang="en-US" b="1" dirty="0">
                <a:solidFill>
                  <a:srgbClr val="0B0A25"/>
                </a:solidFill>
                <a:effectLst/>
              </a:rPr>
              <a:t>聖潔的神</a:t>
            </a:r>
          </a:p>
          <a:p>
            <a:pPr eaLnBrk="1" hangingPunct="1">
              <a:lnSpc>
                <a:spcPct val="90000"/>
              </a:lnSpc>
              <a:buFontTx/>
              <a:buChar char="o"/>
            </a:pPr>
            <a:r>
              <a:rPr lang="zh-TW" altLang="en-US" b="1" dirty="0">
                <a:solidFill>
                  <a:srgbClr val="0B0A25"/>
                </a:solidFill>
                <a:effectLst/>
              </a:rPr>
              <a:t>罪人</a:t>
            </a:r>
          </a:p>
          <a:p>
            <a:pPr eaLnBrk="1" hangingPunct="1">
              <a:lnSpc>
                <a:spcPct val="90000"/>
              </a:lnSpc>
              <a:buFontTx/>
              <a:buChar char="o"/>
            </a:pPr>
            <a:r>
              <a:rPr lang="zh-TW" altLang="en-US" b="1" dirty="0">
                <a:solidFill>
                  <a:srgbClr val="0B0A25"/>
                </a:solidFill>
                <a:effectLst/>
              </a:rPr>
              <a:t>救贖的需要</a:t>
            </a:r>
          </a:p>
          <a:p>
            <a:pPr lvl="1" eaLnBrk="1" hangingPunct="1">
              <a:lnSpc>
                <a:spcPct val="90000"/>
              </a:lnSpc>
              <a:buFontTx/>
              <a:buChar char="o"/>
            </a:pPr>
            <a:r>
              <a:rPr lang="zh-TW" altLang="en-US" sz="2000" b="1" dirty="0">
                <a:solidFill>
                  <a:srgbClr val="0B0A25"/>
                </a:solidFill>
                <a:effectLst/>
              </a:rPr>
              <a:t>恢復與神的团契</a:t>
            </a:r>
          </a:p>
          <a:p>
            <a:pPr lvl="1" eaLnBrk="1" hangingPunct="1">
              <a:lnSpc>
                <a:spcPct val="90000"/>
              </a:lnSpc>
              <a:buFontTx/>
              <a:buChar char="o"/>
            </a:pPr>
            <a:r>
              <a:rPr lang="zh-TW" altLang="en-US" sz="2000" b="1" dirty="0">
                <a:solidFill>
                  <a:srgbClr val="0B0A25"/>
                </a:solidFill>
                <a:effectLst/>
              </a:rPr>
              <a:t>避免神的憤怒</a:t>
            </a:r>
          </a:p>
          <a:p>
            <a:pPr lvl="1" eaLnBrk="1" hangingPunct="1">
              <a:lnSpc>
                <a:spcPct val="90000"/>
              </a:lnSpc>
              <a:buFontTx/>
              <a:buChar char="o"/>
            </a:pPr>
            <a:endParaRPr lang="en-US" altLang="en-US" b="1" dirty="0">
              <a:solidFill>
                <a:srgbClr val="0B0A25"/>
              </a:solidFill>
              <a:effectLst/>
            </a:endParaRPr>
          </a:p>
        </p:txBody>
      </p:sp>
      <p:sp>
        <p:nvSpPr>
          <p:cNvPr id="34820" name="Rectangle 4"/>
          <p:cNvSpPr>
            <a:spLocks noGrp="1" noChangeArrowheads="1"/>
          </p:cNvSpPr>
          <p:nvPr>
            <p:ph type="body" sz="half" idx="2"/>
          </p:nvPr>
        </p:nvSpPr>
        <p:spPr>
          <a:xfrm>
            <a:off x="4495800" y="1600200"/>
            <a:ext cx="4648200" cy="2516188"/>
          </a:xfrm>
          <a:ln w="3175"/>
        </p:spPr>
        <p:txBody>
          <a:bodyPr/>
          <a:lstStyle/>
          <a:p>
            <a:pPr eaLnBrk="1" hangingPunct="1">
              <a:lnSpc>
                <a:spcPct val="90000"/>
              </a:lnSpc>
              <a:buFontTx/>
              <a:buChar char="o"/>
              <a:defRPr/>
            </a:pPr>
            <a:r>
              <a:rPr lang="zh-TW" altLang="en-US" b="1" dirty="0">
                <a:solidFill>
                  <a:schemeClr val="tx2">
                    <a:lumMod val="10000"/>
                  </a:schemeClr>
                </a:solidFill>
                <a:effectLst/>
                <a:ea typeface="+mn-ea"/>
              </a:rPr>
              <a:t>異教徒的看法</a:t>
            </a:r>
          </a:p>
          <a:p>
            <a:pPr eaLnBrk="1" hangingPunct="1">
              <a:lnSpc>
                <a:spcPct val="90000"/>
              </a:lnSpc>
              <a:buFontTx/>
              <a:buChar char="o"/>
              <a:defRPr/>
            </a:pPr>
            <a:r>
              <a:rPr lang="zh-TW" altLang="en-US" b="1" dirty="0">
                <a:solidFill>
                  <a:schemeClr val="tx2">
                    <a:lumMod val="10000"/>
                  </a:schemeClr>
                </a:solidFill>
                <a:effectLst/>
                <a:ea typeface="+mn-ea"/>
              </a:rPr>
              <a:t>神像人</a:t>
            </a:r>
          </a:p>
          <a:p>
            <a:pPr eaLnBrk="1" hangingPunct="1">
              <a:lnSpc>
                <a:spcPct val="90000"/>
              </a:lnSpc>
              <a:buFontTx/>
              <a:buChar char="o"/>
              <a:defRPr/>
            </a:pPr>
            <a:r>
              <a:rPr lang="zh-TW" altLang="en-US" b="1" dirty="0">
                <a:solidFill>
                  <a:schemeClr val="tx2">
                    <a:lumMod val="10000"/>
                  </a:schemeClr>
                </a:solidFill>
                <a:effectLst/>
                <a:ea typeface="+mn-ea"/>
              </a:rPr>
              <a:t>人無罪</a:t>
            </a:r>
          </a:p>
          <a:p>
            <a:pPr eaLnBrk="1" hangingPunct="1">
              <a:lnSpc>
                <a:spcPct val="90000"/>
              </a:lnSpc>
              <a:buFontTx/>
              <a:buChar char="o"/>
              <a:defRPr/>
            </a:pPr>
            <a:r>
              <a:rPr lang="zh-TW" altLang="en-US" b="1" dirty="0">
                <a:solidFill>
                  <a:schemeClr val="tx2">
                    <a:lumMod val="10000"/>
                  </a:schemeClr>
                </a:solidFill>
                <a:effectLst/>
                <a:ea typeface="+mn-ea"/>
              </a:rPr>
              <a:t>滿足假神的需要</a:t>
            </a:r>
          </a:p>
          <a:p>
            <a:pPr lvl="1" eaLnBrk="1" hangingPunct="1">
              <a:lnSpc>
                <a:spcPct val="90000"/>
              </a:lnSpc>
              <a:buFontTx/>
              <a:buChar char="o"/>
              <a:defRPr/>
            </a:pPr>
            <a:r>
              <a:rPr lang="zh-TW" altLang="en-US" sz="2000" b="1" dirty="0">
                <a:solidFill>
                  <a:schemeClr val="tx2">
                    <a:lumMod val="10000"/>
                  </a:schemeClr>
                </a:solidFill>
                <a:effectLst/>
                <a:ea typeface="+mn-ea"/>
              </a:rPr>
              <a:t>為了興旺</a:t>
            </a:r>
          </a:p>
          <a:p>
            <a:pPr lvl="1" eaLnBrk="1" hangingPunct="1">
              <a:lnSpc>
                <a:spcPct val="90000"/>
              </a:lnSpc>
              <a:buFontTx/>
              <a:buChar char="o"/>
              <a:defRPr/>
            </a:pPr>
            <a:r>
              <a:rPr lang="zh-TW" altLang="en-US" sz="2000" b="1" dirty="0">
                <a:solidFill>
                  <a:schemeClr val="tx2">
                    <a:lumMod val="10000"/>
                  </a:schemeClr>
                </a:solidFill>
                <a:effectLst/>
                <a:ea typeface="+mn-ea"/>
              </a:rPr>
              <a:t>避免災難</a:t>
            </a:r>
          </a:p>
        </p:txBody>
      </p:sp>
      <p:sp>
        <p:nvSpPr>
          <p:cNvPr id="34821" name="Rectangle 5"/>
          <p:cNvSpPr>
            <a:spLocks noChangeArrowheads="1"/>
          </p:cNvSpPr>
          <p:nvPr/>
        </p:nvSpPr>
        <p:spPr bwMode="auto">
          <a:xfrm>
            <a:off x="76200" y="4457700"/>
            <a:ext cx="4670425" cy="952500"/>
          </a:xfrm>
          <a:prstGeom prst="rect">
            <a:avLst/>
          </a:prstGeom>
          <a:noFill/>
          <a:ln w="3175">
            <a:noFill/>
            <a:miter lim="800000"/>
            <a:headEnd/>
            <a:tailEnd/>
          </a:ln>
          <a:effectLst/>
        </p:spPr>
        <p:txBody>
          <a:bodyPr/>
          <a:lstStyle/>
          <a:p>
            <a:pPr marL="342900"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舊約的看法</a:t>
            </a:r>
          </a:p>
          <a:p>
            <a:pPr marL="800100" lvl="1"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舊約的獻祭</a:t>
            </a:r>
            <a:r>
              <a:rPr lang="en-US" sz="2800" b="1" dirty="0">
                <a:solidFill>
                  <a:srgbClr val="DFDEF6">
                    <a:lumMod val="10000"/>
                  </a:srgbClr>
                </a:solidFill>
                <a:effectLst/>
                <a:latin typeface="Arial" pitchFamily="24" charset="0"/>
                <a:ea typeface="Arial" pitchFamily="24" charset="0"/>
              </a:rPr>
              <a:t>	</a:t>
            </a:r>
          </a:p>
        </p:txBody>
      </p:sp>
      <p:sp>
        <p:nvSpPr>
          <p:cNvPr id="34822" name="Rectangle 6"/>
          <p:cNvSpPr>
            <a:spLocks noChangeArrowheads="1"/>
          </p:cNvSpPr>
          <p:nvPr/>
        </p:nvSpPr>
        <p:spPr bwMode="auto">
          <a:xfrm>
            <a:off x="4495800" y="4457700"/>
            <a:ext cx="4419600" cy="952500"/>
          </a:xfrm>
          <a:prstGeom prst="rect">
            <a:avLst/>
          </a:prstGeom>
          <a:noFill/>
          <a:ln w="3175">
            <a:noFill/>
            <a:miter lim="800000"/>
            <a:headEnd/>
            <a:tailEnd/>
          </a:ln>
          <a:effectLst/>
        </p:spPr>
        <p:txBody>
          <a:bodyPr/>
          <a:lstStyle/>
          <a:p>
            <a:pPr marL="342900"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新約的看法</a:t>
            </a:r>
          </a:p>
          <a:p>
            <a:pPr marL="800100" lvl="1" indent="-342900">
              <a:buClr>
                <a:srgbClr val="9999FF"/>
              </a:buClr>
              <a:buFontTx/>
              <a:buChar char="o"/>
              <a:defRPr/>
            </a:pPr>
            <a:r>
              <a:rPr lang="zh-TW" altLang="en-US" b="1" dirty="0">
                <a:solidFill>
                  <a:srgbClr val="DFDEF6">
                    <a:lumMod val="10000"/>
                  </a:srgbClr>
                </a:solidFill>
                <a:effectLst/>
                <a:latin typeface="Arial" pitchFamily="24" charset="0"/>
                <a:ea typeface="Arial" pitchFamily="24" charset="0"/>
              </a:rPr>
              <a:t>基督的贖罪</a:t>
            </a:r>
          </a:p>
        </p:txBody>
      </p:sp>
      <p:sp>
        <p:nvSpPr>
          <p:cNvPr id="34823" name="Text Box 7"/>
          <p:cNvSpPr txBox="1">
            <a:spLocks noChangeArrowheads="1"/>
          </p:cNvSpPr>
          <p:nvPr/>
        </p:nvSpPr>
        <p:spPr bwMode="auto">
          <a:xfrm>
            <a:off x="0" y="5881688"/>
            <a:ext cx="9144000" cy="830262"/>
          </a:xfrm>
          <a:prstGeom prst="rect">
            <a:avLst/>
          </a:prstGeom>
          <a:noFill/>
          <a:ln>
            <a:noFill/>
          </a:ln>
          <a:effectLst>
            <a:outerShdw dist="35921" dir="2700000" algn="ctr" rotWithShape="0">
              <a:srgbClr val="80000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buClrTx/>
              <a:buFontTx/>
              <a:buNone/>
              <a:defRPr/>
            </a:pPr>
            <a:r>
              <a:rPr lang="zh-CN" altLang="en-US" sz="4800" b="1" dirty="0">
                <a:solidFill>
                  <a:srgbClr val="0B0A25"/>
                </a:solidFill>
                <a:effectLst/>
                <a:latin typeface="Arial" pitchFamily="24" charset="0"/>
                <a:ea typeface="Arial" pitchFamily="24" charset="0"/>
              </a:rPr>
              <a:t>所以您的看法如何</a:t>
            </a:r>
            <a:r>
              <a:rPr lang="en-US" altLang="zh-CN" sz="4800" b="1" dirty="0">
                <a:solidFill>
                  <a:srgbClr val="0B0A25"/>
                </a:solidFill>
                <a:effectLst/>
                <a:latin typeface="Arial" pitchFamily="24" charset="0"/>
                <a:ea typeface="Arial" pitchFamily="24" charset="0"/>
              </a:rPr>
              <a:t>?</a:t>
            </a:r>
          </a:p>
        </p:txBody>
      </p:sp>
      <p:sp>
        <p:nvSpPr>
          <p:cNvPr id="9" name="Text Box 21"/>
          <p:cNvSpPr txBox="1">
            <a:spLocks noChangeArrowheads="1"/>
          </p:cNvSpPr>
          <p:nvPr/>
        </p:nvSpPr>
        <p:spPr bwMode="auto">
          <a:xfrm>
            <a:off x="8329613" y="169863"/>
            <a:ext cx="684212" cy="738187"/>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175e</a:t>
            </a:r>
            <a:br>
              <a:rPr lang="en-US" altLang="en-US" sz="2400" b="1">
                <a:solidFill>
                  <a:srgbClr val="FFFFFF"/>
                </a:solidFill>
                <a:effectLst>
                  <a:outerShdw blurRad="38100" dist="38100" dir="2700000" algn="tl">
                    <a:srgbClr val="000000"/>
                  </a:outerShdw>
                </a:effectLst>
                <a:cs typeface="Times New Roman" pitchFamily="18" charset="0"/>
              </a:rPr>
            </a:br>
            <a:r>
              <a:rPr lang="en-US" altLang="en-US" sz="2400" b="1">
                <a:solidFill>
                  <a:srgbClr val="FFFFFF"/>
                </a:solidFill>
                <a:effectLst>
                  <a:outerShdw blurRad="38100" dist="38100" dir="2700000" algn="tl">
                    <a:srgbClr val="000000"/>
                  </a:outerShdw>
                </a:effectLst>
                <a:cs typeface="Times New Roman" pitchFamily="18" charset="0"/>
              </a:rPr>
              <a:t>163a</a:t>
            </a:r>
            <a:endParaRPr lang="en-US" altLang="en-US" sz="180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34101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34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28600"/>
            <a:ext cx="82296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dirty="0">
                <a:effectLst/>
                <a:ea typeface="MS PGothic" pitchFamily="34" charset="-128"/>
              </a:rPr>
              <a:t>古老近東的宗教</a:t>
            </a:r>
            <a:br>
              <a:rPr lang="zh-TW" altLang="en-US" b="1" dirty="0">
                <a:effectLst/>
                <a:ea typeface="MS PGothic" pitchFamily="34" charset="-128"/>
              </a:rPr>
            </a:br>
            <a:r>
              <a:rPr lang="zh-TW" altLang="en-US" sz="1800" b="1" dirty="0">
                <a:solidFill>
                  <a:schemeClr val="tx1"/>
                </a:solidFill>
                <a:effectLst/>
                <a:ea typeface="MS PGothic" pitchFamily="34" charset="-128"/>
              </a:rPr>
              <a:t>蘇美人</a:t>
            </a:r>
            <a:r>
              <a:rPr lang="en-US" sz="1800" b="1" dirty="0">
                <a:solidFill>
                  <a:schemeClr val="tx1"/>
                </a:solidFill>
                <a:effectLst/>
                <a:ea typeface="MS PGothic" pitchFamily="34" charset="-128"/>
              </a:rPr>
              <a:t>,</a:t>
            </a:r>
            <a:r>
              <a:rPr lang="en-US" altLang="zh-TW" sz="1800" b="1" dirty="0">
                <a:solidFill>
                  <a:schemeClr val="tx1"/>
                </a:solidFill>
                <a:effectLst/>
                <a:ea typeface="MS PGothic" pitchFamily="34" charset="-128"/>
              </a:rPr>
              <a:t> </a:t>
            </a:r>
            <a:r>
              <a:rPr lang="zh-TW" altLang="en-US" sz="1800" b="1" dirty="0">
                <a:solidFill>
                  <a:schemeClr val="tx1"/>
                </a:solidFill>
                <a:effectLst/>
                <a:ea typeface="MS PGothic" pitchFamily="34" charset="-128"/>
              </a:rPr>
              <a:t>亞述人</a:t>
            </a:r>
            <a:r>
              <a:rPr lang="en-US" sz="1800" b="1" dirty="0">
                <a:solidFill>
                  <a:schemeClr val="tx1"/>
                </a:solidFill>
                <a:effectLst/>
                <a:ea typeface="MS PGothic" pitchFamily="34" charset="-128"/>
              </a:rPr>
              <a:t>, </a:t>
            </a:r>
            <a:r>
              <a:rPr lang="zh-TW" altLang="en-US" sz="1800" b="1" dirty="0">
                <a:solidFill>
                  <a:schemeClr val="tx1"/>
                </a:solidFill>
                <a:effectLst/>
                <a:ea typeface="MS PGothic" pitchFamily="34" charset="-128"/>
              </a:rPr>
              <a:t>巴比倫人</a:t>
            </a:r>
            <a:r>
              <a:rPr lang="en-US" sz="1800" b="1" dirty="0">
                <a:solidFill>
                  <a:schemeClr val="tx1"/>
                </a:solidFill>
                <a:effectLst/>
                <a:ea typeface="MS PGothic" pitchFamily="34" charset="-128"/>
              </a:rPr>
              <a:t>, </a:t>
            </a:r>
            <a:r>
              <a:rPr lang="zh-TW" altLang="en-US" sz="1800" b="1" dirty="0">
                <a:solidFill>
                  <a:schemeClr val="tx1"/>
                </a:solidFill>
                <a:effectLst/>
                <a:ea typeface="MS PGothic" pitchFamily="34" charset="-128"/>
              </a:rPr>
              <a:t>埃及人，迦南人，默阿布人</a:t>
            </a:r>
            <a:endParaRPr lang="en-US" sz="1800" b="1" dirty="0">
              <a:solidFill>
                <a:schemeClr val="tx1"/>
              </a:solidFill>
              <a:effectLst/>
              <a:ea typeface="MS PGothic" pitchFamily="34" charset="-128"/>
            </a:endParaRPr>
          </a:p>
        </p:txBody>
      </p:sp>
      <p:sp>
        <p:nvSpPr>
          <p:cNvPr id="23555" name="Rectangle 3"/>
          <p:cNvSpPr>
            <a:spLocks noGrp="1" noChangeArrowheads="1"/>
          </p:cNvSpPr>
          <p:nvPr>
            <p:ph type="body" idx="1"/>
          </p:nvPr>
        </p:nvSpPr>
        <p:spPr>
          <a:xfrm>
            <a:off x="533400" y="1600200"/>
            <a:ext cx="8229600" cy="4495800"/>
          </a:xfrm>
        </p:spPr>
        <p:txBody>
          <a:bodyPr/>
          <a:lstStyle/>
          <a:p>
            <a:pPr eaLnBrk="1" hangingPunct="1"/>
            <a:r>
              <a:rPr lang="zh-TW" altLang="en-US"/>
              <a:t>在以色列鄰近的國家是否有所謂「救恩」的概念呢</a:t>
            </a:r>
            <a:r>
              <a:rPr lang="en-US" altLang="zh-TW"/>
              <a:t>?</a:t>
            </a:r>
            <a:endParaRPr lang="en-US" altLang="ja-JP"/>
          </a:p>
          <a:p>
            <a:pPr eaLnBrk="1" hangingPunct="1">
              <a:buFont typeface="Wingdings" pitchFamily="2" charset="2"/>
              <a:buNone/>
            </a:pPr>
            <a:endParaRPr lang="en-US" altLang="en-US"/>
          </a:p>
          <a:p>
            <a:pPr eaLnBrk="1" hangingPunct="1"/>
            <a:r>
              <a:rPr lang="zh-TW" altLang="en-US"/>
              <a:t>他們的世界觀是什麼，而其觀念是如何影</a:t>
            </a:r>
            <a:r>
              <a:rPr lang="zh-TW" altLang="en-US">
                <a:ea typeface="新細明體" charset="-120"/>
              </a:rPr>
              <a:t>響他們的宗教呢</a:t>
            </a:r>
            <a:r>
              <a:rPr lang="en-US" altLang="zh-TW">
                <a:ea typeface="新細明體" charset="-120"/>
              </a:rPr>
              <a:t>?</a:t>
            </a:r>
            <a:endParaRPr lang="en-US" altLang="ja-JP"/>
          </a:p>
          <a:p>
            <a:pPr eaLnBrk="1" hangingPunct="1">
              <a:buFont typeface="Wingdings" pitchFamily="2" charset="2"/>
              <a:buNone/>
            </a:pPr>
            <a:endParaRPr lang="en-US" altLang="en-US"/>
          </a:p>
          <a:p>
            <a:pPr lvl="1" eaLnBrk="1" hangingPunct="1"/>
            <a:r>
              <a:rPr lang="zh-TW" altLang="en-US">
                <a:ea typeface="新細明體" charset="-120"/>
              </a:rPr>
              <a:t>他們對生命及人死後的看法</a:t>
            </a:r>
            <a:endParaRPr lang="en-US" altLang="ja-JP">
              <a:ea typeface="ＭＳ Ｐゴシック" pitchFamily="34" charset="-128"/>
            </a:endParaRPr>
          </a:p>
          <a:p>
            <a:pPr lvl="1" eaLnBrk="1" hangingPunct="1"/>
            <a:r>
              <a:rPr lang="zh-TW" altLang="en-US">
                <a:ea typeface="新細明體" charset="-120"/>
              </a:rPr>
              <a:t>他們所敬拜的假神</a:t>
            </a:r>
            <a:endParaRPr lang="en-US" altLang="en-US">
              <a:ea typeface="Arial" pitchFamily="34" charset="0"/>
            </a:endParaRPr>
          </a:p>
        </p:txBody>
      </p:sp>
      <p:pic>
        <p:nvPicPr>
          <p:cNvPr id="4" name="Picture 3" descr="anger ang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648200"/>
            <a:ext cx="2209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埃及人</a:t>
            </a:r>
            <a:endParaRPr lang="en-US" sz="4100" b="1" dirty="0">
              <a:solidFill>
                <a:srgbClr val="FFFFFF"/>
              </a:solidFill>
              <a:effectLst/>
              <a:ea typeface="MS PGothic" pitchFamily="34" charset="-128"/>
            </a:endParaRPr>
          </a:p>
        </p:txBody>
      </p:sp>
      <p:sp>
        <p:nvSpPr>
          <p:cNvPr id="27651" name="Rectangle 3"/>
          <p:cNvSpPr>
            <a:spLocks noGrp="1" noChangeArrowheads="1"/>
          </p:cNvSpPr>
          <p:nvPr>
            <p:ph type="body" idx="1"/>
          </p:nvPr>
        </p:nvSpPr>
        <p:spPr>
          <a:xfrm>
            <a:off x="533400" y="1295400"/>
            <a:ext cx="8229600" cy="3276600"/>
          </a:xfrm>
        </p:spPr>
        <p:txBody>
          <a:bodyPr/>
          <a:lstStyle/>
          <a:p>
            <a:pPr eaLnBrk="1" hangingPunct="1">
              <a:buFont typeface="Wingdings" pitchFamily="2" charset="2"/>
              <a:buNone/>
            </a:pPr>
            <a:r>
              <a:rPr lang="zh-TW" altLang="en-US"/>
              <a:t>他們對生命及人死後的看法</a:t>
            </a:r>
            <a:r>
              <a:rPr lang="en-US" altLang="ja-JP" sz="2800"/>
              <a:t>:</a:t>
            </a:r>
            <a:endParaRPr lang="en-US" altLang="ja-JP" sz="2800">
              <a:cs typeface="Times New Roman" pitchFamily="18" charset="0"/>
            </a:endParaRPr>
          </a:p>
          <a:p>
            <a:pPr eaLnBrk="1" hangingPunct="1"/>
            <a:r>
              <a:rPr lang="zh-TW" altLang="en-US" sz="2800">
                <a:cs typeface="Times New Roman" pitchFamily="18" charset="0"/>
              </a:rPr>
              <a:t>他們相信</a:t>
            </a:r>
            <a:r>
              <a:rPr lang="zh-TW" altLang="en-US" sz="2800" u="sng">
                <a:solidFill>
                  <a:srgbClr val="FFFF66"/>
                </a:solidFill>
                <a:cs typeface="Times New Roman" pitchFamily="18" charset="0"/>
              </a:rPr>
              <a:t>靠著做好事</a:t>
            </a:r>
            <a:r>
              <a:rPr lang="zh-TW" altLang="en-US" sz="2800">
                <a:cs typeface="Times New Roman" pitchFamily="18" charset="0"/>
              </a:rPr>
              <a:t>，能有下一輩子</a:t>
            </a:r>
          </a:p>
          <a:p>
            <a:pPr eaLnBrk="1" hangingPunct="1"/>
            <a:r>
              <a:rPr lang="zh-TW" altLang="en-US" sz="2800">
                <a:cs typeface="Times New Roman" pitchFamily="18" charset="0"/>
              </a:rPr>
              <a:t>死亡只是</a:t>
            </a:r>
            <a:r>
              <a:rPr lang="zh-TW" altLang="en-US" sz="2800" u="sng">
                <a:solidFill>
                  <a:srgbClr val="FFFF66"/>
                </a:solidFill>
                <a:cs typeface="Times New Roman" pitchFamily="18" charset="0"/>
              </a:rPr>
              <a:t>短暫的中</a:t>
            </a:r>
            <a:r>
              <a:rPr lang="zh-TW" altLang="en-US" sz="2800" u="sng">
                <a:solidFill>
                  <a:srgbClr val="FFFF66"/>
                </a:solidFill>
                <a:ea typeface="新細明體" charset="-120"/>
              </a:rPr>
              <a:t>斷</a:t>
            </a:r>
          </a:p>
          <a:p>
            <a:pPr eaLnBrk="1" hangingPunct="1"/>
            <a:r>
              <a:rPr lang="zh-TW" altLang="en-US" sz="2800">
                <a:cs typeface="Times New Roman" pitchFamily="18" charset="0"/>
              </a:rPr>
              <a:t>對假神的敬</a:t>
            </a:r>
            <a:r>
              <a:rPr lang="zh-TW" altLang="en-US" sz="2800">
                <a:ea typeface="新細明體" charset="-120"/>
              </a:rPr>
              <a:t>虔可以</a:t>
            </a:r>
            <a:r>
              <a:rPr lang="zh-TW" altLang="en-US" sz="2800" u="sng">
                <a:solidFill>
                  <a:srgbClr val="FFFF66"/>
                </a:solidFill>
                <a:ea typeface="新細明體" charset="-120"/>
              </a:rPr>
              <a:t>確保永生</a:t>
            </a:r>
            <a:r>
              <a:rPr lang="zh-TW" altLang="en-US" sz="2800">
                <a:ea typeface="新細明體" charset="-120"/>
              </a:rPr>
              <a:t>，保待身體的形像以及供應其它喪葬的用具</a:t>
            </a:r>
          </a:p>
          <a:p>
            <a:pPr eaLnBrk="1" hangingPunct="1"/>
            <a:r>
              <a:rPr lang="zh-TW" altLang="en-US" sz="2800">
                <a:cs typeface="Times New Roman" pitchFamily="18" charset="0"/>
              </a:rPr>
              <a:t>他們相信死後的重生，所以才有葬禮儀式的動力</a:t>
            </a:r>
            <a:endParaRPr lang="en-US" altLang="zh-TW" sz="2800">
              <a:cs typeface="Times New Roman" pitchFamily="18" charset="0"/>
            </a:endParaRPr>
          </a:p>
        </p:txBody>
      </p:sp>
      <p:pic>
        <p:nvPicPr>
          <p:cNvPr id="9219" name="Picture 8" descr="funerary -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4343400"/>
            <a:ext cx="855821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905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埃及人</a:t>
            </a:r>
            <a:endParaRPr lang="en-US" sz="4100" b="1" dirty="0">
              <a:solidFill>
                <a:srgbClr val="FFFFFF"/>
              </a:solidFill>
              <a:effectLst/>
              <a:ea typeface="MS PGothic" pitchFamily="34" charset="-128"/>
            </a:endParaRPr>
          </a:p>
        </p:txBody>
      </p:sp>
      <p:sp>
        <p:nvSpPr>
          <p:cNvPr id="28675" name="Rectangle 3"/>
          <p:cNvSpPr>
            <a:spLocks noGrp="1" noChangeArrowheads="1"/>
          </p:cNvSpPr>
          <p:nvPr>
            <p:ph type="body" idx="1"/>
          </p:nvPr>
        </p:nvSpPr>
        <p:spPr>
          <a:xfrm>
            <a:off x="533400" y="1600200"/>
            <a:ext cx="6629400" cy="4572000"/>
          </a:xfrm>
        </p:spPr>
        <p:txBody>
          <a:bodyPr/>
          <a:lstStyle/>
          <a:p>
            <a:pPr eaLnBrk="1" hangingPunct="1">
              <a:buFont typeface="Wingdings" pitchFamily="2" charset="2"/>
              <a:buNone/>
            </a:pPr>
            <a:r>
              <a:rPr lang="zh-TW" altLang="en-US"/>
              <a:t>他們對生命及人死後的看法</a:t>
            </a:r>
            <a:r>
              <a:rPr lang="en-US" altLang="ja-JP" sz="2800"/>
              <a:t>:</a:t>
            </a:r>
          </a:p>
          <a:p>
            <a:pPr eaLnBrk="1" hangingPunct="1"/>
            <a:r>
              <a:rPr lang="zh-TW" altLang="en-US" sz="2800">
                <a:cs typeface="Times New Roman" pitchFamily="18" charset="0"/>
              </a:rPr>
              <a:t>每一個人是由身體形成的，</a:t>
            </a:r>
            <a:r>
              <a:rPr lang="en-US" altLang="ja-JP" sz="2800">
                <a:cs typeface="Times New Roman" pitchFamily="18" charset="0"/>
              </a:rPr>
              <a:t> the 'ka', the 'ba', and the 'akh'.</a:t>
            </a:r>
          </a:p>
          <a:p>
            <a:pPr eaLnBrk="1" hangingPunct="1"/>
            <a:r>
              <a:rPr lang="zh-TW" altLang="en-US" sz="2800">
                <a:cs typeface="Times New Roman" pitchFamily="18" charset="0"/>
              </a:rPr>
              <a:t>為了享受死後的生命，</a:t>
            </a:r>
            <a:r>
              <a:rPr lang="zh-TW" altLang="en-US" sz="2800" u="sng">
                <a:solidFill>
                  <a:srgbClr val="FFFF66"/>
                </a:solidFill>
                <a:cs typeface="Times New Roman" pitchFamily="18" charset="0"/>
              </a:rPr>
              <a:t>這些所有的要件必須好好地保存</a:t>
            </a:r>
            <a:r>
              <a:rPr lang="zh-TW" altLang="en-US" sz="2800">
                <a:cs typeface="Times New Roman" pitchFamily="18" charset="0"/>
              </a:rPr>
              <a:t>，以免</a:t>
            </a:r>
            <a:r>
              <a:rPr lang="zh-TW" altLang="en-US" sz="2800">
                <a:ea typeface="新細明體" charset="-120"/>
              </a:rPr>
              <a:t>遭到破壞</a:t>
            </a:r>
          </a:p>
          <a:p>
            <a:pPr eaLnBrk="1" hangingPunct="1"/>
            <a:r>
              <a:rPr lang="zh-TW" altLang="en-US" sz="2800" u="sng">
                <a:solidFill>
                  <a:srgbClr val="FFFF66"/>
                </a:solidFill>
                <a:cs typeface="Times New Roman" pitchFamily="18" charset="0"/>
              </a:rPr>
              <a:t>人必須照著</a:t>
            </a:r>
            <a:r>
              <a:rPr lang="en-US" altLang="ja-JP" sz="2800" u="sng">
                <a:solidFill>
                  <a:srgbClr val="FFFF66"/>
                </a:solidFill>
                <a:cs typeface="Times New Roman" pitchFamily="18" charset="0"/>
              </a:rPr>
              <a:t>ma</a:t>
            </a:r>
            <a:r>
              <a:rPr lang="ja-JP" altLang="en-US" sz="2800" u="sng">
                <a:solidFill>
                  <a:srgbClr val="FFFF66"/>
                </a:solidFill>
                <a:cs typeface="Times New Roman" pitchFamily="18" charset="0"/>
              </a:rPr>
              <a:t>’</a:t>
            </a:r>
            <a:r>
              <a:rPr lang="en-US" altLang="ja-JP" sz="2800" u="sng">
                <a:solidFill>
                  <a:srgbClr val="FFFF66"/>
                </a:solidFill>
                <a:cs typeface="Times New Roman" pitchFamily="18" charset="0"/>
              </a:rPr>
              <a:t>at</a:t>
            </a:r>
            <a:r>
              <a:rPr lang="zh-TW" altLang="en-US" sz="2800" u="sng">
                <a:solidFill>
                  <a:srgbClr val="FFFF66"/>
                </a:solidFill>
                <a:cs typeface="Times New Roman" pitchFamily="18" charset="0"/>
              </a:rPr>
              <a:t>而活</a:t>
            </a:r>
            <a:r>
              <a:rPr lang="en-US" altLang="ja-JP" sz="2800">
                <a:cs typeface="Times New Roman" pitchFamily="18" charset="0"/>
              </a:rPr>
              <a:t>, </a:t>
            </a:r>
            <a:r>
              <a:rPr lang="en-US" altLang="zh-TW" sz="2800">
                <a:cs typeface="Times New Roman" pitchFamily="18" charset="0"/>
              </a:rPr>
              <a:t>埃</a:t>
            </a:r>
            <a:r>
              <a:rPr lang="zh-TW" altLang="en-US" sz="2800">
                <a:cs typeface="Times New Roman" pitchFamily="18" charset="0"/>
              </a:rPr>
              <a:t>及人對公平與正義的概念</a:t>
            </a:r>
            <a:r>
              <a:rPr lang="en-US" altLang="ja-JP" sz="2800">
                <a:cs typeface="Times New Roman" pitchFamily="18" charset="0"/>
              </a:rPr>
              <a:t> </a:t>
            </a:r>
          </a:p>
          <a:p>
            <a:pPr eaLnBrk="1" hangingPunct="1"/>
            <a:r>
              <a:rPr lang="zh-TW" altLang="en-US" sz="2800">
                <a:cs typeface="Times New Roman" pitchFamily="18" charset="0"/>
              </a:rPr>
              <a:t>所有古埃及人將宗教作為他們信仰的依</a:t>
            </a:r>
            <a:r>
              <a:rPr lang="zh-TW" altLang="en-US" sz="2800">
                <a:ea typeface="新細明體" charset="-120"/>
              </a:rPr>
              <a:t>據，看其相當重要</a:t>
            </a:r>
            <a:endParaRPr lang="en-US" altLang="en-US" sz="2800"/>
          </a:p>
        </p:txBody>
      </p:sp>
      <p:pic>
        <p:nvPicPr>
          <p:cNvPr id="10243" name="Picture 4" descr="maat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86600" y="2057400"/>
            <a:ext cx="19050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a:solidFill>
                  <a:srgbClr val="FFFFFF"/>
                </a:solidFill>
                <a:effectLst/>
                <a:ea typeface="MS PGothic" pitchFamily="34" charset="-128"/>
              </a:rPr>
              <a:t>埃及人</a:t>
            </a:r>
            <a:endParaRPr lang="en-US" sz="4100" b="1">
              <a:solidFill>
                <a:srgbClr val="FFFFFF"/>
              </a:solidFill>
              <a:effectLst/>
              <a:ea typeface="MS PGothic" pitchFamily="34" charset="-128"/>
            </a:endParaRPr>
          </a:p>
        </p:txBody>
      </p:sp>
      <p:sp>
        <p:nvSpPr>
          <p:cNvPr id="26627" name="Rectangle 3"/>
          <p:cNvSpPr>
            <a:spLocks noGrp="1" noChangeArrowheads="1"/>
          </p:cNvSpPr>
          <p:nvPr>
            <p:ph type="body" idx="1"/>
          </p:nvPr>
        </p:nvSpPr>
        <p:spPr>
          <a:xfrm>
            <a:off x="533400" y="1219200"/>
            <a:ext cx="5410200" cy="5410200"/>
          </a:xfrm>
        </p:spPr>
        <p:txBody>
          <a:bodyPr/>
          <a:lstStyle/>
          <a:p>
            <a:pPr eaLnBrk="1" hangingPunct="1">
              <a:lnSpc>
                <a:spcPct val="80000"/>
              </a:lnSpc>
              <a:buFont typeface="Wingdings" pitchFamily="2" charset="2"/>
              <a:buNone/>
            </a:pPr>
            <a:r>
              <a:rPr lang="zh-TW" altLang="en-US" sz="2800"/>
              <a:t>他們所</a:t>
            </a:r>
            <a:r>
              <a:rPr lang="zh-TW" altLang="en-US" sz="2800">
                <a:ea typeface="新細明體" charset="-120"/>
              </a:rPr>
              <a:t>拜的假神</a:t>
            </a:r>
            <a:r>
              <a:rPr lang="en-US" altLang="ja-JP" sz="2800"/>
              <a:t>:</a:t>
            </a:r>
          </a:p>
          <a:p>
            <a:pPr eaLnBrk="1" hangingPunct="1">
              <a:lnSpc>
                <a:spcPct val="80000"/>
              </a:lnSpc>
            </a:pPr>
            <a:r>
              <a:rPr lang="zh-TW" altLang="en-US" sz="2800"/>
              <a:t>如同蘇美人一樣，他們有</a:t>
            </a:r>
            <a:r>
              <a:rPr lang="zh-TW" altLang="en-US" sz="2800" u="sng">
                <a:solidFill>
                  <a:srgbClr val="FFFF66"/>
                </a:solidFill>
                <a:ea typeface="新細明體" charset="-120"/>
              </a:rPr>
              <a:t>眾神廟</a:t>
            </a:r>
            <a:r>
              <a:rPr lang="zh-TW" altLang="en-US" sz="2800">
                <a:ea typeface="新細明體" charset="-120"/>
              </a:rPr>
              <a:t>，像是</a:t>
            </a:r>
            <a:r>
              <a:rPr lang="en-US" altLang="ja-JP" sz="2800"/>
              <a:t>– Hapi, Re, Osiris, Seth… </a:t>
            </a:r>
          </a:p>
          <a:p>
            <a:pPr eaLnBrk="1" hangingPunct="1">
              <a:lnSpc>
                <a:spcPct val="80000"/>
              </a:lnSpc>
              <a:buFont typeface="Wingdings" pitchFamily="2" charset="2"/>
              <a:buNone/>
            </a:pPr>
            <a:endParaRPr lang="en-US" altLang="en-US" sz="2800"/>
          </a:p>
          <a:p>
            <a:pPr eaLnBrk="1" hangingPunct="1">
              <a:lnSpc>
                <a:spcPct val="80000"/>
              </a:lnSpc>
            </a:pPr>
            <a:r>
              <a:rPr lang="zh-TW" altLang="en-US" sz="2800">
                <a:cs typeface="Times New Roman" pitchFamily="18" charset="0"/>
              </a:rPr>
              <a:t>他們相信司</a:t>
            </a:r>
            <a:r>
              <a:rPr lang="zh-TW" altLang="en-US" sz="2800">
                <a:ea typeface="新細明體" charset="-120"/>
              </a:rPr>
              <a:t>陰府之神掌管陰曹地府，並且依據</a:t>
            </a:r>
            <a:r>
              <a:rPr lang="en-US" altLang="ja-JP" sz="2800">
                <a:cs typeface="Times New Roman" pitchFamily="18" charset="0"/>
              </a:rPr>
              <a:t>ma</a:t>
            </a:r>
            <a:r>
              <a:rPr lang="ja-JP" altLang="en-US" sz="2800">
                <a:cs typeface="Times New Roman" pitchFamily="18" charset="0"/>
              </a:rPr>
              <a:t>’</a:t>
            </a:r>
            <a:r>
              <a:rPr lang="en-US" altLang="ja-JP" sz="2800">
                <a:cs typeface="Times New Roman" pitchFamily="18" charset="0"/>
              </a:rPr>
              <a:t>at</a:t>
            </a:r>
            <a:r>
              <a:rPr lang="zh-TW" altLang="en-US" sz="2800">
                <a:cs typeface="Times New Roman" pitchFamily="18" charset="0"/>
              </a:rPr>
              <a:t>來審判每一個人</a:t>
            </a:r>
          </a:p>
          <a:p>
            <a:pPr eaLnBrk="1" hangingPunct="1">
              <a:lnSpc>
                <a:spcPct val="80000"/>
              </a:lnSpc>
              <a:buFont typeface="Wingdings" pitchFamily="2" charset="2"/>
              <a:buNone/>
            </a:pPr>
            <a:endParaRPr lang="en-US" altLang="en-US" sz="2800">
              <a:cs typeface="Times New Roman" pitchFamily="18" charset="0"/>
            </a:endParaRPr>
          </a:p>
          <a:p>
            <a:pPr eaLnBrk="1" hangingPunct="1">
              <a:lnSpc>
                <a:spcPct val="80000"/>
              </a:lnSpc>
            </a:pPr>
            <a:r>
              <a:rPr lang="zh-TW" altLang="en-US" sz="2800">
                <a:cs typeface="Times New Roman" pitchFamily="18" charset="0"/>
              </a:rPr>
              <a:t>人受到命</a:t>
            </a:r>
            <a:r>
              <a:rPr lang="zh-TW" altLang="en-US" sz="2800">
                <a:ea typeface="新細明體" charset="-120"/>
              </a:rPr>
              <a:t>令要有學像假神之間一樣，人要有平靜，合理的行為，彼此合作，以及存在永恆的價值。</a:t>
            </a:r>
            <a:endParaRPr lang="en-US" altLang="en-US" sz="2800">
              <a:cs typeface="Times New Roman" pitchFamily="18" charset="0"/>
            </a:endParaRPr>
          </a:p>
        </p:txBody>
      </p:sp>
      <p:pic>
        <p:nvPicPr>
          <p:cNvPr id="11267" name="Picture 5" descr="osiri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400" y="457200"/>
            <a:ext cx="204787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6" descr="anubi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0" y="2743200"/>
            <a:ext cx="104616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Picture 7" descr="anubisd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38600"/>
            <a:ext cx="1828800" cy="177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p:cNvSpPr>
          <p:nvPr/>
        </p:nvSpPr>
        <p:spPr bwMode="auto">
          <a:xfrm>
            <a:off x="6248400" y="2819400"/>
            <a:ext cx="1447800" cy="2895600"/>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899" name="Rectangle 3"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en-US" sz="1800">
              <a:solidFill>
                <a:srgbClr val="000000"/>
              </a:solidFill>
              <a:effectLst>
                <a:outerShdw blurRad="38100" dist="38100" dir="2700000" algn="tl">
                  <a:srgbClr val="C0C0C0"/>
                </a:outerShdw>
              </a:effectLst>
              <a:latin typeface="Arial Narrow" pitchFamily="34" charset="0"/>
              <a:cs typeface="Times New Roman" pitchFamily="18" charset="0"/>
            </a:endParaRPr>
          </a:p>
        </p:txBody>
      </p:sp>
      <p:sp>
        <p:nvSpPr>
          <p:cNvPr id="172036" name="Rectangle 4"/>
          <p:cNvSpPr>
            <a:spLocks noGrp="1" noChangeArrowheads="1"/>
          </p:cNvSpPr>
          <p:nvPr>
            <p:ph type="ctrTitle"/>
          </p:nvPr>
        </p:nvSpPr>
        <p:spPr>
          <a:xfrm>
            <a:off x="0" y="533400"/>
            <a:ext cx="9144000" cy="838200"/>
          </a:xfrm>
        </p:spPr>
        <p:txBody>
          <a:bodyPr/>
          <a:lstStyle/>
          <a:p>
            <a:pPr eaLnBrk="1" hangingPunct="1">
              <a:buClrTx/>
              <a:buFontTx/>
            </a:pPr>
            <a:r>
              <a:rPr lang="zh-CN" altLang="en-US" b="1" dirty="0">
                <a:solidFill>
                  <a:schemeClr val="tx1"/>
                </a:solidFill>
              </a:rPr>
              <a:t>哪一个最准确</a:t>
            </a:r>
            <a:r>
              <a:rPr lang="en-US" altLang="zh-CN" b="1" dirty="0">
                <a:solidFill>
                  <a:schemeClr val="tx1"/>
                </a:solidFill>
              </a:rPr>
              <a:t>?</a:t>
            </a:r>
            <a:endParaRPr kumimoji="0" lang="en-US" altLang="en-US" b="1" dirty="0">
              <a:solidFill>
                <a:schemeClr val="tx1"/>
              </a:solidFill>
              <a:effectLst>
                <a:outerShdw blurRad="38100" dist="38100" dir="2700000" algn="tl">
                  <a:srgbClr val="000000"/>
                </a:outerShdw>
              </a:effectLst>
            </a:endParaRPr>
          </a:p>
        </p:txBody>
      </p:sp>
      <p:sp>
        <p:nvSpPr>
          <p:cNvPr id="80901" name="Text Box 5"/>
          <p:cNvSpPr txBox="1">
            <a:spLocks noChangeArrowheads="1"/>
          </p:cNvSpPr>
          <p:nvPr/>
        </p:nvSpPr>
        <p:spPr bwMode="auto">
          <a:xfrm>
            <a:off x="228600" y="2692877"/>
            <a:ext cx="685800" cy="984885"/>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dirty="0">
                <a:effectLst/>
              </a:rPr>
              <a:t>旧约</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80902" name="Text Box 6"/>
          <p:cNvSpPr txBox="1">
            <a:spLocks noChangeArrowheads="1"/>
          </p:cNvSpPr>
          <p:nvPr/>
        </p:nvSpPr>
        <p:spPr bwMode="auto">
          <a:xfrm>
            <a:off x="228600" y="4094639"/>
            <a:ext cx="685800" cy="984885"/>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dirty="0">
                <a:effectLst/>
              </a:rPr>
              <a:t>新约</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nvGrpSpPr>
          <p:cNvPr id="91142" name="Group 7"/>
          <p:cNvGrpSpPr>
            <a:grpSpLocks/>
          </p:cNvGrpSpPr>
          <p:nvPr/>
        </p:nvGrpSpPr>
        <p:grpSpPr bwMode="auto">
          <a:xfrm>
            <a:off x="1295400" y="2667000"/>
            <a:ext cx="1447800" cy="2895600"/>
            <a:chOff x="960" y="1680"/>
            <a:chExt cx="912" cy="1824"/>
          </a:xfrm>
        </p:grpSpPr>
        <p:sp>
          <p:nvSpPr>
            <p:cNvPr id="91158" name="Rectangle 8"/>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05" name="Text Box 9"/>
            <p:cNvSpPr txBox="1">
              <a:spLocks noChangeArrowheads="1"/>
            </p:cNvSpPr>
            <p:nvPr/>
          </p:nvSpPr>
          <p:spPr bwMode="auto">
            <a:xfrm>
              <a:off x="1000" y="1905"/>
              <a:ext cx="816" cy="31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MS PGothic" panose="020B0600070205080204" pitchFamily="34" charset="-128"/>
                <a:cs typeface="Times New Roman" pitchFamily="18" charset="0"/>
              </a:endParaRPr>
            </a:p>
          </p:txBody>
        </p:sp>
        <p:sp>
          <p:nvSpPr>
            <p:cNvPr id="80906" name="Text Box 10"/>
            <p:cNvSpPr txBox="1">
              <a:spLocks noChangeArrowheads="1"/>
            </p:cNvSpPr>
            <p:nvPr/>
          </p:nvSpPr>
          <p:spPr bwMode="auto">
            <a:xfrm>
              <a:off x="1040" y="2729"/>
              <a:ext cx="768" cy="775"/>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pPr>
              <a:r>
                <a:rPr lang="zh-CN" altLang="en-US" b="1" dirty="0">
                  <a:effectLst/>
                </a:rPr>
                <a:t>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a:p>
              <a:pPr algn="r">
                <a:spcBef>
                  <a:spcPct val="50000"/>
                </a:spcBef>
                <a:buClrTx/>
                <a:buFontTx/>
                <a:buNone/>
              </a:pP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sp>
        <p:nvSpPr>
          <p:cNvPr id="80907" name="Text Box 11"/>
          <p:cNvSpPr txBox="1">
            <a:spLocks noChangeArrowheads="1"/>
          </p:cNvSpPr>
          <p:nvPr/>
        </p:nvSpPr>
        <p:spPr bwMode="auto">
          <a:xfrm>
            <a:off x="76200" y="1672274"/>
            <a:ext cx="2819400" cy="492443"/>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b="1" i="1" dirty="0">
                <a:effectLst/>
                <a:latin typeface="MS PGothic" panose="020B0600070205080204" pitchFamily="34" charset="-128"/>
              </a:rPr>
              <a:t>救赎通过</a:t>
            </a:r>
            <a:r>
              <a:rPr lang="en-US" altLang="zh-CN" b="1" i="1" dirty="0">
                <a:effectLst/>
                <a:latin typeface="MS PGothic" panose="020B0600070205080204" pitchFamily="34" charset="-128"/>
              </a:rPr>
              <a:t>…</a:t>
            </a:r>
          </a:p>
        </p:txBody>
      </p:sp>
      <p:grpSp>
        <p:nvGrpSpPr>
          <p:cNvPr id="91144" name="Group 12"/>
          <p:cNvGrpSpPr>
            <a:grpSpLocks/>
          </p:cNvGrpSpPr>
          <p:nvPr/>
        </p:nvGrpSpPr>
        <p:grpSpPr bwMode="auto">
          <a:xfrm>
            <a:off x="3378200" y="2667000"/>
            <a:ext cx="1447800" cy="2895600"/>
            <a:chOff x="2352" y="1680"/>
            <a:chExt cx="912" cy="1824"/>
          </a:xfrm>
        </p:grpSpPr>
        <p:sp>
          <p:nvSpPr>
            <p:cNvPr id="91155" name="Rectangle 13"/>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10" name="Text Box 14"/>
            <p:cNvSpPr txBox="1">
              <a:spLocks noChangeArrowheads="1"/>
            </p:cNvSpPr>
            <p:nvPr/>
          </p:nvSpPr>
          <p:spPr bwMode="auto">
            <a:xfrm>
              <a:off x="2400" y="1799"/>
              <a:ext cx="816" cy="669"/>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600"/>
                </a:spcBef>
                <a:buClrTx/>
              </a:pPr>
              <a:r>
                <a:rPr lang="zh-CN" altLang="en-US" b="1" dirty="0">
                  <a:effectLst/>
                </a:rPr>
                <a:t>信心</a:t>
              </a:r>
              <a:endParaRPr lang="en-US" altLang="zh-CN" b="1" dirty="0">
                <a:effectLst/>
              </a:endParaRPr>
            </a:p>
            <a:p>
              <a:pPr algn="ctr">
                <a:spcBef>
                  <a:spcPts val="600"/>
                </a:spcBef>
                <a:buClrTx/>
              </a:pPr>
              <a:r>
                <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rPr>
                <a:t>+</a:t>
              </a: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80911" name="Text Box 15"/>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50000"/>
                </a:spcBef>
                <a:buClrTx/>
                <a:buFontTx/>
                <a:buNone/>
              </a:pPr>
              <a:r>
                <a:rPr lang="zh-CN" altLang="en-US" b="1" dirty="0">
                  <a:effectLst/>
                </a:rPr>
                <a:t>只靠信心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grpSp>
        <p:nvGrpSpPr>
          <p:cNvPr id="91145" name="Group 16"/>
          <p:cNvGrpSpPr>
            <a:grpSpLocks/>
          </p:cNvGrpSpPr>
          <p:nvPr/>
        </p:nvGrpSpPr>
        <p:grpSpPr bwMode="auto">
          <a:xfrm>
            <a:off x="5461000" y="2667000"/>
            <a:ext cx="1447800" cy="2895600"/>
            <a:chOff x="3792" y="1680"/>
            <a:chExt cx="912" cy="1824"/>
          </a:xfrm>
        </p:grpSpPr>
        <p:sp>
          <p:nvSpPr>
            <p:cNvPr id="91152" name="Rectangle 17"/>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14" name="Text Box 18"/>
            <p:cNvSpPr txBox="1">
              <a:spLocks noChangeArrowheads="1"/>
            </p:cNvSpPr>
            <p:nvPr/>
          </p:nvSpPr>
          <p:spPr bwMode="auto">
            <a:xfrm>
              <a:off x="3864" y="1815"/>
              <a:ext cx="768" cy="620"/>
            </a:xfrm>
            <a:prstGeom prst="rect">
              <a:avLst/>
            </a:prstGeom>
            <a:no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buFontTx/>
                <a:buNone/>
              </a:pPr>
              <a:r>
                <a:rPr lang="zh-CN" altLang="en-US" b="1" dirty="0">
                  <a:effectLst/>
                </a:rPr>
                <a:t>只靠信心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80915" name="Text Box 19"/>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buFontTx/>
                <a:buNone/>
              </a:pPr>
              <a:r>
                <a:rPr lang="zh-CN" altLang="en-US" b="1" dirty="0">
                  <a:effectLst/>
                </a:rPr>
                <a:t>只靠</a:t>
              </a:r>
              <a:endParaRPr lang="en-US" altLang="zh-CN" b="1" dirty="0">
                <a:effectLst/>
              </a:endParaRPr>
            </a:p>
            <a:p>
              <a:pPr algn="ctr">
                <a:spcBef>
                  <a:spcPts val="0"/>
                </a:spcBef>
                <a:buClrTx/>
                <a:buFontTx/>
                <a:buNone/>
              </a:pPr>
              <a:r>
                <a:rPr lang="zh-CN" altLang="en-US" b="1" dirty="0">
                  <a:effectLst/>
                </a:rPr>
                <a:t>信心</a:t>
              </a:r>
              <a:endPar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grpSp>
      <p:sp>
        <p:nvSpPr>
          <p:cNvPr id="91146" name="Rectangle 20"/>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17" name="Text Box 21"/>
          <p:cNvSpPr txBox="1">
            <a:spLocks noChangeArrowheads="1"/>
          </p:cNvSpPr>
          <p:nvPr/>
        </p:nvSpPr>
        <p:spPr bwMode="auto">
          <a:xfrm>
            <a:off x="8329613" y="74613"/>
            <a:ext cx="684212"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dirty="0">
                <a:solidFill>
                  <a:srgbClr val="FFFFFF"/>
                </a:solidFill>
                <a:effectLst>
                  <a:outerShdw blurRad="38100" dist="38100" dir="2700000" algn="tl">
                    <a:srgbClr val="000000"/>
                  </a:outerShdw>
                </a:effectLst>
                <a:cs typeface="Times New Roman" pitchFamily="18" charset="0"/>
              </a:rPr>
              <a:t>175a</a:t>
            </a:r>
            <a:endParaRPr lang="en-US" altLang="en-US" sz="1800" dirty="0">
              <a:solidFill>
                <a:srgbClr val="000000"/>
              </a:solidFill>
              <a:effectLst>
                <a:outerShdw blurRad="38100" dist="38100" dir="2700000" algn="tl">
                  <a:srgbClr val="FFFFFF"/>
                </a:outerShdw>
              </a:effectLst>
              <a:cs typeface="Times New Roman" pitchFamily="18" charset="0"/>
            </a:endParaRPr>
          </a:p>
        </p:txBody>
      </p:sp>
      <p:grpSp>
        <p:nvGrpSpPr>
          <p:cNvPr id="91148" name="Group 22"/>
          <p:cNvGrpSpPr>
            <a:grpSpLocks/>
          </p:cNvGrpSpPr>
          <p:nvPr/>
        </p:nvGrpSpPr>
        <p:grpSpPr bwMode="auto">
          <a:xfrm>
            <a:off x="7543800" y="2681288"/>
            <a:ext cx="1447800" cy="2895600"/>
            <a:chOff x="4896" y="1689"/>
            <a:chExt cx="912" cy="1824"/>
          </a:xfrm>
        </p:grpSpPr>
        <p:sp>
          <p:nvSpPr>
            <p:cNvPr id="91149" name="Rectangle 23"/>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1800">
                <a:solidFill>
                  <a:srgbClr val="FFFFFF"/>
                </a:solidFill>
                <a:effectLst/>
                <a:latin typeface="Tahoma" pitchFamily="34" charset="0"/>
              </a:endParaRPr>
            </a:p>
          </p:txBody>
        </p:sp>
        <p:sp>
          <p:nvSpPr>
            <p:cNvPr id="80920" name="Text Box 24"/>
            <p:cNvSpPr txBox="1">
              <a:spLocks noChangeArrowheads="1"/>
            </p:cNvSpPr>
            <p:nvPr/>
          </p:nvSpPr>
          <p:spPr bwMode="auto">
            <a:xfrm>
              <a:off x="4944" y="1790"/>
              <a:ext cx="816"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pPr>
              <a:r>
                <a:rPr lang="zh-CN" altLang="en-US" b="1" dirty="0">
                  <a:effectLst/>
                </a:rPr>
                <a:t>信心</a:t>
              </a:r>
              <a:endParaRPr lang="en-US" altLang="zh-CN" b="1" dirty="0">
                <a:effectLst/>
              </a:endParaRPr>
            </a:p>
            <a:p>
              <a:pPr algn="ctr">
                <a:spcBef>
                  <a:spcPts val="0"/>
                </a:spcBef>
                <a:buClrTx/>
              </a:pPr>
              <a:r>
                <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rPr>
                <a:t>+</a:t>
              </a: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MS PGothic" panose="020B0600070205080204" pitchFamily="34" charset="-128"/>
                <a:cs typeface="Times New Roman" pitchFamily="18" charset="0"/>
              </a:endParaRPr>
            </a:p>
          </p:txBody>
        </p:sp>
        <p:sp>
          <p:nvSpPr>
            <p:cNvPr id="80921" name="Text Box 25"/>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ts val="0"/>
                </a:spcBef>
                <a:buClrTx/>
              </a:pPr>
              <a:r>
                <a:rPr lang="zh-CN" altLang="en-US" b="1" dirty="0">
                  <a:effectLst/>
                </a:rPr>
                <a:t>信心</a:t>
              </a:r>
              <a:endParaRPr lang="en-US" altLang="zh-CN" b="1" dirty="0">
                <a:effectLst/>
              </a:endParaRPr>
            </a:p>
            <a:p>
              <a:pPr algn="ctr">
                <a:spcBef>
                  <a:spcPts val="0"/>
                </a:spcBef>
                <a:buClrTx/>
              </a:pPr>
              <a:r>
                <a:rPr lang="en-US" altLang="en-US" b="1" dirty="0">
                  <a:solidFill>
                    <a:srgbClr val="FFFFFF"/>
                  </a:solidFill>
                  <a:effectLst>
                    <a:outerShdw blurRad="38100" dist="38100" dir="2700000" algn="tl">
                      <a:srgbClr val="000000"/>
                    </a:outerShdw>
                  </a:effectLst>
                  <a:latin typeface="Arial Narrow" pitchFamily="34" charset="0"/>
                  <a:cs typeface="Times New Roman" pitchFamily="18" charset="0"/>
                </a:rPr>
                <a:t>+</a:t>
              </a:r>
              <a:r>
                <a:rPr lang="zh-CN" altLang="en-US" b="1" dirty="0">
                  <a:effectLst/>
                  <a:latin typeface="MS PGothic" panose="020B0600070205080204" pitchFamily="34" charset="-128"/>
                </a:rPr>
                <a:t>行为</a:t>
              </a:r>
              <a:endParaRPr lang="en-US" altLang="en-US" b="1" dirty="0">
                <a:solidFill>
                  <a:srgbClr val="FFFFFF"/>
                </a:solidFill>
                <a:effectLst>
                  <a:outerShdw blurRad="38100" dist="38100" dir="2700000" algn="tl">
                    <a:srgbClr val="000000"/>
                  </a:outerShdw>
                </a:effectLst>
                <a:latin typeface="MS PGothic" panose="020B0600070205080204" pitchFamily="34" charset="-128"/>
                <a:cs typeface="Times New Roman" pitchFamily="18" charset="0"/>
              </a:endParaRPr>
            </a:p>
          </p:txBody>
        </p:sp>
      </p:grpSp>
    </p:spTree>
    <p:extLst>
      <p:ext uri="{BB962C8B-B14F-4D97-AF65-F5344CB8AC3E}">
        <p14:creationId xmlns:p14="http://schemas.microsoft.com/office/powerpoint/2010/main" val="586470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FloodTablet - gilgamesh"/>
          <p:cNvPicPr>
            <a:picLocks noChangeAspect="1" noChangeArrowheads="1"/>
          </p:cNvPicPr>
          <p:nvPr/>
        </p:nvPicPr>
        <p:blipFill>
          <a:blip r:embed="rId2" cstate="screen">
            <a:clrChange>
              <a:clrFrom>
                <a:srgbClr val="6F0A00"/>
              </a:clrFrom>
              <a:clrTo>
                <a:srgbClr val="6F0A00">
                  <a:alpha val="0"/>
                </a:srgbClr>
              </a:clrTo>
            </a:clrChange>
            <a:extLst>
              <a:ext uri="{28A0092B-C50C-407E-A947-70E740481C1C}">
                <a14:useLocalDpi xmlns:a14="http://schemas.microsoft.com/office/drawing/2010/main" val="0"/>
              </a:ext>
            </a:extLst>
          </a:blip>
          <a:srcRect/>
          <a:stretch>
            <a:fillRect/>
          </a:stretch>
        </p:blipFill>
        <p:spPr bwMode="auto">
          <a:xfrm>
            <a:off x="6565900" y="4191000"/>
            <a:ext cx="25781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蘇美人</a:t>
            </a:r>
            <a:r>
              <a:rPr lang="en-US" sz="4100" b="1" dirty="0">
                <a:solidFill>
                  <a:srgbClr val="FFFFFF"/>
                </a:solidFill>
                <a:effectLst/>
                <a:ea typeface="MS PGothic" pitchFamily="34" charset="-128"/>
              </a:rPr>
              <a:t>,</a:t>
            </a:r>
            <a:r>
              <a:rPr lang="en-US" altLang="zh-TW" sz="4100" b="1" dirty="0">
                <a:solidFill>
                  <a:srgbClr val="FFFFFF"/>
                </a:solidFill>
                <a:effectLst/>
                <a:ea typeface="MS PGothic" pitchFamily="34" charset="-128"/>
              </a:rPr>
              <a:t> </a:t>
            </a:r>
            <a:r>
              <a:rPr lang="zh-TW" altLang="en-US" sz="4100" b="1" dirty="0">
                <a:solidFill>
                  <a:srgbClr val="FFFFFF"/>
                </a:solidFill>
                <a:effectLst/>
                <a:ea typeface="MS PGothic" pitchFamily="34" charset="-128"/>
              </a:rPr>
              <a:t>亞述人</a:t>
            </a:r>
            <a:r>
              <a:rPr lang="en-US" sz="4100" b="1" dirty="0">
                <a:solidFill>
                  <a:srgbClr val="FFFFFF"/>
                </a:solidFill>
                <a:effectLst/>
                <a:ea typeface="MS PGothic" pitchFamily="34" charset="-128"/>
              </a:rPr>
              <a:t>, </a:t>
            </a:r>
            <a:r>
              <a:rPr lang="zh-TW" altLang="en-US" sz="4100" b="1" dirty="0">
                <a:solidFill>
                  <a:srgbClr val="FFFFFF"/>
                </a:solidFill>
                <a:effectLst/>
                <a:ea typeface="MS PGothic" pitchFamily="34" charset="-128"/>
              </a:rPr>
              <a:t>巴比倫人</a:t>
            </a:r>
            <a:endParaRPr lang="en-US" sz="4100" b="1" dirty="0">
              <a:solidFill>
                <a:srgbClr val="FFFFFF"/>
              </a:solidFill>
              <a:effectLst/>
              <a:ea typeface="MS PGothic" pitchFamily="34" charset="-128"/>
            </a:endParaRPr>
          </a:p>
        </p:txBody>
      </p:sp>
      <p:sp>
        <p:nvSpPr>
          <p:cNvPr id="24579" name="Rectangle 3"/>
          <p:cNvSpPr>
            <a:spLocks noGrp="1" noChangeArrowheads="1"/>
          </p:cNvSpPr>
          <p:nvPr>
            <p:ph type="body" idx="1"/>
          </p:nvPr>
        </p:nvSpPr>
        <p:spPr>
          <a:xfrm>
            <a:off x="533400" y="1447800"/>
            <a:ext cx="7848600" cy="4495800"/>
          </a:xfrm>
        </p:spPr>
        <p:txBody>
          <a:bodyPr/>
          <a:lstStyle/>
          <a:p>
            <a:pPr eaLnBrk="1" hangingPunct="1">
              <a:buFont typeface="Wingdings" pitchFamily="2" charset="2"/>
              <a:buNone/>
            </a:pPr>
            <a:r>
              <a:rPr lang="zh-TW" altLang="en-US" sz="3600"/>
              <a:t>他們對生命及人死後的看法</a:t>
            </a:r>
            <a:r>
              <a:rPr lang="en-US" altLang="ja-JP" sz="3600"/>
              <a:t>:</a:t>
            </a:r>
          </a:p>
          <a:p>
            <a:pPr eaLnBrk="1" hangingPunct="1"/>
            <a:r>
              <a:rPr lang="zh-TW" altLang="en-US" sz="3600"/>
              <a:t>他們相信一所聖地或者是只給假神預備的</a:t>
            </a:r>
            <a:r>
              <a:rPr lang="en-US" altLang="ja-JP" sz="3600"/>
              <a:t>Dilmun</a:t>
            </a:r>
            <a:r>
              <a:rPr lang="zh-TW" altLang="en-US" sz="3600"/>
              <a:t>極樂地方。</a:t>
            </a:r>
            <a:endParaRPr lang="en-US" altLang="ja-JP" sz="3600"/>
          </a:p>
          <a:p>
            <a:pPr eaLnBrk="1" hangingPunct="1"/>
            <a:r>
              <a:rPr lang="zh-TW" altLang="en-US" sz="3600"/>
              <a:t>認為人死後會到陰</a:t>
            </a:r>
            <a:r>
              <a:rPr lang="zh-TW" altLang="en-US" sz="3600">
                <a:ea typeface="新細明體" charset="-120"/>
              </a:rPr>
              <a:t>曹地府</a:t>
            </a:r>
            <a:endParaRPr lang="en-US" altLang="ja-JP" sz="3600"/>
          </a:p>
          <a:p>
            <a:pPr eaLnBrk="1" hangingPunct="1"/>
            <a:r>
              <a:rPr lang="zh-TW" altLang="en-US" sz="3600"/>
              <a:t>解釋魔鬼操控人，</a:t>
            </a:r>
            <a:r>
              <a:rPr lang="zh-TW" altLang="en-US" sz="3600">
                <a:ea typeface="新細明體" charset="-120"/>
              </a:rPr>
              <a:t>邪惡勢力的存在，因此人為受害者</a:t>
            </a:r>
            <a:endParaRPr lang="en-US" altLang="en-US" sz="360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a:solidFill>
                  <a:srgbClr val="FFFFFF"/>
                </a:solidFill>
                <a:effectLst/>
                <a:ea typeface="MS PGothic" pitchFamily="34" charset="-128"/>
              </a:rPr>
              <a:t>蘇美人</a:t>
            </a:r>
            <a:r>
              <a:rPr lang="en-US" sz="4100" b="1">
                <a:solidFill>
                  <a:srgbClr val="FFFFFF"/>
                </a:solidFill>
                <a:effectLst/>
                <a:ea typeface="MS PGothic" pitchFamily="34" charset="-128"/>
              </a:rPr>
              <a:t>,</a:t>
            </a:r>
            <a:r>
              <a:rPr lang="en-US" altLang="zh-TW" sz="4100" b="1">
                <a:solidFill>
                  <a:srgbClr val="FFFFFF"/>
                </a:solidFill>
                <a:effectLst/>
                <a:ea typeface="MS PGothic" pitchFamily="34" charset="-128"/>
              </a:rPr>
              <a:t> </a:t>
            </a:r>
            <a:r>
              <a:rPr lang="zh-TW" altLang="en-US" sz="4100" b="1">
                <a:solidFill>
                  <a:srgbClr val="FFFFFF"/>
                </a:solidFill>
                <a:effectLst/>
                <a:ea typeface="MS PGothic" pitchFamily="34" charset="-128"/>
              </a:rPr>
              <a:t>亞述人</a:t>
            </a:r>
            <a:r>
              <a:rPr lang="en-US" sz="4100" b="1">
                <a:solidFill>
                  <a:srgbClr val="FFFFFF"/>
                </a:solidFill>
                <a:effectLst/>
                <a:ea typeface="MS PGothic" pitchFamily="34" charset="-128"/>
              </a:rPr>
              <a:t>, </a:t>
            </a:r>
            <a:r>
              <a:rPr lang="zh-TW" altLang="en-US" sz="4100" b="1">
                <a:solidFill>
                  <a:srgbClr val="FFFFFF"/>
                </a:solidFill>
                <a:effectLst/>
                <a:ea typeface="MS PGothic" pitchFamily="34" charset="-128"/>
              </a:rPr>
              <a:t>巴比倫人</a:t>
            </a:r>
            <a:endParaRPr lang="en-US" sz="4100" b="1">
              <a:solidFill>
                <a:srgbClr val="FFFFFF"/>
              </a:solidFill>
              <a:effectLst/>
              <a:ea typeface="MS PGothic" pitchFamily="34" charset="-128"/>
            </a:endParaRPr>
          </a:p>
        </p:txBody>
      </p:sp>
      <p:sp>
        <p:nvSpPr>
          <p:cNvPr id="25603" name="Rectangle 3"/>
          <p:cNvSpPr>
            <a:spLocks noGrp="1" noChangeArrowheads="1"/>
          </p:cNvSpPr>
          <p:nvPr>
            <p:ph type="body" idx="1"/>
          </p:nvPr>
        </p:nvSpPr>
        <p:spPr>
          <a:xfrm>
            <a:off x="533400" y="1600200"/>
            <a:ext cx="8229600" cy="3505200"/>
          </a:xfrm>
        </p:spPr>
        <p:txBody>
          <a:bodyPr/>
          <a:lstStyle/>
          <a:p>
            <a:pPr eaLnBrk="1" hangingPunct="1">
              <a:lnSpc>
                <a:spcPct val="90000"/>
              </a:lnSpc>
              <a:buFont typeface="Wingdings" pitchFamily="2" charset="2"/>
              <a:buNone/>
            </a:pPr>
            <a:r>
              <a:rPr lang="zh-TW" altLang="en-US" sz="2800"/>
              <a:t>他們所</a:t>
            </a:r>
            <a:r>
              <a:rPr lang="zh-TW" altLang="en-US" sz="2800">
                <a:ea typeface="新細明體" charset="-120"/>
              </a:rPr>
              <a:t>拜的假神</a:t>
            </a:r>
            <a:r>
              <a:rPr lang="en-US" altLang="ja-JP" sz="2800"/>
              <a:t>:</a:t>
            </a:r>
          </a:p>
          <a:p>
            <a:pPr eaLnBrk="1" hangingPunct="1">
              <a:lnSpc>
                <a:spcPct val="90000"/>
              </a:lnSpc>
            </a:pPr>
            <a:r>
              <a:rPr lang="zh-TW" altLang="en-US" sz="2800">
                <a:ea typeface="新細明體" charset="-120"/>
              </a:rPr>
              <a:t>眾神廟中的神明的首領</a:t>
            </a:r>
            <a:r>
              <a:rPr lang="en-US" altLang="ja-JP" sz="2800"/>
              <a:t>– An, Enlil, Inanna, Enki, Nanna and Utu.</a:t>
            </a:r>
          </a:p>
          <a:p>
            <a:pPr eaLnBrk="1" hangingPunct="1">
              <a:lnSpc>
                <a:spcPct val="90000"/>
              </a:lnSpc>
              <a:buFont typeface="Wingdings" pitchFamily="2" charset="2"/>
              <a:buNone/>
            </a:pPr>
            <a:endParaRPr lang="en-US" altLang="en-US" sz="2800"/>
          </a:p>
          <a:p>
            <a:pPr eaLnBrk="1" hangingPunct="1">
              <a:lnSpc>
                <a:spcPct val="90000"/>
              </a:lnSpc>
            </a:pPr>
            <a:r>
              <a:rPr lang="zh-TW" altLang="en-US" sz="2800"/>
              <a:t>亂倫、鬥爭、懶惰、操控</a:t>
            </a:r>
            <a:endParaRPr lang="en-US" altLang="ja-JP" sz="2800"/>
          </a:p>
          <a:p>
            <a:pPr eaLnBrk="1" hangingPunct="1">
              <a:lnSpc>
                <a:spcPct val="90000"/>
              </a:lnSpc>
              <a:buFont typeface="Wingdings" pitchFamily="2" charset="2"/>
              <a:buNone/>
            </a:pPr>
            <a:endParaRPr lang="en-US" altLang="en-US" sz="2800"/>
          </a:p>
          <a:p>
            <a:pPr eaLnBrk="1" hangingPunct="1">
              <a:lnSpc>
                <a:spcPct val="90000"/>
              </a:lnSpc>
            </a:pPr>
            <a:r>
              <a:rPr lang="zh-TW" altLang="en-US" sz="2800"/>
              <a:t>假神操控人，使人成為他們的奴</a:t>
            </a:r>
            <a:r>
              <a:rPr lang="zh-TW" altLang="en-US" sz="2800">
                <a:ea typeface="新細明體" charset="-120"/>
              </a:rPr>
              <a:t>僕</a:t>
            </a:r>
            <a:endParaRPr lang="en-US" altLang="en-US" sz="2800"/>
          </a:p>
        </p:txBody>
      </p:sp>
      <p:pic>
        <p:nvPicPr>
          <p:cNvPr id="8195" name="Picture 4" descr="egyptiang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876800"/>
            <a:ext cx="609600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905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a:solidFill>
                  <a:srgbClr val="FFFFFF"/>
                </a:solidFill>
                <a:effectLst/>
                <a:ea typeface="MS PGothic" pitchFamily="34" charset="-128"/>
              </a:rPr>
              <a:t>迦南人</a:t>
            </a:r>
            <a:endParaRPr lang="en-US" sz="4100" b="1">
              <a:solidFill>
                <a:srgbClr val="FFFFFF"/>
              </a:solidFill>
              <a:effectLst/>
              <a:ea typeface="MS PGothic" pitchFamily="34" charset="-128"/>
            </a:endParaRPr>
          </a:p>
        </p:txBody>
      </p:sp>
      <p:sp>
        <p:nvSpPr>
          <p:cNvPr id="29699" name="Rectangle 3"/>
          <p:cNvSpPr>
            <a:spLocks noGrp="1" noChangeArrowheads="1"/>
          </p:cNvSpPr>
          <p:nvPr>
            <p:ph type="body" idx="1"/>
          </p:nvPr>
        </p:nvSpPr>
        <p:spPr>
          <a:xfrm>
            <a:off x="533400" y="1295400"/>
            <a:ext cx="6400800" cy="5334000"/>
          </a:xfrm>
        </p:spPr>
        <p:txBody>
          <a:bodyPr/>
          <a:lstStyle/>
          <a:p>
            <a:pPr eaLnBrk="1" hangingPunct="1">
              <a:lnSpc>
                <a:spcPct val="90000"/>
              </a:lnSpc>
              <a:buFont typeface="Wingdings" pitchFamily="2" charset="2"/>
              <a:buNone/>
            </a:pPr>
            <a:r>
              <a:rPr lang="zh-TW" altLang="en-US" u="sng"/>
              <a:t>他們所</a:t>
            </a:r>
            <a:r>
              <a:rPr lang="zh-TW" altLang="en-US" u="sng">
                <a:ea typeface="新細明體" charset="-120"/>
              </a:rPr>
              <a:t>拜的假神</a:t>
            </a:r>
            <a:r>
              <a:rPr lang="en-US" altLang="ja-JP" b="1" u="sng"/>
              <a:t>:</a:t>
            </a:r>
          </a:p>
          <a:p>
            <a:pPr eaLnBrk="1" hangingPunct="1">
              <a:lnSpc>
                <a:spcPct val="90000"/>
              </a:lnSpc>
            </a:pPr>
            <a:r>
              <a:rPr lang="zh-TW" altLang="en-US" u="sng">
                <a:solidFill>
                  <a:srgbClr val="FFFF66"/>
                </a:solidFill>
                <a:ea typeface="新細明體" charset="-120"/>
              </a:rPr>
              <a:t>眾神廟</a:t>
            </a:r>
            <a:r>
              <a:rPr lang="en-US" altLang="ja-JP"/>
              <a:t> – </a:t>
            </a:r>
            <a:r>
              <a:rPr lang="en-US" altLang="ja-JP">
                <a:cs typeface="Times New Roman" pitchFamily="18" charset="0"/>
              </a:rPr>
              <a:t>El</a:t>
            </a:r>
            <a:r>
              <a:rPr lang="en-US" altLang="ja-JP"/>
              <a:t>, </a:t>
            </a:r>
            <a:r>
              <a:rPr lang="en-US" altLang="ja-JP">
                <a:cs typeface="Times New Roman" pitchFamily="18" charset="0"/>
              </a:rPr>
              <a:t>Hadad</a:t>
            </a:r>
            <a:r>
              <a:rPr lang="en-US" altLang="ja-JP"/>
              <a:t>(</a:t>
            </a:r>
            <a:r>
              <a:rPr lang="en-US" altLang="ja-JP">
                <a:cs typeface="Times New Roman" pitchFamily="18" charset="0"/>
              </a:rPr>
              <a:t>Ba-al</a:t>
            </a:r>
            <a:r>
              <a:rPr lang="en-US" altLang="ja-JP"/>
              <a:t>), </a:t>
            </a:r>
            <a:r>
              <a:rPr lang="en-US" altLang="ja-JP">
                <a:cs typeface="Times New Roman" pitchFamily="18" charset="0"/>
              </a:rPr>
              <a:t>Dagan</a:t>
            </a:r>
            <a:r>
              <a:rPr lang="en-US" altLang="ja-JP"/>
              <a:t>, </a:t>
            </a:r>
            <a:r>
              <a:rPr lang="en-US" altLang="ja-JP">
                <a:cs typeface="Times New Roman" pitchFamily="18" charset="0"/>
              </a:rPr>
              <a:t>Ashtart (Ishtar</a:t>
            </a:r>
            <a:r>
              <a:rPr lang="en-US" altLang="ja-JP"/>
              <a:t>), </a:t>
            </a:r>
            <a:r>
              <a:rPr lang="en-US" altLang="ja-JP">
                <a:cs typeface="Times New Roman" pitchFamily="18" charset="0"/>
              </a:rPr>
              <a:t>Anat</a:t>
            </a:r>
            <a:r>
              <a:rPr lang="en-US" altLang="ja-JP"/>
              <a:t>…</a:t>
            </a:r>
          </a:p>
          <a:p>
            <a:pPr eaLnBrk="1" hangingPunct="1">
              <a:lnSpc>
                <a:spcPct val="90000"/>
              </a:lnSpc>
              <a:buFont typeface="Wingdings" pitchFamily="2" charset="2"/>
              <a:buNone/>
            </a:pPr>
            <a:endParaRPr lang="en-US" altLang="en-US" b="1" u="sng"/>
          </a:p>
          <a:p>
            <a:pPr eaLnBrk="1" hangingPunct="1">
              <a:lnSpc>
                <a:spcPct val="90000"/>
              </a:lnSpc>
              <a:buFont typeface="Wingdings" pitchFamily="2" charset="2"/>
              <a:buNone/>
            </a:pPr>
            <a:r>
              <a:rPr lang="zh-TW" altLang="en-US" sz="3600" u="sng"/>
              <a:t>他們對生命及人死後的看法</a:t>
            </a:r>
            <a:r>
              <a:rPr lang="en-US" altLang="ja-JP" b="1" u="sng"/>
              <a:t>:</a:t>
            </a:r>
          </a:p>
          <a:p>
            <a:pPr eaLnBrk="1" hangingPunct="1">
              <a:lnSpc>
                <a:spcPct val="90000"/>
              </a:lnSpc>
            </a:pPr>
            <a:r>
              <a:rPr lang="zh-TW" altLang="en-US">
                <a:cs typeface="Times New Roman" pitchFamily="18" charset="0"/>
              </a:rPr>
              <a:t>迦南人在他們膜</a:t>
            </a:r>
            <a:r>
              <a:rPr lang="zh-TW" altLang="en-US">
                <a:ea typeface="新細明體" charset="-120"/>
              </a:rPr>
              <a:t>拜儀式中</a:t>
            </a:r>
            <a:r>
              <a:rPr lang="zh-TW" altLang="en-US" u="sng">
                <a:solidFill>
                  <a:srgbClr val="FFFF66"/>
                </a:solidFill>
                <a:ea typeface="新細明體" charset="-120"/>
              </a:rPr>
              <a:t>崇拜多神</a:t>
            </a:r>
            <a:r>
              <a:rPr lang="en-US" altLang="ja-JP">
                <a:cs typeface="Times New Roman" pitchFamily="18" charset="0"/>
              </a:rPr>
              <a:t>– </a:t>
            </a:r>
            <a:r>
              <a:rPr lang="zh-TW" altLang="en-US">
                <a:cs typeface="Times New Roman" pitchFamily="18" charset="0"/>
              </a:rPr>
              <a:t>「太陽神</a:t>
            </a:r>
            <a:r>
              <a:rPr lang="zh-TW" altLang="en-US">
                <a:ea typeface="新細明體" charset="-120"/>
              </a:rPr>
              <a:t>循環</a:t>
            </a:r>
            <a:r>
              <a:rPr lang="zh-TW" altLang="en-US">
                <a:cs typeface="Times New Roman" pitchFamily="18" charset="0"/>
              </a:rPr>
              <a:t>」</a:t>
            </a:r>
            <a:endParaRPr lang="en-US" altLang="ja-JP">
              <a:cs typeface="Times New Roman" pitchFamily="18" charset="0"/>
            </a:endParaRPr>
          </a:p>
          <a:p>
            <a:pPr eaLnBrk="1" hangingPunct="1">
              <a:lnSpc>
                <a:spcPct val="90000"/>
              </a:lnSpc>
              <a:buFont typeface="Wingdings" pitchFamily="2" charset="2"/>
              <a:buNone/>
            </a:pPr>
            <a:endParaRPr lang="en-US" altLang="en-US"/>
          </a:p>
          <a:p>
            <a:pPr eaLnBrk="1" hangingPunct="1">
              <a:lnSpc>
                <a:spcPct val="90000"/>
              </a:lnSpc>
            </a:pPr>
            <a:r>
              <a:rPr lang="zh-TW" altLang="en-US">
                <a:cs typeface="Times New Roman" pitchFamily="18" charset="0"/>
              </a:rPr>
              <a:t>他們宗教的儀式</a:t>
            </a:r>
            <a:r>
              <a:rPr lang="zh-TW" altLang="en-US" u="sng">
                <a:solidFill>
                  <a:srgbClr val="FFFF66"/>
                </a:solidFill>
                <a:cs typeface="Times New Roman" pitchFamily="18" charset="0"/>
              </a:rPr>
              <a:t>較注重今生</a:t>
            </a:r>
            <a:r>
              <a:rPr lang="zh-TW" altLang="en-US">
                <a:cs typeface="Times New Roman" pitchFamily="18" charset="0"/>
              </a:rPr>
              <a:t>，較不重視來世</a:t>
            </a:r>
            <a:r>
              <a:rPr lang="en-US" altLang="ja-JP"/>
              <a:t> </a:t>
            </a:r>
            <a:endParaRPr lang="en-US" altLang="en-US"/>
          </a:p>
        </p:txBody>
      </p:sp>
      <p:pic>
        <p:nvPicPr>
          <p:cNvPr id="12291" name="Picture 5" descr="ishta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498600"/>
            <a:ext cx="21209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2860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100" b="1" dirty="0">
                <a:solidFill>
                  <a:srgbClr val="FFFFFF"/>
                </a:solidFill>
                <a:effectLst/>
                <a:ea typeface="MS PGothic" pitchFamily="34" charset="-128"/>
              </a:rPr>
              <a:t>默阿布人</a:t>
            </a:r>
          </a:p>
        </p:txBody>
      </p:sp>
      <p:sp>
        <p:nvSpPr>
          <p:cNvPr id="30723" name="Rectangle 3"/>
          <p:cNvSpPr>
            <a:spLocks noGrp="1" noChangeArrowheads="1"/>
          </p:cNvSpPr>
          <p:nvPr>
            <p:ph type="body" idx="1"/>
          </p:nvPr>
        </p:nvSpPr>
        <p:spPr>
          <a:xfrm>
            <a:off x="228600" y="2438400"/>
            <a:ext cx="5029200" cy="4267200"/>
          </a:xfrm>
        </p:spPr>
        <p:txBody>
          <a:bodyPr/>
          <a:lstStyle/>
          <a:p>
            <a:pPr eaLnBrk="1" hangingPunct="1"/>
            <a:r>
              <a:rPr lang="en-US" altLang="en-US" sz="2800" u="sng">
                <a:solidFill>
                  <a:srgbClr val="FFFF66"/>
                </a:solidFill>
                <a:cs typeface="Times New Roman" pitchFamily="18" charset="0"/>
              </a:rPr>
              <a:t>Chemosh</a:t>
            </a:r>
            <a:r>
              <a:rPr lang="zh-TW" altLang="en-US" sz="2800" u="sng">
                <a:solidFill>
                  <a:srgbClr val="FFFF66"/>
                </a:solidFill>
                <a:ea typeface="新細明體" charset="-120"/>
              </a:rPr>
              <a:t>似乎是默阿布人最出名的神</a:t>
            </a:r>
            <a:endParaRPr lang="en-US" altLang="ja-JP" sz="2800">
              <a:cs typeface="Times New Roman" pitchFamily="18" charset="0"/>
            </a:endParaRPr>
          </a:p>
          <a:p>
            <a:pPr eaLnBrk="1" hangingPunct="1"/>
            <a:r>
              <a:rPr lang="zh-TW" altLang="en-US" sz="2800" u="sng">
                <a:solidFill>
                  <a:srgbClr val="FFFF66"/>
                </a:solidFill>
                <a:ea typeface="新細明體" charset="-120"/>
              </a:rPr>
              <a:t>小孩及人作為獻祭</a:t>
            </a:r>
            <a:r>
              <a:rPr lang="zh-TW" altLang="en-US" sz="2800">
                <a:solidFill>
                  <a:srgbClr val="FFFF66"/>
                </a:solidFill>
                <a:ea typeface="新細明體" charset="-120"/>
              </a:rPr>
              <a:t>，為了表示對</a:t>
            </a:r>
            <a:r>
              <a:rPr lang="en-US" altLang="ja-JP" sz="2800">
                <a:cs typeface="Times New Roman" pitchFamily="18" charset="0"/>
              </a:rPr>
              <a:t> Chemosh</a:t>
            </a:r>
            <a:r>
              <a:rPr lang="zh-TW" altLang="en-US" sz="2800">
                <a:ea typeface="新細明體" charset="-120"/>
              </a:rPr>
              <a:t>敬虔，甚至是國王的兒子也許也當作獻祭</a:t>
            </a:r>
            <a:r>
              <a:rPr lang="en-US" altLang="ja-JP" sz="2800">
                <a:cs typeface="Times New Roman" pitchFamily="18" charset="0"/>
              </a:rPr>
              <a:t>,</a:t>
            </a:r>
            <a:r>
              <a:rPr lang="zh-TW" altLang="en-US" sz="2800">
                <a:ea typeface="新細明體" charset="-120"/>
              </a:rPr>
              <a:t>獻給了</a:t>
            </a:r>
            <a:r>
              <a:rPr lang="en-US" altLang="ja-JP" sz="2800">
                <a:cs typeface="Times New Roman" pitchFamily="18" charset="0"/>
              </a:rPr>
              <a:t>Chemosh. </a:t>
            </a:r>
          </a:p>
          <a:p>
            <a:pPr eaLnBrk="1" hangingPunct="1">
              <a:buFont typeface="Wingdings" pitchFamily="2" charset="2"/>
              <a:buNone/>
            </a:pPr>
            <a:endParaRPr lang="en-US" altLang="en-US" sz="2800">
              <a:cs typeface="Times New Roman" pitchFamily="18" charset="0"/>
            </a:endParaRPr>
          </a:p>
          <a:p>
            <a:pPr eaLnBrk="1" hangingPunct="1"/>
            <a:r>
              <a:rPr lang="zh-TW" altLang="en-US" sz="2800">
                <a:solidFill>
                  <a:srgbClr val="FFFF66"/>
                </a:solidFill>
                <a:ea typeface="新細明體" charset="-120"/>
              </a:rPr>
              <a:t>默阿布人</a:t>
            </a:r>
            <a:r>
              <a:rPr lang="zh-TW" altLang="en-US" sz="2800" u="sng">
                <a:solidFill>
                  <a:srgbClr val="FFFF66"/>
                </a:solidFill>
                <a:ea typeface="新細明體" charset="-120"/>
              </a:rPr>
              <a:t>無法</a:t>
            </a:r>
            <a:r>
              <a:rPr lang="zh-TW" altLang="en-US" sz="2800">
                <a:solidFill>
                  <a:srgbClr val="FFFF66"/>
                </a:solidFill>
                <a:ea typeface="新細明體" charset="-120"/>
              </a:rPr>
              <a:t>表達任何對救恩的了解</a:t>
            </a:r>
            <a:endParaRPr lang="en-US" altLang="en-US" sz="2800">
              <a:solidFill>
                <a:srgbClr val="FFFF66"/>
              </a:solidFill>
              <a:cs typeface="Times New Roman" pitchFamily="18" charset="0"/>
            </a:endParaRPr>
          </a:p>
        </p:txBody>
      </p:sp>
      <p:pic>
        <p:nvPicPr>
          <p:cNvPr id="13315" name="Picture 4" descr="molech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81600" y="1600200"/>
            <a:ext cx="3860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5" descr="Chemosh"/>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1050" y="76200"/>
            <a:ext cx="15811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ins_broad_link_ships_anchor.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extLst>
            <a:ext uri="{FAA26D3D-D897-4be2-8F04-BA451C77F1D7}">
              <ma14:placeholderFlag xmlns="" xmlns:ma14="http://schemas.microsoft.com/office/mac/drawingml/2011/main" val="1"/>
            </a:ext>
          </a:extLst>
        </p:spPr>
        <p:txBody>
          <a:bodyPr/>
          <a:lstStyle/>
          <a:p>
            <a:pPr eaLnBrk="1" hangingPunct="1">
              <a:defRPr/>
            </a:pPr>
            <a:r>
              <a:rPr lang="zh-TW" altLang="en-US" sz="8000" b="1" dirty="0">
                <a:effectLst>
                  <a:glow rad="101600">
                    <a:srgbClr val="000000">
                      <a:alpha val="75000"/>
                    </a:srgbClr>
                  </a:glow>
                </a:effectLst>
                <a:ea typeface="ＭＳ Ｐゴシック" charset="0"/>
              </a:rPr>
              <a:t>以色列人對救恩</a:t>
            </a:r>
            <a:br>
              <a:rPr lang="zh-TW" altLang="en-US" sz="8000" b="1" dirty="0">
                <a:effectLst>
                  <a:glow rad="101600">
                    <a:srgbClr val="000000">
                      <a:alpha val="75000"/>
                    </a:srgbClr>
                  </a:glow>
                </a:effectLst>
                <a:ea typeface="ＭＳ Ｐゴシック" charset="0"/>
              </a:rPr>
            </a:br>
            <a:r>
              <a:rPr lang="zh-TW" altLang="en-US" sz="8000" b="1" dirty="0">
                <a:effectLst>
                  <a:glow rad="101600">
                    <a:srgbClr val="000000">
                      <a:alpha val="75000"/>
                    </a:srgbClr>
                  </a:glow>
                </a:effectLst>
                <a:ea typeface="ＭＳ Ｐゴシック" charset="0"/>
              </a:rPr>
              <a:t>獨特的了解</a:t>
            </a:r>
            <a:endParaRPr lang="en-US" sz="8000" b="1" dirty="0">
              <a:effectLst>
                <a:glow rad="101600">
                  <a:srgbClr val="000000">
                    <a:alpha val="75000"/>
                  </a:srgbClr>
                </a:glow>
              </a:effectLst>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ceptual-picture-about-salv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以色列人對救恩的了解</a:t>
            </a:r>
            <a:endParaRPr lang="en-US"/>
          </a:p>
        </p:txBody>
      </p:sp>
      <p:sp>
        <p:nvSpPr>
          <p:cNvPr id="73731"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a:ea typeface="新細明體" charset="0"/>
                <a:cs typeface="新細明體" charset="0"/>
              </a:rPr>
              <a:t>神的聖潔</a:t>
            </a:r>
          </a:p>
          <a:p>
            <a:pPr eaLnBrk="1" hangingPunct="1">
              <a:buFont typeface="Wingdings" charset="0"/>
              <a:buBlip>
                <a:blip r:embed="rId3"/>
              </a:buBlip>
              <a:defRPr/>
            </a:pPr>
            <a:r>
              <a:rPr lang="zh-TW" altLang="en-US">
                <a:ea typeface="新細明體" charset="0"/>
                <a:cs typeface="新細明體" charset="0"/>
              </a:rPr>
              <a:t>罪的代價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500"/>
                                        <p:tgtEl>
                                          <p:spTgt spid="73731">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animEffect transition="in" filter="fade">
                                      <p:cBhvr>
                                        <p:cTn id="11" dur="500"/>
                                        <p:tgtEl>
                                          <p:spTgt spid="737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vatio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9185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4"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聖潔的神</a:t>
            </a:r>
          </a:p>
        </p:txBody>
      </p:sp>
      <p:sp>
        <p:nvSpPr>
          <p:cNvPr id="74755" name="Rectangle 3"/>
          <p:cNvSpPr>
            <a:spLocks noGrp="1" noChangeArrowheads="1"/>
          </p:cNvSpPr>
          <p:nvPr>
            <p:ph type="body" idx="1"/>
          </p:nvPr>
        </p:nvSpPr>
        <p:spPr/>
        <p:txBody>
          <a:bodyPr/>
          <a:lstStyle/>
          <a:p>
            <a:pPr eaLnBrk="1" hangingPunct="1">
              <a:defRPr/>
            </a:pPr>
            <a:r>
              <a:rPr lang="zh-TW" altLang="en-US" b="1" dirty="0">
                <a:effectLst>
                  <a:glow rad="101600">
                    <a:srgbClr val="000000">
                      <a:alpha val="75000"/>
                    </a:srgbClr>
                  </a:glow>
                </a:effectLst>
                <a:ea typeface="ＭＳ Ｐゴシック" charset="0"/>
              </a:rPr>
              <a:t>對救恩的尋求是因為了解人對救恩的需要</a:t>
            </a:r>
            <a:endParaRPr lang="en-US" b="1" dirty="0">
              <a:effectLst>
                <a:glow rad="101600">
                  <a:srgbClr val="000000">
                    <a:alpha val="75000"/>
                  </a:srgbClr>
                </a:glow>
              </a:effectLst>
              <a:ea typeface="ＭＳ Ｐゴシック" charset="0"/>
            </a:endParaRPr>
          </a:p>
          <a:p>
            <a:pPr eaLnBrk="1" hangingPunct="1">
              <a:defRPr/>
            </a:pPr>
            <a:r>
              <a:rPr lang="zh-TW" altLang="en-US" b="1" dirty="0">
                <a:effectLst>
                  <a:glow rad="101600">
                    <a:srgbClr val="000000">
                      <a:alpha val="75000"/>
                    </a:srgbClr>
                  </a:glow>
                </a:effectLst>
                <a:ea typeface="ＭＳ Ｐゴシック" charset="0"/>
              </a:rPr>
              <a:t>了解對救恩的需要是因為知道自已有罪</a:t>
            </a:r>
          </a:p>
          <a:p>
            <a:pPr eaLnBrk="1" hangingPunct="1">
              <a:defRPr/>
            </a:pPr>
            <a:r>
              <a:rPr lang="zh-TW" altLang="en-US" b="1" dirty="0">
                <a:effectLst>
                  <a:glow rad="101600">
                    <a:srgbClr val="000000">
                      <a:alpha val="75000"/>
                    </a:srgbClr>
                  </a:glow>
                </a:effectLst>
                <a:ea typeface="ＭＳ Ｐゴシック" charset="0"/>
              </a:rPr>
              <a:t>只有知道有罪，乃是因為先了解何謂聖潔的標準</a:t>
            </a:r>
            <a:endParaRPr 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500"/>
                                        <p:tgtEl>
                                          <p:spTgt spid="74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Effect transition="in" filter="fade">
                                      <p:cBhvr>
                                        <p:cTn id="12" dur="500"/>
                                        <p:tgtEl>
                                          <p:spTgt spid="747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Effect transition="in" filter="fade">
                                      <p:cBhvr>
                                        <p:cTn id="17" dur="500"/>
                                        <p:tgtEl>
                                          <p:spTgt spid="747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praying-on-one-knee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聖潔的神</a:t>
            </a:r>
            <a:endParaRPr lang="en-US"/>
          </a:p>
        </p:txBody>
      </p:sp>
      <p:sp>
        <p:nvSpPr>
          <p:cNvPr id="75779" name="Rectangle 3"/>
          <p:cNvSpPr>
            <a:spLocks noGrp="1" noChangeArrowheads="1"/>
          </p:cNvSpPr>
          <p:nvPr>
            <p:ph type="body" idx="1"/>
          </p:nvPr>
        </p:nvSpPr>
        <p:spPr/>
        <p:txBody>
          <a:bodyPr/>
          <a:lstStyle/>
          <a:p>
            <a:pPr eaLnBrk="1" hangingPunct="1"/>
            <a:r>
              <a:rPr lang="zh-TW" altLang="en-US" b="1" dirty="0">
                <a:effectLst>
                  <a:glow rad="101600">
                    <a:srgbClr val="000000">
                      <a:alpha val="75000"/>
                    </a:srgbClr>
                  </a:glow>
                </a:effectLst>
                <a:ea typeface="ＭＳ Ｐゴシック" charset="0"/>
              </a:rPr>
              <a:t>以色列人對救恩有所認知主要的原因是因為神以聖潔的神向以色人顯現。</a:t>
            </a:r>
          </a:p>
          <a:p>
            <a:pPr eaLnBrk="1" hangingPunct="1"/>
            <a:r>
              <a:rPr lang="zh-TW" altLang="en-US" b="1" dirty="0">
                <a:effectLst>
                  <a:glow rad="101600">
                    <a:srgbClr val="000000">
                      <a:alpha val="75000"/>
                    </a:srgbClr>
                  </a:glow>
                </a:effectLst>
                <a:ea typeface="ＭＳ Ｐゴシック" charset="0"/>
              </a:rPr>
              <a:t>神說</a:t>
            </a:r>
            <a:r>
              <a:rPr lang="en-US" altLang="zh-TW" b="1" dirty="0">
                <a:effectLst>
                  <a:glow rad="101600">
                    <a:srgbClr val="000000">
                      <a:alpha val="75000"/>
                    </a:srgbClr>
                  </a:glow>
                </a:effectLst>
                <a:ea typeface="ＭＳ Ｐゴシック" charset="0"/>
              </a:rPr>
              <a:t>:</a:t>
            </a:r>
            <a:r>
              <a:rPr lang="zh-TW" altLang="en-US" b="1" dirty="0">
                <a:effectLst>
                  <a:glow rad="101600">
                    <a:srgbClr val="000000">
                      <a:alpha val="75000"/>
                    </a:srgbClr>
                  </a:glow>
                </a:effectLst>
                <a:ea typeface="ＭＳ Ｐゴシック" charset="0"/>
              </a:rPr>
              <a:t>「你們要分別為聖，因為我耶和華你們的神是聖潔的。」利未記十九章二節</a:t>
            </a:r>
            <a:endParaRPr lang="en-US" alt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5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5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異教文化的神</a:t>
            </a:r>
            <a:endParaRPr lang="en-US" altLang="zh-TW">
              <a:ea typeface="新細明體" charset="0"/>
              <a:cs typeface="新細明體" charset="0"/>
            </a:endParaRPr>
          </a:p>
        </p:txBody>
      </p:sp>
      <p:sp>
        <p:nvSpPr>
          <p:cNvPr id="76803"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b="1" dirty="0">
                <a:effectLst>
                  <a:glow rad="101600">
                    <a:srgbClr val="000000">
                      <a:alpha val="75000"/>
                    </a:srgbClr>
                  </a:glow>
                </a:effectLst>
                <a:ea typeface="ＭＳ Ｐゴシック" charset="0"/>
              </a:rPr>
              <a:t>異教國家沒有任何一位神，像以色列人的神一樣，宣稱自已是聖潔。</a:t>
            </a:r>
          </a:p>
          <a:p>
            <a:pPr eaLnBrk="1" hangingPunct="1">
              <a:buFont typeface="Wingdings" charset="0"/>
              <a:buBlip>
                <a:blip r:embed="rId3"/>
              </a:buBlip>
              <a:defRPr/>
            </a:pPr>
            <a:r>
              <a:rPr lang="zh-TW" altLang="en-US" b="1" dirty="0">
                <a:effectLst>
                  <a:glow rad="101600">
                    <a:srgbClr val="000000">
                      <a:alpha val="75000"/>
                    </a:srgbClr>
                  </a:glow>
                </a:effectLst>
                <a:ea typeface="ＭＳ Ｐゴシック" charset="0"/>
              </a:rPr>
              <a:t>事實上，異教國家的神自已本身是邪惡的</a:t>
            </a:r>
            <a:endParaRPr 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fade">
                                      <p:cBhvr>
                                        <p:cTn id="12" dur="500"/>
                                        <p:tgtEl>
                                          <p:spTgt spid="76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vation-purple-design-pattern.jpg"/>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6" name="Rectangle 2"/>
          <p:cNvSpPr>
            <a:spLocks noGrp="1" noChangeArrowheads="1"/>
          </p:cNvSpPr>
          <p:nvPr>
            <p:ph type="title"/>
          </p:nvPr>
        </p:nvSpPr>
        <p:spPr/>
        <p:txBody>
          <a:bodyPr/>
          <a:lstStyle/>
          <a:p>
            <a:pPr eaLnBrk="1" hangingPunct="1">
              <a:defRPr/>
            </a:pPr>
            <a:r>
              <a:rPr lang="zh-TW" altLang="en-US">
                <a:ea typeface="新細明體" charset="0"/>
                <a:cs typeface="新細明體" charset="0"/>
              </a:rPr>
              <a:t>異教文化的神</a:t>
            </a:r>
            <a:endParaRPr lang="en-US"/>
          </a:p>
        </p:txBody>
      </p:sp>
      <p:sp>
        <p:nvSpPr>
          <p:cNvPr id="77827" name="Rectangle 3"/>
          <p:cNvSpPr>
            <a:spLocks noGrp="1" noChangeArrowheads="1"/>
          </p:cNvSpPr>
          <p:nvPr>
            <p:ph type="body" idx="1"/>
          </p:nvPr>
        </p:nvSpPr>
        <p:spPr/>
        <p:txBody>
          <a:bodyPr/>
          <a:lstStyle/>
          <a:p>
            <a:pPr eaLnBrk="1" hangingPunct="1"/>
            <a:r>
              <a:rPr lang="zh-TW" altLang="en-US" b="1" dirty="0">
                <a:effectLst>
                  <a:glow rad="101600">
                    <a:srgbClr val="000000">
                      <a:alpha val="75000"/>
                    </a:srgbClr>
                  </a:glow>
                </a:effectLst>
                <a:ea typeface="ＭＳ Ｐゴシック" charset="0"/>
              </a:rPr>
              <a:t>沒有以聖潔的標準作為前提的話，就無法在異教文化中能有真正對罪的認</a:t>
            </a:r>
          </a:p>
          <a:p>
            <a:pPr eaLnBrk="1" hangingPunct="1"/>
            <a:r>
              <a:rPr lang="zh-TW" altLang="en-US" b="1" dirty="0">
                <a:effectLst>
                  <a:glow rad="101600">
                    <a:srgbClr val="000000">
                      <a:alpha val="75000"/>
                    </a:srgbClr>
                  </a:glow>
                </a:effectLst>
                <a:ea typeface="ＭＳ Ｐゴシック" charset="0"/>
              </a:rPr>
              <a:t>因此，就沒有對救恩具體的尋求</a:t>
            </a:r>
            <a:endParaRPr lang="en-US" altLang="en-US" b="1" dirty="0">
              <a:effectLst>
                <a:glow rad="101600">
                  <a:srgbClr val="000000">
                    <a:alpha val="75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5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fade">
                                      <p:cBhvr>
                                        <p:cTn id="12" dur="500"/>
                                        <p:tgtEl>
                                          <p:spTgt spid="77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779462" y="3529012"/>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en-US" sz="2000" b="1" dirty="0">
              <a:solidFill>
                <a:srgbClr val="000000"/>
              </a:solidFill>
              <a:effectLst/>
              <a:latin typeface="Arial Narrow" pitchFamily="34" charset="0"/>
              <a:cs typeface="Times New Roman" pitchFamily="18" charset="0"/>
            </a:endParaRPr>
          </a:p>
          <a:p>
            <a:pPr algn="ctr">
              <a:spcBef>
                <a:spcPct val="0"/>
              </a:spcBef>
              <a:buClrTx/>
              <a:buFontTx/>
              <a:buNone/>
            </a:pPr>
            <a:endParaRPr lang="en-US" altLang="zh-CN" sz="2000" dirty="0">
              <a:solidFill>
                <a:schemeClr val="bg2"/>
              </a:solidFill>
              <a:effectLst/>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p>
          <a:p>
            <a:pPr algn="ctr">
              <a:spcBef>
                <a:spcPct val="0"/>
              </a:spcBef>
              <a:buClrTx/>
              <a:buFontTx/>
              <a:buNone/>
            </a:pPr>
            <a:endParaRPr lang="en-US" altLang="en-US" sz="2000" b="1" dirty="0">
              <a:solidFill>
                <a:srgbClr val="000000"/>
              </a:solidFill>
              <a:effectLst/>
              <a:latin typeface="Arial Narrow" pitchFamily="34" charset="0"/>
              <a:cs typeface="Times New Roman" pitchFamily="18" charset="0"/>
            </a:endParaRPr>
          </a:p>
        </p:txBody>
      </p:sp>
      <p:sp>
        <p:nvSpPr>
          <p:cNvPr id="521218" name="Rectangle 1026"/>
          <p:cNvSpPr>
            <a:spLocks noGrp="1" noChangeArrowheads="1"/>
          </p:cNvSpPr>
          <p:nvPr>
            <p:ph type="ctrTitle"/>
          </p:nvPr>
        </p:nvSpPr>
        <p:spPr>
          <a:xfrm>
            <a:off x="1" y="0"/>
            <a:ext cx="4648200" cy="838200"/>
          </a:xfrm>
          <a:solidFill>
            <a:srgbClr val="006600"/>
          </a:solidFill>
          <a:effectLst>
            <a:outerShdw blurRad="63500" dist="35921" dir="2700000" algn="ctr" rotWithShape="0">
              <a:schemeClr val="bg2">
                <a:alpha val="74997"/>
              </a:schemeClr>
            </a:outerShdw>
          </a:effectLst>
        </p:spPr>
        <p:txBody>
          <a:bodyPr/>
          <a:lstStyle/>
          <a:p>
            <a:pPr>
              <a:buClrTx/>
              <a:buFontTx/>
            </a:pPr>
            <a:r>
              <a:rPr lang="zh-CN" altLang="en-US" sz="3600" b="1" dirty="0">
                <a:solidFill>
                  <a:schemeClr val="tx1"/>
                </a:solidFill>
              </a:rPr>
              <a:t>救赎与成圣</a:t>
            </a:r>
            <a:endParaRPr kumimoji="1" lang="en-US" altLang="en-US" b="1" dirty="0">
              <a:solidFill>
                <a:schemeClr val="tx1"/>
              </a:solidFill>
            </a:endParaRPr>
          </a:p>
        </p:txBody>
      </p:sp>
      <p:sp>
        <p:nvSpPr>
          <p:cNvPr id="521220" name="Text Box 1028"/>
          <p:cNvSpPr txBox="1">
            <a:spLocks noChangeArrowheads="1"/>
          </p:cNvSpPr>
          <p:nvPr/>
        </p:nvSpPr>
        <p:spPr bwMode="auto">
          <a:xfrm>
            <a:off x="76200" y="2149495"/>
            <a:ext cx="595313" cy="1508105"/>
          </a:xfrm>
          <a:prstGeom prst="rect">
            <a:avLst/>
          </a:prstGeom>
          <a:noFill/>
          <a:ln>
            <a:noFill/>
          </a:ln>
          <a:effectLst>
            <a:outerShdw dist="107763" dir="189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pPr>
            <a:r>
              <a:rPr lang="zh-CN" altLang="en-US" sz="2800" b="1" dirty="0">
                <a:effectLst/>
              </a:rPr>
              <a:t>旧约</a:t>
            </a:r>
            <a:endParaRPr lang="en-US" altLang="en-US" sz="2400" b="1" dirty="0">
              <a:solidFill>
                <a:srgbClr val="FFFFFF"/>
              </a:solidFill>
              <a:effectLst>
                <a:outerShdw blurRad="38100" dist="38100" dir="2700000" algn="tl">
                  <a:srgbClr val="000000"/>
                </a:outerShdw>
              </a:effectLst>
              <a:latin typeface="Arial Narrow" pitchFamily="34" charset="0"/>
              <a:cs typeface="Times New Roman" pitchFamily="18" charset="0"/>
            </a:endParaRPr>
          </a:p>
          <a:p>
            <a:pPr algn="r">
              <a:spcBef>
                <a:spcPct val="50000"/>
              </a:spcBef>
              <a:buClrTx/>
              <a:buFontTx/>
              <a:buNone/>
            </a:pPr>
            <a:endParaRPr lang="en-US" altLang="en-US" sz="2800"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521221" name="Text Box 1029"/>
          <p:cNvSpPr txBox="1">
            <a:spLocks noChangeArrowheads="1"/>
          </p:cNvSpPr>
          <p:nvPr/>
        </p:nvSpPr>
        <p:spPr bwMode="auto">
          <a:xfrm>
            <a:off x="76200" y="4841994"/>
            <a:ext cx="595313" cy="861774"/>
          </a:xfrm>
          <a:prstGeom prst="rect">
            <a:avLst/>
          </a:prstGeom>
          <a:noFill/>
          <a:ln>
            <a:noFill/>
          </a:ln>
          <a:effectLst>
            <a:outerShdw dist="107763" dir="189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50000"/>
              </a:spcBef>
              <a:buClrTx/>
              <a:buFontTx/>
              <a:buNone/>
            </a:pPr>
            <a:r>
              <a:rPr lang="zh-CN" altLang="en-US" sz="2800" b="1" dirty="0">
                <a:effectLst/>
              </a:rPr>
              <a:t>新约</a:t>
            </a:r>
            <a:endParaRPr lang="en-US" altLang="en-US" sz="2400" b="1" dirty="0">
              <a:solidFill>
                <a:srgbClr val="FFFFFF"/>
              </a:solidFill>
              <a:effectLst>
                <a:outerShdw blurRad="38100" dist="38100" dir="2700000" algn="tl">
                  <a:srgbClr val="000000"/>
                </a:outerShdw>
              </a:effectLst>
              <a:latin typeface="Arial Narrow" pitchFamily="34" charset="0"/>
              <a:cs typeface="Times New Roman" pitchFamily="18" charset="0"/>
            </a:endParaRPr>
          </a:p>
        </p:txBody>
      </p:sp>
      <p:sp>
        <p:nvSpPr>
          <p:cNvPr id="521222" name="Rectangle 1030"/>
          <p:cNvSpPr>
            <a:spLocks noChangeArrowheads="1"/>
          </p:cNvSpPr>
          <p:nvPr/>
        </p:nvSpPr>
        <p:spPr bwMode="auto">
          <a:xfrm>
            <a:off x="2752725" y="5357812"/>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救赎</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3" name="Rectangle 1031"/>
          <p:cNvSpPr>
            <a:spLocks noChangeArrowheads="1"/>
          </p:cNvSpPr>
          <p:nvPr/>
        </p:nvSpPr>
        <p:spPr bwMode="auto">
          <a:xfrm>
            <a:off x="762000" y="990600"/>
            <a:ext cx="1671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latin typeface="MS PGothic" panose="020B0600070205080204" pitchFamily="34" charset="-128"/>
                <a:ea typeface="MS PGothic" panose="020B0600070205080204" pitchFamily="34" charset="-128"/>
              </a:rPr>
              <a:t>人的角色</a:t>
            </a:r>
            <a:endParaRPr kumimoji="1" lang="en-US" sz="28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rPr>
              <a:t>神的回应</a:t>
            </a:r>
            <a:endParaRPr kumimoji="1" lang="en-US" sz="2800" b="1" dirty="0">
              <a:solidFill>
                <a:srgbClr val="FFFFFF"/>
              </a:solidFill>
              <a:effectLst/>
              <a:latin typeface="Arial" pitchFamily="-111" charset="0"/>
              <a:ea typeface="Times New Roman" pitchFamily="-111" charset="0"/>
              <a:cs typeface="Times New Roman" pitchFamily="-111" charset="0"/>
            </a:endParaRPr>
          </a:p>
        </p:txBody>
      </p:sp>
      <p:sp>
        <p:nvSpPr>
          <p:cNvPr id="521225" name="Rectangle 1033"/>
          <p:cNvSpPr>
            <a:spLocks noChangeArrowheads="1"/>
          </p:cNvSpPr>
          <p:nvPr/>
        </p:nvSpPr>
        <p:spPr bwMode="auto">
          <a:xfrm>
            <a:off x="786606" y="1783556"/>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dirty="0">
                <a:effectLst/>
              </a:rPr>
              <a:t>信神</a:t>
            </a:r>
            <a:r>
              <a:rPr lang="zh-CN" altLang="en-US" sz="2400" b="1" dirty="0">
                <a:effectLst/>
                <a:latin typeface="MS PGothic" panose="020B0600070205080204" pitchFamily="34" charset="-128"/>
                <a:ea typeface="MS PGothic" panose="020B0600070205080204" pitchFamily="34" charset="-128"/>
              </a:rPr>
              <a:t>的</a:t>
            </a:r>
            <a:r>
              <a:rPr lang="zh-CN" altLang="en-US" sz="2400" dirty="0">
                <a:effectLst/>
              </a:rPr>
              <a:t>逾越节羔羊</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6" name="Rectangle 1034"/>
          <p:cNvSpPr>
            <a:spLocks noChangeArrowheads="1"/>
          </p:cNvSpPr>
          <p:nvPr/>
        </p:nvSpPr>
        <p:spPr bwMode="auto">
          <a:xfrm>
            <a:off x="860822" y="4976812"/>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rPr>
              <a:t>信基督是神的羔羊</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7" name="Rectangle 1035"/>
          <p:cNvSpPr>
            <a:spLocks noChangeArrowheads="1"/>
          </p:cNvSpPr>
          <p:nvPr/>
        </p:nvSpPr>
        <p:spPr bwMode="auto">
          <a:xfrm>
            <a:off x="4648200" y="2133600"/>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去迦南</a:t>
            </a:r>
            <a:endParaRPr lang="en-US" altLang="zh-CN" sz="2400" b="1" dirty="0">
              <a:effectLst/>
              <a:latin typeface="MS PGothic" panose="020B0600070205080204" pitchFamily="34" charset="-128"/>
              <a:ea typeface="MS PGothic" panose="020B0600070205080204" pitchFamily="34" charset="-128"/>
            </a:endParaRPr>
          </a:p>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的旅程</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28" name="Rectangle 1036"/>
          <p:cNvSpPr>
            <a:spLocks noChangeArrowheads="1"/>
          </p:cNvSpPr>
          <p:nvPr/>
        </p:nvSpPr>
        <p:spPr bwMode="auto">
          <a:xfrm>
            <a:off x="4757737" y="5272881"/>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成长</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rPr>
              <a:t>信仰生活</a:t>
            </a:r>
            <a:endParaRPr kumimoji="1" lang="en-US" sz="2800" b="1" dirty="0">
              <a:solidFill>
                <a:srgbClr val="FFFFFF"/>
              </a:solidFill>
              <a:effectLst/>
              <a:latin typeface="Arial" pitchFamily="-111" charset="0"/>
              <a:ea typeface="Times New Roman" pitchFamily="-111" charset="0"/>
              <a:cs typeface="Times New Roman" pitchFamily="-111" charset="0"/>
            </a:endParaRPr>
          </a:p>
        </p:txBody>
      </p:sp>
      <p:sp>
        <p:nvSpPr>
          <p:cNvPr id="521230" name="Rectangle 1038"/>
          <p:cNvSpPr>
            <a:spLocks noChangeArrowheads="1"/>
          </p:cNvSpPr>
          <p:nvPr/>
        </p:nvSpPr>
        <p:spPr bwMode="auto">
          <a:xfrm>
            <a:off x="2379663" y="5891212"/>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位置成圣</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1" name="Rectangle 1039"/>
          <p:cNvSpPr>
            <a:spLocks noChangeArrowheads="1"/>
          </p:cNvSpPr>
          <p:nvPr/>
        </p:nvSpPr>
        <p:spPr bwMode="auto">
          <a:xfrm>
            <a:off x="4343400" y="58674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rPr>
              <a:t>渐进成圣</a:t>
            </a:r>
            <a:endParaRPr kumimoji="1" lang="en-US" sz="2400" b="1" dirty="0">
              <a:solidFill>
                <a:srgbClr val="FFFFFF"/>
              </a:solidFill>
              <a:effectLst/>
              <a:latin typeface="Arial" pitchFamily="-111" charset="0"/>
              <a:ea typeface="Times New Roman" pitchFamily="-111" charset="0"/>
              <a:cs typeface="Times New Roman" pitchFamily="-111" charset="0"/>
            </a:endParaRPr>
          </a:p>
        </p:txBody>
      </p:sp>
      <p:sp>
        <p:nvSpPr>
          <p:cNvPr id="521232" name="Rectangle 1040"/>
          <p:cNvSpPr>
            <a:spLocks noChangeArrowheads="1"/>
          </p:cNvSpPr>
          <p:nvPr/>
        </p:nvSpPr>
        <p:spPr bwMode="auto">
          <a:xfrm>
            <a:off x="63960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牺牲</a:t>
            </a:r>
            <a:br>
              <a:rPr lang="zh-CN" altLang="en-US" sz="2400" b="1" dirty="0">
                <a:effectLst/>
                <a:latin typeface="MS PGothic" panose="020B0600070205080204" pitchFamily="34" charset="-128"/>
                <a:ea typeface="MS PGothic" panose="020B0600070205080204" pitchFamily="34" charset="-128"/>
              </a:rPr>
            </a:br>
            <a:r>
              <a:rPr lang="en-US" altLang="zh-CN" sz="2400" b="1" dirty="0">
                <a:effectLst/>
                <a:latin typeface="MS PGothic" panose="020B0600070205080204" pitchFamily="34" charset="-128"/>
                <a:ea typeface="MS PGothic" panose="020B0600070205080204" pitchFamily="34" charset="-128"/>
              </a:rPr>
              <a:t>(</a:t>
            </a:r>
            <a:r>
              <a:rPr lang="zh-CN" altLang="en-US" sz="2400" b="1" dirty="0">
                <a:effectLst/>
                <a:latin typeface="MS PGothic" panose="020B0600070205080204" pitchFamily="34" charset="-128"/>
                <a:ea typeface="MS PGothic" panose="020B0600070205080204" pitchFamily="34" charset="-128"/>
              </a:rPr>
              <a:t>罪</a:t>
            </a:r>
            <a:r>
              <a:rPr lang="en-US" altLang="zh-CN" sz="2400" b="1" dirty="0">
                <a:effectLst/>
                <a:latin typeface="MS PGothic" panose="020B0600070205080204" pitchFamily="34" charset="-128"/>
                <a:ea typeface="MS PGothic" panose="020B0600070205080204" pitchFamily="34" charset="-128"/>
              </a:rPr>
              <a:t>, </a:t>
            </a:r>
            <a:r>
              <a:rPr lang="zh-CN" altLang="en-US" sz="2400" b="1" dirty="0">
                <a:effectLst/>
                <a:latin typeface="MS PGothic" panose="020B0600070205080204" pitchFamily="34" charset="-128"/>
                <a:ea typeface="MS PGothic" panose="020B0600070205080204" pitchFamily="34" charset="-128"/>
              </a:rPr>
              <a:t>内疚</a:t>
            </a:r>
            <a:r>
              <a:rPr lang="en-US" altLang="zh-CN" sz="2400" b="1" dirty="0">
                <a:effectLst/>
                <a:latin typeface="MS PGothic" panose="020B0600070205080204" pitchFamily="34" charset="-128"/>
                <a:ea typeface="MS PGothic" panose="020B0600070205080204" pitchFamily="34" charset="-128"/>
              </a:rPr>
              <a:t>)</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3" name="Rectangle 1041"/>
          <p:cNvSpPr>
            <a:spLocks noChangeArrowheads="1"/>
          </p:cNvSpPr>
          <p:nvPr/>
        </p:nvSpPr>
        <p:spPr bwMode="auto">
          <a:xfrm>
            <a:off x="6443264" y="5325269"/>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400" b="1" dirty="0">
                <a:effectLst/>
                <a:latin typeface="MS PGothic" panose="020B0600070205080204" pitchFamily="34" charset="-128"/>
                <a:ea typeface="MS PGothic" panose="020B0600070205080204" pitchFamily="34" charset="-128"/>
              </a:rPr>
              <a:t>认罪</a:t>
            </a:r>
            <a:br>
              <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rPr>
            </a:br>
            <a:r>
              <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rPr>
              <a:t> (</a:t>
            </a:r>
            <a:r>
              <a:rPr lang="zh-CN" altLang="en-US" sz="2400" b="1" dirty="0">
                <a:effectLst/>
                <a:latin typeface="MS PGothic" panose="020B0600070205080204" pitchFamily="34" charset="-128"/>
                <a:ea typeface="MS PGothic" panose="020B0600070205080204" pitchFamily="34" charset="-128"/>
              </a:rPr>
              <a:t>约翰</a:t>
            </a:r>
            <a:r>
              <a:rPr lang="zh-CN" altLang="en-US" sz="2400" b="1" dirty="0">
                <a:effectLst/>
              </a:rPr>
              <a:t>前</a:t>
            </a:r>
            <a:r>
              <a:rPr lang="en-US" altLang="zh-CN" sz="2400" b="1" dirty="0">
                <a:effectLst/>
                <a:latin typeface="MS PGothic" panose="020B0600070205080204" pitchFamily="34" charset="-128"/>
                <a:ea typeface="MS PGothic" panose="020B0600070205080204" pitchFamily="34" charset="-128"/>
              </a:rPr>
              <a:t>1:9)</a:t>
            </a:r>
            <a:endParaRPr kumimoji="1" lang="en-US" sz="24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4" name="Rectangle 1042"/>
          <p:cNvSpPr>
            <a:spLocks noChangeArrowheads="1"/>
          </p:cNvSpPr>
          <p:nvPr/>
        </p:nvSpPr>
        <p:spPr bwMode="auto">
          <a:xfrm>
            <a:off x="6929438" y="990600"/>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0"/>
              </a:spcBef>
              <a:buClrTx/>
              <a:buSzPct val="80000"/>
              <a:buFont typeface="Wingdings" pitchFamily="-111" charset="2"/>
              <a:buNone/>
              <a:defRPr/>
            </a:pPr>
            <a:r>
              <a:rPr lang="zh-CN" altLang="en-US" sz="2800" b="1" dirty="0">
                <a:effectLst/>
                <a:latin typeface="MS PGothic" panose="020B0600070205080204" pitchFamily="34" charset="-128"/>
                <a:ea typeface="MS PGothic" panose="020B0600070205080204" pitchFamily="34" charset="-128"/>
              </a:rPr>
              <a:t>恢复相通</a:t>
            </a:r>
            <a:endParaRPr kumimoji="1" lang="en-US" sz="2800" b="1" dirty="0">
              <a:solidFill>
                <a:srgbClr val="FFFFFF"/>
              </a:solidFill>
              <a:effectLst/>
              <a:latin typeface="MS PGothic" panose="020B0600070205080204" pitchFamily="34" charset="-128"/>
              <a:ea typeface="MS PGothic" panose="020B0600070205080204" pitchFamily="34" charset="-128"/>
              <a:cs typeface="Times New Roman" pitchFamily="-111" charset="0"/>
            </a:endParaRPr>
          </a:p>
        </p:txBody>
      </p:sp>
      <p:sp>
        <p:nvSpPr>
          <p:cNvPr id="521238" name="AutoShape 1046"/>
          <p:cNvSpPr>
            <a:spLocks noChangeArrowheads="1"/>
          </p:cNvSpPr>
          <p:nvPr/>
        </p:nvSpPr>
        <p:spPr bwMode="auto">
          <a:xfrm rot="5400000">
            <a:off x="2711847" y="3529012"/>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en-US" sz="2000" b="1" dirty="0">
              <a:solidFill>
                <a:srgbClr val="000000"/>
              </a:solidFill>
              <a:effectLst/>
              <a:latin typeface="Arial Narrow" pitchFamily="34" charset="0"/>
              <a:cs typeface="Times New Roman" pitchFamily="18" charset="0"/>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endParaRPr lang="en-US" altLang="en-US" sz="2000" b="1" dirty="0">
              <a:solidFill>
                <a:srgbClr val="000000"/>
              </a:solidFill>
              <a:effectLst/>
              <a:latin typeface="Arial Narrow" pitchFamily="34" charset="0"/>
              <a:cs typeface="Times New Roman" pitchFamily="18" charset="0"/>
            </a:endParaRPr>
          </a:p>
        </p:txBody>
      </p:sp>
      <p:sp>
        <p:nvSpPr>
          <p:cNvPr id="521239" name="AutoShape 1047"/>
          <p:cNvSpPr>
            <a:spLocks noChangeArrowheads="1"/>
          </p:cNvSpPr>
          <p:nvPr/>
        </p:nvSpPr>
        <p:spPr bwMode="auto">
          <a:xfrm rot="5400000">
            <a:off x="4841081" y="3490912"/>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zh-CN" sz="2000" dirty="0">
              <a:solidFill>
                <a:schemeClr val="bg2"/>
              </a:solidFill>
              <a:effectLst/>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endParaRPr lang="en-US" altLang="en-US" sz="2000" b="1" dirty="0">
              <a:solidFill>
                <a:srgbClr val="000000"/>
              </a:solidFill>
              <a:effectLst/>
              <a:latin typeface="Arial Narrow" pitchFamily="34" charset="0"/>
              <a:cs typeface="Times New Roman" pitchFamily="18" charset="0"/>
            </a:endParaRP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endParaRPr lang="en-US" altLang="zh-CN" sz="2000" dirty="0">
              <a:solidFill>
                <a:schemeClr val="bg2"/>
              </a:solidFill>
              <a:effectLst/>
            </a:endParaRPr>
          </a:p>
          <a:p>
            <a:pPr algn="ctr">
              <a:spcBef>
                <a:spcPct val="0"/>
              </a:spcBef>
              <a:buClrTx/>
              <a:buFontTx/>
              <a:buNone/>
            </a:pPr>
            <a:r>
              <a:rPr lang="zh-CN" altLang="en-US" sz="2000" dirty="0">
                <a:solidFill>
                  <a:schemeClr val="bg2"/>
                </a:solidFill>
                <a:effectLst/>
              </a:rPr>
              <a:t>影子</a:t>
            </a:r>
            <a:endParaRPr lang="en-US" altLang="zh-CN" sz="2000" dirty="0">
              <a:solidFill>
                <a:schemeClr val="bg2"/>
              </a:solidFill>
              <a:effectLst/>
            </a:endParaRPr>
          </a:p>
          <a:p>
            <a:pPr algn="ctr">
              <a:spcBef>
                <a:spcPct val="0"/>
              </a:spcBef>
              <a:buClrTx/>
              <a:buFontTx/>
              <a:buNone/>
            </a:pPr>
            <a:r>
              <a:rPr lang="en-US" altLang="en-US" sz="2000" b="1" dirty="0">
                <a:solidFill>
                  <a:srgbClr val="000000"/>
                </a:solidFill>
                <a:effectLst/>
                <a:latin typeface="Arial Narrow" pitchFamily="34" charset="0"/>
                <a:cs typeface="Times New Roman" pitchFamily="18" charset="0"/>
              </a:rPr>
              <a:t>|</a:t>
            </a:r>
          </a:p>
          <a:p>
            <a:pPr algn="ctr">
              <a:spcBef>
                <a:spcPct val="0"/>
              </a:spcBef>
              <a:buClrTx/>
              <a:buFontTx/>
              <a:buNone/>
            </a:pPr>
            <a:r>
              <a:rPr lang="zh-CN" altLang="en-US" sz="2000" dirty="0">
                <a:solidFill>
                  <a:srgbClr val="000000"/>
                </a:solidFill>
                <a:effectLst/>
              </a:rPr>
              <a:t>真体</a:t>
            </a:r>
            <a:endParaRPr lang="en-US" altLang="en-US" sz="2000" b="1" dirty="0">
              <a:solidFill>
                <a:srgbClr val="000000"/>
              </a:solidFill>
              <a:effectLst/>
              <a:latin typeface="Arial Narrow" pitchFamily="34" charset="0"/>
              <a:cs typeface="Times New Roman" pitchFamily="18" charset="0"/>
            </a:endParaRPr>
          </a:p>
        </p:txBody>
      </p:sp>
      <p:sp>
        <p:nvSpPr>
          <p:cNvPr id="521241" name="Rectangle 1049"/>
          <p:cNvSpPr>
            <a:spLocks noChangeArrowheads="1"/>
          </p:cNvSpPr>
          <p:nvPr/>
        </p:nvSpPr>
        <p:spPr bwMode="auto">
          <a:xfrm>
            <a:off x="2839244" y="2400300"/>
            <a:ext cx="1390650" cy="457200"/>
          </a:xfrm>
          <a:prstGeom prst="rect">
            <a:avLst/>
          </a:prstGeom>
          <a:noFill/>
          <a:ln w="9525">
            <a:noFill/>
            <a:miter lim="800000"/>
            <a:headEnd/>
            <a:tailEnd/>
          </a:ln>
          <a:effectLst/>
        </p:spPr>
        <p:txBody>
          <a:bodyPr anchor="ct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lnSpc>
                <a:spcPct val="90000"/>
              </a:lnSpc>
              <a:spcBef>
                <a:spcPct val="0"/>
              </a:spcBef>
              <a:buClrTx/>
              <a:buSzPct val="80000"/>
            </a:pPr>
            <a:r>
              <a:rPr lang="zh-CN" altLang="en-US" sz="2400" b="1" dirty="0">
                <a:effectLst/>
              </a:rPr>
              <a:t>出埃及</a:t>
            </a:r>
            <a:endParaRPr kumimoji="1" lang="en-US" altLang="en-US" sz="2400" b="1" dirty="0">
              <a:solidFill>
                <a:srgbClr val="FFFFFF"/>
              </a:solidFill>
              <a:effectLst>
                <a:outerShdw blurRad="38100" dist="38100" dir="2700000" algn="tl">
                  <a:srgbClr val="000000"/>
                </a:outerShdw>
              </a:effectLst>
              <a:cs typeface="Times New Roman" pitchFamily="18" charset="0"/>
            </a:endParaRP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a:solidFill>
                  <a:srgbClr val="FFFFFF"/>
                </a:solidFill>
                <a:effectLst>
                  <a:outerShdw blurRad="38100" dist="38100" dir="2700000" algn="tl">
                    <a:srgbClr val="000000"/>
                  </a:outerShdw>
                </a:effectLst>
                <a:cs typeface="Times New Roman" pitchFamily="18" charset="0"/>
              </a:rPr>
              <a:t>175a</a:t>
            </a:r>
            <a:endParaRPr lang="en-US" altLang="en-US" sz="180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74172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21241">
                                            <p:txEl>
                                              <p:pRg st="0" end="0"/>
                                            </p:txEl>
                                          </p:spTgt>
                                        </p:tgtEl>
                                        <p:attrNameLst>
                                          <p:attrName>style.visibility</p:attrName>
                                        </p:attrNameLst>
                                      </p:cBhvr>
                                      <p:to>
                                        <p:strVal val="visible"/>
                                      </p:to>
                                    </p:set>
                                    <p:anim calcmode="lin" valueType="num">
                                      <p:cBhvr>
                                        <p:cTn id="15" dur="500" fill="hold"/>
                                        <p:tgtEl>
                                          <p:spTgt spid="52124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2124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2124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212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521241" grpId="0" build="p"/>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loodcell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title"/>
          </p:nvPr>
        </p:nvSpPr>
        <p:spPr>
          <a:xfrm>
            <a:off x="0" y="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dirty="0">
                <a:ea typeface="MS PGothic" pitchFamily="34" charset="-128"/>
              </a:rPr>
              <a:t>罪的代價</a:t>
            </a:r>
            <a:endParaRPr lang="en-US" b="1" dirty="0">
              <a:ea typeface="MS PGothic" pitchFamily="34" charset="-128"/>
            </a:endParaRPr>
          </a:p>
        </p:txBody>
      </p:sp>
      <p:sp>
        <p:nvSpPr>
          <p:cNvPr id="78851" name="Rectangle 3"/>
          <p:cNvSpPr>
            <a:spLocks noGrp="1" noChangeArrowheads="1"/>
          </p:cNvSpPr>
          <p:nvPr>
            <p:ph type="body" idx="1"/>
          </p:nvPr>
        </p:nvSpPr>
        <p:spPr/>
        <p:txBody>
          <a:bodyPr/>
          <a:lstStyle/>
          <a:p>
            <a:pPr eaLnBrk="1" hangingPunct="1"/>
            <a:r>
              <a:rPr lang="zh-TW" altLang="en-US" b="1" dirty="0">
                <a:effectLst>
                  <a:glow rad="101600">
                    <a:srgbClr val="000000">
                      <a:alpha val="90000"/>
                    </a:srgbClr>
                  </a:glow>
                </a:effectLst>
                <a:ea typeface="ＭＳ Ｐゴシック" charset="0"/>
              </a:rPr>
              <a:t>獻祭的制度是為了幫助以色列人了解罪的代價是相當地沉重</a:t>
            </a:r>
          </a:p>
          <a:p>
            <a:pPr eaLnBrk="1" hangingPunct="1"/>
            <a:r>
              <a:rPr lang="zh-TW" altLang="en-US" b="1" dirty="0">
                <a:effectLst>
                  <a:glow rad="101600">
                    <a:srgbClr val="000000">
                      <a:alpha val="90000"/>
                    </a:srgbClr>
                  </a:glow>
                </a:effectLst>
                <a:ea typeface="ＭＳ Ｐゴシック" charset="0"/>
              </a:rPr>
              <a:t>罪是要贖罪的，而一條性命必須要以用生命換取，就是為了要贖罪</a:t>
            </a:r>
            <a:r>
              <a:rPr lang="en-US" altLang="zh-TW" b="1" dirty="0">
                <a:effectLst>
                  <a:glow rad="101600">
                    <a:srgbClr val="000000">
                      <a:alpha val="90000"/>
                    </a:srgbClr>
                  </a:glow>
                </a:effectLst>
                <a:ea typeface="ＭＳ Ｐゴシック" charset="0"/>
              </a:rPr>
              <a:t> </a:t>
            </a:r>
          </a:p>
          <a:p>
            <a:pPr eaLnBrk="1" hangingPunct="1"/>
            <a:r>
              <a:rPr lang="zh-TW" altLang="en-US" b="1" dirty="0">
                <a:effectLst>
                  <a:glow rad="101600">
                    <a:srgbClr val="000000">
                      <a:alpha val="90000"/>
                    </a:srgbClr>
                  </a:glow>
                </a:effectLst>
                <a:ea typeface="ＭＳ Ｐゴシック" charset="0"/>
              </a:rPr>
              <a:t>「因為動物的生命是在血裡，我指定這祭壇上的血代替你們的生命，因為血裡有生命，所以能代贖生命。」利未記十七章十一節</a:t>
            </a:r>
            <a:endParaRPr lang="en-US" alt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fade">
                                      <p:cBhvr>
                                        <p:cTn id="7" dur="500"/>
                                        <p:tgtEl>
                                          <p:spTgt spid="78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fade">
                                      <p:cBhvr>
                                        <p:cTn id="12" dur="500"/>
                                        <p:tgtEl>
                                          <p:spTgt spid="788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851">
                                            <p:txEl>
                                              <p:pRg st="2" end="2"/>
                                            </p:txEl>
                                          </p:spTgt>
                                        </p:tgtEl>
                                        <p:attrNameLst>
                                          <p:attrName>style.visibility</p:attrName>
                                        </p:attrNameLst>
                                      </p:cBhvr>
                                      <p:to>
                                        <p:strVal val="visible"/>
                                      </p:to>
                                    </p:set>
                                    <p:animEffect transition="in" filter="fade">
                                      <p:cBhvr>
                                        <p:cTn id="1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inp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38188"/>
            <a:ext cx="9144000" cy="611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0" y="-1905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罪的代價</a:t>
            </a:r>
            <a:endParaRPr lang="en-US" b="1">
              <a:ea typeface="MS PGothic" pitchFamily="34" charset="-128"/>
            </a:endParaRPr>
          </a:p>
        </p:txBody>
      </p:sp>
      <p:sp>
        <p:nvSpPr>
          <p:cNvPr id="79875"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在舊約中，動物的性命是用來贖罪的。</a:t>
            </a:r>
          </a:p>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但是這樣的贖罪只是短暫的解決方法，直到耶穌自已來到世上，為罪成為最終及完全的贖罪。</a:t>
            </a:r>
          </a:p>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看在神的聖潔，以色列清楚地了解罪的代罪的沉重，所以為他們所背付的罪，尋求神的救恩。</a:t>
            </a:r>
            <a:endParaRPr 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fade">
                                      <p:cBhvr>
                                        <p:cTn id="7" dur="500"/>
                                        <p:tgtEl>
                                          <p:spTgt spid="79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fade">
                                      <p:cBhvr>
                                        <p:cTn id="12" dur="500"/>
                                        <p:tgtEl>
                                          <p:spTgt spid="79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fade">
                                      <p:cBhvr>
                                        <p:cTn id="17" dur="500"/>
                                        <p:tgtEl>
                                          <p:spTgt spid="79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異教徒文化的罪</a:t>
            </a:r>
            <a:endParaRPr lang="en-US" b="1">
              <a:effectLst/>
              <a:ea typeface="MS PGothic" pitchFamily="34" charset="-128"/>
            </a:endParaRPr>
          </a:p>
        </p:txBody>
      </p:sp>
      <p:sp>
        <p:nvSpPr>
          <p:cNvPr id="80899"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異教徒文化對他們錯誤的行為的重視，不像以色列人的態度，因為沒有人使他們感到自身是有罪的。</a:t>
            </a:r>
            <a:endParaRPr lang="en-US" b="1" dirty="0">
              <a:effectLst>
                <a:glow rad="101600">
                  <a:srgbClr val="000000">
                    <a:alpha val="90000"/>
                  </a:srgbClr>
                </a:glow>
              </a:effectLst>
              <a:ea typeface="ＭＳ Ｐゴシック" charset="0"/>
            </a:endParaRPr>
          </a:p>
          <a:p>
            <a:pPr eaLnBrk="1" hangingPunct="1">
              <a:buFont typeface="Wingdings" charset="0"/>
              <a:buBlip>
                <a:blip r:embed="rId3"/>
              </a:buBlip>
              <a:defRPr/>
            </a:pPr>
            <a:r>
              <a:rPr lang="zh-TW" altLang="en-US" b="1" dirty="0">
                <a:effectLst>
                  <a:glow rad="101600">
                    <a:srgbClr val="000000">
                      <a:alpha val="90000"/>
                    </a:srgbClr>
                  </a:glow>
                </a:effectLst>
                <a:ea typeface="ＭＳ Ｐゴシック" charset="0"/>
              </a:rPr>
              <a:t>既然沒有感到有罪，就沒有為他們的罪尋求救恩的必要。</a:t>
            </a:r>
            <a:endParaRPr 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500"/>
                                        <p:tgtEl>
                                          <p:spTgt spid="8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fade">
                                      <p:cBhvr>
                                        <p:cTn id="12" dur="5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174207141_1dacdb9c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異教徒文化及他們的神</a:t>
            </a:r>
            <a:endParaRPr lang="en-US" b="1">
              <a:effectLst/>
              <a:ea typeface="MS PGothic" pitchFamily="34" charset="-128"/>
            </a:endParaRPr>
          </a:p>
        </p:txBody>
      </p:sp>
      <p:sp>
        <p:nvSpPr>
          <p:cNvPr id="81923" name="Rectangle 3"/>
          <p:cNvSpPr>
            <a:spLocks noGrp="1" noChangeArrowheads="1"/>
          </p:cNvSpPr>
          <p:nvPr>
            <p:ph type="body" idx="1"/>
          </p:nvPr>
        </p:nvSpPr>
        <p:spPr/>
        <p:txBody>
          <a:bodyPr/>
          <a:lstStyle/>
          <a:p>
            <a:pPr eaLnBrk="1" hangingPunct="1"/>
            <a:r>
              <a:rPr lang="zh-TW" altLang="en-US" b="1" dirty="0">
                <a:effectLst>
                  <a:glow rad="101600">
                    <a:srgbClr val="000000">
                      <a:alpha val="90000"/>
                    </a:srgbClr>
                  </a:glow>
                </a:effectLst>
                <a:ea typeface="ＭＳ Ｐゴシック" charset="0"/>
              </a:rPr>
              <a:t>異教徒文化主要在乎的是成功及能力</a:t>
            </a:r>
          </a:p>
          <a:p>
            <a:pPr eaLnBrk="1" hangingPunct="1"/>
            <a:r>
              <a:rPr lang="zh-TW" altLang="en-US" b="1" dirty="0">
                <a:effectLst>
                  <a:glow rad="101600">
                    <a:srgbClr val="000000">
                      <a:alpha val="90000"/>
                    </a:srgbClr>
                  </a:glow>
                </a:effectLst>
                <a:ea typeface="ＭＳ Ｐゴシック" charset="0"/>
              </a:rPr>
              <a:t>有些神對他們來說是</a:t>
            </a:r>
            <a:r>
              <a:rPr lang="en-US" altLang="ja-JP" b="1" dirty="0">
                <a:effectLst>
                  <a:glow rad="101600">
                    <a:srgbClr val="000000">
                      <a:alpha val="90000"/>
                    </a:srgbClr>
                  </a:glow>
                </a:effectLst>
                <a:ea typeface="ＭＳ Ｐゴシック" charset="0"/>
              </a:rPr>
              <a:t>:</a:t>
            </a:r>
          </a:p>
          <a:p>
            <a:pPr eaLnBrk="1" hangingPunct="1"/>
            <a:r>
              <a:rPr lang="en-US" altLang="en-US" dirty="0" err="1"/>
              <a:t>Chemosh</a:t>
            </a:r>
            <a:r>
              <a:rPr lang="en-US" altLang="en-US" dirty="0"/>
              <a:t> – </a:t>
            </a:r>
            <a:r>
              <a:rPr lang="zh-TW" altLang="en-US" dirty="0">
                <a:ea typeface="新細明體" charset="-120"/>
              </a:rPr>
              <a:t>戰神</a:t>
            </a:r>
            <a:r>
              <a:rPr lang="en-US" altLang="ja-JP" dirty="0"/>
              <a:t>, </a:t>
            </a:r>
            <a:r>
              <a:rPr lang="zh-TW" altLang="en-US" dirty="0">
                <a:ea typeface="新細明體" charset="-120"/>
              </a:rPr>
              <a:t>默阿布人</a:t>
            </a:r>
            <a:endParaRPr lang="en-US" altLang="ja-JP" dirty="0"/>
          </a:p>
          <a:p>
            <a:pPr eaLnBrk="1" hangingPunct="1"/>
            <a:r>
              <a:rPr lang="en-US" altLang="en-US" dirty="0"/>
              <a:t>Dagon – </a:t>
            </a:r>
            <a:r>
              <a:rPr lang="zh-TW" altLang="en-US" dirty="0">
                <a:ea typeface="新細明體" charset="-120"/>
              </a:rPr>
              <a:t>米神，腓利斯人</a:t>
            </a:r>
            <a:endParaRPr lang="en-US" altLang="ja-JP" dirty="0"/>
          </a:p>
          <a:p>
            <a:pPr eaLnBrk="1" hangingPunct="1"/>
            <a:r>
              <a:rPr lang="en-US" altLang="en-US" dirty="0"/>
              <a:t>Enlil – </a:t>
            </a:r>
            <a:r>
              <a:rPr lang="zh-TW" altLang="en-US" dirty="0">
                <a:ea typeface="新細明體" charset="-120"/>
              </a:rPr>
              <a:t>暴風雨神，米索不達米亞人</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fade">
                                      <p:cBhvr>
                                        <p:cTn id="7" dur="500"/>
                                        <p:tgtEl>
                                          <p:spTgt spid="81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fade">
                                      <p:cBhvr>
                                        <p:cTn id="12" dur="500"/>
                                        <p:tgtEl>
                                          <p:spTgt spid="81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23">
                                            <p:txEl>
                                              <p:pRg st="2" end="2"/>
                                            </p:txEl>
                                          </p:spTgt>
                                        </p:tgtEl>
                                        <p:attrNameLst>
                                          <p:attrName>style.visibility</p:attrName>
                                        </p:attrNameLst>
                                      </p:cBhvr>
                                      <p:to>
                                        <p:strVal val="visible"/>
                                      </p:to>
                                    </p:set>
                                    <p:animEffect transition="in" filter="fade">
                                      <p:cBhvr>
                                        <p:cTn id="17" dur="500"/>
                                        <p:tgtEl>
                                          <p:spTgt spid="819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23">
                                            <p:txEl>
                                              <p:pRg st="3" end="3"/>
                                            </p:txEl>
                                          </p:spTgt>
                                        </p:tgtEl>
                                        <p:attrNameLst>
                                          <p:attrName>style.visibility</p:attrName>
                                        </p:attrNameLst>
                                      </p:cBhvr>
                                      <p:to>
                                        <p:strVal val="visible"/>
                                      </p:to>
                                    </p:set>
                                    <p:animEffect transition="in" filter="fade">
                                      <p:cBhvr>
                                        <p:cTn id="22" dur="500"/>
                                        <p:tgtEl>
                                          <p:spTgt spid="819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23">
                                            <p:txEl>
                                              <p:pRg st="4" end="4"/>
                                            </p:txEl>
                                          </p:spTgt>
                                        </p:tgtEl>
                                        <p:attrNameLst>
                                          <p:attrName>style.visibility</p:attrName>
                                        </p:attrNameLst>
                                      </p:cBhvr>
                                      <p:to>
                                        <p:strVal val="visible"/>
                                      </p:to>
                                    </p:set>
                                    <p:animEffect transition="in" filter="fade">
                                      <p:cBhvr>
                                        <p:cTn id="27" dur="500"/>
                                        <p:tgtEl>
                                          <p:spTgt spid="819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giveness-stone-e1278465271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05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異教徒文化及他們的神</a:t>
            </a:r>
            <a:endParaRPr lang="en-US" b="1">
              <a:effectLst/>
              <a:ea typeface="MS PGothic" pitchFamily="34" charset="-128"/>
            </a:endParaRPr>
          </a:p>
        </p:txBody>
      </p:sp>
      <p:sp>
        <p:nvSpPr>
          <p:cNvPr id="82947" name="Rectangle 3"/>
          <p:cNvSpPr>
            <a:spLocks noGrp="1" noChangeArrowheads="1"/>
          </p:cNvSpPr>
          <p:nvPr>
            <p:ph type="body" idx="1"/>
          </p:nvPr>
        </p:nvSpPr>
        <p:spPr/>
        <p:txBody>
          <a:bodyPr/>
          <a:lstStyle/>
          <a:p>
            <a:pPr eaLnBrk="1" hangingPunct="1"/>
            <a:r>
              <a:rPr lang="zh-TW" altLang="en-US" b="1" dirty="0">
                <a:effectLst>
                  <a:glow rad="101600">
                    <a:srgbClr val="000000">
                      <a:alpha val="90000"/>
                    </a:srgbClr>
                  </a:glow>
                </a:effectLst>
                <a:ea typeface="ＭＳ Ｐゴシック" charset="0"/>
              </a:rPr>
              <a:t>他們尋求神為了自身的利益或是當這些神生氣時，為求平息他們，所以這些神會保祐他們，讓他們在戰爭時，耕種及錢財上可以順利。</a:t>
            </a:r>
          </a:p>
          <a:p>
            <a:pPr eaLnBrk="1" hangingPunct="1"/>
            <a:r>
              <a:rPr lang="zh-TW" altLang="en-US" b="1" dirty="0">
                <a:effectLst>
                  <a:glow rad="101600">
                    <a:srgbClr val="000000">
                      <a:alpha val="90000"/>
                    </a:srgbClr>
                  </a:glow>
                </a:effectLst>
                <a:ea typeface="ＭＳ Ｐゴシック" charset="0"/>
              </a:rPr>
              <a:t>對猶太人尋求救恩視為是可鄙的行為</a:t>
            </a:r>
            <a:endParaRPr lang="en-US" altLang="en-US" b="1" dirty="0">
              <a:effectLst>
                <a:glow rad="101600">
                  <a:srgbClr val="000000">
                    <a:alpha val="90000"/>
                  </a:srgbClr>
                </a:glo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5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fade">
                                      <p:cBhvr>
                                        <p:cTn id="12" dur="500"/>
                                        <p:tgtEl>
                                          <p:spTgt spid="82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lvation.128155724_std.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Rectangle 2"/>
          <p:cNvSpPr>
            <a:spLocks noGrp="1" noChangeArrowheads="1"/>
          </p:cNvSpPr>
          <p:nvPr>
            <p:ph type="title"/>
          </p:nvPr>
        </p:nvSpPr>
        <p:spPr>
          <a:xfrm>
            <a:off x="533400" y="2895600"/>
            <a:ext cx="82296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6600" b="1">
                <a:effectLst/>
                <a:ea typeface="MS PGothic" pitchFamily="34" charset="-128"/>
              </a:rPr>
              <a:t>舊約中</a:t>
            </a:r>
            <a:endParaRPr lang="en-US" sz="6600" b="1">
              <a:effectLst/>
              <a:ea typeface="MS PGothic"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GB" b="1">
                <a:solidFill>
                  <a:schemeClr val="tx1"/>
                </a:solidFill>
                <a:effectLst/>
                <a:ea typeface="MS PGothic" pitchFamily="34" charset="-128"/>
              </a:rPr>
              <a:t>群居</a:t>
            </a:r>
            <a:r>
              <a:rPr lang="en-GB" altLang="zh-TW" b="1">
                <a:solidFill>
                  <a:schemeClr val="tx1"/>
                </a:solidFill>
                <a:effectLst/>
                <a:ea typeface="MS PGothic" pitchFamily="34" charset="-128"/>
              </a:rPr>
              <a:t>-</a:t>
            </a:r>
            <a:r>
              <a:rPr lang="zh-TW" altLang="en-GB" b="1">
                <a:solidFill>
                  <a:schemeClr val="tx1"/>
                </a:solidFill>
                <a:effectLst/>
                <a:ea typeface="MS PGothic" pitchFamily="34" charset="-128"/>
              </a:rPr>
              <a:t>個體</a:t>
            </a:r>
            <a:r>
              <a:rPr lang="en-GB" altLang="zh-TW" b="1">
                <a:solidFill>
                  <a:schemeClr val="tx1"/>
                </a:solidFill>
                <a:effectLst/>
                <a:ea typeface="MS PGothic" pitchFamily="34" charset="-128"/>
              </a:rPr>
              <a:t>-</a:t>
            </a:r>
            <a:r>
              <a:rPr lang="zh-TW" altLang="en-GB" b="1">
                <a:solidFill>
                  <a:schemeClr val="tx1"/>
                </a:solidFill>
                <a:effectLst/>
                <a:ea typeface="MS PGothic" pitchFamily="34" charset="-128"/>
              </a:rPr>
              <a:t>耶和華</a:t>
            </a:r>
            <a:endParaRPr lang="en-US" b="1">
              <a:solidFill>
                <a:schemeClr val="tx1"/>
              </a:solidFill>
              <a:effectLst/>
              <a:ea typeface="MS PGothic" pitchFamily="34" charset="-128"/>
            </a:endParaRPr>
          </a:p>
        </p:txBody>
      </p:sp>
      <p:sp>
        <p:nvSpPr>
          <p:cNvPr id="48131" name="Rectangle 3"/>
          <p:cNvSpPr>
            <a:spLocks noGrp="1" noChangeArrowheads="1"/>
          </p:cNvSpPr>
          <p:nvPr>
            <p:ph type="body" idx="1"/>
          </p:nvPr>
        </p:nvSpPr>
        <p:spPr/>
        <p:txBody>
          <a:bodyPr/>
          <a:lstStyle/>
          <a:p>
            <a:pPr eaLnBrk="1" hangingPunct="1"/>
            <a:r>
              <a:rPr lang="zh-TW" altLang="en-GB" sz="2800" dirty="0">
                <a:solidFill>
                  <a:srgbClr val="000000"/>
                </a:solidFill>
                <a:effectLst/>
                <a:ea typeface="新細明體" charset="-120"/>
              </a:rPr>
              <a:t>這個觀念暗示群居大於個體的救恩</a:t>
            </a:r>
            <a:r>
              <a:rPr lang="en-GB" altLang="ja-JP" sz="2800" dirty="0">
                <a:solidFill>
                  <a:srgbClr val="000000"/>
                </a:solidFill>
                <a:effectLst/>
              </a:rPr>
              <a:t>The concept suggests more </a:t>
            </a:r>
            <a:r>
              <a:rPr lang="en-GB" altLang="ja-JP" sz="2800" u="sng" dirty="0">
                <a:solidFill>
                  <a:srgbClr val="000000"/>
                </a:solidFill>
                <a:effectLst/>
              </a:rPr>
              <a:t>social than individual</a:t>
            </a:r>
            <a:r>
              <a:rPr lang="en-GB" altLang="ja-JP" sz="2800" dirty="0">
                <a:solidFill>
                  <a:srgbClr val="000000"/>
                </a:solidFill>
                <a:effectLst/>
              </a:rPr>
              <a:t> salvation</a:t>
            </a:r>
          </a:p>
          <a:p>
            <a:pPr eaLnBrk="1" hangingPunct="1">
              <a:buFont typeface="Wingdings" pitchFamily="2" charset="2"/>
              <a:buNone/>
            </a:pPr>
            <a:endParaRPr lang="en-GB" altLang="en-US" sz="2800" dirty="0">
              <a:solidFill>
                <a:srgbClr val="000000"/>
              </a:solidFill>
              <a:effectLst/>
            </a:endParaRPr>
          </a:p>
          <a:p>
            <a:pPr eaLnBrk="1" hangingPunct="1"/>
            <a:r>
              <a:rPr lang="zh-TW" altLang="en-GB" sz="2800" dirty="0">
                <a:solidFill>
                  <a:srgbClr val="000000"/>
                </a:solidFill>
                <a:effectLst/>
                <a:ea typeface="新細明體" charset="-120"/>
              </a:rPr>
              <a:t>獨立個體是為了社區的利益而興起的</a:t>
            </a:r>
            <a:endParaRPr lang="en-GB" altLang="ja-JP" sz="2800" dirty="0">
              <a:solidFill>
                <a:srgbClr val="000000"/>
              </a:solidFill>
              <a:effectLst/>
            </a:endParaRPr>
          </a:p>
          <a:p>
            <a:pPr lvl="1" eaLnBrk="1" hangingPunct="1"/>
            <a:r>
              <a:rPr lang="en-GB" altLang="zh-TW" sz="2400" dirty="0">
                <a:solidFill>
                  <a:srgbClr val="000000"/>
                </a:solidFill>
                <a:effectLst/>
                <a:ea typeface="新細明體" charset="-120"/>
              </a:rPr>
              <a:t>(</a:t>
            </a:r>
            <a:r>
              <a:rPr lang="zh-TW" altLang="en-GB" sz="2400" dirty="0">
                <a:solidFill>
                  <a:srgbClr val="000000"/>
                </a:solidFill>
                <a:effectLst/>
                <a:ea typeface="新細明體" charset="-120"/>
              </a:rPr>
              <a:t>挪亞，亞白拉罕，在埃及的約瑟，摩西，士師以及以斯帖</a:t>
            </a:r>
            <a:r>
              <a:rPr lang="en-GB" altLang="ja-JP" sz="2400" dirty="0">
                <a:solidFill>
                  <a:srgbClr val="000000"/>
                </a:solidFill>
                <a:effectLst/>
                <a:ea typeface="ＭＳ Ｐゴシック" pitchFamily="34" charset="-128"/>
              </a:rPr>
              <a:t>) </a:t>
            </a:r>
          </a:p>
          <a:p>
            <a:pPr lvl="1" eaLnBrk="1" hangingPunct="1">
              <a:buFont typeface="Wingdings" pitchFamily="2" charset="2"/>
              <a:buNone/>
            </a:pPr>
            <a:endParaRPr lang="en-GB" altLang="en-US" sz="2400" dirty="0">
              <a:solidFill>
                <a:srgbClr val="000000"/>
              </a:solidFill>
              <a:effectLst/>
              <a:ea typeface="Arial" pitchFamily="34" charset="0"/>
            </a:endParaRPr>
          </a:p>
          <a:p>
            <a:pPr eaLnBrk="1" hangingPunct="1"/>
            <a:r>
              <a:rPr lang="zh-TW" altLang="en-GB" sz="2800" dirty="0">
                <a:solidFill>
                  <a:srgbClr val="000000"/>
                </a:solidFill>
                <a:effectLst/>
                <a:ea typeface="新細明體" charset="-120"/>
              </a:rPr>
              <a:t>儘管這些偉人的重要性，救恩最終歸功於神</a:t>
            </a:r>
            <a:endParaRPr lang="en-US" altLang="en-US" sz="2800" i="1" u="sng" dirty="0">
              <a:solidFill>
                <a:srgbClr val="000000"/>
              </a:solidFill>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 yhwh Gods Name.jpg"/>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solidFill>
                  <a:srgbClr val="FFFFFF"/>
                </a:solidFill>
                <a:effectLst/>
                <a:ea typeface="MS PGothic" pitchFamily="34" charset="-128"/>
              </a:rPr>
              <a:t>神</a:t>
            </a:r>
          </a:p>
        </p:txBody>
      </p:sp>
      <p:sp>
        <p:nvSpPr>
          <p:cNvPr id="49155" name="Rectangle 3"/>
          <p:cNvSpPr>
            <a:spLocks noGrp="1" noChangeArrowheads="1"/>
          </p:cNvSpPr>
          <p:nvPr>
            <p:ph type="body" idx="1"/>
          </p:nvPr>
        </p:nvSpPr>
        <p:spPr/>
        <p:txBody>
          <a:bodyPr/>
          <a:lstStyle/>
          <a:p>
            <a:pPr eaLnBrk="1" hangingPunct="1">
              <a:lnSpc>
                <a:spcPct val="90000"/>
              </a:lnSpc>
            </a:pPr>
            <a:r>
              <a:rPr lang="zh-TW" altLang="en-GB" b="1" u="sng" dirty="0">
                <a:effectLst/>
                <a:ea typeface="新細明體" charset="-120"/>
              </a:rPr>
              <a:t>神自已的啟示</a:t>
            </a:r>
            <a:endParaRPr lang="en-GB" altLang="ja-JP" b="1" dirty="0">
              <a:effectLst/>
            </a:endParaRPr>
          </a:p>
          <a:p>
            <a:pPr lvl="1" eaLnBrk="1" hangingPunct="1">
              <a:lnSpc>
                <a:spcPct val="90000"/>
              </a:lnSpc>
            </a:pPr>
            <a:r>
              <a:rPr lang="zh-TW" altLang="en-GB" b="1" dirty="0">
                <a:effectLst/>
                <a:ea typeface="新細明體" charset="-120"/>
              </a:rPr>
              <a:t>宇宙的創造者</a:t>
            </a:r>
            <a:r>
              <a:rPr lang="en-GB" altLang="ja-JP" b="1" dirty="0">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創世記一章一節，二章一節</a:t>
            </a:r>
            <a:r>
              <a:rPr lang="en-GB" altLang="zh-TW" sz="2400" b="1" dirty="0">
                <a:effectLst/>
                <a:ea typeface="新細明體" charset="-120"/>
              </a:rPr>
              <a:t>)</a:t>
            </a:r>
            <a:r>
              <a:rPr lang="en-GB" altLang="ja-JP" b="1" dirty="0">
                <a:effectLst/>
                <a:ea typeface="ＭＳ Ｐゴシック" pitchFamily="34" charset="-128"/>
              </a:rPr>
              <a:t> </a:t>
            </a:r>
          </a:p>
          <a:p>
            <a:pPr lvl="1" eaLnBrk="1" hangingPunct="1">
              <a:lnSpc>
                <a:spcPct val="90000"/>
              </a:lnSpc>
            </a:pPr>
            <a:r>
              <a:rPr lang="zh-TW" altLang="en-GB" b="1" u="sng" dirty="0">
                <a:solidFill>
                  <a:srgbClr val="FFFF66"/>
                </a:solidFill>
                <a:effectLst/>
                <a:ea typeface="新細明體" charset="-120"/>
              </a:rPr>
              <a:t>沒有其祂的神，只有耶和華</a:t>
            </a:r>
            <a:r>
              <a:rPr lang="en-GB" altLang="ja-JP" b="1" u="sng" dirty="0">
                <a:solidFill>
                  <a:srgbClr val="FFFF66"/>
                </a:solidFill>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申命記六章四節，出埃及記十五章十一節</a:t>
            </a:r>
            <a:r>
              <a:rPr lang="en-GB" altLang="ja-JP" sz="2400" b="1" dirty="0">
                <a:effectLst/>
                <a:ea typeface="ＭＳ Ｐゴシック" pitchFamily="34" charset="-128"/>
              </a:rPr>
              <a:t>)</a:t>
            </a:r>
            <a:r>
              <a:rPr lang="en-GB" altLang="ja-JP" b="1" dirty="0">
                <a:effectLst/>
                <a:ea typeface="ＭＳ Ｐゴシック" pitchFamily="34" charset="-128"/>
              </a:rPr>
              <a:t> </a:t>
            </a: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全能</a:t>
            </a:r>
            <a:r>
              <a:rPr lang="en-GB" altLang="ja-JP" b="1" dirty="0">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出埃及記十四章十三節</a:t>
            </a:r>
            <a:r>
              <a:rPr lang="en-GB" altLang="ja-JP" sz="2400" b="1" dirty="0">
                <a:effectLst/>
                <a:ea typeface="ＭＳ Ｐゴシック" pitchFamily="34" charset="-128"/>
              </a:rPr>
              <a:t>)</a:t>
            </a:r>
            <a:r>
              <a:rPr lang="en-GB" altLang="ja-JP" b="1" dirty="0">
                <a:effectLst/>
                <a:ea typeface="ＭＳ Ｐゴシック" pitchFamily="34" charset="-128"/>
              </a:rPr>
              <a:t> </a:t>
            </a: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聖潔的神</a:t>
            </a:r>
            <a:r>
              <a:rPr lang="zh-TW" altLang="en-GB" b="1" dirty="0">
                <a:effectLst/>
                <a:ea typeface="新細明體" charset="-120"/>
              </a:rPr>
              <a:t> </a:t>
            </a:r>
            <a:r>
              <a:rPr lang="en-GB" altLang="ja-JP" sz="2400" b="1" dirty="0">
                <a:effectLst/>
                <a:ea typeface="ＭＳ Ｐゴシック" pitchFamily="34" charset="-128"/>
              </a:rPr>
              <a:t>(</a:t>
            </a:r>
            <a:r>
              <a:rPr lang="zh-TW" altLang="en-GB" sz="2400" b="1" dirty="0">
                <a:effectLst/>
                <a:ea typeface="新細明體" charset="-120"/>
              </a:rPr>
              <a:t>利未記十一章四十四節</a:t>
            </a:r>
            <a:r>
              <a:rPr lang="en-GB" altLang="zh-TW" sz="2400" b="1" dirty="0">
                <a:effectLst/>
                <a:ea typeface="新細明體" charset="-120"/>
              </a:rPr>
              <a:t>)</a:t>
            </a:r>
            <a:endParaRPr lang="en-GB" altLang="ja-JP" sz="2400" b="1" dirty="0">
              <a:effectLst/>
              <a:ea typeface="ＭＳ Ｐゴシック" pitchFamily="34" charset="-128"/>
            </a:endParaRP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愛</a:t>
            </a:r>
            <a:r>
              <a:rPr lang="zh-TW" altLang="en-GB" b="1" dirty="0">
                <a:effectLst/>
                <a:ea typeface="新細明體" charset="-120"/>
              </a:rPr>
              <a:t> </a:t>
            </a:r>
            <a:r>
              <a:rPr lang="en-GB" altLang="ja-JP" sz="2400" b="1" dirty="0">
                <a:effectLst/>
                <a:ea typeface="ＭＳ Ｐゴシック" pitchFamily="34" charset="-128"/>
              </a:rPr>
              <a:t>(</a:t>
            </a:r>
            <a:r>
              <a:rPr lang="zh-TW" altLang="en-GB" sz="2400" b="1" dirty="0">
                <a:effectLst/>
                <a:ea typeface="新細明體" charset="-120"/>
              </a:rPr>
              <a:t>申命記三十三章三節</a:t>
            </a:r>
            <a:r>
              <a:rPr lang="en-GB" altLang="ja-JP" sz="2400" b="1" dirty="0">
                <a:effectLst/>
                <a:ea typeface="ＭＳ Ｐゴシック" pitchFamily="34" charset="-128"/>
              </a:rPr>
              <a:t>)</a:t>
            </a:r>
          </a:p>
          <a:p>
            <a:pPr lvl="1" eaLnBrk="1" hangingPunct="1">
              <a:lnSpc>
                <a:spcPct val="90000"/>
              </a:lnSpc>
            </a:pPr>
            <a:r>
              <a:rPr lang="zh-TW" altLang="en-GB" b="1" dirty="0">
                <a:effectLst/>
                <a:ea typeface="新細明體" charset="-120"/>
              </a:rPr>
              <a:t>神是</a:t>
            </a:r>
            <a:r>
              <a:rPr lang="zh-TW" altLang="en-GB" b="1" u="sng" dirty="0">
                <a:effectLst/>
                <a:ea typeface="新細明體" charset="-120"/>
              </a:rPr>
              <a:t>自有永有者</a:t>
            </a:r>
            <a:r>
              <a:rPr lang="en-GB" altLang="ja-JP" b="1" dirty="0">
                <a:effectLst/>
                <a:ea typeface="ＭＳ Ｐゴシック" pitchFamily="34" charset="-128"/>
              </a:rPr>
              <a:t> </a:t>
            </a:r>
            <a:r>
              <a:rPr lang="en-GB" altLang="ja-JP" sz="2400" b="1" dirty="0">
                <a:effectLst/>
                <a:ea typeface="ＭＳ Ｐゴシック" pitchFamily="34" charset="-128"/>
              </a:rPr>
              <a:t>(</a:t>
            </a:r>
            <a:r>
              <a:rPr lang="zh-TW" altLang="en-GB" sz="2400" b="1" dirty="0">
                <a:effectLst/>
                <a:ea typeface="新細明體" charset="-120"/>
              </a:rPr>
              <a:t>出埃記三章十四節</a:t>
            </a:r>
            <a:r>
              <a:rPr lang="en-GB" altLang="ja-JP" sz="2400" b="1" dirty="0">
                <a:effectLst/>
                <a:ea typeface="ＭＳ Ｐゴシック" pitchFamily="34" charset="-128"/>
              </a:rPr>
              <a:t>)</a:t>
            </a:r>
          </a:p>
          <a:p>
            <a:pPr lvl="1" eaLnBrk="1" hangingPunct="1">
              <a:lnSpc>
                <a:spcPct val="90000"/>
              </a:lnSpc>
            </a:pPr>
            <a:r>
              <a:rPr lang="zh-TW" altLang="en-GB" b="1" dirty="0">
                <a:solidFill>
                  <a:srgbClr val="FFFF66"/>
                </a:solidFill>
                <a:effectLst/>
                <a:ea typeface="新細明體" charset="-120"/>
              </a:rPr>
              <a:t>只有神可以</a:t>
            </a:r>
            <a:r>
              <a:rPr lang="zh-TW" altLang="en-GB" b="1" u="sng" dirty="0">
                <a:solidFill>
                  <a:srgbClr val="FFFF66"/>
                </a:solidFill>
                <a:effectLst/>
                <a:ea typeface="新細明體" charset="-120"/>
              </a:rPr>
              <a:t>拯救</a:t>
            </a:r>
            <a:r>
              <a:rPr lang="zh-TW" altLang="en-GB" b="1" dirty="0">
                <a:solidFill>
                  <a:srgbClr val="FFFF66"/>
                </a:solidFill>
                <a:effectLst/>
                <a:ea typeface="新細明體" charset="-120"/>
              </a:rPr>
              <a:t>我們 </a:t>
            </a:r>
            <a:r>
              <a:rPr lang="en-GB" altLang="ja-JP" sz="2400" b="1" dirty="0">
                <a:effectLst/>
                <a:ea typeface="ＭＳ Ｐゴシック" pitchFamily="34" charset="-128"/>
              </a:rPr>
              <a:t>(</a:t>
            </a:r>
            <a:r>
              <a:rPr lang="zh-TW" altLang="en-GB" sz="2400" b="1" dirty="0">
                <a:effectLst/>
                <a:ea typeface="新細明體" charset="-120"/>
              </a:rPr>
              <a:t>以賽亞書四十三章十四節</a:t>
            </a:r>
            <a:r>
              <a:rPr lang="en-GB" altLang="ja-JP" sz="2400" b="1" dirty="0">
                <a:effectLst/>
                <a:ea typeface="ＭＳ Ｐゴシック" pitchFamily="34" charset="-128"/>
              </a:rPr>
              <a:t>) </a:t>
            </a:r>
            <a:endParaRPr lang="en-US" altLang="en-US" sz="2400" b="1" dirty="0">
              <a:effectLst/>
              <a:ea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ffectLst/>
                <a:ea typeface="MS PGothic" pitchFamily="34" charset="-128"/>
              </a:rPr>
              <a:t>人</a:t>
            </a:r>
          </a:p>
        </p:txBody>
      </p:sp>
      <p:sp>
        <p:nvSpPr>
          <p:cNvPr id="50179" name="Rectangle 3"/>
          <p:cNvSpPr>
            <a:spLocks noGrp="1" noChangeArrowheads="1"/>
          </p:cNvSpPr>
          <p:nvPr>
            <p:ph type="body" idx="1"/>
          </p:nvPr>
        </p:nvSpPr>
        <p:spPr/>
        <p:txBody>
          <a:bodyPr/>
          <a:lstStyle/>
          <a:p>
            <a:pPr eaLnBrk="1" hangingPunct="1"/>
            <a:r>
              <a:rPr lang="zh-TW" altLang="en-GB">
                <a:ea typeface="新細明體" charset="-120"/>
              </a:rPr>
              <a:t>人類</a:t>
            </a:r>
          </a:p>
          <a:p>
            <a:pPr lvl="1" eaLnBrk="1" hangingPunct="1"/>
            <a:r>
              <a:rPr lang="zh-TW" altLang="en-GB">
                <a:ea typeface="新細明體" charset="-120"/>
              </a:rPr>
              <a:t>神照著祂的形象創造人</a:t>
            </a:r>
            <a:r>
              <a:rPr lang="en-GB" altLang="ja-JP">
                <a:ea typeface="ＭＳ Ｐゴシック" pitchFamily="34" charset="-128"/>
              </a:rPr>
              <a:t> (</a:t>
            </a:r>
            <a:r>
              <a:rPr lang="zh-TW" altLang="en-GB">
                <a:ea typeface="新細明體" charset="-120"/>
              </a:rPr>
              <a:t>創世記一章二十七節</a:t>
            </a:r>
            <a:r>
              <a:rPr lang="en-GB" altLang="ja-JP">
                <a:ea typeface="ＭＳ Ｐゴシック" pitchFamily="34" charset="-128"/>
              </a:rPr>
              <a:t>)</a:t>
            </a:r>
          </a:p>
          <a:p>
            <a:pPr lvl="1" eaLnBrk="1" hangingPunct="1"/>
            <a:r>
              <a:rPr lang="zh-TW" altLang="en-GB">
                <a:ea typeface="新細明體" charset="-120"/>
              </a:rPr>
              <a:t>人在所有的生物中是獨一而二的</a:t>
            </a:r>
            <a:r>
              <a:rPr lang="en-GB" altLang="ja-JP">
                <a:ea typeface="ＭＳ Ｐゴシック" pitchFamily="34" charset="-128"/>
              </a:rPr>
              <a:t> (</a:t>
            </a:r>
            <a:r>
              <a:rPr lang="zh-TW" altLang="en-GB">
                <a:ea typeface="新細明體" charset="-120"/>
              </a:rPr>
              <a:t>創世記二章七節</a:t>
            </a:r>
            <a:r>
              <a:rPr lang="en-GB" altLang="ja-JP">
                <a:ea typeface="ＭＳ Ｐゴシック" pitchFamily="34" charset="-128"/>
              </a:rPr>
              <a:t>) </a:t>
            </a:r>
          </a:p>
          <a:p>
            <a:pPr lvl="1" eaLnBrk="1" hangingPunct="1"/>
            <a:r>
              <a:rPr lang="zh-TW" altLang="en-GB">
                <a:ea typeface="新細明體" charset="-120"/>
              </a:rPr>
              <a:t>人被創造來管理所有的生物</a:t>
            </a:r>
            <a:r>
              <a:rPr lang="en-GB" altLang="ja-JP">
                <a:ea typeface="ＭＳ Ｐゴシック" pitchFamily="34" charset="-128"/>
              </a:rPr>
              <a:t> (</a:t>
            </a:r>
            <a:r>
              <a:rPr lang="zh-TW" altLang="en-GB">
                <a:ea typeface="新細明體" charset="-120"/>
              </a:rPr>
              <a:t>創世記一章二十八節</a:t>
            </a:r>
            <a:r>
              <a:rPr lang="en-GB" altLang="ja-JP">
                <a:ea typeface="ＭＳ Ｐゴシック" pitchFamily="34" charset="-128"/>
              </a:rPr>
              <a:t>) </a:t>
            </a:r>
            <a:endParaRPr lang="en-US" altLang="en-US">
              <a:ea typeface="Arial" pitchFamily="34" charset="0"/>
            </a:endParaRPr>
          </a:p>
        </p:txBody>
      </p:sp>
      <p:pic>
        <p:nvPicPr>
          <p:cNvPr id="4" name="Picture 3" descr="god_creates_ad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289970"/>
            <a:ext cx="4495800" cy="2568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_as_Sin_Wallpaper_by_midnightesky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GB" sz="4000" b="1">
                <a:effectLst/>
                <a:ea typeface="MS PGothic" pitchFamily="34" charset="-128"/>
              </a:rPr>
              <a:t>罪</a:t>
            </a:r>
            <a:r>
              <a:rPr lang="zh-TW" altLang="en-US" sz="4000" b="1">
                <a:effectLst/>
                <a:ea typeface="MS PGothic" pitchFamily="34" charset="-128"/>
              </a:rPr>
              <a:t> </a:t>
            </a:r>
          </a:p>
        </p:txBody>
      </p:sp>
      <p:sp>
        <p:nvSpPr>
          <p:cNvPr id="51203" name="Rectangle 3"/>
          <p:cNvSpPr>
            <a:spLocks noGrp="1" noChangeArrowheads="1"/>
          </p:cNvSpPr>
          <p:nvPr>
            <p:ph type="body" idx="1"/>
          </p:nvPr>
        </p:nvSpPr>
        <p:spPr/>
        <p:txBody>
          <a:bodyPr/>
          <a:lstStyle/>
          <a:p>
            <a:pPr marL="609600" indent="-609600" eaLnBrk="1" hangingPunct="1"/>
            <a:r>
              <a:rPr lang="zh-TW" altLang="en-US" b="1" dirty="0">
                <a:effectLst/>
                <a:ea typeface="新細明體" charset="-120"/>
              </a:rPr>
              <a:t>罪無視神的勸告</a:t>
            </a:r>
            <a:r>
              <a:rPr lang="en-US" altLang="ja-JP" b="1" dirty="0">
                <a:effectLst/>
              </a:rPr>
              <a:t> (</a:t>
            </a:r>
            <a:r>
              <a:rPr lang="zh-TW" altLang="en-US" b="1" dirty="0">
                <a:effectLst/>
                <a:ea typeface="新細明體" charset="-120"/>
              </a:rPr>
              <a:t>創世記三章</a:t>
            </a:r>
            <a:r>
              <a:rPr lang="en-US" altLang="ja-JP" b="1" dirty="0">
                <a:effectLst/>
              </a:rPr>
              <a:t>) </a:t>
            </a:r>
          </a:p>
          <a:p>
            <a:pPr marL="609600" indent="-609600" eaLnBrk="1" hangingPunct="1"/>
            <a:r>
              <a:rPr lang="zh-TW" altLang="en-US" b="1" dirty="0">
                <a:effectLst/>
                <a:ea typeface="新細明體" charset="-120"/>
              </a:rPr>
              <a:t>罪懷疑神性的可信度</a:t>
            </a:r>
            <a:r>
              <a:rPr lang="en-US" altLang="ja-JP" b="1" dirty="0">
                <a:effectLst/>
              </a:rPr>
              <a:t> (</a:t>
            </a:r>
            <a:r>
              <a:rPr lang="zh-TW" altLang="en-US" b="1" dirty="0">
                <a:effectLst/>
                <a:ea typeface="新細明體" charset="-120"/>
              </a:rPr>
              <a:t>創世記三章四至五節</a:t>
            </a:r>
            <a:r>
              <a:rPr lang="en-US" altLang="ja-JP" b="1" dirty="0">
                <a:effectLst/>
              </a:rPr>
              <a:t>)  </a:t>
            </a:r>
          </a:p>
          <a:p>
            <a:pPr marL="609600" indent="-609600" eaLnBrk="1" hangingPunct="1"/>
            <a:r>
              <a:rPr lang="zh-TW" altLang="en-US" b="1" u="sng" dirty="0">
                <a:solidFill>
                  <a:srgbClr val="FFFF66"/>
                </a:solidFill>
                <a:effectLst/>
                <a:ea typeface="新細明體" charset="-120"/>
              </a:rPr>
              <a:t>罪的普遍性</a:t>
            </a:r>
            <a:r>
              <a:rPr lang="en-US" altLang="ja-JP" b="1" dirty="0">
                <a:effectLst/>
              </a:rPr>
              <a:t>: </a:t>
            </a:r>
          </a:p>
          <a:p>
            <a:pPr marL="990600" lvl="1" indent="-533400" eaLnBrk="1" hangingPunct="1"/>
            <a:r>
              <a:rPr lang="zh-TW" altLang="en-US" b="1" dirty="0">
                <a:effectLst/>
                <a:ea typeface="新細明體" charset="-120"/>
              </a:rPr>
              <a:t>該隱與亞伯</a:t>
            </a:r>
            <a:r>
              <a:rPr lang="en-US" altLang="ja-JP" b="1" dirty="0">
                <a:effectLst/>
                <a:ea typeface="ＭＳ Ｐゴシック" pitchFamily="34" charset="-128"/>
              </a:rPr>
              <a:t> (</a:t>
            </a:r>
            <a:r>
              <a:rPr lang="zh-TW" altLang="en-US" b="1" dirty="0">
                <a:effectLst/>
                <a:ea typeface="新細明體" charset="-120"/>
              </a:rPr>
              <a:t>創世記四章一至六節</a:t>
            </a:r>
            <a:r>
              <a:rPr lang="en-US" altLang="ja-JP" b="1" dirty="0">
                <a:effectLst/>
                <a:ea typeface="ＭＳ Ｐゴシック" pitchFamily="34" charset="-128"/>
              </a:rPr>
              <a:t>)</a:t>
            </a:r>
          </a:p>
          <a:p>
            <a:pPr marL="990600" lvl="1" indent="-533400" eaLnBrk="1" hangingPunct="1"/>
            <a:r>
              <a:rPr lang="zh-TW" altLang="en-US" b="1" dirty="0">
                <a:effectLst/>
                <a:ea typeface="新細明體" charset="-120"/>
              </a:rPr>
              <a:t>洪水時期的世代</a:t>
            </a:r>
            <a:r>
              <a:rPr lang="en-US" altLang="ja-JP" b="1" dirty="0">
                <a:effectLst/>
                <a:ea typeface="ＭＳ Ｐゴシック" pitchFamily="34" charset="-128"/>
              </a:rPr>
              <a:t>(</a:t>
            </a:r>
            <a:r>
              <a:rPr lang="zh-TW" altLang="en-US" b="1" dirty="0">
                <a:effectLst/>
                <a:ea typeface="新細明體" charset="-120"/>
              </a:rPr>
              <a:t>創世記六章五節至九章二十八節</a:t>
            </a:r>
            <a:r>
              <a:rPr lang="en-US" altLang="zh-TW" b="1" dirty="0">
                <a:effectLst/>
                <a:ea typeface="新細明體" charset="-120"/>
              </a:rPr>
              <a:t>)</a:t>
            </a:r>
            <a:r>
              <a:rPr lang="en-US" altLang="ja-JP" b="1" dirty="0">
                <a:effectLst/>
                <a:ea typeface="ＭＳ Ｐゴシック" pitchFamily="34" charset="-128"/>
              </a:rPr>
              <a:t> </a:t>
            </a:r>
          </a:p>
          <a:p>
            <a:pPr marL="990600" lvl="1" indent="-533400" eaLnBrk="1" hangingPunct="1"/>
            <a:r>
              <a:rPr lang="zh-TW" altLang="en-US" b="1" dirty="0">
                <a:effectLst/>
                <a:ea typeface="新細明體" charset="-120"/>
              </a:rPr>
              <a:t>巴別塔</a:t>
            </a:r>
            <a:r>
              <a:rPr lang="en-US" altLang="ja-JP" b="1" dirty="0">
                <a:effectLst/>
                <a:ea typeface="ＭＳ Ｐゴシック" pitchFamily="34" charset="-128"/>
              </a:rPr>
              <a:t>(</a:t>
            </a:r>
            <a:r>
              <a:rPr lang="zh-TW" altLang="en-US" b="1" dirty="0">
                <a:effectLst/>
                <a:ea typeface="新細明體" charset="-120"/>
              </a:rPr>
              <a:t>創世記十一章一至九節</a:t>
            </a:r>
            <a:r>
              <a:rPr lang="en-US" altLang="ja-JP" b="1" dirty="0">
                <a:effectLst/>
                <a:ea typeface="ＭＳ Ｐゴシック" pitchFamily="34" charset="-128"/>
              </a:rPr>
              <a:t>) </a:t>
            </a:r>
            <a:endParaRPr lang="en-US" altLang="en-US" b="1" dirty="0">
              <a:effectLst/>
              <a:ea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ChangeArrowheads="1"/>
          </p:cNvSpPr>
          <p:nvPr>
            <p:ph type="ctrTitle"/>
          </p:nvPr>
        </p:nvSpPr>
        <p:spPr>
          <a:xfrm>
            <a:off x="0" y="0"/>
            <a:ext cx="4191000" cy="762000"/>
          </a:xfrm>
        </p:spPr>
        <p:txBody>
          <a:bodyPr/>
          <a:lstStyle/>
          <a:p>
            <a:pPr algn="l" eaLnBrk="1" hangingPunct="1"/>
            <a:r>
              <a:rPr kumimoji="0" lang="zh-CN" altLang="en-US" sz="3200" i="1">
                <a:latin typeface="DFKai-SB" charset="0"/>
                <a:ea typeface="DFKai-SB" charset="0"/>
                <a:cs typeface="DFKai-SB" charset="0"/>
              </a:rPr>
              <a:t>永远的救赎：</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buClr>
                <a:srgbClr val="960000"/>
              </a:buClr>
              <a:buSzPct val="100000"/>
              <a:buFont typeface="Wingdings" charset="0"/>
              <a:buNone/>
            </a:pPr>
            <a:endParaRPr lang="zh-CN" altLang="en-US">
              <a:solidFill>
                <a:srgbClr val="FFFFFF"/>
              </a:solidFill>
              <a:effectLst/>
              <a:latin typeface="Helvetica" charset="0"/>
              <a:ea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hangingPunct="0">
              <a:spcBef>
                <a:spcPct val="0"/>
              </a:spcBef>
              <a:buClrTx/>
              <a:buFontTx/>
              <a:buNone/>
            </a:pPr>
            <a:endParaRPr lang="en-US" sz="1400">
              <a:solidFill>
                <a:srgbClr val="000000"/>
              </a:solidFill>
              <a:effectLst/>
              <a:latin typeface="Arial Narrow" charset="0"/>
              <a:ea typeface="ＭＳ Ｐゴシック" charset="0"/>
              <a:cs typeface="Times New Roman"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eaLnBrk="0" hangingPunct="0">
              <a:spcBef>
                <a:spcPct val="0"/>
              </a:spcBef>
              <a:buClrTx/>
              <a:buFontTx/>
              <a:buNone/>
            </a:pPr>
            <a:r>
              <a:rPr lang="zh-TW"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rPr>
              <a:t>以十字架为中心</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微軟正黑體"/>
              <a:ea typeface="微軟正黑體"/>
              <a:cs typeface="微軟正黑體"/>
            </a:endParaRPr>
          </a:p>
        </p:txBody>
      </p:sp>
      <p:sp>
        <p:nvSpPr>
          <p:cNvPr id="186376" name="Rectangle 1034"/>
          <p:cNvSpPr>
            <a:spLocks noChangeArrowheads="1"/>
          </p:cNvSpPr>
          <p:nvPr/>
        </p:nvSpPr>
        <p:spPr bwMode="auto">
          <a:xfrm>
            <a:off x="163513" y="3810000"/>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主前</a:t>
            </a:r>
          </a:p>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向前看基督</a:t>
            </a:r>
            <a:endParaRPr lang="en-US" altLang="zh-CN">
              <a:solidFill>
                <a:srgbClr val="FFFFFF"/>
              </a:solidFill>
              <a:effectLst/>
              <a:latin typeface="Helvetica" charset="0"/>
              <a:ea typeface="Osaka" charset="0"/>
            </a:endParaRPr>
          </a:p>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的十字架</a:t>
            </a:r>
          </a:p>
        </p:txBody>
      </p:sp>
      <p:sp>
        <p:nvSpPr>
          <p:cNvPr id="546827" name="Rectangle 1035"/>
          <p:cNvSpPr>
            <a:spLocks noChangeArrowheads="1"/>
          </p:cNvSpPr>
          <p:nvPr/>
        </p:nvSpPr>
        <p:spPr bwMode="auto">
          <a:xfrm>
            <a:off x="6323013" y="3810000"/>
            <a:ext cx="2667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主后</a:t>
            </a:r>
          </a:p>
          <a:p>
            <a:pPr indent="101600" algn="ctr">
              <a:lnSpc>
                <a:spcPct val="110000"/>
              </a:lnSpc>
              <a:buClr>
                <a:srgbClr val="960000"/>
              </a:buClr>
              <a:buSzPct val="100000"/>
              <a:buFont typeface="Wingdings" charset="0"/>
              <a:buNone/>
            </a:pPr>
            <a:r>
              <a:rPr lang="zh-CN" altLang="en-US">
                <a:solidFill>
                  <a:srgbClr val="FFFFFF"/>
                </a:solidFill>
                <a:effectLst/>
                <a:latin typeface="Helvetica" charset="0"/>
                <a:ea typeface="Osaka" charset="0"/>
              </a:rPr>
              <a:t>往后看基督的十字架</a:t>
            </a:r>
          </a:p>
        </p:txBody>
      </p:sp>
    </p:spTree>
    <p:extLst>
      <p:ext uri="{BB962C8B-B14F-4D97-AF65-F5344CB8AC3E}">
        <p14:creationId xmlns:p14="http://schemas.microsoft.com/office/powerpoint/2010/main" val="228490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6823"/>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0"/>
                                  </p:stCondLst>
                                  <p:childTnLst>
                                    <p:set>
                                      <p:cBhvr>
                                        <p:cTn id="11" dur="1" fill="hold">
                                          <p:stCondLst>
                                            <p:cond delay="0"/>
                                          </p:stCondLst>
                                        </p:cTn>
                                        <p:tgtEl>
                                          <p:spTgt spid="54682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nodePh="1">
                                  <p:stCondLst>
                                    <p:cond delay="0"/>
                                  </p:stCondLst>
                                  <p:endCondLst>
                                    <p:cond evt="begin" delay="0">
                                      <p:tn val="14"/>
                                    </p:cond>
                                  </p:endCondLst>
                                  <p:childTnLst>
                                    <p:set>
                                      <p:cBhvr>
                                        <p:cTn id="15" dur="1" fill="hold">
                                          <p:stCondLst>
                                            <p:cond delay="0"/>
                                          </p:stCondLst>
                                        </p:cTn>
                                        <p:tgtEl>
                                          <p:spTgt spid="546821"/>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468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186376" grpId="0"/>
      <p:bldP spid="5468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guley-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7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eaLnBrk="1" hangingPunct="1">
              <a:defRPr/>
            </a:pPr>
            <a:r>
              <a:rPr lang="zh-TW" altLang="en-GB">
                <a:ea typeface="新細明體" charset="0"/>
                <a:cs typeface="新細明體" charset="0"/>
              </a:rPr>
              <a:t>神對救贖的計劃</a:t>
            </a:r>
            <a:endParaRPr lang="en-US"/>
          </a:p>
        </p:txBody>
      </p:sp>
      <p:sp>
        <p:nvSpPr>
          <p:cNvPr id="52227" name="Rectangle 3"/>
          <p:cNvSpPr>
            <a:spLocks noGrp="1" noChangeArrowheads="1"/>
          </p:cNvSpPr>
          <p:nvPr>
            <p:ph type="body" idx="1"/>
          </p:nvPr>
        </p:nvSpPr>
        <p:spPr>
          <a:xfrm>
            <a:off x="457200" y="2514600"/>
            <a:ext cx="8229600" cy="2057400"/>
          </a:xfrm>
        </p:spPr>
        <p:txBody>
          <a:bodyPr/>
          <a:lstStyle/>
          <a:p>
            <a:pPr marL="609600" indent="-609600" eaLnBrk="1" hangingPunct="1"/>
            <a:r>
              <a:rPr lang="zh-TW" altLang="en-US">
                <a:ea typeface="新細明體" charset="-120"/>
              </a:rPr>
              <a:t>神，尋求者</a:t>
            </a:r>
            <a:r>
              <a:rPr lang="en-US" altLang="ja-JP"/>
              <a:t> (</a:t>
            </a:r>
            <a:r>
              <a:rPr lang="zh-TW" altLang="en-US">
                <a:ea typeface="新細明體" charset="-120"/>
              </a:rPr>
              <a:t>創世記三章九節</a:t>
            </a:r>
            <a:r>
              <a:rPr lang="en-US" altLang="ja-JP"/>
              <a:t>)</a:t>
            </a:r>
          </a:p>
          <a:p>
            <a:pPr marL="609600" indent="-609600" eaLnBrk="1" hangingPunct="1"/>
            <a:r>
              <a:rPr lang="zh-TW" altLang="en-US">
                <a:ea typeface="新細明體" charset="-120"/>
              </a:rPr>
              <a:t>神的應許</a:t>
            </a:r>
            <a:r>
              <a:rPr lang="en-US" altLang="ja-JP"/>
              <a:t> (</a:t>
            </a:r>
            <a:r>
              <a:rPr lang="zh-TW" altLang="en-US">
                <a:ea typeface="新細明體" charset="-120"/>
              </a:rPr>
              <a:t>創世記三章十五節</a:t>
            </a:r>
            <a:r>
              <a:rPr lang="en-US" altLang="ja-JP"/>
              <a:t>) </a:t>
            </a:r>
          </a:p>
          <a:p>
            <a:pPr marL="609600" indent="-609600" eaLnBrk="1" hangingPunct="1"/>
            <a:r>
              <a:rPr lang="zh-TW" altLang="en-GB">
                <a:ea typeface="新細明體" charset="-120"/>
              </a:rPr>
              <a:t>神的旨意</a:t>
            </a:r>
            <a:r>
              <a:rPr lang="en-GB" altLang="zh-TW">
                <a:ea typeface="新細明體" charset="-120"/>
              </a:rPr>
              <a:t>(</a:t>
            </a:r>
            <a:r>
              <a:rPr lang="zh-TW" altLang="en-GB">
                <a:ea typeface="新細明體" charset="-120"/>
              </a:rPr>
              <a:t>創世記三章二十一節</a:t>
            </a:r>
            <a:r>
              <a:rPr lang="en-GB" altLang="zh-TW">
                <a:ea typeface="新細明體" charset="-120"/>
              </a:rPr>
              <a:t>)</a:t>
            </a:r>
            <a:endParaRPr lang="en-US" altLang="en-US"/>
          </a:p>
        </p:txBody>
      </p:sp>
      <p:sp>
        <p:nvSpPr>
          <p:cNvPr id="5" name="Rectangle 4"/>
          <p:cNvSpPr/>
          <p:nvPr/>
        </p:nvSpPr>
        <p:spPr bwMode="auto">
          <a:xfrm>
            <a:off x="-76200" y="5486400"/>
            <a:ext cx="9220200" cy="609600"/>
          </a:xfrm>
          <a:prstGeom prst="rect">
            <a:avLst/>
          </a:prstGeom>
          <a:solidFill>
            <a:srgbClr val="FFFFFF"/>
          </a:solidFill>
          <a:ln w="9525" cap="flat" cmpd="sng" algn="ctr">
            <a:noFill/>
            <a:prstDash val="solid"/>
            <a:round/>
            <a:headEnd type="none" w="med" len="med"/>
            <a:tailEnd type="none" w="med" len="me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marL="342900" marR="0" lvl="0" indent="-342900" defTabSz="914400" eaLnBrk="1" fontAlgn="auto" latinLnBrk="0" hangingPunct="1">
              <a:lnSpc>
                <a:spcPct val="100000"/>
              </a:lnSpc>
              <a:spcBef>
                <a:spcPts val="0"/>
              </a:spcBef>
              <a:spcAft>
                <a:spcPts val="0"/>
              </a:spcAft>
              <a:buClr>
                <a:srgbClr val="9999FF"/>
              </a:buClr>
              <a:buSzTx/>
              <a:buFontTx/>
              <a:buNone/>
              <a:tabLst/>
              <a:defRPr/>
            </a:pPr>
            <a:endParaRPr kumimoji="0" lang="en-US" altLang="en-US" sz="3200" b="0" i="0" u="none" strike="noStrike" kern="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6"/>
          <p:cNvSpPr>
            <a:spLocks noGrp="1" noChangeArrowheads="1"/>
          </p:cNvSpPr>
          <p:nvPr>
            <p:ph type="title"/>
          </p:nvPr>
        </p:nvSpPr>
        <p:spPr>
          <a:xfrm>
            <a:off x="0" y="274638"/>
            <a:ext cx="9144000" cy="1143000"/>
          </a:xfrm>
          <a:solidFill>
            <a:schemeClr val="tx2">
              <a:lumMod val="1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神的計劃漸進地啟示</a:t>
            </a:r>
            <a:endParaRPr lang="en-US" b="1">
              <a:ea typeface="MS PGothic" pitchFamily="34" charset="-128"/>
            </a:endParaRPr>
          </a:p>
        </p:txBody>
      </p:sp>
      <p:sp>
        <p:nvSpPr>
          <p:cNvPr id="53251" name="Rectangle 3"/>
          <p:cNvSpPr>
            <a:spLocks noGrp="1" noChangeArrowheads="1"/>
          </p:cNvSpPr>
          <p:nvPr>
            <p:ph type="body" sz="half" idx="1"/>
          </p:nvPr>
        </p:nvSpPr>
        <p:spPr>
          <a:xfrm>
            <a:off x="419100" y="1676400"/>
            <a:ext cx="4038600" cy="3276600"/>
          </a:xfrm>
        </p:spPr>
        <p:txBody>
          <a:bodyPr/>
          <a:lstStyle/>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創世</a:t>
            </a:r>
            <a:endParaRPr lang="en-US" altLang="ja-JP"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罪</a:t>
            </a:r>
            <a:endParaRPr lang="en-US" altLang="ja-JP"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應許 </a:t>
            </a:r>
            <a:endParaRPr lang="zh-TW" altLang="en-US"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立約 </a:t>
            </a:r>
            <a:endParaRPr lang="zh-TW" altLang="en-US"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律法 </a:t>
            </a:r>
            <a:endParaRPr lang="zh-TW" altLang="en-US" sz="4000" b="1" dirty="0">
              <a:effectLst>
                <a:glow rad="101600">
                  <a:srgbClr val="000000">
                    <a:alpha val="90000"/>
                  </a:srgbClr>
                </a:glow>
              </a:effectLst>
              <a:ea typeface="ＭＳ Ｐゴシック" charset="0"/>
              <a:sym typeface="Wingdings" pitchFamily="2" charset="2"/>
            </a:endParaRPr>
          </a:p>
          <a:p>
            <a:pPr marL="609600" indent="-609600" algn="ctr" eaLnBrk="1" hangingPunct="1">
              <a:buFont typeface="Wingdings" pitchFamily="2" charset="2"/>
              <a:buNone/>
            </a:pPr>
            <a:r>
              <a:rPr lang="zh-TW" altLang="en-US" sz="4000" b="1" dirty="0">
                <a:effectLst>
                  <a:glow rad="101600">
                    <a:srgbClr val="000000">
                      <a:alpha val="90000"/>
                    </a:srgbClr>
                  </a:glow>
                </a:effectLst>
                <a:ea typeface="ＭＳ Ｐゴシック" charset="0"/>
              </a:rPr>
              <a:t>會幕</a:t>
            </a:r>
          </a:p>
        </p:txBody>
      </p:sp>
      <p:sp>
        <p:nvSpPr>
          <p:cNvPr id="53252" name="AutoShape 4"/>
          <p:cNvSpPr>
            <a:spLocks noChangeArrowheads="1"/>
          </p:cNvSpPr>
          <p:nvPr/>
        </p:nvSpPr>
        <p:spPr bwMode="auto">
          <a:xfrm>
            <a:off x="1676400" y="4038600"/>
            <a:ext cx="1524000" cy="533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50000"/>
                    </a:schemeClr>
                  </a:outerShdw>
                </a:effectLst>
              </a14:hiddenEffects>
            </a:ext>
          </a:extLst>
        </p:spPr>
        <p:txBody>
          <a:bodyPr wrap="none" anchor="ctr">
            <a:spAutoFit/>
          </a:bodyPr>
          <a:lstStyle/>
          <a:p>
            <a:pPr>
              <a:buFont typeface="Wingdings" charset="0"/>
              <a:buNone/>
              <a:defRPr/>
            </a:pPr>
            <a:endParaRPr lang="en-US">
              <a:latin typeface="Arial" charset="0"/>
              <a:ea typeface="ＭＳ Ｐゴシック" charset="0"/>
            </a:endParaRPr>
          </a:p>
        </p:txBody>
      </p:sp>
      <p:graphicFrame>
        <p:nvGraphicFramePr>
          <p:cNvPr id="31748" name="Object 5"/>
          <p:cNvGraphicFramePr>
            <a:graphicFrameLocks noGrp="1" noChangeAspect="1"/>
          </p:cNvGraphicFramePr>
          <p:nvPr>
            <p:ph sz="half" idx="2"/>
          </p:nvPr>
        </p:nvGraphicFramePr>
        <p:xfrm>
          <a:off x="4343400" y="2133600"/>
          <a:ext cx="4191000" cy="3414713"/>
        </p:xfrm>
        <a:graphic>
          <a:graphicData uri="http://schemas.openxmlformats.org/presentationml/2006/ole">
            <mc:AlternateContent xmlns:mc="http://schemas.openxmlformats.org/markup-compatibility/2006">
              <mc:Choice xmlns:v="urn:schemas-microsoft-com:vml" Requires="v">
                <p:oleObj spid="_x0000_s31782" r:id="rId3" imgW="5714286" imgH="4657143" progId="">
                  <p:embed/>
                </p:oleObj>
              </mc:Choice>
              <mc:Fallback>
                <p:oleObj r:id="rId3" imgW="5714286" imgH="4657143"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133600"/>
                        <a:ext cx="4191000" cy="3414713"/>
                      </a:xfrm>
                      <a:prstGeom prst="rect">
                        <a:avLst/>
                      </a:prstGeom>
                      <a:noFill/>
                      <a:ln>
                        <a:noFill/>
                      </a:ln>
                      <a:effectLst/>
                      <a:extLst>
                        <a:ext uri="{909E8E84-426E-40dd-AFC4-6F175D3DCCD1}">
                          <a14:hiddenFill xmlns="" xmlns:a14="http://schemas.microsoft.com/office/drawing/2010/main">
                            <a:solidFill>
                              <a:srgbClr val="FF3300"/>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274638"/>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神的計劃漸進地啟示</a:t>
            </a:r>
            <a:endParaRPr lang="en-US" b="1">
              <a:ea typeface="MS PGothic" pitchFamily="34" charset="-128"/>
            </a:endParaRPr>
          </a:p>
        </p:txBody>
      </p:sp>
      <p:sp>
        <p:nvSpPr>
          <p:cNvPr id="55299" name="Rectangle 3"/>
          <p:cNvSpPr>
            <a:spLocks noGrp="1" noChangeArrowheads="1"/>
          </p:cNvSpPr>
          <p:nvPr>
            <p:ph type="body" sz="half" idx="1"/>
          </p:nvPr>
        </p:nvSpPr>
        <p:spPr>
          <a:xfrm>
            <a:off x="457200" y="1600200"/>
            <a:ext cx="5181600" cy="4533900"/>
          </a:xfrm>
        </p:spPr>
        <p:txBody>
          <a:bodyPr/>
          <a:lstStyle/>
          <a:p>
            <a:pPr eaLnBrk="1" hangingPunct="1">
              <a:buFont typeface="Wingdings" pitchFamily="2" charset="2"/>
              <a:buNone/>
            </a:pPr>
            <a:r>
              <a:rPr lang="zh-TW" altLang="en-GB" sz="2800">
                <a:ea typeface="新細明體" charset="-120"/>
              </a:rPr>
              <a:t>聖殿	 			</a:t>
            </a:r>
          </a:p>
          <a:p>
            <a:pPr eaLnBrk="1" hangingPunct="1">
              <a:buFont typeface="Wingdings" pitchFamily="2" charset="2"/>
              <a:buNone/>
            </a:pPr>
            <a:r>
              <a:rPr lang="en-GB" altLang="en-US" sz="2800"/>
              <a:t>		</a:t>
            </a:r>
            <a:r>
              <a:rPr lang="zh-TW" altLang="en-GB" sz="2800">
                <a:ea typeface="新細明體" charset="-120"/>
              </a:rPr>
              <a:t>聖殿的破毀</a:t>
            </a:r>
            <a:endParaRPr lang="en-GB" altLang="ja-JP" sz="2800"/>
          </a:p>
          <a:p>
            <a:pPr eaLnBrk="1" hangingPunct="1">
              <a:buFont typeface="Wingdings" pitchFamily="2" charset="2"/>
              <a:buNone/>
            </a:pPr>
            <a:r>
              <a:rPr lang="en-GB" altLang="en-US" sz="2800"/>
              <a:t>		</a:t>
            </a:r>
            <a:r>
              <a:rPr lang="zh-TW" altLang="en-GB" sz="2800">
                <a:ea typeface="新細明體" charset="-120"/>
              </a:rPr>
              <a:t>流亡 </a:t>
            </a:r>
            <a:endParaRPr lang="zh-TW" altLang="en-GB" sz="2800">
              <a:ea typeface="新細明體" charset="-120"/>
              <a:sym typeface="Times New Roman" pitchFamily="18" charset="0"/>
            </a:endParaRPr>
          </a:p>
          <a:p>
            <a:pPr eaLnBrk="1" hangingPunct="1">
              <a:buFont typeface="Wingdings" pitchFamily="2" charset="2"/>
              <a:buNone/>
            </a:pPr>
            <a:r>
              <a:rPr lang="en-GB" altLang="en-US" sz="2800"/>
              <a:t>		</a:t>
            </a:r>
            <a:r>
              <a:rPr lang="zh-TW" altLang="en-GB" sz="2800">
                <a:ea typeface="新細明體" charset="-120"/>
              </a:rPr>
              <a:t>救贖</a:t>
            </a:r>
            <a:endParaRPr lang="en-GB" altLang="ja-JP" sz="2800"/>
          </a:p>
          <a:p>
            <a:pPr eaLnBrk="1" hangingPunct="1">
              <a:buFont typeface="Wingdings" pitchFamily="2" charset="2"/>
              <a:buNone/>
            </a:pPr>
            <a:endParaRPr lang="en-GB" altLang="en-US" sz="2800"/>
          </a:p>
          <a:p>
            <a:pPr eaLnBrk="1" hangingPunct="1">
              <a:buFont typeface="Wingdings" pitchFamily="2" charset="2"/>
              <a:buNone/>
            </a:pPr>
            <a:r>
              <a:rPr lang="en-GB" altLang="en-US" sz="2800"/>
              <a:t>		</a:t>
            </a:r>
            <a:r>
              <a:rPr lang="zh-TW" altLang="en-GB" sz="2800">
                <a:ea typeface="新細明體" charset="-120"/>
              </a:rPr>
              <a:t>預備救世主的到來</a:t>
            </a:r>
            <a:endParaRPr lang="en-US" altLang="en-US" sz="2800"/>
          </a:p>
        </p:txBody>
      </p:sp>
      <p:graphicFrame>
        <p:nvGraphicFramePr>
          <p:cNvPr id="32771" name="Object 4"/>
          <p:cNvGraphicFramePr>
            <a:graphicFrameLocks noGrp="1" noChangeAspect="1"/>
          </p:cNvGraphicFramePr>
          <p:nvPr>
            <p:ph sz="quarter" idx="2"/>
          </p:nvPr>
        </p:nvGraphicFramePr>
        <p:xfrm>
          <a:off x="5791200" y="1447800"/>
          <a:ext cx="2117725" cy="2743200"/>
        </p:xfrm>
        <a:graphic>
          <a:graphicData uri="http://schemas.openxmlformats.org/presentationml/2006/ole">
            <mc:AlternateContent xmlns:mc="http://schemas.openxmlformats.org/markup-compatibility/2006">
              <mc:Choice xmlns:v="urn:schemas-microsoft-com:vml" Requires="v">
                <p:oleObj spid="_x0000_s32837" r:id="rId3" imgW="1867161" imgH="2419048" progId="">
                  <p:embed/>
                </p:oleObj>
              </mc:Choice>
              <mc:Fallback>
                <p:oleObj r:id="rId3" imgW="1867161" imgH="241904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447800"/>
                        <a:ext cx="2117725" cy="2743200"/>
                      </a:xfrm>
                      <a:prstGeom prst="rect">
                        <a:avLst/>
                      </a:prstGeom>
                      <a:noFill/>
                      <a:ln>
                        <a:noFill/>
                      </a:ln>
                      <a:effectLst/>
                      <a:extLst>
                        <a:ext uri="{909E8E84-426E-40dd-AFC4-6F175D3DCCD1}">
                          <a14:hiddenFill xmlns="" xmlns:a14="http://schemas.microsoft.com/office/drawing/2010/main">
                            <a:solidFill>
                              <a:srgbClr val="FF3300"/>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graphicFrame>
        <p:nvGraphicFramePr>
          <p:cNvPr id="32772" name="Object 6"/>
          <p:cNvGraphicFramePr>
            <a:graphicFrameLocks noGrp="1" noChangeAspect="1"/>
          </p:cNvGraphicFramePr>
          <p:nvPr>
            <p:ph sz="quarter" idx="3"/>
          </p:nvPr>
        </p:nvGraphicFramePr>
        <p:xfrm>
          <a:off x="4267200" y="3505200"/>
          <a:ext cx="1917700" cy="2876550"/>
        </p:xfrm>
        <a:graphic>
          <a:graphicData uri="http://schemas.openxmlformats.org/presentationml/2006/ole">
            <mc:AlternateContent xmlns:mc="http://schemas.openxmlformats.org/markup-compatibility/2006">
              <mc:Choice xmlns:v="urn:schemas-microsoft-com:vml" Requires="v">
                <p:oleObj spid="_x0000_s32838" r:id="rId5" imgW="1905266" imgH="2857899" progId="">
                  <p:embed/>
                </p:oleObj>
              </mc:Choice>
              <mc:Fallback>
                <p:oleObj r:id="rId5" imgW="1905266" imgH="2857899"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505200"/>
                        <a:ext cx="1917700" cy="2876550"/>
                      </a:xfrm>
                      <a:prstGeom prst="rect">
                        <a:avLst/>
                      </a:prstGeom>
                      <a:noFill/>
                      <a:ln>
                        <a:noFill/>
                      </a:ln>
                      <a:effectLst/>
                      <a:extLst>
                        <a:ext uri="{909E8E84-426E-40dd-AFC4-6F175D3DCCD1}">
                          <a14:hiddenFill xmlns="" xmlns:a14="http://schemas.microsoft.com/office/drawing/2010/main">
                            <a:solidFill>
                              <a:srgbClr val="FF3300"/>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274638"/>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獻祭</a:t>
            </a:r>
            <a:r>
              <a:rPr lang="en-US" altLang="ja-JP" b="1">
                <a:ea typeface="MS PGothic" pitchFamily="34" charset="-128"/>
              </a:rPr>
              <a:t>?</a:t>
            </a:r>
            <a:endParaRPr lang="en-US" altLang="en-US" b="1">
              <a:ea typeface="MS PGothic" pitchFamily="34" charset="-128"/>
            </a:endParaRPr>
          </a:p>
        </p:txBody>
      </p:sp>
      <p:sp>
        <p:nvSpPr>
          <p:cNvPr id="58371" name="Rectangle 3"/>
          <p:cNvSpPr>
            <a:spLocks noGrp="1" noChangeArrowheads="1"/>
          </p:cNvSpPr>
          <p:nvPr>
            <p:ph type="body" sz="half" idx="1"/>
          </p:nvPr>
        </p:nvSpPr>
        <p:spPr>
          <a:xfrm>
            <a:off x="457200" y="1600200"/>
            <a:ext cx="5562600" cy="4533900"/>
          </a:xfrm>
        </p:spPr>
        <p:txBody>
          <a:bodyPr/>
          <a:lstStyle/>
          <a:p>
            <a:pPr eaLnBrk="1" hangingPunct="1"/>
            <a:r>
              <a:rPr lang="zh-TW" altLang="en-GB" sz="2800">
                <a:ea typeface="新細明體" charset="-120"/>
              </a:rPr>
              <a:t>在舊約中，</a:t>
            </a:r>
            <a:r>
              <a:rPr lang="zh-TW" altLang="en-US" sz="2800">
                <a:ea typeface="新細明體" charset="-120"/>
              </a:rPr>
              <a:t>獻祭的執行是</a:t>
            </a:r>
            <a:r>
              <a:rPr lang="en-GB" altLang="ja-JP" sz="2800"/>
              <a:t>: </a:t>
            </a:r>
          </a:p>
          <a:p>
            <a:pPr lvl="1" eaLnBrk="1" hangingPunct="1"/>
            <a:r>
              <a:rPr lang="zh-TW" altLang="en-GB" sz="2400" u="sng">
                <a:solidFill>
                  <a:srgbClr val="FFFF66"/>
                </a:solidFill>
                <a:ea typeface="新細明體" charset="-120"/>
              </a:rPr>
              <a:t>因著信，</a:t>
            </a:r>
            <a:r>
              <a:rPr lang="zh-TW" altLang="en-GB" sz="2400">
                <a:ea typeface="新細明體" charset="-120"/>
              </a:rPr>
              <a:t>靠神得救贖，</a:t>
            </a:r>
          </a:p>
          <a:p>
            <a:pPr lvl="1" eaLnBrk="1" hangingPunct="1"/>
            <a:r>
              <a:rPr lang="zh-TW" altLang="en-US" sz="2400" u="sng">
                <a:solidFill>
                  <a:srgbClr val="FFFF66"/>
                </a:solidFill>
                <a:ea typeface="新細明體" charset="-120"/>
              </a:rPr>
              <a:t>獻祭本身無法使人得到救</a:t>
            </a:r>
          </a:p>
          <a:p>
            <a:pPr lvl="1" eaLnBrk="1" hangingPunct="1"/>
            <a:r>
              <a:rPr lang="zh-TW" altLang="en-US" sz="2400" u="sng">
                <a:solidFill>
                  <a:srgbClr val="FFFF66"/>
                </a:solidFill>
                <a:ea typeface="新細明體" charset="-120"/>
              </a:rPr>
              <a:t>自義</a:t>
            </a:r>
            <a:r>
              <a:rPr lang="zh-TW" altLang="en-US" sz="2400">
                <a:ea typeface="新細明體" charset="-120"/>
              </a:rPr>
              <a:t>是不夠的</a:t>
            </a:r>
            <a:endParaRPr lang="en-GB" altLang="ja-JP" sz="2400">
              <a:ea typeface="ＭＳ Ｐゴシック" pitchFamily="34" charset="-128"/>
            </a:endParaRPr>
          </a:p>
          <a:p>
            <a:pPr eaLnBrk="1" hangingPunct="1"/>
            <a:r>
              <a:rPr lang="zh-TW" altLang="en-GB" sz="2800">
                <a:ea typeface="新細明體" charset="-120"/>
              </a:rPr>
              <a:t>任何只要相信神的話語而回應的人，就能得救。</a:t>
            </a:r>
            <a:endParaRPr lang="en-US" altLang="en-US" sz="2800"/>
          </a:p>
        </p:txBody>
      </p:sp>
      <p:graphicFrame>
        <p:nvGraphicFramePr>
          <p:cNvPr id="33795" name="Object 6"/>
          <p:cNvGraphicFramePr>
            <a:graphicFrameLocks noGrp="1" noChangeAspect="1"/>
          </p:cNvGraphicFramePr>
          <p:nvPr>
            <p:ph sz="half" idx="2"/>
          </p:nvPr>
        </p:nvGraphicFramePr>
        <p:xfrm>
          <a:off x="6324600" y="4267200"/>
          <a:ext cx="1941513" cy="2362200"/>
        </p:xfrm>
        <a:graphic>
          <a:graphicData uri="http://schemas.openxmlformats.org/presentationml/2006/ole">
            <mc:AlternateContent xmlns:mc="http://schemas.openxmlformats.org/markup-compatibility/2006">
              <mc:Choice xmlns:v="urn:schemas-microsoft-com:vml" Requires="v">
                <p:oleObj spid="_x0000_s33830" r:id="rId3" imgW="3104762" imgH="3600000" progId="">
                  <p:embed/>
                </p:oleObj>
              </mc:Choice>
              <mc:Fallback>
                <p:oleObj r:id="rId3" imgW="3104762" imgH="360000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2147" t="1852" r="7056" b="2910"/>
                      <a:stretch>
                        <a:fillRect/>
                      </a:stretch>
                    </p:blipFill>
                    <p:spPr bwMode="auto">
                      <a:xfrm>
                        <a:off x="6324600" y="4267200"/>
                        <a:ext cx="1941513" cy="2362200"/>
                      </a:xfrm>
                      <a:prstGeom prst="rect">
                        <a:avLst/>
                      </a:prstGeom>
                      <a:noFill/>
                      <a:ln>
                        <a:noFill/>
                      </a:ln>
                      <a:effectLst/>
                      <a:extLst>
                        <a:ext uri="{909E8E84-426E-40dd-AFC4-6F175D3DCCD1}">
                          <a14:hiddenFill xmlns="" xmlns:a14="http://schemas.microsoft.com/office/drawing/2010/main">
                            <a:solidFill>
                              <a:srgbClr val="FF3300"/>
                            </a:solidFill>
                          </a14:hiddenFill>
                        </a:ext>
                        <a:ext uri="{91240B29-F687-4f45-9708-019B960494DF}">
                          <a14:hiddenLine xmlns="" xmlns:a14="http://schemas.microsoft.com/office/drawing/2010/main" w="9525">
                            <a:solidFill>
                              <a:srgbClr val="FFFFFF"/>
                            </a:solidFill>
                            <a:miter lim="800000"/>
                            <a:headEnd/>
                            <a:tailEnd/>
                          </a14:hiddenLine>
                        </a:ext>
                        <a:ext uri="{AF507438-7753-43e0-B8FC-AC1667EBCBE1}">
                          <a14:hiddenEffects xmlns="" xmlns:a14="http://schemas.microsoft.com/office/drawing/2010/main">
                            <a:effectLst>
                              <a:outerShdw dist="35921" dir="2700000" algn="ctr" rotWithShape="0">
                                <a:srgbClr val="8C0000">
                                  <a:alpha val="74997"/>
                                </a:srgbClr>
                              </a:outerShdw>
                            </a:effectLst>
                          </a14:hiddenEffects>
                        </a:ext>
                      </a:extLst>
                    </p:spPr>
                  </p:pic>
                </p:oleObj>
              </mc:Fallback>
            </mc:AlternateContent>
          </a:graphicData>
        </a:graphic>
      </p:graphicFrame>
      <p:pic>
        <p:nvPicPr>
          <p:cNvPr id="33796" name="Picture 8" descr="Temple Alta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62600" y="1184275"/>
            <a:ext cx="3467100" cy="262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rev 20v15 thrown into lake of fi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9138"/>
            <a:ext cx="9096375" cy="613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136525" y="282575"/>
            <a:ext cx="9007475" cy="1520825"/>
          </a:xfrm>
          <a:effectLst>
            <a:outerShdw blurRad="63500" dist="107763" dir="2700000" algn="ctr" rotWithShape="0">
              <a:srgbClr val="000000">
                <a:alpha val="74997"/>
              </a:srgbClr>
            </a:outerShdw>
          </a:effectLst>
        </p:spPr>
        <p:txBody>
          <a:bodyPr/>
          <a:lstStyle/>
          <a:p>
            <a:pPr eaLnBrk="1" hangingPunct="1">
              <a:lnSpc>
                <a:spcPct val="80000"/>
              </a:lnSpc>
              <a:buClrTx/>
              <a:buFontTx/>
            </a:pPr>
            <a:r>
              <a:rPr lang="en-US" altLang="en-US" sz="3200" b="1" dirty="0">
                <a:latin typeface="Arial" pitchFamily="34" charset="0"/>
              </a:rPr>
              <a:t>"</a:t>
            </a:r>
            <a:r>
              <a:rPr lang="ja-JP" altLang="en-US" sz="3600" b="1"/>
              <a:t>名字没有记在生命册上的</a:t>
            </a:r>
            <a:br>
              <a:rPr lang="en-US" altLang="ja-JP" sz="3600" b="1" dirty="0"/>
            </a:br>
            <a:r>
              <a:rPr lang="ja-JP" altLang="en-US" sz="3600" b="1"/>
              <a:t>都要被扔进火湖里。</a:t>
            </a:r>
            <a:r>
              <a:rPr lang="en-US" altLang="ja-JP" sz="3600" b="1" dirty="0"/>
              <a:t>”</a:t>
            </a:r>
            <a:r>
              <a:rPr lang="ja-JP" altLang="en-US" sz="3600"/>
              <a:t> </a:t>
            </a:r>
            <a:r>
              <a:rPr lang="en-US" altLang="en-US" sz="3600" b="1" dirty="0">
                <a:latin typeface="Arial" pitchFamily="34" charset="0"/>
              </a:rPr>
              <a:t>(20:15)</a:t>
            </a:r>
          </a:p>
        </p:txBody>
      </p:sp>
      <p:sp>
        <p:nvSpPr>
          <p:cNvPr id="132099" name="Text Box 1041"/>
          <p:cNvSpPr txBox="1">
            <a:spLocks noChangeArrowheads="1"/>
          </p:cNvSpPr>
          <p:nvPr/>
        </p:nvSpPr>
        <p:spPr bwMode="auto">
          <a:xfrm>
            <a:off x="7667625" y="28575"/>
            <a:ext cx="14001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rPr>
              <a:t>NTS 438</a:t>
            </a:r>
            <a:endParaRPr lang="en-US" altLang="en-US" sz="2400" b="1" dirty="0">
              <a:solidFill>
                <a:srgbClr val="000000"/>
              </a:solidFill>
              <a:effectLst/>
            </a:endParaRPr>
          </a:p>
        </p:txBody>
      </p:sp>
    </p:spTree>
    <p:extLst>
      <p:ext uri="{BB962C8B-B14F-4D97-AF65-F5344CB8AC3E}">
        <p14:creationId xmlns:p14="http://schemas.microsoft.com/office/powerpoint/2010/main" val="587126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地狱</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欣嫩子谷</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火湖</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烧着硫磺的</a:t>
            </a:r>
          </a:p>
          <a:p>
            <a:pPr algn="r" defTabSz="457200" eaLnBrk="1" hangingPunct="1">
              <a:buClrTx/>
              <a:buFontTx/>
              <a:buNone/>
              <a:defRPr/>
            </a:pPr>
            <a:r>
              <a:rPr lang="zh-CN" altLang="en-US" sz="1800" b="1" dirty="0">
                <a:solidFill>
                  <a:srgbClr val="E3EBF1"/>
                </a:solidFill>
                <a:effectLst>
                  <a:glow rad="127000">
                    <a:srgbClr val="000000">
                      <a:alpha val="75000"/>
                    </a:srgbClr>
                  </a:glow>
                </a:effectLst>
                <a:latin typeface="Arial" charset="0"/>
              </a:rPr>
              <a:t>第二次死亡</a:t>
            </a:r>
            <a:endParaRPr lang="en-US" sz="2000" b="1" dirty="0">
              <a:solidFill>
                <a:srgbClr val="E3EBF1"/>
              </a:solidFill>
              <a:effectLst>
                <a:glow rad="127000">
                  <a:srgbClr val="000000">
                    <a:alpha val="75000"/>
                  </a:srgbClr>
                </a:glow>
              </a:effectLst>
              <a:latin typeface="Arial"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3600" b="1" dirty="0">
                  <a:effectLst/>
                  <a:latin typeface="MS PGothic" panose="020B0600070205080204" pitchFamily="34" charset="-128"/>
                </a:rPr>
                <a:t>阴间</a:t>
              </a:r>
              <a:endParaRPr lang="en-US" altLang="en-US" sz="3600" b="1" dirty="0">
                <a:solidFill>
                  <a:srgbClr val="E3EBF1"/>
                </a:solidFill>
                <a:effectLst/>
                <a:latin typeface="MS PGothic" panose="020B0600070205080204" pitchFamily="34" charset="-128"/>
                <a:cs typeface="Arial"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7"/>
              </a:srgbClr>
            </a:outerShdw>
          </a:effectLst>
        </p:spPr>
        <p:txBody>
          <a:bodyPr/>
          <a:lstStyle/>
          <a:p>
            <a:pPr eaLnBrk="1" hangingPunct="1">
              <a:lnSpc>
                <a:spcPct val="80000"/>
              </a:lnSpc>
            </a:pPr>
            <a:r>
              <a:rPr lang="zh-CN" altLang="en-US" sz="4000" dirty="0"/>
              <a:t>天堂的转移</a:t>
            </a:r>
            <a:endParaRPr lang="en-US" altLang="en-US" sz="4000" b="1" i="1" dirty="0">
              <a:latin typeface="Arial" pitchFamily="34" charset="0"/>
            </a:endParaRPr>
          </a:p>
        </p:txBody>
      </p:sp>
      <p:sp>
        <p:nvSpPr>
          <p:cNvPr id="2078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dirty="0">
                <a:solidFill>
                  <a:srgbClr val="FFFFFF"/>
                </a:solidFill>
                <a:effectLst/>
                <a:cs typeface="Arial" pitchFamily="34" charset="0"/>
              </a:rPr>
              <a:t>14 &amp; 16</a:t>
            </a:r>
            <a:endParaRPr lang="en-US" altLang="en-US" sz="2400" b="1" dirty="0">
              <a:solidFill>
                <a:srgbClr val="000000"/>
              </a:solidFill>
              <a:effectLst/>
              <a:cs typeface="Arial"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r>
                <a:rPr lang="en-US" altLang="zh-CN" sz="4000" b="1" dirty="0">
                  <a:solidFill>
                    <a:schemeClr val="accent1">
                      <a:lumMod val="60000"/>
                      <a:lumOff val="40000"/>
                    </a:schemeClr>
                  </a:solidFill>
                  <a:effectLst/>
                </a:rPr>
                <a:t>(</a:t>
              </a:r>
              <a:r>
                <a:rPr lang="zh-CN" altLang="en-US" sz="4000" b="1" dirty="0">
                  <a:solidFill>
                    <a:schemeClr val="accent1">
                      <a:lumMod val="60000"/>
                      <a:lumOff val="40000"/>
                    </a:schemeClr>
                  </a:solidFill>
                  <a:effectLst/>
                </a:rPr>
                <a:t>乐园</a:t>
              </a:r>
              <a:r>
                <a:rPr lang="en-US" altLang="zh-CN" sz="4000" b="1" dirty="0">
                  <a:solidFill>
                    <a:schemeClr val="accent1">
                      <a:lumMod val="60000"/>
                      <a:lumOff val="40000"/>
                    </a:schemeClr>
                  </a:solidFill>
                  <a:effectLst/>
                </a:rPr>
                <a:t>)</a:t>
              </a:r>
              <a:endParaRPr lang="en-US" altLang="en-US" sz="3600" b="1" dirty="0">
                <a:solidFill>
                  <a:schemeClr val="accent1">
                    <a:lumMod val="60000"/>
                    <a:lumOff val="40000"/>
                  </a:schemeClr>
                </a:solidFill>
                <a:effectLst/>
                <a:latin typeface="Aramis Italic" pitchFamily="-111" charset="0"/>
              </a:endParaRPr>
            </a:p>
          </p:txBody>
        </p:sp>
      </p:grpSp>
      <p:pic>
        <p:nvPicPr>
          <p:cNvPr id="207879" name="Picture 1" descr="rev 20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079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solidFill>
                    <a:schemeClr val="accent1">
                      <a:lumMod val="60000"/>
                      <a:lumOff val="40000"/>
                    </a:schemeClr>
                  </a:solidFill>
                  <a:effectLst/>
                </a:rPr>
                <a:t>天堂</a:t>
              </a:r>
              <a:endParaRPr lang="en-US" altLang="en-US" sz="2800" b="1" dirty="0">
                <a:solidFill>
                  <a:srgbClr val="003399"/>
                </a:solidFill>
                <a:effectLst/>
                <a:latin typeface="Aramis Italic" pitchFamily="-111"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4000" b="1" dirty="0">
                  <a:effectLst/>
                </a:rPr>
                <a:t>阴间</a:t>
              </a:r>
              <a:endParaRPr lang="en-US" altLang="en-US" sz="5400" b="1" dirty="0">
                <a:solidFill>
                  <a:srgbClr val="E3EBF1"/>
                </a:solidFill>
                <a:effectLst/>
                <a:cs typeface="Arial"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2238375" y="6299945"/>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pPr>
            <a:r>
              <a:rPr lang="zh-CN" altLang="en-US" sz="2000" dirty="0">
                <a:effectLst/>
              </a:rPr>
              <a:t>启示录</a:t>
            </a:r>
          </a:p>
          <a:p>
            <a:pPr algn="ctr" eaLnBrk="1" hangingPunct="1">
              <a:lnSpc>
                <a:spcPct val="80000"/>
              </a:lnSpc>
              <a:spcBef>
                <a:spcPct val="0"/>
              </a:spcBef>
              <a:buClrTx/>
              <a:buFontTx/>
              <a:buNone/>
            </a:pPr>
            <a:r>
              <a:rPr lang="en-US" altLang="en-US" sz="2000" b="1" dirty="0">
                <a:solidFill>
                  <a:srgbClr val="E3EBF1"/>
                </a:solidFill>
                <a:effectLst/>
                <a:cs typeface="Arial" pitchFamily="34" charset="0"/>
              </a:rPr>
              <a:t>20:14-15</a:t>
            </a: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en-US" altLang="en-US" sz="2400" b="1" dirty="0">
                <a:solidFill>
                  <a:srgbClr val="E3EBF1"/>
                </a:solidFill>
                <a:effectLst/>
                <a:cs typeface="Arial" pitchFamily="34" charset="0"/>
              </a:rPr>
              <a:t>Eph. 4:8-10</a:t>
            </a:r>
            <a:endParaRPr lang="en-US" altLang="en-US" sz="2800" b="1" dirty="0">
              <a:solidFill>
                <a:srgbClr val="E3EBF1"/>
              </a:solidFill>
              <a:effectLst/>
              <a:cs typeface="Arial"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grpSp>
        <p:nvGrpSpPr>
          <p:cNvPr id="3" name="Group 2"/>
          <p:cNvGrpSpPr>
            <a:grpSpLocks/>
          </p:cNvGrpSpPr>
          <p:nvPr/>
        </p:nvGrpSpPr>
        <p:grpSpPr bwMode="auto">
          <a:xfrm>
            <a:off x="-42637" y="5766545"/>
            <a:ext cx="4170137" cy="1091455"/>
            <a:chOff x="-42637" y="5766545"/>
            <a:chExt cx="4170137" cy="1091455"/>
          </a:xfrm>
        </p:grpSpPr>
        <p:sp>
          <p:nvSpPr>
            <p:cNvPr id="2" name="Rectangular Callout 1"/>
            <p:cNvSpPr/>
            <p:nvPr/>
          </p:nvSpPr>
          <p:spPr bwMode="auto">
            <a:xfrm>
              <a:off x="-42637" y="5766545"/>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5" name="Rectangle 3"/>
            <p:cNvSpPr txBox="1">
              <a:spLocks noChangeArrowheads="1"/>
            </p:cNvSpPr>
            <p:nvPr/>
          </p:nvSpPr>
          <p:spPr bwMode="auto">
            <a:xfrm>
              <a:off x="1270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r>
                <a:rPr lang="en-US" altLang="zh-CN" sz="1800" baseline="30000" dirty="0">
                  <a:effectLst/>
                  <a:latin typeface="MS PGothic" panose="020B0600070205080204" pitchFamily="34" charset="-128"/>
                  <a:ea typeface="MS PGothic" panose="020B0600070205080204" pitchFamily="34" charset="-128"/>
                </a:rPr>
                <a:t>26 </a:t>
              </a:r>
              <a:r>
                <a:rPr lang="zh-CN" altLang="en-US" sz="1800" dirty="0">
                  <a:effectLst/>
                  <a:latin typeface="MS PGothic" panose="020B0600070205080204" pitchFamily="34" charset="-128"/>
                  <a:ea typeface="MS PGothic" panose="020B0600070205080204" pitchFamily="34" charset="-128"/>
                </a:rPr>
                <a:t>况且，在你我中间隔着一道深渊，这边的人不能到你那边去，你那边的人也不能到这里来。’</a:t>
              </a:r>
            </a:p>
            <a:p>
              <a:br>
                <a:rPr lang="zh-CN" altLang="en-US" sz="1600" dirty="0">
                  <a:latin typeface="MS PGothic" panose="020B0600070205080204" pitchFamily="34" charset="-128"/>
                  <a:ea typeface="MS PGothic" panose="020B0600070205080204" pitchFamily="34" charset="-128"/>
                </a:rPr>
              </a:br>
              <a:endPar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endParaRPr>
            </a:p>
          </p:txBody>
        </p:sp>
      </p:grpSp>
      <p:sp>
        <p:nvSpPr>
          <p:cNvPr id="2078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spcBef>
                <a:spcPct val="0"/>
              </a:spcBef>
              <a:buClrTx/>
              <a:buFontTx/>
              <a:buNone/>
            </a:pPr>
            <a:r>
              <a:rPr lang="en-US" altLang="en-US" sz="1800" b="1" dirty="0">
                <a:solidFill>
                  <a:srgbClr val="FFFFFF"/>
                </a:solidFill>
                <a:effectLst/>
                <a:cs typeface="Arial" pitchFamily="34" charset="0"/>
              </a:rPr>
              <a:t>NLT</a:t>
            </a:r>
            <a:endParaRPr lang="en-US" altLang="en-US" sz="1800" b="1" dirty="0">
              <a:solidFill>
                <a:srgbClr val="000000"/>
              </a:solidFill>
              <a:effectLst/>
              <a:cs typeface="Arial" pitchFamily="34" charset="0"/>
            </a:endParaRPr>
          </a:p>
        </p:txBody>
      </p:sp>
      <p:grpSp>
        <p:nvGrpSpPr>
          <p:cNvPr id="9" name="Group 8"/>
          <p:cNvGrpSpPr>
            <a:grpSpLocks/>
          </p:cNvGrpSpPr>
          <p:nvPr/>
        </p:nvGrpSpPr>
        <p:grpSpPr bwMode="auto">
          <a:xfrm>
            <a:off x="76200" y="1905000"/>
            <a:ext cx="2514600" cy="888341"/>
            <a:chOff x="76200" y="1905000"/>
            <a:chExt cx="2514600" cy="888341"/>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40" name="Rectangle 3"/>
            <p:cNvSpPr txBox="1">
              <a:spLocks noChangeArrowheads="1"/>
            </p:cNvSpPr>
            <p:nvPr/>
          </p:nvSpPr>
          <p:spPr bwMode="auto">
            <a:xfrm>
              <a:off x="76200" y="1955525"/>
              <a:ext cx="2514600" cy="83781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buClrTx/>
                <a:defRPr/>
              </a:pPr>
              <a:r>
                <a:rPr lang="en-US" altLang="zh-CN" sz="1600" b="1" baseline="30000" dirty="0">
                  <a:effectLst/>
                </a:rPr>
                <a:t>43</a:t>
              </a:r>
              <a:r>
                <a:rPr lang="en-US" altLang="zh-CN" sz="1600" b="1" baseline="30000" dirty="0">
                  <a:effectLst/>
                  <a:latin typeface="MS PGothic" panose="020B0600070205080204" pitchFamily="34" charset="-128"/>
                  <a:ea typeface="MS PGothic" panose="020B0600070205080204" pitchFamily="34" charset="-128"/>
                </a:rPr>
                <a:t> </a:t>
              </a:r>
              <a:r>
                <a:rPr lang="zh-CN" altLang="en-US" sz="1600" dirty="0">
                  <a:effectLst/>
                  <a:latin typeface="MS PGothic" panose="020B0600070205080204" pitchFamily="34" charset="-128"/>
                  <a:ea typeface="MS PGothic" panose="020B0600070205080204" pitchFamily="34" charset="-128"/>
                </a:rPr>
                <a:t>“我实在告诉你，今天你要和我一起在乐园里了。”</a:t>
              </a:r>
              <a:endParaRPr lang="en-US" sz="1600" b="1"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endParaRPr>
            </a:p>
            <a:p>
              <a:pPr algn="l" defTabSz="457200" eaLnBrk="1" hangingPunct="1">
                <a:lnSpc>
                  <a:spcPct val="80000"/>
                </a:lnSpc>
                <a:buClrTx/>
                <a:buFontTx/>
                <a:buNone/>
                <a:defRPr/>
              </a:pPr>
              <a:endParaRPr lang="en-US" sz="2000" b="1" dirty="0">
                <a:solidFill>
                  <a:srgbClr val="E3EBF1"/>
                </a:solidFill>
                <a:effectLst>
                  <a:glow rad="127000">
                    <a:srgbClr val="000000">
                      <a:alpha val="75000"/>
                    </a:srgbClr>
                  </a:glow>
                </a:effectLst>
                <a:latin typeface="Arial" charset="0"/>
              </a:endParaRPr>
            </a:p>
          </p:txBody>
        </p:sp>
      </p:grpSp>
      <p:grpSp>
        <p:nvGrpSpPr>
          <p:cNvPr id="6" name="Group 5"/>
          <p:cNvGrpSpPr>
            <a:grpSpLocks/>
          </p:cNvGrpSpPr>
          <p:nvPr/>
        </p:nvGrpSpPr>
        <p:grpSpPr bwMode="auto">
          <a:xfrm>
            <a:off x="4648200" y="2733591"/>
            <a:ext cx="4419600" cy="3048000"/>
            <a:chOff x="4433103" y="3321760"/>
            <a:chExt cx="4495800" cy="3048000"/>
          </a:xfrm>
        </p:grpSpPr>
        <p:sp>
          <p:nvSpPr>
            <p:cNvPr id="37" name="Rectangular Callout 36"/>
            <p:cNvSpPr/>
            <p:nvPr/>
          </p:nvSpPr>
          <p:spPr bwMode="auto">
            <a:xfrm>
              <a:off x="4433103" y="332176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38" name="Rectangle 3"/>
            <p:cNvSpPr txBox="1">
              <a:spLocks noChangeArrowheads="1"/>
            </p:cNvSpPr>
            <p:nvPr/>
          </p:nvSpPr>
          <p:spPr bwMode="auto">
            <a:xfrm>
              <a:off x="4570048" y="3527306"/>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buClrTx/>
                <a:buFontTx/>
                <a:buNone/>
                <a:defRPr/>
              </a:pPr>
              <a:r>
                <a:rPr lang="en-US" altLang="zh-CN" sz="1800" baseline="30000" dirty="0">
                  <a:effectLst/>
                  <a:latin typeface="MS PGothic" panose="020B0600070205080204" pitchFamily="34" charset="-128"/>
                  <a:ea typeface="MS PGothic" panose="020B0600070205080204" pitchFamily="34" charset="-128"/>
                </a:rPr>
                <a:t>18 </a:t>
              </a:r>
              <a:r>
                <a:rPr lang="zh-CN" altLang="en-US" sz="1800" dirty="0">
                  <a:effectLst/>
                  <a:latin typeface="MS PGothic" panose="020B0600070205080204" pitchFamily="34" charset="-128"/>
                  <a:ea typeface="MS PGothic" panose="020B0600070205080204" pitchFamily="34" charset="-128"/>
                </a:rPr>
                <a:t>因为基督也曾一次为罪受苦，以无罪之身代替不义之人，为要领你们到上帝面前。祂的肉体虽被处死，但祂借着圣灵复活了。 </a:t>
              </a:r>
              <a:endParaRPr lang="en-US" altLang="zh-CN" sz="1800" dirty="0">
                <a:effectLst/>
                <a:latin typeface="MS PGothic" panose="020B0600070205080204" pitchFamily="34" charset="-128"/>
                <a:ea typeface="MS PGothic" panose="020B0600070205080204" pitchFamily="34" charset="-128"/>
              </a:endParaRPr>
            </a:p>
            <a:p>
              <a:pPr algn="l" defTabSz="457200" eaLnBrk="1" hangingPunct="1">
                <a:buClrTx/>
                <a:buFontTx/>
                <a:buNone/>
                <a:defRPr/>
              </a:pPr>
              <a:endParaRPr lang="en-US" altLang="zh-CN" sz="1800" baseline="30000" dirty="0">
                <a:effectLst/>
                <a:latin typeface="MS PGothic" panose="020B0600070205080204" pitchFamily="34" charset="-128"/>
                <a:ea typeface="MS PGothic" panose="020B0600070205080204" pitchFamily="34" charset="-128"/>
              </a:endParaRPr>
            </a:p>
            <a:p>
              <a:pPr algn="l" defTabSz="457200" eaLnBrk="1" hangingPunct="1">
                <a:buClrTx/>
                <a:buFontTx/>
                <a:buNone/>
                <a:defRPr/>
              </a:pPr>
              <a:r>
                <a:rPr lang="en-US" altLang="zh-CN" sz="1800" baseline="30000" dirty="0">
                  <a:effectLst/>
                  <a:latin typeface="MS PGothic" panose="020B0600070205080204" pitchFamily="34" charset="-128"/>
                  <a:ea typeface="MS PGothic" panose="020B0600070205080204" pitchFamily="34" charset="-128"/>
                </a:rPr>
                <a:t>19 </a:t>
              </a:r>
              <a:r>
                <a:rPr lang="zh-CN" altLang="en-US" sz="1800" dirty="0">
                  <a:effectLst/>
                  <a:latin typeface="MS PGothic" panose="020B0600070205080204" pitchFamily="34" charset="-128"/>
                  <a:ea typeface="MS PGothic" panose="020B0600070205080204" pitchFamily="34" charset="-128"/>
                </a:rPr>
                <a:t>祂还借着圣灵向那些监狱中的灵魂传道， </a:t>
              </a:r>
              <a:r>
                <a:rPr lang="en-US" altLang="zh-CN" sz="1800" baseline="30000" dirty="0">
                  <a:effectLst/>
                  <a:latin typeface="MS PGothic" panose="020B0600070205080204" pitchFamily="34" charset="-128"/>
                  <a:ea typeface="MS PGothic" panose="020B0600070205080204" pitchFamily="34" charset="-128"/>
                </a:rPr>
                <a:t>20 </a:t>
              </a:r>
              <a:r>
                <a:rPr lang="zh-CN" altLang="en-US" sz="1800" dirty="0">
                  <a:effectLst/>
                  <a:latin typeface="MS PGothic" panose="020B0600070205080204" pitchFamily="34" charset="-128"/>
                  <a:ea typeface="MS PGothic" panose="020B0600070205080204" pitchFamily="34" charset="-128"/>
                </a:rPr>
                <a:t>他们就是从前在挪亚造方舟、上帝耐心等候人们悔改的时代中那些不肯信的人。当时进入方舟，从洪水中得救的人很少，只有八个人。</a:t>
              </a:r>
              <a:endPar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endParaRPr>
            </a:p>
          </p:txBody>
        </p:sp>
      </p:grpSp>
      <p:grpSp>
        <p:nvGrpSpPr>
          <p:cNvPr id="5" name="Group 4"/>
          <p:cNvGrpSpPr>
            <a:grpSpLocks/>
          </p:cNvGrpSpPr>
          <p:nvPr/>
        </p:nvGrpSpPr>
        <p:grpSpPr bwMode="auto">
          <a:xfrm>
            <a:off x="4154540" y="5798793"/>
            <a:ext cx="5057723" cy="1100638"/>
            <a:chOff x="3077558" y="8245491"/>
            <a:chExt cx="5057949" cy="1100638"/>
          </a:xfrm>
        </p:grpSpPr>
        <p:sp>
          <p:nvSpPr>
            <p:cNvPr id="41" name="Rectangular Callout 40"/>
            <p:cNvSpPr/>
            <p:nvPr/>
          </p:nvSpPr>
          <p:spPr bwMode="auto">
            <a:xfrm>
              <a:off x="3077558" y="8245491"/>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dirty="0">
                <a:solidFill>
                  <a:srgbClr val="000000"/>
                </a:solidFill>
                <a:effectLst/>
              </a:endParaRPr>
            </a:p>
          </p:txBody>
        </p:sp>
        <p:sp>
          <p:nvSpPr>
            <p:cNvPr id="42" name="Rectangle 3"/>
            <p:cNvSpPr txBox="1">
              <a:spLocks noChangeArrowheads="1"/>
            </p:cNvSpPr>
            <p:nvPr/>
          </p:nvSpPr>
          <p:spPr bwMode="auto">
            <a:xfrm>
              <a:off x="3106307" y="8355529"/>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defTabSz="457200" eaLnBrk="1" hangingPunct="1">
                <a:lnSpc>
                  <a:spcPct val="80000"/>
                </a:lnSpc>
                <a:buClrTx/>
                <a:buFontTx/>
                <a:buNone/>
                <a:defRPr/>
              </a:pPr>
              <a:endParaRPr lang="en-US" altLang="zh-CN" sz="2000" b="1" baseline="30000" dirty="0">
                <a:effectLst/>
                <a:latin typeface="MS PGothic" panose="020B0600070205080204" pitchFamily="34" charset="-128"/>
                <a:ea typeface="MS PGothic" panose="020B0600070205080204" pitchFamily="34" charset="-128"/>
              </a:endParaRPr>
            </a:p>
            <a:p>
              <a:pPr algn="l" defTabSz="457200" eaLnBrk="1" hangingPunct="1">
                <a:lnSpc>
                  <a:spcPct val="80000"/>
                </a:lnSpc>
                <a:buClrTx/>
                <a:buFontTx/>
                <a:buNone/>
                <a:defRPr/>
              </a:pPr>
              <a:r>
                <a:rPr lang="en-US" altLang="zh-CN" sz="2000" b="1" baseline="30000" dirty="0">
                  <a:effectLst/>
                  <a:latin typeface="MS PGothic" panose="020B0600070205080204" pitchFamily="34" charset="-128"/>
                  <a:ea typeface="MS PGothic" panose="020B0600070205080204" pitchFamily="34" charset="-128"/>
                </a:rPr>
                <a:t>14 </a:t>
              </a:r>
              <a:r>
                <a:rPr lang="zh-CN" altLang="en-US" sz="2000" dirty="0">
                  <a:effectLst/>
                  <a:latin typeface="MS PGothic" panose="020B0600070205080204" pitchFamily="34" charset="-128"/>
                  <a:ea typeface="MS PGothic" panose="020B0600070205080204" pitchFamily="34" charset="-128"/>
                </a:rPr>
                <a:t>死亡和阴间也被拋在火湖里</a:t>
              </a:r>
              <a:r>
                <a:rPr lang="en-US" altLang="zh-CN" sz="2000" dirty="0">
                  <a:effectLst/>
                  <a:latin typeface="MS PGothic" panose="020B0600070205080204" pitchFamily="34" charset="-128"/>
                  <a:ea typeface="MS PGothic" panose="020B0600070205080204" pitchFamily="34" charset="-128"/>
                </a:rPr>
                <a:t>…</a:t>
              </a:r>
              <a:r>
                <a:rPr lang="en-US" altLang="zh-CN" sz="2000" b="1" baseline="30000" dirty="0">
                  <a:effectLst/>
                  <a:latin typeface="MS PGothic" panose="020B0600070205080204" pitchFamily="34" charset="-128"/>
                  <a:ea typeface="MS PGothic" panose="020B0600070205080204" pitchFamily="34" charset="-128"/>
                </a:rPr>
                <a:t>15 </a:t>
              </a:r>
              <a:r>
                <a:rPr lang="zh-CN" altLang="en-US" sz="2000" dirty="0">
                  <a:effectLst/>
                  <a:latin typeface="MS PGothic" panose="020B0600070205080204" pitchFamily="34" charset="-128"/>
                  <a:ea typeface="MS PGothic" panose="020B0600070205080204" pitchFamily="34" charset="-128"/>
                </a:rPr>
                <a:t>凡是名字没有记在生命册上的，他就被拋在火湖里</a:t>
              </a:r>
              <a:endParaRPr lang="en-US" sz="2000" b="1" dirty="0">
                <a:solidFill>
                  <a:srgbClr val="E3EBF1"/>
                </a:solidFill>
                <a:effectLst>
                  <a:glow rad="127000">
                    <a:srgbClr val="000000">
                      <a:alpha val="75000"/>
                    </a:srgbClr>
                  </a:glow>
                </a:effectLst>
                <a:latin typeface="Arial" charset="0"/>
              </a:endParaRPr>
            </a:p>
          </p:txBody>
        </p:sp>
      </p:grpSp>
      <p:grpSp>
        <p:nvGrpSpPr>
          <p:cNvPr id="7" name="Group 6"/>
          <p:cNvGrpSpPr>
            <a:grpSpLocks/>
          </p:cNvGrpSpPr>
          <p:nvPr/>
        </p:nvGrpSpPr>
        <p:grpSpPr bwMode="auto">
          <a:xfrm>
            <a:off x="3781477" y="0"/>
            <a:ext cx="5410200" cy="2209800"/>
            <a:chOff x="7695459" y="-1343819"/>
            <a:chExt cx="5410200" cy="2209800"/>
          </a:xfrm>
        </p:grpSpPr>
        <p:sp>
          <p:nvSpPr>
            <p:cNvPr id="43" name="Rectangular Callout 42"/>
            <p:cNvSpPr/>
            <p:nvPr/>
          </p:nvSpPr>
          <p:spPr bwMode="auto">
            <a:xfrm>
              <a:off x="7695459" y="-1343819"/>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44" name="Rectangle 3"/>
            <p:cNvSpPr txBox="1">
              <a:spLocks noChangeArrowheads="1"/>
            </p:cNvSpPr>
            <p:nvPr/>
          </p:nvSpPr>
          <p:spPr bwMode="auto">
            <a:xfrm>
              <a:off x="7723982" y="-1191419"/>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l"/>
              <a:r>
                <a:rPr lang="en-US" altLang="zh-CN" sz="1800" b="1" baseline="30000" dirty="0">
                  <a:effectLst/>
                  <a:latin typeface="MS PGothic" panose="020B0600070205080204" pitchFamily="34" charset="-128"/>
                  <a:ea typeface="MS PGothic" panose="020B0600070205080204" pitchFamily="34" charset="-128"/>
                </a:rPr>
                <a:t>8 </a:t>
              </a:r>
              <a:r>
                <a:rPr lang="zh-CN" altLang="en-US" sz="1800" dirty="0">
                  <a:effectLst/>
                  <a:latin typeface="MS PGothic" panose="020B0600070205080204" pitchFamily="34" charset="-128"/>
                  <a:ea typeface="MS PGothic" panose="020B0600070205080204" pitchFamily="34" charset="-128"/>
                </a:rPr>
                <a:t>所以他说：“他升上高天的时候，</a:t>
              </a:r>
              <a:endParaRPr lang="en-US" altLang="zh-CN" sz="1800" dirty="0">
                <a:effectLst/>
                <a:latin typeface="MS PGothic" panose="020B0600070205080204" pitchFamily="34" charset="-128"/>
                <a:ea typeface="MS PGothic" panose="020B0600070205080204" pitchFamily="34" charset="-128"/>
              </a:endParaRPr>
            </a:p>
            <a:p>
              <a:pPr algn="l"/>
              <a:r>
                <a:rPr lang="zh-CN" altLang="en-US" sz="1800" dirty="0">
                  <a:effectLst/>
                  <a:latin typeface="MS PGothic" panose="020B0600070205080204" pitchFamily="34" charset="-128"/>
                  <a:ea typeface="MS PGothic" panose="020B0600070205080204" pitchFamily="34" charset="-128"/>
                </a:rPr>
                <a:t>掳了许多俘虏，</a:t>
              </a:r>
              <a:endParaRPr lang="en-US" altLang="zh-CN" sz="1800" dirty="0">
                <a:effectLst/>
                <a:latin typeface="MS PGothic" panose="020B0600070205080204" pitchFamily="34" charset="-128"/>
                <a:ea typeface="MS PGothic" panose="020B0600070205080204" pitchFamily="34" charset="-128"/>
              </a:endParaRPr>
            </a:p>
            <a:p>
              <a:pPr algn="l"/>
              <a:r>
                <a:rPr lang="zh-CN" altLang="en-US" sz="1800" dirty="0">
                  <a:effectLst/>
                  <a:latin typeface="MS PGothic" panose="020B0600070205080204" pitchFamily="34" charset="-128"/>
                  <a:ea typeface="MS PGothic" panose="020B0600070205080204" pitchFamily="34" charset="-128"/>
                </a:rPr>
                <a:t>把赏赐给了人。”</a:t>
              </a:r>
              <a:r>
                <a:rPr lang="en-US" altLang="zh-CN" sz="1800" dirty="0">
                  <a:effectLst/>
                  <a:latin typeface="MS PGothic" panose="020B0600070205080204" pitchFamily="34" charset="-128"/>
                  <a:ea typeface="MS PGothic" panose="020B0600070205080204" pitchFamily="34" charset="-128"/>
                </a:rPr>
                <a:t> </a:t>
              </a:r>
            </a:p>
            <a:p>
              <a:pPr algn="l"/>
              <a:r>
                <a:rPr lang="en-US" altLang="zh-CN" sz="1800" b="1" baseline="30000" dirty="0">
                  <a:effectLst/>
                  <a:latin typeface="MS PGothic" panose="020B0600070205080204" pitchFamily="34" charset="-128"/>
                  <a:ea typeface="MS PGothic" panose="020B0600070205080204" pitchFamily="34" charset="-128"/>
                </a:rPr>
                <a:t>9 </a:t>
              </a:r>
              <a:r>
                <a:rPr lang="zh-CN" altLang="en-US" sz="1800" dirty="0">
                  <a:effectLst/>
                  <a:latin typeface="MS PGothic" panose="020B0600070205080204" pitchFamily="34" charset="-128"/>
                  <a:ea typeface="MS PGothic" panose="020B0600070205080204" pitchFamily="34" charset="-128"/>
                </a:rPr>
                <a:t>（“他升上”这句话是甚么意思呢？他不是也曾降到地上吗？ </a:t>
              </a:r>
              <a:r>
                <a:rPr lang="en-US" altLang="zh-CN" sz="1800" b="1" baseline="30000" dirty="0">
                  <a:effectLst/>
                  <a:latin typeface="MS PGothic" panose="020B0600070205080204" pitchFamily="34" charset="-128"/>
                  <a:ea typeface="MS PGothic" panose="020B0600070205080204" pitchFamily="34" charset="-128"/>
                </a:rPr>
                <a:t>10 </a:t>
              </a:r>
              <a:r>
                <a:rPr lang="zh-CN" altLang="en-US" sz="1800" dirty="0">
                  <a:effectLst/>
                  <a:latin typeface="MS PGothic" panose="020B0600070205080204" pitchFamily="34" charset="-128"/>
                  <a:ea typeface="MS PGothic" panose="020B0600070205080204" pitchFamily="34" charset="-128"/>
                </a:rPr>
                <a:t>那降下的，就是那升到诸天之上的，为了要使他充满万</a:t>
              </a:r>
              <a:r>
                <a:rPr lang="zh-CN" altLang="en-US" sz="1800" dirty="0">
                  <a:effectLst/>
                </a:rPr>
                <a:t>有。）</a:t>
              </a:r>
              <a:endParaRPr lang="zh-CN" altLang="en-US" sz="1800" dirty="0">
                <a:effectLst/>
                <a:latin typeface="MS PGothic" panose="020B0600070205080204" pitchFamily="34" charset="-128"/>
                <a:ea typeface="MS PGothic" panose="020B0600070205080204" pitchFamily="34" charset="-128"/>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2400" b="1" dirty="0">
                <a:effectLst/>
              </a:rPr>
              <a:t>路加福音</a:t>
            </a:r>
            <a:r>
              <a:rPr lang="en-US" altLang="zh-CN" sz="2400" b="1" dirty="0">
                <a:effectLst/>
              </a:rPr>
              <a:t>16:26</a:t>
            </a:r>
            <a:endParaRPr lang="en-US" altLang="en-US" sz="2400" b="1" dirty="0">
              <a:solidFill>
                <a:srgbClr val="E3EBF1"/>
              </a:solidFill>
              <a:effectLst/>
              <a:cs typeface="Arial" pitchFamily="34" charset="0"/>
            </a:endParaRPr>
          </a:p>
        </p:txBody>
      </p:sp>
      <p:grpSp>
        <p:nvGrpSpPr>
          <p:cNvPr id="50" name="Group 49"/>
          <p:cNvGrpSpPr>
            <a:grpSpLocks/>
          </p:cNvGrpSpPr>
          <p:nvPr/>
        </p:nvGrpSpPr>
        <p:grpSpPr bwMode="auto">
          <a:xfrm>
            <a:off x="6565899" y="185852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endParaRPr lang="en-US" altLang="en-US" sz="2400">
                <a:solidFill>
                  <a:srgbClr val="000000"/>
                </a:solidFill>
                <a:effectLst/>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lgn="just" defTabSz="457200" eaLnBrk="1" hangingPunct="1">
                <a:buClrTx/>
                <a:buFontTx/>
                <a:buNone/>
                <a:defRPr/>
              </a:pPr>
              <a:r>
                <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rPr>
                <a:t>"</a:t>
              </a:r>
              <a:r>
                <a:rPr lang="zh-CN" altLang="en-US" sz="1800" dirty="0">
                  <a:effectLst/>
                  <a:latin typeface="MS PGothic" panose="020B0600070205080204" pitchFamily="34" charset="-128"/>
                  <a:ea typeface="MS PGothic" panose="020B0600070205080204" pitchFamily="34" charset="-128"/>
                </a:rPr>
                <a:t>被提到第三层天</a:t>
              </a:r>
              <a:endParaRPr lang="en-US" altLang="zh-CN" sz="1800" dirty="0">
                <a:effectLst/>
                <a:latin typeface="MS PGothic" panose="020B0600070205080204" pitchFamily="34" charset="-128"/>
                <a:ea typeface="MS PGothic" panose="020B0600070205080204" pitchFamily="34" charset="-128"/>
              </a:endParaRPr>
            </a:p>
            <a:p>
              <a:pPr algn="just" defTabSz="457200" eaLnBrk="1" hangingPunct="1">
                <a:buClrTx/>
                <a:buFontTx/>
                <a:buNone/>
                <a:defRPr/>
              </a:pPr>
              <a:r>
                <a:rPr lang="en-US" altLang="zh-CN" sz="1800" dirty="0">
                  <a:effectLst/>
                  <a:latin typeface="MS PGothic" panose="020B0600070205080204" pitchFamily="34" charset="-128"/>
                  <a:ea typeface="MS PGothic" panose="020B0600070205080204" pitchFamily="34" charset="-128"/>
                </a:rPr>
                <a:t> </a:t>
              </a:r>
              <a:r>
                <a:rPr lang="zh-CN" altLang="en-US" sz="1800" dirty="0">
                  <a:effectLst/>
                  <a:latin typeface="MS PGothic" panose="020B0600070205080204" pitchFamily="34" charset="-128"/>
                  <a:ea typeface="MS PGothic" panose="020B0600070205080204" pitchFamily="34" charset="-128"/>
                </a:rPr>
                <a:t>上</a:t>
              </a:r>
              <a:r>
                <a:rPr lang="en-US" altLang="zh-CN" sz="1800" dirty="0">
                  <a:effectLst/>
                  <a:latin typeface="MS PGothic" panose="020B0600070205080204" pitchFamily="34" charset="-128"/>
                  <a:ea typeface="MS PGothic" panose="020B0600070205080204" pitchFamily="34" charset="-128"/>
                </a:rPr>
                <a:t>.…</a:t>
              </a:r>
              <a:r>
                <a:rPr lang="zh-CN" altLang="en-US" sz="1800" dirty="0">
                  <a:effectLst/>
                  <a:latin typeface="MS PGothic" panose="020B0600070205080204" pitchFamily="34" charset="-128"/>
                  <a:ea typeface="MS PGothic" panose="020B0600070205080204" pitchFamily="34" charset="-128"/>
                </a:rPr>
                <a:t>被提到天上</a:t>
              </a:r>
              <a:endParaRPr lang="en-US" altLang="zh-CN" sz="1800" dirty="0">
                <a:effectLst/>
                <a:latin typeface="MS PGothic" panose="020B0600070205080204" pitchFamily="34" charset="-128"/>
                <a:ea typeface="MS PGothic" panose="020B0600070205080204" pitchFamily="34" charset="-128"/>
              </a:endParaRPr>
            </a:p>
            <a:p>
              <a:pPr algn="just" defTabSz="457200" eaLnBrk="1" hangingPunct="1">
                <a:buClrTx/>
                <a:buFontTx/>
                <a:buNone/>
                <a:defRPr/>
              </a:pPr>
              <a:r>
                <a:rPr lang="en-US" altLang="zh-CN" sz="1800" dirty="0">
                  <a:effectLst/>
                  <a:latin typeface="MS PGothic" panose="020B0600070205080204" pitchFamily="34" charset="-128"/>
                  <a:ea typeface="MS PGothic" panose="020B0600070205080204" pitchFamily="34" charset="-128"/>
                </a:rPr>
                <a:t> </a:t>
              </a:r>
              <a:r>
                <a:rPr lang="zh-CN" altLang="en-US" sz="1800" dirty="0">
                  <a:effectLst/>
                  <a:latin typeface="MS PGothic" panose="020B0600070205080204" pitchFamily="34" charset="-128"/>
                  <a:ea typeface="MS PGothic" panose="020B0600070205080204" pitchFamily="34" charset="-128"/>
                </a:rPr>
                <a:t>的乐园里</a:t>
              </a:r>
              <a:r>
                <a:rPr lang="en-US" sz="1800" dirty="0">
                  <a:solidFill>
                    <a:srgbClr val="E3EBF1"/>
                  </a:solidFill>
                  <a:effectLst>
                    <a:glow rad="127000">
                      <a:srgbClr val="000000">
                        <a:alpha val="75000"/>
                      </a:srgbClr>
                    </a:glow>
                  </a:effectLst>
                  <a:latin typeface="MS PGothic" panose="020B0600070205080204" pitchFamily="34" charset="-128"/>
                  <a:ea typeface="MS PGothic" panose="020B0600070205080204" pitchFamily="34" charset="-128"/>
                </a:rPr>
                <a:t>"</a:t>
              </a:r>
            </a:p>
            <a:p>
              <a:pPr algn="l" defTabSz="457200" eaLnBrk="1" hangingPunct="1">
                <a:lnSpc>
                  <a:spcPct val="80000"/>
                </a:lnSpc>
                <a:buClrTx/>
                <a:buFontTx/>
                <a:buNone/>
                <a:defRPr/>
              </a:pPr>
              <a:r>
                <a:rPr lang="en-US" sz="1800" b="1" dirty="0">
                  <a:solidFill>
                    <a:srgbClr val="E3EBF1"/>
                  </a:solidFill>
                  <a:effectLst>
                    <a:glow rad="127000">
                      <a:srgbClr val="000000">
                        <a:alpha val="75000"/>
                      </a:srgbClr>
                    </a:glow>
                  </a:effectLst>
                  <a:latin typeface="Arial" charset="0"/>
                </a:rPr>
                <a:t>"</a:t>
              </a:r>
              <a:endParaRPr lang="en-US" sz="2000" b="1" dirty="0">
                <a:solidFill>
                  <a:srgbClr val="E3EBF1"/>
                </a:solidFill>
                <a:effectLst>
                  <a:glow rad="127000">
                    <a:srgbClr val="000000">
                      <a:alpha val="75000"/>
                    </a:srgbClr>
                  </a:glow>
                </a:effectLst>
                <a:latin typeface="Arial" charset="0"/>
              </a:endParaRPr>
            </a:p>
          </p:txBody>
        </p:sp>
      </p:grpSp>
      <p:sp>
        <p:nvSpPr>
          <p:cNvPr id="21" name="Rectangle 3"/>
          <p:cNvSpPr txBox="1">
            <a:spLocks noChangeArrowheads="1"/>
          </p:cNvSpPr>
          <p:nvPr/>
        </p:nvSpPr>
        <p:spPr bwMode="auto">
          <a:xfrm>
            <a:off x="49069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r>
              <a:rPr lang="zh-CN" altLang="en-US" sz="2400" b="1" dirty="0">
                <a:effectLst/>
                <a:latin typeface="MS PGothic" panose="020B0600070205080204" pitchFamily="34" charset="-128"/>
                <a:cs typeface="Arial" panose="020B0604020202020204" pitchFamily="34" charset="0"/>
              </a:rPr>
              <a:t>哥林多后书</a:t>
            </a:r>
            <a:r>
              <a:rPr lang="en-US" altLang="zh-CN" sz="2400" b="1" dirty="0">
                <a:effectLst/>
                <a:latin typeface="MS PGothic" panose="020B0600070205080204" pitchFamily="34" charset="-128"/>
                <a:cs typeface="Arial" panose="020B0604020202020204" pitchFamily="34" charset="0"/>
              </a:rPr>
              <a:t>12:2-14</a:t>
            </a: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lnSpc>
                <a:spcPct val="80000"/>
              </a:lnSpc>
              <a:spcBef>
                <a:spcPct val="0"/>
              </a:spcBef>
              <a:buClrTx/>
              <a:buFontTx/>
              <a:buNone/>
            </a:pPr>
            <a:r>
              <a:rPr lang="zh-CN" altLang="en-US" sz="2400" b="1" dirty="0">
                <a:effectLst/>
              </a:rPr>
              <a:t>路加福音</a:t>
            </a:r>
            <a:r>
              <a:rPr lang="en-US" altLang="zh-CN" sz="2400" b="1" dirty="0">
                <a:effectLst/>
              </a:rPr>
              <a:t>23:43</a:t>
            </a:r>
            <a:endParaRPr lang="en-US" altLang="en-US" sz="2400" b="1" dirty="0">
              <a:solidFill>
                <a:srgbClr val="E3EBF1"/>
              </a:solidFill>
              <a:effectLst/>
              <a:cs typeface="Arial"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3200">
                <a:solidFill>
                  <a:schemeClr val="tx1"/>
                </a:solidFill>
                <a:latin typeface="Arial" pitchFamily="34" charset="0"/>
                <a:ea typeface="MS PGothic" pitchFamily="34" charset="-128"/>
              </a:defRPr>
            </a:lvl1pPr>
            <a:lvl2pPr marL="742950" indent="-285750" defTabSz="457200" eaLnBrk="0" hangingPunct="0">
              <a:defRPr sz="3200">
                <a:solidFill>
                  <a:schemeClr val="tx1"/>
                </a:solidFill>
                <a:latin typeface="Arial" pitchFamily="34" charset="0"/>
                <a:ea typeface="MS PGothic" pitchFamily="34" charset="-128"/>
              </a:defRPr>
            </a:lvl2pPr>
            <a:lvl3pPr marL="1143000" indent="-228600" defTabSz="457200" eaLnBrk="0" hangingPunct="0">
              <a:defRPr sz="3200">
                <a:solidFill>
                  <a:schemeClr val="tx1"/>
                </a:solidFill>
                <a:latin typeface="Arial" pitchFamily="34" charset="0"/>
                <a:ea typeface="MS PGothic" pitchFamily="34" charset="-128"/>
              </a:defRPr>
            </a:lvl3pPr>
            <a:lvl4pPr marL="1600200" indent="-228600" defTabSz="457200" eaLnBrk="0" hangingPunct="0">
              <a:defRPr sz="3200">
                <a:solidFill>
                  <a:schemeClr val="tx1"/>
                </a:solidFill>
                <a:latin typeface="Arial" pitchFamily="34" charset="0"/>
                <a:ea typeface="MS PGothic" pitchFamily="34" charset="-128"/>
              </a:defRPr>
            </a:lvl4pPr>
            <a:lvl5pPr marL="2057400" indent="-228600" defTabSz="457200" eaLnBrk="0" hangingPunct="0">
              <a:defRPr sz="32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a:r>
              <a:rPr lang="zh-CN" altLang="en-US" sz="2400" b="1" dirty="0">
                <a:effectLst/>
                <a:latin typeface="MS PGothic" panose="020B0600070205080204" pitchFamily="34" charset="-128"/>
              </a:rPr>
              <a:t>彼得前书 </a:t>
            </a:r>
            <a:r>
              <a:rPr lang="en-US" altLang="zh-CN" sz="2400" b="1" dirty="0">
                <a:effectLst/>
                <a:latin typeface="MS PGothic" panose="020B0600070205080204" pitchFamily="34" charset="-128"/>
              </a:rPr>
              <a:t>3:18-20</a:t>
            </a:r>
          </a:p>
        </p:txBody>
      </p:sp>
    </p:spTree>
    <p:extLst>
      <p:ext uri="{BB962C8B-B14F-4D97-AF65-F5344CB8AC3E}">
        <p14:creationId xmlns:p14="http://schemas.microsoft.com/office/powerpoint/2010/main" val="1167132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Rev 20v15 Lake Of Fi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4267200" y="1066800"/>
            <a:ext cx="4876800" cy="2057400"/>
          </a:xfrm>
          <a:effectLst>
            <a:outerShdw blurRad="63500" dist="107763" dir="2700000" algn="ctr" rotWithShape="0">
              <a:srgbClr val="000000">
                <a:alpha val="74997"/>
              </a:srgbClr>
            </a:outerShdw>
          </a:effectLst>
        </p:spPr>
        <p:txBody>
          <a:bodyPr/>
          <a:lstStyle/>
          <a:p>
            <a:pPr eaLnBrk="1" hangingPunct="1">
              <a:buClrTx/>
              <a:buFontTx/>
            </a:pPr>
            <a:r>
              <a:rPr lang="ja-JP" altLang="en-US" sz="5400" b="1">
                <a:solidFill>
                  <a:schemeClr val="tx1"/>
                </a:solidFill>
              </a:rPr>
              <a:t>火湖</a:t>
            </a:r>
            <a:br>
              <a:rPr lang="en-US" altLang="ja-JP" sz="5400" b="1" dirty="0">
                <a:solidFill>
                  <a:schemeClr val="tx1"/>
                </a:solidFill>
              </a:rPr>
            </a:br>
            <a:r>
              <a:rPr lang="en-US" altLang="en-US" b="1" dirty="0">
                <a:solidFill>
                  <a:schemeClr val="tx1"/>
                </a:solidFill>
                <a:latin typeface="Arial" pitchFamily="34" charset="0"/>
              </a:rPr>
              <a:t>(</a:t>
            </a:r>
            <a:r>
              <a:rPr lang="zh-CN" altLang="en-US" b="1" dirty="0">
                <a:solidFill>
                  <a:schemeClr val="tx1"/>
                </a:solidFill>
              </a:rPr>
              <a:t>启示书</a:t>
            </a:r>
            <a:r>
              <a:rPr lang="en-US" altLang="zh-CN" b="1" dirty="0">
                <a:solidFill>
                  <a:schemeClr val="tx1"/>
                </a:solidFill>
              </a:rPr>
              <a:t> </a:t>
            </a:r>
            <a:r>
              <a:rPr lang="en-US" altLang="en-US" b="1" dirty="0">
                <a:solidFill>
                  <a:schemeClr val="tx1"/>
                </a:solidFill>
                <a:latin typeface="Arial" pitchFamily="34" charset="0"/>
              </a:rPr>
              <a:t>20:14-15)</a:t>
            </a:r>
          </a:p>
        </p:txBody>
      </p:sp>
      <p:sp>
        <p:nvSpPr>
          <p:cNvPr id="133123" name="Text Box 1041"/>
          <p:cNvSpPr txBox="1">
            <a:spLocks noChangeArrowheads="1"/>
          </p:cNvSpPr>
          <p:nvPr/>
        </p:nvSpPr>
        <p:spPr bwMode="auto">
          <a:xfrm>
            <a:off x="7667625" y="28575"/>
            <a:ext cx="14001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spcBef>
                <a:spcPct val="0"/>
              </a:spcBef>
              <a:buClrTx/>
              <a:buFontTx/>
              <a:buNone/>
            </a:pPr>
            <a:r>
              <a:rPr lang="en-US" altLang="en-US" sz="2400" b="1">
                <a:solidFill>
                  <a:srgbClr val="FFFFFF"/>
                </a:solidFill>
                <a:effectLst/>
              </a:rPr>
              <a:t>NTS 438</a:t>
            </a:r>
            <a:endParaRPr lang="en-US" altLang="en-US" sz="2400" b="1">
              <a:solidFill>
                <a:srgbClr val="000000"/>
              </a:solidFill>
              <a:effectLst/>
            </a:endParaRPr>
          </a:p>
        </p:txBody>
      </p:sp>
    </p:spTree>
    <p:extLst>
      <p:ext uri="{BB962C8B-B14F-4D97-AF65-F5344CB8AC3E}">
        <p14:creationId xmlns:p14="http://schemas.microsoft.com/office/powerpoint/2010/main" val="300089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in_nombre_016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533400" y="274320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7200" b="1">
                <a:effectLst>
                  <a:glow rad="101600">
                    <a:srgbClr val="000000">
                      <a:alpha val="75000"/>
                    </a:srgbClr>
                  </a:glow>
                </a:effectLst>
                <a:ea typeface="ＭＳ Ｐゴシック" charset="0"/>
              </a:rPr>
              <a:t>新約中</a:t>
            </a:r>
            <a:endParaRPr lang="en-US" sz="7200" b="1">
              <a:effectLst>
                <a:glow rad="101600">
                  <a:srgbClr val="000000">
                    <a:alpha val="75000"/>
                  </a:srgbClr>
                </a:glow>
              </a:effectLst>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05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a:ea typeface="MS PGothic" pitchFamily="34" charset="-128"/>
              </a:rPr>
              <a:t>那新約呢</a:t>
            </a:r>
            <a:r>
              <a:rPr lang="en-US" altLang="ja-JP" sz="4000" b="1">
                <a:ea typeface="MS PGothic" pitchFamily="34" charset="-128"/>
              </a:rPr>
              <a:t>?</a:t>
            </a:r>
            <a:endParaRPr lang="en-US" altLang="en-US" sz="4000" b="1">
              <a:ea typeface="MS PGothic" pitchFamily="34" charset="-128"/>
            </a:endParaRPr>
          </a:p>
        </p:txBody>
      </p:sp>
      <p:sp>
        <p:nvSpPr>
          <p:cNvPr id="62467" name="Rectangle 3"/>
          <p:cNvSpPr>
            <a:spLocks noGrp="1" noChangeArrowheads="1"/>
          </p:cNvSpPr>
          <p:nvPr>
            <p:ph type="body" idx="1"/>
          </p:nvPr>
        </p:nvSpPr>
        <p:spPr>
          <a:xfrm>
            <a:off x="457200" y="1600200"/>
            <a:ext cx="8382000" cy="4800600"/>
          </a:xfrm>
        </p:spPr>
        <p:txBody>
          <a:bodyPr/>
          <a:lstStyle/>
          <a:p>
            <a:pPr eaLnBrk="1" hangingPunct="1"/>
            <a:r>
              <a:rPr lang="zh-TW" altLang="en-US">
                <a:ea typeface="新細明體" charset="-120"/>
              </a:rPr>
              <a:t>持續不變的計劃及方法</a:t>
            </a:r>
          </a:p>
          <a:p>
            <a:pPr eaLnBrk="1" hangingPunct="1"/>
            <a:r>
              <a:rPr lang="zh-TW" altLang="en-US">
                <a:ea typeface="新細明體" charset="-120"/>
              </a:rPr>
              <a:t>相同解救的應許</a:t>
            </a:r>
            <a:endParaRPr lang="en-US" altLang="ja-JP"/>
          </a:p>
          <a:p>
            <a:pPr lvl="1" eaLnBrk="1" hangingPunct="1"/>
            <a:r>
              <a:rPr lang="zh-TW" altLang="en-US">
                <a:ea typeface="新細明體" charset="-120"/>
              </a:rPr>
              <a:t>同一位</a:t>
            </a:r>
            <a:r>
              <a:rPr lang="zh-TW" altLang="en-US" u="sng">
                <a:solidFill>
                  <a:srgbClr val="FFFF66"/>
                </a:solidFill>
                <a:ea typeface="新細明體" charset="-120"/>
              </a:rPr>
              <a:t>救贖者</a:t>
            </a:r>
            <a:r>
              <a:rPr lang="en-US" altLang="ja-JP">
                <a:ea typeface="ＭＳ Ｐゴシック" pitchFamily="34" charset="-128"/>
              </a:rPr>
              <a:t>, </a:t>
            </a:r>
          </a:p>
          <a:p>
            <a:pPr lvl="1" eaLnBrk="1" hangingPunct="1"/>
            <a:r>
              <a:rPr lang="zh-TW" altLang="en-US">
                <a:ea typeface="新細明體" charset="-120"/>
              </a:rPr>
              <a:t>對參興救恩的祝福，要求的是同一個的</a:t>
            </a:r>
            <a:r>
              <a:rPr lang="zh-TW" altLang="en-US" u="sng">
                <a:solidFill>
                  <a:srgbClr val="FFFF66"/>
                </a:solidFill>
                <a:ea typeface="新細明體" charset="-120"/>
              </a:rPr>
              <a:t>條件</a:t>
            </a:r>
          </a:p>
          <a:p>
            <a:pPr lvl="1" eaLnBrk="1" hangingPunct="1"/>
            <a:r>
              <a:rPr lang="zh-TW" altLang="en-US" u="sng">
                <a:solidFill>
                  <a:srgbClr val="FFFF66"/>
                </a:solidFill>
                <a:ea typeface="新細明體" charset="-120"/>
              </a:rPr>
              <a:t>同樣完全的救恩</a:t>
            </a:r>
            <a:r>
              <a:rPr lang="zh-TW" altLang="en-US">
                <a:ea typeface="新細明體" charset="-120"/>
              </a:rPr>
              <a:t>是給所有接受神所給的憐憫的人。</a:t>
            </a:r>
            <a:endParaRPr lang="en-US" altLang="ja-JP">
              <a:ea typeface="ＭＳ Ｐゴシック" pitchFamily="34" charset="-128"/>
            </a:endParaRPr>
          </a:p>
          <a:p>
            <a:pPr eaLnBrk="1" hangingPunct="1"/>
            <a:r>
              <a:rPr lang="zh-TW" altLang="en-US"/>
              <a:t>新約證實舊約，</a:t>
            </a:r>
            <a:r>
              <a:rPr lang="zh-TW" altLang="en-US" u="sng">
                <a:solidFill>
                  <a:srgbClr val="FFFF66"/>
                </a:solidFill>
              </a:rPr>
              <a:t>救恩唯一來自於神</a:t>
            </a:r>
            <a:r>
              <a:rPr lang="zh-TW" altLang="en-US"/>
              <a:t>。</a:t>
            </a:r>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emption200904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4823"/>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title"/>
          </p:nvPr>
        </p:nvSpPr>
        <p:spPr>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a:ea typeface="MS PGothic" pitchFamily="34" charset="-128"/>
              </a:rPr>
              <a:t>要素</a:t>
            </a:r>
            <a:r>
              <a:rPr lang="en-US" altLang="ja-JP" b="1">
                <a:ea typeface="MS PGothic" pitchFamily="34" charset="-128"/>
              </a:rPr>
              <a:t>…</a:t>
            </a:r>
            <a:endParaRPr lang="en-US" altLang="en-US" b="1">
              <a:ea typeface="MS PGothic" pitchFamily="34" charset="-128"/>
            </a:endParaRPr>
          </a:p>
        </p:txBody>
      </p:sp>
      <p:sp>
        <p:nvSpPr>
          <p:cNvPr id="63491" name="Rectangle 3"/>
          <p:cNvSpPr>
            <a:spLocks noGrp="1" noChangeArrowheads="1"/>
          </p:cNvSpPr>
          <p:nvPr>
            <p:ph type="body" idx="1"/>
          </p:nvPr>
        </p:nvSpPr>
        <p:spPr/>
        <p:txBody>
          <a:bodyPr/>
          <a:lstStyle/>
          <a:p>
            <a:pPr eaLnBrk="1" hangingPunct="1">
              <a:buFont typeface="Wingdings" charset="0"/>
              <a:buBlip>
                <a:blip r:embed="rId3"/>
              </a:buBlip>
              <a:defRPr/>
            </a:pPr>
            <a:r>
              <a:rPr lang="zh-TW" altLang="en-US"/>
              <a:t>首先，神自已會成就</a:t>
            </a:r>
            <a:r>
              <a:rPr lang="zh-TW" altLang="en-US" u="sng">
                <a:solidFill>
                  <a:srgbClr val="FFFF66"/>
                </a:solidFill>
              </a:rPr>
              <a:t>祂給人的應許</a:t>
            </a:r>
            <a:r>
              <a:rPr lang="zh-TW" altLang="en-US"/>
              <a:t>。</a:t>
            </a:r>
            <a:endParaRPr lang="en-US" altLang="zh-TW"/>
          </a:p>
          <a:p>
            <a:pPr eaLnBrk="1" hangingPunct="1">
              <a:buFont typeface="Wingdings" charset="0"/>
              <a:buNone/>
              <a:defRPr/>
            </a:pPr>
            <a:endParaRPr lang="en-US"/>
          </a:p>
          <a:p>
            <a:pPr eaLnBrk="1" hangingPunct="1">
              <a:buFont typeface="Wingdings" charset="0"/>
              <a:buBlip>
                <a:blip r:embed="rId3"/>
              </a:buBlip>
              <a:defRPr/>
            </a:pPr>
            <a:r>
              <a:rPr lang="zh-TW" altLang="en-US"/>
              <a:t>第二，</a:t>
            </a:r>
            <a:r>
              <a:rPr lang="zh-TW" altLang="en-US" u="sng">
                <a:solidFill>
                  <a:srgbClr val="FFFF66"/>
                </a:solidFill>
              </a:rPr>
              <a:t>神的供應</a:t>
            </a:r>
            <a:r>
              <a:rPr lang="zh-TW" altLang="en-US"/>
              <a:t>是依照救恩。</a:t>
            </a:r>
            <a:endParaRPr lang="en-US"/>
          </a:p>
          <a:p>
            <a:pPr eaLnBrk="1" hangingPunct="1">
              <a:buFont typeface="Wingdings" charset="0"/>
              <a:buNone/>
              <a:defRPr/>
            </a:pPr>
            <a:endParaRPr lang="en-US"/>
          </a:p>
          <a:p>
            <a:pPr eaLnBrk="1" hangingPunct="1">
              <a:buFont typeface="Wingdings" charset="0"/>
              <a:buBlip>
                <a:blip r:embed="rId3"/>
              </a:buBlip>
              <a:defRPr/>
            </a:pPr>
            <a:r>
              <a:rPr lang="zh-TW" altLang="en-US"/>
              <a:t>第三，人接受應有的回應是，憑著信接受神給予的救恩。</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zh-CN" altLang="en-US" sz="4000" b="1" dirty="0">
                <a:solidFill>
                  <a:schemeClr val="tx1"/>
                </a:solidFill>
                <a:latin typeface="Arial" charset="0"/>
                <a:ea typeface="ＭＳ Ｐゴシック" charset="0"/>
              </a:rPr>
              <a:t>神为什么为以色列的软弱和罪过规定</a:t>
            </a:r>
            <a:r>
              <a:rPr lang="zh-CN" altLang="en-US" sz="4000" b="1" dirty="0">
                <a:solidFill>
                  <a:srgbClr val="FFFF66"/>
                </a:solidFill>
                <a:latin typeface="Arial" charset="0"/>
                <a:ea typeface="ＭＳ Ｐゴシック" charset="0"/>
              </a:rPr>
              <a:t>奉献物</a:t>
            </a:r>
            <a:r>
              <a:rPr lang="zh-CN" altLang="en-US" sz="4000" b="1" dirty="0">
                <a:solidFill>
                  <a:schemeClr val="tx1"/>
                </a:solidFill>
                <a:latin typeface="Arial" charset="0"/>
                <a:ea typeface="ＭＳ Ｐゴシック" charset="0"/>
              </a:rPr>
              <a:t>？</a:t>
            </a:r>
            <a:endParaRPr lang="en-US" sz="4000" b="1" dirty="0">
              <a:solidFill>
                <a:schemeClr val="tx1"/>
              </a:solidFill>
              <a:latin typeface="Arial" charset="0"/>
              <a:ea typeface="ＭＳ Ｐゴシック" charset="0"/>
            </a:endParaRP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259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redemptionluke5_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Rectangle 2"/>
          <p:cNvSpPr>
            <a:spLocks noGrp="1" noChangeArrowheads="1"/>
          </p:cNvSpPr>
          <p:nvPr>
            <p:ph type="title"/>
          </p:nvPr>
        </p:nvSpPr>
        <p:spPr>
          <a:xfrm>
            <a:off x="0" y="0"/>
            <a:ext cx="9144000" cy="114300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dirty="0">
                <a:effectLst/>
                <a:ea typeface="MS PGothic" pitchFamily="34" charset="-128"/>
              </a:rPr>
              <a:t>客觀與主觀</a:t>
            </a:r>
            <a:endParaRPr lang="en-US" sz="4000" b="1" dirty="0">
              <a:effectLst/>
              <a:ea typeface="MS PGothic" pitchFamily="34" charset="-128"/>
            </a:endParaRPr>
          </a:p>
        </p:txBody>
      </p:sp>
      <p:sp>
        <p:nvSpPr>
          <p:cNvPr id="64515" name="Rectangle 3"/>
          <p:cNvSpPr>
            <a:spLocks noGrp="1" noChangeArrowheads="1"/>
          </p:cNvSpPr>
          <p:nvPr>
            <p:ph type="body" idx="1"/>
          </p:nvPr>
        </p:nvSpPr>
        <p:spPr>
          <a:xfrm>
            <a:off x="381000" y="1219200"/>
            <a:ext cx="8458200" cy="1905000"/>
          </a:xfrm>
          <a:noFill/>
          <a:ln w="9525">
            <a:noFill/>
            <a:miter lim="800000"/>
            <a:headEnd/>
            <a:tailEnd/>
          </a:ln>
          <a:effectLst/>
        </p:spPr>
        <p:txBody>
          <a:bodyPr/>
          <a:lstStyle/>
          <a:p>
            <a:pPr>
              <a:buFont typeface="Wingdings" charset="0"/>
              <a:buNone/>
            </a:pPr>
            <a:r>
              <a:rPr lang="zh-TW" altLang="en-US" b="1" kern="1200" dirty="0">
                <a:effectLst>
                  <a:glow rad="127000">
                    <a:srgbClr val="000000">
                      <a:alpha val="92000"/>
                    </a:srgbClr>
                  </a:glow>
                </a:effectLst>
                <a:latin typeface="Arial" charset="0"/>
                <a:ea typeface="ＭＳ Ｐゴシック" charset="0"/>
              </a:rPr>
              <a:t>應許</a:t>
            </a:r>
            <a:r>
              <a:rPr lang="en-US" altLang="ja-JP" b="1" kern="1200" dirty="0">
                <a:effectLst>
                  <a:glow rad="127000">
                    <a:srgbClr val="000000">
                      <a:alpha val="92000"/>
                    </a:srgbClr>
                  </a:glow>
                </a:effectLst>
                <a:latin typeface="Arial" charset="0"/>
                <a:ea typeface="ＭＳ Ｐゴシック" charset="0"/>
              </a:rPr>
              <a:t>?</a:t>
            </a:r>
          </a:p>
          <a:p>
            <a:pPr>
              <a:buFont typeface="Wingdings" charset="0"/>
              <a:buNone/>
            </a:pPr>
            <a:r>
              <a:rPr lang="en-US" altLang="en-US" b="1" kern="1200" dirty="0">
                <a:effectLst>
                  <a:glow rad="127000">
                    <a:srgbClr val="000000">
                      <a:alpha val="92000"/>
                    </a:srgbClr>
                  </a:glow>
                </a:effectLst>
                <a:latin typeface="Arial" charset="0"/>
                <a:ea typeface="ＭＳ Ｐゴシック" charset="0"/>
              </a:rPr>
              <a:t>				</a:t>
            </a:r>
            <a:r>
              <a:rPr lang="zh-TW" altLang="en-US" b="1" kern="1200" dirty="0">
                <a:effectLst>
                  <a:glow rad="127000">
                    <a:srgbClr val="000000">
                      <a:alpha val="92000"/>
                    </a:srgbClr>
                  </a:glow>
                </a:effectLst>
                <a:latin typeface="Arial" charset="0"/>
                <a:ea typeface="ＭＳ Ｐゴシック" charset="0"/>
              </a:rPr>
              <a:t>供應</a:t>
            </a:r>
            <a:r>
              <a:rPr lang="en-US" altLang="ja-JP" b="1" kern="1200" dirty="0">
                <a:effectLst>
                  <a:glow rad="127000">
                    <a:srgbClr val="000000">
                      <a:alpha val="92000"/>
                    </a:srgbClr>
                  </a:glow>
                </a:effectLst>
                <a:latin typeface="Arial" charset="0"/>
                <a:ea typeface="ＭＳ Ｐゴシック" charset="0"/>
              </a:rPr>
              <a:t>?</a:t>
            </a:r>
          </a:p>
          <a:p>
            <a:pPr>
              <a:buFont typeface="Wingdings" charset="0"/>
              <a:buNone/>
            </a:pPr>
            <a:r>
              <a:rPr lang="en-US" altLang="en-US" b="1" kern="1200" dirty="0">
                <a:effectLst>
                  <a:glow rad="127000">
                    <a:srgbClr val="000000">
                      <a:alpha val="92000"/>
                    </a:srgbClr>
                  </a:glow>
                </a:effectLst>
                <a:latin typeface="Arial" charset="0"/>
                <a:ea typeface="ＭＳ Ｐゴシック" charset="0"/>
              </a:rPr>
              <a:t>							 </a:t>
            </a:r>
            <a:r>
              <a:rPr lang="zh-TW" altLang="en-US" b="1" kern="1200" dirty="0">
                <a:effectLst>
                  <a:glow rad="127000">
                    <a:srgbClr val="000000">
                      <a:alpha val="92000"/>
                    </a:srgbClr>
                  </a:glow>
                </a:effectLst>
                <a:latin typeface="Arial" charset="0"/>
                <a:ea typeface="ＭＳ Ｐゴシック" charset="0"/>
              </a:rPr>
              <a:t>回應</a:t>
            </a:r>
            <a:r>
              <a:rPr lang="en-US" altLang="zh-TW" b="1" kern="1200" dirty="0">
                <a:effectLst>
                  <a:glow rad="127000">
                    <a:srgbClr val="000000">
                      <a:alpha val="92000"/>
                    </a:srgbClr>
                  </a:glow>
                </a:effectLst>
                <a:latin typeface="Arial" charset="0"/>
                <a:ea typeface="ＭＳ Ｐゴシック" charset="0"/>
              </a:rPr>
              <a:t>?</a:t>
            </a:r>
            <a:endParaRPr lang="en-US" altLang="en-US" b="1" kern="1200" dirty="0">
              <a:effectLst>
                <a:glow rad="127000">
                  <a:srgbClr val="000000">
                    <a:alpha val="92000"/>
                  </a:srgbClr>
                </a:glow>
              </a:effectLst>
              <a:latin typeface="Arial" charset="0"/>
              <a:ea typeface="ＭＳ Ｐゴシック" charset="0"/>
            </a:endParaRPr>
          </a:p>
        </p:txBody>
      </p:sp>
      <p:sp>
        <p:nvSpPr>
          <p:cNvPr id="5" name="TextBox 5"/>
          <p:cNvSpPr txBox="1">
            <a:spLocks noChangeArrowheads="1"/>
          </p:cNvSpPr>
          <p:nvPr/>
        </p:nvSpPr>
        <p:spPr bwMode="auto">
          <a:xfrm>
            <a:off x="76200" y="2590800"/>
            <a:ext cx="4038600" cy="255454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lvl="0" algn="ctr" eaLnBrk="1" fontAlgn="auto" hangingPunct="1">
              <a:spcBef>
                <a:spcPts val="0"/>
              </a:spcBef>
              <a:spcAft>
                <a:spcPts val="0"/>
              </a:spcAft>
              <a:buClr>
                <a:srgbClr val="9999FF"/>
              </a:buClr>
            </a:pP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a:t>
            </a:r>
            <a:r>
              <a:rPr lang="zh-CN" altLang="en-US" kern="0" dirty="0">
                <a:solidFill>
                  <a:srgbClr val="FFFFFF"/>
                </a:solidFill>
                <a:effectLst/>
              </a:rPr>
              <a:t>这不是出于自己，而是　神所赐的</a:t>
            </a: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 </a:t>
            </a:r>
            <a:b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b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a:t>
            </a:r>
            <a:r>
              <a:rPr kumimoji="0" lang="zh-CN"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以弗所</a:t>
            </a:r>
            <a:r>
              <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rPr>
              <a:t> 2:8-9)</a:t>
            </a:r>
          </a:p>
          <a:p>
            <a:pPr lvl="0" algn="ctr" eaLnBrk="1" fontAlgn="auto" hangingPunct="1">
              <a:spcBef>
                <a:spcPts val="0"/>
              </a:spcBef>
              <a:spcAft>
                <a:spcPts val="0"/>
              </a:spcAft>
              <a:buClr>
                <a:srgbClr val="9999FF"/>
              </a:buClr>
            </a:pPr>
            <a:endParaRPr lang="en-US" altLang="en-US" kern="0" dirty="0">
              <a:solidFill>
                <a:srgbClr val="FFFFFF"/>
              </a:solidFill>
              <a:effectLst/>
            </a:endParaRPr>
          </a:p>
          <a:p>
            <a:pPr lvl="0" algn="ctr" eaLnBrk="1" fontAlgn="auto" hangingPunct="1">
              <a:spcBef>
                <a:spcPts val="0"/>
              </a:spcBef>
              <a:spcAft>
                <a:spcPts val="0"/>
              </a:spcAft>
              <a:buClr>
                <a:srgbClr val="9999FF"/>
              </a:buClr>
            </a:pPr>
            <a:endParaRPr kumimoji="0" lang="en-US" altLang="en-US" sz="3200" b="0" i="0" u="none" strike="noStrike" kern="0" cap="none" spc="0" normalizeH="0" baseline="0" noProof="0" dirty="0">
              <a:ln>
                <a:noFill/>
              </a:ln>
              <a:solidFill>
                <a:srgbClr val="FFFFFF"/>
              </a:solidFill>
              <a:effectLst/>
              <a:uLnTx/>
              <a:uFillTx/>
              <a:latin typeface="Arial" pitchFamily="34" charset="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57D7-310B-E841-82ED-FEDE88E90EC6}"/>
              </a:ext>
            </a:extLst>
          </p:cNvPr>
          <p:cNvSpPr>
            <a:spLocks noGrp="1"/>
          </p:cNvSpPr>
          <p:nvPr>
            <p:ph type="title"/>
          </p:nvPr>
        </p:nvSpPr>
        <p:spPr/>
        <p:txBody>
          <a:bodyPr/>
          <a:lstStyle/>
          <a:p>
            <a:endParaRPr kumimoji="1" lang="zh-CN" altLang="en-US"/>
          </a:p>
        </p:txBody>
      </p:sp>
      <p:sp>
        <p:nvSpPr>
          <p:cNvPr id="3" name="Content Placeholder 2">
            <a:extLst>
              <a:ext uri="{FF2B5EF4-FFF2-40B4-BE49-F238E27FC236}">
                <a16:creationId xmlns:a16="http://schemas.microsoft.com/office/drawing/2014/main" id="{D2F5F93D-38B0-314A-AB04-4467468B4012}"/>
              </a:ext>
            </a:extLst>
          </p:cNvPr>
          <p:cNvSpPr>
            <a:spLocks noGrp="1"/>
          </p:cNvSpPr>
          <p:nvPr>
            <p:ph sz="half" idx="1"/>
          </p:nvPr>
        </p:nvSpPr>
        <p:spPr/>
        <p:txBody>
          <a:bodyPr/>
          <a:lstStyle/>
          <a:p>
            <a:endParaRPr kumimoji="1" lang="zh-CN" altLang="en-US"/>
          </a:p>
        </p:txBody>
      </p:sp>
      <p:sp>
        <p:nvSpPr>
          <p:cNvPr id="4" name="Content Placeholder 3">
            <a:extLst>
              <a:ext uri="{FF2B5EF4-FFF2-40B4-BE49-F238E27FC236}">
                <a16:creationId xmlns:a16="http://schemas.microsoft.com/office/drawing/2014/main" id="{2842649A-5292-B241-95B8-E51886648D79}"/>
              </a:ext>
            </a:extLst>
          </p:cNvPr>
          <p:cNvSpPr>
            <a:spLocks noGrp="1"/>
          </p:cNvSpPr>
          <p:nvPr>
            <p:ph sz="half" idx="2"/>
          </p:nvPr>
        </p:nvSpPr>
        <p:spPr/>
        <p:txBody>
          <a:bodyPr/>
          <a:lstStyle/>
          <a:p>
            <a:endParaRPr kumimoji="1" lang="zh-CN" altLang="en-US"/>
          </a:p>
        </p:txBody>
      </p:sp>
      <p:pic>
        <p:nvPicPr>
          <p:cNvPr id="5" name="Picture 5" descr="romans3_22.jpg">
            <a:extLst>
              <a:ext uri="{FF2B5EF4-FFF2-40B4-BE49-F238E27FC236}">
                <a16:creationId xmlns:a16="http://schemas.microsoft.com/office/drawing/2014/main" id="{9C0222C1-2AE0-3D4E-AE21-62507B7887D9}"/>
              </a:ext>
            </a:extLst>
          </p:cNvPr>
          <p:cNvPicPr>
            <a:picLocks noChangeAspect="1"/>
          </p:cNvPicPr>
          <p:nvPr/>
        </p:nvPicPr>
        <p:blipFill>
          <a:blip r:embed="rId2">
            <a:lum bright="-28000"/>
            <a:extLst>
              <a:ext uri="{28A0092B-C50C-407E-A947-70E740481C1C}">
                <a14:useLocalDpi xmlns:a14="http://schemas.microsoft.com/office/drawing/2010/main" val="0"/>
              </a:ext>
            </a:extLst>
          </a:blip>
          <a:srcRect/>
          <a:stretch>
            <a:fillRect/>
          </a:stretch>
        </p:blipFill>
        <p:spPr bwMode="auto">
          <a:xfrm>
            <a:off x="0" y="3810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3A4B549-2D0E-E64D-9A9E-594A783936A3}"/>
              </a:ext>
            </a:extLst>
          </p:cNvPr>
          <p:cNvSpPr txBox="1">
            <a:spLocks noChangeArrowheads="1"/>
          </p:cNvSpPr>
          <p:nvPr/>
        </p:nvSpPr>
        <p:spPr bwMode="auto">
          <a:xfrm>
            <a:off x="0" y="0"/>
            <a:ext cx="9144000" cy="838200"/>
          </a:xfrm>
          <a:prstGeom prst="rect">
            <a:avLst/>
          </a:prstGeo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4" charset="0"/>
                <a:ea typeface="MS PGothic" pitchFamily="34" charset="-128"/>
                <a:cs typeface="Arial" pitchFamily="2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4" charset="0"/>
                <a:ea typeface="Arial" pitchFamily="24" charset="0"/>
                <a:cs typeface="Arial" pitchFamily="24" charset="0"/>
              </a:defRPr>
            </a:lvl9pPr>
          </a:lstStyle>
          <a:p>
            <a:pPr eaLnBrk="1" hangingPunct="1">
              <a:buClrTx/>
              <a:buFontTx/>
            </a:pPr>
            <a:r>
              <a:rPr lang="zh-CN" altLang="en-US" b="1" dirty="0">
                <a:effectLst/>
              </a:rPr>
              <a:t>主观与客观的救赎</a:t>
            </a:r>
            <a:endParaRPr lang="en-US" altLang="en-US" b="1" kern="0" dirty="0"/>
          </a:p>
        </p:txBody>
      </p:sp>
      <p:sp>
        <p:nvSpPr>
          <p:cNvPr id="8" name="Rectangle 3">
            <a:extLst>
              <a:ext uri="{FF2B5EF4-FFF2-40B4-BE49-F238E27FC236}">
                <a16:creationId xmlns:a16="http://schemas.microsoft.com/office/drawing/2014/main" id="{933AB98F-206B-7543-8BAF-DE61687A7BCA}"/>
              </a:ext>
            </a:extLst>
          </p:cNvPr>
          <p:cNvSpPr txBox="1">
            <a:spLocks noChangeArrowheads="1"/>
          </p:cNvSpPr>
          <p:nvPr/>
        </p:nvSpPr>
        <p:spPr bwMode="auto">
          <a:xfrm>
            <a:off x="457200" y="2781300"/>
            <a:ext cx="4038600" cy="3543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Blip>
                <a:blip r:embed="rId3"/>
              </a:buBlip>
              <a:defRPr sz="28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18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3"/>
              </a:buBlip>
              <a:defRPr sz="18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9pPr>
          </a:lstStyle>
          <a:p>
            <a:pPr eaLnBrk="1" hangingPunct="1">
              <a:buNone/>
            </a:pPr>
            <a:r>
              <a:rPr lang="zh-CN" altLang="en-US" sz="3600" b="1" u="sng" dirty="0">
                <a:effectLst/>
                <a:latin typeface="MS PGothic" panose="020B0600070205080204" pitchFamily="34" charset="-128"/>
              </a:rPr>
              <a:t>客观</a:t>
            </a:r>
            <a:endParaRPr lang="en-US" altLang="zh-CN" sz="3600" b="1" u="sng"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去除罪孽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罪的付款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基督的死是救赎的根基</a:t>
            </a:r>
            <a:endParaRPr lang="en-US" altLang="en-US" b="1" kern="0" dirty="0">
              <a:latin typeface="MS PGothic" panose="020B0600070205080204" pitchFamily="34" charset="-128"/>
            </a:endParaRPr>
          </a:p>
        </p:txBody>
      </p:sp>
      <p:sp>
        <p:nvSpPr>
          <p:cNvPr id="9" name="Rectangle 4">
            <a:extLst>
              <a:ext uri="{FF2B5EF4-FFF2-40B4-BE49-F238E27FC236}">
                <a16:creationId xmlns:a16="http://schemas.microsoft.com/office/drawing/2014/main" id="{DD4E644A-1622-654A-BF7C-F76B3A4E2996}"/>
              </a:ext>
            </a:extLst>
          </p:cNvPr>
          <p:cNvSpPr txBox="1">
            <a:spLocks noChangeArrowheads="1"/>
          </p:cNvSpPr>
          <p:nvPr/>
        </p:nvSpPr>
        <p:spPr bwMode="auto">
          <a:xfrm>
            <a:off x="4648200" y="2781300"/>
            <a:ext cx="4038600" cy="3543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Blip>
                <a:blip r:embed="rId3"/>
              </a:buBlip>
              <a:defRPr sz="28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18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3"/>
              </a:buBlip>
              <a:defRPr sz="18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24" charset="2"/>
              <a:buBlip>
                <a:blip r:embed="rId3"/>
              </a:buBlip>
              <a:defRPr sz="1800">
                <a:solidFill>
                  <a:schemeClr val="tx1"/>
                </a:solidFill>
                <a:effectLst>
                  <a:outerShdw blurRad="38100" dist="38100" dir="2700000" algn="tl">
                    <a:srgbClr val="000000"/>
                  </a:outerShdw>
                </a:effectLst>
                <a:latin typeface="+mn-lt"/>
                <a:ea typeface="+mn-ea"/>
                <a:cs typeface="+mn-cs"/>
              </a:defRPr>
            </a:lvl9pPr>
          </a:lstStyle>
          <a:p>
            <a:pPr eaLnBrk="1" hangingPunct="1">
              <a:buNone/>
            </a:pPr>
            <a:r>
              <a:rPr lang="zh-CN" altLang="en-US" sz="3600" b="1" u="sng" dirty="0">
                <a:effectLst/>
                <a:latin typeface="MS PGothic" panose="020B0600070205080204" pitchFamily="34" charset="-128"/>
              </a:rPr>
              <a:t>主观</a:t>
            </a:r>
            <a:endParaRPr lang="en-US" altLang="zh-CN" sz="3600" b="1" u="sng"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赦免罪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从罪中清洗 </a:t>
            </a:r>
            <a:endParaRPr lang="en-US" altLang="zh-CN" b="1" dirty="0">
              <a:effectLst/>
              <a:latin typeface="MS PGothic" panose="020B0600070205080204" pitchFamily="34" charset="-128"/>
            </a:endParaRPr>
          </a:p>
          <a:p>
            <a:pPr eaLnBrk="1" hangingPunct="1">
              <a:buFont typeface="Arial" panose="020B0604020202020204" pitchFamily="34" charset="0"/>
              <a:buChar char="•"/>
            </a:pPr>
            <a:r>
              <a:rPr lang="zh-CN" altLang="en-US" b="1" dirty="0">
                <a:effectLst/>
                <a:latin typeface="MS PGothic" panose="020B0600070205080204" pitchFamily="34" charset="-128"/>
              </a:rPr>
              <a:t>覆盖 </a:t>
            </a:r>
            <a:r>
              <a:rPr lang="en-US" altLang="zh-CN" b="1" dirty="0">
                <a:effectLst/>
                <a:latin typeface="MS PGothic" panose="020B0600070205080204" pitchFamily="34" charset="-128"/>
              </a:rPr>
              <a:t>(</a:t>
            </a:r>
            <a:r>
              <a:rPr lang="zh-CN" altLang="en-US" b="1" dirty="0">
                <a:effectLst/>
                <a:latin typeface="MS PGothic" panose="020B0600070205080204" pitchFamily="34" charset="-128"/>
              </a:rPr>
              <a:t>首付</a:t>
            </a:r>
            <a:r>
              <a:rPr lang="en-US" altLang="zh-CN" b="1" dirty="0">
                <a:effectLst/>
                <a:latin typeface="MS PGothic" panose="020B0600070205080204" pitchFamily="34" charset="-128"/>
              </a:rPr>
              <a:t>) </a:t>
            </a:r>
          </a:p>
          <a:p>
            <a:pPr eaLnBrk="1" hangingPunct="1">
              <a:buFont typeface="Arial" panose="020B0604020202020204" pitchFamily="34" charset="0"/>
              <a:buChar char="•"/>
            </a:pPr>
            <a:r>
              <a:rPr lang="zh-CN" altLang="en-US" b="1" dirty="0">
                <a:effectLst/>
                <a:latin typeface="MS PGothic" panose="020B0600070205080204" pitchFamily="34" charset="-128"/>
              </a:rPr>
              <a:t>希伯来书</a:t>
            </a:r>
            <a:r>
              <a:rPr lang="en-US" altLang="zh-CN" b="1" dirty="0">
                <a:effectLst/>
                <a:latin typeface="MS PGothic" panose="020B0600070205080204" pitchFamily="34" charset="-128"/>
              </a:rPr>
              <a:t>10:4</a:t>
            </a:r>
            <a:endParaRPr lang="en-US" altLang="en-US" b="1" kern="0" dirty="0">
              <a:latin typeface="MS PGothic" panose="020B0600070205080204" pitchFamily="34" charset="-128"/>
            </a:endParaRPr>
          </a:p>
        </p:txBody>
      </p:sp>
      <p:sp>
        <p:nvSpPr>
          <p:cNvPr id="10" name="Rectangle 5">
            <a:extLst>
              <a:ext uri="{FF2B5EF4-FFF2-40B4-BE49-F238E27FC236}">
                <a16:creationId xmlns:a16="http://schemas.microsoft.com/office/drawing/2014/main" id="{FDB663C3-310E-D147-9B39-B9CE4B5FF062}"/>
              </a:ext>
            </a:extLst>
          </p:cNvPr>
          <p:cNvSpPr>
            <a:spLocks noChangeArrowheads="1"/>
          </p:cNvSpPr>
          <p:nvPr/>
        </p:nvSpPr>
        <p:spPr bwMode="auto">
          <a:xfrm>
            <a:off x="0" y="5943600"/>
            <a:ext cx="9144000" cy="762000"/>
          </a:xfrm>
          <a:prstGeom prst="rect">
            <a:avLst/>
          </a:prstGeom>
          <a:noFill/>
          <a:ln w="9525">
            <a:noFill/>
            <a:miter lim="800000"/>
            <a:headEnd/>
            <a:tailEnd/>
          </a:ln>
          <a:effectLst/>
        </p:spPr>
        <p:txBody>
          <a:bodyPr/>
          <a:lstStyle>
            <a:lvl1pPr marL="342900" indent="-342900"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ctr" eaLnBrk="1" hangingPunct="1">
              <a:buClr>
                <a:srgbClr val="9999FF"/>
              </a:buClr>
            </a:pPr>
            <a:r>
              <a:rPr lang="en-US" altLang="en-US" sz="2000" b="1" dirty="0">
                <a:solidFill>
                  <a:srgbClr val="FFFFFF"/>
                </a:solidFill>
                <a:effectLst>
                  <a:outerShdw blurRad="38100" dist="38100" dir="2700000" algn="tl">
                    <a:srgbClr val="000000"/>
                  </a:outerShdw>
                </a:effectLst>
                <a:cs typeface="Arial" panose="020B0604020202020204" pitchFamily="34" charset="0"/>
              </a:rPr>
              <a:t>Paul Feinberg, </a:t>
            </a:r>
            <a:r>
              <a:rPr lang="en-US" altLang="zh-CN" sz="2000" b="1" dirty="0">
                <a:effectLst/>
                <a:cs typeface="Arial" panose="020B0604020202020204" pitchFamily="34" charset="0"/>
              </a:rPr>
              <a:t>"</a:t>
            </a:r>
            <a:r>
              <a:rPr lang="zh-CN" altLang="en-US" sz="2000" b="1" dirty="0">
                <a:effectLst/>
                <a:cs typeface="Arial" panose="020B0604020202020204" pitchFamily="34" charset="0"/>
              </a:rPr>
              <a:t>旧约里的救 赎</a:t>
            </a:r>
            <a:r>
              <a:rPr lang="en-US" altLang="zh-CN" sz="2000" b="1" dirty="0">
                <a:effectLst/>
                <a:cs typeface="Arial" panose="020B0604020202020204" pitchFamily="34" charset="0"/>
              </a:rPr>
              <a:t>” (</a:t>
            </a:r>
            <a:r>
              <a:rPr lang="en-US" altLang="ja-JP" sz="2000" b="1" dirty="0">
                <a:solidFill>
                  <a:srgbClr val="FFFFFF"/>
                </a:solidFill>
                <a:effectLst>
                  <a:outerShdw blurRad="38100" dist="38100" dir="2700000" algn="tl">
                    <a:srgbClr val="000000"/>
                  </a:outerShdw>
                </a:effectLst>
                <a:cs typeface="Arial" panose="020B0604020202020204" pitchFamily="34" charset="0"/>
              </a:rPr>
              <a:t>"</a:t>
            </a:r>
            <a:r>
              <a:rPr lang="en-US" altLang="en-US" sz="2000" b="1" dirty="0">
                <a:solidFill>
                  <a:srgbClr val="FFFFFF"/>
                </a:solidFill>
                <a:effectLst>
                  <a:outerShdw blurRad="38100" dist="38100" dir="2700000" algn="tl">
                    <a:srgbClr val="000000"/>
                  </a:outerShdw>
                </a:effectLst>
                <a:cs typeface="Arial" panose="020B0604020202020204" pitchFamily="34" charset="0"/>
              </a:rPr>
              <a:t>Salvation in the OT,</a:t>
            </a:r>
            <a:r>
              <a:rPr lang="en-US" altLang="ja-JP" sz="2000" b="1" dirty="0">
                <a:solidFill>
                  <a:srgbClr val="FFFFFF"/>
                </a:solidFill>
                <a:effectLst>
                  <a:outerShdw blurRad="38100" dist="38100" dir="2700000" algn="tl">
                    <a:srgbClr val="000000"/>
                  </a:outerShdw>
                </a:effectLst>
                <a:cs typeface="Arial" panose="020B0604020202020204" pitchFamily="34" charset="0"/>
              </a:rPr>
              <a:t>”) </a:t>
            </a:r>
            <a:r>
              <a:rPr lang="zh-CN" altLang="en-US" sz="2000" b="1" dirty="0">
                <a:effectLst/>
                <a:cs typeface="Arial" panose="020B0604020202020204" pitchFamily="34" charset="0"/>
              </a:rPr>
              <a:t>在</a:t>
            </a:r>
            <a:r>
              <a:rPr lang="en-US" altLang="zh-CN" sz="2000" b="1" dirty="0">
                <a:effectLst/>
                <a:cs typeface="Arial" panose="020B0604020202020204" pitchFamily="34" charset="0"/>
              </a:rPr>
              <a:t> </a:t>
            </a:r>
          </a:p>
          <a:p>
            <a:pPr algn="ctr" eaLnBrk="1" hangingPunct="1">
              <a:buClr>
                <a:srgbClr val="9999FF"/>
              </a:buClr>
            </a:pPr>
            <a:r>
              <a:rPr lang="en-US" altLang="zh-CN" sz="2000" b="1" i="1" dirty="0">
                <a:effectLst/>
                <a:cs typeface="Arial" panose="020B0604020202020204" pitchFamily="34" charset="0"/>
              </a:rPr>
              <a:t>(</a:t>
            </a:r>
            <a:r>
              <a:rPr lang="zh-CN" altLang="en-US" sz="2000" b="1" i="1" dirty="0">
                <a:effectLst/>
                <a:cs typeface="Arial" panose="020B0604020202020204" pitchFamily="34" charset="0"/>
              </a:rPr>
              <a:t>传统与见证</a:t>
            </a:r>
            <a:r>
              <a:rPr lang="en-US" altLang="zh-CN" sz="2000" b="1" i="1" dirty="0">
                <a:effectLst/>
                <a:cs typeface="Arial" panose="020B0604020202020204" pitchFamily="34" charset="0"/>
              </a:rPr>
              <a:t> </a:t>
            </a:r>
            <a:r>
              <a:rPr lang="en-US" altLang="en-US" sz="2000" b="1" i="1" dirty="0">
                <a:solidFill>
                  <a:srgbClr val="FFFFFF"/>
                </a:solidFill>
                <a:effectLst>
                  <a:outerShdw blurRad="38100" dist="38100" dir="2700000" algn="tl">
                    <a:srgbClr val="000000"/>
                  </a:outerShdw>
                </a:effectLst>
                <a:cs typeface="Arial" panose="020B0604020202020204" pitchFamily="34" charset="0"/>
              </a:rPr>
              <a:t>Tradition &amp; Testament)</a:t>
            </a:r>
            <a:endParaRPr lang="en-US" altLang="en-US" sz="2000" b="1" dirty="0">
              <a:solidFill>
                <a:srgbClr val="FFFFFF"/>
              </a:solidFill>
              <a:effectLst>
                <a:outerShdw blurRad="38100" dist="38100" dir="2700000" algn="tl">
                  <a:srgbClr val="000000"/>
                </a:outerShdw>
              </a:effectLst>
              <a:cs typeface="Arial" panose="020B0604020202020204" pitchFamily="34" charset="0"/>
            </a:endParaRPr>
          </a:p>
        </p:txBody>
      </p:sp>
      <p:sp>
        <p:nvSpPr>
          <p:cNvPr id="11" name="Text Box 21">
            <a:extLst>
              <a:ext uri="{FF2B5EF4-FFF2-40B4-BE49-F238E27FC236}">
                <a16:creationId xmlns:a16="http://schemas.microsoft.com/office/drawing/2014/main" id="{3F7E46D3-DFFA-794E-9FBB-80D35FBE1F3F}"/>
              </a:ext>
            </a:extLst>
          </p:cNvPr>
          <p:cNvSpPr txBox="1">
            <a:spLocks noChangeArrowheads="1"/>
          </p:cNvSpPr>
          <p:nvPr/>
        </p:nvSpPr>
        <p:spPr bwMode="auto">
          <a:xfrm>
            <a:off x="8437563" y="-26988"/>
            <a:ext cx="598487" cy="368301"/>
          </a:xfrm>
          <a:prstGeom prst="rect">
            <a:avLst/>
          </a:prstGeom>
          <a:solidFill>
            <a:srgbClr val="000000"/>
          </a:solidFill>
          <a:ln w="12700" cap="sq">
            <a:noFill/>
            <a:miter lim="800000"/>
            <a:headEnd/>
            <a:tailEnd/>
          </a:ln>
          <a:effectLst/>
        </p:spPr>
        <p:txBody>
          <a:bodyPr wrap="none" lIns="0" tIns="0" rIns="0" bIns="0" anchor="ctr" anchorCtr="1">
            <a:spAutoFit/>
          </a:bodyPr>
          <a:lstStyle>
            <a:lvl1pPr eaLnBrk="0" hangingPunct="0">
              <a:defRPr sz="3200">
                <a:solidFill>
                  <a:schemeClr val="tx1"/>
                </a:solidFill>
                <a:latin typeface="Arial" pitchFamily="34" charset="0"/>
                <a:ea typeface="MS PGothic" pitchFamily="34" charset="-128"/>
              </a:defRPr>
            </a:lvl1pPr>
            <a:lvl2pPr marL="742950" indent="-285750" eaLnBrk="0" hangingPunct="0">
              <a:defRPr sz="3200">
                <a:solidFill>
                  <a:schemeClr val="tx1"/>
                </a:solidFill>
                <a:latin typeface="Arial" pitchFamily="34" charset="0"/>
                <a:ea typeface="MS PGothic" pitchFamily="34" charset="-128"/>
              </a:defRPr>
            </a:lvl2pPr>
            <a:lvl3pPr marL="1143000" indent="-228600" eaLnBrk="0" hangingPunct="0">
              <a:defRPr sz="3200">
                <a:solidFill>
                  <a:schemeClr val="tx1"/>
                </a:solidFill>
                <a:latin typeface="Arial" pitchFamily="34" charset="0"/>
                <a:ea typeface="MS PGothic" pitchFamily="34" charset="-128"/>
              </a:defRPr>
            </a:lvl3pPr>
            <a:lvl4pPr marL="1600200" indent="-228600" eaLnBrk="0" hangingPunct="0">
              <a:defRPr sz="3200">
                <a:solidFill>
                  <a:schemeClr val="tx1"/>
                </a:solidFill>
                <a:latin typeface="Arial" pitchFamily="34" charset="0"/>
                <a:ea typeface="MS PGothic" pitchFamily="34" charset="-128"/>
              </a:defRPr>
            </a:lvl4pPr>
            <a:lvl5pPr marL="2057400" indent="-228600" eaLnBrk="0" hangingPunct="0">
              <a:defRPr sz="3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hlink"/>
              </a:buClr>
              <a:buFont typeface="Wingdings" pitchFamily="2" charset="2"/>
              <a:defRPr sz="3200">
                <a:solidFill>
                  <a:schemeClr val="tx1"/>
                </a:solidFill>
                <a:latin typeface="Arial" pitchFamily="34" charset="0"/>
                <a:ea typeface="MS PGothic" pitchFamily="34" charset="-128"/>
              </a:defRPr>
            </a:lvl9pPr>
          </a:lstStyle>
          <a:p>
            <a:pPr algn="r">
              <a:spcBef>
                <a:spcPct val="0"/>
              </a:spcBef>
              <a:buClrTx/>
              <a:buFontTx/>
              <a:buNone/>
            </a:pPr>
            <a:r>
              <a:rPr lang="en-US" altLang="en-US" sz="2400" b="1" dirty="0">
                <a:solidFill>
                  <a:srgbClr val="FFFFFF"/>
                </a:solidFill>
                <a:effectLst>
                  <a:outerShdw blurRad="38100" dist="38100" dir="2700000" algn="tl">
                    <a:srgbClr val="5B5B89"/>
                  </a:outerShdw>
                </a:effectLst>
                <a:cs typeface="Times New Roman" pitchFamily="18" charset="0"/>
              </a:rPr>
              <a:t>175l</a:t>
            </a:r>
            <a:endParaRPr lang="en-US" altLang="en-US" sz="1800" dirty="0">
              <a:solidFill>
                <a:srgbClr val="000000"/>
              </a:solidFill>
              <a:effectLst>
                <a:outerShdw blurRad="38100" dist="38100" dir="2700000" algn="tl">
                  <a:srgbClr val="FFFFFF"/>
                </a:outerShdw>
              </a:effectLst>
              <a:cs typeface="Times New Roman" pitchFamily="18" charset="0"/>
            </a:endParaRPr>
          </a:p>
        </p:txBody>
      </p:sp>
    </p:spTree>
    <p:extLst>
      <p:ext uri="{BB962C8B-B14F-4D97-AF65-F5344CB8AC3E}">
        <p14:creationId xmlns:p14="http://schemas.microsoft.com/office/powerpoint/2010/main" val="723663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istcros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2964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title"/>
          </p:nvPr>
        </p:nvSpPr>
        <p:spPr>
          <a:xfrm>
            <a:off x="-152400" y="228600"/>
            <a:ext cx="9525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a:ea typeface="MS PGothic" pitchFamily="34" charset="-128"/>
              </a:rPr>
              <a:t>未來的實現</a:t>
            </a:r>
          </a:p>
        </p:txBody>
      </p:sp>
      <p:sp>
        <p:nvSpPr>
          <p:cNvPr id="65539" name="Rectangle 3"/>
          <p:cNvSpPr>
            <a:spLocks noGrp="1" noChangeArrowheads="1"/>
          </p:cNvSpPr>
          <p:nvPr>
            <p:ph type="body" idx="1"/>
          </p:nvPr>
        </p:nvSpPr>
        <p:spPr>
          <a:xfrm>
            <a:off x="457200" y="1524000"/>
            <a:ext cx="8229600" cy="5029200"/>
          </a:xfrm>
        </p:spPr>
        <p:txBody>
          <a:bodyPr/>
          <a:lstStyle/>
          <a:p>
            <a:pPr eaLnBrk="1" hangingPunct="1">
              <a:lnSpc>
                <a:spcPct val="80000"/>
              </a:lnSpc>
            </a:pPr>
            <a:r>
              <a:rPr lang="zh-TW" altLang="en-US" sz="2800" b="1" dirty="0">
                <a:effectLst>
                  <a:glow rad="139700">
                    <a:srgbClr val="000000"/>
                  </a:glow>
                </a:effectLst>
                <a:ea typeface="ＭＳ Ｐゴシック" charset="0"/>
              </a:rPr>
              <a:t>奧秘的救恩計劃照著主基督裡所成就</a:t>
            </a:r>
            <a:r>
              <a:rPr lang="en-US" altLang="ja-JP" sz="2800" b="1" dirty="0">
                <a:effectLst>
                  <a:glow rad="139700">
                    <a:srgbClr val="000000"/>
                  </a:glow>
                </a:effectLst>
                <a:ea typeface="ＭＳ Ｐゴシック" charset="0"/>
              </a:rPr>
              <a:t> (</a:t>
            </a:r>
            <a:r>
              <a:rPr lang="zh-TW" altLang="en-US" sz="2800" b="1" dirty="0">
                <a:effectLst>
                  <a:glow rad="139700">
                    <a:srgbClr val="000000"/>
                  </a:glow>
                </a:effectLst>
                <a:ea typeface="ＭＳ Ｐゴシック" charset="0"/>
              </a:rPr>
              <a:t>以弗所書三章九節，六章十九節</a:t>
            </a:r>
            <a:r>
              <a:rPr lang="en-US" altLang="ja-JP" sz="2800" b="1" dirty="0">
                <a:effectLst>
                  <a:glow rad="139700">
                    <a:srgbClr val="000000"/>
                  </a:glow>
                </a:effectLst>
                <a:ea typeface="ＭＳ Ｐゴシック" charset="0"/>
              </a:rPr>
              <a:t>)</a:t>
            </a:r>
          </a:p>
          <a:p>
            <a:pPr eaLnBrk="1" hangingPunct="1">
              <a:lnSpc>
                <a:spcPct val="80000"/>
              </a:lnSpc>
              <a:buFont typeface="Wingdings" pitchFamily="2" charset="2"/>
              <a:buNone/>
            </a:pPr>
            <a:r>
              <a:rPr lang="en-US" altLang="en-US" sz="2800" b="1" dirty="0">
                <a:effectLst>
                  <a:glow rad="139700">
                    <a:srgbClr val="000000"/>
                  </a:glow>
                </a:effectLst>
                <a:ea typeface="ＭＳ Ｐゴシック" charset="0"/>
              </a:rPr>
              <a:t> </a:t>
            </a:r>
          </a:p>
          <a:p>
            <a:pPr eaLnBrk="1" hangingPunct="1">
              <a:lnSpc>
                <a:spcPct val="80000"/>
              </a:lnSpc>
            </a:pPr>
            <a:r>
              <a:rPr lang="zh-TW" altLang="en-US" sz="2800" b="1" dirty="0">
                <a:effectLst>
                  <a:glow rad="139700">
                    <a:srgbClr val="000000"/>
                  </a:glow>
                </a:effectLst>
                <a:ea typeface="ＭＳ Ｐゴシック" charset="0"/>
              </a:rPr>
              <a:t>照著神的旨意計劃</a:t>
            </a:r>
            <a:r>
              <a:rPr lang="en-US" altLang="ja-JP" sz="28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在創立世界以前就安排的</a:t>
            </a:r>
            <a:r>
              <a:rPr lang="en-US" altLang="ja-JP" sz="2400" b="1" dirty="0">
                <a:effectLst>
                  <a:glow rad="139700">
                    <a:srgbClr val="000000"/>
                  </a:glow>
                </a:effectLst>
                <a:ea typeface="ＭＳ Ｐゴシック" charset="0"/>
              </a:rPr>
              <a:t> (</a:t>
            </a:r>
            <a:r>
              <a:rPr lang="zh-TW" altLang="en-US" sz="2400" b="1" dirty="0">
                <a:effectLst>
                  <a:glow rad="139700">
                    <a:srgbClr val="000000"/>
                  </a:glow>
                </a:effectLst>
                <a:ea typeface="ＭＳ Ｐゴシック" charset="0"/>
              </a:rPr>
              <a:t>以弗所書一章三節至十四節</a:t>
            </a:r>
            <a:r>
              <a:rPr lang="en-US" altLang="zh-TW" sz="2400" b="1" dirty="0">
                <a:effectLst>
                  <a:glow rad="139700">
                    <a:srgbClr val="000000"/>
                  </a:glow>
                </a:effectLst>
                <a:ea typeface="ＭＳ Ｐゴシック" charset="0"/>
              </a:rPr>
              <a:t>)</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給所有列國</a:t>
            </a:r>
            <a:r>
              <a:rPr lang="en-US" altLang="ja-JP" sz="2400" b="1" dirty="0">
                <a:effectLst>
                  <a:glow rad="139700">
                    <a:srgbClr val="000000"/>
                  </a:glow>
                </a:effectLst>
                <a:ea typeface="ＭＳ Ｐゴシック" charset="0"/>
              </a:rPr>
              <a:t>(</a:t>
            </a:r>
            <a:r>
              <a:rPr lang="zh-TW" altLang="en-US" sz="2400" b="1" dirty="0">
                <a:effectLst>
                  <a:glow rad="139700">
                    <a:srgbClr val="000000"/>
                  </a:glow>
                </a:effectLst>
                <a:ea typeface="ＭＳ Ｐゴシック" charset="0"/>
              </a:rPr>
              <a:t>創世記十二章</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在耶穌裡得成就</a:t>
            </a:r>
            <a:r>
              <a:rPr lang="en-US" altLang="ja-JP" sz="2400" b="1" dirty="0">
                <a:effectLst>
                  <a:glow rad="139700">
                    <a:srgbClr val="000000"/>
                  </a:glow>
                </a:effectLst>
                <a:ea typeface="ＭＳ Ｐゴシック" charset="0"/>
              </a:rPr>
              <a:t> (</a:t>
            </a:r>
            <a:r>
              <a:rPr lang="zh-TW" altLang="en-US" sz="2400" b="1" dirty="0">
                <a:effectLst>
                  <a:glow rad="139700">
                    <a:srgbClr val="000000"/>
                  </a:glow>
                </a:effectLst>
                <a:ea typeface="ＭＳ Ｐゴシック" charset="0"/>
              </a:rPr>
              <a:t>希伯來書十章</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祂的死是為所有的人</a:t>
            </a:r>
            <a:r>
              <a:rPr lang="en-US" altLang="ja-JP" sz="2400" b="1" dirty="0">
                <a:effectLst>
                  <a:glow rad="139700">
                    <a:srgbClr val="000000"/>
                  </a:glow>
                </a:effectLst>
                <a:ea typeface="ＭＳ Ｐゴシック" charset="0"/>
              </a:rPr>
              <a:t>(</a:t>
            </a:r>
            <a:r>
              <a:rPr lang="zh-TW" altLang="en-US" sz="2400" b="1" dirty="0">
                <a:effectLst>
                  <a:glow rad="139700">
                    <a:srgbClr val="000000"/>
                  </a:glow>
                </a:effectLst>
                <a:ea typeface="ＭＳ Ｐゴシック" charset="0"/>
              </a:rPr>
              <a:t>約翰福音書十一章五一至五十二節</a:t>
            </a:r>
            <a:r>
              <a:rPr lang="en-US" altLang="ja-JP" sz="2400" b="1" dirty="0">
                <a:effectLst>
                  <a:glow rad="139700">
                    <a:srgbClr val="000000"/>
                  </a:glow>
                </a:effectLst>
                <a:ea typeface="ＭＳ Ｐゴシック" charset="0"/>
              </a:rPr>
              <a:t>) </a:t>
            </a:r>
          </a:p>
          <a:p>
            <a:pPr lvl="1" eaLnBrk="1" hangingPunct="1">
              <a:lnSpc>
                <a:spcPct val="80000"/>
              </a:lnSpc>
            </a:pPr>
            <a:r>
              <a:rPr lang="zh-TW" altLang="en-US" sz="2400" b="1" dirty="0">
                <a:effectLst>
                  <a:glow rad="139700">
                    <a:srgbClr val="000000"/>
                  </a:glow>
                </a:effectLst>
                <a:ea typeface="ＭＳ Ｐゴシック" charset="0"/>
              </a:rPr>
              <a:t>寬恕所有列國的罪</a:t>
            </a:r>
            <a:r>
              <a:rPr lang="en-US" altLang="ja-JP" sz="2400" b="1" dirty="0">
                <a:effectLst>
                  <a:glow rad="139700">
                    <a:srgbClr val="000000"/>
                  </a:glow>
                </a:effectLst>
                <a:ea typeface="ＭＳ Ｐゴシック" charset="0"/>
              </a:rPr>
              <a:t> (</a:t>
            </a:r>
            <a:r>
              <a:rPr lang="zh-TW" altLang="en-US" sz="2400" b="1" dirty="0">
                <a:effectLst>
                  <a:glow rad="139700">
                    <a:srgbClr val="000000"/>
                  </a:glow>
                </a:effectLst>
                <a:ea typeface="ＭＳ Ｐゴシック" charset="0"/>
              </a:rPr>
              <a:t>路加福音二十四章四十七節</a:t>
            </a:r>
            <a:r>
              <a:rPr lang="en-US" altLang="ja-JP" sz="2400" b="1" dirty="0">
                <a:effectLst>
                  <a:glow rad="139700">
                    <a:srgbClr val="000000"/>
                  </a:glow>
                </a:effectLst>
                <a:ea typeface="ＭＳ Ｐゴシック" charset="0"/>
              </a:rPr>
              <a:t>) </a:t>
            </a:r>
          </a:p>
          <a:p>
            <a:pPr lvl="1" eaLnBrk="1" hangingPunct="1">
              <a:lnSpc>
                <a:spcPct val="80000"/>
              </a:lnSpc>
              <a:buFont typeface="Wingdings" pitchFamily="2" charset="2"/>
              <a:buNone/>
            </a:pPr>
            <a:endParaRPr lang="en-US" altLang="en-US" b="1" dirty="0">
              <a:effectLst>
                <a:glow rad="139700">
                  <a:srgbClr val="000000"/>
                </a:glow>
              </a:effectLst>
              <a:ea typeface="ＭＳ Ｐゴシック" charset="0"/>
            </a:endParaRPr>
          </a:p>
          <a:p>
            <a:pPr eaLnBrk="1" hangingPunct="1">
              <a:lnSpc>
                <a:spcPct val="80000"/>
              </a:lnSpc>
            </a:pPr>
            <a:r>
              <a:rPr lang="zh-TW" altLang="en-US" sz="2800" b="1" dirty="0">
                <a:effectLst>
                  <a:glow rad="139700">
                    <a:srgbClr val="000000"/>
                  </a:glow>
                </a:effectLst>
                <a:ea typeface="ＭＳ Ｐゴシック" charset="0"/>
              </a:rPr>
              <a:t>藉由亞伯拉罕所得應許的祝福帶給全有的人</a:t>
            </a:r>
            <a:r>
              <a:rPr lang="en-US" altLang="ja-JP" sz="2800" b="1" dirty="0">
                <a:effectLst>
                  <a:glow rad="139700">
                    <a:srgbClr val="000000"/>
                  </a:glow>
                </a:effectLst>
                <a:ea typeface="ＭＳ Ｐゴシック" charset="0"/>
              </a:rPr>
              <a:t> (</a:t>
            </a:r>
            <a:r>
              <a:rPr lang="zh-TW" altLang="en-US" sz="2800" b="1" dirty="0">
                <a:effectLst>
                  <a:glow rad="139700">
                    <a:srgbClr val="000000"/>
                  </a:glow>
                </a:effectLst>
                <a:ea typeface="ＭＳ Ｐゴシック" charset="0"/>
              </a:rPr>
              <a:t>加拉太書三章八節</a:t>
            </a:r>
            <a:r>
              <a:rPr lang="en-US" altLang="ja-JP" sz="2800" b="1" dirty="0">
                <a:effectLst>
                  <a:glow rad="139700">
                    <a:srgbClr val="000000"/>
                  </a:glow>
                </a:effectLst>
                <a:ea typeface="ＭＳ Ｐゴシック" charset="0"/>
              </a:rPr>
              <a:t>)</a:t>
            </a:r>
            <a:endParaRPr lang="en-US" altLang="en-US" sz="2800" b="1" dirty="0">
              <a:effectLst>
                <a:glow rad="139700">
                  <a:srgbClr val="000000"/>
                </a:glow>
              </a:effectLst>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weg-faq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9144000" cy="570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0" y="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a:ea typeface="MS PGothic" pitchFamily="34" charset="-128"/>
              </a:rPr>
              <a:t>客觀的基礎</a:t>
            </a:r>
            <a:r>
              <a:rPr lang="en-US" altLang="ja-JP" sz="4000" b="1">
                <a:ea typeface="MS PGothic" pitchFamily="34" charset="-128"/>
              </a:rPr>
              <a:t> </a:t>
            </a:r>
            <a:r>
              <a:rPr lang="en-US" altLang="zh-TW" sz="4000" b="1">
                <a:ea typeface="MS PGothic" pitchFamily="34" charset="-128"/>
              </a:rPr>
              <a:t>–</a:t>
            </a:r>
            <a:r>
              <a:rPr lang="zh-TW" altLang="en-US" sz="4000" b="1">
                <a:ea typeface="MS PGothic" pitchFamily="34" charset="-128"/>
              </a:rPr>
              <a:t>基督</a:t>
            </a:r>
            <a:endParaRPr lang="en-US" altLang="en-US" sz="4000" b="1">
              <a:ea typeface="MS PGothic" pitchFamily="34" charset="-128"/>
            </a:endParaRPr>
          </a:p>
        </p:txBody>
      </p:sp>
      <p:sp>
        <p:nvSpPr>
          <p:cNvPr id="66563" name="Rectangle 3"/>
          <p:cNvSpPr>
            <a:spLocks noGrp="1" noChangeArrowheads="1"/>
          </p:cNvSpPr>
          <p:nvPr>
            <p:ph type="body" idx="1"/>
          </p:nvPr>
        </p:nvSpPr>
        <p:spPr/>
        <p:txBody>
          <a:bodyPr/>
          <a:lstStyle/>
          <a:p>
            <a:pPr eaLnBrk="1" hangingPunct="1"/>
            <a:r>
              <a:rPr lang="zh-TW" altLang="en-US" sz="2800"/>
              <a:t>神選擇基督至高的旨意</a:t>
            </a:r>
            <a:r>
              <a:rPr lang="en-US" altLang="ja-JP" sz="2800"/>
              <a:t> </a:t>
            </a:r>
            <a:r>
              <a:rPr lang="zh-TW" altLang="en-US" sz="2800"/>
              <a:t>「</a:t>
            </a:r>
            <a:r>
              <a:rPr lang="en-US" altLang="zh-TW" sz="2800"/>
              <a:t>…</a:t>
            </a:r>
            <a:r>
              <a:rPr lang="zh-TW" altLang="en-US" sz="2800"/>
              <a:t>神的</a:t>
            </a:r>
            <a:r>
              <a:rPr lang="zh-TW" altLang="en-US" sz="2800">
                <a:ea typeface="新細明體" charset="-120"/>
              </a:rPr>
              <a:t>羊羔，是除去世人的罪孽的</a:t>
            </a:r>
            <a:r>
              <a:rPr lang="en-US" altLang="zh-TW" sz="2800">
                <a:ea typeface="新細明體" charset="-120"/>
              </a:rPr>
              <a:t> </a:t>
            </a:r>
            <a:r>
              <a:rPr lang="en-US" altLang="ja-JP" sz="2800"/>
              <a:t>(</a:t>
            </a:r>
            <a:r>
              <a:rPr lang="zh-TW" altLang="en-US" sz="2800"/>
              <a:t>約翰福音一章二十九節</a:t>
            </a:r>
            <a:r>
              <a:rPr lang="en-US" altLang="ja-JP" sz="2800"/>
              <a:t>)</a:t>
            </a:r>
            <a:r>
              <a:rPr lang="zh-TW" altLang="en-US" sz="2800"/>
              <a:t>。 </a:t>
            </a:r>
          </a:p>
          <a:p>
            <a:pPr eaLnBrk="1" hangingPunct="1"/>
            <a:r>
              <a:rPr lang="zh-TW" altLang="en-US" sz="2800"/>
              <a:t>在希伯來書中所提的基督是被視為救恩的元首及中保。</a:t>
            </a:r>
            <a:r>
              <a:rPr lang="en-US" altLang="ja-JP" sz="2800"/>
              <a:t>(</a:t>
            </a:r>
            <a:r>
              <a:rPr lang="zh-TW" altLang="en-US" sz="2800"/>
              <a:t>希伯來書二章十節，七章二十五節</a:t>
            </a:r>
            <a:r>
              <a:rPr lang="en-US" altLang="ja-JP" sz="2800"/>
              <a:t>) </a:t>
            </a:r>
          </a:p>
          <a:p>
            <a:pPr eaLnBrk="1" hangingPunct="1"/>
            <a:r>
              <a:rPr lang="zh-TW" altLang="en-US" sz="2800"/>
              <a:t>「我們在他愛子裡，</a:t>
            </a:r>
            <a:r>
              <a:rPr lang="zh-TW" altLang="en-US" sz="2800">
                <a:ea typeface="新細明體" charset="-120"/>
              </a:rPr>
              <a:t>藉著他的血蔔了救贖，過犯得到赦免，都是按著他的豐盛的恩典。這恩典是他用各樣的智慧和聰明，充充足足地賜給我們的」</a:t>
            </a:r>
            <a:r>
              <a:rPr lang="en-US" altLang="ja-JP" sz="2800"/>
              <a:t> (</a:t>
            </a:r>
            <a:r>
              <a:rPr lang="zh-TW" altLang="en-US" sz="2800"/>
              <a:t>以弗所書一章七至八節</a:t>
            </a:r>
            <a:r>
              <a:rPr lang="en-US" altLang="ja-JP" sz="2800"/>
              <a:t>)</a:t>
            </a:r>
          </a:p>
          <a:p>
            <a:pPr eaLnBrk="1" hangingPunct="1"/>
            <a:endParaRPr lang="en-US" altLang="en-US"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v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144000" cy="698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0" y="274638"/>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sz="4000" b="1" dirty="0">
                <a:ea typeface="MS PGothic" pitchFamily="34" charset="-128"/>
              </a:rPr>
              <a:t>主觀</a:t>
            </a:r>
            <a:endParaRPr lang="en-US" sz="4000" b="1" dirty="0">
              <a:ea typeface="MS PGothic" pitchFamily="34" charset="-128"/>
            </a:endParaRPr>
          </a:p>
        </p:txBody>
      </p:sp>
      <p:sp>
        <p:nvSpPr>
          <p:cNvPr id="67587" name="Rectangle 3"/>
          <p:cNvSpPr>
            <a:spLocks noGrp="1" noChangeArrowheads="1"/>
          </p:cNvSpPr>
          <p:nvPr>
            <p:ph type="body" idx="1"/>
          </p:nvPr>
        </p:nvSpPr>
        <p:spPr>
          <a:xfrm>
            <a:off x="457200" y="2362200"/>
            <a:ext cx="8229600" cy="2286000"/>
          </a:xfrm>
        </p:spPr>
        <p:txBody>
          <a:bodyPr/>
          <a:lstStyle/>
          <a:p>
            <a:pPr eaLnBrk="1" hangingPunct="1">
              <a:buFont typeface="Wingdings" charset="0"/>
              <a:defRPr/>
            </a:pPr>
            <a:r>
              <a:rPr lang="zh-TW" altLang="en-US" sz="4000" b="1" dirty="0">
                <a:effectLst>
                  <a:glow rad="127000">
                    <a:srgbClr val="000000"/>
                  </a:glow>
                </a:effectLst>
                <a:ea typeface="ＭＳ Ｐゴシック" charset="0"/>
              </a:rPr>
              <a:t>本質和表達</a:t>
            </a:r>
            <a:endParaRPr lang="en-US" altLang="ja-JP" sz="4000" b="1" dirty="0">
              <a:effectLst>
                <a:glow rad="127000">
                  <a:srgbClr val="000000"/>
                </a:glow>
              </a:effectLst>
              <a:ea typeface="ＭＳ Ｐゴシック" charset="0"/>
            </a:endParaRPr>
          </a:p>
          <a:p>
            <a:pPr lvl="1" eaLnBrk="1" hangingPunct="1">
              <a:buFont typeface="Wingdings" charset="0"/>
              <a:defRPr/>
            </a:pPr>
            <a:r>
              <a:rPr lang="zh-TW" altLang="en-US" sz="4000" b="1" dirty="0">
                <a:effectLst>
                  <a:glow rad="127000">
                    <a:srgbClr val="000000"/>
                  </a:glow>
                </a:effectLst>
                <a:ea typeface="ＭＳ Ｐゴシック" charset="0"/>
              </a:rPr>
              <a:t>舊約</a:t>
            </a:r>
            <a:r>
              <a:rPr lang="en-US" altLang="zh-TW" sz="4000" b="1" dirty="0">
                <a:effectLst>
                  <a:glow rad="127000">
                    <a:srgbClr val="000000"/>
                  </a:glow>
                </a:effectLst>
                <a:ea typeface="ＭＳ Ｐゴシック" charset="0"/>
              </a:rPr>
              <a:t>-</a:t>
            </a:r>
            <a:r>
              <a:rPr lang="zh-TW" altLang="en-US" sz="4000" b="1" dirty="0">
                <a:effectLst>
                  <a:glow rad="127000">
                    <a:srgbClr val="000000"/>
                  </a:glow>
                </a:effectLst>
                <a:ea typeface="ＭＳ Ｐゴシック" charset="0"/>
              </a:rPr>
              <a:t>獻祭</a:t>
            </a:r>
            <a:endParaRPr lang="en-US" altLang="ja-JP" sz="4000" b="1" dirty="0">
              <a:effectLst>
                <a:glow rad="127000">
                  <a:srgbClr val="000000"/>
                </a:glow>
              </a:effectLst>
              <a:ea typeface="ＭＳ Ｐゴシック" charset="0"/>
            </a:endParaRPr>
          </a:p>
          <a:p>
            <a:pPr lvl="1" eaLnBrk="1" hangingPunct="1">
              <a:buFont typeface="Wingdings" charset="0"/>
              <a:defRPr/>
            </a:pPr>
            <a:r>
              <a:rPr lang="zh-TW" altLang="en-US" sz="4000" b="1" dirty="0">
                <a:effectLst>
                  <a:glow rad="127000">
                    <a:srgbClr val="000000"/>
                  </a:glow>
                </a:effectLst>
                <a:ea typeface="ＭＳ Ｐゴシック" charset="0"/>
              </a:rPr>
              <a:t>新約</a:t>
            </a:r>
            <a:r>
              <a:rPr lang="en-US" altLang="zh-TW" sz="4000" b="1" dirty="0">
                <a:effectLst>
                  <a:glow rad="127000">
                    <a:srgbClr val="000000"/>
                  </a:glow>
                </a:effectLst>
                <a:ea typeface="ＭＳ Ｐゴシック" charset="0"/>
              </a:rPr>
              <a:t>-</a:t>
            </a:r>
            <a:r>
              <a:rPr lang="zh-TW" altLang="en-US" sz="4000" b="1" dirty="0">
                <a:effectLst>
                  <a:glow rad="127000">
                    <a:srgbClr val="000000"/>
                  </a:glow>
                </a:effectLst>
                <a:ea typeface="ＭＳ Ｐゴシック" charset="0"/>
              </a:rPr>
              <a:t>洗禮，主最後的晚餐</a:t>
            </a:r>
            <a:endParaRPr lang="en-US" altLang="en-US" sz="4000" b="1" dirty="0">
              <a:effectLst>
                <a:glow rad="127000">
                  <a:srgbClr val="000000"/>
                </a:glow>
              </a:effectLst>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praying-on-one-kne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52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title"/>
          </p:nvPr>
        </p:nvSpPr>
        <p:spPr>
          <a:xfrm>
            <a:off x="0" y="0"/>
            <a:ext cx="9144000" cy="1143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TW" altLang="en-US" b="1" dirty="0">
                <a:ea typeface="MS PGothic" pitchFamily="34" charset="-128"/>
              </a:rPr>
              <a:t>在今日的背景</a:t>
            </a:r>
            <a:endParaRPr lang="en-US" b="1" dirty="0">
              <a:ea typeface="MS PGothic" pitchFamily="34" charset="-128"/>
            </a:endParaRPr>
          </a:p>
        </p:txBody>
      </p:sp>
      <p:sp>
        <p:nvSpPr>
          <p:cNvPr id="68611" name="Rectangle 3"/>
          <p:cNvSpPr>
            <a:spLocks noGrp="1" noChangeArrowheads="1"/>
          </p:cNvSpPr>
          <p:nvPr>
            <p:ph type="body" idx="1"/>
          </p:nvPr>
        </p:nvSpPr>
        <p:spPr/>
        <p:txBody>
          <a:bodyPr/>
          <a:lstStyle/>
          <a:p>
            <a:pPr eaLnBrk="1" hangingPunct="1"/>
            <a:r>
              <a:rPr lang="zh-TW" altLang="en-US"/>
              <a:t>神的聖潔是永遠不變的</a:t>
            </a:r>
          </a:p>
          <a:p>
            <a:pPr eaLnBrk="1" hangingPunct="1"/>
            <a:r>
              <a:rPr lang="zh-TW" altLang="en-US"/>
              <a:t>生命不光只是在當下今時而已，乃是無止盡的</a:t>
            </a:r>
            <a:r>
              <a:rPr lang="en-US" altLang="ja-JP"/>
              <a:t>!</a:t>
            </a:r>
          </a:p>
          <a:p>
            <a:pPr eaLnBrk="1" hangingPunct="1"/>
            <a:r>
              <a:rPr lang="zh-TW" altLang="en-US"/>
              <a:t>我們對基督</a:t>
            </a:r>
            <a:r>
              <a:rPr lang="zh-TW" altLang="en-US">
                <a:ea typeface="新細明體" charset="-120"/>
              </a:rPr>
              <a:t>犧牲的態度會影響「還未信主」的人對福音的看法</a:t>
            </a:r>
            <a:r>
              <a:rPr lang="en-US" altLang="zh-TW">
                <a:ea typeface="新細明體" charset="-120"/>
              </a:rPr>
              <a:t>(</a:t>
            </a:r>
            <a:r>
              <a:rPr lang="zh-TW" altLang="en-US">
                <a:ea typeface="新細明體" charset="-120"/>
              </a:rPr>
              <a:t>我們給予他們的觀點</a:t>
            </a:r>
            <a:r>
              <a:rPr lang="en-US" altLang="zh-TW">
                <a:ea typeface="新細明體" charset="-120"/>
              </a:rPr>
              <a:t>)</a:t>
            </a:r>
            <a:endParaRPr lang="en-US" altLang="ja-JP"/>
          </a:p>
          <a:p>
            <a:pPr eaLnBrk="1" hangingPunct="1"/>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assion_Christ_SZ_2004_03_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4400" y="0"/>
            <a:ext cx="441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body" sz="half" idx="1"/>
          </p:nvPr>
        </p:nvSpPr>
        <p:spPr>
          <a:xfrm>
            <a:off x="0" y="0"/>
            <a:ext cx="4724400" cy="6858000"/>
          </a:xfrm>
          <a:solidFill>
            <a:srgbClr val="0B0A25"/>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buNone/>
            </a:pPr>
            <a:r>
              <a:rPr lang="en-US" altLang="en-US" sz="3200" b="1" dirty="0">
                <a:solidFill>
                  <a:schemeClr val="tx2"/>
                </a:solidFill>
                <a:ea typeface="MS PGothic" pitchFamily="34" charset="-128"/>
              </a:rPr>
              <a:t>	</a:t>
            </a:r>
            <a:r>
              <a:rPr lang="zh-TW" altLang="en-US" sz="3200" b="1" dirty="0">
                <a:solidFill>
                  <a:schemeClr val="tx2"/>
                </a:solidFill>
                <a:ea typeface="MS PGothic" pitchFamily="34" charset="-128"/>
              </a:rPr>
              <a:t>親愛的朋友</a:t>
            </a:r>
            <a:r>
              <a:rPr lang="en-US" altLang="zh-TW" sz="3200" b="1" dirty="0">
                <a:solidFill>
                  <a:schemeClr val="tx2"/>
                </a:solidFill>
                <a:ea typeface="MS PGothic" pitchFamily="34" charset="-128"/>
              </a:rPr>
              <a:t>:</a:t>
            </a:r>
            <a:r>
              <a:rPr lang="zh-TW" altLang="en-US" sz="3200" b="1" dirty="0">
                <a:solidFill>
                  <a:schemeClr val="tx2"/>
                </a:solidFill>
                <a:ea typeface="MS PGothic" pitchFamily="34" charset="-128"/>
              </a:rPr>
              <a:t>我們要用何種語言來感謝主為我們死的憂傷，主對我們無止盡的憐憫呢</a:t>
            </a:r>
            <a:r>
              <a:rPr lang="en-US" altLang="ja-JP" sz="3200" b="1" dirty="0">
                <a:solidFill>
                  <a:schemeClr val="tx2"/>
                </a:solidFill>
                <a:ea typeface="MS PGothic" pitchFamily="34" charset="-128"/>
              </a:rPr>
              <a:t>?</a:t>
            </a:r>
            <a:br>
              <a:rPr lang="en-US" altLang="ja-JP" sz="3200" b="1" dirty="0">
                <a:solidFill>
                  <a:schemeClr val="tx2"/>
                </a:solidFill>
                <a:ea typeface="MS PGothic" pitchFamily="34" charset="-128"/>
              </a:rPr>
            </a:br>
            <a:endParaRPr lang="en-US" altLang="ja-JP" sz="3200" b="1" dirty="0">
              <a:solidFill>
                <a:schemeClr val="tx2"/>
              </a:solidFill>
              <a:ea typeface="MS PGothic" pitchFamily="34" charset="-128"/>
            </a:endParaRPr>
          </a:p>
          <a:p>
            <a:pPr eaLnBrk="1" hangingPunct="1">
              <a:buNone/>
            </a:pPr>
            <a:r>
              <a:rPr lang="en-US" altLang="en-US" sz="3200" b="1" dirty="0">
                <a:solidFill>
                  <a:schemeClr val="tx2"/>
                </a:solidFill>
                <a:ea typeface="MS PGothic" pitchFamily="34" charset="-128"/>
              </a:rPr>
              <a:t>	</a:t>
            </a:r>
            <a:r>
              <a:rPr lang="zh-TW" altLang="en-US" sz="3200" b="1" dirty="0">
                <a:solidFill>
                  <a:schemeClr val="tx2"/>
                </a:solidFill>
                <a:ea typeface="MS PGothic" pitchFamily="34" charset="-128"/>
              </a:rPr>
              <a:t>讓我永遠歸向主。主啊，求您讓我不疲乏。讓我對持久地愛您。</a:t>
            </a:r>
            <a:endParaRPr lang="en-US" altLang="en-US" sz="3200" b="1" dirty="0">
              <a:solidFill>
                <a:schemeClr val="tx2"/>
              </a:solidFill>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150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LifeSav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ctrTitle"/>
          </p:nvPr>
        </p:nvSpPr>
        <p:spPr>
          <a:xfrm>
            <a:off x="762000" y="457200"/>
            <a:ext cx="7772400" cy="1736725"/>
          </a:xfrm>
          <a:solidFill>
            <a:srgbClr val="000090"/>
          </a:solidFill>
        </p:spPr>
        <p:txBody>
          <a:bodyPr/>
          <a:lstStyle/>
          <a:p>
            <a:pPr eaLnBrk="1" hangingPunct="1"/>
            <a:r>
              <a:rPr lang="zh-TW" altLang="en-US" b="1" dirty="0"/>
              <a:t>我們要如何才能得救</a:t>
            </a:r>
            <a:br>
              <a:rPr lang="en-US" altLang="zh-TW" b="1" dirty="0"/>
            </a:br>
            <a:r>
              <a:rPr lang="zh-TW" altLang="en-US" b="1" dirty="0"/>
              <a:t>呢 </a:t>
            </a:r>
            <a:r>
              <a:rPr lang="en-US" altLang="zh-TW" b="1" dirty="0"/>
              <a:t>?</a:t>
            </a:r>
            <a:endParaRPr lang="en-US" altLang="en-US" b="1" dirty="0"/>
          </a:p>
        </p:txBody>
      </p:sp>
      <p:sp>
        <p:nvSpPr>
          <p:cNvPr id="31747" name="Rectangle 3"/>
          <p:cNvSpPr>
            <a:spLocks noGrp="1" noChangeArrowheads="1"/>
          </p:cNvSpPr>
          <p:nvPr>
            <p:ph type="subTitle" idx="1"/>
          </p:nvPr>
        </p:nvSpPr>
        <p:spPr>
          <a:xfrm>
            <a:off x="0" y="5334000"/>
            <a:ext cx="9144000" cy="1295400"/>
          </a:xfrm>
        </p:spPr>
        <p:txBody>
          <a:bodyPr/>
          <a:lstStyle/>
          <a:p>
            <a:pPr eaLnBrk="1" hangingPunct="1">
              <a:buFont typeface="Wingdings" pitchFamily="2" charset="2"/>
              <a:buNone/>
            </a:pPr>
            <a:r>
              <a:rPr lang="en-US" altLang="en-US" sz="2400" b="1"/>
              <a:t>Presenters:</a:t>
            </a:r>
          </a:p>
          <a:p>
            <a:pPr eaLnBrk="1" hangingPunct="1">
              <a:buFont typeface="Wingdings" pitchFamily="2" charset="2"/>
              <a:buNone/>
            </a:pPr>
            <a:r>
              <a:rPr lang="en-US" altLang="en-US" sz="2400" b="1"/>
              <a:t>Wendy Yiu, John Wong, Akshay Rajkumar, Jose Philip</a:t>
            </a:r>
          </a:p>
          <a:p>
            <a:pPr eaLnBrk="1" hangingPunct="1">
              <a:buFont typeface="Wingdings" pitchFamily="2" charset="2"/>
              <a:buNone/>
            </a:pPr>
            <a:r>
              <a:rPr lang="en-US" altLang="en-US" sz="2400" b="1"/>
              <a:t>October 2005</a:t>
            </a:r>
          </a:p>
        </p:txBody>
      </p:sp>
    </p:spTree>
    <p:extLst>
      <p:ext uri="{BB962C8B-B14F-4D97-AF65-F5344CB8AC3E}">
        <p14:creationId xmlns:p14="http://schemas.microsoft.com/office/powerpoint/2010/main" val="4265268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spcBef>
                <a:spcPct val="0"/>
              </a:spcBef>
              <a:buClrTx/>
              <a:buFontTx/>
              <a:buNone/>
            </a:pPr>
            <a:r>
              <a:rPr lang="zh-CN" altLang="en-US" sz="4000" dirty="0">
                <a:solidFill>
                  <a:srgbClr val="FFFFFF"/>
                </a:solidFill>
                <a:effectLst/>
                <a:ea typeface="SimSun" charset="0"/>
                <a:cs typeface="Arial" charset="0"/>
              </a:rPr>
              <a:t>免费获得该讲解</a:t>
            </a:r>
            <a:r>
              <a:rPr lang="en-US" sz="4000" dirty="0">
                <a:solidFill>
                  <a:srgbClr val="FFFFFF"/>
                </a:solidFill>
                <a:effectLst/>
                <a:ea typeface="SimSun" charset="0"/>
                <a:cs typeface="Arial" charset="0"/>
              </a:rPr>
              <a:t>!</a:t>
            </a:r>
            <a:endParaRPr lang="en-US" sz="1400" dirty="0">
              <a:solidFill>
                <a:srgbClr val="FFFFFF"/>
              </a:solidFill>
              <a:effectLst/>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buClrTx/>
              <a:buFontTx/>
              <a:buNone/>
            </a:pPr>
            <a:r>
              <a:rPr lang="zh-CN" altLang="en-US" sz="3600" b="1" dirty="0">
                <a:solidFill>
                  <a:srgbClr val="000000"/>
                </a:solidFill>
                <a:effectLst/>
                <a:ea typeface="SimSun" charset="0"/>
                <a:cs typeface="Arial" charset="0"/>
              </a:rPr>
              <a:t>圣经学习下载</a:t>
            </a:r>
          </a:p>
        </p:txBody>
      </p:sp>
    </p:spTree>
    <p:extLst>
      <p:ext uri="{BB962C8B-B14F-4D97-AF65-F5344CB8AC3E}">
        <p14:creationId xmlns:p14="http://schemas.microsoft.com/office/powerpoint/2010/main" val="31816590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2747550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神借</a:t>
            </a:r>
            <a:r>
              <a:rPr lang="zh-CN" altLang="en-US" sz="4800" b="1" dirty="0">
                <a:solidFill>
                  <a:srgbClr val="FFFF66"/>
                </a:solidFill>
                <a:effectLst>
                  <a:glow rad="127000">
                    <a:schemeClr val="tx1"/>
                  </a:glow>
                </a:effectLst>
                <a:latin typeface="Arial" charset="0"/>
                <a:ea typeface="ＭＳ Ｐゴシック" charset="0"/>
                <a:cs typeface="ＭＳ Ｐゴシック" charset="0"/>
              </a:rPr>
              <a:t>奉献</a:t>
            </a:r>
            <a:r>
              <a:rPr lang="zh-CN" altLang="en-US" sz="4800" b="1" dirty="0">
                <a:effectLst>
                  <a:glow rad="127000">
                    <a:schemeClr val="tx1"/>
                  </a:glow>
                </a:effectLst>
                <a:latin typeface="Arial" charset="0"/>
                <a:ea typeface="ＭＳ Ｐゴシック" charset="0"/>
                <a:cs typeface="ＭＳ Ｐゴシック" charset="0"/>
              </a:rPr>
              <a:t>的血赦免了以色列人</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利未记</a:t>
            </a:r>
            <a:r>
              <a:rPr lang="en-US" altLang="zh-CN" sz="4800" b="1" dirty="0">
                <a:effectLst>
                  <a:glow rad="127000">
                    <a:schemeClr val="tx1"/>
                  </a:glow>
                </a:effectLst>
                <a:latin typeface="Arial" charset="0"/>
                <a:ea typeface="ＭＳ Ｐゴシック" charset="0"/>
                <a:cs typeface="ＭＳ Ｐゴシック" charset="0"/>
              </a:rPr>
              <a:t> 4:1 - 5</a:t>
            </a: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 </a:t>
            </a:r>
            <a:r>
              <a:rPr lang="en-US" altLang="zh-CN" sz="4800" b="1" dirty="0">
                <a:effectLst>
                  <a:glow rad="127000">
                    <a:schemeClr val="tx1"/>
                  </a:glow>
                </a:effectLst>
                <a:latin typeface="Arial" charset="0"/>
                <a:ea typeface="ＭＳ Ｐゴシック" charset="0"/>
                <a:cs typeface="ＭＳ Ｐゴシック" charset="0"/>
              </a:rPr>
              <a:t>6:24 - 30</a:t>
            </a: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14291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1026"/>
          <p:cNvSpPr>
            <a:spLocks noGrp="1" noChangeArrowheads="1"/>
          </p:cNvSpPr>
          <p:nvPr>
            <p:ph type="ctrTitle" sz="quarter"/>
          </p:nvPr>
        </p:nvSpPr>
        <p:spPr/>
        <p:txBody>
          <a:bodyPr/>
          <a:lstStyle/>
          <a:p>
            <a:r>
              <a:rPr lang="zh-CN" altLang="en-US" sz="6000" b="1">
                <a:latin typeface="微軟正黑體" charset="0"/>
                <a:ea typeface="微軟正黑體" charset="0"/>
                <a:cs typeface="微軟正黑體" charset="0"/>
              </a:rPr>
              <a:t>神为什么建立献祭</a:t>
            </a:r>
            <a:br>
              <a:rPr lang="en-US" altLang="zh-CN" sz="6000" b="1">
                <a:latin typeface="微軟正黑體" charset="0"/>
                <a:ea typeface="微軟正黑體" charset="0"/>
                <a:cs typeface="微軟正黑體" charset="0"/>
              </a:rPr>
            </a:br>
            <a:r>
              <a:rPr lang="zh-CN" altLang="en-US" sz="6000" b="1">
                <a:latin typeface="微軟正黑體" charset="0"/>
                <a:ea typeface="微軟正黑體" charset="0"/>
                <a:cs typeface="微軟正黑體" charset="0"/>
              </a:rPr>
              <a:t>的体制？</a:t>
            </a:r>
            <a:endParaRPr lang="zh-CN" altLang="en-US">
              <a:latin typeface="微軟正黑體" charset="0"/>
              <a:ea typeface="微軟正黑體" charset="0"/>
              <a:cs typeface="微軟正黑體" charset="0"/>
            </a:endParaRPr>
          </a:p>
        </p:txBody>
      </p:sp>
      <p:sp>
        <p:nvSpPr>
          <p:cNvPr id="49156"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（动物的）血真的饶恕</a:t>
            </a:r>
            <a:endParaRPr kumimoji="1" lang="en-US" altLang="zh-CN"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zh-CN" altLang="en-US" sz="4000" b="1"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了罪吗？</a:t>
            </a:r>
          </a:p>
        </p:txBody>
      </p:sp>
    </p:spTree>
    <p:extLst>
      <p:ext uri="{BB962C8B-B14F-4D97-AF65-F5344CB8AC3E}">
        <p14:creationId xmlns:p14="http://schemas.microsoft.com/office/powerpoint/2010/main" val="2411278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0850"/>
            <a:ext cx="8229600" cy="790575"/>
          </a:xfrm>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dirty="0" err="1">
                <a:solidFill>
                  <a:schemeClr val="bg1"/>
                </a:solidFill>
              </a:rPr>
              <a:t>血祭能否拯救人于律法之下</a:t>
            </a:r>
            <a:r>
              <a:rPr lang="en-GB" altLang="en-US" dirty="0">
                <a:solidFill>
                  <a:schemeClr val="bg1"/>
                </a:solidFill>
              </a:rPr>
              <a:t>?</a:t>
            </a:r>
          </a:p>
        </p:txBody>
      </p:sp>
      <p:sp>
        <p:nvSpPr>
          <p:cNvPr id="35843" name="Text Box 3"/>
          <p:cNvSpPr txBox="1">
            <a:spLocks noChangeArrowheads="1"/>
          </p:cNvSpPr>
          <p:nvPr/>
        </p:nvSpPr>
        <p:spPr bwMode="auto">
          <a:xfrm>
            <a:off x="346076" y="4136866"/>
            <a:ext cx="8229600" cy="2632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89000"/>
              </a:lnSpc>
              <a:spcBef>
                <a:spcPct val="0"/>
              </a:spcBef>
              <a:spcAft>
                <a:spcPct val="0"/>
              </a:spcAft>
              <a:buClr>
                <a:srgbClr val="FFFFFF"/>
              </a:buClr>
              <a:buSzPct val="100000"/>
              <a:buFont typeface="Arial"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marL="0" marR="0" lvl="0" indent="0" algn="l" defTabSz="449263" rtl="0" eaLnBrk="0" fontAlgn="base" latinLnBrk="0" hangingPunct="0">
              <a:lnSpc>
                <a:spcPct val="100000"/>
              </a:lnSpc>
              <a:spcBef>
                <a:spcPct val="0"/>
              </a:spcBef>
              <a:spcAft>
                <a:spcPct val="0"/>
              </a:spcAft>
              <a:buClr>
                <a:srgbClr val="FFFFFF"/>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GB" sz="3200" b="0" i="0" u="none" strike="noStrike" kern="1200" cap="none" spc="0" normalizeH="0" baseline="0" noProof="0">
                <a:ln>
                  <a:noFill/>
                </a:ln>
                <a:solidFill>
                  <a:srgbClr val="FFFFFF"/>
                </a:solidFill>
                <a:effectLst/>
                <a:uLnTx/>
                <a:uFillTx/>
                <a:latin typeface="Arial" pitchFamily="34" charset="0"/>
                <a:ea typeface="ＭＳ Ｐゴシック" pitchFamily="34" charset="-128"/>
              </a:rPr>
              <a:t>“</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以</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色</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列</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全</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会</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众</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若</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行</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了</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耶</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和</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华</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吩</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咐</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不</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行</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的</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甚</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麽</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事</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a:ln>
                  <a:noFill/>
                </a:ln>
                <a:solidFill>
                  <a:srgbClr val="FFFFFF"/>
                </a:solidFill>
                <a:effectLst/>
                <a:uLnTx/>
                <a:uFillTx/>
                <a:latin typeface="Arial" pitchFamily="34" charset="0"/>
                <a:ea typeface="ヒラギノ角ゴ Pro W3" pitchFamily="-84" charset="-128"/>
              </a:rPr>
              <a:t>，</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了</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 . .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会</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众</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知</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道</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犯</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的</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就</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要</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献</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一</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公</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牛</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犊</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为</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赎</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祭</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 . . </a:t>
            </a:r>
            <a:r>
              <a:rPr kumimoji="0" lang="en-GB" altLang="ja-JP" sz="32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rPr>
              <a:t>a</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祭</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司</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要</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为</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他</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们</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华文细黑" pitchFamily="-84" charset="-122"/>
              </a:rPr>
              <a:t>赎</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FF"/>
                </a:solidFill>
                <a:effectLst/>
                <a:uLnTx/>
                <a:uFillTx/>
                <a:latin typeface="Arial" pitchFamily="34" charset="0"/>
                <a:ea typeface="ヒラギノ角ゴ Pro W3" pitchFamily="-84" charset="-128"/>
              </a:rPr>
              <a:t>罪</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a:ln>
                  <a:noFill/>
                </a:ln>
                <a:solidFill>
                  <a:srgbClr val="FFFFFF"/>
                </a:solidFill>
                <a:effectLst/>
                <a:uLnTx/>
                <a:uFillTx/>
                <a:latin typeface="Arial" pitchFamily="34" charset="0"/>
                <a:ea typeface="ヒラギノ角ゴ Pro W3" pitchFamily="-84" charset="-128"/>
              </a:rPr>
              <a:t>，</a:t>
            </a:r>
            <a:r>
              <a:rPr kumimoji="0" lang="en-GB" altLang="ja-JP"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他</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华文细黑" pitchFamily="-84" charset="-122"/>
              </a:rPr>
              <a:t>们</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必</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蒙</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赦</a:t>
            </a:r>
            <a:r>
              <a:rPr kumimoji="0" lang="en-GB" altLang="ja-JP"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rPr>
              <a:t> </a:t>
            </a:r>
            <a:r>
              <a:rPr kumimoji="0" lang="en-GB" altLang="en-US" sz="3200" b="0" i="0" u="none" strike="noStrike" kern="1200" cap="none" spc="0" normalizeH="0" baseline="0" noProof="0" dirty="0" err="1">
                <a:ln>
                  <a:noFill/>
                </a:ln>
                <a:solidFill>
                  <a:srgbClr val="FFFF00"/>
                </a:solidFill>
                <a:effectLst/>
                <a:uLnTx/>
                <a:uFillTx/>
                <a:latin typeface="Arial" pitchFamily="34" charset="0"/>
                <a:ea typeface="ヒラギノ角ゴ Pro W3" pitchFamily="-84" charset="-128"/>
              </a:rPr>
              <a:t>免</a:t>
            </a:r>
            <a:endParaRPr kumimoji="0" lang="en-GB" altLang="en-US" sz="3200" b="0" i="0" u="none" strike="noStrike" kern="1200" cap="none" spc="0" normalizeH="0" baseline="0" noProof="0" dirty="0">
              <a:ln>
                <a:noFill/>
              </a:ln>
              <a:solidFill>
                <a:srgbClr val="FFFF00"/>
              </a:solidFill>
              <a:effectLst/>
              <a:uLnTx/>
              <a:uFillTx/>
              <a:latin typeface="Arial" pitchFamily="34" charset="0"/>
              <a:ea typeface="ＭＳ Ｐゴシック" pitchFamily="34" charset="-128"/>
            </a:endParaRPr>
          </a:p>
        </p:txBody>
      </p:sp>
      <p:sp>
        <p:nvSpPr>
          <p:cNvPr id="5" name="TextBox 4">
            <a:extLst>
              <a:ext uri="{FF2B5EF4-FFF2-40B4-BE49-F238E27FC236}">
                <a16:creationId xmlns:a16="http://schemas.microsoft.com/office/drawing/2014/main" id="{B1EB9013-9880-5F44-8C85-E42A9996D699}"/>
              </a:ext>
            </a:extLst>
          </p:cNvPr>
          <p:cNvSpPr txBox="1"/>
          <p:nvPr/>
        </p:nvSpPr>
        <p:spPr>
          <a:xfrm>
            <a:off x="685800" y="1600200"/>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rPr>
              <a:t>BLOOD</a:t>
            </a:r>
          </a:p>
        </p:txBody>
      </p:sp>
    </p:spTree>
    <p:extLst>
      <p:ext uri="{BB962C8B-B14F-4D97-AF65-F5344CB8AC3E}">
        <p14:creationId xmlns:p14="http://schemas.microsoft.com/office/powerpoint/2010/main" val="73262388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zh-CN" altLang="en-US" b="1" dirty="0">
                <a:solidFill>
                  <a:srgbClr val="FFFFFF"/>
                </a:solidFill>
                <a:ea typeface="ＭＳ Ｐゴシック" charset="0"/>
              </a:rPr>
              <a:t>牺牲宽恕罪过</a:t>
            </a:r>
            <a:endParaRPr kumimoji="1" lang="en-US" b="1" dirty="0">
              <a:solidFill>
                <a:srgbClr val="FFFFFF"/>
              </a:solidFill>
              <a:ea typeface="ＭＳ Ｐゴシック" charset="0"/>
            </a:endParaRPr>
          </a:p>
        </p:txBody>
      </p:sp>
      <p:sp>
        <p:nvSpPr>
          <p:cNvPr id="5" name="Rectangle 1029"/>
          <p:cNvSpPr>
            <a:spLocks noChangeArrowheads="1"/>
          </p:cNvSpPr>
          <p:nvPr/>
        </p:nvSpPr>
        <p:spPr bwMode="auto">
          <a:xfrm>
            <a:off x="3576464" y="1628800"/>
            <a:ext cx="5034136" cy="46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eaLnBrk="0" hangingPunct="0">
              <a:buClrTx/>
              <a:defRPr/>
            </a:pP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zh-TW" altLang="en-US" dirty="0">
                <a:solidFill>
                  <a:schemeClr val="bg1"/>
                </a:solidFill>
              </a:rPr>
              <a:t>收 拾 这 牛 ， 与 那 赎 罪 祭 的 牛 一 样 。 祭 司 要 为 他 们 赎 罪 ， </a:t>
            </a:r>
            <a:r>
              <a:rPr lang="zh-TW" altLang="en-US" dirty="0">
                <a:solidFill>
                  <a:srgbClr val="FFFF00"/>
                </a:solidFill>
              </a:rPr>
              <a:t>他 们 必 蒙 赦 免 </a:t>
            </a:r>
            <a:r>
              <a:rPr lang="zh-TW" altLang="en-US" dirty="0">
                <a:solidFill>
                  <a:schemeClr val="bg1"/>
                </a:solidFill>
              </a:rPr>
              <a:t>。</a:t>
            </a:r>
            <a:r>
              <a:rPr lang="en-US" altLang="zh-TW" dirty="0">
                <a:solidFill>
                  <a:schemeClr val="bg1"/>
                </a:solidFill>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zh-CN" altLang="en-US" b="1" dirty="0">
                <a:solidFill>
                  <a:srgbClr val="FFFFFF"/>
                </a:solidFill>
                <a:effectLst/>
                <a:latin typeface="Arial" charset="0"/>
                <a:ea typeface="ＭＳ Ｐゴシック" charset="0"/>
                <a:cs typeface="Arial" charset="0"/>
              </a:rPr>
              <a:t>利</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4:20 </a:t>
            </a:r>
            <a:r>
              <a:rPr kumimoji="1"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简体和合本</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zh-CN" altLang="en-US" b="1" dirty="0">
                <a:solidFill>
                  <a:srgbClr val="FFFFFF"/>
                </a:solidFill>
                <a:effectLst/>
                <a:latin typeface="Arial" charset="0"/>
                <a:ea typeface="ＭＳ Ｐゴシック" charset="0"/>
                <a:cs typeface="Arial" charset="0"/>
              </a:rPr>
              <a:t>对比</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4:26, 31, 35).</a:t>
            </a:r>
          </a:p>
        </p:txBody>
      </p:sp>
    </p:spTree>
    <p:extLst>
      <p:ext uri="{BB962C8B-B14F-4D97-AF65-F5344CB8AC3E}">
        <p14:creationId xmlns:p14="http://schemas.microsoft.com/office/powerpoint/2010/main" val="305235238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charset="0"/>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charset="0"/>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Arial"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2067</TotalTime>
  <Words>2727</Words>
  <Application>Microsoft Macintosh PowerPoint</Application>
  <PresentationFormat>On-screen Show (4:3)</PresentationFormat>
  <Paragraphs>426</Paragraphs>
  <Slides>59</Slides>
  <Notes>15</Notes>
  <HiddenSlides>0</HiddenSlides>
  <MMClips>0</MMClips>
  <ScaleCrop>false</ScaleCrop>
  <HeadingPairs>
    <vt:vector size="8" baseType="variant">
      <vt:variant>
        <vt:lpstr>Fonts Used</vt:lpstr>
      </vt:variant>
      <vt:variant>
        <vt:i4>14</vt:i4>
      </vt:variant>
      <vt:variant>
        <vt:lpstr>Theme</vt:lpstr>
      </vt:variant>
      <vt:variant>
        <vt:i4>18</vt:i4>
      </vt:variant>
      <vt:variant>
        <vt:lpstr>Embedded OLE Servers</vt:lpstr>
      </vt:variant>
      <vt:variant>
        <vt:i4>0</vt:i4>
      </vt:variant>
      <vt:variant>
        <vt:lpstr>Slide Titles</vt:lpstr>
      </vt:variant>
      <vt:variant>
        <vt:i4>59</vt:i4>
      </vt:variant>
    </vt:vector>
  </HeadingPairs>
  <TitlesOfParts>
    <vt:vector size="91" baseType="lpstr">
      <vt:lpstr>Aramis Italic</vt:lpstr>
      <vt:lpstr>DFKai-SB</vt:lpstr>
      <vt:lpstr>微軟正黑體</vt:lpstr>
      <vt:lpstr>MS PGothic</vt:lpstr>
      <vt:lpstr>Arial</vt:lpstr>
      <vt:lpstr>Arial Black</vt:lpstr>
      <vt:lpstr>Arial Narrow</vt:lpstr>
      <vt:lpstr>Book Antiqua</vt:lpstr>
      <vt:lpstr>Calibri</vt:lpstr>
      <vt:lpstr>Comic Sans MS</vt:lpstr>
      <vt:lpstr>Helvetica</vt:lpstr>
      <vt:lpstr>Tahoma</vt:lpstr>
      <vt:lpstr>Times New Roman</vt:lpstr>
      <vt:lpstr>Wingdings</vt:lpstr>
      <vt:lpstr>Digital Dots</vt:lpstr>
      <vt:lpstr>1_Digital Dots</vt:lpstr>
      <vt:lpstr>1_Contemporary</vt:lpstr>
      <vt:lpstr>Circuit</vt:lpstr>
      <vt:lpstr>2_Digital Dots</vt:lpstr>
      <vt:lpstr>3_Digital Dots</vt:lpstr>
      <vt:lpstr>5_Blank Presentation</vt:lpstr>
      <vt:lpstr>4_Digital Dots</vt:lpstr>
      <vt:lpstr>21_Default Design</vt:lpstr>
      <vt:lpstr>5_Orbit</vt:lpstr>
      <vt:lpstr>5_Digital Dots</vt:lpstr>
      <vt:lpstr>1_Bar Code</vt:lpstr>
      <vt:lpstr>1_MEADOW</vt:lpstr>
      <vt:lpstr>6_Contemporary</vt:lpstr>
      <vt:lpstr>7_Contemporary</vt:lpstr>
      <vt:lpstr>49_Blank Presentation</vt:lpstr>
      <vt:lpstr>8_Contemporary</vt:lpstr>
      <vt:lpstr>4_Default Design</vt:lpstr>
      <vt:lpstr>我們要如何才能得救呢 ?</vt:lpstr>
      <vt:lpstr>哪一个最准确?</vt:lpstr>
      <vt:lpstr>救赎与成圣</vt:lpstr>
      <vt:lpstr>永远的救赎：</vt:lpstr>
      <vt:lpstr>神为什么为以色列的软弱和罪过规定奉献物？</vt:lpstr>
      <vt:lpstr>神借奉献的血赦免了以色列人 (利未记 4:1 - 5：13; 6:24 - 30)。</vt:lpstr>
      <vt:lpstr>神为什么建立献祭 的体制？</vt:lpstr>
      <vt:lpstr>血祭能否拯救人于律法之下?</vt:lpstr>
      <vt:lpstr>牺牲宽恕罪过</vt:lpstr>
      <vt:lpstr>旧约中的罪得赦免</vt:lpstr>
      <vt:lpstr>新约中的罪得赦免</vt:lpstr>
      <vt:lpstr>旧约中的救赎</vt:lpstr>
      <vt:lpstr>总而言之</vt:lpstr>
      <vt:lpstr>概要</vt:lpstr>
      <vt:lpstr>救恩</vt:lpstr>
      <vt:lpstr>古老近東的宗教 蘇美人, 亞述人, 巴比倫人, 埃及人，迦南人，默阿布人</vt:lpstr>
      <vt:lpstr>埃及人</vt:lpstr>
      <vt:lpstr>埃及人</vt:lpstr>
      <vt:lpstr>埃及人</vt:lpstr>
      <vt:lpstr>蘇美人, 亞述人, 巴比倫人</vt:lpstr>
      <vt:lpstr>蘇美人, 亞述人, 巴比倫人</vt:lpstr>
      <vt:lpstr>迦南人</vt:lpstr>
      <vt:lpstr>默阿布人</vt:lpstr>
      <vt:lpstr>以色列人對救恩 獨特的了解</vt:lpstr>
      <vt:lpstr>以色列人對救恩的了解</vt:lpstr>
      <vt:lpstr>聖潔的神</vt:lpstr>
      <vt:lpstr>聖潔的神</vt:lpstr>
      <vt:lpstr>異教文化的神</vt:lpstr>
      <vt:lpstr>異教文化的神</vt:lpstr>
      <vt:lpstr>罪的代價</vt:lpstr>
      <vt:lpstr>罪的代價</vt:lpstr>
      <vt:lpstr>異教徒文化的罪</vt:lpstr>
      <vt:lpstr>異教徒文化及他們的神</vt:lpstr>
      <vt:lpstr>異教徒文化及他們的神</vt:lpstr>
      <vt:lpstr>舊約中</vt:lpstr>
      <vt:lpstr>群居-個體-耶和華</vt:lpstr>
      <vt:lpstr>神</vt:lpstr>
      <vt:lpstr>人</vt:lpstr>
      <vt:lpstr>罪 </vt:lpstr>
      <vt:lpstr>神對救贖的計劃</vt:lpstr>
      <vt:lpstr>神的計劃漸進地啟示</vt:lpstr>
      <vt:lpstr>神的計劃漸進地啟示</vt:lpstr>
      <vt:lpstr>獻祭?</vt:lpstr>
      <vt:lpstr>"名字没有记在生命册上的 都要被扔进火湖里。” (20:15)</vt:lpstr>
      <vt:lpstr>天堂的转移</vt:lpstr>
      <vt:lpstr>火湖 (启示书 20:14-15)</vt:lpstr>
      <vt:lpstr>新約中</vt:lpstr>
      <vt:lpstr>那新約呢?</vt:lpstr>
      <vt:lpstr>要素…</vt:lpstr>
      <vt:lpstr>客觀與主觀</vt:lpstr>
      <vt:lpstr>PowerPoint Presentation</vt:lpstr>
      <vt:lpstr>未來的實現</vt:lpstr>
      <vt:lpstr>客觀的基礎 –基督</vt:lpstr>
      <vt:lpstr>主觀</vt:lpstr>
      <vt:lpstr>在今日的背景</vt:lpstr>
      <vt:lpstr>PowerPoint Presentation</vt:lpstr>
      <vt:lpstr>我們要如何才能得救 呢 ?</vt:lpstr>
      <vt:lpstr>旧约全书背景链接地址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unique understanding of Salvation</dc:title>
  <dc:creator>Rajkumar</dc:creator>
  <cp:lastModifiedBy>Rick Griffith</cp:lastModifiedBy>
  <cp:revision>121</cp:revision>
  <dcterms:created xsi:type="dcterms:W3CDTF">2005-10-17T07:20:49Z</dcterms:created>
  <dcterms:modified xsi:type="dcterms:W3CDTF">2020-02-29T08:33:28Z</dcterms:modified>
</cp:coreProperties>
</file>