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83" r:id="rId2"/>
    <p:sldMasterId id="2147483697" r:id="rId3"/>
    <p:sldMasterId id="2147483709" r:id="rId4"/>
    <p:sldMasterId id="2147483757" r:id="rId5"/>
    <p:sldMasterId id="2147483771" r:id="rId6"/>
    <p:sldMasterId id="2147483785" r:id="rId7"/>
    <p:sldMasterId id="2147483797" r:id="rId8"/>
    <p:sldMasterId id="2147483811" r:id="rId9"/>
    <p:sldMasterId id="2147483823" r:id="rId10"/>
    <p:sldMasterId id="2147483835" r:id="rId11"/>
    <p:sldMasterId id="2147483849" r:id="rId12"/>
    <p:sldMasterId id="2147483861" r:id="rId13"/>
    <p:sldMasterId id="2147483873" r:id="rId14"/>
    <p:sldMasterId id="2147483886" r:id="rId15"/>
    <p:sldMasterId id="2147483899" r:id="rId16"/>
    <p:sldMasterId id="2147483913" r:id="rId17"/>
    <p:sldMasterId id="2147483938" r:id="rId18"/>
  </p:sldMasterIdLst>
  <p:notesMasterIdLst>
    <p:notesMasterId r:id="rId90"/>
  </p:notesMasterIdLst>
  <p:sldIdLst>
    <p:sldId id="311" r:id="rId19"/>
    <p:sldId id="312" r:id="rId20"/>
    <p:sldId id="313" r:id="rId21"/>
    <p:sldId id="326" r:id="rId22"/>
    <p:sldId id="503" r:id="rId23"/>
    <p:sldId id="504" r:id="rId24"/>
    <p:sldId id="355" r:id="rId25"/>
    <p:sldId id="266" r:id="rId26"/>
    <p:sldId id="507" r:id="rId27"/>
    <p:sldId id="582" r:id="rId28"/>
    <p:sldId id="795" r:id="rId29"/>
    <p:sldId id="800" r:id="rId30"/>
    <p:sldId id="327" r:id="rId31"/>
    <p:sldId id="799" r:id="rId32"/>
    <p:sldId id="796" r:id="rId33"/>
    <p:sldId id="797" r:id="rId34"/>
    <p:sldId id="798" r:id="rId35"/>
    <p:sldId id="328" r:id="rId36"/>
    <p:sldId id="317" r:id="rId37"/>
    <p:sldId id="318" r:id="rId38"/>
    <p:sldId id="269" r:id="rId39"/>
    <p:sldId id="273" r:id="rId40"/>
    <p:sldId id="274" r:id="rId41"/>
    <p:sldId id="272" r:id="rId42"/>
    <p:sldId id="270" r:id="rId43"/>
    <p:sldId id="271" r:id="rId44"/>
    <p:sldId id="275" r:id="rId45"/>
    <p:sldId id="276" r:id="rId46"/>
    <p:sldId id="256" r:id="rId47"/>
    <p:sldId id="301" r:id="rId48"/>
    <p:sldId id="302" r:id="rId49"/>
    <p:sldId id="303" r:id="rId50"/>
    <p:sldId id="304" r:id="rId51"/>
    <p:sldId id="305" r:id="rId52"/>
    <p:sldId id="306" r:id="rId53"/>
    <p:sldId id="307" r:id="rId54"/>
    <p:sldId id="308" r:id="rId55"/>
    <p:sldId id="309" r:id="rId56"/>
    <p:sldId id="310" r:id="rId57"/>
    <p:sldId id="300" r:id="rId58"/>
    <p:sldId id="282" r:id="rId59"/>
    <p:sldId id="283" r:id="rId60"/>
    <p:sldId id="284" r:id="rId61"/>
    <p:sldId id="285" r:id="rId62"/>
    <p:sldId id="286" r:id="rId63"/>
    <p:sldId id="287" r:id="rId64"/>
    <p:sldId id="288" r:id="rId65"/>
    <p:sldId id="289" r:id="rId66"/>
    <p:sldId id="319" r:id="rId67"/>
    <p:sldId id="803" r:id="rId68"/>
    <p:sldId id="804" r:id="rId69"/>
    <p:sldId id="805" r:id="rId70"/>
    <p:sldId id="806" r:id="rId71"/>
    <p:sldId id="807" r:id="rId72"/>
    <p:sldId id="808" r:id="rId73"/>
    <p:sldId id="809" r:id="rId74"/>
    <p:sldId id="810" r:id="rId75"/>
    <p:sldId id="321" r:id="rId76"/>
    <p:sldId id="299" r:id="rId77"/>
    <p:sldId id="290" r:id="rId78"/>
    <p:sldId id="291" r:id="rId79"/>
    <p:sldId id="292" r:id="rId80"/>
    <p:sldId id="334" r:id="rId81"/>
    <p:sldId id="293" r:id="rId82"/>
    <p:sldId id="294" r:id="rId83"/>
    <p:sldId id="295" r:id="rId84"/>
    <p:sldId id="296" r:id="rId85"/>
    <p:sldId id="298" r:id="rId86"/>
    <p:sldId id="322" r:id="rId87"/>
    <p:sldId id="324" r:id="rId88"/>
    <p:sldId id="323" r:id="rId89"/>
  </p:sldIdLst>
  <p:sldSz cx="9144000" cy="6858000" type="screen4x3"/>
  <p:notesSz cx="6858000" cy="9144000"/>
  <p:defaultTextStyle>
    <a:defPPr>
      <a:defRPr lang="en-US"/>
    </a:defPPr>
    <a:lvl1pPr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1pPr>
    <a:lvl2pPr marL="4572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2pPr>
    <a:lvl3pPr marL="9144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3pPr>
    <a:lvl4pPr marL="13716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4pPr>
    <a:lvl5pPr marL="18288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8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2"/>
    <p:restoredTop sz="64770"/>
  </p:normalViewPr>
  <p:slideViewPr>
    <p:cSldViewPr>
      <p:cViewPr>
        <p:scale>
          <a:sx n="80" d="100"/>
          <a:sy n="80" d="100"/>
        </p:scale>
        <p:origin x="176" y="5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034FEE-7835-4DBA-9766-F99CB62CC985}" type="datetimeFigureOut">
              <a:rPr lang="en-GB" smtClean="0"/>
              <a:t>22/06/2026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C322C-432A-4F63-BC51-9223E5CFB8A3}" type="slidenum">
              <a:rPr lang="en-GB" smtClean="0"/>
              <a:t>‹#›</a:t>
            </a:fld>
            <a:endParaRPr lang="en-GB"/>
          </a:p>
        </p:txBody>
      </p:sp>
    </p:spTree>
    <p:extLst>
      <p:ext uri="{BB962C8B-B14F-4D97-AF65-F5344CB8AC3E}">
        <p14:creationId xmlns:p14="http://schemas.microsoft.com/office/powerpoint/2010/main" val="86161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0000FF"/>
              </a:buClr>
            </a:pPr>
            <a:fld id="{71945AB5-6F92-4532-A91D-08B4B38810A4}" type="slidenum">
              <a:rPr lang="en-US" altLang="en-US" sz="1200">
                <a:solidFill>
                  <a:srgbClr val="000000"/>
                </a:solidFill>
                <a:latin typeface="Tahoma" pitchFamily="34" charset="0"/>
              </a:rPr>
              <a:pPr eaLnBrk="1" hangingPunct="1">
                <a:buClr>
                  <a:srgbClr val="0000FF"/>
                </a:buClr>
              </a:pPr>
              <a:t>2</a:t>
            </a:fld>
            <a:endParaRPr lang="en-US" altLang="en-US" sz="1200">
              <a:solidFill>
                <a:srgbClr val="000000"/>
              </a:solidFill>
              <a:latin typeface="Tahoma" pitchFamily="34" charset="0"/>
            </a:endParaRPr>
          </a:p>
        </p:txBody>
      </p:sp>
      <p:sp>
        <p:nvSpPr>
          <p:cNvPr id="92162" name="Rectangle 2"/>
          <p:cNvSpPr>
            <a:spLocks noGrp="1" noRot="1" noChangeAspect="1" noChangeArrowheads="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OB-38-Salvation-02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6F7B-0D21-1EC5-3D56-F5D9BBA17AEB}"/>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CFD95DB8-4BBB-B1D6-A452-95CAF4EF950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87438A5A-D4CF-1EE9-BE43-6E0322121F4B}"/>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358BC995-6150-00E9-9125-33AD8B471ED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OB-38-Salvation-11</a:t>
            </a:r>
          </a:p>
          <a:p>
            <a:pPr eaLnBrk="1" hangingPunct="1"/>
            <a:r>
              <a:rPr lang="en-US" dirty="0">
                <a:latin typeface="Times New Roman" charset="0"/>
                <a:ea typeface="ＭＳ Ｐゴシック" charset="0"/>
                <a:cs typeface="ＭＳ Ｐゴシック" charset="0"/>
              </a:rPr>
              <a:t>OS-03-Leviticus-130</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54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13</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0803-318B-9E7B-0B6C-7594A4D3ECBD}"/>
            </a:ext>
          </a:extLst>
        </p:cNvPr>
        <p:cNvGrpSpPr/>
        <p:nvPr/>
      </p:nvGrpSpPr>
      <p:grpSpPr>
        <a:xfrm>
          <a:off x="0" y="0"/>
          <a:ext cx="0" cy="0"/>
          <a:chOff x="0" y="0"/>
          <a:chExt cx="0" cy="0"/>
        </a:xfrm>
      </p:grpSpPr>
      <p:sp>
        <p:nvSpPr>
          <p:cNvPr id="169986" name="Rectangle 7">
            <a:extLst>
              <a:ext uri="{FF2B5EF4-FFF2-40B4-BE49-F238E27FC236}">
                <a16:creationId xmlns:a16="http://schemas.microsoft.com/office/drawing/2014/main" id="{B4D15E26-418F-7EDC-15A2-E4AC2826172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14</a:t>
            </a:fld>
            <a:endParaRPr lang="en-US" altLang="zh-CN" sz="1200">
              <a:solidFill>
                <a:prstClr val="black"/>
              </a:solidFill>
              <a:latin typeface="Times New Roman" charset="0"/>
              <a:ea typeface="SimSun" charset="0"/>
              <a:cs typeface="SimSun" charset="0"/>
            </a:endParaRPr>
          </a:p>
        </p:txBody>
      </p:sp>
      <p:sp>
        <p:nvSpPr>
          <p:cNvPr id="169987" name="Rectangle 2">
            <a:extLst>
              <a:ext uri="{FF2B5EF4-FFF2-40B4-BE49-F238E27FC236}">
                <a16:creationId xmlns:a16="http://schemas.microsoft.com/office/drawing/2014/main" id="{1027DB71-3D5E-F7A6-EB69-3BF3DED120BA}"/>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10EE00A8-4502-7B4B-9300-8B7B961ADD52}"/>
              </a:ext>
            </a:extLst>
          </p:cNvPr>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0858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F27D-09A3-C017-56E8-DB131948AD69}"/>
            </a:ext>
          </a:extLst>
        </p:cNvPr>
        <p:cNvGrpSpPr/>
        <p:nvPr/>
      </p:nvGrpSpPr>
      <p:grpSpPr>
        <a:xfrm>
          <a:off x="0" y="0"/>
          <a:ext cx="0" cy="0"/>
          <a:chOff x="0" y="0"/>
          <a:chExt cx="0" cy="0"/>
        </a:xfrm>
      </p:grpSpPr>
      <p:sp>
        <p:nvSpPr>
          <p:cNvPr id="169986" name="Rectangle 7">
            <a:extLst>
              <a:ext uri="{FF2B5EF4-FFF2-40B4-BE49-F238E27FC236}">
                <a16:creationId xmlns:a16="http://schemas.microsoft.com/office/drawing/2014/main" id="{93465B38-50F8-9390-1391-13A4E076096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15</a:t>
            </a:fld>
            <a:endParaRPr lang="en-US" altLang="zh-CN" sz="1200">
              <a:solidFill>
                <a:prstClr val="black"/>
              </a:solidFill>
              <a:latin typeface="Times New Roman" charset="0"/>
              <a:ea typeface="SimSun" charset="0"/>
              <a:cs typeface="SimSun" charset="0"/>
            </a:endParaRPr>
          </a:p>
        </p:txBody>
      </p:sp>
      <p:sp>
        <p:nvSpPr>
          <p:cNvPr id="169987" name="Rectangle 2">
            <a:extLst>
              <a:ext uri="{FF2B5EF4-FFF2-40B4-BE49-F238E27FC236}">
                <a16:creationId xmlns:a16="http://schemas.microsoft.com/office/drawing/2014/main" id="{CA94528C-173D-534C-2BDD-4E8A8E72A2E6}"/>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D838904A-9F33-16E1-EA08-AF61824AA984}"/>
              </a:ext>
            </a:extLst>
          </p:cNvPr>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427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80D3-12FC-8D1C-A0DD-A609E1A114FB}"/>
            </a:ext>
          </a:extLst>
        </p:cNvPr>
        <p:cNvGrpSpPr/>
        <p:nvPr/>
      </p:nvGrpSpPr>
      <p:grpSpPr>
        <a:xfrm>
          <a:off x="0" y="0"/>
          <a:ext cx="0" cy="0"/>
          <a:chOff x="0" y="0"/>
          <a:chExt cx="0" cy="0"/>
        </a:xfrm>
      </p:grpSpPr>
      <p:sp>
        <p:nvSpPr>
          <p:cNvPr id="169986" name="Rectangle 7">
            <a:extLst>
              <a:ext uri="{FF2B5EF4-FFF2-40B4-BE49-F238E27FC236}">
                <a16:creationId xmlns:a16="http://schemas.microsoft.com/office/drawing/2014/main" id="{FBE8CA48-EBAE-81B6-6195-79A55806AC6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16</a:t>
            </a:fld>
            <a:endParaRPr lang="en-US" altLang="zh-CN" sz="1200">
              <a:solidFill>
                <a:prstClr val="black"/>
              </a:solidFill>
              <a:latin typeface="Times New Roman" charset="0"/>
              <a:ea typeface="SimSun" charset="0"/>
              <a:cs typeface="SimSun" charset="0"/>
            </a:endParaRPr>
          </a:p>
        </p:txBody>
      </p:sp>
      <p:sp>
        <p:nvSpPr>
          <p:cNvPr id="169987" name="Rectangle 2">
            <a:extLst>
              <a:ext uri="{FF2B5EF4-FFF2-40B4-BE49-F238E27FC236}">
                <a16:creationId xmlns:a16="http://schemas.microsoft.com/office/drawing/2014/main" id="{1B779C45-5A03-A139-2183-0A368AE546D0}"/>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7E4FE495-ACC7-5704-1D44-41C3579BE5F4}"/>
              </a:ext>
            </a:extLst>
          </p:cNvPr>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8068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E390-B653-8518-EDED-18091C1C1526}"/>
            </a:ext>
          </a:extLst>
        </p:cNvPr>
        <p:cNvGrpSpPr/>
        <p:nvPr/>
      </p:nvGrpSpPr>
      <p:grpSpPr>
        <a:xfrm>
          <a:off x="0" y="0"/>
          <a:ext cx="0" cy="0"/>
          <a:chOff x="0" y="0"/>
          <a:chExt cx="0" cy="0"/>
        </a:xfrm>
      </p:grpSpPr>
      <p:sp>
        <p:nvSpPr>
          <p:cNvPr id="169986" name="Rectangle 7">
            <a:extLst>
              <a:ext uri="{FF2B5EF4-FFF2-40B4-BE49-F238E27FC236}">
                <a16:creationId xmlns:a16="http://schemas.microsoft.com/office/drawing/2014/main" id="{A0F9EDB9-9240-17E8-E042-197D857A4A3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17</a:t>
            </a:fld>
            <a:endParaRPr lang="en-US" altLang="zh-CN" sz="1200">
              <a:solidFill>
                <a:prstClr val="black"/>
              </a:solidFill>
              <a:latin typeface="Times New Roman" charset="0"/>
              <a:ea typeface="SimSun" charset="0"/>
              <a:cs typeface="SimSun" charset="0"/>
            </a:endParaRPr>
          </a:p>
        </p:txBody>
      </p:sp>
      <p:sp>
        <p:nvSpPr>
          <p:cNvPr id="169987" name="Rectangle 2">
            <a:extLst>
              <a:ext uri="{FF2B5EF4-FFF2-40B4-BE49-F238E27FC236}">
                <a16:creationId xmlns:a16="http://schemas.microsoft.com/office/drawing/2014/main" id="{641CB569-4F86-7C24-E780-90EC3427615A}"/>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09C812AC-52BA-9FFB-04DF-6262830DEDAB}"/>
              </a:ext>
            </a:extLst>
          </p:cNvPr>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711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D07E708-53D0-0147-8F4D-A44B186F53EC}" type="slidenum">
              <a:rPr lang="zh-CN" altLang="en-US" sz="1200">
                <a:solidFill>
                  <a:prstClr val="black"/>
                </a:solidFill>
                <a:latin typeface="Times New Roman" charset="0"/>
                <a:ea typeface="SimSun" charset="0"/>
                <a:cs typeface="SimSun" charset="0"/>
              </a:rPr>
              <a:pPr/>
              <a:t>18</a:t>
            </a:fld>
            <a:endParaRPr lang="en-US" altLang="zh-CN" sz="1200">
              <a:solidFill>
                <a:prstClr val="black"/>
              </a:solidFill>
              <a:latin typeface="Times New Roman" charset="0"/>
              <a:ea typeface="SimSun" charset="0"/>
              <a:cs typeface="SimSu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OB-38-Salvation-37</a:t>
            </a:r>
          </a:p>
        </p:txBody>
      </p:sp>
      <p:sp>
        <p:nvSpPr>
          <p:cNvPr id="4" name="Slide Number Placeholder 3"/>
          <p:cNvSpPr>
            <a:spLocks noGrp="1"/>
          </p:cNvSpPr>
          <p:nvPr>
            <p:ph type="sldNum" sz="quarter" idx="5"/>
          </p:nvPr>
        </p:nvSpPr>
        <p:spPr/>
        <p:txBody>
          <a:bodyPr/>
          <a:lstStyle/>
          <a:p>
            <a:fld id="{1E1C322C-432A-4F63-BC51-9223E5CFB8A3}" type="slidenum">
              <a:rPr lang="en-GB" smtClean="0"/>
              <a:t>49</a:t>
            </a:fld>
            <a:endParaRPr lang="en-GB"/>
          </a:p>
        </p:txBody>
      </p:sp>
    </p:spTree>
    <p:extLst>
      <p:ext uri="{BB962C8B-B14F-4D97-AF65-F5344CB8AC3E}">
        <p14:creationId xmlns:p14="http://schemas.microsoft.com/office/powerpoint/2010/main" val="2664160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EDD1-3832-78EE-0580-5B0BDA840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C78D0-EACE-8505-1CF2-E94416E90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C19C4-9742-33CE-F27F-F9E84920516C}"/>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216ABDC5-1698-F114-873A-450C749F10F5}"/>
              </a:ext>
            </a:extLst>
          </p:cNvPr>
          <p:cNvSpPr>
            <a:spLocks noGrp="1"/>
          </p:cNvSpPr>
          <p:nvPr>
            <p:ph type="sldNum" sz="quarter" idx="5"/>
          </p:nvPr>
        </p:nvSpPr>
        <p:spPr/>
        <p:txBody>
          <a:bodyPr/>
          <a:lstStyle/>
          <a:p>
            <a:fld id="{1E1C322C-432A-4F63-BC51-9223E5CFB8A3}" type="slidenum">
              <a:rPr lang="en-GB" smtClean="0"/>
              <a:t>50</a:t>
            </a:fld>
            <a:endParaRPr lang="en-GB"/>
          </a:p>
        </p:txBody>
      </p:sp>
    </p:spTree>
    <p:extLst>
      <p:ext uri="{BB962C8B-B14F-4D97-AF65-F5344CB8AC3E}">
        <p14:creationId xmlns:p14="http://schemas.microsoft.com/office/powerpoint/2010/main" val="3249494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fld id="{1E1C322C-432A-4F63-BC51-9223E5CFB8A3}" type="slidenum">
              <a:rPr lang="en-GB" smtClean="0"/>
              <a:t>51</a:t>
            </a:fld>
            <a:endParaRPr lang="en-GB"/>
          </a:p>
        </p:txBody>
      </p:sp>
    </p:spTree>
    <p:extLst>
      <p:ext uri="{BB962C8B-B14F-4D97-AF65-F5344CB8AC3E}">
        <p14:creationId xmlns:p14="http://schemas.microsoft.com/office/powerpoint/2010/main" val="69704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0000FF"/>
              </a:buClr>
            </a:pPr>
            <a:fld id="{3EDFDBFB-B413-46A9-8E27-A9E551DAA3F4}" type="slidenum">
              <a:rPr lang="en-US" altLang="en-US" sz="1200">
                <a:solidFill>
                  <a:srgbClr val="000000"/>
                </a:solidFill>
                <a:latin typeface="Times New Roman" pitchFamily="18" charset="0"/>
              </a:rPr>
              <a:pPr eaLnBrk="1" hangingPunct="1">
                <a:buClr>
                  <a:srgbClr val="0000FF"/>
                </a:buClr>
              </a:pPr>
              <a:t>3</a:t>
            </a:fld>
            <a:endParaRPr lang="en-US" altLang="en-US" sz="1200">
              <a:solidFill>
                <a:srgbClr val="000000"/>
              </a:solidFill>
              <a:latin typeface="Times New Roman" pitchFamily="18" charset="0"/>
            </a:endParaRPr>
          </a:p>
        </p:txBody>
      </p:sp>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fld id="{1E1C322C-432A-4F63-BC51-9223E5CFB8A3}" type="slidenum">
              <a:rPr lang="en-GB" smtClean="0"/>
              <a:t>52</a:t>
            </a:fld>
            <a:endParaRPr lang="en-GB"/>
          </a:p>
        </p:txBody>
      </p:sp>
    </p:spTree>
    <p:extLst>
      <p:ext uri="{BB962C8B-B14F-4D97-AF65-F5344CB8AC3E}">
        <p14:creationId xmlns:p14="http://schemas.microsoft.com/office/powerpoint/2010/main" val="2498466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0D42-6DAD-3150-47EE-D134C9655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5E258-F16A-0231-0DD5-4D6C0F156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6D809-E90C-C48F-86B6-7DAFF371FC17}"/>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4EEBC36C-486E-5DAD-D91E-8B2B77CC7EB7}"/>
              </a:ext>
            </a:extLst>
          </p:cNvPr>
          <p:cNvSpPr>
            <a:spLocks noGrp="1"/>
          </p:cNvSpPr>
          <p:nvPr>
            <p:ph type="sldNum" sz="quarter" idx="5"/>
          </p:nvPr>
        </p:nvSpPr>
        <p:spPr/>
        <p:txBody>
          <a:bodyPr/>
          <a:lstStyle/>
          <a:p>
            <a:fld id="{1E1C322C-432A-4F63-BC51-9223E5CFB8A3}" type="slidenum">
              <a:rPr lang="en-GB" smtClean="0"/>
              <a:t>53</a:t>
            </a:fld>
            <a:endParaRPr lang="en-GB"/>
          </a:p>
        </p:txBody>
      </p:sp>
    </p:spTree>
    <p:extLst>
      <p:ext uri="{BB962C8B-B14F-4D97-AF65-F5344CB8AC3E}">
        <p14:creationId xmlns:p14="http://schemas.microsoft.com/office/powerpoint/2010/main" val="186088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0AAA3-5EA6-403A-6EF6-F3E862EC6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9683D-4217-541A-D57B-4BF562966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3B070-6245-209F-C1CE-B5DCC0D65C03}"/>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DAF0D449-E730-A025-05B8-2DEAF6430D12}"/>
              </a:ext>
            </a:extLst>
          </p:cNvPr>
          <p:cNvSpPr>
            <a:spLocks noGrp="1"/>
          </p:cNvSpPr>
          <p:nvPr>
            <p:ph type="sldNum" sz="quarter" idx="5"/>
          </p:nvPr>
        </p:nvSpPr>
        <p:spPr/>
        <p:txBody>
          <a:bodyPr/>
          <a:lstStyle/>
          <a:p>
            <a:fld id="{1E1C322C-432A-4F63-BC51-9223E5CFB8A3}" type="slidenum">
              <a:rPr lang="en-GB" smtClean="0"/>
              <a:t>54</a:t>
            </a:fld>
            <a:endParaRPr lang="en-GB"/>
          </a:p>
        </p:txBody>
      </p:sp>
    </p:spTree>
    <p:extLst>
      <p:ext uri="{BB962C8B-B14F-4D97-AF65-F5344CB8AC3E}">
        <p14:creationId xmlns:p14="http://schemas.microsoft.com/office/powerpoint/2010/main" val="2904249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2576-27A4-BC4E-861F-C8E203305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19489-DFFD-B78C-2F98-92766A93F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B031A-F6CF-373A-F868-D409317D0408}"/>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3D1BC94D-27F9-8D3A-32CD-5559C12A08E0}"/>
              </a:ext>
            </a:extLst>
          </p:cNvPr>
          <p:cNvSpPr>
            <a:spLocks noGrp="1"/>
          </p:cNvSpPr>
          <p:nvPr>
            <p:ph type="sldNum" sz="quarter" idx="5"/>
          </p:nvPr>
        </p:nvSpPr>
        <p:spPr/>
        <p:txBody>
          <a:bodyPr/>
          <a:lstStyle/>
          <a:p>
            <a:fld id="{1E1C322C-432A-4F63-BC51-9223E5CFB8A3}" type="slidenum">
              <a:rPr lang="en-GB" smtClean="0"/>
              <a:t>55</a:t>
            </a:fld>
            <a:endParaRPr lang="en-GB"/>
          </a:p>
        </p:txBody>
      </p:sp>
    </p:spTree>
    <p:extLst>
      <p:ext uri="{BB962C8B-B14F-4D97-AF65-F5344CB8AC3E}">
        <p14:creationId xmlns:p14="http://schemas.microsoft.com/office/powerpoint/2010/main" val="422859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556C-16DA-47E4-0D8D-83A9260BD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E3680-FAD6-4729-C8E2-9C0339EFE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E5985-EC98-E794-5AEA-0C9D54AB086E}"/>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697B03CB-819C-07D2-3982-F4BA0A495175}"/>
              </a:ext>
            </a:extLst>
          </p:cNvPr>
          <p:cNvSpPr>
            <a:spLocks noGrp="1"/>
          </p:cNvSpPr>
          <p:nvPr>
            <p:ph type="sldNum" sz="quarter" idx="5"/>
          </p:nvPr>
        </p:nvSpPr>
        <p:spPr/>
        <p:txBody>
          <a:bodyPr/>
          <a:lstStyle/>
          <a:p>
            <a:fld id="{1E1C322C-432A-4F63-BC51-9223E5CFB8A3}" type="slidenum">
              <a:rPr lang="en-GB" smtClean="0"/>
              <a:t>56</a:t>
            </a:fld>
            <a:endParaRPr lang="en-GB"/>
          </a:p>
        </p:txBody>
      </p:sp>
    </p:spTree>
    <p:extLst>
      <p:ext uri="{BB962C8B-B14F-4D97-AF65-F5344CB8AC3E}">
        <p14:creationId xmlns:p14="http://schemas.microsoft.com/office/powerpoint/2010/main" val="191460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2426-F2DB-4E98-7728-A79A3AB27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45443-8F6F-FA06-C6A2-88704B971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EEE9B-20C9-041A-3687-FD703F453508}"/>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5D0D3999-FFAA-09E6-3034-9A762FA3D57A}"/>
              </a:ext>
            </a:extLst>
          </p:cNvPr>
          <p:cNvSpPr>
            <a:spLocks noGrp="1"/>
          </p:cNvSpPr>
          <p:nvPr>
            <p:ph type="sldNum" sz="quarter" idx="5"/>
          </p:nvPr>
        </p:nvSpPr>
        <p:spPr/>
        <p:txBody>
          <a:bodyPr/>
          <a:lstStyle/>
          <a:p>
            <a:fld id="{1E1C322C-432A-4F63-BC51-9223E5CFB8A3}" type="slidenum">
              <a:rPr lang="en-GB" smtClean="0"/>
              <a:t>57</a:t>
            </a:fld>
            <a:endParaRPr lang="en-GB"/>
          </a:p>
        </p:txBody>
      </p:sp>
    </p:spTree>
    <p:extLst>
      <p:ext uri="{BB962C8B-B14F-4D97-AF65-F5344CB8AC3E}">
        <p14:creationId xmlns:p14="http://schemas.microsoft.com/office/powerpoint/2010/main" val="1564517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OB-38-Salvation-39</a:t>
            </a:r>
          </a:p>
        </p:txBody>
      </p:sp>
      <p:sp>
        <p:nvSpPr>
          <p:cNvPr id="4" name="Slide Number Placeholder 3"/>
          <p:cNvSpPr>
            <a:spLocks noGrp="1"/>
          </p:cNvSpPr>
          <p:nvPr>
            <p:ph type="sldNum" sz="quarter" idx="5"/>
          </p:nvPr>
        </p:nvSpPr>
        <p:spPr/>
        <p:txBody>
          <a:bodyPr/>
          <a:lstStyle/>
          <a:p>
            <a:fld id="{1E1C322C-432A-4F63-BC51-9223E5CFB8A3}" type="slidenum">
              <a:rPr lang="en-GB" smtClean="0"/>
              <a:t>58</a:t>
            </a:fld>
            <a:endParaRPr lang="en-GB"/>
          </a:p>
        </p:txBody>
      </p:sp>
    </p:spTree>
    <p:extLst>
      <p:ext uri="{BB962C8B-B14F-4D97-AF65-F5344CB8AC3E}">
        <p14:creationId xmlns:p14="http://schemas.microsoft.com/office/powerpoint/2010/main" val="151185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779D3AE-C82D-2043-99FB-AD31B3B50AF5}" type="slidenum">
              <a:rPr lang="zh-CN" altLang="en-US" sz="1200">
                <a:solidFill>
                  <a:prstClr val="black"/>
                </a:solidFill>
                <a:latin typeface="Times New Roman" charset="0"/>
                <a:ea typeface="SimSun" charset="0"/>
                <a:cs typeface="SimSun" charset="0"/>
              </a:rPr>
              <a:pPr/>
              <a:t>4</a:t>
            </a:fld>
            <a:endParaRPr lang="en-US" altLang="zh-CN" sz="1200">
              <a:solidFill>
                <a:prstClr val="black"/>
              </a:solidFill>
              <a:latin typeface="Times New Roman" charset="0"/>
              <a:ea typeface="SimSun" charset="0"/>
              <a:cs typeface="SimSun"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82131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CCF253-6B82-C545-9317-8A12BB372EA7}"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614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5AC0301-EDDF-4F84-9567-A296B95620A7}" type="slidenum">
              <a:rPr kumimoji="0" lang="en-GB" altLang="en-US" sz="12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mn-cs"/>
              </a:rPr>
              <a:pPr marL="0" marR="0" lvl="0" indent="0" algn="r" defTabSz="449263" rtl="0" eaLnBrk="0" fontAlgn="base" latinLnBrk="0" hangingPunct="0">
                <a:lnSpc>
                  <a:spcPct val="100000"/>
                </a:lnSpc>
                <a:spcBef>
                  <a:spcPct val="0"/>
                </a:spcBef>
                <a:spcAft>
                  <a:spcPct val="0"/>
                </a:spcAft>
                <a:buClr>
                  <a:srgbClr val="000000"/>
                </a:buClr>
                <a:buSzPct val="100000"/>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en-US" sz="12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mn-cs"/>
            </a:endParaRPr>
          </a:p>
        </p:txBody>
      </p:sp>
      <p:sp>
        <p:nvSpPr>
          <p:cNvPr id="921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9pPr>
          </a:lstStyle>
          <a:p>
            <a:pPr marL="0" marR="0" lvl="0" indent="0" algn="l" defTabSz="449263" rtl="0" eaLnBrk="0" fontAlgn="base" latinLnBrk="0" hangingPunct="0">
              <a:lnSpc>
                <a:spcPct val="89000"/>
              </a:lnSpc>
              <a:spcBef>
                <a:spcPct val="0"/>
              </a:spcBef>
              <a:spcAft>
                <a:spcPct val="0"/>
              </a:spcAft>
              <a:buClr>
                <a:srgbClr val="FFFFFF"/>
              </a:buClr>
              <a:buSzPct val="100000"/>
              <a:buFont typeface="Arial" pitchFamily="34" charset="0"/>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92162" name="Text Box 2"/>
          <p:cNvSpPr>
            <a:spLocks noGrp="1" noChangeArrowheads="1"/>
          </p:cNvSpPr>
          <p:nvPr>
            <p:ph type="body"/>
          </p:nvPr>
        </p:nvSpPr>
        <p:spPr>
          <a:xfrm>
            <a:off x="914400" y="4343400"/>
            <a:ext cx="5022850" cy="4114800"/>
          </a:xfrm>
          <a:noFill/>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7889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709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zh-CN" altLang="en-US" dirty="0">
                <a:latin typeface="Times New Roman" charset="0"/>
                <a:ea typeface="ＭＳ Ｐゴシック" charset="0"/>
                <a:cs typeface="ＭＳ Ｐゴシック" charset="0"/>
              </a:rPr>
              <a:t>当我们犯罪时我们与神仍然有关系吗？是的！</a:t>
            </a:r>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zh-CN" altLang="en-US" baseline="0" dirty="0">
                <a:latin typeface="Times New Roman" charset="0"/>
                <a:ea typeface="ＭＳ Ｐゴシック" charset="0"/>
                <a:cs typeface="ＭＳ Ｐゴシック" charset="0"/>
              </a:rPr>
              <a:t>罪不阻碍我们与神的关系但会阻碍我们与神的交通。</a:t>
            </a:r>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zh-CN" altLang="en-US" baseline="0" dirty="0">
                <a:latin typeface="Times New Roman" charset="0"/>
                <a:ea typeface="ＭＳ Ｐゴシック" charset="0"/>
                <a:cs typeface="ＭＳ Ｐゴシック" charset="0"/>
              </a:rPr>
              <a:t>旧约中的献祭并不能帮助人与神建立关系，而是帮助人恢复与神的交通。</a:t>
            </a:r>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771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OB-38-Salvation-11</a:t>
            </a:r>
          </a:p>
          <a:p>
            <a:pPr eaLnBrk="1" hangingPunct="1"/>
            <a:r>
              <a:rPr lang="en-US" dirty="0">
                <a:latin typeface="Times New Roman" charset="0"/>
                <a:ea typeface="ＭＳ Ｐゴシック" charset="0"/>
                <a:cs typeface="ＭＳ Ｐゴシック" charset="0"/>
              </a:rPr>
              <a:t>OS-03-Leviticus-130</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375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0" name="Rectangle 18"/>
            <p:cNvSpPr>
              <a:spLocks noChangeArrowheads="1"/>
            </p:cNvSpPr>
            <p:nvPr userDrawn="1"/>
          </p:nvSpPr>
          <p:spPr bwMode="hidden">
            <a:xfrm rot="39991575" flipH="1" flipV="1">
              <a:off x="5369"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20" name="Rectangle 220"/>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221" name="Rectangle 221"/>
          <p:cNvSpPr>
            <a:spLocks noGrp="1" noChangeArrowheads="1"/>
          </p:cNvSpPr>
          <p:nvPr>
            <p:ph type="ftr" sz="quarter" idx="11"/>
          </p:nvPr>
        </p:nvSpPr>
        <p:spPr>
          <a:xfrm>
            <a:off x="3124200" y="6248400"/>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222" name="Rectangle 222"/>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C75A2B46-B745-4B41-9151-458FF9B5476F}" type="slidenum">
              <a:rPr lang="en-US" altLang="en-US"/>
              <a:pPr/>
              <a:t>‹#›</a:t>
            </a:fld>
            <a:endParaRPr lang="en-US" altLang="en-US"/>
          </a:p>
        </p:txBody>
      </p:sp>
    </p:spTree>
    <p:extLst>
      <p:ext uri="{BB962C8B-B14F-4D97-AF65-F5344CB8AC3E}">
        <p14:creationId xmlns:p14="http://schemas.microsoft.com/office/powerpoint/2010/main" val="82266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B2FA0448-5FD6-4C4B-A413-AFEE3A97579C}"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063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35005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34452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600984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165297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446965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514442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40497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538242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24563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44038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BE0B042B-E809-4A74-86A1-CDDA37D58ED4}"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1226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1340757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8787165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58628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9993346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2208485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589727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4365546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2902482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5464658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292974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2C01A6A7-DBE3-4D3A-8F5D-BA8C793FEEC5}"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77499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892193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460719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315370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87827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812910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778125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341874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27029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356501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9107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B3CBE40-FDB6-4711-98A3-90C41A963E6C}" type="slidenum">
              <a:rPr lang="en-US" altLang="en-US"/>
              <a:pPr/>
              <a:t>‹#›</a:t>
            </a:fld>
            <a:endParaRPr lang="en-US" altLang="en-US"/>
          </a:p>
        </p:txBody>
      </p:sp>
      <p:sp>
        <p:nvSpPr>
          <p:cNvPr id="7" name="Rectangle 219"/>
          <p:cNvSpPr>
            <a:spLocks noGrp="1" noChangeArrowheads="1"/>
          </p:cNvSpPr>
          <p:nvPr>
            <p:ph type="dt" sz="half" idx="11"/>
          </p:nvPr>
        </p:nvSpPr>
        <p:spPr>
          <a:ln/>
        </p:spPr>
        <p:txBody>
          <a:bodyPr/>
          <a:lstStyle>
            <a:lvl1pPr>
              <a:defRPr/>
            </a:lvl1pPr>
          </a:lstStyle>
          <a:p>
            <a:endParaRPr lang="en-US" altLang="en-US"/>
          </a:p>
        </p:txBody>
      </p:sp>
      <p:sp>
        <p:nvSpPr>
          <p:cNvPr id="8"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46835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459298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85210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057599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53107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lgn="r" eaLnBrk="0" hangingPunct="0">
              <a:spcBef>
                <a:spcPct val="0"/>
              </a:spcBef>
              <a:buClrTx/>
              <a:buFontTx/>
              <a:buNone/>
              <a:defRPr/>
            </a:pPr>
            <a:endParaRPr lang="en-US" sz="1400">
              <a:solidFill>
                <a:srgbClr val="000000"/>
              </a:solidFill>
              <a:effectLst/>
              <a:latin typeface="Arial Narrow" pitchFamily="34" charset="0"/>
              <a:ea typeface="+mn-ea"/>
              <a:cs typeface="Times New Roman" pitchFamily="18"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fld id="{251A5CA0-A996-264E-974F-72FA17AE798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300295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909A0F1E-0CF3-2F49-B045-1AE5648ACF2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842361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7115DE0F-C4C8-3243-8E18-29052C49F44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23063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89EC2690-EF66-A643-9D28-5E8BBD94AB7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470726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fld id="{F0593410-CC64-DD4B-B900-2211496A5680}"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542144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fld id="{F8009416-B6EB-8C48-AC12-7060F220A87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80033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81109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fld id="{763F51CB-0AE9-E94B-AC97-744A7E77CB97}"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519331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E0D98EFD-3817-AD49-842A-609DCDBE267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754061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6D220877-0535-B04F-8556-F8505F685112}"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9477578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4D6D3825-CF49-7C4D-889B-6B00CB97A1AA}"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2188279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E88ADFF9-45BE-A644-9840-B61BB70E3B03}"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078555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41667852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4609895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904520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5579659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90148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508710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8661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9701325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6561924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15269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5526082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1361062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9066867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70084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8192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81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14712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188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6435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8950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617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0421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8753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453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08756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309929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644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908675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9008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22845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0550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3852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626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6224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90859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2166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3965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7321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04582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46159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214576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53860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60797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879558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865247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83108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611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738524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0135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377285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035736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229956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785463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978108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267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97294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60511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92626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14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56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AD0F1D3E-A2D1-4042-B443-F74725A34BD8}"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83331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618340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1932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53540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76740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3455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9952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471718"/>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01915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618060"/>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04870"/>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46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930576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72"/>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211699"/>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15023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94982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335810"/>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02438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59039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26619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699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35278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8592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grpSp>
      </p:grpSp>
      <p:sp>
        <p:nvSpPr>
          <p:cNvPr id="31772"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1773"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1" name="Rectangle 31"/>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2" name="Rectangle 32"/>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CF0F02D1-7AAA-4669-87AA-E2DC8988BFA4}" type="slidenum">
              <a:rPr lang="en-US" altLang="en-US"/>
              <a:pPr>
                <a:buClr>
                  <a:srgbClr val="330099"/>
                </a:buClr>
              </a:pPr>
              <a:t>‹#›</a:t>
            </a:fld>
            <a:endParaRPr lang="en-US" altLang="en-US"/>
          </a:p>
        </p:txBody>
      </p:sp>
    </p:spTree>
    <p:extLst>
      <p:ext uri="{BB962C8B-B14F-4D97-AF65-F5344CB8AC3E}">
        <p14:creationId xmlns:p14="http://schemas.microsoft.com/office/powerpoint/2010/main" val="2671711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EC79714-43F9-479F-A6A8-C82E439E42C1}" type="slidenum">
              <a:rPr lang="en-US" altLang="en-US"/>
              <a:pPr>
                <a:buClr>
                  <a:srgbClr val="330099"/>
                </a:buClr>
              </a:pPr>
              <a:t>‹#›</a:t>
            </a:fld>
            <a:endParaRPr lang="en-US" altLang="en-US"/>
          </a:p>
        </p:txBody>
      </p:sp>
    </p:spTree>
    <p:extLst>
      <p:ext uri="{BB962C8B-B14F-4D97-AF65-F5344CB8AC3E}">
        <p14:creationId xmlns:p14="http://schemas.microsoft.com/office/powerpoint/2010/main" val="1940613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0D09FD6-A91C-4306-88E4-30B15CA860F2}" type="slidenum">
              <a:rPr lang="en-US" altLang="en-US"/>
              <a:pPr>
                <a:buClr>
                  <a:srgbClr val="330099"/>
                </a:buClr>
              </a:pPr>
              <a:t>‹#›</a:t>
            </a:fld>
            <a:endParaRPr lang="en-US" altLang="en-US"/>
          </a:p>
        </p:txBody>
      </p:sp>
    </p:spTree>
    <p:extLst>
      <p:ext uri="{BB962C8B-B14F-4D97-AF65-F5344CB8AC3E}">
        <p14:creationId xmlns:p14="http://schemas.microsoft.com/office/powerpoint/2010/main" val="49633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A4310E32-D088-4AF8-B9E7-F87237D1EC03}"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83460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FDA169C9-5C56-45FA-A41A-DCE26EE6D9D2}" type="slidenum">
              <a:rPr lang="en-US" altLang="en-US"/>
              <a:pPr>
                <a:buClr>
                  <a:srgbClr val="330099"/>
                </a:buClr>
              </a:pPr>
              <a:t>‹#›</a:t>
            </a:fld>
            <a:endParaRPr lang="en-US" altLang="en-US"/>
          </a:p>
        </p:txBody>
      </p:sp>
    </p:spTree>
    <p:extLst>
      <p:ext uri="{BB962C8B-B14F-4D97-AF65-F5344CB8AC3E}">
        <p14:creationId xmlns:p14="http://schemas.microsoft.com/office/powerpoint/2010/main" val="3262324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8"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9"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18E4E3B3-C3A7-4CF2-B085-B7E775522B3C}" type="slidenum">
              <a:rPr lang="en-US" altLang="en-US"/>
              <a:pPr>
                <a:buClr>
                  <a:srgbClr val="330099"/>
                </a:buClr>
              </a:pPr>
              <a:t>‹#›</a:t>
            </a:fld>
            <a:endParaRPr lang="en-US" altLang="en-US"/>
          </a:p>
        </p:txBody>
      </p:sp>
    </p:spTree>
    <p:extLst>
      <p:ext uri="{BB962C8B-B14F-4D97-AF65-F5344CB8AC3E}">
        <p14:creationId xmlns:p14="http://schemas.microsoft.com/office/powerpoint/2010/main" val="1303850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4"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C9FEBF14-4A01-4B40-8482-8FE884D52D80}" type="slidenum">
              <a:rPr lang="en-US" altLang="en-US"/>
              <a:pPr>
                <a:buClr>
                  <a:srgbClr val="330099"/>
                </a:buClr>
              </a:pPr>
              <a:t>‹#›</a:t>
            </a:fld>
            <a:endParaRPr lang="en-US" altLang="en-US"/>
          </a:p>
        </p:txBody>
      </p:sp>
    </p:spTree>
    <p:extLst>
      <p:ext uri="{BB962C8B-B14F-4D97-AF65-F5344CB8AC3E}">
        <p14:creationId xmlns:p14="http://schemas.microsoft.com/office/powerpoint/2010/main" val="2378211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4"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5835C916-9F02-4B09-A84B-334C28FA557D}" type="slidenum">
              <a:rPr lang="en-US" altLang="en-US"/>
              <a:pPr>
                <a:buClr>
                  <a:srgbClr val="330099"/>
                </a:buClr>
              </a:pPr>
              <a:t>‹#›</a:t>
            </a:fld>
            <a:endParaRPr lang="en-US" altLang="en-US"/>
          </a:p>
        </p:txBody>
      </p:sp>
    </p:spTree>
    <p:extLst>
      <p:ext uri="{BB962C8B-B14F-4D97-AF65-F5344CB8AC3E}">
        <p14:creationId xmlns:p14="http://schemas.microsoft.com/office/powerpoint/2010/main" val="1939496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74265FF-B166-466E-BE8E-00AC8113115F}" type="slidenum">
              <a:rPr lang="en-US" altLang="en-US"/>
              <a:pPr>
                <a:buClr>
                  <a:srgbClr val="330099"/>
                </a:buClr>
              </a:pPr>
              <a:t>‹#›</a:t>
            </a:fld>
            <a:endParaRPr lang="en-US" altLang="en-US"/>
          </a:p>
        </p:txBody>
      </p:sp>
    </p:spTree>
    <p:extLst>
      <p:ext uri="{BB962C8B-B14F-4D97-AF65-F5344CB8AC3E}">
        <p14:creationId xmlns:p14="http://schemas.microsoft.com/office/powerpoint/2010/main" val="1717658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A53E6F51-95C2-483D-8A8D-A8C6E9AD55EA}" type="slidenum">
              <a:rPr lang="en-US" altLang="en-US"/>
              <a:pPr>
                <a:buClr>
                  <a:srgbClr val="330099"/>
                </a:buClr>
              </a:pPr>
              <a:t>‹#›</a:t>
            </a:fld>
            <a:endParaRPr lang="en-US" altLang="en-US"/>
          </a:p>
        </p:txBody>
      </p:sp>
    </p:spTree>
    <p:extLst>
      <p:ext uri="{BB962C8B-B14F-4D97-AF65-F5344CB8AC3E}">
        <p14:creationId xmlns:p14="http://schemas.microsoft.com/office/powerpoint/2010/main" val="3174891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57C9FA2B-8946-4029-BBA5-F751D084857B}" type="slidenum">
              <a:rPr lang="en-US" altLang="en-US"/>
              <a:pPr>
                <a:buClr>
                  <a:srgbClr val="330099"/>
                </a:buClr>
              </a:pPr>
              <a:t>‹#›</a:t>
            </a:fld>
            <a:endParaRPr lang="en-US" altLang="en-US"/>
          </a:p>
        </p:txBody>
      </p:sp>
    </p:spTree>
    <p:extLst>
      <p:ext uri="{BB962C8B-B14F-4D97-AF65-F5344CB8AC3E}">
        <p14:creationId xmlns:p14="http://schemas.microsoft.com/office/powerpoint/2010/main" val="777975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FB845807-1C39-4C0C-A397-414AFF808A9F}" type="slidenum">
              <a:rPr lang="en-US" altLang="en-US"/>
              <a:pPr>
                <a:buClr>
                  <a:srgbClr val="330099"/>
                </a:buClr>
              </a:pPr>
              <a:t>‹#›</a:t>
            </a:fld>
            <a:endParaRPr lang="en-US" altLang="en-US"/>
          </a:p>
        </p:txBody>
      </p:sp>
    </p:spTree>
    <p:extLst>
      <p:ext uri="{BB962C8B-B14F-4D97-AF65-F5344CB8AC3E}">
        <p14:creationId xmlns:p14="http://schemas.microsoft.com/office/powerpoint/2010/main" val="635567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8397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5"/>
          <p:cNvSpPr>
            <a:spLocks noGrp="1" noChangeArrowheads="1"/>
          </p:cNvSpPr>
          <p:nvPr>
            <p:ph type="ftr" sz="quarter" idx="11"/>
          </p:nvPr>
        </p:nvSpPr>
        <p:spPr>
          <a:xfrm>
            <a:off x="3505200" y="6248400"/>
            <a:ext cx="28956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6"/>
          <p:cNvSpPr>
            <a:spLocks noGrp="1" noChangeArrowheads="1"/>
          </p:cNvSpPr>
          <p:nvPr>
            <p:ph type="sldNum" sz="quarter" idx="12"/>
          </p:nvPr>
        </p:nvSpPr>
        <p:spPr>
          <a:xfrm>
            <a:off x="7086600" y="6248400"/>
            <a:ext cx="19050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493764A3-39DD-4A80-938D-DCBB3C59F357}" type="slidenum">
              <a:rPr lang="en-US" altLang="en-US"/>
              <a:pPr>
                <a:buClr>
                  <a:srgbClr val="CE9090"/>
                </a:buClr>
              </a:pPr>
              <a:t>‹#›</a:t>
            </a:fld>
            <a:endParaRPr lang="en-US" altLang="en-US"/>
          </a:p>
        </p:txBody>
      </p:sp>
    </p:spTree>
    <p:extLst>
      <p:ext uri="{BB962C8B-B14F-4D97-AF65-F5344CB8AC3E}">
        <p14:creationId xmlns:p14="http://schemas.microsoft.com/office/powerpoint/2010/main" val="27482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E5766AC6-1240-4512-9699-8B12AA0AC102}" type="slidenum">
              <a:rPr lang="en-US" altLang="en-US"/>
              <a:pPr>
                <a:buClr>
                  <a:srgbClr val="CE9090"/>
                </a:buClr>
              </a:pPr>
              <a:t>‹#›</a:t>
            </a:fld>
            <a:endParaRPr lang="en-US" altLang="en-US"/>
          </a:p>
        </p:txBody>
      </p:sp>
    </p:spTree>
    <p:extLst>
      <p:ext uri="{BB962C8B-B14F-4D97-AF65-F5344CB8AC3E}">
        <p14:creationId xmlns:p14="http://schemas.microsoft.com/office/powerpoint/2010/main" val="167683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C425EB81-388A-4FE4-98B8-DB53A5B61A23}"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23653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631663E-BC52-4B84-99BA-F922F3C41172}" type="slidenum">
              <a:rPr lang="en-US" altLang="en-US"/>
              <a:pPr>
                <a:buClr>
                  <a:srgbClr val="CE9090"/>
                </a:buClr>
              </a:pPr>
              <a:t>‹#›</a:t>
            </a:fld>
            <a:endParaRPr lang="en-US" altLang="en-US"/>
          </a:p>
        </p:txBody>
      </p:sp>
    </p:spTree>
    <p:extLst>
      <p:ext uri="{BB962C8B-B14F-4D97-AF65-F5344CB8AC3E}">
        <p14:creationId xmlns:p14="http://schemas.microsoft.com/office/powerpoint/2010/main" val="3347190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70C4FB3-9C2B-4AEB-A94C-D8F7B0442FD5}" type="slidenum">
              <a:rPr lang="en-US" altLang="en-US"/>
              <a:pPr>
                <a:buClr>
                  <a:srgbClr val="CE9090"/>
                </a:buClr>
              </a:pPr>
              <a:t>‹#›</a:t>
            </a:fld>
            <a:endParaRPr lang="en-US" altLang="en-US"/>
          </a:p>
        </p:txBody>
      </p:sp>
    </p:spTree>
    <p:extLst>
      <p:ext uri="{BB962C8B-B14F-4D97-AF65-F5344CB8AC3E}">
        <p14:creationId xmlns:p14="http://schemas.microsoft.com/office/powerpoint/2010/main" val="405912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8"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9"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74EFF768-F4F0-4891-8FD7-C4DA4CC2EDCB}" type="slidenum">
              <a:rPr lang="en-US" altLang="en-US"/>
              <a:pPr>
                <a:buClr>
                  <a:srgbClr val="CE9090"/>
                </a:buClr>
              </a:pPr>
              <a:t>‹#›</a:t>
            </a:fld>
            <a:endParaRPr lang="en-US" altLang="en-US"/>
          </a:p>
        </p:txBody>
      </p:sp>
    </p:spTree>
    <p:extLst>
      <p:ext uri="{BB962C8B-B14F-4D97-AF65-F5344CB8AC3E}">
        <p14:creationId xmlns:p14="http://schemas.microsoft.com/office/powerpoint/2010/main" val="2807270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4"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0F370EF3-3B10-45EB-B980-9C594898C066}" type="slidenum">
              <a:rPr lang="en-US" altLang="en-US"/>
              <a:pPr>
                <a:buClr>
                  <a:srgbClr val="CE9090"/>
                </a:buClr>
              </a:pPr>
              <a:t>‹#›</a:t>
            </a:fld>
            <a:endParaRPr lang="en-US" altLang="en-US"/>
          </a:p>
        </p:txBody>
      </p:sp>
    </p:spTree>
    <p:extLst>
      <p:ext uri="{BB962C8B-B14F-4D97-AF65-F5344CB8AC3E}">
        <p14:creationId xmlns:p14="http://schemas.microsoft.com/office/powerpoint/2010/main" val="951639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3"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4"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C0C9B72-F012-4748-997D-728E408E0F8D}" type="slidenum">
              <a:rPr lang="en-US" altLang="en-US"/>
              <a:pPr>
                <a:buClr>
                  <a:srgbClr val="CE9090"/>
                </a:buClr>
              </a:pPr>
              <a:t>‹#›</a:t>
            </a:fld>
            <a:endParaRPr lang="en-US" altLang="en-US"/>
          </a:p>
        </p:txBody>
      </p:sp>
    </p:spTree>
    <p:extLst>
      <p:ext uri="{BB962C8B-B14F-4D97-AF65-F5344CB8AC3E}">
        <p14:creationId xmlns:p14="http://schemas.microsoft.com/office/powerpoint/2010/main" val="93121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D1B039AA-52FA-4A1D-BD4D-285D0044723A}" type="slidenum">
              <a:rPr lang="en-US" altLang="en-US"/>
              <a:pPr>
                <a:buClr>
                  <a:srgbClr val="CE9090"/>
                </a:buClr>
              </a:pPr>
              <a:t>‹#›</a:t>
            </a:fld>
            <a:endParaRPr lang="en-US" altLang="en-US"/>
          </a:p>
        </p:txBody>
      </p:sp>
    </p:spTree>
    <p:extLst>
      <p:ext uri="{BB962C8B-B14F-4D97-AF65-F5344CB8AC3E}">
        <p14:creationId xmlns:p14="http://schemas.microsoft.com/office/powerpoint/2010/main" val="1430116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2C323EC-505E-45AF-A9AB-13D40A797C80}" type="slidenum">
              <a:rPr lang="en-US" altLang="en-US"/>
              <a:pPr>
                <a:buClr>
                  <a:srgbClr val="CE9090"/>
                </a:buClr>
              </a:pPr>
              <a:t>‹#›</a:t>
            </a:fld>
            <a:endParaRPr lang="en-US" altLang="en-US"/>
          </a:p>
        </p:txBody>
      </p:sp>
    </p:spTree>
    <p:extLst>
      <p:ext uri="{BB962C8B-B14F-4D97-AF65-F5344CB8AC3E}">
        <p14:creationId xmlns:p14="http://schemas.microsoft.com/office/powerpoint/2010/main" val="3939036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A0157AF3-12F4-467F-AEBE-1269116DAA7B}" type="slidenum">
              <a:rPr lang="en-US" altLang="en-US"/>
              <a:pPr>
                <a:buClr>
                  <a:srgbClr val="CE9090"/>
                </a:buClr>
              </a:pPr>
              <a:t>‹#›</a:t>
            </a:fld>
            <a:endParaRPr lang="en-US" altLang="en-US"/>
          </a:p>
        </p:txBody>
      </p:sp>
    </p:spTree>
    <p:extLst>
      <p:ext uri="{BB962C8B-B14F-4D97-AF65-F5344CB8AC3E}">
        <p14:creationId xmlns:p14="http://schemas.microsoft.com/office/powerpoint/2010/main" val="3888665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6310C10B-2519-4C0A-9148-144E8B7CB7FE}" type="slidenum">
              <a:rPr lang="en-US" altLang="en-US"/>
              <a:pPr>
                <a:buClr>
                  <a:srgbClr val="CE9090"/>
                </a:buClr>
              </a:pPr>
              <a:t>‹#›</a:t>
            </a:fld>
            <a:endParaRPr lang="en-US" altLang="en-US"/>
          </a:p>
        </p:txBody>
      </p:sp>
    </p:spTree>
    <p:extLst>
      <p:ext uri="{BB962C8B-B14F-4D97-AF65-F5344CB8AC3E}">
        <p14:creationId xmlns:p14="http://schemas.microsoft.com/office/powerpoint/2010/main" val="3680203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951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1D0CA48A-DE43-4A95-B7B8-C63069F2CF44}"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endParaRPr lang="en-US" altLang="en-US"/>
          </a:p>
        </p:txBody>
      </p:sp>
      <p:sp>
        <p:nvSpPr>
          <p:cNvPr id="9"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76029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00126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82006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9681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29363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0382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78244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85395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2533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80069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684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CCC20D57-77B8-4CFC-B1B9-E42813A4D7D9}"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endParaRPr lang="en-US" altLang="en-US"/>
          </a:p>
        </p:txBody>
      </p:sp>
      <p:sp>
        <p:nvSpPr>
          <p:cNvPr id="5"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59160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71577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73160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6195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32496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40133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98708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60875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32089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65726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3290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F930700C-E7D0-4BCF-9628-7AA75E30BDBD}"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endParaRPr lang="en-US" altLang="en-US"/>
          </a:p>
        </p:txBody>
      </p:sp>
      <p:sp>
        <p:nvSpPr>
          <p:cNvPr id="4"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7725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8240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04352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35951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452899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46486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521F058-9C82-4165-A726-52980F1CCA4D}" type="slidenum">
              <a:rPr lang="en-US" altLang="en-US"/>
              <a:pPr>
                <a:buClr>
                  <a:srgbClr val="66CCFF"/>
                </a:buClr>
              </a:pPr>
              <a:t>‹#›</a:t>
            </a:fld>
            <a:endParaRPr lang="en-US" altLang="en-US"/>
          </a:p>
        </p:txBody>
      </p:sp>
    </p:spTree>
    <p:extLst>
      <p:ext uri="{BB962C8B-B14F-4D97-AF65-F5344CB8AC3E}">
        <p14:creationId xmlns:p14="http://schemas.microsoft.com/office/powerpoint/2010/main" val="3234501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74BCB24A-2800-4AB3-8DB2-BF4A9271C198}" type="slidenum">
              <a:rPr lang="en-US" altLang="en-US"/>
              <a:pPr>
                <a:buClr>
                  <a:srgbClr val="66CCFF"/>
                </a:buClr>
              </a:pPr>
              <a:t>‹#›</a:t>
            </a:fld>
            <a:endParaRPr lang="en-US" altLang="en-US"/>
          </a:p>
        </p:txBody>
      </p:sp>
    </p:spTree>
    <p:extLst>
      <p:ext uri="{BB962C8B-B14F-4D97-AF65-F5344CB8AC3E}">
        <p14:creationId xmlns:p14="http://schemas.microsoft.com/office/powerpoint/2010/main" val="841687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70A2AE7-415C-4880-9336-63E29C420CFE}" type="slidenum">
              <a:rPr lang="en-US" altLang="en-US"/>
              <a:pPr>
                <a:buClr>
                  <a:srgbClr val="66CCFF"/>
                </a:buClr>
              </a:pPr>
              <a:t>‹#›</a:t>
            </a:fld>
            <a:endParaRPr lang="en-US" altLang="en-US"/>
          </a:p>
        </p:txBody>
      </p:sp>
    </p:spTree>
    <p:extLst>
      <p:ext uri="{BB962C8B-B14F-4D97-AF65-F5344CB8AC3E}">
        <p14:creationId xmlns:p14="http://schemas.microsoft.com/office/powerpoint/2010/main" val="3504217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9C8AE47-E785-4D5E-A042-F5BF0F04E1E6}" type="slidenum">
              <a:rPr lang="en-US" altLang="en-US"/>
              <a:pPr>
                <a:buClr>
                  <a:srgbClr val="66CCFF"/>
                </a:buClr>
              </a:pPr>
              <a:t>‹#›</a:t>
            </a:fld>
            <a:endParaRPr lang="en-US" altLang="en-US"/>
          </a:p>
        </p:txBody>
      </p:sp>
    </p:spTree>
    <p:extLst>
      <p:ext uri="{BB962C8B-B14F-4D97-AF65-F5344CB8AC3E}">
        <p14:creationId xmlns:p14="http://schemas.microsoft.com/office/powerpoint/2010/main" val="355374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8"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9"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A0CAF13F-01B2-43B5-B7B4-6AFDD3279F2C}" type="slidenum">
              <a:rPr lang="en-US" altLang="en-US"/>
              <a:pPr>
                <a:buClr>
                  <a:srgbClr val="66CCFF"/>
                </a:buClr>
              </a:pPr>
              <a:t>‹#›</a:t>
            </a:fld>
            <a:endParaRPr lang="en-US" altLang="en-US"/>
          </a:p>
        </p:txBody>
      </p:sp>
    </p:spTree>
    <p:extLst>
      <p:ext uri="{BB962C8B-B14F-4D97-AF65-F5344CB8AC3E}">
        <p14:creationId xmlns:p14="http://schemas.microsoft.com/office/powerpoint/2010/main" val="386645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E7C094D2-8F70-49D1-8AA6-29BA18472BA6}"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06093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0EF3CD8B-664B-411A-9FBC-32396724DD8D}" type="slidenum">
              <a:rPr lang="en-US" altLang="en-US"/>
              <a:pPr>
                <a:buClr>
                  <a:srgbClr val="66CCFF"/>
                </a:buClr>
              </a:pPr>
              <a:t>‹#›</a:t>
            </a:fld>
            <a:endParaRPr lang="en-US" altLang="en-US"/>
          </a:p>
        </p:txBody>
      </p:sp>
    </p:spTree>
    <p:extLst>
      <p:ext uri="{BB962C8B-B14F-4D97-AF65-F5344CB8AC3E}">
        <p14:creationId xmlns:p14="http://schemas.microsoft.com/office/powerpoint/2010/main" val="513128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3"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FB73EBF5-09F9-4FE5-988C-F5B1BFE56315}" type="slidenum">
              <a:rPr lang="en-US" altLang="en-US"/>
              <a:pPr>
                <a:buClr>
                  <a:srgbClr val="66CCFF"/>
                </a:buClr>
              </a:pPr>
              <a:t>‹#›</a:t>
            </a:fld>
            <a:endParaRPr lang="en-US" altLang="en-US"/>
          </a:p>
        </p:txBody>
      </p:sp>
    </p:spTree>
    <p:extLst>
      <p:ext uri="{BB962C8B-B14F-4D97-AF65-F5344CB8AC3E}">
        <p14:creationId xmlns:p14="http://schemas.microsoft.com/office/powerpoint/2010/main" val="2353005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43CE3575-1977-4992-B7A3-33BD63719183}" type="slidenum">
              <a:rPr lang="en-US" altLang="en-US"/>
              <a:pPr>
                <a:buClr>
                  <a:srgbClr val="66CCFF"/>
                </a:buClr>
              </a:pPr>
              <a:t>‹#›</a:t>
            </a:fld>
            <a:endParaRPr lang="en-US" altLang="en-US"/>
          </a:p>
        </p:txBody>
      </p:sp>
    </p:spTree>
    <p:extLst>
      <p:ext uri="{BB962C8B-B14F-4D97-AF65-F5344CB8AC3E}">
        <p14:creationId xmlns:p14="http://schemas.microsoft.com/office/powerpoint/2010/main" val="3052700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56563AD-B954-4BFC-833D-73E9EC86617C}" type="slidenum">
              <a:rPr lang="en-US" altLang="en-US"/>
              <a:pPr>
                <a:buClr>
                  <a:srgbClr val="66CCFF"/>
                </a:buClr>
              </a:pPr>
              <a:t>‹#›</a:t>
            </a:fld>
            <a:endParaRPr lang="en-US" altLang="en-US"/>
          </a:p>
        </p:txBody>
      </p:sp>
    </p:spTree>
    <p:extLst>
      <p:ext uri="{BB962C8B-B14F-4D97-AF65-F5344CB8AC3E}">
        <p14:creationId xmlns:p14="http://schemas.microsoft.com/office/powerpoint/2010/main" val="693862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B8FD29CC-9F89-43AF-9FC7-6AE68C82B09C}" type="slidenum">
              <a:rPr lang="en-US" altLang="en-US"/>
              <a:pPr>
                <a:buClr>
                  <a:srgbClr val="66CCFF"/>
                </a:buClr>
              </a:pPr>
              <a:t>‹#›</a:t>
            </a:fld>
            <a:endParaRPr lang="en-US" altLang="en-US"/>
          </a:p>
        </p:txBody>
      </p:sp>
    </p:spTree>
    <p:extLst>
      <p:ext uri="{BB962C8B-B14F-4D97-AF65-F5344CB8AC3E}">
        <p14:creationId xmlns:p14="http://schemas.microsoft.com/office/powerpoint/2010/main" val="2114464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27AB4793-2FEF-4754-BAD9-F331B74CDAD2}" type="slidenum">
              <a:rPr lang="en-US" altLang="en-US"/>
              <a:pPr>
                <a:buClr>
                  <a:srgbClr val="66CCFF"/>
                </a:buClr>
              </a:pPr>
              <a:t>‹#›</a:t>
            </a:fld>
            <a:endParaRPr lang="en-US" altLang="en-US"/>
          </a:p>
        </p:txBody>
      </p:sp>
    </p:spTree>
    <p:extLst>
      <p:ext uri="{BB962C8B-B14F-4D97-AF65-F5344CB8AC3E}">
        <p14:creationId xmlns:p14="http://schemas.microsoft.com/office/powerpoint/2010/main" val="3215402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4183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279550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516387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8149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6495F48-1533-44EA-BD3F-73EE55915814}"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67910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22896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57597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18046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883277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11490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66597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45553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58107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36780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84246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1.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wmf"/><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5.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8.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xmlns="" w="9525">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EC5A9DF3-C56E-426E-B196-0DB7552F3AD6}" type="slidenum">
              <a:rPr lang="en-US" altLang="en-US"/>
              <a:pPr/>
              <a:t>‹#›</a:t>
            </a:fld>
            <a:endParaRPr lang="en-US" altLang="en-US"/>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7"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682"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spcBef>
                <a:spcPct val="0"/>
              </a:spcBef>
              <a:buClrTx/>
              <a:buFontTx/>
              <a:buNone/>
              <a:defRPr/>
            </a:pPr>
            <a:fld id="{61F442D0-A11F-2640-8129-5D1BEF7A3C1E}" type="slidenum">
              <a:rPr lang="en-US"/>
              <a:pPr>
                <a:spcBef>
                  <a:spcPct val="0"/>
                </a:spcBef>
                <a:buClrTx/>
                <a:buFontTx/>
                <a:buNone/>
                <a:defRPr/>
              </a:pPr>
              <a:t>‹#›</a:t>
            </a:fld>
            <a:endParaRPr lang="en-US"/>
          </a:p>
        </p:txBody>
      </p:sp>
    </p:spTree>
    <p:extLst>
      <p:ext uri="{BB962C8B-B14F-4D97-AF65-F5344CB8AC3E}">
        <p14:creationId xmlns:p14="http://schemas.microsoft.com/office/powerpoint/2010/main" val="1968562947"/>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85425478"/>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2286000"/>
            <a:ext cx="9144000" cy="3581400"/>
            <a:chOff x="0" y="1968"/>
            <a:chExt cx="5760" cy="2256"/>
          </a:xfrm>
        </p:grpSpPr>
        <p:sp>
          <p:nvSpPr>
            <p:cNvPr id="54477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grpSp>
      <p:sp>
        <p:nvSpPr>
          <p:cNvPr id="20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charset="0"/>
                <a:ea typeface="Osaka" charset="0"/>
                <a:cs typeface="Osaka" charset="0"/>
              </a:defRPr>
            </a:lvl1pPr>
          </a:lstStyle>
          <a:p>
            <a:pPr>
              <a:spcBef>
                <a:spcPct val="0"/>
              </a:spcBef>
              <a:buClrTx/>
              <a:buFontTx/>
              <a:buNone/>
            </a:pPr>
            <a:endParaRPr lang="en-US" altLang="ja-JP" sz="1400">
              <a:solidFill>
                <a:srgbClr val="FFFFFF"/>
              </a:solidFill>
              <a:effectLst/>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spcBef>
                <a:spcPct val="0"/>
              </a:spcBef>
              <a:buClrTx/>
              <a:buFontTx/>
              <a:buNone/>
            </a:pPr>
            <a:endParaRPr lang="en-US" altLang="ja-JP" sz="1400">
              <a:solidFill>
                <a:srgbClr val="FFFFFF"/>
              </a:solidFill>
              <a:effectLst/>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spcBef>
                <a:spcPct val="0"/>
              </a:spcBef>
              <a:buClrTx/>
              <a:buFontTx/>
              <a:buNone/>
            </a:pPr>
            <a:fld id="{B76D1A77-76B3-CF4D-ACC3-48671304A852}" type="slidenum">
              <a:rPr lang="en-US" altLang="ja-JP" sz="1400">
                <a:solidFill>
                  <a:srgbClr val="FFFFFF"/>
                </a:solidFill>
                <a:effectLst/>
              </a:rPr>
              <a:pPr>
                <a:spcBef>
                  <a:spcPct val="0"/>
                </a:spcBef>
                <a:buClrTx/>
                <a:buFontTx/>
                <a:buNone/>
              </a:pPr>
              <a:t>‹#›</a:t>
            </a:fld>
            <a:endParaRPr lang="en-US" altLang="ja-JP" sz="1400">
              <a:solidFill>
                <a:srgbClr val="FFFFFF"/>
              </a:solidFill>
              <a:effectLst/>
            </a:endParaRPr>
          </a:p>
        </p:txBody>
      </p:sp>
      <p:pic>
        <p:nvPicPr>
          <p:cNvPr id="2056" name="Picture 109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6154510"/>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buClrTx/>
              <a:buFontTx/>
              <a:buNone/>
            </a:pPr>
            <a:endParaRPr lang="zh-CN" altLang="en-US" sz="1400">
              <a:solidFill>
                <a:srgbClr val="003300"/>
              </a:solidFill>
              <a:effectLst/>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buClrTx/>
              <a:buFontTx/>
              <a:buNone/>
            </a:pPr>
            <a:endParaRPr lang="zh-CN" altLang="en-US" sz="1400">
              <a:solidFill>
                <a:srgbClr val="003300"/>
              </a:solidFill>
              <a:effectLst/>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buClrTx/>
              <a:buFontTx/>
              <a:buNone/>
            </a:pPr>
            <a:fld id="{470222B2-1778-B342-AB99-FF78FC722615}" type="slidenum">
              <a:rPr lang="zh-CN" altLang="en-US" sz="1400">
                <a:solidFill>
                  <a:srgbClr val="003300"/>
                </a:solidFill>
                <a:effectLst/>
              </a:rPr>
              <a:pPr algn="r" eaLnBrk="0" hangingPunct="0">
                <a:buClrTx/>
                <a:buFontTx/>
                <a:buNone/>
              </a:pPr>
              <a:t>‹#›</a:t>
            </a:fld>
            <a:endParaRPr lang="en-US" altLang="zh-CN" sz="1400">
              <a:solidFill>
                <a:srgbClr val="003300"/>
              </a:solidFill>
              <a:effectLst/>
            </a:endParaRPr>
          </a:p>
        </p:txBody>
      </p:sp>
    </p:spTree>
    <p:extLst>
      <p:ext uri="{BB962C8B-B14F-4D97-AF65-F5344CB8AC3E}">
        <p14:creationId xmlns:p14="http://schemas.microsoft.com/office/powerpoint/2010/main" val="35013194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buClrTx/>
              <a:buFontTx/>
              <a:buNone/>
              <a:defRPr/>
            </a:pPr>
            <a:endParaRPr lang="en-US" sz="1400">
              <a:solidFill>
                <a:srgbClr val="FFFFFF"/>
              </a:solidFill>
              <a:effectLst/>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buClrTx/>
              <a:buFontTx/>
              <a:buNone/>
              <a:defRPr/>
            </a:pPr>
            <a:endParaRPr lang="en-US" sz="1400">
              <a:solidFill>
                <a:srgbClr val="FFFFFF"/>
              </a:solidFill>
              <a:effectLst/>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buClrTx/>
              <a:buFontTx/>
              <a:buNone/>
              <a:defRPr/>
            </a:pPr>
            <a:fld id="{EE65F3BD-2025-CF4D-9022-D1CF420A00F0}" type="slidenum">
              <a:rPr lang="en-US" sz="1400">
                <a:solidFill>
                  <a:srgbClr val="FFFFFF"/>
                </a:solidFill>
                <a:effectLst/>
                <a:ea typeface="ＭＳ Ｐゴシック" charset="0"/>
              </a:rPr>
              <a:pPr algn="r" eaLnBrk="0" hangingPunct="0">
                <a:buClrTx/>
                <a:buFontTx/>
                <a:buNone/>
                <a:defRPr/>
              </a:pPr>
              <a:t>‹#›</a:t>
            </a:fld>
            <a:endParaRPr lang="en-US" sz="1400">
              <a:solidFill>
                <a:srgbClr val="FFFFFF"/>
              </a:solidFill>
              <a:effectLst/>
              <a:ea typeface="ＭＳ Ｐゴシック" charset="0"/>
            </a:endParaRPr>
          </a:p>
        </p:txBody>
      </p:sp>
    </p:spTree>
    <p:extLst>
      <p:ext uri="{BB962C8B-B14F-4D97-AF65-F5344CB8AC3E}">
        <p14:creationId xmlns:p14="http://schemas.microsoft.com/office/powerpoint/2010/main" val="4144520251"/>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286907320"/>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26406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738105"/>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77752919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51606064"/>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685800" y="117475"/>
            <a:ext cx="8456613" cy="6738938"/>
            <a:chOff x="432" y="74"/>
            <a:chExt cx="5327" cy="4245"/>
          </a:xfrm>
        </p:grpSpPr>
        <p:sp>
          <p:nvSpPr>
            <p:cNvPr id="522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52233" name="Group 4"/>
            <p:cNvGrpSpPr>
              <a:grpSpLocks/>
            </p:cNvGrpSpPr>
            <p:nvPr/>
          </p:nvGrpSpPr>
          <p:grpSpPr bwMode="auto">
            <a:xfrm>
              <a:off x="2859" y="4250"/>
              <a:ext cx="2729" cy="41"/>
              <a:chOff x="2859" y="4250"/>
              <a:chExt cx="2729" cy="41"/>
            </a:xfrm>
          </p:grpSpPr>
          <p:sp>
            <p:nvSpPr>
              <p:cNvPr id="522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522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522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22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39"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buClrTx/>
              <a:buFontTx/>
              <a:buNone/>
              <a:defRPr sz="1400">
                <a:solidFill>
                  <a:srgbClr val="FFFFFF"/>
                </a:solidFill>
                <a:effectLst/>
                <a:latin typeface="Times New Roman" pitchFamily="18" charset="0"/>
              </a:defRPr>
            </a:lvl1pPr>
          </a:lstStyle>
          <a:p>
            <a:endParaRPr lang="en-US" altLang="en-US">
              <a:ea typeface="MS PGothic" pitchFamily="34" charset="-128"/>
            </a:endParaRPr>
          </a:p>
        </p:txBody>
      </p:sp>
      <p:sp>
        <p:nvSpPr>
          <p:cNvPr id="30740"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buClrTx/>
              <a:buFontTx/>
              <a:buNone/>
              <a:defRPr sz="1400">
                <a:solidFill>
                  <a:srgbClr val="FFFFFF"/>
                </a:solidFill>
                <a:effectLst/>
                <a:latin typeface="Times New Roman" pitchFamily="18" charset="0"/>
              </a:defRPr>
            </a:lvl1pPr>
          </a:lstStyle>
          <a:p>
            <a:endParaRPr lang="en-US" altLang="en-US">
              <a:ea typeface="MS PGothic" pitchFamily="34" charset="-128"/>
            </a:endParaRPr>
          </a:p>
        </p:txBody>
      </p:sp>
      <p:sp>
        <p:nvSpPr>
          <p:cNvPr id="30741"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buClrTx/>
              <a:buFontTx/>
              <a:buNone/>
              <a:defRPr sz="1400">
                <a:solidFill>
                  <a:srgbClr val="FFFFFF"/>
                </a:solidFill>
                <a:effectLst/>
                <a:latin typeface="Times New Roman" pitchFamily="18" charset="0"/>
              </a:defRPr>
            </a:lvl1pPr>
          </a:lstStyle>
          <a:p>
            <a:fld id="{C676BE6F-ABCE-4F54-A990-FD6587846C3E}"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90903087"/>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400">
                <a:solidFill>
                  <a:srgbClr val="FFFFFF"/>
                </a:solidFill>
                <a:effectLst/>
              </a:defRPr>
            </a:lvl1pPr>
          </a:lstStyle>
          <a:p>
            <a:endParaRPr lang="en-US" altLang="en-US">
              <a:ea typeface="MS PGothic" pitchFamily="34" charset="-128"/>
            </a:endParaRPr>
          </a:p>
        </p:txBody>
      </p:sp>
      <p:sp>
        <p:nvSpPr>
          <p:cNvPr id="8294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solidFill>
                  <a:srgbClr val="FFFFFF"/>
                </a:solidFill>
                <a:effectLst/>
              </a:defRPr>
            </a:lvl1pPr>
          </a:lstStyle>
          <a:p>
            <a:endParaRPr lang="en-US" altLang="en-US">
              <a:ea typeface="MS PGothic" pitchFamily="34" charset="-128"/>
            </a:endParaRPr>
          </a:p>
        </p:txBody>
      </p:sp>
      <p:sp>
        <p:nvSpPr>
          <p:cNvPr id="8295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solidFill>
                  <a:srgbClr val="FFFFFF"/>
                </a:solidFill>
                <a:effectLst/>
              </a:defRPr>
            </a:lvl1pPr>
          </a:lstStyle>
          <a:p>
            <a:fld id="{39AA2FA3-2740-41DE-8697-87E5D2F31428}"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178881511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200">
          <a:solidFill>
            <a:schemeClr val="tx2"/>
          </a:solidFill>
          <a:latin typeface="Arial" pitchFamily="-112" charset="0"/>
        </a:defRPr>
      </a:lvl6pPr>
      <a:lvl7pPr marL="914400" algn="l" rtl="0" eaLnBrk="0" fontAlgn="base" hangingPunct="0">
        <a:lnSpc>
          <a:spcPct val="90000"/>
        </a:lnSpc>
        <a:spcBef>
          <a:spcPct val="0"/>
        </a:spcBef>
        <a:spcAft>
          <a:spcPct val="0"/>
        </a:spcAft>
        <a:defRPr sz="4200">
          <a:solidFill>
            <a:schemeClr val="tx2"/>
          </a:solidFill>
          <a:latin typeface="Arial" pitchFamily="-112" charset="0"/>
        </a:defRPr>
      </a:lvl7pPr>
      <a:lvl8pPr marL="1371600" algn="l" rtl="0" eaLnBrk="0" fontAlgn="base" hangingPunct="0">
        <a:lnSpc>
          <a:spcPct val="90000"/>
        </a:lnSpc>
        <a:spcBef>
          <a:spcPct val="0"/>
        </a:spcBef>
        <a:spcAft>
          <a:spcPct val="0"/>
        </a:spcAft>
        <a:defRPr sz="4200">
          <a:solidFill>
            <a:schemeClr val="tx2"/>
          </a:solidFill>
          <a:latin typeface="Arial" pitchFamily="-112" charset="0"/>
        </a:defRPr>
      </a:lvl8pPr>
      <a:lvl9pPr marL="1828800"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281254699"/>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28200184"/>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effectLst/>
                <a:latin typeface="Arial Black" pitchFamily="34" charset="0"/>
              </a:defRPr>
            </a:lvl1pPr>
          </a:lstStyle>
          <a:p>
            <a:fld id="{6A9DE02B-A7EE-46F7-8434-CF58598F5753}"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2883383584"/>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37723545"/>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spcBef>
                <a:spcPct val="0"/>
              </a:spcBef>
              <a:buClrTx/>
              <a:buFontTx/>
              <a:buNone/>
              <a:defRPr/>
            </a:pPr>
            <a:endParaRPr lang="en-US">
              <a:effectLst/>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spcBef>
                <a:spcPct val="0"/>
              </a:spcBef>
              <a:buClrTx/>
              <a:buFontTx/>
              <a:buNone/>
              <a:defRPr/>
            </a:pPr>
            <a:endParaRPr lang="en-US">
              <a:effectLst/>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spcBef>
                <a:spcPct val="0"/>
              </a:spcBef>
              <a:buClrTx/>
              <a:buFontTx/>
              <a:buNone/>
            </a:pPr>
            <a:fld id="{111197F5-119A-7744-A3D0-076D05FD2A1B}" type="slidenum">
              <a:rPr lang="en-US" smtClean="0">
                <a:effectLst/>
                <a:latin typeface="Arial"/>
                <a:ea typeface="MS PGothic" charset="0"/>
                <a:cs typeface="MS PGothic" charset="0"/>
              </a:rPr>
              <a:pPr>
                <a:spcBef>
                  <a:spcPct val="0"/>
                </a:spcBef>
                <a:buClrTx/>
                <a:buFontTx/>
                <a:buNone/>
              </a:pPr>
              <a:t>‹#›</a:t>
            </a:fld>
            <a:endParaRPr lang="en-US">
              <a:effectLst/>
              <a:latin typeface="Arial"/>
              <a:ea typeface="MS PGothic" charset="0"/>
              <a:cs typeface="MS PGothic" charset="0"/>
            </a:endParaRPr>
          </a:p>
        </p:txBody>
      </p:sp>
    </p:spTree>
    <p:extLst>
      <p:ext uri="{BB962C8B-B14F-4D97-AF65-F5344CB8AC3E}">
        <p14:creationId xmlns:p14="http://schemas.microsoft.com/office/powerpoint/2010/main" val="3461754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6.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6.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2.bin"/><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4.bin"/><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6.xml"/><Relationship Id="rId5" Type="http://schemas.openxmlformats.org/officeDocument/2006/relationships/image" Target="../media/image49.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5.xml"/><Relationship Id="rId1" Type="http://schemas.openxmlformats.org/officeDocument/2006/relationships/slideLayout" Target="../slideLayouts/slideLayout193.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99.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6.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6.xml"/><Relationship Id="rId1" Type="http://schemas.openxmlformats.org/officeDocument/2006/relationships/themeOverride" Target="../theme/themeOverride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ctrTitle"/>
          </p:nvPr>
        </p:nvSpPr>
        <p:spPr>
          <a:xfrm>
            <a:off x="228600" y="457200"/>
            <a:ext cx="8305800" cy="2035175"/>
          </a:xfrm>
          <a:solidFill>
            <a:srgbClr val="000090"/>
          </a:solidFill>
        </p:spPr>
        <p:txBody>
          <a:bodyPr anchor="ctr"/>
          <a:lstStyle/>
          <a:p>
            <a:pPr eaLnBrk="1" hangingPunct="1"/>
            <a:r>
              <a:rPr lang="zh-TW" altLang="en-US" b="1" dirty="0"/>
              <a:t>我們要如何才能得救呢 </a:t>
            </a:r>
            <a:r>
              <a:rPr lang="en-US" altLang="zh-TW" b="1" dirty="0"/>
              <a:t>?</a:t>
            </a:r>
            <a:endParaRPr lang="en-US" altLang="en-US" b="1" dirty="0"/>
          </a:p>
        </p:txBody>
      </p:sp>
      <p:sp>
        <p:nvSpPr>
          <p:cNvPr id="6" name="Rectangle 5"/>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buClr>
                <a:srgbClr val="FFCC00"/>
              </a:buClr>
              <a:buSzPct val="70000"/>
            </a:pPr>
            <a:r>
              <a:rPr lang="en-US" altLang="en-US" sz="2000" b="1" dirty="0">
                <a:solidFill>
                  <a:srgbClr val="FFFFFF"/>
                </a:solidFill>
                <a:effectLst>
                  <a:outerShdw blurRad="38100" dist="38100" dir="2700000" algn="tl">
                    <a:srgbClr val="000000"/>
                  </a:outerShdw>
                </a:effectLst>
              </a:rPr>
              <a:t>Dr. Rick Griffith, </a:t>
            </a:r>
            <a:r>
              <a:rPr lang="zh-CN" altLang="en-US" sz="2000" b="1" dirty="0">
                <a:solidFill>
                  <a:srgbClr val="FFFFFF"/>
                </a:solidFill>
                <a:effectLst>
                  <a:outerShdw blurRad="38100" dist="38100" dir="2700000" algn="tl">
                    <a:srgbClr val="000000"/>
                  </a:outerShdw>
                </a:effectLst>
              </a:rPr>
              <a:t>新加坡神学院</a:t>
            </a:r>
            <a:br>
              <a:rPr lang="en-US" altLang="en-US" sz="2000" b="1" dirty="0">
                <a:solidFill>
                  <a:srgbClr val="FFFFFF"/>
                </a:solidFill>
                <a:effectLst>
                  <a:outerShdw blurRad="38100" dist="38100" dir="2700000" algn="tl">
                    <a:srgbClr val="000000"/>
                  </a:outerShdw>
                </a:effectLst>
              </a:rPr>
            </a:br>
            <a:r>
              <a:rPr lang="en-US" altLang="en-US" sz="2000" b="1" dirty="0">
                <a:solidFill>
                  <a:srgbClr val="FFFFFF"/>
                </a:solidFill>
                <a:effectLst>
                  <a:outerShdw blurRad="38100" dist="38100" dir="2700000" algn="tl">
                    <a:srgbClr val="000000"/>
                  </a:outerShdw>
                </a:effectLst>
              </a:rPr>
              <a:t>BibleStudyDownloads.org</a:t>
            </a:r>
          </a:p>
        </p:txBody>
      </p:sp>
      <p:sp>
        <p:nvSpPr>
          <p:cNvPr id="5" name="Text Box 21"/>
          <p:cNvSpPr txBox="1">
            <a:spLocks noChangeArrowheads="1"/>
          </p:cNvSpPr>
          <p:nvPr/>
        </p:nvSpPr>
        <p:spPr bwMode="auto">
          <a:xfrm>
            <a:off x="8329613"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175c</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15701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339053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管道</a:t>
            </a:r>
            <a:r>
              <a:rPr kumimoji="1" lang="en-US" altLang="zh-CN" sz="3200" b="1" dirty="0">
                <a:solidFill>
                  <a:srgbClr val="FFFFFF"/>
                </a:solidFill>
                <a:ea typeface="ＭＳ Ｐゴシック" charset="0"/>
              </a:rPr>
              <a:t> =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关系</a:t>
            </a:r>
            <a:r>
              <a:rPr kumimoji="1" lang="zh-CN" altLang="en-US" sz="3200" b="1" dirty="0">
                <a:solidFill>
                  <a:srgbClr val="FFFFFF"/>
                </a:solidFill>
                <a:ea typeface="ＭＳ Ｐゴシック" charset="0"/>
              </a:rPr>
              <a:t>（永不改变）</a:t>
            </a:r>
            <a:endParaRPr kumimoji="1" lang="en-US" altLang="zh-CN" sz="3200" b="1" dirty="0">
              <a:solidFill>
                <a:srgbClr val="FFFFFF"/>
              </a:solidFill>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堵塞</a:t>
            </a:r>
            <a:r>
              <a:rPr kumimoji="1" lang="en-US" altLang="zh-CN" sz="3200" b="1" dirty="0">
                <a:solidFill>
                  <a:srgbClr val="FFFFFF"/>
                </a:solidFill>
                <a:ea typeface="ＭＳ Ｐゴシック" charset="0"/>
              </a:rPr>
              <a:t>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团契</a:t>
            </a:r>
            <a:r>
              <a:rPr kumimoji="1" lang="zh-CN" altLang="en-US" sz="3200" b="1" dirty="0">
                <a:solidFill>
                  <a:srgbClr val="FFFFFF"/>
                </a:solidFill>
                <a:ea typeface="ＭＳ Ｐゴシック" charset="0"/>
              </a:rPr>
              <a:t>（被罪阻碍）</a:t>
            </a:r>
            <a:endParaRPr kumimoji="1" lang="en-US" altLang="zh-CN" sz="3200" b="1" dirty="0">
              <a:solidFill>
                <a:srgbClr val="FFFFFF"/>
              </a:solidFill>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基督的牺牲</a:t>
            </a:r>
            <a:r>
              <a:rPr kumimoji="1" lang="en-US" altLang="zh-CN" sz="3200" b="1" dirty="0">
                <a:solidFill>
                  <a:srgbClr val="FFFFFF"/>
                </a:solidFill>
                <a:ea typeface="ＭＳ Ｐゴシック" charset="0"/>
              </a:rPr>
              <a:t> = </a:t>
            </a:r>
            <a:r>
              <a:rPr kumimoji="1" lang="zh-CN" altLang="en-US" sz="3200" b="1" dirty="0">
                <a:solidFill>
                  <a:srgbClr val="FFFF00"/>
                </a:solidFill>
                <a:ea typeface="ＭＳ Ｐゴシック" charset="0"/>
              </a:rPr>
              <a:t>认罪</a:t>
            </a:r>
            <a:r>
              <a:rPr kumimoji="1" lang="zh-CN" altLang="en-US" sz="3200" b="1" dirty="0">
                <a:solidFill>
                  <a:srgbClr val="FFFFFF"/>
                </a:solidFill>
                <a:ea typeface="ＭＳ Ｐゴシック" charset="0"/>
              </a:rPr>
              <a:t>的基础（罪孽被原谅恢复团契，但是从未威胁过与神的关系）</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buClrTx/>
              <a:defRPr/>
            </a:pPr>
            <a:r>
              <a:rPr kumimoji="1" lang="zh-CN" altLang="en-US" sz="3600" b="1" kern="0" dirty="0">
                <a:solidFill>
                  <a:srgbClr val="000000"/>
                </a:solidFill>
                <a:effectLst/>
                <a:ea typeface="ＭＳ Ｐゴシック" charset="0"/>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955552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0576D26D-BFD1-D9DC-E50B-053EDE85687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5013FD3-BE64-9354-6E91-30462E5E58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28381150-3148-72AE-3AB9-662980E6B743}"/>
              </a:ext>
            </a:extLst>
          </p:cNvPr>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a:extLst>
              <a:ext uri="{FF2B5EF4-FFF2-40B4-BE49-F238E27FC236}">
                <a16:creationId xmlns:a16="http://schemas.microsoft.com/office/drawing/2014/main" id="{3B020C54-C02D-2CCA-9D1C-14805C05B8A7}"/>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管道</a:t>
            </a:r>
            <a:r>
              <a:rPr kumimoji="1" lang="en-US" altLang="zh-CN" sz="3200" b="1" dirty="0">
                <a:solidFill>
                  <a:srgbClr val="FFFFFF"/>
                </a:solidFill>
                <a:ea typeface="ＭＳ Ｐゴシック" charset="0"/>
              </a:rPr>
              <a:t> =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关系</a:t>
            </a:r>
            <a:r>
              <a:rPr kumimoji="1" lang="zh-CN" altLang="en-US" sz="3200" b="1" dirty="0">
                <a:solidFill>
                  <a:srgbClr val="FFFFFF"/>
                </a:solidFill>
                <a:ea typeface="ＭＳ Ｐゴシック" charset="0"/>
              </a:rPr>
              <a:t>（永不改变）</a:t>
            </a:r>
            <a:endParaRPr kumimoji="1" lang="en-US" altLang="zh-CN" sz="3200" b="1" dirty="0">
              <a:solidFill>
                <a:srgbClr val="FFFFFF"/>
              </a:solidFill>
              <a:ea typeface="ＭＳ Ｐゴシック" charset="0"/>
            </a:endParaRPr>
          </a:p>
        </p:txBody>
      </p:sp>
      <p:sp>
        <p:nvSpPr>
          <p:cNvPr id="7" name="Rectangle 1027">
            <a:extLst>
              <a:ext uri="{FF2B5EF4-FFF2-40B4-BE49-F238E27FC236}">
                <a16:creationId xmlns:a16="http://schemas.microsoft.com/office/drawing/2014/main" id="{8C97E8C9-6676-34CE-C2B2-BE8105D9CAF5}"/>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堵塞</a:t>
            </a:r>
            <a:r>
              <a:rPr kumimoji="1" lang="en-US" altLang="zh-CN" sz="3200" b="1" dirty="0">
                <a:solidFill>
                  <a:srgbClr val="FFFFFF"/>
                </a:solidFill>
                <a:ea typeface="ＭＳ Ｐゴシック" charset="0"/>
              </a:rPr>
              <a:t>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团契</a:t>
            </a:r>
            <a:r>
              <a:rPr kumimoji="1" lang="zh-CN" altLang="en-US" sz="3200" b="1" dirty="0">
                <a:solidFill>
                  <a:srgbClr val="FFFFFF"/>
                </a:solidFill>
                <a:ea typeface="ＭＳ Ｐゴシック" charset="0"/>
              </a:rPr>
              <a:t>（被罪阻碍）</a:t>
            </a:r>
            <a:endParaRPr kumimoji="1" lang="en-US" altLang="zh-CN" sz="3200" b="1" dirty="0">
              <a:solidFill>
                <a:srgbClr val="FFFFFF"/>
              </a:solidFill>
              <a:ea typeface="ＭＳ Ｐゴシック" charset="0"/>
            </a:endParaRPr>
          </a:p>
        </p:txBody>
      </p:sp>
      <p:sp>
        <p:nvSpPr>
          <p:cNvPr id="8" name="Rectangle 1027">
            <a:extLst>
              <a:ext uri="{FF2B5EF4-FFF2-40B4-BE49-F238E27FC236}">
                <a16:creationId xmlns:a16="http://schemas.microsoft.com/office/drawing/2014/main" id="{9FA8F7E4-10FD-8200-3A66-586C3FADED8F}"/>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基督的牺牲</a:t>
            </a:r>
            <a:r>
              <a:rPr kumimoji="1" lang="en-US" altLang="zh-CN" sz="3200" b="1" dirty="0">
                <a:solidFill>
                  <a:srgbClr val="FFFFFF"/>
                </a:solidFill>
                <a:ea typeface="ＭＳ Ｐゴシック" charset="0"/>
              </a:rPr>
              <a:t> = </a:t>
            </a:r>
            <a:r>
              <a:rPr kumimoji="1" lang="zh-CN" altLang="en-US" sz="3200" b="1" dirty="0">
                <a:solidFill>
                  <a:srgbClr val="FFFF00"/>
                </a:solidFill>
                <a:ea typeface="ＭＳ Ｐゴシック" charset="0"/>
              </a:rPr>
              <a:t>认罪</a:t>
            </a:r>
            <a:r>
              <a:rPr kumimoji="1" lang="zh-CN" altLang="en-US" sz="3200" b="1" dirty="0">
                <a:solidFill>
                  <a:srgbClr val="FFFFFF"/>
                </a:solidFill>
                <a:ea typeface="ＭＳ Ｐゴシック" charset="0"/>
              </a:rPr>
              <a:t>的基础（罪孽被原谅恢复团契，但是从未威胁过与神的关系）</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a:extLst>
              <a:ext uri="{FF2B5EF4-FFF2-40B4-BE49-F238E27FC236}">
                <a16:creationId xmlns:a16="http://schemas.microsoft.com/office/drawing/2014/main" id="{961D089D-DE47-1E4D-4869-CB781F380BFC}"/>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45B5603A-F83B-E959-9655-B09ADB0906A7}"/>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3C6672C7-A6D7-5258-3E73-23747D6A6456}"/>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E4E33210-AA40-5CFE-C2A5-AEF7C67FF1AB}"/>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62F10F18-768B-ED91-E0E2-83BF142AC0F7}"/>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buClrTx/>
              <a:defRPr/>
            </a:pPr>
            <a:r>
              <a:rPr kumimoji="1" lang="zh-CN" altLang="en-US" sz="3600" b="1" kern="0" dirty="0">
                <a:solidFill>
                  <a:srgbClr val="000000"/>
                </a:solidFill>
                <a:effectLst/>
                <a:ea typeface="ＭＳ Ｐゴシック" charset="0"/>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a:extLst>
              <a:ext uri="{FF2B5EF4-FFF2-40B4-BE49-F238E27FC236}">
                <a16:creationId xmlns:a16="http://schemas.microsoft.com/office/drawing/2014/main" id="{C61E87C0-E527-AC05-76B5-1D03AB26132F}"/>
              </a:ext>
            </a:extLst>
          </p:cNvPr>
          <p:cNvSpPr txBox="1">
            <a:spLocks noRot="1" noChangeArrowheads="1"/>
          </p:cNvSpPr>
          <p:nvPr/>
        </p:nvSpPr>
        <p:spPr bwMode="auto">
          <a:xfrm>
            <a:off x="4038600" y="1295400"/>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buClrTx/>
              <a:defRPr/>
            </a:pPr>
            <a:r>
              <a:rPr kumimoji="1" lang="ru-RU"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a:t>
            </a:r>
            <a:r>
              <a:rPr lang="zh-TW" altLang="en-US" sz="2800" dirty="0">
                <a:solidFill>
                  <a:schemeClr val="bg1"/>
                </a:solidFill>
              </a:rPr>
              <a:t>我 们 若 认 自 己 的 罪 ， 神 是 信 实 的 ， 是 公 义 的 ， 必 要 赦 免 我 们 的 罪 ， 洗 净 我 们 一 切 的 不 义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8" name="Text Box 1045">
            <a:extLst>
              <a:ext uri="{FF2B5EF4-FFF2-40B4-BE49-F238E27FC236}">
                <a16:creationId xmlns:a16="http://schemas.microsoft.com/office/drawing/2014/main" id="{89485B8A-674B-5F6A-ED2B-03B1EC23CAF7}"/>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66B0693D-CCDD-2F36-F48B-0D854B4D2768}"/>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145634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
        <p:nvSpPr>
          <p:cNvPr id="24" name="Rectangle 25"/>
          <p:cNvSpPr>
            <a:spLocks noChangeArrowheads="1"/>
          </p:cNvSpPr>
          <p:nvPr/>
        </p:nvSpPr>
        <p:spPr bwMode="auto">
          <a:xfrm>
            <a:off x="0" y="2667000"/>
            <a:ext cx="9296400" cy="41910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5" name="Rectangle 26"/>
          <p:cNvSpPr>
            <a:spLocks noChangeArrowheads="1"/>
          </p:cNvSpPr>
          <p:nvPr/>
        </p:nvSpPr>
        <p:spPr bwMode="auto">
          <a:xfrm>
            <a:off x="0" y="4705337"/>
            <a:ext cx="9296400" cy="22098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6" name="Rectangle 27"/>
          <p:cNvSpPr>
            <a:spLocks noChangeArrowheads="1"/>
          </p:cNvSpPr>
          <p:nvPr/>
        </p:nvSpPr>
        <p:spPr bwMode="auto">
          <a:xfrm>
            <a:off x="0" y="6000737"/>
            <a:ext cx="9296400" cy="914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Tree>
    <p:extLst>
      <p:ext uri="{BB962C8B-B14F-4D97-AF65-F5344CB8AC3E}">
        <p14:creationId xmlns:p14="http://schemas.microsoft.com/office/powerpoint/2010/main" val="112747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a:extLst>
            <a:ext uri="{FF2B5EF4-FFF2-40B4-BE49-F238E27FC236}">
              <a16:creationId xmlns:a16="http://schemas.microsoft.com/office/drawing/2014/main" id="{077712E6-AFAB-1611-394D-0CEC9DEAB9D2}"/>
            </a:ext>
          </a:extLst>
        </p:cNvPr>
        <p:cNvGrpSpPr/>
        <p:nvPr/>
      </p:nvGrpSpPr>
      <p:grpSpPr>
        <a:xfrm>
          <a:off x="0" y="0"/>
          <a:ext cx="0" cy="0"/>
          <a:chOff x="0" y="0"/>
          <a:chExt cx="0" cy="0"/>
        </a:xfrm>
      </p:grpSpPr>
      <p:sp>
        <p:nvSpPr>
          <p:cNvPr id="54274" name="Rectangle 1026">
            <a:extLst>
              <a:ext uri="{FF2B5EF4-FFF2-40B4-BE49-F238E27FC236}">
                <a16:creationId xmlns:a16="http://schemas.microsoft.com/office/drawing/2014/main" id="{C00B8BFD-5223-E184-E89A-A7938A2B5C01}"/>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a:extLst>
              <a:ext uri="{FF2B5EF4-FFF2-40B4-BE49-F238E27FC236}">
                <a16:creationId xmlns:a16="http://schemas.microsoft.com/office/drawing/2014/main" id="{7B25174F-2DA5-6337-2DA6-BB6653FFAC94}"/>
              </a:ext>
            </a:extLst>
          </p:cNvPr>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a:extLst>
              <a:ext uri="{FF2B5EF4-FFF2-40B4-BE49-F238E27FC236}">
                <a16:creationId xmlns:a16="http://schemas.microsoft.com/office/drawing/2014/main" id="{5F0F3BC7-CC55-45F3-106D-5D6057A0CE77}"/>
              </a:ext>
            </a:extLst>
          </p:cNvPr>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a:extLst>
              <a:ext uri="{FF2B5EF4-FFF2-40B4-BE49-F238E27FC236}">
                <a16:creationId xmlns:a16="http://schemas.microsoft.com/office/drawing/2014/main" id="{F2E6958D-DF36-7A64-7385-5CAC39FCE1CC}"/>
              </a:ext>
            </a:extLst>
          </p:cNvPr>
          <p:cNvGrpSpPr>
            <a:grpSpLocks/>
          </p:cNvGrpSpPr>
          <p:nvPr/>
        </p:nvGrpSpPr>
        <p:grpSpPr bwMode="auto">
          <a:xfrm>
            <a:off x="0" y="598488"/>
            <a:ext cx="9144000" cy="6259512"/>
            <a:chOff x="43" y="0"/>
            <a:chExt cx="3823" cy="4622"/>
          </a:xfrm>
        </p:grpSpPr>
        <p:sp>
          <p:nvSpPr>
            <p:cNvPr id="54278" name="Rectangle 1030">
              <a:extLst>
                <a:ext uri="{FF2B5EF4-FFF2-40B4-BE49-F238E27FC236}">
                  <a16:creationId xmlns:a16="http://schemas.microsoft.com/office/drawing/2014/main" id="{BB9DB28A-5AF9-D6E2-4A13-017FF3C9CBA7}"/>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a:extLst>
                <a:ext uri="{FF2B5EF4-FFF2-40B4-BE49-F238E27FC236}">
                  <a16:creationId xmlns:a16="http://schemas.microsoft.com/office/drawing/2014/main" id="{C704D440-0120-50E8-397A-432411539D9C}"/>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a:extLst>
                <a:ext uri="{FF2B5EF4-FFF2-40B4-BE49-F238E27FC236}">
                  <a16:creationId xmlns:a16="http://schemas.microsoft.com/office/drawing/2014/main" id="{4D2CD4F4-5737-01B5-E727-F5420E666870}"/>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a:extLst>
                <a:ext uri="{FF2B5EF4-FFF2-40B4-BE49-F238E27FC236}">
                  <a16:creationId xmlns:a16="http://schemas.microsoft.com/office/drawing/2014/main" id="{E79FA888-C7B5-7ACE-FD0A-764870D22C9B}"/>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a:extLst>
                <a:ext uri="{FF2B5EF4-FFF2-40B4-BE49-F238E27FC236}">
                  <a16:creationId xmlns:a16="http://schemas.microsoft.com/office/drawing/2014/main" id="{568583A8-6C55-DEF5-3FD2-33A20F0C4512}"/>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a:extLst>
                <a:ext uri="{FF2B5EF4-FFF2-40B4-BE49-F238E27FC236}">
                  <a16:creationId xmlns:a16="http://schemas.microsoft.com/office/drawing/2014/main" id="{1FF22FB3-D271-F5E1-07FB-39D344258691}"/>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a:extLst>
                <a:ext uri="{FF2B5EF4-FFF2-40B4-BE49-F238E27FC236}">
                  <a16:creationId xmlns:a16="http://schemas.microsoft.com/office/drawing/2014/main" id="{2864E980-470A-233B-AD4D-B8D8313A4A48}"/>
                </a:ext>
              </a:extLst>
            </p:cNvPr>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a:extLst>
                <a:ext uri="{FF2B5EF4-FFF2-40B4-BE49-F238E27FC236}">
                  <a16:creationId xmlns:a16="http://schemas.microsoft.com/office/drawing/2014/main" id="{557F1FAB-62EE-9941-59A1-9DC1910E2453}"/>
                </a:ext>
              </a:extLst>
            </p:cNvPr>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a:extLst>
                <a:ext uri="{FF2B5EF4-FFF2-40B4-BE49-F238E27FC236}">
                  <a16:creationId xmlns:a16="http://schemas.microsoft.com/office/drawing/2014/main" id="{49614D2B-75B9-CEA9-7BA8-022AD0E5A72A}"/>
                </a:ext>
              </a:extLst>
            </p:cNvPr>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a:extLst>
                <a:ext uri="{FF2B5EF4-FFF2-40B4-BE49-F238E27FC236}">
                  <a16:creationId xmlns:a16="http://schemas.microsoft.com/office/drawing/2014/main" id="{FA699807-33AC-DF19-AC8E-8BA86F558A23}"/>
                </a:ext>
              </a:extLst>
            </p:cNvPr>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a:extLst>
                <a:ext uri="{FF2B5EF4-FFF2-40B4-BE49-F238E27FC236}">
                  <a16:creationId xmlns:a16="http://schemas.microsoft.com/office/drawing/2014/main" id="{43F07E29-E35D-69DA-A69C-01F67225BB03}"/>
                </a:ext>
              </a:extLst>
            </p:cNvPr>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a:extLst>
                <a:ext uri="{FF2B5EF4-FFF2-40B4-BE49-F238E27FC236}">
                  <a16:creationId xmlns:a16="http://schemas.microsoft.com/office/drawing/2014/main" id="{4ADF6875-EC12-A499-9140-9EA1B4FA5B35}"/>
                </a:ext>
              </a:extLst>
            </p:cNvPr>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a:extLst>
                <a:ext uri="{FF2B5EF4-FFF2-40B4-BE49-F238E27FC236}">
                  <a16:creationId xmlns:a16="http://schemas.microsoft.com/office/drawing/2014/main" id="{1EFA99CD-00A1-7F23-482A-4C517DB9D888}"/>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a:extLst>
                <a:ext uri="{FF2B5EF4-FFF2-40B4-BE49-F238E27FC236}">
                  <a16:creationId xmlns:a16="http://schemas.microsoft.com/office/drawing/2014/main" id="{754D9484-A168-9795-0F41-122B770446E3}"/>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a:extLst>
                <a:ext uri="{FF2B5EF4-FFF2-40B4-BE49-F238E27FC236}">
                  <a16:creationId xmlns:a16="http://schemas.microsoft.com/office/drawing/2014/main" id="{A7F500E8-F3A7-8756-684B-EE1BCDC07E74}"/>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a:extLst>
                <a:ext uri="{FF2B5EF4-FFF2-40B4-BE49-F238E27FC236}">
                  <a16:creationId xmlns:a16="http://schemas.microsoft.com/office/drawing/2014/main" id="{A486FF1A-0DBC-4A37-E584-96AC9CC32828}"/>
                </a:ext>
              </a:extLst>
            </p:cNvPr>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a:extLst>
                <a:ext uri="{FF2B5EF4-FFF2-40B4-BE49-F238E27FC236}">
                  <a16:creationId xmlns:a16="http://schemas.microsoft.com/office/drawing/2014/main" id="{949A668A-BCDF-1EFF-C2AC-6CA272B9B82D}"/>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a:extLst>
                <a:ext uri="{FF2B5EF4-FFF2-40B4-BE49-F238E27FC236}">
                  <a16:creationId xmlns:a16="http://schemas.microsoft.com/office/drawing/2014/main" id="{AD9077BB-BBAE-35AB-9D67-E47C58C8D38E}"/>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
        <p:nvSpPr>
          <p:cNvPr id="24" name="Rectangle 25">
            <a:extLst>
              <a:ext uri="{FF2B5EF4-FFF2-40B4-BE49-F238E27FC236}">
                <a16:creationId xmlns:a16="http://schemas.microsoft.com/office/drawing/2014/main" id="{42921CE1-45BC-4F4C-2B10-140428DE9262}"/>
              </a:ext>
            </a:extLst>
          </p:cNvPr>
          <p:cNvSpPr>
            <a:spLocks noChangeArrowheads="1"/>
          </p:cNvSpPr>
          <p:nvPr/>
        </p:nvSpPr>
        <p:spPr bwMode="auto">
          <a:xfrm>
            <a:off x="0" y="3657600"/>
            <a:ext cx="9296400" cy="3200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5" name="Rectangle 26">
            <a:extLst>
              <a:ext uri="{FF2B5EF4-FFF2-40B4-BE49-F238E27FC236}">
                <a16:creationId xmlns:a16="http://schemas.microsoft.com/office/drawing/2014/main" id="{DF0A7EB9-B44F-DCF6-D1C3-6C2FB7868B10}"/>
              </a:ext>
            </a:extLst>
          </p:cNvPr>
          <p:cNvSpPr>
            <a:spLocks noChangeArrowheads="1"/>
          </p:cNvSpPr>
          <p:nvPr/>
        </p:nvSpPr>
        <p:spPr bwMode="auto">
          <a:xfrm>
            <a:off x="0" y="4705337"/>
            <a:ext cx="9296400" cy="22098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6" name="Rectangle 27">
            <a:extLst>
              <a:ext uri="{FF2B5EF4-FFF2-40B4-BE49-F238E27FC236}">
                <a16:creationId xmlns:a16="http://schemas.microsoft.com/office/drawing/2014/main" id="{4E9E0242-5F3A-2A94-2E35-012932F708A2}"/>
              </a:ext>
            </a:extLst>
          </p:cNvPr>
          <p:cNvSpPr>
            <a:spLocks noChangeArrowheads="1"/>
          </p:cNvSpPr>
          <p:nvPr/>
        </p:nvSpPr>
        <p:spPr bwMode="auto">
          <a:xfrm>
            <a:off x="0" y="6000737"/>
            <a:ext cx="9296400" cy="914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Tree>
    <p:extLst>
      <p:ext uri="{BB962C8B-B14F-4D97-AF65-F5344CB8AC3E}">
        <p14:creationId xmlns:p14="http://schemas.microsoft.com/office/powerpoint/2010/main" val="97564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a:extLst>
            <a:ext uri="{FF2B5EF4-FFF2-40B4-BE49-F238E27FC236}">
              <a16:creationId xmlns:a16="http://schemas.microsoft.com/office/drawing/2014/main" id="{36D67C6A-5693-1389-A42D-70657888BCF0}"/>
            </a:ext>
          </a:extLst>
        </p:cNvPr>
        <p:cNvGrpSpPr/>
        <p:nvPr/>
      </p:nvGrpSpPr>
      <p:grpSpPr>
        <a:xfrm>
          <a:off x="0" y="0"/>
          <a:ext cx="0" cy="0"/>
          <a:chOff x="0" y="0"/>
          <a:chExt cx="0" cy="0"/>
        </a:xfrm>
      </p:grpSpPr>
      <p:sp>
        <p:nvSpPr>
          <p:cNvPr id="54274" name="Rectangle 1026">
            <a:extLst>
              <a:ext uri="{FF2B5EF4-FFF2-40B4-BE49-F238E27FC236}">
                <a16:creationId xmlns:a16="http://schemas.microsoft.com/office/drawing/2014/main" id="{B6BC24A2-89C1-A56F-86F3-0CAFF8623DDA}"/>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a:extLst>
              <a:ext uri="{FF2B5EF4-FFF2-40B4-BE49-F238E27FC236}">
                <a16:creationId xmlns:a16="http://schemas.microsoft.com/office/drawing/2014/main" id="{93DC1255-5A4A-32AB-2D9C-EA588BE31514}"/>
              </a:ext>
            </a:extLst>
          </p:cNvPr>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a:extLst>
              <a:ext uri="{FF2B5EF4-FFF2-40B4-BE49-F238E27FC236}">
                <a16:creationId xmlns:a16="http://schemas.microsoft.com/office/drawing/2014/main" id="{0549F6F3-E7A6-FA8C-6782-5661A9AF326B}"/>
              </a:ext>
            </a:extLst>
          </p:cNvPr>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a:extLst>
              <a:ext uri="{FF2B5EF4-FFF2-40B4-BE49-F238E27FC236}">
                <a16:creationId xmlns:a16="http://schemas.microsoft.com/office/drawing/2014/main" id="{F6927F37-ED96-CE0D-381A-1379AE193F8A}"/>
              </a:ext>
            </a:extLst>
          </p:cNvPr>
          <p:cNvGrpSpPr>
            <a:grpSpLocks/>
          </p:cNvGrpSpPr>
          <p:nvPr/>
        </p:nvGrpSpPr>
        <p:grpSpPr bwMode="auto">
          <a:xfrm>
            <a:off x="0" y="598488"/>
            <a:ext cx="9144000" cy="6259512"/>
            <a:chOff x="43" y="0"/>
            <a:chExt cx="3823" cy="4622"/>
          </a:xfrm>
        </p:grpSpPr>
        <p:sp>
          <p:nvSpPr>
            <p:cNvPr id="54278" name="Rectangle 1030">
              <a:extLst>
                <a:ext uri="{FF2B5EF4-FFF2-40B4-BE49-F238E27FC236}">
                  <a16:creationId xmlns:a16="http://schemas.microsoft.com/office/drawing/2014/main" id="{FB0FD50F-0075-19E9-2C9C-93196795E18E}"/>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a:extLst>
                <a:ext uri="{FF2B5EF4-FFF2-40B4-BE49-F238E27FC236}">
                  <a16:creationId xmlns:a16="http://schemas.microsoft.com/office/drawing/2014/main" id="{711021ED-5583-D5F7-D146-D66BABA8ED0F}"/>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a:extLst>
                <a:ext uri="{FF2B5EF4-FFF2-40B4-BE49-F238E27FC236}">
                  <a16:creationId xmlns:a16="http://schemas.microsoft.com/office/drawing/2014/main" id="{54172CC3-A321-1EA8-12EE-E90526FEE332}"/>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a:extLst>
                <a:ext uri="{FF2B5EF4-FFF2-40B4-BE49-F238E27FC236}">
                  <a16:creationId xmlns:a16="http://schemas.microsoft.com/office/drawing/2014/main" id="{616EDECB-321A-D628-D402-8A32E7B9C03C}"/>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a:extLst>
                <a:ext uri="{FF2B5EF4-FFF2-40B4-BE49-F238E27FC236}">
                  <a16:creationId xmlns:a16="http://schemas.microsoft.com/office/drawing/2014/main" id="{C5176080-0A39-0FF6-6070-B788297E0362}"/>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a:extLst>
                <a:ext uri="{FF2B5EF4-FFF2-40B4-BE49-F238E27FC236}">
                  <a16:creationId xmlns:a16="http://schemas.microsoft.com/office/drawing/2014/main" id="{A786D153-1A70-E520-5D4F-3B909FC1E129}"/>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a:extLst>
                <a:ext uri="{FF2B5EF4-FFF2-40B4-BE49-F238E27FC236}">
                  <a16:creationId xmlns:a16="http://schemas.microsoft.com/office/drawing/2014/main" id="{2F68BDFC-DFCE-7591-AA31-1482D70D5609}"/>
                </a:ext>
              </a:extLst>
            </p:cNvPr>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a:extLst>
                <a:ext uri="{FF2B5EF4-FFF2-40B4-BE49-F238E27FC236}">
                  <a16:creationId xmlns:a16="http://schemas.microsoft.com/office/drawing/2014/main" id="{78773195-869E-27DD-494D-A970FED6C5A1}"/>
                </a:ext>
              </a:extLst>
            </p:cNvPr>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a:extLst>
                <a:ext uri="{FF2B5EF4-FFF2-40B4-BE49-F238E27FC236}">
                  <a16:creationId xmlns:a16="http://schemas.microsoft.com/office/drawing/2014/main" id="{3741F099-E143-71A2-1488-F6E84CEC60BB}"/>
                </a:ext>
              </a:extLst>
            </p:cNvPr>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a:extLst>
                <a:ext uri="{FF2B5EF4-FFF2-40B4-BE49-F238E27FC236}">
                  <a16:creationId xmlns:a16="http://schemas.microsoft.com/office/drawing/2014/main" id="{9970D053-360C-7029-2C8E-DBF1F2F62D47}"/>
                </a:ext>
              </a:extLst>
            </p:cNvPr>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a:extLst>
                <a:ext uri="{FF2B5EF4-FFF2-40B4-BE49-F238E27FC236}">
                  <a16:creationId xmlns:a16="http://schemas.microsoft.com/office/drawing/2014/main" id="{FCBE1C73-9655-73F0-8847-ADD1397D9F52}"/>
                </a:ext>
              </a:extLst>
            </p:cNvPr>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a:extLst>
                <a:ext uri="{FF2B5EF4-FFF2-40B4-BE49-F238E27FC236}">
                  <a16:creationId xmlns:a16="http://schemas.microsoft.com/office/drawing/2014/main" id="{EA26913B-4E29-4E78-3588-EB75BCE6A148}"/>
                </a:ext>
              </a:extLst>
            </p:cNvPr>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a:extLst>
                <a:ext uri="{FF2B5EF4-FFF2-40B4-BE49-F238E27FC236}">
                  <a16:creationId xmlns:a16="http://schemas.microsoft.com/office/drawing/2014/main" id="{3E093B75-7F22-F8AD-4DFD-72049BFFE72B}"/>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a:extLst>
                <a:ext uri="{FF2B5EF4-FFF2-40B4-BE49-F238E27FC236}">
                  <a16:creationId xmlns:a16="http://schemas.microsoft.com/office/drawing/2014/main" id="{04793514-6286-446B-5478-102416E06DD3}"/>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a:extLst>
                <a:ext uri="{FF2B5EF4-FFF2-40B4-BE49-F238E27FC236}">
                  <a16:creationId xmlns:a16="http://schemas.microsoft.com/office/drawing/2014/main" id="{BF70B5BA-492E-B08E-E3BA-220EF0D24A5A}"/>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a:extLst>
                <a:ext uri="{FF2B5EF4-FFF2-40B4-BE49-F238E27FC236}">
                  <a16:creationId xmlns:a16="http://schemas.microsoft.com/office/drawing/2014/main" id="{FD8F33B6-F8A3-BDD3-7FA0-AB130C8551EB}"/>
                </a:ext>
              </a:extLst>
            </p:cNvPr>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a:extLst>
                <a:ext uri="{FF2B5EF4-FFF2-40B4-BE49-F238E27FC236}">
                  <a16:creationId xmlns:a16="http://schemas.microsoft.com/office/drawing/2014/main" id="{9602CA4F-8BBC-1DB1-FE28-ED7D01864964}"/>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a:extLst>
                <a:ext uri="{FF2B5EF4-FFF2-40B4-BE49-F238E27FC236}">
                  <a16:creationId xmlns:a16="http://schemas.microsoft.com/office/drawing/2014/main" id="{C6DA5E6E-0956-C4C0-57FB-8774AD1635CB}"/>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
        <p:nvSpPr>
          <p:cNvPr id="25" name="Rectangle 26">
            <a:extLst>
              <a:ext uri="{FF2B5EF4-FFF2-40B4-BE49-F238E27FC236}">
                <a16:creationId xmlns:a16="http://schemas.microsoft.com/office/drawing/2014/main" id="{4D98255A-175E-DDA9-9188-3C4C7B16C748}"/>
              </a:ext>
            </a:extLst>
          </p:cNvPr>
          <p:cNvSpPr>
            <a:spLocks noChangeArrowheads="1"/>
          </p:cNvSpPr>
          <p:nvPr/>
        </p:nvSpPr>
        <p:spPr bwMode="auto">
          <a:xfrm>
            <a:off x="0" y="4705337"/>
            <a:ext cx="9296400" cy="22098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6" name="Rectangle 27">
            <a:extLst>
              <a:ext uri="{FF2B5EF4-FFF2-40B4-BE49-F238E27FC236}">
                <a16:creationId xmlns:a16="http://schemas.microsoft.com/office/drawing/2014/main" id="{9DD49D6D-73D0-9F90-7E26-7647F7C5CDEE}"/>
              </a:ext>
            </a:extLst>
          </p:cNvPr>
          <p:cNvSpPr>
            <a:spLocks noChangeArrowheads="1"/>
          </p:cNvSpPr>
          <p:nvPr/>
        </p:nvSpPr>
        <p:spPr bwMode="auto">
          <a:xfrm>
            <a:off x="0" y="6000737"/>
            <a:ext cx="9296400" cy="914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Tree>
    <p:extLst>
      <p:ext uri="{BB962C8B-B14F-4D97-AF65-F5344CB8AC3E}">
        <p14:creationId xmlns:p14="http://schemas.microsoft.com/office/powerpoint/2010/main" val="2592583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a:extLst>
            <a:ext uri="{FF2B5EF4-FFF2-40B4-BE49-F238E27FC236}">
              <a16:creationId xmlns:a16="http://schemas.microsoft.com/office/drawing/2014/main" id="{14E083E8-6117-D91D-050E-4DA4A0777970}"/>
            </a:ext>
          </a:extLst>
        </p:cNvPr>
        <p:cNvGrpSpPr/>
        <p:nvPr/>
      </p:nvGrpSpPr>
      <p:grpSpPr>
        <a:xfrm>
          <a:off x="0" y="0"/>
          <a:ext cx="0" cy="0"/>
          <a:chOff x="0" y="0"/>
          <a:chExt cx="0" cy="0"/>
        </a:xfrm>
      </p:grpSpPr>
      <p:sp>
        <p:nvSpPr>
          <p:cNvPr id="54274" name="Rectangle 1026">
            <a:extLst>
              <a:ext uri="{FF2B5EF4-FFF2-40B4-BE49-F238E27FC236}">
                <a16:creationId xmlns:a16="http://schemas.microsoft.com/office/drawing/2014/main" id="{2649C8D3-F026-7711-4E40-42A37B4F0A95}"/>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a:extLst>
              <a:ext uri="{FF2B5EF4-FFF2-40B4-BE49-F238E27FC236}">
                <a16:creationId xmlns:a16="http://schemas.microsoft.com/office/drawing/2014/main" id="{57E01985-EF30-0CD0-7EC2-36F6A286C485}"/>
              </a:ext>
            </a:extLst>
          </p:cNvPr>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a:extLst>
              <a:ext uri="{FF2B5EF4-FFF2-40B4-BE49-F238E27FC236}">
                <a16:creationId xmlns:a16="http://schemas.microsoft.com/office/drawing/2014/main" id="{823239D2-D601-37DB-01E5-1139450035B6}"/>
              </a:ext>
            </a:extLst>
          </p:cNvPr>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a:extLst>
              <a:ext uri="{FF2B5EF4-FFF2-40B4-BE49-F238E27FC236}">
                <a16:creationId xmlns:a16="http://schemas.microsoft.com/office/drawing/2014/main" id="{14A88FD6-EB56-BEA3-F7D5-CC7018BABDD7}"/>
              </a:ext>
            </a:extLst>
          </p:cNvPr>
          <p:cNvGrpSpPr>
            <a:grpSpLocks/>
          </p:cNvGrpSpPr>
          <p:nvPr/>
        </p:nvGrpSpPr>
        <p:grpSpPr bwMode="auto">
          <a:xfrm>
            <a:off x="0" y="598488"/>
            <a:ext cx="9144000" cy="6259512"/>
            <a:chOff x="43" y="0"/>
            <a:chExt cx="3823" cy="4622"/>
          </a:xfrm>
        </p:grpSpPr>
        <p:sp>
          <p:nvSpPr>
            <p:cNvPr id="54278" name="Rectangle 1030">
              <a:extLst>
                <a:ext uri="{FF2B5EF4-FFF2-40B4-BE49-F238E27FC236}">
                  <a16:creationId xmlns:a16="http://schemas.microsoft.com/office/drawing/2014/main" id="{4CBE486B-BCDF-D27A-E45D-7AE1E3368902}"/>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a:extLst>
                <a:ext uri="{FF2B5EF4-FFF2-40B4-BE49-F238E27FC236}">
                  <a16:creationId xmlns:a16="http://schemas.microsoft.com/office/drawing/2014/main" id="{D4DB9EFA-0E85-200E-94A5-4181355638F3}"/>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a:extLst>
                <a:ext uri="{FF2B5EF4-FFF2-40B4-BE49-F238E27FC236}">
                  <a16:creationId xmlns:a16="http://schemas.microsoft.com/office/drawing/2014/main" id="{515A20A4-A214-F33C-D238-140736E03A37}"/>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a:extLst>
                <a:ext uri="{FF2B5EF4-FFF2-40B4-BE49-F238E27FC236}">
                  <a16:creationId xmlns:a16="http://schemas.microsoft.com/office/drawing/2014/main" id="{4EA1D30E-248B-2476-CCFD-E6EAFF927A4E}"/>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a:extLst>
                <a:ext uri="{FF2B5EF4-FFF2-40B4-BE49-F238E27FC236}">
                  <a16:creationId xmlns:a16="http://schemas.microsoft.com/office/drawing/2014/main" id="{2FD3C146-1540-6C52-DA95-B764DA0C23EB}"/>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a:extLst>
                <a:ext uri="{FF2B5EF4-FFF2-40B4-BE49-F238E27FC236}">
                  <a16:creationId xmlns:a16="http://schemas.microsoft.com/office/drawing/2014/main" id="{58C261FB-690B-5DFB-D4FF-CA20A75876E6}"/>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a:extLst>
                <a:ext uri="{FF2B5EF4-FFF2-40B4-BE49-F238E27FC236}">
                  <a16:creationId xmlns:a16="http://schemas.microsoft.com/office/drawing/2014/main" id="{6F5A1034-2E6F-C535-6E6F-7895242E9B02}"/>
                </a:ext>
              </a:extLst>
            </p:cNvPr>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a:extLst>
                <a:ext uri="{FF2B5EF4-FFF2-40B4-BE49-F238E27FC236}">
                  <a16:creationId xmlns:a16="http://schemas.microsoft.com/office/drawing/2014/main" id="{F611ECD0-6453-346A-90B6-6981A5A7F7F4}"/>
                </a:ext>
              </a:extLst>
            </p:cNvPr>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a:extLst>
                <a:ext uri="{FF2B5EF4-FFF2-40B4-BE49-F238E27FC236}">
                  <a16:creationId xmlns:a16="http://schemas.microsoft.com/office/drawing/2014/main" id="{CA9B33E8-88F0-12F5-5FED-3702A20F0115}"/>
                </a:ext>
              </a:extLst>
            </p:cNvPr>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a:extLst>
                <a:ext uri="{FF2B5EF4-FFF2-40B4-BE49-F238E27FC236}">
                  <a16:creationId xmlns:a16="http://schemas.microsoft.com/office/drawing/2014/main" id="{F151E188-6640-B930-52E3-5918DED79EA8}"/>
                </a:ext>
              </a:extLst>
            </p:cNvPr>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a:extLst>
                <a:ext uri="{FF2B5EF4-FFF2-40B4-BE49-F238E27FC236}">
                  <a16:creationId xmlns:a16="http://schemas.microsoft.com/office/drawing/2014/main" id="{8DD6C7A3-3209-3C2D-7368-47DA372B38D8}"/>
                </a:ext>
              </a:extLst>
            </p:cNvPr>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a:extLst>
                <a:ext uri="{FF2B5EF4-FFF2-40B4-BE49-F238E27FC236}">
                  <a16:creationId xmlns:a16="http://schemas.microsoft.com/office/drawing/2014/main" id="{EF30839A-85A8-9308-E78C-40ED365A9EE2}"/>
                </a:ext>
              </a:extLst>
            </p:cNvPr>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a:extLst>
                <a:ext uri="{FF2B5EF4-FFF2-40B4-BE49-F238E27FC236}">
                  <a16:creationId xmlns:a16="http://schemas.microsoft.com/office/drawing/2014/main" id="{49691CF0-B6E5-0552-D501-0F451B871850}"/>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a:extLst>
                <a:ext uri="{FF2B5EF4-FFF2-40B4-BE49-F238E27FC236}">
                  <a16:creationId xmlns:a16="http://schemas.microsoft.com/office/drawing/2014/main" id="{8D94F745-9923-75D8-9A99-85428093F843}"/>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a:extLst>
                <a:ext uri="{FF2B5EF4-FFF2-40B4-BE49-F238E27FC236}">
                  <a16:creationId xmlns:a16="http://schemas.microsoft.com/office/drawing/2014/main" id="{0625F7C5-A15B-C3E2-3001-8C099717C0DA}"/>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a:extLst>
                <a:ext uri="{FF2B5EF4-FFF2-40B4-BE49-F238E27FC236}">
                  <a16:creationId xmlns:a16="http://schemas.microsoft.com/office/drawing/2014/main" id="{A8799321-ACA1-E8D5-949C-7A5C161CFD7C}"/>
                </a:ext>
              </a:extLst>
            </p:cNvPr>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a:extLst>
                <a:ext uri="{FF2B5EF4-FFF2-40B4-BE49-F238E27FC236}">
                  <a16:creationId xmlns:a16="http://schemas.microsoft.com/office/drawing/2014/main" id="{A8214EC1-078D-0CC0-3009-803E4C64BE50}"/>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a:extLst>
                <a:ext uri="{FF2B5EF4-FFF2-40B4-BE49-F238E27FC236}">
                  <a16:creationId xmlns:a16="http://schemas.microsoft.com/office/drawing/2014/main" id="{AF8FA8DB-0BCA-B424-F6A9-BB4294CC2688}"/>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
        <p:nvSpPr>
          <p:cNvPr id="26" name="Rectangle 27">
            <a:extLst>
              <a:ext uri="{FF2B5EF4-FFF2-40B4-BE49-F238E27FC236}">
                <a16:creationId xmlns:a16="http://schemas.microsoft.com/office/drawing/2014/main" id="{DB01C877-29AA-4144-626F-20EC7029BB5E}"/>
              </a:ext>
            </a:extLst>
          </p:cNvPr>
          <p:cNvSpPr>
            <a:spLocks noChangeArrowheads="1"/>
          </p:cNvSpPr>
          <p:nvPr/>
        </p:nvSpPr>
        <p:spPr bwMode="auto">
          <a:xfrm>
            <a:off x="0" y="6000737"/>
            <a:ext cx="9296400" cy="914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Tree>
    <p:extLst>
      <p:ext uri="{BB962C8B-B14F-4D97-AF65-F5344CB8AC3E}">
        <p14:creationId xmlns:p14="http://schemas.microsoft.com/office/powerpoint/2010/main" val="297518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a:extLst>
            <a:ext uri="{FF2B5EF4-FFF2-40B4-BE49-F238E27FC236}">
              <a16:creationId xmlns:a16="http://schemas.microsoft.com/office/drawing/2014/main" id="{690753EA-FD57-1447-FA38-71DD89E092AA}"/>
            </a:ext>
          </a:extLst>
        </p:cNvPr>
        <p:cNvGrpSpPr/>
        <p:nvPr/>
      </p:nvGrpSpPr>
      <p:grpSpPr>
        <a:xfrm>
          <a:off x="0" y="0"/>
          <a:ext cx="0" cy="0"/>
          <a:chOff x="0" y="0"/>
          <a:chExt cx="0" cy="0"/>
        </a:xfrm>
      </p:grpSpPr>
      <p:sp>
        <p:nvSpPr>
          <p:cNvPr id="54274" name="Rectangle 1026">
            <a:extLst>
              <a:ext uri="{FF2B5EF4-FFF2-40B4-BE49-F238E27FC236}">
                <a16:creationId xmlns:a16="http://schemas.microsoft.com/office/drawing/2014/main" id="{3FCF6A37-5DDC-4899-7889-8D19CD30D49F}"/>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a:extLst>
              <a:ext uri="{FF2B5EF4-FFF2-40B4-BE49-F238E27FC236}">
                <a16:creationId xmlns:a16="http://schemas.microsoft.com/office/drawing/2014/main" id="{A39AE650-C9EE-CB44-588D-A18E31271464}"/>
              </a:ext>
            </a:extLst>
          </p:cNvPr>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a:extLst>
              <a:ext uri="{FF2B5EF4-FFF2-40B4-BE49-F238E27FC236}">
                <a16:creationId xmlns:a16="http://schemas.microsoft.com/office/drawing/2014/main" id="{E2E04410-FB43-9154-34F9-5C6375E6CC0D}"/>
              </a:ext>
            </a:extLst>
          </p:cNvPr>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a:extLst>
              <a:ext uri="{FF2B5EF4-FFF2-40B4-BE49-F238E27FC236}">
                <a16:creationId xmlns:a16="http://schemas.microsoft.com/office/drawing/2014/main" id="{EF680E7A-B1E8-231E-08CB-A21D5ABFF34F}"/>
              </a:ext>
            </a:extLst>
          </p:cNvPr>
          <p:cNvGrpSpPr>
            <a:grpSpLocks/>
          </p:cNvGrpSpPr>
          <p:nvPr/>
        </p:nvGrpSpPr>
        <p:grpSpPr bwMode="auto">
          <a:xfrm>
            <a:off x="0" y="598488"/>
            <a:ext cx="9144000" cy="6259512"/>
            <a:chOff x="43" y="0"/>
            <a:chExt cx="3823" cy="4622"/>
          </a:xfrm>
        </p:grpSpPr>
        <p:sp>
          <p:nvSpPr>
            <p:cNvPr id="54278" name="Rectangle 1030">
              <a:extLst>
                <a:ext uri="{FF2B5EF4-FFF2-40B4-BE49-F238E27FC236}">
                  <a16:creationId xmlns:a16="http://schemas.microsoft.com/office/drawing/2014/main" id="{47701728-A2C8-77C4-9219-D35FB0A43FA4}"/>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a:extLst>
                <a:ext uri="{FF2B5EF4-FFF2-40B4-BE49-F238E27FC236}">
                  <a16:creationId xmlns:a16="http://schemas.microsoft.com/office/drawing/2014/main" id="{2176EA19-7EA2-62E3-98A7-3F722AECE311}"/>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a:extLst>
                <a:ext uri="{FF2B5EF4-FFF2-40B4-BE49-F238E27FC236}">
                  <a16:creationId xmlns:a16="http://schemas.microsoft.com/office/drawing/2014/main" id="{0F4A5908-CAE9-847C-79A4-13117511343A}"/>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a:extLst>
                <a:ext uri="{FF2B5EF4-FFF2-40B4-BE49-F238E27FC236}">
                  <a16:creationId xmlns:a16="http://schemas.microsoft.com/office/drawing/2014/main" id="{AE6A3D59-5CC5-6686-2148-F48AF50FCFEC}"/>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a:extLst>
                <a:ext uri="{FF2B5EF4-FFF2-40B4-BE49-F238E27FC236}">
                  <a16:creationId xmlns:a16="http://schemas.microsoft.com/office/drawing/2014/main" id="{48C08686-F020-72DC-75B5-268283AD0882}"/>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a:extLst>
                <a:ext uri="{FF2B5EF4-FFF2-40B4-BE49-F238E27FC236}">
                  <a16:creationId xmlns:a16="http://schemas.microsoft.com/office/drawing/2014/main" id="{E8941E7A-170B-4B01-8270-F7A896DD29E5}"/>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a:extLst>
                <a:ext uri="{FF2B5EF4-FFF2-40B4-BE49-F238E27FC236}">
                  <a16:creationId xmlns:a16="http://schemas.microsoft.com/office/drawing/2014/main" id="{1C535D58-CA9C-F367-7FB9-A11FAEDE92B7}"/>
                </a:ext>
              </a:extLst>
            </p:cNvPr>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a:extLst>
                <a:ext uri="{FF2B5EF4-FFF2-40B4-BE49-F238E27FC236}">
                  <a16:creationId xmlns:a16="http://schemas.microsoft.com/office/drawing/2014/main" id="{757CE5D1-A06A-C0EC-5430-E9B6394C6961}"/>
                </a:ext>
              </a:extLst>
            </p:cNvPr>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a:extLst>
                <a:ext uri="{FF2B5EF4-FFF2-40B4-BE49-F238E27FC236}">
                  <a16:creationId xmlns:a16="http://schemas.microsoft.com/office/drawing/2014/main" id="{74AC5FEC-D012-2FB8-02D2-C6470B74B03D}"/>
                </a:ext>
              </a:extLst>
            </p:cNvPr>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a:extLst>
                <a:ext uri="{FF2B5EF4-FFF2-40B4-BE49-F238E27FC236}">
                  <a16:creationId xmlns:a16="http://schemas.microsoft.com/office/drawing/2014/main" id="{A464FCD4-0B8D-DC1A-1E1F-46EED56214ED}"/>
                </a:ext>
              </a:extLst>
            </p:cNvPr>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a:extLst>
                <a:ext uri="{FF2B5EF4-FFF2-40B4-BE49-F238E27FC236}">
                  <a16:creationId xmlns:a16="http://schemas.microsoft.com/office/drawing/2014/main" id="{9C171FAD-0670-EE0D-2B43-C2F6C09389DF}"/>
                </a:ext>
              </a:extLst>
            </p:cNvPr>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a:extLst>
                <a:ext uri="{FF2B5EF4-FFF2-40B4-BE49-F238E27FC236}">
                  <a16:creationId xmlns:a16="http://schemas.microsoft.com/office/drawing/2014/main" id="{1EEDAB64-D921-8AA8-16A5-8769CD44BFD1}"/>
                </a:ext>
              </a:extLst>
            </p:cNvPr>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a:extLst>
                <a:ext uri="{FF2B5EF4-FFF2-40B4-BE49-F238E27FC236}">
                  <a16:creationId xmlns:a16="http://schemas.microsoft.com/office/drawing/2014/main" id="{30111230-D90B-C3F2-13DD-7710A1ECF220}"/>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a:extLst>
                <a:ext uri="{FF2B5EF4-FFF2-40B4-BE49-F238E27FC236}">
                  <a16:creationId xmlns:a16="http://schemas.microsoft.com/office/drawing/2014/main" id="{5710EDAC-488B-DB24-4225-2C171F45CBB0}"/>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a:extLst>
                <a:ext uri="{FF2B5EF4-FFF2-40B4-BE49-F238E27FC236}">
                  <a16:creationId xmlns:a16="http://schemas.microsoft.com/office/drawing/2014/main" id="{D9B23D0A-2956-D7D6-B3B3-BB4DAA9A5E2D}"/>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a:extLst>
                <a:ext uri="{FF2B5EF4-FFF2-40B4-BE49-F238E27FC236}">
                  <a16:creationId xmlns:a16="http://schemas.microsoft.com/office/drawing/2014/main" id="{6E258D15-DD7A-113B-E33E-FAFA6DAA9FF4}"/>
                </a:ext>
              </a:extLst>
            </p:cNvPr>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a:extLst>
                <a:ext uri="{FF2B5EF4-FFF2-40B4-BE49-F238E27FC236}">
                  <a16:creationId xmlns:a16="http://schemas.microsoft.com/office/drawing/2014/main" id="{F5367228-4C6D-92DF-6CF9-C05443F8EBA9}"/>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a:extLst>
                <a:ext uri="{FF2B5EF4-FFF2-40B4-BE49-F238E27FC236}">
                  <a16:creationId xmlns:a16="http://schemas.microsoft.com/office/drawing/2014/main" id="{5E7E06ED-A0AA-91CC-6F72-C8140BA9FE1D}"/>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Tree>
    <p:extLst>
      <p:ext uri="{BB962C8B-B14F-4D97-AF65-F5344CB8AC3E}">
        <p14:creationId xmlns:p14="http://schemas.microsoft.com/office/powerpoint/2010/main" val="415761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5298" name="Picture 8"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r>
              <a:rPr lang="zh-CN" altLang="en-US" b="1">
                <a:solidFill>
                  <a:schemeClr val="bg2"/>
                </a:solidFill>
                <a:latin typeface="DFKai-SB" charset="0"/>
                <a:ea typeface="DFKai-SB" charset="0"/>
                <a:cs typeface="DFKai-SB" charset="0"/>
              </a:rPr>
              <a:t>总而言之</a:t>
            </a:r>
          </a:p>
        </p:txBody>
      </p:sp>
      <p:sp>
        <p:nvSpPr>
          <p:cNvPr id="5530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0"/>
              </a:spcBef>
              <a:buClrTx/>
              <a:buFontTx/>
              <a:buNone/>
            </a:pPr>
            <a:r>
              <a:rPr lang="en-US" altLang="zh-CN" sz="2400">
                <a:solidFill>
                  <a:srgbClr val="CBCBCB"/>
                </a:solidFill>
                <a:effectLst/>
                <a:latin typeface="Arial" charset="0"/>
                <a:ea typeface="SimSun" charset="0"/>
                <a:cs typeface="SimSun" charset="0"/>
              </a:rPr>
              <a:t>124</a:t>
            </a:r>
          </a:p>
        </p:txBody>
      </p:sp>
      <p:sp>
        <p:nvSpPr>
          <p:cNvPr id="33797" name="Text Box 5"/>
          <p:cNvSpPr txBox="1">
            <a:spLocks noChangeArrowheads="1"/>
          </p:cNvSpPr>
          <p:nvPr/>
        </p:nvSpPr>
        <p:spPr bwMode="auto">
          <a:xfrm>
            <a:off x="4191000" y="5445125"/>
            <a:ext cx="4495800" cy="954088"/>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分别</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spcBef>
                <a:spcPct val="0"/>
              </a:spcBef>
              <a:buClrTx/>
              <a:buFontTx/>
              <a:buNone/>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与神同行</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1—10</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献祭</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spcBef>
                <a:spcPct val="0"/>
              </a:spcBef>
              <a:buClrTx/>
              <a:buFontTx/>
              <a:buNone/>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敬拜上帝</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8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b="1">
                <a:effectLst/>
                <a:latin typeface="微軟正黑體" charset="0"/>
                <a:ea typeface="微軟正黑體" charset="0"/>
                <a:cs typeface="SimSun" charset="0"/>
              </a:rPr>
              <a:t>通过献祭和分别成为圣洁</a:t>
            </a:r>
            <a:endParaRPr lang="en-US" altLang="zh-CN" sz="2800" b="1">
              <a:effectLst/>
              <a:latin typeface="微軟正黑體" charset="0"/>
              <a:ea typeface="微軟正黑體" charset="0"/>
              <a:cs typeface="SimSun" charset="0"/>
            </a:endParaRPr>
          </a:p>
        </p:txBody>
      </p:sp>
    </p:spTree>
    <p:extLst>
      <p:ext uri="{BB962C8B-B14F-4D97-AF65-F5344CB8AC3E}">
        <p14:creationId xmlns:p14="http://schemas.microsoft.com/office/powerpoint/2010/main" val="359403762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4"/>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C0C0C0"/>
                </a:outerShdw>
              </a:effectLst>
            </a:endParaRPr>
          </a:p>
        </p:txBody>
      </p:sp>
      <p:sp>
        <p:nvSpPr>
          <p:cNvPr id="101379" name="Rectangle 2"/>
          <p:cNvSpPr>
            <a:spLocks noGrp="1" noChangeArrowheads="1"/>
          </p:cNvSpPr>
          <p:nvPr>
            <p:ph type="title"/>
          </p:nvPr>
        </p:nvSpPr>
        <p:spPr>
          <a:xfrm>
            <a:off x="0" y="274638"/>
            <a:ext cx="9144000" cy="1143000"/>
          </a:xfrm>
          <a:solidFill>
            <a:srgbClr val="000000"/>
          </a:solidFill>
        </p:spPr>
        <p:txBody>
          <a:bodyPr/>
          <a:lstStyle/>
          <a:p>
            <a:pPr eaLnBrk="1" hangingPunct="1"/>
            <a:r>
              <a:rPr lang="zh-CN" altLang="en-US" b="1" dirty="0">
                <a:effectLst/>
              </a:rPr>
              <a:t>概要</a:t>
            </a:r>
            <a:endParaRPr lang="en-US" altLang="en-US" b="1" dirty="0">
              <a:effectLst/>
            </a:endParaRPr>
          </a:p>
        </p:txBody>
      </p:sp>
      <p:sp>
        <p:nvSpPr>
          <p:cNvPr id="32771" name="Rectangle 3"/>
          <p:cNvSpPr>
            <a:spLocks noGrp="1" noChangeArrowheads="1"/>
          </p:cNvSpPr>
          <p:nvPr>
            <p:ph type="body" idx="1"/>
          </p:nvPr>
        </p:nvSpPr>
        <p:spPr>
          <a:xfrm>
            <a:off x="5060950" y="2146300"/>
            <a:ext cx="4267200" cy="3733800"/>
          </a:xfrm>
        </p:spPr>
        <p:txBody>
          <a:bodyPr/>
          <a:lstStyle/>
          <a:p>
            <a:pPr eaLnBrk="1" hangingPunct="1">
              <a:buClr>
                <a:schemeClr val="folHlink"/>
              </a:buClr>
              <a:buFontTx/>
              <a:buChar char="o"/>
              <a:defRPr/>
            </a:pPr>
            <a:r>
              <a:rPr lang="zh-TW" altLang="en-US" b="1" dirty="0">
                <a:solidFill>
                  <a:schemeClr val="accent5">
                    <a:lumMod val="50000"/>
                  </a:schemeClr>
                </a:solidFill>
                <a:effectLst/>
                <a:ea typeface="+mn-ea"/>
              </a:rPr>
              <a:t>古時的以色列人的信仰為何</a:t>
            </a:r>
            <a:r>
              <a:rPr lang="en-US" altLang="zh-TW" b="1" dirty="0">
                <a:solidFill>
                  <a:schemeClr val="accent5">
                    <a:lumMod val="50000"/>
                  </a:schemeClr>
                </a:solidFill>
                <a:effectLst/>
                <a:ea typeface="+mn-ea"/>
              </a:rPr>
              <a:t>?</a:t>
            </a:r>
          </a:p>
          <a:p>
            <a:pPr eaLnBrk="1" hangingPunct="1">
              <a:buClr>
                <a:schemeClr val="folHlink"/>
              </a:buClr>
              <a:buFontTx/>
              <a:buChar char="o"/>
              <a:defRPr/>
            </a:pPr>
            <a:r>
              <a:rPr lang="zh-TW" altLang="en-US" b="1" dirty="0">
                <a:solidFill>
                  <a:schemeClr val="accent5">
                    <a:lumMod val="50000"/>
                  </a:schemeClr>
                </a:solidFill>
                <a:effectLst/>
                <a:ea typeface="+mn-ea"/>
              </a:rPr>
              <a:t>那他們的鄰居的信仰是什麼呢</a:t>
            </a:r>
            <a:r>
              <a:rPr lang="en-US" altLang="zh-TW" b="1" dirty="0">
                <a:solidFill>
                  <a:schemeClr val="accent5">
                    <a:lumMod val="50000"/>
                  </a:schemeClr>
                </a:solidFill>
                <a:effectLst/>
                <a:ea typeface="+mn-ea"/>
              </a:rPr>
              <a:t>?</a:t>
            </a:r>
          </a:p>
          <a:p>
            <a:pPr eaLnBrk="1" hangingPunct="1">
              <a:buClr>
                <a:schemeClr val="folHlink"/>
              </a:buClr>
              <a:buFontTx/>
              <a:buChar char="o"/>
              <a:defRPr/>
            </a:pPr>
            <a:r>
              <a:rPr lang="zh-TW" altLang="en-US" b="1" dirty="0">
                <a:solidFill>
                  <a:schemeClr val="accent5">
                    <a:lumMod val="50000"/>
                  </a:schemeClr>
                </a:solidFill>
                <a:effectLst/>
                <a:ea typeface="+mn-ea"/>
              </a:rPr>
              <a:t>現今，身為基督徒的我們的信仰為何</a:t>
            </a:r>
            <a:r>
              <a:rPr lang="en-US" altLang="zh-TW" b="1" dirty="0">
                <a:solidFill>
                  <a:schemeClr val="accent5">
                    <a:lumMod val="50000"/>
                  </a:schemeClr>
                </a:solidFill>
                <a:effectLst/>
                <a:ea typeface="+mn-ea"/>
              </a:rPr>
              <a:t>?</a:t>
            </a:r>
          </a:p>
        </p:txBody>
      </p:sp>
      <p:pic>
        <p:nvPicPr>
          <p:cNvPr id="101381" name="Picture 3" descr="1581_bunting_world_cloverleaf_poster-p228321942532362496trma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0"/>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1"/>
          <p:cNvSpPr txBox="1">
            <a:spLocks noChangeArrowheads="1"/>
          </p:cNvSpPr>
          <p:nvPr/>
        </p:nvSpPr>
        <p:spPr bwMode="auto">
          <a:xfrm>
            <a:off x="8312150" y="323850"/>
            <a:ext cx="701675" cy="369888"/>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C0C0C0"/>
                  </a:outerShdw>
                </a:effectLst>
                <a:cs typeface="Times New Roman" pitchFamily="18" charset="0"/>
              </a:rPr>
              <a:t>175d</a:t>
            </a:r>
            <a:endParaRPr lang="en-US" altLang="en-US" sz="1800">
              <a:solidFill>
                <a:srgbClr val="000000"/>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406063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899" name="Rectangle 3"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1800">
              <a:solidFill>
                <a:srgbClr val="000000"/>
              </a:solidFill>
              <a:effectLst>
                <a:outerShdw blurRad="38100" dist="38100" dir="2700000" algn="tl">
                  <a:srgbClr val="C0C0C0"/>
                </a:outerShdw>
              </a:effectLst>
              <a:latin typeface="Arial Narrow" pitchFamily="34" charset="0"/>
              <a:cs typeface="Times New Roman" pitchFamily="18" charset="0"/>
            </a:endParaRPr>
          </a:p>
        </p:txBody>
      </p:sp>
      <p:sp>
        <p:nvSpPr>
          <p:cNvPr id="172036" name="Rectangle 4"/>
          <p:cNvSpPr>
            <a:spLocks noGrp="1" noChangeArrowheads="1"/>
          </p:cNvSpPr>
          <p:nvPr>
            <p:ph type="ctrTitle"/>
          </p:nvPr>
        </p:nvSpPr>
        <p:spPr>
          <a:xfrm>
            <a:off x="0" y="533400"/>
            <a:ext cx="9144000" cy="838200"/>
          </a:xfrm>
        </p:spPr>
        <p:txBody>
          <a:bodyPr/>
          <a:lstStyle/>
          <a:p>
            <a:pPr eaLnBrk="1" hangingPunct="1">
              <a:buClrTx/>
              <a:buFontTx/>
            </a:pPr>
            <a:r>
              <a:rPr lang="zh-CN" altLang="en-US" b="1" dirty="0">
                <a:solidFill>
                  <a:schemeClr val="tx1"/>
                </a:solidFill>
              </a:rPr>
              <a:t>哪一个最准确</a:t>
            </a:r>
            <a:r>
              <a:rPr lang="en-US" altLang="zh-CN" b="1" dirty="0">
                <a:solidFill>
                  <a:schemeClr val="tx1"/>
                </a:solidFill>
              </a:rPr>
              <a:t>?</a:t>
            </a:r>
            <a:endParaRPr kumimoji="0" lang="en-US" altLang="en-US" b="1" dirty="0">
              <a:solidFill>
                <a:schemeClr val="tx1"/>
              </a:solidFill>
              <a:effectLst>
                <a:outerShdw blurRad="38100" dist="38100" dir="2700000" algn="tl">
                  <a:srgbClr val="000000"/>
                </a:outerShdw>
              </a:effectLst>
            </a:endParaRPr>
          </a:p>
        </p:txBody>
      </p:sp>
      <p:sp>
        <p:nvSpPr>
          <p:cNvPr id="80901" name="Text Box 5"/>
          <p:cNvSpPr txBox="1">
            <a:spLocks noChangeArrowheads="1"/>
          </p:cNvSpPr>
          <p:nvPr/>
        </p:nvSpPr>
        <p:spPr bwMode="auto">
          <a:xfrm>
            <a:off x="228600" y="2692877"/>
            <a:ext cx="685800" cy="98488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rPr>
              <a:t>旧约</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02" name="Text Box 6"/>
          <p:cNvSpPr txBox="1">
            <a:spLocks noChangeArrowheads="1"/>
          </p:cNvSpPr>
          <p:nvPr/>
        </p:nvSpPr>
        <p:spPr bwMode="auto">
          <a:xfrm>
            <a:off x="228600" y="4094639"/>
            <a:ext cx="685800" cy="98488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rPr>
              <a:t>新约</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nvGrpSpPr>
          <p:cNvPr id="91142" name="Group 7"/>
          <p:cNvGrpSpPr>
            <a:grpSpLocks/>
          </p:cNvGrpSpPr>
          <p:nvPr/>
        </p:nvGrpSpPr>
        <p:grpSpPr bwMode="auto">
          <a:xfrm>
            <a:off x="1295400" y="2667000"/>
            <a:ext cx="1447800" cy="2895600"/>
            <a:chOff x="960" y="1680"/>
            <a:chExt cx="912" cy="1824"/>
          </a:xfrm>
        </p:grpSpPr>
        <p:sp>
          <p:nvSpPr>
            <p:cNvPr id="91158" name="Rectangle 8"/>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05" name="Text Box 9"/>
            <p:cNvSpPr txBox="1">
              <a:spLocks noChangeArrowheads="1"/>
            </p:cNvSpPr>
            <p:nvPr/>
          </p:nvSpPr>
          <p:spPr bwMode="auto">
            <a:xfrm>
              <a:off x="1000" y="1905"/>
              <a:ext cx="816" cy="31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sp>
          <p:nvSpPr>
            <p:cNvPr id="80906" name="Text Box 10"/>
            <p:cNvSpPr txBox="1">
              <a:spLocks noChangeArrowheads="1"/>
            </p:cNvSpPr>
            <p:nvPr/>
          </p:nvSpPr>
          <p:spPr bwMode="auto">
            <a:xfrm>
              <a:off x="1040" y="2729"/>
              <a:ext cx="768" cy="77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pPr>
              <a:r>
                <a:rPr lang="zh-CN" altLang="en-US" b="1" dirty="0">
                  <a:effectLst/>
                </a:rPr>
                <a:t>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a:p>
              <a:pPr algn="r">
                <a:spcBef>
                  <a:spcPct val="50000"/>
                </a:spcBef>
                <a:buClrTx/>
                <a:buFontTx/>
                <a:buNone/>
              </a:pP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sp>
        <p:nvSpPr>
          <p:cNvPr id="80907" name="Text Box 11"/>
          <p:cNvSpPr txBox="1">
            <a:spLocks noChangeArrowheads="1"/>
          </p:cNvSpPr>
          <p:nvPr/>
        </p:nvSpPr>
        <p:spPr bwMode="auto">
          <a:xfrm>
            <a:off x="76200" y="1672274"/>
            <a:ext cx="2819400" cy="492443"/>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i="1" dirty="0">
                <a:effectLst/>
                <a:latin typeface="MS PGothic" panose="020B0600070205080204" pitchFamily="34" charset="-128"/>
              </a:rPr>
              <a:t>救赎通过</a:t>
            </a:r>
            <a:r>
              <a:rPr lang="en-US" altLang="zh-CN" b="1" i="1" dirty="0">
                <a:effectLst/>
                <a:latin typeface="MS PGothic" panose="020B0600070205080204" pitchFamily="34" charset="-128"/>
              </a:rPr>
              <a:t>…</a:t>
            </a:r>
          </a:p>
        </p:txBody>
      </p:sp>
      <p:grpSp>
        <p:nvGrpSpPr>
          <p:cNvPr id="91144" name="Group 12"/>
          <p:cNvGrpSpPr>
            <a:grpSpLocks/>
          </p:cNvGrpSpPr>
          <p:nvPr/>
        </p:nvGrpSpPr>
        <p:grpSpPr bwMode="auto">
          <a:xfrm>
            <a:off x="3378200" y="2667000"/>
            <a:ext cx="1447800" cy="2895600"/>
            <a:chOff x="2352" y="1680"/>
            <a:chExt cx="912" cy="1824"/>
          </a:xfrm>
        </p:grpSpPr>
        <p:sp>
          <p:nvSpPr>
            <p:cNvPr id="91155" name="Rectangle 13"/>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0" name="Text Box 14"/>
            <p:cNvSpPr txBox="1">
              <a:spLocks noChangeArrowheads="1"/>
            </p:cNvSpPr>
            <p:nvPr/>
          </p:nvSpPr>
          <p:spPr bwMode="auto">
            <a:xfrm>
              <a:off x="2400" y="1799"/>
              <a:ext cx="816" cy="669"/>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600"/>
                </a:spcBef>
                <a:buClrTx/>
              </a:pPr>
              <a:r>
                <a:rPr lang="zh-CN" altLang="en-US" b="1" dirty="0">
                  <a:effectLst/>
                </a:rPr>
                <a:t>信心</a:t>
              </a:r>
              <a:endParaRPr lang="en-US" altLang="zh-CN" b="1" dirty="0">
                <a:effectLst/>
              </a:endParaRPr>
            </a:p>
            <a:p>
              <a:pPr algn="ctr">
                <a:spcBef>
                  <a:spcPts val="60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11" name="Text Box 15"/>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50000"/>
                </a:spcBef>
                <a:buClrTx/>
                <a:buFontTx/>
                <a:buNone/>
              </a:pPr>
              <a:r>
                <a:rPr lang="zh-CN" altLang="en-US" b="1" dirty="0">
                  <a:effectLst/>
                </a:rPr>
                <a:t>只靠信心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grpSp>
        <p:nvGrpSpPr>
          <p:cNvPr id="91145" name="Group 16"/>
          <p:cNvGrpSpPr>
            <a:grpSpLocks/>
          </p:cNvGrpSpPr>
          <p:nvPr/>
        </p:nvGrpSpPr>
        <p:grpSpPr bwMode="auto">
          <a:xfrm>
            <a:off x="5461000" y="2667000"/>
            <a:ext cx="1447800" cy="2895600"/>
            <a:chOff x="3792" y="1680"/>
            <a:chExt cx="912" cy="1824"/>
          </a:xfrm>
        </p:grpSpPr>
        <p:sp>
          <p:nvSpPr>
            <p:cNvPr id="91152" name="Rectangle 17"/>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4" name="Text Box 18"/>
            <p:cNvSpPr txBox="1">
              <a:spLocks noChangeArrowheads="1"/>
            </p:cNvSpPr>
            <p:nvPr/>
          </p:nvSpPr>
          <p:spPr bwMode="auto">
            <a:xfrm>
              <a:off x="3864" y="1815"/>
              <a:ext cx="768" cy="620"/>
            </a:xfrm>
            <a:prstGeom prst="rect">
              <a:avLst/>
            </a:prstGeom>
            <a:no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buFontTx/>
                <a:buNone/>
              </a:pPr>
              <a:r>
                <a:rPr lang="zh-CN" altLang="en-US" b="1" dirty="0">
                  <a:effectLst/>
                </a:rPr>
                <a:t>只靠信心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15" name="Text Box 19"/>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buFontTx/>
                <a:buNone/>
              </a:pPr>
              <a:r>
                <a:rPr lang="zh-CN" altLang="en-US" b="1" dirty="0">
                  <a:effectLst/>
                </a:rPr>
                <a:t>只靠</a:t>
              </a:r>
              <a:endParaRPr lang="en-US" altLang="zh-CN" b="1" dirty="0">
                <a:effectLst/>
              </a:endParaRPr>
            </a:p>
            <a:p>
              <a:pPr algn="ctr">
                <a:spcBef>
                  <a:spcPts val="0"/>
                </a:spcBef>
                <a:buClrTx/>
                <a:buFontTx/>
                <a:buNone/>
              </a:pPr>
              <a:r>
                <a:rPr lang="zh-CN" altLang="en-US" b="1" dirty="0">
                  <a:effectLst/>
                </a:rPr>
                <a:t>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sp>
        <p:nvSpPr>
          <p:cNvPr id="91146" name="Rectangle 20"/>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7" name="Text Box 21"/>
          <p:cNvSpPr txBox="1">
            <a:spLocks noChangeArrowheads="1"/>
          </p:cNvSpPr>
          <p:nvPr/>
        </p:nvSpPr>
        <p:spPr bwMode="auto">
          <a:xfrm>
            <a:off x="8329613"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outerShdw blurRad="38100" dist="38100" dir="2700000" algn="tl">
                    <a:srgbClr val="000000"/>
                  </a:outerShdw>
                </a:effectLst>
                <a:cs typeface="Times New Roman" pitchFamily="18" charset="0"/>
              </a:rPr>
              <a:t>175a</a:t>
            </a:r>
            <a:endParaRPr lang="en-US" altLang="en-US" sz="1800" dirty="0">
              <a:solidFill>
                <a:srgbClr val="000000"/>
              </a:solidFill>
              <a:effectLst>
                <a:outerShdw blurRad="38100" dist="38100" dir="2700000" algn="tl">
                  <a:srgbClr val="FFFFFF"/>
                </a:outerShdw>
              </a:effectLst>
              <a:cs typeface="Times New Roman" pitchFamily="18" charset="0"/>
            </a:endParaRPr>
          </a:p>
        </p:txBody>
      </p:sp>
      <p:grpSp>
        <p:nvGrpSpPr>
          <p:cNvPr id="91148" name="Group 22"/>
          <p:cNvGrpSpPr>
            <a:grpSpLocks/>
          </p:cNvGrpSpPr>
          <p:nvPr/>
        </p:nvGrpSpPr>
        <p:grpSpPr bwMode="auto">
          <a:xfrm>
            <a:off x="7543800" y="2681288"/>
            <a:ext cx="1447800" cy="2895600"/>
            <a:chOff x="4896" y="1689"/>
            <a:chExt cx="912" cy="1824"/>
          </a:xfrm>
        </p:grpSpPr>
        <p:sp>
          <p:nvSpPr>
            <p:cNvPr id="91149" name="Rectangle 23"/>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20" name="Text Box 24"/>
            <p:cNvSpPr txBox="1">
              <a:spLocks noChangeArrowheads="1"/>
            </p:cNvSpPr>
            <p:nvPr/>
          </p:nvSpPr>
          <p:spPr bwMode="auto">
            <a:xfrm>
              <a:off x="4944" y="1790"/>
              <a:ext cx="816"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pPr>
              <a:r>
                <a:rPr lang="zh-CN" altLang="en-US" b="1" dirty="0">
                  <a:effectLst/>
                </a:rPr>
                <a:t>信心</a:t>
              </a:r>
              <a:endParaRPr lang="en-US" altLang="zh-CN" b="1" dirty="0">
                <a:effectLst/>
              </a:endParaRPr>
            </a:p>
            <a:p>
              <a:pPr algn="ctr">
                <a:spcBef>
                  <a:spcPts val="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sp>
          <p:nvSpPr>
            <p:cNvPr id="80921" name="Text Box 25"/>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pPr>
              <a:r>
                <a:rPr lang="zh-CN" altLang="en-US" b="1" dirty="0">
                  <a:effectLst/>
                </a:rPr>
                <a:t>信心</a:t>
              </a:r>
              <a:endParaRPr lang="en-US" altLang="zh-CN" b="1" dirty="0">
                <a:effectLst/>
              </a:endParaRPr>
            </a:p>
            <a:p>
              <a:pPr algn="ctr">
                <a:spcBef>
                  <a:spcPts val="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grpSp>
    </p:spTree>
    <p:extLst>
      <p:ext uri="{BB962C8B-B14F-4D97-AF65-F5344CB8AC3E}">
        <p14:creationId xmlns:p14="http://schemas.microsoft.com/office/powerpoint/2010/main" val="586470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7" descr="header-life-saver.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1298575"/>
            <a:ext cx="9144000" cy="555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0" y="0"/>
            <a:ext cx="9144000" cy="1295400"/>
          </a:xfrm>
          <a:solidFill>
            <a:srgbClr val="000000"/>
          </a:solidFill>
        </p:spPr>
        <p:txBody>
          <a:bodyPr/>
          <a:lstStyle/>
          <a:p>
            <a:pPr eaLnBrk="1" hangingPunct="1"/>
            <a:r>
              <a:rPr lang="zh-CN" altLang="en-US" b="1" dirty="0">
                <a:effectLst/>
              </a:rPr>
              <a:t>救恩</a:t>
            </a:r>
            <a:endParaRPr lang="en-US" altLang="en-US" b="1" dirty="0">
              <a:effectLst/>
            </a:endParaRPr>
          </a:p>
        </p:txBody>
      </p:sp>
      <p:sp>
        <p:nvSpPr>
          <p:cNvPr id="102403" name="Rectangle 3"/>
          <p:cNvSpPr>
            <a:spLocks noGrp="1" noChangeArrowheads="1"/>
          </p:cNvSpPr>
          <p:nvPr>
            <p:ph type="body" sz="half" idx="1"/>
          </p:nvPr>
        </p:nvSpPr>
        <p:spPr>
          <a:xfrm>
            <a:off x="76200" y="1600200"/>
            <a:ext cx="4670425" cy="2516188"/>
          </a:xfrm>
          <a:extLst>
            <a:ext uri="{91240B29-F687-4f45-9708-019B960494DF}">
              <a14:hiddenLine xmlns:a14="http://schemas.microsoft.com/office/drawing/2010/main" xmlns="" w="3175">
                <a:solidFill>
                  <a:srgbClr val="000000"/>
                </a:solidFill>
                <a:miter lim="800000"/>
                <a:headEnd/>
                <a:tailEnd/>
              </a14:hiddenLine>
            </a:ext>
          </a:extLst>
        </p:spPr>
        <p:txBody>
          <a:bodyPr/>
          <a:lstStyle/>
          <a:p>
            <a:pPr eaLnBrk="1" hangingPunct="1">
              <a:lnSpc>
                <a:spcPct val="90000"/>
              </a:lnSpc>
              <a:buFontTx/>
              <a:buChar char="o"/>
            </a:pPr>
            <a:r>
              <a:rPr lang="zh-TW" altLang="en-US" b="1" dirty="0">
                <a:solidFill>
                  <a:srgbClr val="0B0A25"/>
                </a:solidFill>
                <a:effectLst/>
              </a:rPr>
              <a:t>以色列人的看法</a:t>
            </a:r>
          </a:p>
          <a:p>
            <a:pPr eaLnBrk="1" hangingPunct="1">
              <a:lnSpc>
                <a:spcPct val="90000"/>
              </a:lnSpc>
              <a:buFontTx/>
              <a:buChar char="o"/>
            </a:pPr>
            <a:r>
              <a:rPr lang="zh-TW" altLang="en-US" b="1" dirty="0">
                <a:solidFill>
                  <a:srgbClr val="0B0A25"/>
                </a:solidFill>
                <a:effectLst/>
              </a:rPr>
              <a:t>聖潔的神</a:t>
            </a:r>
          </a:p>
          <a:p>
            <a:pPr eaLnBrk="1" hangingPunct="1">
              <a:lnSpc>
                <a:spcPct val="90000"/>
              </a:lnSpc>
              <a:buFontTx/>
              <a:buChar char="o"/>
            </a:pPr>
            <a:r>
              <a:rPr lang="zh-TW" altLang="en-US" b="1" dirty="0">
                <a:solidFill>
                  <a:srgbClr val="0B0A25"/>
                </a:solidFill>
                <a:effectLst/>
              </a:rPr>
              <a:t>罪人</a:t>
            </a:r>
          </a:p>
          <a:p>
            <a:pPr eaLnBrk="1" hangingPunct="1">
              <a:lnSpc>
                <a:spcPct val="90000"/>
              </a:lnSpc>
              <a:buFontTx/>
              <a:buChar char="o"/>
            </a:pPr>
            <a:r>
              <a:rPr lang="zh-TW" altLang="en-US" b="1" dirty="0">
                <a:solidFill>
                  <a:srgbClr val="0B0A25"/>
                </a:solidFill>
                <a:effectLst/>
              </a:rPr>
              <a:t>救贖的需要</a:t>
            </a:r>
          </a:p>
          <a:p>
            <a:pPr lvl="1" eaLnBrk="1" hangingPunct="1">
              <a:lnSpc>
                <a:spcPct val="90000"/>
              </a:lnSpc>
              <a:buFontTx/>
              <a:buChar char="o"/>
            </a:pPr>
            <a:r>
              <a:rPr lang="zh-TW" altLang="en-US" sz="2000" b="1" dirty="0">
                <a:solidFill>
                  <a:srgbClr val="0B0A25"/>
                </a:solidFill>
                <a:effectLst/>
              </a:rPr>
              <a:t>恢復與神的团契</a:t>
            </a:r>
          </a:p>
          <a:p>
            <a:pPr lvl="1" eaLnBrk="1" hangingPunct="1">
              <a:lnSpc>
                <a:spcPct val="90000"/>
              </a:lnSpc>
              <a:buFontTx/>
              <a:buChar char="o"/>
            </a:pPr>
            <a:r>
              <a:rPr lang="zh-TW" altLang="en-US" sz="2000" b="1" dirty="0">
                <a:solidFill>
                  <a:srgbClr val="0B0A25"/>
                </a:solidFill>
                <a:effectLst/>
              </a:rPr>
              <a:t>避免神的憤怒</a:t>
            </a:r>
          </a:p>
          <a:p>
            <a:pPr lvl="1" eaLnBrk="1" hangingPunct="1">
              <a:lnSpc>
                <a:spcPct val="90000"/>
              </a:lnSpc>
              <a:buFontTx/>
              <a:buChar char="o"/>
            </a:pPr>
            <a:endParaRPr lang="en-US" altLang="en-US" b="1" dirty="0">
              <a:solidFill>
                <a:srgbClr val="0B0A25"/>
              </a:solidFill>
              <a:effectLst/>
            </a:endParaRPr>
          </a:p>
        </p:txBody>
      </p:sp>
      <p:sp>
        <p:nvSpPr>
          <p:cNvPr id="34820" name="Rectangle 4"/>
          <p:cNvSpPr>
            <a:spLocks noGrp="1" noChangeArrowheads="1"/>
          </p:cNvSpPr>
          <p:nvPr>
            <p:ph type="body" sz="half" idx="2"/>
          </p:nvPr>
        </p:nvSpPr>
        <p:spPr>
          <a:xfrm>
            <a:off x="4495800" y="1600200"/>
            <a:ext cx="4648200" cy="2516188"/>
          </a:xfrm>
          <a:ln w="3175"/>
        </p:spPr>
        <p:txBody>
          <a:bodyPr/>
          <a:lstStyle/>
          <a:p>
            <a:pPr eaLnBrk="1" hangingPunct="1">
              <a:lnSpc>
                <a:spcPct val="90000"/>
              </a:lnSpc>
              <a:buFontTx/>
              <a:buChar char="o"/>
              <a:defRPr/>
            </a:pPr>
            <a:r>
              <a:rPr lang="zh-TW" altLang="en-US" b="1" dirty="0">
                <a:solidFill>
                  <a:schemeClr val="tx2">
                    <a:lumMod val="10000"/>
                  </a:schemeClr>
                </a:solidFill>
                <a:effectLst/>
                <a:ea typeface="+mn-ea"/>
              </a:rPr>
              <a:t>異教徒的看法</a:t>
            </a:r>
          </a:p>
          <a:p>
            <a:pPr eaLnBrk="1" hangingPunct="1">
              <a:lnSpc>
                <a:spcPct val="90000"/>
              </a:lnSpc>
              <a:buFontTx/>
              <a:buChar char="o"/>
              <a:defRPr/>
            </a:pPr>
            <a:r>
              <a:rPr lang="zh-TW" altLang="en-US" b="1" dirty="0">
                <a:solidFill>
                  <a:schemeClr val="tx2">
                    <a:lumMod val="10000"/>
                  </a:schemeClr>
                </a:solidFill>
                <a:effectLst/>
                <a:ea typeface="+mn-ea"/>
              </a:rPr>
              <a:t>神像人</a:t>
            </a:r>
          </a:p>
          <a:p>
            <a:pPr eaLnBrk="1" hangingPunct="1">
              <a:lnSpc>
                <a:spcPct val="90000"/>
              </a:lnSpc>
              <a:buFontTx/>
              <a:buChar char="o"/>
              <a:defRPr/>
            </a:pPr>
            <a:r>
              <a:rPr lang="zh-TW" altLang="en-US" b="1" dirty="0">
                <a:solidFill>
                  <a:schemeClr val="tx2">
                    <a:lumMod val="10000"/>
                  </a:schemeClr>
                </a:solidFill>
                <a:effectLst/>
                <a:ea typeface="+mn-ea"/>
              </a:rPr>
              <a:t>人無罪</a:t>
            </a:r>
          </a:p>
          <a:p>
            <a:pPr eaLnBrk="1" hangingPunct="1">
              <a:lnSpc>
                <a:spcPct val="90000"/>
              </a:lnSpc>
              <a:buFontTx/>
              <a:buChar char="o"/>
              <a:defRPr/>
            </a:pPr>
            <a:r>
              <a:rPr lang="zh-TW" altLang="en-US" b="1" dirty="0">
                <a:solidFill>
                  <a:schemeClr val="tx2">
                    <a:lumMod val="10000"/>
                  </a:schemeClr>
                </a:solidFill>
                <a:effectLst/>
                <a:ea typeface="+mn-ea"/>
              </a:rPr>
              <a:t>滿足假神的需要</a:t>
            </a:r>
          </a:p>
          <a:p>
            <a:pPr lvl="1" eaLnBrk="1" hangingPunct="1">
              <a:lnSpc>
                <a:spcPct val="90000"/>
              </a:lnSpc>
              <a:buFontTx/>
              <a:buChar char="o"/>
              <a:defRPr/>
            </a:pPr>
            <a:r>
              <a:rPr lang="zh-TW" altLang="en-US" sz="2000" b="1" dirty="0">
                <a:solidFill>
                  <a:schemeClr val="tx2">
                    <a:lumMod val="10000"/>
                  </a:schemeClr>
                </a:solidFill>
                <a:effectLst/>
                <a:ea typeface="+mn-ea"/>
              </a:rPr>
              <a:t>為了興旺</a:t>
            </a:r>
          </a:p>
          <a:p>
            <a:pPr lvl="1" eaLnBrk="1" hangingPunct="1">
              <a:lnSpc>
                <a:spcPct val="90000"/>
              </a:lnSpc>
              <a:buFontTx/>
              <a:buChar char="o"/>
              <a:defRPr/>
            </a:pPr>
            <a:r>
              <a:rPr lang="zh-TW" altLang="en-US" sz="2000" b="1" dirty="0">
                <a:solidFill>
                  <a:schemeClr val="tx2">
                    <a:lumMod val="10000"/>
                  </a:schemeClr>
                </a:solidFill>
                <a:effectLst/>
                <a:ea typeface="+mn-ea"/>
              </a:rPr>
              <a:t>避免災難</a:t>
            </a:r>
          </a:p>
        </p:txBody>
      </p:sp>
      <p:sp>
        <p:nvSpPr>
          <p:cNvPr id="34821" name="Rectangle 5"/>
          <p:cNvSpPr>
            <a:spLocks noChangeArrowheads="1"/>
          </p:cNvSpPr>
          <p:nvPr/>
        </p:nvSpPr>
        <p:spPr bwMode="auto">
          <a:xfrm>
            <a:off x="76200" y="4457700"/>
            <a:ext cx="4670425" cy="952500"/>
          </a:xfrm>
          <a:prstGeom prst="rect">
            <a:avLst/>
          </a:prstGeom>
          <a:noFill/>
          <a:ln w="3175">
            <a:noFill/>
            <a:miter lim="800000"/>
            <a:headEnd/>
            <a:tailEnd/>
          </a:ln>
          <a:effectLst/>
        </p:spPr>
        <p:txBody>
          <a:bodyPr/>
          <a:lstStyle/>
          <a:p>
            <a:pPr marL="342900"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舊約的看法</a:t>
            </a:r>
          </a:p>
          <a:p>
            <a:pPr marL="800100" lvl="1"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舊約的獻祭</a:t>
            </a:r>
            <a:r>
              <a:rPr lang="en-US" sz="2800" b="1" dirty="0">
                <a:solidFill>
                  <a:srgbClr val="DFDEF6">
                    <a:lumMod val="10000"/>
                  </a:srgbClr>
                </a:solidFill>
                <a:effectLst/>
                <a:latin typeface="Arial" pitchFamily="24" charset="0"/>
                <a:ea typeface="Arial" pitchFamily="24" charset="0"/>
              </a:rPr>
              <a:t>	</a:t>
            </a:r>
          </a:p>
        </p:txBody>
      </p:sp>
      <p:sp>
        <p:nvSpPr>
          <p:cNvPr id="34822" name="Rectangle 6"/>
          <p:cNvSpPr>
            <a:spLocks noChangeArrowheads="1"/>
          </p:cNvSpPr>
          <p:nvPr/>
        </p:nvSpPr>
        <p:spPr bwMode="auto">
          <a:xfrm>
            <a:off x="4495800" y="4457700"/>
            <a:ext cx="4419600" cy="952500"/>
          </a:xfrm>
          <a:prstGeom prst="rect">
            <a:avLst/>
          </a:prstGeom>
          <a:noFill/>
          <a:ln w="3175">
            <a:noFill/>
            <a:miter lim="800000"/>
            <a:headEnd/>
            <a:tailEnd/>
          </a:ln>
          <a:effectLst/>
        </p:spPr>
        <p:txBody>
          <a:bodyPr/>
          <a:lstStyle/>
          <a:p>
            <a:pPr marL="342900"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新約的看法</a:t>
            </a:r>
          </a:p>
          <a:p>
            <a:pPr marL="800100" lvl="1"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基督的贖罪</a:t>
            </a:r>
          </a:p>
        </p:txBody>
      </p:sp>
      <p:sp>
        <p:nvSpPr>
          <p:cNvPr id="34823" name="Text Box 7"/>
          <p:cNvSpPr txBox="1">
            <a:spLocks noChangeArrowheads="1"/>
          </p:cNvSpPr>
          <p:nvPr/>
        </p:nvSpPr>
        <p:spPr bwMode="auto">
          <a:xfrm>
            <a:off x="0" y="5881688"/>
            <a:ext cx="9144000" cy="830262"/>
          </a:xfrm>
          <a:prstGeom prst="rect">
            <a:avLst/>
          </a:prstGeom>
          <a:noFill/>
          <a:ln>
            <a:noFill/>
          </a:ln>
          <a:effectLst>
            <a:outerShdw dist="35921" dir="2700000" algn="ctr" rotWithShape="0">
              <a:srgbClr val="8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buClrTx/>
              <a:buFontTx/>
              <a:buNone/>
              <a:defRPr/>
            </a:pPr>
            <a:r>
              <a:rPr lang="zh-CN" altLang="en-US" sz="4800" b="1" dirty="0">
                <a:solidFill>
                  <a:srgbClr val="0B0A25"/>
                </a:solidFill>
                <a:effectLst/>
                <a:latin typeface="Arial" pitchFamily="24" charset="0"/>
                <a:ea typeface="Arial" pitchFamily="24" charset="0"/>
              </a:rPr>
              <a:t>所以您的看法如何</a:t>
            </a:r>
            <a:r>
              <a:rPr lang="en-US" altLang="zh-CN" sz="4800" b="1" dirty="0">
                <a:solidFill>
                  <a:srgbClr val="0B0A25"/>
                </a:solidFill>
                <a:effectLst/>
                <a:latin typeface="Arial" pitchFamily="24" charset="0"/>
                <a:ea typeface="Arial" pitchFamily="24" charset="0"/>
              </a:rPr>
              <a:t>?</a:t>
            </a:r>
          </a:p>
        </p:txBody>
      </p:sp>
      <p:sp>
        <p:nvSpPr>
          <p:cNvPr id="9" name="Text Box 21"/>
          <p:cNvSpPr txBox="1">
            <a:spLocks noChangeArrowheads="1"/>
          </p:cNvSpPr>
          <p:nvPr/>
        </p:nvSpPr>
        <p:spPr bwMode="auto">
          <a:xfrm>
            <a:off x="8329613" y="169863"/>
            <a:ext cx="684212" cy="738187"/>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175e</a:t>
            </a:r>
            <a:br>
              <a:rPr lang="en-US" altLang="en-US" sz="2400" b="1">
                <a:solidFill>
                  <a:srgbClr val="FFFFFF"/>
                </a:solidFill>
                <a:effectLst>
                  <a:outerShdw blurRad="38100" dist="38100" dir="2700000" algn="tl">
                    <a:srgbClr val="000000"/>
                  </a:outerShdw>
                </a:effectLst>
                <a:cs typeface="Times New Roman" pitchFamily="18" charset="0"/>
              </a:rPr>
            </a:br>
            <a:r>
              <a:rPr lang="en-US" altLang="en-US" sz="2400" b="1">
                <a:solidFill>
                  <a:srgbClr val="FFFFFF"/>
                </a:solidFill>
                <a:effectLst>
                  <a:outerShdw blurRad="38100" dist="38100" dir="2700000" algn="tl">
                    <a:srgbClr val="000000"/>
                  </a:outerShdw>
                </a:effectLst>
                <a:cs typeface="Times New Roman" pitchFamily="18" charset="0"/>
              </a:rPr>
              <a:t>163a</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34101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2296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ffectLst/>
                <a:ea typeface="MS PGothic" pitchFamily="34" charset="-128"/>
              </a:rPr>
              <a:t>古老近東的宗教</a:t>
            </a:r>
            <a:br>
              <a:rPr lang="zh-TW" altLang="en-US" b="1" dirty="0">
                <a:effectLst/>
                <a:ea typeface="MS PGothic" pitchFamily="34" charset="-128"/>
              </a:rPr>
            </a:br>
            <a:r>
              <a:rPr lang="zh-TW" altLang="en-US" sz="1800" b="1" dirty="0">
                <a:solidFill>
                  <a:schemeClr val="tx1"/>
                </a:solidFill>
                <a:effectLst/>
                <a:ea typeface="MS PGothic" pitchFamily="34" charset="-128"/>
              </a:rPr>
              <a:t>蘇美人</a:t>
            </a:r>
            <a:r>
              <a:rPr lang="en-US" sz="1800" b="1" dirty="0">
                <a:solidFill>
                  <a:schemeClr val="tx1"/>
                </a:solidFill>
                <a:effectLst/>
                <a:ea typeface="MS PGothic" pitchFamily="34" charset="-128"/>
              </a:rPr>
              <a:t>,</a:t>
            </a:r>
            <a:r>
              <a:rPr lang="en-US" altLang="zh-TW"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亞述人</a:t>
            </a:r>
            <a:r>
              <a:rPr lang="en-US"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巴比倫人</a:t>
            </a:r>
            <a:r>
              <a:rPr lang="en-US"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埃及人，迦南人，默阿布人</a:t>
            </a:r>
            <a:endParaRPr lang="en-US" sz="1800" b="1" dirty="0">
              <a:solidFill>
                <a:schemeClr val="tx1"/>
              </a:solidFill>
              <a:effectLst/>
              <a:ea typeface="MS PGothic" pitchFamily="34" charset="-128"/>
            </a:endParaRPr>
          </a:p>
        </p:txBody>
      </p:sp>
      <p:sp>
        <p:nvSpPr>
          <p:cNvPr id="23555" name="Rectangle 3"/>
          <p:cNvSpPr>
            <a:spLocks noGrp="1" noChangeArrowheads="1"/>
          </p:cNvSpPr>
          <p:nvPr>
            <p:ph type="body" idx="1"/>
          </p:nvPr>
        </p:nvSpPr>
        <p:spPr>
          <a:xfrm>
            <a:off x="533400" y="1600200"/>
            <a:ext cx="8229600" cy="4495800"/>
          </a:xfrm>
        </p:spPr>
        <p:txBody>
          <a:bodyPr/>
          <a:lstStyle/>
          <a:p>
            <a:pPr eaLnBrk="1" hangingPunct="1"/>
            <a:r>
              <a:rPr lang="zh-TW" altLang="en-US"/>
              <a:t>在以色列鄰近的國家是否有所謂「救恩」的概念呢</a:t>
            </a:r>
            <a:r>
              <a:rPr lang="en-US" altLang="zh-TW"/>
              <a:t>?</a:t>
            </a:r>
            <a:endParaRPr lang="en-US" altLang="ja-JP"/>
          </a:p>
          <a:p>
            <a:pPr eaLnBrk="1" hangingPunct="1">
              <a:buFont typeface="Wingdings" pitchFamily="2" charset="2"/>
              <a:buNone/>
            </a:pPr>
            <a:endParaRPr lang="en-US" altLang="en-US"/>
          </a:p>
          <a:p>
            <a:pPr eaLnBrk="1" hangingPunct="1"/>
            <a:r>
              <a:rPr lang="zh-TW" altLang="en-US"/>
              <a:t>他們的世界觀是什麼，而其觀念是如何影</a:t>
            </a:r>
            <a:r>
              <a:rPr lang="zh-TW" altLang="en-US">
                <a:ea typeface="新細明體" charset="-120"/>
              </a:rPr>
              <a:t>響他們的宗教呢</a:t>
            </a:r>
            <a:r>
              <a:rPr lang="en-US" altLang="zh-TW">
                <a:ea typeface="新細明體" charset="-120"/>
              </a:rPr>
              <a:t>?</a:t>
            </a:r>
            <a:endParaRPr lang="en-US" altLang="ja-JP"/>
          </a:p>
          <a:p>
            <a:pPr eaLnBrk="1" hangingPunct="1">
              <a:buFont typeface="Wingdings" pitchFamily="2" charset="2"/>
              <a:buNone/>
            </a:pPr>
            <a:endParaRPr lang="en-US" altLang="en-US"/>
          </a:p>
          <a:p>
            <a:pPr lvl="1" eaLnBrk="1" hangingPunct="1"/>
            <a:r>
              <a:rPr lang="zh-TW" altLang="en-US">
                <a:ea typeface="新細明體" charset="-120"/>
              </a:rPr>
              <a:t>他們對生命及人死後的看法</a:t>
            </a:r>
            <a:endParaRPr lang="en-US" altLang="ja-JP">
              <a:ea typeface="ＭＳ Ｐゴシック" pitchFamily="34" charset="-128"/>
            </a:endParaRPr>
          </a:p>
          <a:p>
            <a:pPr lvl="1" eaLnBrk="1" hangingPunct="1"/>
            <a:r>
              <a:rPr lang="zh-TW" altLang="en-US">
                <a:ea typeface="新細明體" charset="-120"/>
              </a:rPr>
              <a:t>他們所敬拜的假神</a:t>
            </a:r>
            <a:endParaRPr lang="en-US" altLang="en-US">
              <a:ea typeface="Arial" pitchFamily="34" charset="0"/>
            </a:endParaRPr>
          </a:p>
        </p:txBody>
      </p:sp>
      <p:pic>
        <p:nvPicPr>
          <p:cNvPr id="4" name="Picture 3" descr="anger ang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648200"/>
            <a:ext cx="2209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埃及人</a:t>
            </a:r>
            <a:endParaRPr lang="en-US" sz="4100" b="1" dirty="0">
              <a:solidFill>
                <a:srgbClr val="FFFFFF"/>
              </a:solidFill>
              <a:effectLst/>
              <a:ea typeface="MS PGothic" pitchFamily="34" charset="-128"/>
            </a:endParaRPr>
          </a:p>
        </p:txBody>
      </p:sp>
      <p:sp>
        <p:nvSpPr>
          <p:cNvPr id="27651" name="Rectangle 3"/>
          <p:cNvSpPr>
            <a:spLocks noGrp="1" noChangeArrowheads="1"/>
          </p:cNvSpPr>
          <p:nvPr>
            <p:ph type="body" idx="1"/>
          </p:nvPr>
        </p:nvSpPr>
        <p:spPr>
          <a:xfrm>
            <a:off x="533400" y="1295400"/>
            <a:ext cx="8229600" cy="3276600"/>
          </a:xfrm>
        </p:spPr>
        <p:txBody>
          <a:bodyPr/>
          <a:lstStyle/>
          <a:p>
            <a:pPr eaLnBrk="1" hangingPunct="1">
              <a:buFont typeface="Wingdings" pitchFamily="2" charset="2"/>
              <a:buNone/>
            </a:pPr>
            <a:r>
              <a:rPr lang="zh-TW" altLang="en-US"/>
              <a:t>他們對生命及人死後的看法</a:t>
            </a:r>
            <a:r>
              <a:rPr lang="en-US" altLang="ja-JP" sz="2800"/>
              <a:t>:</a:t>
            </a:r>
            <a:endParaRPr lang="en-US" altLang="ja-JP" sz="2800">
              <a:cs typeface="Times New Roman" pitchFamily="18" charset="0"/>
            </a:endParaRPr>
          </a:p>
          <a:p>
            <a:pPr eaLnBrk="1" hangingPunct="1"/>
            <a:r>
              <a:rPr lang="zh-TW" altLang="en-US" sz="2800">
                <a:cs typeface="Times New Roman" pitchFamily="18" charset="0"/>
              </a:rPr>
              <a:t>他們相信</a:t>
            </a:r>
            <a:r>
              <a:rPr lang="zh-TW" altLang="en-US" sz="2800" u="sng">
                <a:solidFill>
                  <a:srgbClr val="FFFF66"/>
                </a:solidFill>
                <a:cs typeface="Times New Roman" pitchFamily="18" charset="0"/>
              </a:rPr>
              <a:t>靠著做好事</a:t>
            </a:r>
            <a:r>
              <a:rPr lang="zh-TW" altLang="en-US" sz="2800">
                <a:cs typeface="Times New Roman" pitchFamily="18" charset="0"/>
              </a:rPr>
              <a:t>，能有下一輩子</a:t>
            </a:r>
          </a:p>
          <a:p>
            <a:pPr eaLnBrk="1" hangingPunct="1"/>
            <a:r>
              <a:rPr lang="zh-TW" altLang="en-US" sz="2800">
                <a:cs typeface="Times New Roman" pitchFamily="18" charset="0"/>
              </a:rPr>
              <a:t>死亡只是</a:t>
            </a:r>
            <a:r>
              <a:rPr lang="zh-TW" altLang="en-US" sz="2800" u="sng">
                <a:solidFill>
                  <a:srgbClr val="FFFF66"/>
                </a:solidFill>
                <a:cs typeface="Times New Roman" pitchFamily="18" charset="0"/>
              </a:rPr>
              <a:t>短暫的中</a:t>
            </a:r>
            <a:r>
              <a:rPr lang="zh-TW" altLang="en-US" sz="2800" u="sng">
                <a:solidFill>
                  <a:srgbClr val="FFFF66"/>
                </a:solidFill>
                <a:ea typeface="新細明體" charset="-120"/>
              </a:rPr>
              <a:t>斷</a:t>
            </a:r>
          </a:p>
          <a:p>
            <a:pPr eaLnBrk="1" hangingPunct="1"/>
            <a:r>
              <a:rPr lang="zh-TW" altLang="en-US" sz="2800">
                <a:cs typeface="Times New Roman" pitchFamily="18" charset="0"/>
              </a:rPr>
              <a:t>對假神的敬</a:t>
            </a:r>
            <a:r>
              <a:rPr lang="zh-TW" altLang="en-US" sz="2800">
                <a:ea typeface="新細明體" charset="-120"/>
              </a:rPr>
              <a:t>虔可以</a:t>
            </a:r>
            <a:r>
              <a:rPr lang="zh-TW" altLang="en-US" sz="2800" u="sng">
                <a:solidFill>
                  <a:srgbClr val="FFFF66"/>
                </a:solidFill>
                <a:ea typeface="新細明體" charset="-120"/>
              </a:rPr>
              <a:t>確保永生</a:t>
            </a:r>
            <a:r>
              <a:rPr lang="zh-TW" altLang="en-US" sz="2800">
                <a:ea typeface="新細明體" charset="-120"/>
              </a:rPr>
              <a:t>，保待身體的形像以及供應其它喪葬的用具</a:t>
            </a:r>
          </a:p>
          <a:p>
            <a:pPr eaLnBrk="1" hangingPunct="1"/>
            <a:r>
              <a:rPr lang="zh-TW" altLang="en-US" sz="2800">
                <a:cs typeface="Times New Roman" pitchFamily="18" charset="0"/>
              </a:rPr>
              <a:t>他們相信死後的重生，所以才有葬禮儀式的動力</a:t>
            </a:r>
            <a:endParaRPr lang="en-US" altLang="zh-TW" sz="2800">
              <a:cs typeface="Times New Roman" pitchFamily="18" charset="0"/>
            </a:endParaRPr>
          </a:p>
        </p:txBody>
      </p:sp>
      <p:pic>
        <p:nvPicPr>
          <p:cNvPr id="9219" name="Picture 8" descr="funerary -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343400"/>
            <a:ext cx="85582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905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埃及人</a:t>
            </a:r>
            <a:endParaRPr lang="en-US" sz="4100" b="1" dirty="0">
              <a:solidFill>
                <a:srgbClr val="FFFFFF"/>
              </a:solidFill>
              <a:effectLst/>
              <a:ea typeface="MS PGothic" pitchFamily="34" charset="-128"/>
            </a:endParaRPr>
          </a:p>
        </p:txBody>
      </p:sp>
      <p:sp>
        <p:nvSpPr>
          <p:cNvPr id="28675" name="Rectangle 3"/>
          <p:cNvSpPr>
            <a:spLocks noGrp="1" noChangeArrowheads="1"/>
          </p:cNvSpPr>
          <p:nvPr>
            <p:ph type="body" idx="1"/>
          </p:nvPr>
        </p:nvSpPr>
        <p:spPr>
          <a:xfrm>
            <a:off x="533400" y="1600200"/>
            <a:ext cx="6629400" cy="4572000"/>
          </a:xfrm>
        </p:spPr>
        <p:txBody>
          <a:bodyPr/>
          <a:lstStyle/>
          <a:p>
            <a:pPr eaLnBrk="1" hangingPunct="1">
              <a:buFont typeface="Wingdings" pitchFamily="2" charset="2"/>
              <a:buNone/>
            </a:pPr>
            <a:r>
              <a:rPr lang="zh-TW" altLang="en-US"/>
              <a:t>他們對生命及人死後的看法</a:t>
            </a:r>
            <a:r>
              <a:rPr lang="en-US" altLang="ja-JP" sz="2800"/>
              <a:t>:</a:t>
            </a:r>
          </a:p>
          <a:p>
            <a:pPr eaLnBrk="1" hangingPunct="1"/>
            <a:r>
              <a:rPr lang="zh-TW" altLang="en-US" sz="2800">
                <a:cs typeface="Times New Roman" pitchFamily="18" charset="0"/>
              </a:rPr>
              <a:t>每一個人是由身體形成的，</a:t>
            </a:r>
            <a:r>
              <a:rPr lang="en-US" altLang="ja-JP" sz="2800">
                <a:cs typeface="Times New Roman" pitchFamily="18" charset="0"/>
              </a:rPr>
              <a:t> the 'ka', the 'ba', and the 'akh'.</a:t>
            </a:r>
          </a:p>
          <a:p>
            <a:pPr eaLnBrk="1" hangingPunct="1"/>
            <a:r>
              <a:rPr lang="zh-TW" altLang="en-US" sz="2800">
                <a:cs typeface="Times New Roman" pitchFamily="18" charset="0"/>
              </a:rPr>
              <a:t>為了享受死後的生命，</a:t>
            </a:r>
            <a:r>
              <a:rPr lang="zh-TW" altLang="en-US" sz="2800" u="sng">
                <a:solidFill>
                  <a:srgbClr val="FFFF66"/>
                </a:solidFill>
                <a:cs typeface="Times New Roman" pitchFamily="18" charset="0"/>
              </a:rPr>
              <a:t>這些所有的要件必須好好地保存</a:t>
            </a:r>
            <a:r>
              <a:rPr lang="zh-TW" altLang="en-US" sz="2800">
                <a:cs typeface="Times New Roman" pitchFamily="18" charset="0"/>
              </a:rPr>
              <a:t>，以免</a:t>
            </a:r>
            <a:r>
              <a:rPr lang="zh-TW" altLang="en-US" sz="2800">
                <a:ea typeface="新細明體" charset="-120"/>
              </a:rPr>
              <a:t>遭到破壞</a:t>
            </a:r>
          </a:p>
          <a:p>
            <a:pPr eaLnBrk="1" hangingPunct="1"/>
            <a:r>
              <a:rPr lang="zh-TW" altLang="en-US" sz="2800" u="sng">
                <a:solidFill>
                  <a:srgbClr val="FFFF66"/>
                </a:solidFill>
                <a:cs typeface="Times New Roman" pitchFamily="18" charset="0"/>
              </a:rPr>
              <a:t>人必須照著</a:t>
            </a:r>
            <a:r>
              <a:rPr lang="en-US" altLang="ja-JP" sz="2800" u="sng">
                <a:solidFill>
                  <a:srgbClr val="FFFF66"/>
                </a:solidFill>
                <a:cs typeface="Times New Roman" pitchFamily="18" charset="0"/>
              </a:rPr>
              <a:t>ma</a:t>
            </a:r>
            <a:r>
              <a:rPr lang="ja-JP" altLang="en-US" sz="2800" u="sng">
                <a:solidFill>
                  <a:srgbClr val="FFFF66"/>
                </a:solidFill>
                <a:cs typeface="Times New Roman" pitchFamily="18" charset="0"/>
              </a:rPr>
              <a:t>’</a:t>
            </a:r>
            <a:r>
              <a:rPr lang="en-US" altLang="ja-JP" sz="2800" u="sng">
                <a:solidFill>
                  <a:srgbClr val="FFFF66"/>
                </a:solidFill>
                <a:cs typeface="Times New Roman" pitchFamily="18" charset="0"/>
              </a:rPr>
              <a:t>at</a:t>
            </a:r>
            <a:r>
              <a:rPr lang="zh-TW" altLang="en-US" sz="2800" u="sng">
                <a:solidFill>
                  <a:srgbClr val="FFFF66"/>
                </a:solidFill>
                <a:cs typeface="Times New Roman" pitchFamily="18" charset="0"/>
              </a:rPr>
              <a:t>而活</a:t>
            </a:r>
            <a:r>
              <a:rPr lang="en-US" altLang="ja-JP" sz="2800">
                <a:cs typeface="Times New Roman" pitchFamily="18" charset="0"/>
              </a:rPr>
              <a:t>, </a:t>
            </a:r>
            <a:r>
              <a:rPr lang="en-US" altLang="zh-TW" sz="2800">
                <a:cs typeface="Times New Roman" pitchFamily="18" charset="0"/>
              </a:rPr>
              <a:t>埃</a:t>
            </a:r>
            <a:r>
              <a:rPr lang="zh-TW" altLang="en-US" sz="2800">
                <a:cs typeface="Times New Roman" pitchFamily="18" charset="0"/>
              </a:rPr>
              <a:t>及人對公平與正義的概念</a:t>
            </a:r>
            <a:r>
              <a:rPr lang="en-US" altLang="ja-JP" sz="2800">
                <a:cs typeface="Times New Roman" pitchFamily="18" charset="0"/>
              </a:rPr>
              <a:t> </a:t>
            </a:r>
          </a:p>
          <a:p>
            <a:pPr eaLnBrk="1" hangingPunct="1"/>
            <a:r>
              <a:rPr lang="zh-TW" altLang="en-US" sz="2800">
                <a:cs typeface="Times New Roman" pitchFamily="18" charset="0"/>
              </a:rPr>
              <a:t>所有古埃及人將宗教作為他們信仰的依</a:t>
            </a:r>
            <a:r>
              <a:rPr lang="zh-TW" altLang="en-US" sz="2800">
                <a:ea typeface="新細明體" charset="-120"/>
              </a:rPr>
              <a:t>據，看其相當重要</a:t>
            </a:r>
            <a:endParaRPr lang="en-US" altLang="en-US" sz="2800"/>
          </a:p>
        </p:txBody>
      </p:sp>
      <p:pic>
        <p:nvPicPr>
          <p:cNvPr id="10243" name="Picture 4" descr="maat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2057400"/>
            <a:ext cx="1905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埃及人</a:t>
            </a:r>
            <a:endParaRPr lang="en-US" sz="4100" b="1">
              <a:solidFill>
                <a:srgbClr val="FFFFFF"/>
              </a:solidFill>
              <a:effectLst/>
              <a:ea typeface="MS PGothic" pitchFamily="34" charset="-128"/>
            </a:endParaRPr>
          </a:p>
        </p:txBody>
      </p:sp>
      <p:sp>
        <p:nvSpPr>
          <p:cNvPr id="26627" name="Rectangle 3"/>
          <p:cNvSpPr>
            <a:spLocks noGrp="1" noChangeArrowheads="1"/>
          </p:cNvSpPr>
          <p:nvPr>
            <p:ph type="body" idx="1"/>
          </p:nvPr>
        </p:nvSpPr>
        <p:spPr>
          <a:xfrm>
            <a:off x="533400" y="1219200"/>
            <a:ext cx="5410200" cy="5410200"/>
          </a:xfrm>
        </p:spPr>
        <p:txBody>
          <a:bodyPr/>
          <a:lstStyle/>
          <a:p>
            <a:pPr eaLnBrk="1" hangingPunct="1">
              <a:lnSpc>
                <a:spcPct val="80000"/>
              </a:lnSpc>
              <a:buFont typeface="Wingdings" pitchFamily="2" charset="2"/>
              <a:buNone/>
            </a:pPr>
            <a:r>
              <a:rPr lang="zh-TW" altLang="en-US" sz="2800"/>
              <a:t>他們所</a:t>
            </a:r>
            <a:r>
              <a:rPr lang="zh-TW" altLang="en-US" sz="2800">
                <a:ea typeface="新細明體" charset="-120"/>
              </a:rPr>
              <a:t>拜的假神</a:t>
            </a:r>
            <a:r>
              <a:rPr lang="en-US" altLang="ja-JP" sz="2800"/>
              <a:t>:</a:t>
            </a:r>
          </a:p>
          <a:p>
            <a:pPr eaLnBrk="1" hangingPunct="1">
              <a:lnSpc>
                <a:spcPct val="80000"/>
              </a:lnSpc>
            </a:pPr>
            <a:r>
              <a:rPr lang="zh-TW" altLang="en-US" sz="2800"/>
              <a:t>如同蘇美人一樣，他們有</a:t>
            </a:r>
            <a:r>
              <a:rPr lang="zh-TW" altLang="en-US" sz="2800" u="sng">
                <a:solidFill>
                  <a:srgbClr val="FFFF66"/>
                </a:solidFill>
                <a:ea typeface="新細明體" charset="-120"/>
              </a:rPr>
              <a:t>眾神廟</a:t>
            </a:r>
            <a:r>
              <a:rPr lang="zh-TW" altLang="en-US" sz="2800">
                <a:ea typeface="新細明體" charset="-120"/>
              </a:rPr>
              <a:t>，像是</a:t>
            </a:r>
            <a:r>
              <a:rPr lang="en-US" altLang="ja-JP" sz="2800"/>
              <a:t>– Hapi, Re, Osiris, Seth… </a:t>
            </a:r>
          </a:p>
          <a:p>
            <a:pPr eaLnBrk="1" hangingPunct="1">
              <a:lnSpc>
                <a:spcPct val="80000"/>
              </a:lnSpc>
              <a:buFont typeface="Wingdings" pitchFamily="2" charset="2"/>
              <a:buNone/>
            </a:pPr>
            <a:endParaRPr lang="en-US" altLang="en-US" sz="2800"/>
          </a:p>
          <a:p>
            <a:pPr eaLnBrk="1" hangingPunct="1">
              <a:lnSpc>
                <a:spcPct val="80000"/>
              </a:lnSpc>
            </a:pPr>
            <a:r>
              <a:rPr lang="zh-TW" altLang="en-US" sz="2800">
                <a:cs typeface="Times New Roman" pitchFamily="18" charset="0"/>
              </a:rPr>
              <a:t>他們相信司</a:t>
            </a:r>
            <a:r>
              <a:rPr lang="zh-TW" altLang="en-US" sz="2800">
                <a:ea typeface="新細明體" charset="-120"/>
              </a:rPr>
              <a:t>陰府之神掌管陰曹地府，並且依據</a:t>
            </a:r>
            <a:r>
              <a:rPr lang="en-US" altLang="ja-JP" sz="2800">
                <a:cs typeface="Times New Roman" pitchFamily="18" charset="0"/>
              </a:rPr>
              <a:t>ma</a:t>
            </a:r>
            <a:r>
              <a:rPr lang="ja-JP" altLang="en-US" sz="2800">
                <a:cs typeface="Times New Roman" pitchFamily="18" charset="0"/>
              </a:rPr>
              <a:t>’</a:t>
            </a:r>
            <a:r>
              <a:rPr lang="en-US" altLang="ja-JP" sz="2800">
                <a:cs typeface="Times New Roman" pitchFamily="18" charset="0"/>
              </a:rPr>
              <a:t>at</a:t>
            </a:r>
            <a:r>
              <a:rPr lang="zh-TW" altLang="en-US" sz="2800">
                <a:cs typeface="Times New Roman" pitchFamily="18" charset="0"/>
              </a:rPr>
              <a:t>來審判每一個人</a:t>
            </a:r>
          </a:p>
          <a:p>
            <a:pPr eaLnBrk="1" hangingPunct="1">
              <a:lnSpc>
                <a:spcPct val="80000"/>
              </a:lnSpc>
              <a:buFont typeface="Wingdings" pitchFamily="2" charset="2"/>
              <a:buNone/>
            </a:pPr>
            <a:endParaRPr lang="en-US" altLang="en-US" sz="2800">
              <a:cs typeface="Times New Roman" pitchFamily="18" charset="0"/>
            </a:endParaRPr>
          </a:p>
          <a:p>
            <a:pPr eaLnBrk="1" hangingPunct="1">
              <a:lnSpc>
                <a:spcPct val="80000"/>
              </a:lnSpc>
            </a:pPr>
            <a:r>
              <a:rPr lang="zh-TW" altLang="en-US" sz="2800">
                <a:cs typeface="Times New Roman" pitchFamily="18" charset="0"/>
              </a:rPr>
              <a:t>人受到命</a:t>
            </a:r>
            <a:r>
              <a:rPr lang="zh-TW" altLang="en-US" sz="2800">
                <a:ea typeface="新細明體" charset="-120"/>
              </a:rPr>
              <a:t>令要有學像假神之間一樣，人要有平靜，合理的行為，彼此合作，以及存在永恆的價值。</a:t>
            </a:r>
            <a:endParaRPr lang="en-US" altLang="en-US" sz="2800">
              <a:cs typeface="Times New Roman" pitchFamily="18" charset="0"/>
            </a:endParaRPr>
          </a:p>
        </p:txBody>
      </p:sp>
      <p:pic>
        <p:nvPicPr>
          <p:cNvPr id="11267" name="Picture 5" descr="osiri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457200"/>
            <a:ext cx="204787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6" descr="anubi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2743200"/>
            <a:ext cx="10461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7" descr="anubis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828800" cy="177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FloodTablet - gilgamesh"/>
          <p:cNvPicPr>
            <a:picLocks noChangeAspect="1" noChangeArrowheads="1"/>
          </p:cNvPicPr>
          <p:nvPr/>
        </p:nvPicPr>
        <p:blipFill>
          <a:blip r:embed="rId2" cstate="screen">
            <a:clrChange>
              <a:clrFrom>
                <a:srgbClr val="6F0A00"/>
              </a:clrFrom>
              <a:clrTo>
                <a:srgbClr val="6F0A00">
                  <a:alpha val="0"/>
                </a:srgbClr>
              </a:clrTo>
            </a:clrChange>
            <a:extLst>
              <a:ext uri="{28A0092B-C50C-407E-A947-70E740481C1C}">
                <a14:useLocalDpi xmlns:a14="http://schemas.microsoft.com/office/drawing/2010/main" val="0"/>
              </a:ext>
            </a:extLst>
          </a:blip>
          <a:srcRect/>
          <a:stretch>
            <a:fillRect/>
          </a:stretch>
        </p:blipFill>
        <p:spPr bwMode="auto">
          <a:xfrm>
            <a:off x="6565900" y="4191000"/>
            <a:ext cx="25781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蘇美人</a:t>
            </a:r>
            <a:r>
              <a:rPr lang="en-US" sz="4100" b="1" dirty="0">
                <a:solidFill>
                  <a:srgbClr val="FFFFFF"/>
                </a:solidFill>
                <a:effectLst/>
                <a:ea typeface="MS PGothic" pitchFamily="34" charset="-128"/>
              </a:rPr>
              <a:t>,</a:t>
            </a:r>
            <a:r>
              <a:rPr lang="en-US" altLang="zh-TW" sz="4100" b="1" dirty="0">
                <a:solidFill>
                  <a:srgbClr val="FFFFFF"/>
                </a:solidFill>
                <a:effectLst/>
                <a:ea typeface="MS PGothic" pitchFamily="34" charset="-128"/>
              </a:rPr>
              <a:t> </a:t>
            </a:r>
            <a:r>
              <a:rPr lang="zh-TW" altLang="en-US" sz="4100" b="1" dirty="0">
                <a:solidFill>
                  <a:srgbClr val="FFFFFF"/>
                </a:solidFill>
                <a:effectLst/>
                <a:ea typeface="MS PGothic" pitchFamily="34" charset="-128"/>
              </a:rPr>
              <a:t>亞述人</a:t>
            </a:r>
            <a:r>
              <a:rPr lang="en-US" sz="4100" b="1" dirty="0">
                <a:solidFill>
                  <a:srgbClr val="FFFFFF"/>
                </a:solidFill>
                <a:effectLst/>
                <a:ea typeface="MS PGothic" pitchFamily="34" charset="-128"/>
              </a:rPr>
              <a:t>, </a:t>
            </a:r>
            <a:r>
              <a:rPr lang="zh-TW" altLang="en-US" sz="4100" b="1" dirty="0">
                <a:solidFill>
                  <a:srgbClr val="FFFFFF"/>
                </a:solidFill>
                <a:effectLst/>
                <a:ea typeface="MS PGothic" pitchFamily="34" charset="-128"/>
              </a:rPr>
              <a:t>巴比倫人</a:t>
            </a:r>
            <a:endParaRPr lang="en-US" sz="4100" b="1" dirty="0">
              <a:solidFill>
                <a:srgbClr val="FFFFFF"/>
              </a:solidFill>
              <a:effectLst/>
              <a:ea typeface="MS PGothic" pitchFamily="34" charset="-128"/>
            </a:endParaRPr>
          </a:p>
        </p:txBody>
      </p:sp>
      <p:sp>
        <p:nvSpPr>
          <p:cNvPr id="24579" name="Rectangle 3"/>
          <p:cNvSpPr>
            <a:spLocks noGrp="1" noChangeArrowheads="1"/>
          </p:cNvSpPr>
          <p:nvPr>
            <p:ph type="body" idx="1"/>
          </p:nvPr>
        </p:nvSpPr>
        <p:spPr>
          <a:xfrm>
            <a:off x="533400" y="1447800"/>
            <a:ext cx="7848600" cy="4495800"/>
          </a:xfrm>
        </p:spPr>
        <p:txBody>
          <a:bodyPr/>
          <a:lstStyle/>
          <a:p>
            <a:pPr eaLnBrk="1" hangingPunct="1">
              <a:buFont typeface="Wingdings" pitchFamily="2" charset="2"/>
              <a:buNone/>
            </a:pPr>
            <a:r>
              <a:rPr lang="zh-TW" altLang="en-US" sz="3600"/>
              <a:t>他們對生命及人死後的看法</a:t>
            </a:r>
            <a:r>
              <a:rPr lang="en-US" altLang="ja-JP" sz="3600"/>
              <a:t>:</a:t>
            </a:r>
          </a:p>
          <a:p>
            <a:pPr eaLnBrk="1" hangingPunct="1"/>
            <a:r>
              <a:rPr lang="zh-TW" altLang="en-US" sz="3600"/>
              <a:t>他們相信一所聖地或者是只給假神預備的</a:t>
            </a:r>
            <a:r>
              <a:rPr lang="en-US" altLang="ja-JP" sz="3600"/>
              <a:t>Dilmun</a:t>
            </a:r>
            <a:r>
              <a:rPr lang="zh-TW" altLang="en-US" sz="3600"/>
              <a:t>極樂地方。</a:t>
            </a:r>
            <a:endParaRPr lang="en-US" altLang="ja-JP" sz="3600"/>
          </a:p>
          <a:p>
            <a:pPr eaLnBrk="1" hangingPunct="1"/>
            <a:r>
              <a:rPr lang="zh-TW" altLang="en-US" sz="3600"/>
              <a:t>認為人死後會到陰</a:t>
            </a:r>
            <a:r>
              <a:rPr lang="zh-TW" altLang="en-US" sz="3600">
                <a:ea typeface="新細明體" charset="-120"/>
              </a:rPr>
              <a:t>曹地府</a:t>
            </a:r>
            <a:endParaRPr lang="en-US" altLang="ja-JP" sz="3600"/>
          </a:p>
          <a:p>
            <a:pPr eaLnBrk="1" hangingPunct="1"/>
            <a:r>
              <a:rPr lang="zh-TW" altLang="en-US" sz="3600"/>
              <a:t>解釋魔鬼操控人，</a:t>
            </a:r>
            <a:r>
              <a:rPr lang="zh-TW" altLang="en-US" sz="3600">
                <a:ea typeface="新細明體" charset="-120"/>
              </a:rPr>
              <a:t>邪惡勢力的存在，因此人為受害者</a:t>
            </a:r>
            <a:endParaRPr lang="en-US" altLang="en-US" sz="360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蘇美人</a:t>
            </a:r>
            <a:r>
              <a:rPr lang="en-US" sz="4100" b="1">
                <a:solidFill>
                  <a:srgbClr val="FFFFFF"/>
                </a:solidFill>
                <a:effectLst/>
                <a:ea typeface="MS PGothic" pitchFamily="34" charset="-128"/>
              </a:rPr>
              <a:t>,</a:t>
            </a:r>
            <a:r>
              <a:rPr lang="en-US" altLang="zh-TW" sz="4100" b="1">
                <a:solidFill>
                  <a:srgbClr val="FFFFFF"/>
                </a:solidFill>
                <a:effectLst/>
                <a:ea typeface="MS PGothic" pitchFamily="34" charset="-128"/>
              </a:rPr>
              <a:t> </a:t>
            </a:r>
            <a:r>
              <a:rPr lang="zh-TW" altLang="en-US" sz="4100" b="1">
                <a:solidFill>
                  <a:srgbClr val="FFFFFF"/>
                </a:solidFill>
                <a:effectLst/>
                <a:ea typeface="MS PGothic" pitchFamily="34" charset="-128"/>
              </a:rPr>
              <a:t>亞述人</a:t>
            </a:r>
            <a:r>
              <a:rPr lang="en-US" sz="4100" b="1">
                <a:solidFill>
                  <a:srgbClr val="FFFFFF"/>
                </a:solidFill>
                <a:effectLst/>
                <a:ea typeface="MS PGothic" pitchFamily="34" charset="-128"/>
              </a:rPr>
              <a:t>, </a:t>
            </a:r>
            <a:r>
              <a:rPr lang="zh-TW" altLang="en-US" sz="4100" b="1">
                <a:solidFill>
                  <a:srgbClr val="FFFFFF"/>
                </a:solidFill>
                <a:effectLst/>
                <a:ea typeface="MS PGothic" pitchFamily="34" charset="-128"/>
              </a:rPr>
              <a:t>巴比倫人</a:t>
            </a:r>
            <a:endParaRPr lang="en-US" sz="4100" b="1">
              <a:solidFill>
                <a:srgbClr val="FFFFFF"/>
              </a:solidFill>
              <a:effectLst/>
              <a:ea typeface="MS PGothic" pitchFamily="34" charset="-128"/>
            </a:endParaRPr>
          </a:p>
        </p:txBody>
      </p:sp>
      <p:sp>
        <p:nvSpPr>
          <p:cNvPr id="25603" name="Rectangle 3"/>
          <p:cNvSpPr>
            <a:spLocks noGrp="1" noChangeArrowheads="1"/>
          </p:cNvSpPr>
          <p:nvPr>
            <p:ph type="body" idx="1"/>
          </p:nvPr>
        </p:nvSpPr>
        <p:spPr>
          <a:xfrm>
            <a:off x="533400" y="1600200"/>
            <a:ext cx="8229600" cy="3505200"/>
          </a:xfrm>
        </p:spPr>
        <p:txBody>
          <a:bodyPr/>
          <a:lstStyle/>
          <a:p>
            <a:pPr eaLnBrk="1" hangingPunct="1">
              <a:lnSpc>
                <a:spcPct val="90000"/>
              </a:lnSpc>
              <a:buFont typeface="Wingdings" pitchFamily="2" charset="2"/>
              <a:buNone/>
            </a:pPr>
            <a:r>
              <a:rPr lang="zh-TW" altLang="en-US" sz="2800"/>
              <a:t>他們所</a:t>
            </a:r>
            <a:r>
              <a:rPr lang="zh-TW" altLang="en-US" sz="2800">
                <a:ea typeface="新細明體" charset="-120"/>
              </a:rPr>
              <a:t>拜的假神</a:t>
            </a:r>
            <a:r>
              <a:rPr lang="en-US" altLang="ja-JP" sz="2800"/>
              <a:t>:</a:t>
            </a:r>
          </a:p>
          <a:p>
            <a:pPr eaLnBrk="1" hangingPunct="1">
              <a:lnSpc>
                <a:spcPct val="90000"/>
              </a:lnSpc>
            </a:pPr>
            <a:r>
              <a:rPr lang="zh-TW" altLang="en-US" sz="2800">
                <a:ea typeface="新細明體" charset="-120"/>
              </a:rPr>
              <a:t>眾神廟中的神明的首領</a:t>
            </a:r>
            <a:r>
              <a:rPr lang="en-US" altLang="ja-JP" sz="2800"/>
              <a:t>– An, Enlil, Inanna, Enki, Nanna and Utu.</a:t>
            </a:r>
          </a:p>
          <a:p>
            <a:pPr eaLnBrk="1" hangingPunct="1">
              <a:lnSpc>
                <a:spcPct val="90000"/>
              </a:lnSpc>
              <a:buFont typeface="Wingdings" pitchFamily="2" charset="2"/>
              <a:buNone/>
            </a:pPr>
            <a:endParaRPr lang="en-US" altLang="en-US" sz="2800"/>
          </a:p>
          <a:p>
            <a:pPr eaLnBrk="1" hangingPunct="1">
              <a:lnSpc>
                <a:spcPct val="90000"/>
              </a:lnSpc>
            </a:pPr>
            <a:r>
              <a:rPr lang="zh-TW" altLang="en-US" sz="2800"/>
              <a:t>亂倫、鬥爭、懶惰、操控</a:t>
            </a:r>
            <a:endParaRPr lang="en-US" altLang="ja-JP" sz="2800"/>
          </a:p>
          <a:p>
            <a:pPr eaLnBrk="1" hangingPunct="1">
              <a:lnSpc>
                <a:spcPct val="90000"/>
              </a:lnSpc>
              <a:buFont typeface="Wingdings" pitchFamily="2" charset="2"/>
              <a:buNone/>
            </a:pPr>
            <a:endParaRPr lang="en-US" altLang="en-US" sz="2800"/>
          </a:p>
          <a:p>
            <a:pPr eaLnBrk="1" hangingPunct="1">
              <a:lnSpc>
                <a:spcPct val="90000"/>
              </a:lnSpc>
            </a:pPr>
            <a:r>
              <a:rPr lang="zh-TW" altLang="en-US" sz="2800"/>
              <a:t>假神操控人，使人成為他們的奴</a:t>
            </a:r>
            <a:r>
              <a:rPr lang="zh-TW" altLang="en-US" sz="2800">
                <a:ea typeface="新細明體" charset="-120"/>
              </a:rPr>
              <a:t>僕</a:t>
            </a:r>
            <a:endParaRPr lang="en-US" altLang="en-US" sz="2800"/>
          </a:p>
        </p:txBody>
      </p:sp>
      <p:pic>
        <p:nvPicPr>
          <p:cNvPr id="8195" name="Picture 4" descr="egyptiang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876800"/>
            <a:ext cx="60960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905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迦南人</a:t>
            </a:r>
            <a:endParaRPr lang="en-US" sz="4100" b="1">
              <a:solidFill>
                <a:srgbClr val="FFFFFF"/>
              </a:solidFill>
              <a:effectLst/>
              <a:ea typeface="MS PGothic" pitchFamily="34" charset="-128"/>
            </a:endParaRPr>
          </a:p>
        </p:txBody>
      </p:sp>
      <p:sp>
        <p:nvSpPr>
          <p:cNvPr id="29699" name="Rectangle 3"/>
          <p:cNvSpPr>
            <a:spLocks noGrp="1" noChangeArrowheads="1"/>
          </p:cNvSpPr>
          <p:nvPr>
            <p:ph type="body" idx="1"/>
          </p:nvPr>
        </p:nvSpPr>
        <p:spPr>
          <a:xfrm>
            <a:off x="533400" y="1295400"/>
            <a:ext cx="6400800" cy="5334000"/>
          </a:xfrm>
        </p:spPr>
        <p:txBody>
          <a:bodyPr/>
          <a:lstStyle/>
          <a:p>
            <a:pPr eaLnBrk="1" hangingPunct="1">
              <a:lnSpc>
                <a:spcPct val="90000"/>
              </a:lnSpc>
              <a:buFont typeface="Wingdings" pitchFamily="2" charset="2"/>
              <a:buNone/>
            </a:pPr>
            <a:r>
              <a:rPr lang="zh-TW" altLang="en-US" u="sng"/>
              <a:t>他們所</a:t>
            </a:r>
            <a:r>
              <a:rPr lang="zh-TW" altLang="en-US" u="sng">
                <a:ea typeface="新細明體" charset="-120"/>
              </a:rPr>
              <a:t>拜的假神</a:t>
            </a:r>
            <a:r>
              <a:rPr lang="en-US" altLang="ja-JP" b="1" u="sng"/>
              <a:t>:</a:t>
            </a:r>
          </a:p>
          <a:p>
            <a:pPr eaLnBrk="1" hangingPunct="1">
              <a:lnSpc>
                <a:spcPct val="90000"/>
              </a:lnSpc>
            </a:pPr>
            <a:r>
              <a:rPr lang="zh-TW" altLang="en-US" u="sng">
                <a:solidFill>
                  <a:srgbClr val="FFFF66"/>
                </a:solidFill>
                <a:ea typeface="新細明體" charset="-120"/>
              </a:rPr>
              <a:t>眾神廟</a:t>
            </a:r>
            <a:r>
              <a:rPr lang="en-US" altLang="ja-JP"/>
              <a:t> – </a:t>
            </a:r>
            <a:r>
              <a:rPr lang="en-US" altLang="ja-JP">
                <a:cs typeface="Times New Roman" pitchFamily="18" charset="0"/>
              </a:rPr>
              <a:t>El</a:t>
            </a:r>
            <a:r>
              <a:rPr lang="en-US" altLang="ja-JP"/>
              <a:t>, </a:t>
            </a:r>
            <a:r>
              <a:rPr lang="en-US" altLang="ja-JP">
                <a:cs typeface="Times New Roman" pitchFamily="18" charset="0"/>
              </a:rPr>
              <a:t>Hadad</a:t>
            </a:r>
            <a:r>
              <a:rPr lang="en-US" altLang="ja-JP"/>
              <a:t>(</a:t>
            </a:r>
            <a:r>
              <a:rPr lang="en-US" altLang="ja-JP">
                <a:cs typeface="Times New Roman" pitchFamily="18" charset="0"/>
              </a:rPr>
              <a:t>Ba-al</a:t>
            </a:r>
            <a:r>
              <a:rPr lang="en-US" altLang="ja-JP"/>
              <a:t>), </a:t>
            </a:r>
            <a:r>
              <a:rPr lang="en-US" altLang="ja-JP">
                <a:cs typeface="Times New Roman" pitchFamily="18" charset="0"/>
              </a:rPr>
              <a:t>Dagan</a:t>
            </a:r>
            <a:r>
              <a:rPr lang="en-US" altLang="ja-JP"/>
              <a:t>, </a:t>
            </a:r>
            <a:r>
              <a:rPr lang="en-US" altLang="ja-JP">
                <a:cs typeface="Times New Roman" pitchFamily="18" charset="0"/>
              </a:rPr>
              <a:t>Ashtart (Ishtar</a:t>
            </a:r>
            <a:r>
              <a:rPr lang="en-US" altLang="ja-JP"/>
              <a:t>), </a:t>
            </a:r>
            <a:r>
              <a:rPr lang="en-US" altLang="ja-JP">
                <a:cs typeface="Times New Roman" pitchFamily="18" charset="0"/>
              </a:rPr>
              <a:t>Anat</a:t>
            </a:r>
            <a:r>
              <a:rPr lang="en-US" altLang="ja-JP"/>
              <a:t>…</a:t>
            </a:r>
          </a:p>
          <a:p>
            <a:pPr eaLnBrk="1" hangingPunct="1">
              <a:lnSpc>
                <a:spcPct val="90000"/>
              </a:lnSpc>
              <a:buFont typeface="Wingdings" pitchFamily="2" charset="2"/>
              <a:buNone/>
            </a:pPr>
            <a:endParaRPr lang="en-US" altLang="en-US" b="1" u="sng"/>
          </a:p>
          <a:p>
            <a:pPr eaLnBrk="1" hangingPunct="1">
              <a:lnSpc>
                <a:spcPct val="90000"/>
              </a:lnSpc>
              <a:buFont typeface="Wingdings" pitchFamily="2" charset="2"/>
              <a:buNone/>
            </a:pPr>
            <a:r>
              <a:rPr lang="zh-TW" altLang="en-US" sz="3600" u="sng"/>
              <a:t>他們對生命及人死後的看法</a:t>
            </a:r>
            <a:r>
              <a:rPr lang="en-US" altLang="ja-JP" b="1" u="sng"/>
              <a:t>:</a:t>
            </a:r>
          </a:p>
          <a:p>
            <a:pPr eaLnBrk="1" hangingPunct="1">
              <a:lnSpc>
                <a:spcPct val="90000"/>
              </a:lnSpc>
            </a:pPr>
            <a:r>
              <a:rPr lang="zh-TW" altLang="en-US">
                <a:cs typeface="Times New Roman" pitchFamily="18" charset="0"/>
              </a:rPr>
              <a:t>迦南人在他們膜</a:t>
            </a:r>
            <a:r>
              <a:rPr lang="zh-TW" altLang="en-US">
                <a:ea typeface="新細明體" charset="-120"/>
              </a:rPr>
              <a:t>拜儀式中</a:t>
            </a:r>
            <a:r>
              <a:rPr lang="zh-TW" altLang="en-US" u="sng">
                <a:solidFill>
                  <a:srgbClr val="FFFF66"/>
                </a:solidFill>
                <a:ea typeface="新細明體" charset="-120"/>
              </a:rPr>
              <a:t>崇拜多神</a:t>
            </a:r>
            <a:r>
              <a:rPr lang="en-US" altLang="ja-JP">
                <a:cs typeface="Times New Roman" pitchFamily="18" charset="0"/>
              </a:rPr>
              <a:t>– </a:t>
            </a:r>
            <a:r>
              <a:rPr lang="zh-TW" altLang="en-US">
                <a:cs typeface="Times New Roman" pitchFamily="18" charset="0"/>
              </a:rPr>
              <a:t>「太陽神</a:t>
            </a:r>
            <a:r>
              <a:rPr lang="zh-TW" altLang="en-US">
                <a:ea typeface="新細明體" charset="-120"/>
              </a:rPr>
              <a:t>循環</a:t>
            </a:r>
            <a:r>
              <a:rPr lang="zh-TW" altLang="en-US">
                <a:cs typeface="Times New Roman" pitchFamily="18" charset="0"/>
              </a:rPr>
              <a:t>」</a:t>
            </a:r>
            <a:endParaRPr lang="en-US" altLang="ja-JP">
              <a:cs typeface="Times New Roman" pitchFamily="18" charset="0"/>
            </a:endParaRPr>
          </a:p>
          <a:p>
            <a:pPr eaLnBrk="1" hangingPunct="1">
              <a:lnSpc>
                <a:spcPct val="90000"/>
              </a:lnSpc>
              <a:buFont typeface="Wingdings" pitchFamily="2" charset="2"/>
              <a:buNone/>
            </a:pPr>
            <a:endParaRPr lang="en-US" altLang="en-US"/>
          </a:p>
          <a:p>
            <a:pPr eaLnBrk="1" hangingPunct="1">
              <a:lnSpc>
                <a:spcPct val="90000"/>
              </a:lnSpc>
            </a:pPr>
            <a:r>
              <a:rPr lang="zh-TW" altLang="en-US">
                <a:cs typeface="Times New Roman" pitchFamily="18" charset="0"/>
              </a:rPr>
              <a:t>他們宗教的儀式</a:t>
            </a:r>
            <a:r>
              <a:rPr lang="zh-TW" altLang="en-US" u="sng">
                <a:solidFill>
                  <a:srgbClr val="FFFF66"/>
                </a:solidFill>
                <a:cs typeface="Times New Roman" pitchFamily="18" charset="0"/>
              </a:rPr>
              <a:t>較注重今生</a:t>
            </a:r>
            <a:r>
              <a:rPr lang="zh-TW" altLang="en-US">
                <a:cs typeface="Times New Roman" pitchFamily="18" charset="0"/>
              </a:rPr>
              <a:t>，較不重視來世</a:t>
            </a:r>
            <a:r>
              <a:rPr lang="en-US" altLang="ja-JP"/>
              <a:t> </a:t>
            </a:r>
            <a:endParaRPr lang="en-US" altLang="en-US"/>
          </a:p>
        </p:txBody>
      </p:sp>
      <p:pic>
        <p:nvPicPr>
          <p:cNvPr id="12291" name="Picture 5" descr="ishta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98600"/>
            <a:ext cx="21209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默阿布人</a:t>
            </a:r>
          </a:p>
        </p:txBody>
      </p:sp>
      <p:sp>
        <p:nvSpPr>
          <p:cNvPr id="30723" name="Rectangle 3"/>
          <p:cNvSpPr>
            <a:spLocks noGrp="1" noChangeArrowheads="1"/>
          </p:cNvSpPr>
          <p:nvPr>
            <p:ph type="body" idx="1"/>
          </p:nvPr>
        </p:nvSpPr>
        <p:spPr>
          <a:xfrm>
            <a:off x="228600" y="2438400"/>
            <a:ext cx="5029200" cy="4267200"/>
          </a:xfrm>
        </p:spPr>
        <p:txBody>
          <a:bodyPr/>
          <a:lstStyle/>
          <a:p>
            <a:pPr eaLnBrk="1" hangingPunct="1"/>
            <a:r>
              <a:rPr lang="en-US" altLang="en-US" sz="2800" u="sng">
                <a:solidFill>
                  <a:srgbClr val="FFFF66"/>
                </a:solidFill>
                <a:cs typeface="Times New Roman" pitchFamily="18" charset="0"/>
              </a:rPr>
              <a:t>Chemosh</a:t>
            </a:r>
            <a:r>
              <a:rPr lang="zh-TW" altLang="en-US" sz="2800" u="sng">
                <a:solidFill>
                  <a:srgbClr val="FFFF66"/>
                </a:solidFill>
                <a:ea typeface="新細明體" charset="-120"/>
              </a:rPr>
              <a:t>似乎是默阿布人最出名的神</a:t>
            </a:r>
            <a:endParaRPr lang="en-US" altLang="ja-JP" sz="2800">
              <a:cs typeface="Times New Roman" pitchFamily="18" charset="0"/>
            </a:endParaRPr>
          </a:p>
          <a:p>
            <a:pPr eaLnBrk="1" hangingPunct="1"/>
            <a:r>
              <a:rPr lang="zh-TW" altLang="en-US" sz="2800" u="sng">
                <a:solidFill>
                  <a:srgbClr val="FFFF66"/>
                </a:solidFill>
                <a:ea typeface="新細明體" charset="-120"/>
              </a:rPr>
              <a:t>小孩及人作為獻祭</a:t>
            </a:r>
            <a:r>
              <a:rPr lang="zh-TW" altLang="en-US" sz="2800">
                <a:solidFill>
                  <a:srgbClr val="FFFF66"/>
                </a:solidFill>
                <a:ea typeface="新細明體" charset="-120"/>
              </a:rPr>
              <a:t>，為了表示對</a:t>
            </a:r>
            <a:r>
              <a:rPr lang="en-US" altLang="ja-JP" sz="2800">
                <a:cs typeface="Times New Roman" pitchFamily="18" charset="0"/>
              </a:rPr>
              <a:t> Chemosh</a:t>
            </a:r>
            <a:r>
              <a:rPr lang="zh-TW" altLang="en-US" sz="2800">
                <a:ea typeface="新細明體" charset="-120"/>
              </a:rPr>
              <a:t>敬虔，甚至是國王的兒子也許也當作獻祭</a:t>
            </a:r>
            <a:r>
              <a:rPr lang="en-US" altLang="ja-JP" sz="2800">
                <a:cs typeface="Times New Roman" pitchFamily="18" charset="0"/>
              </a:rPr>
              <a:t>,</a:t>
            </a:r>
            <a:r>
              <a:rPr lang="zh-TW" altLang="en-US" sz="2800">
                <a:ea typeface="新細明體" charset="-120"/>
              </a:rPr>
              <a:t>獻給了</a:t>
            </a:r>
            <a:r>
              <a:rPr lang="en-US" altLang="ja-JP" sz="2800">
                <a:cs typeface="Times New Roman" pitchFamily="18" charset="0"/>
              </a:rPr>
              <a:t>Chemosh. </a:t>
            </a:r>
          </a:p>
          <a:p>
            <a:pPr eaLnBrk="1" hangingPunct="1">
              <a:buFont typeface="Wingdings" pitchFamily="2" charset="2"/>
              <a:buNone/>
            </a:pPr>
            <a:endParaRPr lang="en-US" altLang="en-US" sz="2800">
              <a:cs typeface="Times New Roman" pitchFamily="18" charset="0"/>
            </a:endParaRPr>
          </a:p>
          <a:p>
            <a:pPr eaLnBrk="1" hangingPunct="1"/>
            <a:r>
              <a:rPr lang="zh-TW" altLang="en-US" sz="2800">
                <a:solidFill>
                  <a:srgbClr val="FFFF66"/>
                </a:solidFill>
                <a:ea typeface="新細明體" charset="-120"/>
              </a:rPr>
              <a:t>默阿布人</a:t>
            </a:r>
            <a:r>
              <a:rPr lang="zh-TW" altLang="en-US" sz="2800" u="sng">
                <a:solidFill>
                  <a:srgbClr val="FFFF66"/>
                </a:solidFill>
                <a:ea typeface="新細明體" charset="-120"/>
              </a:rPr>
              <a:t>無法</a:t>
            </a:r>
            <a:r>
              <a:rPr lang="zh-TW" altLang="en-US" sz="2800">
                <a:solidFill>
                  <a:srgbClr val="FFFF66"/>
                </a:solidFill>
                <a:ea typeface="新細明體" charset="-120"/>
              </a:rPr>
              <a:t>表達任何對救恩的了解</a:t>
            </a:r>
            <a:endParaRPr lang="en-US" altLang="en-US" sz="2800">
              <a:solidFill>
                <a:srgbClr val="FFFF66"/>
              </a:solidFill>
              <a:cs typeface="Times New Roman" pitchFamily="18" charset="0"/>
            </a:endParaRPr>
          </a:p>
        </p:txBody>
      </p:sp>
      <p:pic>
        <p:nvPicPr>
          <p:cNvPr id="13315" name="Picture 4" descr="molech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81600" y="1600200"/>
            <a:ext cx="3860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5" descr="Chemosh"/>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1050" y="76200"/>
            <a:ext cx="15811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ins_broad_link_ships_anchor.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extLst>
            <a:ext uri="{FAA26D3D-D897-4be2-8F04-BA451C77F1D7}">
              <ma14:placeholderFlag xmlns:ma14="http://schemas.microsoft.com/office/mac/drawingml/2011/main" xmlns="" val="1"/>
            </a:ext>
          </a:extLst>
        </p:spPr>
        <p:txBody>
          <a:bodyPr/>
          <a:lstStyle/>
          <a:p>
            <a:pPr eaLnBrk="1" hangingPunct="1">
              <a:defRPr/>
            </a:pPr>
            <a:r>
              <a:rPr lang="zh-TW" altLang="en-US" sz="8000" b="1" dirty="0">
                <a:effectLst>
                  <a:glow rad="101600">
                    <a:srgbClr val="000000">
                      <a:alpha val="75000"/>
                    </a:srgbClr>
                  </a:glow>
                </a:effectLst>
                <a:ea typeface="ＭＳ Ｐゴシック" charset="0"/>
              </a:rPr>
              <a:t>以色列人對救恩</a:t>
            </a:r>
            <a:br>
              <a:rPr lang="zh-TW" altLang="en-US" sz="8000" b="1" dirty="0">
                <a:effectLst>
                  <a:glow rad="101600">
                    <a:srgbClr val="000000">
                      <a:alpha val="75000"/>
                    </a:srgbClr>
                  </a:glow>
                </a:effectLst>
                <a:ea typeface="ＭＳ Ｐゴシック" charset="0"/>
              </a:rPr>
            </a:br>
            <a:r>
              <a:rPr lang="zh-TW" altLang="en-US" sz="8000" b="1" dirty="0">
                <a:effectLst>
                  <a:glow rad="101600">
                    <a:srgbClr val="000000">
                      <a:alpha val="75000"/>
                    </a:srgbClr>
                  </a:glow>
                </a:effectLst>
                <a:ea typeface="ＭＳ Ｐゴシック" charset="0"/>
              </a:rPr>
              <a:t>獨特的了解</a:t>
            </a:r>
            <a:endParaRPr lang="en-US" sz="8000" b="1" dirty="0">
              <a:effectLst>
                <a:glow rad="101600">
                  <a:srgbClr val="000000">
                    <a:alpha val="75000"/>
                  </a:srgbClr>
                </a:glow>
              </a:effectLst>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779462" y="35290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p>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p:txBody>
      </p:sp>
      <p:sp>
        <p:nvSpPr>
          <p:cNvPr id="521218" name="Rectangle 1026"/>
          <p:cNvSpPr>
            <a:spLocks noGrp="1" noChangeArrowheads="1"/>
          </p:cNvSpPr>
          <p:nvPr>
            <p:ph type="ctrTitle"/>
          </p:nvPr>
        </p:nvSpPr>
        <p:spPr>
          <a:xfrm>
            <a:off x="1" y="0"/>
            <a:ext cx="4648200" cy="838200"/>
          </a:xfrm>
          <a:solidFill>
            <a:srgbClr val="006600"/>
          </a:solidFill>
          <a:effectLst>
            <a:outerShdw blurRad="63500" dist="35921" dir="2700000" algn="ctr" rotWithShape="0">
              <a:schemeClr val="bg2">
                <a:alpha val="74997"/>
              </a:schemeClr>
            </a:outerShdw>
          </a:effectLst>
        </p:spPr>
        <p:txBody>
          <a:bodyPr/>
          <a:lstStyle/>
          <a:p>
            <a:pPr>
              <a:buClrTx/>
              <a:buFontTx/>
            </a:pPr>
            <a:r>
              <a:rPr lang="zh-CN" altLang="en-US" sz="3600" b="1" dirty="0">
                <a:solidFill>
                  <a:schemeClr val="tx1"/>
                </a:solidFill>
              </a:rPr>
              <a:t>救赎与成圣</a:t>
            </a:r>
            <a:endParaRPr kumimoji="1" lang="en-US" altLang="en-US" b="1" dirty="0">
              <a:solidFill>
                <a:schemeClr val="tx1"/>
              </a:solidFill>
            </a:endParaRPr>
          </a:p>
        </p:txBody>
      </p:sp>
      <p:sp>
        <p:nvSpPr>
          <p:cNvPr id="521220" name="Text Box 1028"/>
          <p:cNvSpPr txBox="1">
            <a:spLocks noChangeArrowheads="1"/>
          </p:cNvSpPr>
          <p:nvPr/>
        </p:nvSpPr>
        <p:spPr bwMode="auto">
          <a:xfrm>
            <a:off x="76200" y="2149495"/>
            <a:ext cx="595313" cy="1508105"/>
          </a:xfrm>
          <a:prstGeom prst="rect">
            <a:avLst/>
          </a:prstGeom>
          <a:noFill/>
          <a:ln>
            <a:noFill/>
          </a:ln>
          <a:effectLst>
            <a:outerShdw dist="107763" dir="189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pPr>
            <a:r>
              <a:rPr lang="zh-CN" altLang="en-US" sz="2800" b="1" dirty="0">
                <a:effectLst/>
              </a:rPr>
              <a:t>旧约</a:t>
            </a:r>
            <a:endParaRPr lang="en-US" altLang="en-US" sz="2400" b="1" dirty="0">
              <a:solidFill>
                <a:srgbClr val="FFFFFF"/>
              </a:solidFill>
              <a:effectLst>
                <a:outerShdw blurRad="38100" dist="38100" dir="2700000" algn="tl">
                  <a:srgbClr val="000000"/>
                </a:outerShdw>
              </a:effectLst>
              <a:latin typeface="Arial Narrow" pitchFamily="34" charset="0"/>
              <a:cs typeface="Times New Roman" pitchFamily="18" charset="0"/>
            </a:endParaRPr>
          </a:p>
          <a:p>
            <a:pPr algn="r">
              <a:spcBef>
                <a:spcPct val="50000"/>
              </a:spcBef>
              <a:buClrTx/>
              <a:buFontTx/>
              <a:buNone/>
            </a:pPr>
            <a:endParaRPr lang="en-US" altLang="en-US" sz="2800"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521221" name="Text Box 1029"/>
          <p:cNvSpPr txBox="1">
            <a:spLocks noChangeArrowheads="1"/>
          </p:cNvSpPr>
          <p:nvPr/>
        </p:nvSpPr>
        <p:spPr bwMode="auto">
          <a:xfrm>
            <a:off x="76200" y="4841994"/>
            <a:ext cx="595313" cy="861774"/>
          </a:xfrm>
          <a:prstGeom prst="rect">
            <a:avLst/>
          </a:prstGeom>
          <a:noFill/>
          <a:ln>
            <a:noFill/>
          </a:ln>
          <a:effectLst>
            <a:outerShdw dist="107763" dir="189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sz="2800" b="1" dirty="0">
                <a:effectLst/>
              </a:rPr>
              <a:t>新约</a:t>
            </a:r>
            <a:endParaRPr lang="en-US" altLang="en-US" sz="2400"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521222" name="Rectangle 1030"/>
          <p:cNvSpPr>
            <a:spLocks noChangeArrowheads="1"/>
          </p:cNvSpPr>
          <p:nvPr/>
        </p:nvSpPr>
        <p:spPr bwMode="auto">
          <a:xfrm>
            <a:off x="2752725" y="5357812"/>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救赎</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990600"/>
            <a:ext cx="1671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latin typeface="MS PGothic" panose="020B0600070205080204" pitchFamily="34" charset="-128"/>
                <a:ea typeface="MS PGothic" panose="020B0600070205080204" pitchFamily="34" charset="-128"/>
              </a:rPr>
              <a:t>人的角色</a:t>
            </a:r>
            <a:endParaRPr kumimoji="1" lang="en-US" sz="28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rPr>
              <a:t>神的回应</a:t>
            </a:r>
            <a:endParaRPr kumimoji="1" lang="en-US" sz="2800" b="1" dirty="0">
              <a:solidFill>
                <a:srgbClr val="FFFFFF"/>
              </a:solidFill>
              <a:effectLst/>
              <a:latin typeface="Arial" pitchFamily="-111" charset="0"/>
              <a:ea typeface="Times New Roman" pitchFamily="-111" charset="0"/>
              <a:cs typeface="Times New Roman" pitchFamily="-111" charset="0"/>
            </a:endParaRPr>
          </a:p>
        </p:txBody>
      </p:sp>
      <p:sp>
        <p:nvSpPr>
          <p:cNvPr id="521225" name="Rectangle 1033"/>
          <p:cNvSpPr>
            <a:spLocks noChangeArrowheads="1"/>
          </p:cNvSpPr>
          <p:nvPr/>
        </p:nvSpPr>
        <p:spPr bwMode="auto">
          <a:xfrm>
            <a:off x="786606" y="1783556"/>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dirty="0">
                <a:effectLst/>
              </a:rPr>
              <a:t>信神</a:t>
            </a:r>
            <a:r>
              <a:rPr lang="zh-CN" altLang="en-US" sz="2400" b="1" dirty="0">
                <a:effectLst/>
                <a:latin typeface="MS PGothic" panose="020B0600070205080204" pitchFamily="34" charset="-128"/>
                <a:ea typeface="MS PGothic" panose="020B0600070205080204" pitchFamily="34" charset="-128"/>
              </a:rPr>
              <a:t>的</a:t>
            </a:r>
            <a:r>
              <a:rPr lang="zh-CN" altLang="en-US" sz="2400" dirty="0">
                <a:effectLst/>
              </a:rPr>
              <a:t>逾越节羔羊</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860822" y="4976812"/>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rPr>
              <a:t>信基督是神的羔羊</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去迦南</a:t>
            </a:r>
            <a:endParaRPr lang="en-US" altLang="zh-CN" sz="2400" b="1" dirty="0">
              <a:effectLst/>
              <a:latin typeface="MS PGothic" panose="020B0600070205080204" pitchFamily="34" charset="-128"/>
              <a:ea typeface="MS PGothic" panose="020B0600070205080204" pitchFamily="34" charset="-128"/>
            </a:endParaRPr>
          </a:p>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的旅程</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28" name="Rectangle 1036"/>
          <p:cNvSpPr>
            <a:spLocks noChangeArrowheads="1"/>
          </p:cNvSpPr>
          <p:nvPr/>
        </p:nvSpPr>
        <p:spPr bwMode="auto">
          <a:xfrm>
            <a:off x="4757737" y="5272881"/>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成长</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rPr>
              <a:t>信仰生活</a:t>
            </a:r>
            <a:endParaRPr kumimoji="1" lang="en-US" sz="2800" b="1" dirty="0">
              <a:solidFill>
                <a:srgbClr val="FFFFFF"/>
              </a:solidFill>
              <a:effectLst/>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379663" y="5891212"/>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位置成圣</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1" name="Rectangle 1039"/>
          <p:cNvSpPr>
            <a:spLocks noChangeArrowheads="1"/>
          </p:cNvSpPr>
          <p:nvPr/>
        </p:nvSpPr>
        <p:spPr bwMode="auto">
          <a:xfrm>
            <a:off x="4343400" y="58674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rPr>
              <a:t>渐进成圣</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3960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牺牲</a:t>
            </a:r>
            <a:br>
              <a:rPr lang="zh-CN" altLang="en-US" sz="2400" b="1" dirty="0">
                <a:effectLst/>
                <a:latin typeface="MS PGothic" panose="020B0600070205080204" pitchFamily="34" charset="-128"/>
                <a:ea typeface="MS PGothic" panose="020B0600070205080204" pitchFamily="34" charset="-128"/>
              </a:rPr>
            </a:br>
            <a:r>
              <a:rPr lang="en-US" altLang="zh-CN" sz="2400" b="1" dirty="0">
                <a:effectLst/>
                <a:latin typeface="MS PGothic" panose="020B0600070205080204" pitchFamily="34" charset="-128"/>
                <a:ea typeface="MS PGothic" panose="020B0600070205080204" pitchFamily="34" charset="-128"/>
              </a:rPr>
              <a:t>(</a:t>
            </a:r>
            <a:r>
              <a:rPr lang="zh-CN" altLang="en-US" sz="2400" b="1" dirty="0">
                <a:effectLst/>
                <a:latin typeface="MS PGothic" panose="020B0600070205080204" pitchFamily="34" charset="-128"/>
                <a:ea typeface="MS PGothic" panose="020B0600070205080204" pitchFamily="34" charset="-128"/>
              </a:rPr>
              <a:t>罪</a:t>
            </a:r>
            <a:r>
              <a:rPr lang="en-US" altLang="zh-CN" sz="2400" b="1" dirty="0">
                <a:effectLst/>
                <a:latin typeface="MS PGothic" panose="020B0600070205080204" pitchFamily="34" charset="-128"/>
                <a:ea typeface="MS PGothic" panose="020B0600070205080204" pitchFamily="34" charset="-128"/>
              </a:rPr>
              <a:t>, </a:t>
            </a:r>
            <a:r>
              <a:rPr lang="zh-CN" altLang="en-US" sz="2400" b="1" dirty="0">
                <a:effectLst/>
                <a:latin typeface="MS PGothic" panose="020B0600070205080204" pitchFamily="34" charset="-128"/>
                <a:ea typeface="MS PGothic" panose="020B0600070205080204" pitchFamily="34" charset="-128"/>
              </a:rPr>
              <a:t>内疚</a:t>
            </a:r>
            <a:r>
              <a:rPr lang="en-US" altLang="zh-CN" sz="2400" b="1" dirty="0">
                <a:effectLst/>
                <a:latin typeface="MS PGothic" panose="020B0600070205080204" pitchFamily="34" charset="-128"/>
                <a:ea typeface="MS PGothic" panose="020B0600070205080204" pitchFamily="34" charset="-128"/>
              </a:rPr>
              <a:t>)</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3" name="Rectangle 1041"/>
          <p:cNvSpPr>
            <a:spLocks noChangeArrowheads="1"/>
          </p:cNvSpPr>
          <p:nvPr/>
        </p:nvSpPr>
        <p:spPr bwMode="auto">
          <a:xfrm>
            <a:off x="6443264" y="5325269"/>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认罪</a:t>
            </a:r>
            <a:br>
              <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rPr>
            </a:br>
            <a:r>
              <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rPr>
              <a:t> (</a:t>
            </a:r>
            <a:r>
              <a:rPr lang="zh-CN" altLang="en-US" sz="2400" b="1" dirty="0">
                <a:effectLst/>
                <a:latin typeface="MS PGothic" panose="020B0600070205080204" pitchFamily="34" charset="-128"/>
                <a:ea typeface="MS PGothic" panose="020B0600070205080204" pitchFamily="34" charset="-128"/>
              </a:rPr>
              <a:t>约翰</a:t>
            </a:r>
            <a:r>
              <a:rPr lang="zh-CN" altLang="en-US" sz="2400" b="1" dirty="0">
                <a:effectLst/>
              </a:rPr>
              <a:t>前</a:t>
            </a:r>
            <a:r>
              <a:rPr lang="en-US" altLang="zh-CN" sz="2400" b="1" dirty="0">
                <a:effectLst/>
                <a:latin typeface="MS PGothic" panose="020B0600070205080204" pitchFamily="34" charset="-128"/>
                <a:ea typeface="MS PGothic" panose="020B0600070205080204" pitchFamily="34" charset="-128"/>
              </a:rPr>
              <a:t>1:9)</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latin typeface="MS PGothic" panose="020B0600070205080204" pitchFamily="34" charset="-128"/>
                <a:ea typeface="MS PGothic" panose="020B0600070205080204" pitchFamily="34" charset="-128"/>
              </a:rPr>
              <a:t>恢复相通</a:t>
            </a:r>
            <a:endParaRPr kumimoji="1" lang="en-US" sz="28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8" name="AutoShape 1046"/>
          <p:cNvSpPr>
            <a:spLocks noChangeArrowheads="1"/>
          </p:cNvSpPr>
          <p:nvPr/>
        </p:nvSpPr>
        <p:spPr bwMode="auto">
          <a:xfrm rot="5400000">
            <a:off x="2711847" y="35290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39" name="AutoShape 1047"/>
          <p:cNvSpPr>
            <a:spLocks noChangeArrowheads="1"/>
          </p:cNvSpPr>
          <p:nvPr/>
        </p:nvSpPr>
        <p:spPr bwMode="auto">
          <a:xfrm rot="5400000">
            <a:off x="4841081" y="34909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41" name="Rectangle 1049"/>
          <p:cNvSpPr>
            <a:spLocks noChangeArrowheads="1"/>
          </p:cNvSpPr>
          <p:nvPr/>
        </p:nvSpPr>
        <p:spPr bwMode="auto">
          <a:xfrm>
            <a:off x="2839244" y="2400300"/>
            <a:ext cx="1390650" cy="457200"/>
          </a:xfrm>
          <a:prstGeom prst="rect">
            <a:avLst/>
          </a:prstGeom>
          <a:noFill/>
          <a:ln w="9525">
            <a:noFill/>
            <a:miter lim="800000"/>
            <a:headEnd/>
            <a:tailEnd/>
          </a:ln>
          <a:effectLst/>
        </p:spPr>
        <p:txBody>
          <a:bodyPr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lnSpc>
                <a:spcPct val="90000"/>
              </a:lnSpc>
              <a:spcBef>
                <a:spcPct val="0"/>
              </a:spcBef>
              <a:buClrTx/>
              <a:buSzPct val="80000"/>
            </a:pPr>
            <a:r>
              <a:rPr lang="zh-CN" altLang="en-US" sz="2400" b="1" dirty="0">
                <a:effectLst/>
              </a:rPr>
              <a:t>出埃及</a:t>
            </a:r>
            <a:endParaRPr kumimoji="1" lang="en-US" altLang="en-US" sz="2400" b="1" dirty="0">
              <a:solidFill>
                <a:srgbClr val="FFFFFF"/>
              </a:solidFill>
              <a:effectLst>
                <a:outerShdw blurRad="38100" dist="38100" dir="2700000" algn="tl">
                  <a:srgbClr val="000000"/>
                </a:outerShdw>
              </a:effectLst>
              <a:cs typeface="Times New Roman" pitchFamily="18" charset="0"/>
            </a:endParaRP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175a</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74172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21241">
                                            <p:txEl>
                                              <p:pRg st="0" end="0"/>
                                            </p:txEl>
                                          </p:spTgt>
                                        </p:tgtEl>
                                        <p:attrNameLst>
                                          <p:attrName>style.visibility</p:attrName>
                                        </p:attrNameLst>
                                      </p:cBhvr>
                                      <p:to>
                                        <p:strVal val="visible"/>
                                      </p:to>
                                    </p:set>
                                    <p:anim calcmode="lin" valueType="num">
                                      <p:cBhvr>
                                        <p:cTn id="15" dur="500" fill="hold"/>
                                        <p:tgtEl>
                                          <p:spTgt spid="5212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212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212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212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521241" grpId="0" build="p"/>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以色列人對救恩的了解</a:t>
            </a:r>
            <a:endParaRPr lang="en-US"/>
          </a:p>
        </p:txBody>
      </p:sp>
      <p:sp>
        <p:nvSpPr>
          <p:cNvPr id="73731"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a:ea typeface="新細明體" charset="0"/>
                <a:cs typeface="新細明體" charset="0"/>
              </a:rPr>
              <a:t>神的聖潔</a:t>
            </a:r>
          </a:p>
          <a:p>
            <a:pPr eaLnBrk="1" hangingPunct="1">
              <a:buFont typeface="Wingdings" charset="0"/>
              <a:buBlip>
                <a:blip r:embed="rId3"/>
              </a:buBlip>
              <a:defRPr/>
            </a:pPr>
            <a:r>
              <a:rPr lang="zh-TW" altLang="en-US">
                <a:ea typeface="新細明體" charset="0"/>
                <a:cs typeface="新細明體" charset="0"/>
              </a:rPr>
              <a:t>罪的代價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500"/>
                                        <p:tgtEl>
                                          <p:spTgt spid="7373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Effect transition="in" filter="fade">
                                      <p:cBhvr>
                                        <p:cTn id="11" dur="500"/>
                                        <p:tgtEl>
                                          <p:spTgt spid="73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185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聖潔的神</a:t>
            </a:r>
          </a:p>
        </p:txBody>
      </p:sp>
      <p:sp>
        <p:nvSpPr>
          <p:cNvPr id="74755" name="Rectangle 3"/>
          <p:cNvSpPr>
            <a:spLocks noGrp="1" noChangeArrowheads="1"/>
          </p:cNvSpPr>
          <p:nvPr>
            <p:ph type="body" idx="1"/>
          </p:nvPr>
        </p:nvSpPr>
        <p:spPr/>
        <p:txBody>
          <a:bodyPr/>
          <a:lstStyle/>
          <a:p>
            <a:pPr eaLnBrk="1" hangingPunct="1">
              <a:defRPr/>
            </a:pPr>
            <a:r>
              <a:rPr lang="zh-TW" altLang="en-US" b="1" dirty="0">
                <a:effectLst>
                  <a:glow rad="101600">
                    <a:srgbClr val="000000">
                      <a:alpha val="75000"/>
                    </a:srgbClr>
                  </a:glow>
                </a:effectLst>
                <a:ea typeface="ＭＳ Ｐゴシック" charset="0"/>
              </a:rPr>
              <a:t>對救恩的尋求是因為了解人對救恩的需要</a:t>
            </a:r>
            <a:endParaRPr lang="en-US" b="1" dirty="0">
              <a:effectLst>
                <a:glow rad="101600">
                  <a:srgbClr val="000000">
                    <a:alpha val="75000"/>
                  </a:srgbClr>
                </a:glow>
              </a:effectLst>
              <a:ea typeface="ＭＳ Ｐゴシック" charset="0"/>
            </a:endParaRPr>
          </a:p>
          <a:p>
            <a:pPr eaLnBrk="1" hangingPunct="1">
              <a:defRPr/>
            </a:pPr>
            <a:r>
              <a:rPr lang="zh-TW" altLang="en-US" b="1" dirty="0">
                <a:effectLst>
                  <a:glow rad="101600">
                    <a:srgbClr val="000000">
                      <a:alpha val="75000"/>
                    </a:srgbClr>
                  </a:glow>
                </a:effectLst>
                <a:ea typeface="ＭＳ Ｐゴシック" charset="0"/>
              </a:rPr>
              <a:t>了解對救恩的需要是因為知道自已有罪</a:t>
            </a:r>
          </a:p>
          <a:p>
            <a:pPr eaLnBrk="1" hangingPunct="1">
              <a:defRPr/>
            </a:pPr>
            <a:r>
              <a:rPr lang="zh-TW" altLang="en-US" b="1" dirty="0">
                <a:effectLst>
                  <a:glow rad="101600">
                    <a:srgbClr val="000000">
                      <a:alpha val="75000"/>
                    </a:srgbClr>
                  </a:glow>
                </a:effectLst>
                <a:ea typeface="ＭＳ Ｐゴシック" charset="0"/>
              </a:rPr>
              <a:t>只有知道有罪，乃是因為先了解何謂聖潔的標準</a:t>
            </a:r>
            <a:endParaRPr 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fade">
                                      <p:cBhvr>
                                        <p:cTn id="17" dur="5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praying-on-one-knee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聖潔的神</a:t>
            </a:r>
            <a:endParaRPr lang="en-US"/>
          </a:p>
        </p:txBody>
      </p:sp>
      <p:sp>
        <p:nvSpPr>
          <p:cNvPr id="75779" name="Rectangle 3"/>
          <p:cNvSpPr>
            <a:spLocks noGrp="1" noChangeArrowheads="1"/>
          </p:cNvSpPr>
          <p:nvPr>
            <p:ph type="body" idx="1"/>
          </p:nvPr>
        </p:nvSpPr>
        <p:spPr/>
        <p:txBody>
          <a:bodyPr/>
          <a:lstStyle/>
          <a:p>
            <a:pPr eaLnBrk="1" hangingPunct="1"/>
            <a:r>
              <a:rPr lang="zh-TW" altLang="en-US" b="1" dirty="0">
                <a:effectLst>
                  <a:glow rad="101600">
                    <a:srgbClr val="000000">
                      <a:alpha val="75000"/>
                    </a:srgbClr>
                  </a:glow>
                </a:effectLst>
                <a:ea typeface="ＭＳ Ｐゴシック" charset="0"/>
              </a:rPr>
              <a:t>以色列人對救恩有所認知主要的原因是因為神以聖潔的神向以色人顯現。</a:t>
            </a:r>
          </a:p>
          <a:p>
            <a:pPr eaLnBrk="1" hangingPunct="1"/>
            <a:r>
              <a:rPr lang="zh-TW" altLang="en-US" b="1" dirty="0">
                <a:effectLst>
                  <a:glow rad="101600">
                    <a:srgbClr val="000000">
                      <a:alpha val="75000"/>
                    </a:srgbClr>
                  </a:glow>
                </a:effectLst>
                <a:ea typeface="ＭＳ Ｐゴシック" charset="0"/>
              </a:rPr>
              <a:t>神說</a:t>
            </a:r>
            <a:r>
              <a:rPr lang="en-US" altLang="zh-TW" b="1" dirty="0">
                <a:effectLst>
                  <a:glow rad="101600">
                    <a:srgbClr val="000000">
                      <a:alpha val="75000"/>
                    </a:srgbClr>
                  </a:glow>
                </a:effectLst>
                <a:ea typeface="ＭＳ Ｐゴシック" charset="0"/>
              </a:rPr>
              <a:t>:</a:t>
            </a:r>
            <a:r>
              <a:rPr lang="zh-TW" altLang="en-US" b="1" dirty="0">
                <a:effectLst>
                  <a:glow rad="101600">
                    <a:srgbClr val="000000">
                      <a:alpha val="75000"/>
                    </a:srgbClr>
                  </a:glow>
                </a:effectLst>
                <a:ea typeface="ＭＳ Ｐゴシック" charset="0"/>
              </a:rPr>
              <a:t>「你們要分別為聖，因為我耶和華你們的神是聖潔的。」利未記十九章二節</a:t>
            </a:r>
            <a:endParaRPr lang="en-US" alt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5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2"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異教文化的神</a:t>
            </a:r>
            <a:endParaRPr lang="en-US" altLang="zh-TW">
              <a:ea typeface="新細明體" charset="0"/>
              <a:cs typeface="新細明體" charset="0"/>
            </a:endParaRPr>
          </a:p>
        </p:txBody>
      </p:sp>
      <p:sp>
        <p:nvSpPr>
          <p:cNvPr id="76803"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75000"/>
                    </a:srgbClr>
                  </a:glow>
                </a:effectLst>
                <a:ea typeface="ＭＳ Ｐゴシック" charset="0"/>
              </a:rPr>
              <a:t>異教國家沒有任何一位神，像以色列人的神一樣，宣稱自已是聖潔。</a:t>
            </a:r>
          </a:p>
          <a:p>
            <a:pPr eaLnBrk="1" hangingPunct="1">
              <a:buFont typeface="Wingdings" charset="0"/>
              <a:buBlip>
                <a:blip r:embed="rId3"/>
              </a:buBlip>
              <a:defRPr/>
            </a:pPr>
            <a:r>
              <a:rPr lang="zh-TW" altLang="en-US" b="1" dirty="0">
                <a:effectLst>
                  <a:glow rad="101600">
                    <a:srgbClr val="000000">
                      <a:alpha val="75000"/>
                    </a:srgbClr>
                  </a:glow>
                </a:effectLst>
                <a:ea typeface="ＭＳ Ｐゴシック" charset="0"/>
              </a:rPr>
              <a:t>事實上，異教國家的神自已本身是邪惡的</a:t>
            </a:r>
            <a:endParaRPr 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fade">
                                      <p:cBhvr>
                                        <p:cTn id="12"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異教文化的神</a:t>
            </a:r>
            <a:endParaRPr lang="en-US"/>
          </a:p>
        </p:txBody>
      </p:sp>
      <p:sp>
        <p:nvSpPr>
          <p:cNvPr id="77827" name="Rectangle 3"/>
          <p:cNvSpPr>
            <a:spLocks noGrp="1" noChangeArrowheads="1"/>
          </p:cNvSpPr>
          <p:nvPr>
            <p:ph type="body" idx="1"/>
          </p:nvPr>
        </p:nvSpPr>
        <p:spPr/>
        <p:txBody>
          <a:bodyPr/>
          <a:lstStyle/>
          <a:p>
            <a:pPr eaLnBrk="1" hangingPunct="1"/>
            <a:r>
              <a:rPr lang="zh-TW" altLang="en-US" b="1" dirty="0">
                <a:effectLst>
                  <a:glow rad="101600">
                    <a:srgbClr val="000000">
                      <a:alpha val="75000"/>
                    </a:srgbClr>
                  </a:glow>
                </a:effectLst>
                <a:ea typeface="ＭＳ Ｐゴシック" charset="0"/>
              </a:rPr>
              <a:t>沒有以聖潔的標準作為前提的話，就無法在異教文化中能有真正對罪的認</a:t>
            </a:r>
          </a:p>
          <a:p>
            <a:pPr eaLnBrk="1" hangingPunct="1"/>
            <a:r>
              <a:rPr lang="zh-TW" altLang="en-US" b="1" dirty="0">
                <a:effectLst>
                  <a:glow rad="101600">
                    <a:srgbClr val="000000">
                      <a:alpha val="75000"/>
                    </a:srgbClr>
                  </a:glow>
                </a:effectLst>
                <a:ea typeface="ＭＳ Ｐゴシック" charset="0"/>
              </a:rPr>
              <a:t>因此，就沒有對救恩具體的尋求</a:t>
            </a:r>
            <a:endParaRPr lang="en-US" alt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5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fade">
                                      <p:cBhvr>
                                        <p:cTn id="12"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loodcel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0"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a typeface="MS PGothic" pitchFamily="34" charset="-128"/>
              </a:rPr>
              <a:t>罪的代價</a:t>
            </a:r>
            <a:endParaRPr lang="en-US" b="1" dirty="0">
              <a:ea typeface="MS PGothic" pitchFamily="34" charset="-128"/>
            </a:endParaRPr>
          </a:p>
        </p:txBody>
      </p:sp>
      <p:sp>
        <p:nvSpPr>
          <p:cNvPr id="78851"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獻祭的制度是為了幫助以色列人了解罪的代價是相當地沉重</a:t>
            </a:r>
          </a:p>
          <a:p>
            <a:pPr eaLnBrk="1" hangingPunct="1"/>
            <a:r>
              <a:rPr lang="zh-TW" altLang="en-US" b="1" dirty="0">
                <a:effectLst>
                  <a:glow rad="101600">
                    <a:srgbClr val="000000">
                      <a:alpha val="90000"/>
                    </a:srgbClr>
                  </a:glow>
                </a:effectLst>
                <a:ea typeface="ＭＳ Ｐゴシック" charset="0"/>
              </a:rPr>
              <a:t>罪是要贖罪的，而一條性命必須要以用生命換取，就是為了要贖罪</a:t>
            </a:r>
            <a:r>
              <a:rPr lang="en-US" altLang="zh-TW" b="1" dirty="0">
                <a:effectLst>
                  <a:glow rad="101600">
                    <a:srgbClr val="000000">
                      <a:alpha val="90000"/>
                    </a:srgbClr>
                  </a:glow>
                </a:effectLst>
                <a:ea typeface="ＭＳ Ｐゴシック" charset="0"/>
              </a:rPr>
              <a:t> </a:t>
            </a:r>
          </a:p>
          <a:p>
            <a:pPr eaLnBrk="1" hangingPunct="1"/>
            <a:r>
              <a:rPr lang="zh-TW" altLang="en-US" b="1" dirty="0">
                <a:effectLst>
                  <a:glow rad="101600">
                    <a:srgbClr val="000000">
                      <a:alpha val="90000"/>
                    </a:srgbClr>
                  </a:glow>
                </a:effectLst>
                <a:ea typeface="ＭＳ Ｐゴシック" charset="0"/>
              </a:rPr>
              <a:t>「因為動物的生命是在血裡，我指定這祭壇上的血代替你們的生命，因為血裡有生命，所以能代贖生命。」利未記十七章十一節</a:t>
            </a:r>
            <a:endParaRPr lang="en-US" alt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fade">
                                      <p:cBhvr>
                                        <p:cTn id="12" dur="500"/>
                                        <p:tgtEl>
                                          <p:spTgt spid="788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fade">
                                      <p:cBhvr>
                                        <p:cTn id="1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in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0" y="-1905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罪的代價</a:t>
            </a:r>
            <a:endParaRPr lang="en-US" b="1">
              <a:ea typeface="MS PGothic" pitchFamily="34" charset="-128"/>
            </a:endParaRPr>
          </a:p>
        </p:txBody>
      </p:sp>
      <p:sp>
        <p:nvSpPr>
          <p:cNvPr id="79875"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在舊約中，動物的性命是用來贖罪的。</a:t>
            </a: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但是這樣的贖罪只是短暫的解決方法，直到耶穌自已來到世上，為罪成為最終及完全的贖罪。</a:t>
            </a: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看在神的聖潔，以色列清楚地了解罪的代罪的沉重，所以為他們所背付的罪，尋求神的救恩。</a:t>
            </a:r>
            <a:endParaRPr 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異教徒文化的罪</a:t>
            </a:r>
            <a:endParaRPr lang="en-US" b="1">
              <a:effectLst/>
              <a:ea typeface="MS PGothic" pitchFamily="34" charset="-128"/>
            </a:endParaRPr>
          </a:p>
        </p:txBody>
      </p:sp>
      <p:sp>
        <p:nvSpPr>
          <p:cNvPr id="80899"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異教徒文化對他們錯誤的行為的重視，不像以色列人的態度，因為沒有人使他們感到自身是有罪的。</a:t>
            </a:r>
            <a:endParaRPr lang="en-US" b="1" dirty="0">
              <a:effectLst>
                <a:glow rad="101600">
                  <a:srgbClr val="000000">
                    <a:alpha val="90000"/>
                  </a:srgbClr>
                </a:glow>
              </a:effectLst>
              <a:ea typeface="ＭＳ Ｐゴシック" charset="0"/>
            </a:endParaRP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既然沒有感到有罪，就沒有為他們的罪尋求救恩的必要。</a:t>
            </a:r>
            <a:endParaRPr 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5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異教徒文化及他們的神</a:t>
            </a:r>
            <a:endParaRPr lang="en-US" b="1">
              <a:effectLst/>
              <a:ea typeface="MS PGothic" pitchFamily="34" charset="-128"/>
            </a:endParaRPr>
          </a:p>
        </p:txBody>
      </p:sp>
      <p:sp>
        <p:nvSpPr>
          <p:cNvPr id="81923"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異教徒文化主要在乎的是成功及能力</a:t>
            </a:r>
          </a:p>
          <a:p>
            <a:pPr eaLnBrk="1" hangingPunct="1"/>
            <a:r>
              <a:rPr lang="zh-TW" altLang="en-US" b="1" dirty="0">
                <a:effectLst>
                  <a:glow rad="101600">
                    <a:srgbClr val="000000">
                      <a:alpha val="90000"/>
                    </a:srgbClr>
                  </a:glow>
                </a:effectLst>
                <a:ea typeface="ＭＳ Ｐゴシック" charset="0"/>
              </a:rPr>
              <a:t>有些神對他們來說是</a:t>
            </a:r>
            <a:r>
              <a:rPr lang="en-US" altLang="ja-JP" b="1" dirty="0">
                <a:effectLst>
                  <a:glow rad="101600">
                    <a:srgbClr val="000000">
                      <a:alpha val="90000"/>
                    </a:srgbClr>
                  </a:glow>
                </a:effectLst>
                <a:ea typeface="ＭＳ Ｐゴシック" charset="0"/>
              </a:rPr>
              <a:t>:</a:t>
            </a:r>
          </a:p>
          <a:p>
            <a:pPr eaLnBrk="1" hangingPunct="1"/>
            <a:r>
              <a:rPr lang="en-US" altLang="en-US" dirty="0" err="1"/>
              <a:t>Chemosh</a:t>
            </a:r>
            <a:r>
              <a:rPr lang="en-US" altLang="en-US" dirty="0"/>
              <a:t> – </a:t>
            </a:r>
            <a:r>
              <a:rPr lang="zh-TW" altLang="en-US" dirty="0">
                <a:ea typeface="新細明體" charset="-120"/>
              </a:rPr>
              <a:t>戰神</a:t>
            </a:r>
            <a:r>
              <a:rPr lang="en-US" altLang="ja-JP" dirty="0"/>
              <a:t>, </a:t>
            </a:r>
            <a:r>
              <a:rPr lang="zh-TW" altLang="en-US" dirty="0">
                <a:ea typeface="新細明體" charset="-120"/>
              </a:rPr>
              <a:t>默阿布人</a:t>
            </a:r>
            <a:endParaRPr lang="en-US" altLang="ja-JP" dirty="0"/>
          </a:p>
          <a:p>
            <a:pPr eaLnBrk="1" hangingPunct="1"/>
            <a:r>
              <a:rPr lang="en-US" altLang="en-US" dirty="0"/>
              <a:t>Dagon – </a:t>
            </a:r>
            <a:r>
              <a:rPr lang="zh-TW" altLang="en-US" dirty="0">
                <a:ea typeface="新細明體" charset="-120"/>
              </a:rPr>
              <a:t>米神，腓利斯人</a:t>
            </a:r>
            <a:endParaRPr lang="en-US" altLang="ja-JP" dirty="0"/>
          </a:p>
          <a:p>
            <a:pPr eaLnBrk="1" hangingPunct="1"/>
            <a:r>
              <a:rPr lang="en-US" altLang="en-US" dirty="0"/>
              <a:t>Enlil – </a:t>
            </a:r>
            <a:r>
              <a:rPr lang="zh-TW" altLang="en-US" dirty="0">
                <a:ea typeface="新細明體" charset="-120"/>
              </a:rPr>
              <a:t>暴風雨神，米索不達米亞人</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23">
                                            <p:txEl>
                                              <p:pRg st="2" end="2"/>
                                            </p:txEl>
                                          </p:spTgt>
                                        </p:tgtEl>
                                        <p:attrNameLst>
                                          <p:attrName>style.visibility</p:attrName>
                                        </p:attrNameLst>
                                      </p:cBhvr>
                                      <p:to>
                                        <p:strVal val="visible"/>
                                      </p:to>
                                    </p:set>
                                    <p:animEffect transition="in" filter="fade">
                                      <p:cBhvr>
                                        <p:cTn id="17" dur="500"/>
                                        <p:tgtEl>
                                          <p:spTgt spid="819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23">
                                            <p:txEl>
                                              <p:pRg st="3" end="3"/>
                                            </p:txEl>
                                          </p:spTgt>
                                        </p:tgtEl>
                                        <p:attrNameLst>
                                          <p:attrName>style.visibility</p:attrName>
                                        </p:attrNameLst>
                                      </p:cBhvr>
                                      <p:to>
                                        <p:strVal val="visible"/>
                                      </p:to>
                                    </p:set>
                                    <p:animEffect transition="in" filter="fade">
                                      <p:cBhvr>
                                        <p:cTn id="22" dur="500"/>
                                        <p:tgtEl>
                                          <p:spTgt spid="819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23">
                                            <p:txEl>
                                              <p:pRg st="4" end="4"/>
                                            </p:txEl>
                                          </p:spTgt>
                                        </p:tgtEl>
                                        <p:attrNameLst>
                                          <p:attrName>style.visibility</p:attrName>
                                        </p:attrNameLst>
                                      </p:cBhvr>
                                      <p:to>
                                        <p:strVal val="visible"/>
                                      </p:to>
                                    </p:set>
                                    <p:animEffect transition="in" filter="fade">
                                      <p:cBhvr>
                                        <p:cTn id="27"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giveness-stone-e1278465271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05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異教徒文化及他們的神</a:t>
            </a:r>
            <a:endParaRPr lang="en-US" b="1">
              <a:effectLst/>
              <a:ea typeface="MS PGothic" pitchFamily="34" charset="-128"/>
            </a:endParaRPr>
          </a:p>
        </p:txBody>
      </p:sp>
      <p:sp>
        <p:nvSpPr>
          <p:cNvPr id="82947"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他們尋求神為了自身的利益或是當這些神生氣時，為求平息他們，所以這些神會保祐他們，讓他們在戰爭時，耕種及錢財上可以順利。</a:t>
            </a:r>
          </a:p>
          <a:p>
            <a:pPr eaLnBrk="1" hangingPunct="1"/>
            <a:r>
              <a:rPr lang="zh-TW" altLang="en-US" b="1" dirty="0">
                <a:effectLst>
                  <a:glow rad="101600">
                    <a:srgbClr val="000000">
                      <a:alpha val="90000"/>
                    </a:srgbClr>
                  </a:glow>
                </a:effectLst>
                <a:ea typeface="ＭＳ Ｐゴシック" charset="0"/>
              </a:rPr>
              <a:t>對猶太人尋求救恩視為是可鄙的行為</a:t>
            </a:r>
            <a:endParaRPr lang="en-US" alt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a:latin typeface="DFKai-SB" charset="0"/>
                <a:ea typeface="DFKai-SB" charset="0"/>
                <a:cs typeface="DFKai-SB" charset="0"/>
              </a:rPr>
              <a:t>永远的救赎：</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endParaRPr lang="zh-CN" altLang="en-US">
              <a:solidFill>
                <a:srgbClr val="FFFFFF"/>
              </a:solidFill>
              <a:effectLst/>
              <a:latin typeface="Helvetica" charset="0"/>
              <a:ea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0" hangingPunct="0">
              <a:spcBef>
                <a:spcPct val="0"/>
              </a:spcBef>
              <a:buClrTx/>
              <a:buFontTx/>
              <a:buNone/>
            </a:pP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rPr>
              <a:t>以十字架为中心</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endParaRPr>
          </a:p>
        </p:txBody>
      </p:sp>
      <p:sp>
        <p:nvSpPr>
          <p:cNvPr id="186376" name="Rectangle 1034"/>
          <p:cNvSpPr>
            <a:spLocks noChangeArrowheads="1"/>
          </p:cNvSpPr>
          <p:nvPr/>
        </p:nvSpPr>
        <p:spPr bwMode="auto">
          <a:xfrm>
            <a:off x="163513"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主前</a:t>
            </a: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向前看基督</a:t>
            </a:r>
            <a:endParaRPr lang="en-US" altLang="zh-CN">
              <a:solidFill>
                <a:srgbClr val="FFFFFF"/>
              </a:solidFill>
              <a:effectLst/>
              <a:latin typeface="Helvetica" charset="0"/>
              <a:ea typeface="Osaka" charset="0"/>
            </a:endParaRP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的十字架</a:t>
            </a:r>
          </a:p>
        </p:txBody>
      </p:sp>
      <p:sp>
        <p:nvSpPr>
          <p:cNvPr id="546827" name="Rectangle 1035"/>
          <p:cNvSpPr>
            <a:spLocks noChangeArrowheads="1"/>
          </p:cNvSpPr>
          <p:nvPr/>
        </p:nvSpPr>
        <p:spPr bwMode="auto">
          <a:xfrm>
            <a:off x="6323013"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主后</a:t>
            </a: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往后看基督的十字架</a:t>
            </a:r>
          </a:p>
        </p:txBody>
      </p:sp>
    </p:spTree>
    <p:extLst>
      <p:ext uri="{BB962C8B-B14F-4D97-AF65-F5344CB8AC3E}">
        <p14:creationId xmlns:p14="http://schemas.microsoft.com/office/powerpoint/2010/main" val="228490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682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5468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54682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468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186376" grpId="0"/>
      <p:bldP spid="5468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lvation.128155724_st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Rectangle 2"/>
          <p:cNvSpPr>
            <a:spLocks noGrp="1" noChangeArrowheads="1"/>
          </p:cNvSpPr>
          <p:nvPr>
            <p:ph type="title"/>
          </p:nvPr>
        </p:nvSpPr>
        <p:spPr>
          <a:xfrm>
            <a:off x="533400" y="2895600"/>
            <a:ext cx="82296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6600" b="1">
                <a:effectLst/>
                <a:ea typeface="MS PGothic" pitchFamily="34" charset="-128"/>
              </a:rPr>
              <a:t>舊約中</a:t>
            </a:r>
            <a:endParaRPr lang="en-US" sz="6600" b="1">
              <a:effectLst/>
              <a:ea typeface="MS PGothic"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GB" b="1">
                <a:solidFill>
                  <a:schemeClr val="tx1"/>
                </a:solidFill>
                <a:effectLst/>
                <a:ea typeface="MS PGothic" pitchFamily="34" charset="-128"/>
              </a:rPr>
              <a:t>群居</a:t>
            </a:r>
            <a:r>
              <a:rPr lang="en-GB" altLang="zh-TW" b="1">
                <a:solidFill>
                  <a:schemeClr val="tx1"/>
                </a:solidFill>
                <a:effectLst/>
                <a:ea typeface="MS PGothic" pitchFamily="34" charset="-128"/>
              </a:rPr>
              <a:t>-</a:t>
            </a:r>
            <a:r>
              <a:rPr lang="zh-TW" altLang="en-GB" b="1">
                <a:solidFill>
                  <a:schemeClr val="tx1"/>
                </a:solidFill>
                <a:effectLst/>
                <a:ea typeface="MS PGothic" pitchFamily="34" charset="-128"/>
              </a:rPr>
              <a:t>個體</a:t>
            </a:r>
            <a:r>
              <a:rPr lang="en-GB" altLang="zh-TW" b="1">
                <a:solidFill>
                  <a:schemeClr val="tx1"/>
                </a:solidFill>
                <a:effectLst/>
                <a:ea typeface="MS PGothic" pitchFamily="34" charset="-128"/>
              </a:rPr>
              <a:t>-</a:t>
            </a:r>
            <a:r>
              <a:rPr lang="zh-TW" altLang="en-GB" b="1">
                <a:solidFill>
                  <a:schemeClr val="tx1"/>
                </a:solidFill>
                <a:effectLst/>
                <a:ea typeface="MS PGothic" pitchFamily="34" charset="-128"/>
              </a:rPr>
              <a:t>耶和華</a:t>
            </a:r>
            <a:endParaRPr lang="en-US" b="1">
              <a:solidFill>
                <a:schemeClr val="tx1"/>
              </a:solidFill>
              <a:effectLst/>
              <a:ea typeface="MS PGothic" pitchFamily="34" charset="-128"/>
            </a:endParaRPr>
          </a:p>
        </p:txBody>
      </p:sp>
      <p:sp>
        <p:nvSpPr>
          <p:cNvPr id="48131" name="Rectangle 3"/>
          <p:cNvSpPr>
            <a:spLocks noGrp="1" noChangeArrowheads="1"/>
          </p:cNvSpPr>
          <p:nvPr>
            <p:ph type="body" idx="1"/>
          </p:nvPr>
        </p:nvSpPr>
        <p:spPr/>
        <p:txBody>
          <a:bodyPr/>
          <a:lstStyle/>
          <a:p>
            <a:pPr eaLnBrk="1" hangingPunct="1"/>
            <a:r>
              <a:rPr lang="zh-TW" altLang="en-GB" sz="2800" dirty="0">
                <a:solidFill>
                  <a:srgbClr val="000000"/>
                </a:solidFill>
                <a:effectLst/>
                <a:ea typeface="新細明體" charset="-120"/>
              </a:rPr>
              <a:t>這個觀念暗示群居大於個體的救恩</a:t>
            </a:r>
            <a:r>
              <a:rPr lang="en-GB" altLang="ja-JP" sz="2800" dirty="0">
                <a:solidFill>
                  <a:srgbClr val="000000"/>
                </a:solidFill>
                <a:effectLst/>
              </a:rPr>
              <a:t>The concept suggests more </a:t>
            </a:r>
            <a:r>
              <a:rPr lang="en-GB" altLang="ja-JP" sz="2800" u="sng" dirty="0">
                <a:solidFill>
                  <a:srgbClr val="000000"/>
                </a:solidFill>
                <a:effectLst/>
              </a:rPr>
              <a:t>social than individual</a:t>
            </a:r>
            <a:r>
              <a:rPr lang="en-GB" altLang="ja-JP" sz="2800" dirty="0">
                <a:solidFill>
                  <a:srgbClr val="000000"/>
                </a:solidFill>
                <a:effectLst/>
              </a:rPr>
              <a:t> salvation</a:t>
            </a:r>
          </a:p>
          <a:p>
            <a:pPr eaLnBrk="1" hangingPunct="1">
              <a:buFont typeface="Wingdings" pitchFamily="2" charset="2"/>
              <a:buNone/>
            </a:pPr>
            <a:endParaRPr lang="en-GB" altLang="en-US" sz="2800" dirty="0">
              <a:solidFill>
                <a:srgbClr val="000000"/>
              </a:solidFill>
              <a:effectLst/>
            </a:endParaRPr>
          </a:p>
          <a:p>
            <a:pPr eaLnBrk="1" hangingPunct="1"/>
            <a:r>
              <a:rPr lang="zh-TW" altLang="en-GB" sz="2800" dirty="0">
                <a:solidFill>
                  <a:srgbClr val="000000"/>
                </a:solidFill>
                <a:effectLst/>
                <a:ea typeface="新細明體" charset="-120"/>
              </a:rPr>
              <a:t>獨立個體是為了社區的利益而興起的</a:t>
            </a:r>
            <a:endParaRPr lang="en-GB" altLang="ja-JP" sz="2800" dirty="0">
              <a:solidFill>
                <a:srgbClr val="000000"/>
              </a:solidFill>
              <a:effectLst/>
            </a:endParaRPr>
          </a:p>
          <a:p>
            <a:pPr lvl="1" eaLnBrk="1" hangingPunct="1"/>
            <a:r>
              <a:rPr lang="en-GB" altLang="zh-TW" sz="2400" dirty="0">
                <a:solidFill>
                  <a:srgbClr val="000000"/>
                </a:solidFill>
                <a:effectLst/>
                <a:ea typeface="新細明體" charset="-120"/>
              </a:rPr>
              <a:t>(</a:t>
            </a:r>
            <a:r>
              <a:rPr lang="zh-TW" altLang="en-GB" sz="2400" dirty="0">
                <a:solidFill>
                  <a:srgbClr val="000000"/>
                </a:solidFill>
                <a:effectLst/>
                <a:ea typeface="新細明體" charset="-120"/>
              </a:rPr>
              <a:t>挪亞，亞白拉罕，在埃及的約瑟，摩西，士師以及以斯帖</a:t>
            </a:r>
            <a:r>
              <a:rPr lang="en-GB" altLang="ja-JP" sz="2400" dirty="0">
                <a:solidFill>
                  <a:srgbClr val="000000"/>
                </a:solidFill>
                <a:effectLst/>
                <a:ea typeface="ＭＳ Ｐゴシック" pitchFamily="34" charset="-128"/>
              </a:rPr>
              <a:t>) </a:t>
            </a:r>
          </a:p>
          <a:p>
            <a:pPr lvl="1" eaLnBrk="1" hangingPunct="1">
              <a:buFont typeface="Wingdings" pitchFamily="2" charset="2"/>
              <a:buNone/>
            </a:pPr>
            <a:endParaRPr lang="en-GB" altLang="en-US" sz="2400" dirty="0">
              <a:solidFill>
                <a:srgbClr val="000000"/>
              </a:solidFill>
              <a:effectLst/>
              <a:ea typeface="Arial" pitchFamily="34" charset="0"/>
            </a:endParaRPr>
          </a:p>
          <a:p>
            <a:pPr eaLnBrk="1" hangingPunct="1"/>
            <a:r>
              <a:rPr lang="zh-TW" altLang="en-GB" sz="2800" dirty="0">
                <a:solidFill>
                  <a:srgbClr val="000000"/>
                </a:solidFill>
                <a:effectLst/>
                <a:ea typeface="新細明體" charset="-120"/>
              </a:rPr>
              <a:t>儘管這些偉人的重要性，救恩最終歸功於神</a:t>
            </a:r>
            <a:endParaRPr lang="en-US" altLang="en-US" sz="2800" i="1" u="sng" dirty="0">
              <a:solidFill>
                <a:srgbClr val="000000"/>
              </a:solidFill>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 yhwh Gods Name.jpg"/>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solidFill>
                  <a:srgbClr val="FFFFFF"/>
                </a:solidFill>
                <a:effectLst/>
                <a:ea typeface="MS PGothic" pitchFamily="34" charset="-128"/>
              </a:rPr>
              <a:t>神</a:t>
            </a:r>
          </a:p>
        </p:txBody>
      </p:sp>
      <p:sp>
        <p:nvSpPr>
          <p:cNvPr id="49155" name="Rectangle 3"/>
          <p:cNvSpPr>
            <a:spLocks noGrp="1" noChangeArrowheads="1"/>
          </p:cNvSpPr>
          <p:nvPr>
            <p:ph type="body" idx="1"/>
          </p:nvPr>
        </p:nvSpPr>
        <p:spPr/>
        <p:txBody>
          <a:bodyPr/>
          <a:lstStyle/>
          <a:p>
            <a:pPr eaLnBrk="1" hangingPunct="1">
              <a:lnSpc>
                <a:spcPct val="90000"/>
              </a:lnSpc>
            </a:pPr>
            <a:r>
              <a:rPr lang="zh-TW" altLang="en-GB" b="1" u="sng" dirty="0">
                <a:effectLst/>
                <a:ea typeface="新細明體" charset="-120"/>
              </a:rPr>
              <a:t>神自已的啟示</a:t>
            </a:r>
            <a:endParaRPr lang="en-GB" altLang="ja-JP" b="1" dirty="0">
              <a:effectLst/>
            </a:endParaRPr>
          </a:p>
          <a:p>
            <a:pPr lvl="1" eaLnBrk="1" hangingPunct="1">
              <a:lnSpc>
                <a:spcPct val="90000"/>
              </a:lnSpc>
            </a:pPr>
            <a:r>
              <a:rPr lang="zh-TW" altLang="en-GB" b="1" dirty="0">
                <a:effectLst/>
                <a:ea typeface="新細明體" charset="-120"/>
              </a:rPr>
              <a:t>宇宙的創造者</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創世記一章一節，二章一節</a:t>
            </a:r>
            <a:r>
              <a:rPr lang="en-GB" altLang="zh-TW" sz="2400" b="1" dirty="0">
                <a:effectLst/>
                <a:ea typeface="新細明體" charset="-120"/>
              </a:rPr>
              <a:t>)</a:t>
            </a:r>
            <a:r>
              <a:rPr lang="en-GB" altLang="ja-JP" b="1" dirty="0">
                <a:effectLst/>
                <a:ea typeface="ＭＳ Ｐゴシック" pitchFamily="34" charset="-128"/>
              </a:rPr>
              <a:t> </a:t>
            </a:r>
          </a:p>
          <a:p>
            <a:pPr lvl="1" eaLnBrk="1" hangingPunct="1">
              <a:lnSpc>
                <a:spcPct val="90000"/>
              </a:lnSpc>
            </a:pPr>
            <a:r>
              <a:rPr lang="zh-TW" altLang="en-GB" b="1" u="sng" dirty="0">
                <a:solidFill>
                  <a:srgbClr val="FFFF66"/>
                </a:solidFill>
                <a:effectLst/>
                <a:ea typeface="新細明體" charset="-120"/>
              </a:rPr>
              <a:t>沒有其祂的神，只有耶和華</a:t>
            </a:r>
            <a:r>
              <a:rPr lang="en-GB" altLang="ja-JP" b="1" u="sng" dirty="0">
                <a:solidFill>
                  <a:srgbClr val="FFFF66"/>
                </a:solidFill>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申命記六章四節，出埃及記十五章十一節</a:t>
            </a:r>
            <a:r>
              <a:rPr lang="en-GB" altLang="ja-JP" sz="2400" b="1" dirty="0">
                <a:effectLst/>
                <a:ea typeface="ＭＳ Ｐゴシック" pitchFamily="34" charset="-128"/>
              </a:rPr>
              <a:t>)</a:t>
            </a:r>
            <a:r>
              <a:rPr lang="en-GB" altLang="ja-JP" b="1" dirty="0">
                <a:effectLst/>
                <a:ea typeface="ＭＳ Ｐゴシック" pitchFamily="34" charset="-128"/>
              </a:rPr>
              <a:t> </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全能</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出埃及記十四章十三節</a:t>
            </a:r>
            <a:r>
              <a:rPr lang="en-GB" altLang="ja-JP" sz="2400" b="1" dirty="0">
                <a:effectLst/>
                <a:ea typeface="ＭＳ Ｐゴシック" pitchFamily="34" charset="-128"/>
              </a:rPr>
              <a:t>)</a:t>
            </a:r>
            <a:r>
              <a:rPr lang="en-GB" altLang="ja-JP" b="1" dirty="0">
                <a:effectLst/>
                <a:ea typeface="ＭＳ Ｐゴシック" pitchFamily="34" charset="-128"/>
              </a:rPr>
              <a:t> </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聖潔的神</a:t>
            </a:r>
            <a:r>
              <a:rPr lang="zh-TW" altLang="en-GB" b="1" dirty="0">
                <a:effectLst/>
                <a:ea typeface="新細明體" charset="-120"/>
              </a:rPr>
              <a:t> </a:t>
            </a:r>
            <a:r>
              <a:rPr lang="en-GB" altLang="ja-JP" sz="2400" b="1" dirty="0">
                <a:effectLst/>
                <a:ea typeface="ＭＳ Ｐゴシック" pitchFamily="34" charset="-128"/>
              </a:rPr>
              <a:t>(</a:t>
            </a:r>
            <a:r>
              <a:rPr lang="zh-TW" altLang="en-GB" sz="2400" b="1" dirty="0">
                <a:effectLst/>
                <a:ea typeface="新細明體" charset="-120"/>
              </a:rPr>
              <a:t>利未記十一章四十四節</a:t>
            </a:r>
            <a:r>
              <a:rPr lang="en-GB" altLang="zh-TW" sz="2400" b="1" dirty="0">
                <a:effectLst/>
                <a:ea typeface="新細明體" charset="-120"/>
              </a:rPr>
              <a:t>)</a:t>
            </a:r>
            <a:endParaRPr lang="en-GB" altLang="ja-JP" sz="2400" b="1" dirty="0">
              <a:effectLst/>
              <a:ea typeface="ＭＳ Ｐゴシック" pitchFamily="34" charset="-128"/>
            </a:endParaRP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愛</a:t>
            </a:r>
            <a:r>
              <a:rPr lang="zh-TW" altLang="en-GB" b="1" dirty="0">
                <a:effectLst/>
                <a:ea typeface="新細明體" charset="-120"/>
              </a:rPr>
              <a:t> </a:t>
            </a:r>
            <a:r>
              <a:rPr lang="en-GB" altLang="ja-JP" sz="2400" b="1" dirty="0">
                <a:effectLst/>
                <a:ea typeface="ＭＳ Ｐゴシック" pitchFamily="34" charset="-128"/>
              </a:rPr>
              <a:t>(</a:t>
            </a:r>
            <a:r>
              <a:rPr lang="zh-TW" altLang="en-GB" sz="2400" b="1" dirty="0">
                <a:effectLst/>
                <a:ea typeface="新細明體" charset="-120"/>
              </a:rPr>
              <a:t>申命記三十三章三節</a:t>
            </a:r>
            <a:r>
              <a:rPr lang="en-GB" altLang="ja-JP" sz="2400" b="1" dirty="0">
                <a:effectLst/>
                <a:ea typeface="ＭＳ Ｐゴシック" pitchFamily="34" charset="-128"/>
              </a:rPr>
              <a:t>)</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自有永有者</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出埃記三章十四節</a:t>
            </a:r>
            <a:r>
              <a:rPr lang="en-GB" altLang="ja-JP" sz="2400" b="1" dirty="0">
                <a:effectLst/>
                <a:ea typeface="ＭＳ Ｐゴシック" pitchFamily="34" charset="-128"/>
              </a:rPr>
              <a:t>)</a:t>
            </a:r>
          </a:p>
          <a:p>
            <a:pPr lvl="1" eaLnBrk="1" hangingPunct="1">
              <a:lnSpc>
                <a:spcPct val="90000"/>
              </a:lnSpc>
            </a:pPr>
            <a:r>
              <a:rPr lang="zh-TW" altLang="en-GB" b="1" dirty="0">
                <a:solidFill>
                  <a:srgbClr val="FFFF66"/>
                </a:solidFill>
                <a:effectLst/>
                <a:ea typeface="新細明體" charset="-120"/>
              </a:rPr>
              <a:t>只有神可以</a:t>
            </a:r>
            <a:r>
              <a:rPr lang="zh-TW" altLang="en-GB" b="1" u="sng" dirty="0">
                <a:solidFill>
                  <a:srgbClr val="FFFF66"/>
                </a:solidFill>
                <a:effectLst/>
                <a:ea typeface="新細明體" charset="-120"/>
              </a:rPr>
              <a:t>拯救</a:t>
            </a:r>
            <a:r>
              <a:rPr lang="zh-TW" altLang="en-GB" b="1" dirty="0">
                <a:solidFill>
                  <a:srgbClr val="FFFF66"/>
                </a:solidFill>
                <a:effectLst/>
                <a:ea typeface="新細明體" charset="-120"/>
              </a:rPr>
              <a:t>我們 </a:t>
            </a:r>
            <a:r>
              <a:rPr lang="en-GB" altLang="ja-JP" sz="2400" b="1" dirty="0">
                <a:effectLst/>
                <a:ea typeface="ＭＳ Ｐゴシック" pitchFamily="34" charset="-128"/>
              </a:rPr>
              <a:t>(</a:t>
            </a:r>
            <a:r>
              <a:rPr lang="zh-TW" altLang="en-GB" sz="2400" b="1" dirty="0">
                <a:effectLst/>
                <a:ea typeface="新細明體" charset="-120"/>
              </a:rPr>
              <a:t>以賽亞書四十三章十四節</a:t>
            </a:r>
            <a:r>
              <a:rPr lang="en-GB" altLang="ja-JP" sz="2400" b="1" dirty="0">
                <a:effectLst/>
                <a:ea typeface="ＭＳ Ｐゴシック" pitchFamily="34" charset="-128"/>
              </a:rPr>
              <a:t>) </a:t>
            </a:r>
            <a:endParaRPr lang="en-US" altLang="en-US" sz="2400" b="1" dirty="0">
              <a:effectLst/>
              <a:ea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人</a:t>
            </a:r>
          </a:p>
        </p:txBody>
      </p:sp>
      <p:sp>
        <p:nvSpPr>
          <p:cNvPr id="50179" name="Rectangle 3"/>
          <p:cNvSpPr>
            <a:spLocks noGrp="1" noChangeArrowheads="1"/>
          </p:cNvSpPr>
          <p:nvPr>
            <p:ph type="body" idx="1"/>
          </p:nvPr>
        </p:nvSpPr>
        <p:spPr/>
        <p:txBody>
          <a:bodyPr/>
          <a:lstStyle/>
          <a:p>
            <a:pPr eaLnBrk="1" hangingPunct="1"/>
            <a:r>
              <a:rPr lang="zh-TW" altLang="en-GB">
                <a:ea typeface="新細明體" charset="-120"/>
              </a:rPr>
              <a:t>人類</a:t>
            </a:r>
          </a:p>
          <a:p>
            <a:pPr lvl="1" eaLnBrk="1" hangingPunct="1"/>
            <a:r>
              <a:rPr lang="zh-TW" altLang="en-GB">
                <a:ea typeface="新細明體" charset="-120"/>
              </a:rPr>
              <a:t>神照著祂的形象創造人</a:t>
            </a:r>
            <a:r>
              <a:rPr lang="en-GB" altLang="ja-JP">
                <a:ea typeface="ＭＳ Ｐゴシック" pitchFamily="34" charset="-128"/>
              </a:rPr>
              <a:t> (</a:t>
            </a:r>
            <a:r>
              <a:rPr lang="zh-TW" altLang="en-GB">
                <a:ea typeface="新細明體" charset="-120"/>
              </a:rPr>
              <a:t>創世記一章二十七節</a:t>
            </a:r>
            <a:r>
              <a:rPr lang="en-GB" altLang="ja-JP">
                <a:ea typeface="ＭＳ Ｐゴシック" pitchFamily="34" charset="-128"/>
              </a:rPr>
              <a:t>)</a:t>
            </a:r>
          </a:p>
          <a:p>
            <a:pPr lvl="1" eaLnBrk="1" hangingPunct="1"/>
            <a:r>
              <a:rPr lang="zh-TW" altLang="en-GB">
                <a:ea typeface="新細明體" charset="-120"/>
              </a:rPr>
              <a:t>人在所有的生物中是獨一而二的</a:t>
            </a:r>
            <a:r>
              <a:rPr lang="en-GB" altLang="ja-JP">
                <a:ea typeface="ＭＳ Ｐゴシック" pitchFamily="34" charset="-128"/>
              </a:rPr>
              <a:t> (</a:t>
            </a:r>
            <a:r>
              <a:rPr lang="zh-TW" altLang="en-GB">
                <a:ea typeface="新細明體" charset="-120"/>
              </a:rPr>
              <a:t>創世記二章七節</a:t>
            </a:r>
            <a:r>
              <a:rPr lang="en-GB" altLang="ja-JP">
                <a:ea typeface="ＭＳ Ｐゴシック" pitchFamily="34" charset="-128"/>
              </a:rPr>
              <a:t>) </a:t>
            </a:r>
          </a:p>
          <a:p>
            <a:pPr lvl="1" eaLnBrk="1" hangingPunct="1"/>
            <a:r>
              <a:rPr lang="zh-TW" altLang="en-GB">
                <a:ea typeface="新細明體" charset="-120"/>
              </a:rPr>
              <a:t>人被創造來管理所有的生物</a:t>
            </a:r>
            <a:r>
              <a:rPr lang="en-GB" altLang="ja-JP">
                <a:ea typeface="ＭＳ Ｐゴシック" pitchFamily="34" charset="-128"/>
              </a:rPr>
              <a:t> (</a:t>
            </a:r>
            <a:r>
              <a:rPr lang="zh-TW" altLang="en-GB">
                <a:ea typeface="新細明體" charset="-120"/>
              </a:rPr>
              <a:t>創世記一章二十八節</a:t>
            </a:r>
            <a:r>
              <a:rPr lang="en-GB" altLang="ja-JP">
                <a:ea typeface="ＭＳ Ｐゴシック" pitchFamily="34" charset="-128"/>
              </a:rPr>
              <a:t>) </a:t>
            </a:r>
            <a:endParaRPr lang="en-US" altLang="en-US">
              <a:ea typeface="Arial" pitchFamily="34" charset="0"/>
            </a:endParaRPr>
          </a:p>
        </p:txBody>
      </p:sp>
      <p:pic>
        <p:nvPicPr>
          <p:cNvPr id="4" name="Picture 3" descr="god_creates_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289970"/>
            <a:ext cx="4495800" cy="2568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_as_Sin_Wallpaper_by_midnightesky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GB" sz="4000" b="1">
                <a:effectLst/>
                <a:ea typeface="MS PGothic" pitchFamily="34" charset="-128"/>
              </a:rPr>
              <a:t>罪</a:t>
            </a:r>
            <a:r>
              <a:rPr lang="zh-TW" altLang="en-US" sz="4000" b="1">
                <a:effectLst/>
                <a:ea typeface="MS PGothic" pitchFamily="34" charset="-128"/>
              </a:rPr>
              <a:t> </a:t>
            </a:r>
          </a:p>
        </p:txBody>
      </p:sp>
      <p:sp>
        <p:nvSpPr>
          <p:cNvPr id="51203" name="Rectangle 3"/>
          <p:cNvSpPr>
            <a:spLocks noGrp="1" noChangeArrowheads="1"/>
          </p:cNvSpPr>
          <p:nvPr>
            <p:ph type="body" idx="1"/>
          </p:nvPr>
        </p:nvSpPr>
        <p:spPr/>
        <p:txBody>
          <a:bodyPr/>
          <a:lstStyle/>
          <a:p>
            <a:pPr marL="609600" indent="-609600" eaLnBrk="1" hangingPunct="1"/>
            <a:r>
              <a:rPr lang="zh-TW" altLang="en-US" b="1" dirty="0">
                <a:effectLst/>
                <a:ea typeface="新細明體" charset="-120"/>
              </a:rPr>
              <a:t>罪無視神的勸告</a:t>
            </a:r>
            <a:r>
              <a:rPr lang="en-US" altLang="ja-JP" b="1" dirty="0">
                <a:effectLst/>
              </a:rPr>
              <a:t> (</a:t>
            </a:r>
            <a:r>
              <a:rPr lang="zh-TW" altLang="en-US" b="1" dirty="0">
                <a:effectLst/>
                <a:ea typeface="新細明體" charset="-120"/>
              </a:rPr>
              <a:t>創世記三章</a:t>
            </a:r>
            <a:r>
              <a:rPr lang="en-US" altLang="ja-JP" b="1" dirty="0">
                <a:effectLst/>
              </a:rPr>
              <a:t>) </a:t>
            </a:r>
          </a:p>
          <a:p>
            <a:pPr marL="609600" indent="-609600" eaLnBrk="1" hangingPunct="1"/>
            <a:r>
              <a:rPr lang="zh-TW" altLang="en-US" b="1" dirty="0">
                <a:effectLst/>
                <a:ea typeface="新細明體" charset="-120"/>
              </a:rPr>
              <a:t>罪懷疑神性的可信度</a:t>
            </a:r>
            <a:r>
              <a:rPr lang="en-US" altLang="ja-JP" b="1" dirty="0">
                <a:effectLst/>
              </a:rPr>
              <a:t> (</a:t>
            </a:r>
            <a:r>
              <a:rPr lang="zh-TW" altLang="en-US" b="1" dirty="0">
                <a:effectLst/>
                <a:ea typeface="新細明體" charset="-120"/>
              </a:rPr>
              <a:t>創世記三章四至五節</a:t>
            </a:r>
            <a:r>
              <a:rPr lang="en-US" altLang="ja-JP" b="1" dirty="0">
                <a:effectLst/>
              </a:rPr>
              <a:t>)  </a:t>
            </a:r>
          </a:p>
          <a:p>
            <a:pPr marL="609600" indent="-609600" eaLnBrk="1" hangingPunct="1"/>
            <a:r>
              <a:rPr lang="zh-TW" altLang="en-US" b="1" u="sng" dirty="0">
                <a:solidFill>
                  <a:srgbClr val="FFFF66"/>
                </a:solidFill>
                <a:effectLst/>
                <a:ea typeface="新細明體" charset="-120"/>
              </a:rPr>
              <a:t>罪的普遍性</a:t>
            </a:r>
            <a:r>
              <a:rPr lang="en-US" altLang="ja-JP" b="1" dirty="0">
                <a:effectLst/>
              </a:rPr>
              <a:t>: </a:t>
            </a:r>
          </a:p>
          <a:p>
            <a:pPr marL="990600" lvl="1" indent="-533400" eaLnBrk="1" hangingPunct="1"/>
            <a:r>
              <a:rPr lang="zh-TW" altLang="en-US" b="1" dirty="0">
                <a:effectLst/>
                <a:ea typeface="新細明體" charset="-120"/>
              </a:rPr>
              <a:t>該隱與亞伯</a:t>
            </a:r>
            <a:r>
              <a:rPr lang="en-US" altLang="ja-JP" b="1" dirty="0">
                <a:effectLst/>
                <a:ea typeface="ＭＳ Ｐゴシック" pitchFamily="34" charset="-128"/>
              </a:rPr>
              <a:t> (</a:t>
            </a:r>
            <a:r>
              <a:rPr lang="zh-TW" altLang="en-US" b="1" dirty="0">
                <a:effectLst/>
                <a:ea typeface="新細明體" charset="-120"/>
              </a:rPr>
              <a:t>創世記四章一至六節</a:t>
            </a:r>
            <a:r>
              <a:rPr lang="en-US" altLang="ja-JP" b="1" dirty="0">
                <a:effectLst/>
                <a:ea typeface="ＭＳ Ｐゴシック" pitchFamily="34" charset="-128"/>
              </a:rPr>
              <a:t>)</a:t>
            </a:r>
          </a:p>
          <a:p>
            <a:pPr marL="990600" lvl="1" indent="-533400" eaLnBrk="1" hangingPunct="1"/>
            <a:r>
              <a:rPr lang="zh-TW" altLang="en-US" b="1" dirty="0">
                <a:effectLst/>
                <a:ea typeface="新細明體" charset="-120"/>
              </a:rPr>
              <a:t>洪水時期的世代</a:t>
            </a:r>
            <a:r>
              <a:rPr lang="en-US" altLang="ja-JP" b="1" dirty="0">
                <a:effectLst/>
                <a:ea typeface="ＭＳ Ｐゴシック" pitchFamily="34" charset="-128"/>
              </a:rPr>
              <a:t>(</a:t>
            </a:r>
            <a:r>
              <a:rPr lang="zh-TW" altLang="en-US" b="1" dirty="0">
                <a:effectLst/>
                <a:ea typeface="新細明體" charset="-120"/>
              </a:rPr>
              <a:t>創世記六章五節至九章二十八節</a:t>
            </a:r>
            <a:r>
              <a:rPr lang="en-US" altLang="zh-TW" b="1" dirty="0">
                <a:effectLst/>
                <a:ea typeface="新細明體" charset="-120"/>
              </a:rPr>
              <a:t>)</a:t>
            </a:r>
            <a:r>
              <a:rPr lang="en-US" altLang="ja-JP" b="1" dirty="0">
                <a:effectLst/>
                <a:ea typeface="ＭＳ Ｐゴシック" pitchFamily="34" charset="-128"/>
              </a:rPr>
              <a:t> </a:t>
            </a:r>
          </a:p>
          <a:p>
            <a:pPr marL="990600" lvl="1" indent="-533400" eaLnBrk="1" hangingPunct="1"/>
            <a:r>
              <a:rPr lang="zh-TW" altLang="en-US" b="1" dirty="0">
                <a:effectLst/>
                <a:ea typeface="新細明體" charset="-120"/>
              </a:rPr>
              <a:t>巴別塔</a:t>
            </a:r>
            <a:r>
              <a:rPr lang="en-US" altLang="ja-JP" b="1" dirty="0">
                <a:effectLst/>
                <a:ea typeface="ＭＳ Ｐゴシック" pitchFamily="34" charset="-128"/>
              </a:rPr>
              <a:t>(</a:t>
            </a:r>
            <a:r>
              <a:rPr lang="zh-TW" altLang="en-US" b="1" dirty="0">
                <a:effectLst/>
                <a:ea typeface="新細明體" charset="-120"/>
              </a:rPr>
              <a:t>創世記十一章一至九節</a:t>
            </a:r>
            <a:r>
              <a:rPr lang="en-US" altLang="ja-JP" b="1" dirty="0">
                <a:effectLst/>
                <a:ea typeface="ＭＳ Ｐゴシック" pitchFamily="34" charset="-128"/>
              </a:rPr>
              <a:t>) </a:t>
            </a:r>
            <a:endParaRPr lang="en-US" altLang="en-US" b="1" dirty="0">
              <a:effectLst/>
              <a:ea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guley-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eaLnBrk="1" hangingPunct="1">
              <a:defRPr/>
            </a:pPr>
            <a:r>
              <a:rPr lang="zh-TW" altLang="en-GB">
                <a:ea typeface="新細明體" charset="0"/>
                <a:cs typeface="新細明體" charset="0"/>
              </a:rPr>
              <a:t>神對救贖的計劃</a:t>
            </a:r>
            <a:endParaRPr lang="en-US"/>
          </a:p>
        </p:txBody>
      </p:sp>
      <p:sp>
        <p:nvSpPr>
          <p:cNvPr id="52227" name="Rectangle 3"/>
          <p:cNvSpPr>
            <a:spLocks noGrp="1" noChangeArrowheads="1"/>
          </p:cNvSpPr>
          <p:nvPr>
            <p:ph type="body" idx="1"/>
          </p:nvPr>
        </p:nvSpPr>
        <p:spPr>
          <a:xfrm>
            <a:off x="457200" y="2514600"/>
            <a:ext cx="8229600" cy="2057400"/>
          </a:xfrm>
        </p:spPr>
        <p:txBody>
          <a:bodyPr/>
          <a:lstStyle/>
          <a:p>
            <a:pPr marL="609600" indent="-609600" eaLnBrk="1" hangingPunct="1"/>
            <a:r>
              <a:rPr lang="zh-TW" altLang="en-US">
                <a:ea typeface="新細明體" charset="-120"/>
              </a:rPr>
              <a:t>神，尋求者</a:t>
            </a:r>
            <a:r>
              <a:rPr lang="en-US" altLang="ja-JP"/>
              <a:t> (</a:t>
            </a:r>
            <a:r>
              <a:rPr lang="zh-TW" altLang="en-US">
                <a:ea typeface="新細明體" charset="-120"/>
              </a:rPr>
              <a:t>創世記三章九節</a:t>
            </a:r>
            <a:r>
              <a:rPr lang="en-US" altLang="ja-JP"/>
              <a:t>)</a:t>
            </a:r>
          </a:p>
          <a:p>
            <a:pPr marL="609600" indent="-609600" eaLnBrk="1" hangingPunct="1"/>
            <a:r>
              <a:rPr lang="zh-TW" altLang="en-US">
                <a:ea typeface="新細明體" charset="-120"/>
              </a:rPr>
              <a:t>神的應許</a:t>
            </a:r>
            <a:r>
              <a:rPr lang="en-US" altLang="ja-JP"/>
              <a:t> (</a:t>
            </a:r>
            <a:r>
              <a:rPr lang="zh-TW" altLang="en-US">
                <a:ea typeface="新細明體" charset="-120"/>
              </a:rPr>
              <a:t>創世記三章十五節</a:t>
            </a:r>
            <a:r>
              <a:rPr lang="en-US" altLang="ja-JP"/>
              <a:t>) </a:t>
            </a:r>
          </a:p>
          <a:p>
            <a:pPr marL="609600" indent="-609600" eaLnBrk="1" hangingPunct="1"/>
            <a:r>
              <a:rPr lang="zh-TW" altLang="en-GB">
                <a:ea typeface="新細明體" charset="-120"/>
              </a:rPr>
              <a:t>神的旨意</a:t>
            </a:r>
            <a:r>
              <a:rPr lang="en-GB" altLang="zh-TW">
                <a:ea typeface="新細明體" charset="-120"/>
              </a:rPr>
              <a:t>(</a:t>
            </a:r>
            <a:r>
              <a:rPr lang="zh-TW" altLang="en-GB">
                <a:ea typeface="新細明體" charset="-120"/>
              </a:rPr>
              <a:t>創世記三章二十一節</a:t>
            </a:r>
            <a:r>
              <a:rPr lang="en-GB" altLang="zh-TW">
                <a:ea typeface="新細明體" charset="-120"/>
              </a:rPr>
              <a:t>)</a:t>
            </a:r>
            <a:endParaRPr lang="en-US" altLang="en-US"/>
          </a:p>
        </p:txBody>
      </p:sp>
      <p:sp>
        <p:nvSpPr>
          <p:cNvPr id="5" name="Rectangle 4"/>
          <p:cNvSpPr/>
          <p:nvPr/>
        </p:nvSpPr>
        <p:spPr bwMode="auto">
          <a:xfrm>
            <a:off x="-76200" y="5486400"/>
            <a:ext cx="9220200" cy="609600"/>
          </a:xfrm>
          <a:prstGeom prst="rect">
            <a:avLst/>
          </a:prstGeom>
          <a:solidFill>
            <a:srgbClr val="FFFFFF"/>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342900" marR="0" lvl="0" indent="-342900" defTabSz="914400" eaLnBrk="1" fontAlgn="auto" latinLnBrk="0" hangingPunct="1">
              <a:lnSpc>
                <a:spcPct val="100000"/>
              </a:lnSpc>
              <a:spcBef>
                <a:spcPts val="0"/>
              </a:spcBef>
              <a:spcAft>
                <a:spcPts val="0"/>
              </a:spcAft>
              <a:buClr>
                <a:srgbClr val="9999FF"/>
              </a:buClr>
              <a:buSzTx/>
              <a:buFontTx/>
              <a:buNone/>
              <a:tabLst/>
              <a:defRPr/>
            </a:pPr>
            <a:endParaRPr kumimoji="0" lang="en-US" altLang="en-US" sz="3200" b="0" i="0" u="none" strike="noStrike" kern="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0" y="274638"/>
            <a:ext cx="9144000" cy="1143000"/>
          </a:xfrm>
          <a:solidFill>
            <a:schemeClr val="tx2">
              <a:lumMod val="1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神的計劃漸進地啟示</a:t>
            </a:r>
            <a:endParaRPr lang="en-US" b="1">
              <a:ea typeface="MS PGothic" pitchFamily="34" charset="-128"/>
            </a:endParaRPr>
          </a:p>
        </p:txBody>
      </p:sp>
      <p:sp>
        <p:nvSpPr>
          <p:cNvPr id="53251" name="Rectangle 3"/>
          <p:cNvSpPr>
            <a:spLocks noGrp="1" noChangeArrowheads="1"/>
          </p:cNvSpPr>
          <p:nvPr>
            <p:ph type="body" sz="half" idx="1"/>
          </p:nvPr>
        </p:nvSpPr>
        <p:spPr>
          <a:xfrm>
            <a:off x="419100" y="1676400"/>
            <a:ext cx="4038600" cy="3276600"/>
          </a:xfrm>
        </p:spPr>
        <p:txBody>
          <a:bodyPr/>
          <a:lstStyle/>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創世</a:t>
            </a:r>
            <a:endParaRPr lang="en-US" altLang="ja-JP"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罪</a:t>
            </a:r>
            <a:endParaRPr lang="en-US" altLang="ja-JP"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應許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立約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律法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會幕</a:t>
            </a:r>
          </a:p>
        </p:txBody>
      </p:sp>
      <p:sp>
        <p:nvSpPr>
          <p:cNvPr id="53252" name="AutoShape 4"/>
          <p:cNvSpPr>
            <a:spLocks noChangeArrowheads="1"/>
          </p:cNvSpPr>
          <p:nvPr/>
        </p:nvSpPr>
        <p:spPr bwMode="auto">
          <a:xfrm>
            <a:off x="1676400" y="4038600"/>
            <a:ext cx="1524000"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50000"/>
                    </a:schemeClr>
                  </a:outerShdw>
                </a:effectLst>
              </a14:hiddenEffects>
            </a:ext>
          </a:extLst>
        </p:spPr>
        <p:txBody>
          <a:bodyPr wrap="none" anchor="ctr">
            <a:spAutoFit/>
          </a:bodyPr>
          <a:lstStyle/>
          <a:p>
            <a:pPr>
              <a:buFont typeface="Wingdings" charset="0"/>
              <a:buNone/>
              <a:defRPr/>
            </a:pPr>
            <a:endParaRPr lang="en-US">
              <a:latin typeface="Arial" charset="0"/>
              <a:ea typeface="ＭＳ Ｐゴシック" charset="0"/>
            </a:endParaRPr>
          </a:p>
        </p:txBody>
      </p:sp>
      <p:graphicFrame>
        <p:nvGraphicFramePr>
          <p:cNvPr id="31748" name="Object 5"/>
          <p:cNvGraphicFramePr>
            <a:graphicFrameLocks noGrp="1" noChangeAspect="1"/>
          </p:cNvGraphicFramePr>
          <p:nvPr>
            <p:ph sz="half" idx="2"/>
          </p:nvPr>
        </p:nvGraphicFramePr>
        <p:xfrm>
          <a:off x="4343400" y="2133600"/>
          <a:ext cx="4191000" cy="3414713"/>
        </p:xfrm>
        <a:graphic>
          <a:graphicData uri="http://schemas.openxmlformats.org/presentationml/2006/ole">
            <mc:AlternateContent xmlns:mc="http://schemas.openxmlformats.org/markup-compatibility/2006">
              <mc:Choice xmlns:v="urn:schemas-microsoft-com:vml" Requires="v">
                <p:oleObj r:id="rId2" imgW="5714286" imgH="4657143" progId="">
                  <p:embed/>
                </p:oleObj>
              </mc:Choice>
              <mc:Fallback>
                <p:oleObj r:id="rId2" imgW="5714286" imgH="4657143"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33600"/>
                        <a:ext cx="4191000" cy="3414713"/>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rgbClr val="8C0000">
                                  <a:alpha val="74997"/>
                                </a:srgbClr>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神的計劃漸進地啟示</a:t>
            </a:r>
            <a:endParaRPr lang="en-US" b="1">
              <a:ea typeface="MS PGothic" pitchFamily="34" charset="-128"/>
            </a:endParaRPr>
          </a:p>
        </p:txBody>
      </p:sp>
      <p:sp>
        <p:nvSpPr>
          <p:cNvPr id="55299" name="Rectangle 3"/>
          <p:cNvSpPr>
            <a:spLocks noGrp="1" noChangeArrowheads="1"/>
          </p:cNvSpPr>
          <p:nvPr>
            <p:ph type="body" sz="half" idx="1"/>
          </p:nvPr>
        </p:nvSpPr>
        <p:spPr>
          <a:xfrm>
            <a:off x="457200" y="1600200"/>
            <a:ext cx="5181600" cy="4533900"/>
          </a:xfrm>
        </p:spPr>
        <p:txBody>
          <a:bodyPr/>
          <a:lstStyle/>
          <a:p>
            <a:pPr eaLnBrk="1" hangingPunct="1">
              <a:buFont typeface="Wingdings" pitchFamily="2" charset="2"/>
              <a:buNone/>
            </a:pPr>
            <a:r>
              <a:rPr lang="zh-TW" altLang="en-GB" sz="2800">
                <a:ea typeface="新細明體" charset="-120"/>
              </a:rPr>
              <a:t>聖殿	 			</a:t>
            </a:r>
          </a:p>
          <a:p>
            <a:pPr eaLnBrk="1" hangingPunct="1">
              <a:buFont typeface="Wingdings" pitchFamily="2" charset="2"/>
              <a:buNone/>
            </a:pPr>
            <a:r>
              <a:rPr lang="en-GB" altLang="en-US" sz="2800"/>
              <a:t>		</a:t>
            </a:r>
            <a:r>
              <a:rPr lang="zh-TW" altLang="en-GB" sz="2800">
                <a:ea typeface="新細明體" charset="-120"/>
              </a:rPr>
              <a:t>聖殿的破毀</a:t>
            </a:r>
            <a:endParaRPr lang="en-GB" altLang="ja-JP" sz="2800"/>
          </a:p>
          <a:p>
            <a:pPr eaLnBrk="1" hangingPunct="1">
              <a:buFont typeface="Wingdings" pitchFamily="2" charset="2"/>
              <a:buNone/>
            </a:pPr>
            <a:r>
              <a:rPr lang="en-GB" altLang="en-US" sz="2800"/>
              <a:t>		</a:t>
            </a:r>
            <a:r>
              <a:rPr lang="zh-TW" altLang="en-GB" sz="2800">
                <a:ea typeface="新細明體" charset="-120"/>
              </a:rPr>
              <a:t>流亡 </a:t>
            </a:r>
            <a:endParaRPr lang="zh-TW" altLang="en-GB" sz="2800">
              <a:ea typeface="新細明體" charset="-120"/>
              <a:sym typeface="Times New Roman" pitchFamily="18" charset="0"/>
            </a:endParaRPr>
          </a:p>
          <a:p>
            <a:pPr eaLnBrk="1" hangingPunct="1">
              <a:buFont typeface="Wingdings" pitchFamily="2" charset="2"/>
              <a:buNone/>
            </a:pPr>
            <a:r>
              <a:rPr lang="en-GB" altLang="en-US" sz="2800"/>
              <a:t>		</a:t>
            </a:r>
            <a:r>
              <a:rPr lang="zh-TW" altLang="en-GB" sz="2800">
                <a:ea typeface="新細明體" charset="-120"/>
              </a:rPr>
              <a:t>救贖</a:t>
            </a:r>
            <a:endParaRPr lang="en-GB" altLang="ja-JP" sz="2800"/>
          </a:p>
          <a:p>
            <a:pPr eaLnBrk="1" hangingPunct="1">
              <a:buFont typeface="Wingdings" pitchFamily="2" charset="2"/>
              <a:buNone/>
            </a:pPr>
            <a:endParaRPr lang="en-GB" altLang="en-US" sz="2800"/>
          </a:p>
          <a:p>
            <a:pPr eaLnBrk="1" hangingPunct="1">
              <a:buFont typeface="Wingdings" pitchFamily="2" charset="2"/>
              <a:buNone/>
            </a:pPr>
            <a:r>
              <a:rPr lang="en-GB" altLang="en-US" sz="2800"/>
              <a:t>		</a:t>
            </a:r>
            <a:r>
              <a:rPr lang="zh-TW" altLang="en-GB" sz="2800">
                <a:ea typeface="新細明體" charset="-120"/>
              </a:rPr>
              <a:t>預備救世主的到來</a:t>
            </a:r>
            <a:endParaRPr lang="en-US" altLang="en-US" sz="2800"/>
          </a:p>
        </p:txBody>
      </p:sp>
      <p:graphicFrame>
        <p:nvGraphicFramePr>
          <p:cNvPr id="32771" name="Object 4"/>
          <p:cNvGraphicFramePr>
            <a:graphicFrameLocks noGrp="1" noChangeAspect="1"/>
          </p:cNvGraphicFramePr>
          <p:nvPr>
            <p:ph sz="quarter" idx="2"/>
          </p:nvPr>
        </p:nvGraphicFramePr>
        <p:xfrm>
          <a:off x="5791200" y="1447800"/>
          <a:ext cx="2117725" cy="2743200"/>
        </p:xfrm>
        <a:graphic>
          <a:graphicData uri="http://schemas.openxmlformats.org/presentationml/2006/ole">
            <mc:AlternateContent xmlns:mc="http://schemas.openxmlformats.org/markup-compatibility/2006">
              <mc:Choice xmlns:v="urn:schemas-microsoft-com:vml" Requires="v">
                <p:oleObj r:id="rId2" imgW="1867161" imgH="2419048" progId="">
                  <p:embed/>
                </p:oleObj>
              </mc:Choice>
              <mc:Fallback>
                <p:oleObj r:id="rId2" imgW="1867161" imgH="2419048" progId="">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117725" cy="2743200"/>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rgbClr val="8C0000">
                                  <a:alpha val="74997"/>
                                </a:srgbClr>
                              </a:outerShdw>
                            </a:effectLst>
                          </a14:hiddenEffects>
                        </a:ext>
                      </a:extLst>
                    </p:spPr>
                  </p:pic>
                </p:oleObj>
              </mc:Fallback>
            </mc:AlternateContent>
          </a:graphicData>
        </a:graphic>
      </p:graphicFrame>
      <p:graphicFrame>
        <p:nvGraphicFramePr>
          <p:cNvPr id="32772" name="Object 6"/>
          <p:cNvGraphicFramePr>
            <a:graphicFrameLocks noGrp="1" noChangeAspect="1"/>
          </p:cNvGraphicFramePr>
          <p:nvPr>
            <p:ph sz="quarter" idx="3"/>
          </p:nvPr>
        </p:nvGraphicFramePr>
        <p:xfrm>
          <a:off x="4267200" y="3505200"/>
          <a:ext cx="1917700" cy="2876550"/>
        </p:xfrm>
        <a:graphic>
          <a:graphicData uri="http://schemas.openxmlformats.org/presentationml/2006/ole">
            <mc:AlternateContent xmlns:mc="http://schemas.openxmlformats.org/markup-compatibility/2006">
              <mc:Choice xmlns:v="urn:schemas-microsoft-com:vml" Requires="v">
                <p:oleObj r:id="rId4" imgW="1905266" imgH="2857899" progId="">
                  <p:embed/>
                </p:oleObj>
              </mc:Choice>
              <mc:Fallback>
                <p:oleObj r:id="rId4" imgW="1905266" imgH="2857899"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05200"/>
                        <a:ext cx="1917700" cy="2876550"/>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rgbClr val="8C0000">
                                  <a:alpha val="74997"/>
                                </a:srgbClr>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獻祭</a:t>
            </a:r>
            <a:r>
              <a:rPr lang="en-US" altLang="ja-JP" b="1">
                <a:ea typeface="MS PGothic" pitchFamily="34" charset="-128"/>
              </a:rPr>
              <a:t>?</a:t>
            </a:r>
            <a:endParaRPr lang="en-US" altLang="en-US" b="1">
              <a:ea typeface="MS PGothic" pitchFamily="34" charset="-128"/>
            </a:endParaRPr>
          </a:p>
        </p:txBody>
      </p:sp>
      <p:sp>
        <p:nvSpPr>
          <p:cNvPr id="58371" name="Rectangle 3"/>
          <p:cNvSpPr>
            <a:spLocks noGrp="1" noChangeArrowheads="1"/>
          </p:cNvSpPr>
          <p:nvPr>
            <p:ph type="body" sz="half" idx="1"/>
          </p:nvPr>
        </p:nvSpPr>
        <p:spPr>
          <a:xfrm>
            <a:off x="457200" y="1600200"/>
            <a:ext cx="5562600" cy="4533900"/>
          </a:xfrm>
        </p:spPr>
        <p:txBody>
          <a:bodyPr/>
          <a:lstStyle/>
          <a:p>
            <a:pPr eaLnBrk="1" hangingPunct="1"/>
            <a:r>
              <a:rPr lang="zh-TW" altLang="en-GB" sz="2800">
                <a:ea typeface="新細明體" charset="-120"/>
              </a:rPr>
              <a:t>在舊約中，</a:t>
            </a:r>
            <a:r>
              <a:rPr lang="zh-TW" altLang="en-US" sz="2800">
                <a:ea typeface="新細明體" charset="-120"/>
              </a:rPr>
              <a:t>獻祭的執行是</a:t>
            </a:r>
            <a:r>
              <a:rPr lang="en-GB" altLang="ja-JP" sz="2800"/>
              <a:t>: </a:t>
            </a:r>
          </a:p>
          <a:p>
            <a:pPr lvl="1" eaLnBrk="1" hangingPunct="1"/>
            <a:r>
              <a:rPr lang="zh-TW" altLang="en-GB" sz="2400" u="sng">
                <a:solidFill>
                  <a:srgbClr val="FFFF66"/>
                </a:solidFill>
                <a:ea typeface="新細明體" charset="-120"/>
              </a:rPr>
              <a:t>因著信，</a:t>
            </a:r>
            <a:r>
              <a:rPr lang="zh-TW" altLang="en-GB" sz="2400">
                <a:ea typeface="新細明體" charset="-120"/>
              </a:rPr>
              <a:t>靠神得救贖，</a:t>
            </a:r>
          </a:p>
          <a:p>
            <a:pPr lvl="1" eaLnBrk="1" hangingPunct="1"/>
            <a:r>
              <a:rPr lang="zh-TW" altLang="en-US" sz="2400" u="sng">
                <a:solidFill>
                  <a:srgbClr val="FFFF66"/>
                </a:solidFill>
                <a:ea typeface="新細明體" charset="-120"/>
              </a:rPr>
              <a:t>獻祭本身無法使人得到救</a:t>
            </a:r>
          </a:p>
          <a:p>
            <a:pPr lvl="1" eaLnBrk="1" hangingPunct="1"/>
            <a:r>
              <a:rPr lang="zh-TW" altLang="en-US" sz="2400" u="sng">
                <a:solidFill>
                  <a:srgbClr val="FFFF66"/>
                </a:solidFill>
                <a:ea typeface="新細明體" charset="-120"/>
              </a:rPr>
              <a:t>自義</a:t>
            </a:r>
            <a:r>
              <a:rPr lang="zh-TW" altLang="en-US" sz="2400">
                <a:ea typeface="新細明體" charset="-120"/>
              </a:rPr>
              <a:t>是不夠的</a:t>
            </a:r>
            <a:endParaRPr lang="en-GB" altLang="ja-JP" sz="2400">
              <a:ea typeface="ＭＳ Ｐゴシック" pitchFamily="34" charset="-128"/>
            </a:endParaRPr>
          </a:p>
          <a:p>
            <a:pPr eaLnBrk="1" hangingPunct="1"/>
            <a:r>
              <a:rPr lang="zh-TW" altLang="en-GB" sz="2800">
                <a:ea typeface="新細明體" charset="-120"/>
              </a:rPr>
              <a:t>任何只要相信神的話語而回應的人，就能得救。</a:t>
            </a:r>
            <a:endParaRPr lang="en-US" altLang="en-US" sz="2800"/>
          </a:p>
        </p:txBody>
      </p:sp>
      <p:graphicFrame>
        <p:nvGraphicFramePr>
          <p:cNvPr id="33795" name="Object 6"/>
          <p:cNvGraphicFramePr>
            <a:graphicFrameLocks noGrp="1" noChangeAspect="1"/>
          </p:cNvGraphicFramePr>
          <p:nvPr>
            <p:ph sz="half" idx="2"/>
          </p:nvPr>
        </p:nvGraphicFramePr>
        <p:xfrm>
          <a:off x="6324600" y="4267200"/>
          <a:ext cx="1941513" cy="2362200"/>
        </p:xfrm>
        <a:graphic>
          <a:graphicData uri="http://schemas.openxmlformats.org/presentationml/2006/ole">
            <mc:AlternateContent xmlns:mc="http://schemas.openxmlformats.org/markup-compatibility/2006">
              <mc:Choice xmlns:v="urn:schemas-microsoft-com:vml" Requires="v">
                <p:oleObj r:id="rId2" imgW="3104762" imgH="3600000" progId="">
                  <p:embed/>
                </p:oleObj>
              </mc:Choice>
              <mc:Fallback>
                <p:oleObj r:id="rId2" imgW="3104762" imgH="3600000" progId="">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l="2147" t="1852" r="7056" b="2910"/>
                      <a:stretch>
                        <a:fillRect/>
                      </a:stretch>
                    </p:blipFill>
                    <p:spPr bwMode="auto">
                      <a:xfrm>
                        <a:off x="6324600" y="4267200"/>
                        <a:ext cx="1941513" cy="2362200"/>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rgbClr val="8C0000">
                                  <a:alpha val="74997"/>
                                </a:srgbClr>
                              </a:outerShdw>
                            </a:effectLst>
                          </a14:hiddenEffects>
                        </a:ext>
                      </a:extLst>
                    </p:spPr>
                  </p:pic>
                </p:oleObj>
              </mc:Fallback>
            </mc:AlternateContent>
          </a:graphicData>
        </a:graphic>
      </p:graphicFrame>
      <p:pic>
        <p:nvPicPr>
          <p:cNvPr id="33796" name="Picture 8"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62600" y="1184275"/>
            <a:ext cx="3467100"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rev 20v15 thrown into lake of fi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9138"/>
            <a:ext cx="9096375" cy="613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136525" y="282575"/>
            <a:ext cx="9007475" cy="1520825"/>
          </a:xfrm>
          <a:effectLst>
            <a:outerShdw blurRad="63500" dist="107763" dir="2700000" algn="ctr" rotWithShape="0">
              <a:srgbClr val="000000">
                <a:alpha val="74997"/>
              </a:srgbClr>
            </a:outerShdw>
          </a:effectLst>
        </p:spPr>
        <p:txBody>
          <a:bodyPr/>
          <a:lstStyle/>
          <a:p>
            <a:pPr eaLnBrk="1" hangingPunct="1">
              <a:lnSpc>
                <a:spcPct val="80000"/>
              </a:lnSpc>
              <a:buClrTx/>
              <a:buFontTx/>
            </a:pPr>
            <a:r>
              <a:rPr lang="en-US" altLang="en-US" sz="3200" b="1" dirty="0">
                <a:latin typeface="Arial" pitchFamily="34" charset="0"/>
              </a:rPr>
              <a:t>"</a:t>
            </a:r>
            <a:r>
              <a:rPr lang="ja-JP" altLang="en-US" sz="3600" b="1"/>
              <a:t>名字没有记在生命册上的</a:t>
            </a:r>
            <a:br>
              <a:rPr lang="en-US" altLang="ja-JP" sz="3600" b="1" dirty="0"/>
            </a:br>
            <a:r>
              <a:rPr lang="ja-JP" altLang="en-US" sz="3600" b="1"/>
              <a:t>都要被扔进火湖里。</a:t>
            </a:r>
            <a:r>
              <a:rPr lang="en-US" altLang="ja-JP" sz="3600" b="1" dirty="0"/>
              <a:t>”</a:t>
            </a:r>
            <a:r>
              <a:rPr lang="ja-JP" altLang="en-US" sz="3600"/>
              <a:t> </a:t>
            </a:r>
            <a:r>
              <a:rPr lang="en-US" altLang="en-US" sz="3600" b="1" dirty="0">
                <a:latin typeface="Arial" pitchFamily="34" charset="0"/>
              </a:rPr>
              <a:t>(20:15)</a:t>
            </a:r>
          </a:p>
        </p:txBody>
      </p:sp>
      <p:sp>
        <p:nvSpPr>
          <p:cNvPr id="132099"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rPr>
              <a:t>NTS 438</a:t>
            </a:r>
            <a:endParaRPr lang="en-US" altLang="en-US" sz="2400" b="1" dirty="0">
              <a:solidFill>
                <a:srgbClr val="000000"/>
              </a:solidFill>
              <a:effectLst/>
            </a:endParaRPr>
          </a:p>
        </p:txBody>
      </p:sp>
    </p:spTree>
    <p:extLst>
      <p:ext uri="{BB962C8B-B14F-4D97-AF65-F5344CB8AC3E}">
        <p14:creationId xmlns:p14="http://schemas.microsoft.com/office/powerpoint/2010/main" val="58712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zh-CN" altLang="en-US" sz="4000" b="1" dirty="0">
                <a:solidFill>
                  <a:schemeClr val="tx1"/>
                </a:solidFill>
                <a:latin typeface="Arial" charset="0"/>
                <a:ea typeface="ＭＳ Ｐゴシック" charset="0"/>
              </a:rPr>
              <a:t>神为什么为以色列的软弱和罪过规定</a:t>
            </a:r>
            <a:r>
              <a:rPr lang="zh-CN" altLang="en-US" sz="4000" b="1" dirty="0">
                <a:solidFill>
                  <a:srgbClr val="FFFF66"/>
                </a:solidFill>
                <a:latin typeface="Arial" charset="0"/>
                <a:ea typeface="ＭＳ Ｐゴシック" charset="0"/>
              </a:rPr>
              <a:t>奉献物</a:t>
            </a:r>
            <a:r>
              <a:rPr lang="zh-CN" altLang="en-US" sz="4000" b="1" dirty="0">
                <a:solidFill>
                  <a:schemeClr val="tx1"/>
                </a:solidFill>
                <a:latin typeface="Arial" charset="0"/>
                <a:ea typeface="ＭＳ Ｐゴシック" charset="0"/>
              </a:rPr>
              <a:t>？</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625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4F7F-D1A8-39A3-D50E-1259ED83D1F2}"/>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04CB55E-5240-512B-4490-E86CEC525161}"/>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9CCAA1E0-1547-86C4-BFA4-F5DA0C7E5B27}"/>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828C35CB-D356-CC76-FBA8-F9E93234AC61}"/>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80BAEE9B-EC06-B4E7-486F-1754E3F9C200}"/>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D227D7AF-AA77-95C3-E6F8-84A8317FAE4E}"/>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D316753C-42E8-1956-DB05-AD7C472529DD}"/>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95625796-E4B4-B372-31F8-8904BBCC2C30}"/>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9E485D2B-13FC-FF78-77CB-29C3246F70D1}"/>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pic>
        <p:nvPicPr>
          <p:cNvPr id="207879" name="Picture 1" descr="rev 20 cross.jpg">
            <a:extLst>
              <a:ext uri="{FF2B5EF4-FFF2-40B4-BE49-F238E27FC236}">
                <a16:creationId xmlns:a16="http://schemas.microsoft.com/office/drawing/2014/main" id="{12007066-6653-4951-ECBB-37E207168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D64CEB48-2DC3-1A7A-B832-823A0E61DD0C}"/>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C59D84EF-AC6A-D2A3-C8BC-3D8D3935F731}"/>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15C5D1BC-1306-10D4-F5C8-1691E9E2DFFC}"/>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sp>
        <p:nvSpPr>
          <p:cNvPr id="22" name="Rectangle 3">
            <a:extLst>
              <a:ext uri="{FF2B5EF4-FFF2-40B4-BE49-F238E27FC236}">
                <a16:creationId xmlns:a16="http://schemas.microsoft.com/office/drawing/2014/main" id="{771E0052-FA63-A572-9BB3-AA7048CA4415}"/>
              </a:ext>
            </a:extLst>
          </p:cNvPr>
          <p:cNvSpPr txBox="1">
            <a:spLocks noChangeArrowheads="1"/>
          </p:cNvSpPr>
          <p:nvPr/>
        </p:nvSpPr>
        <p:spPr bwMode="auto">
          <a:xfrm>
            <a:off x="2238375" y="6299945"/>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2000" dirty="0">
                <a:effectLst/>
              </a:rPr>
              <a:t>启示录</a:t>
            </a:r>
          </a:p>
          <a:p>
            <a:pPr algn="ctr" eaLnBrk="1" hangingPunct="1">
              <a:lnSpc>
                <a:spcPct val="80000"/>
              </a:lnSpc>
              <a:spcBef>
                <a:spcPct val="0"/>
              </a:spcBef>
              <a:buClrTx/>
              <a:buFontTx/>
              <a:buNone/>
            </a:pPr>
            <a:r>
              <a:rPr lang="en-US" altLang="en-US" sz="2000" b="1" dirty="0">
                <a:solidFill>
                  <a:srgbClr val="E3EBF1"/>
                </a:solidFill>
                <a:effectLst/>
                <a:cs typeface="Arial" pitchFamily="34" charset="0"/>
              </a:rPr>
              <a:t>20:14-15</a:t>
            </a:r>
          </a:p>
        </p:txBody>
      </p:sp>
      <p:sp>
        <p:nvSpPr>
          <p:cNvPr id="23" name="Right Arrow 22">
            <a:extLst>
              <a:ext uri="{FF2B5EF4-FFF2-40B4-BE49-F238E27FC236}">
                <a16:creationId xmlns:a16="http://schemas.microsoft.com/office/drawing/2014/main" id="{9CF49C22-0579-7371-EA6D-5D6BF2754075}"/>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grpSp>
        <p:nvGrpSpPr>
          <p:cNvPr id="3" name="Group 2">
            <a:extLst>
              <a:ext uri="{FF2B5EF4-FFF2-40B4-BE49-F238E27FC236}">
                <a16:creationId xmlns:a16="http://schemas.microsoft.com/office/drawing/2014/main" id="{F23469F9-4B0D-081E-DCF1-F8970E64E53D}"/>
              </a:ext>
            </a:extLst>
          </p:cNvPr>
          <p:cNvGrpSpPr>
            <a:grpSpLocks/>
          </p:cNvGrpSpPr>
          <p:nvPr/>
        </p:nvGrpSpPr>
        <p:grpSpPr bwMode="auto">
          <a:xfrm>
            <a:off x="-42637" y="5766545"/>
            <a:ext cx="4170137" cy="1091455"/>
            <a:chOff x="-42637" y="5766545"/>
            <a:chExt cx="4170137" cy="1091455"/>
          </a:xfrm>
        </p:grpSpPr>
        <p:sp>
          <p:nvSpPr>
            <p:cNvPr id="2" name="Rectangular Callout 1">
              <a:extLst>
                <a:ext uri="{FF2B5EF4-FFF2-40B4-BE49-F238E27FC236}">
                  <a16:creationId xmlns:a16="http://schemas.microsoft.com/office/drawing/2014/main" id="{ADF176B1-CC0E-0C39-F2DA-4CB4FBBB8E27}"/>
                </a:ext>
              </a:extLst>
            </p:cNvPr>
            <p:cNvSpPr/>
            <p:nvPr/>
          </p:nvSpPr>
          <p:spPr bwMode="auto">
            <a:xfrm>
              <a:off x="-42637" y="5766545"/>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5" name="Rectangle 3">
              <a:extLst>
                <a:ext uri="{FF2B5EF4-FFF2-40B4-BE49-F238E27FC236}">
                  <a16:creationId xmlns:a16="http://schemas.microsoft.com/office/drawing/2014/main" id="{D457BCE1-A8C2-FE50-7DD6-15E5B4FE7E32}"/>
                </a:ext>
              </a:extLst>
            </p:cNvPr>
            <p:cNvSpPr txBox="1">
              <a:spLocks noChangeArrowheads="1"/>
            </p:cNvSpPr>
            <p:nvPr/>
          </p:nvSpPr>
          <p:spPr bwMode="auto">
            <a:xfrm>
              <a:off x="1270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en-US" altLang="zh-CN" sz="1800" baseline="30000" dirty="0">
                  <a:effectLst/>
                  <a:latin typeface="MS PGothic" panose="020B0600070205080204" pitchFamily="34" charset="-128"/>
                  <a:ea typeface="MS PGothic" panose="020B0600070205080204" pitchFamily="34" charset="-128"/>
                </a:rPr>
                <a:t>26 </a:t>
              </a:r>
              <a:r>
                <a:rPr lang="zh-CN" altLang="en-US" sz="1800" dirty="0">
                  <a:effectLst/>
                  <a:latin typeface="MS PGothic" panose="020B0600070205080204" pitchFamily="34" charset="-128"/>
                  <a:ea typeface="MS PGothic" panose="020B0600070205080204" pitchFamily="34" charset="-128"/>
                </a:rPr>
                <a:t>况且，在你我中间隔着一道深渊，这边的人不能到你那边去，你那边的人也不能到这里来。’</a:t>
              </a:r>
            </a:p>
            <a:p>
              <a:br>
                <a:rPr lang="zh-CN" altLang="en-US" sz="1600" dirty="0">
                  <a:latin typeface="MS PGothic" panose="020B0600070205080204" pitchFamily="34" charset="-128"/>
                  <a:ea typeface="MS PGothic" panose="020B0600070205080204" pitchFamily="34" charset="-128"/>
                </a:rPr>
              </a:br>
              <a:endPar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p:txBody>
        </p:sp>
      </p:grpSp>
      <p:sp>
        <p:nvSpPr>
          <p:cNvPr id="207891" name="Text Box 1041">
            <a:extLst>
              <a:ext uri="{FF2B5EF4-FFF2-40B4-BE49-F238E27FC236}">
                <a16:creationId xmlns:a16="http://schemas.microsoft.com/office/drawing/2014/main" id="{CB05805E-E10B-AC4B-1B68-2748375B014B}"/>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sp>
        <p:nvSpPr>
          <p:cNvPr id="25" name="Rectangle 3">
            <a:extLst>
              <a:ext uri="{FF2B5EF4-FFF2-40B4-BE49-F238E27FC236}">
                <a16:creationId xmlns:a16="http://schemas.microsoft.com/office/drawing/2014/main" id="{222EB906-D265-8D47-E2C0-93515A31DBFE}"/>
              </a:ext>
            </a:extLst>
          </p:cNvPr>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2400" b="1" dirty="0">
                <a:effectLst/>
              </a:rPr>
              <a:t>路加福音</a:t>
            </a:r>
            <a:r>
              <a:rPr lang="en-US" altLang="zh-CN" sz="2400" b="1" dirty="0">
                <a:effectLst/>
              </a:rPr>
              <a:t>16:26</a:t>
            </a:r>
            <a:endParaRPr lang="en-US" altLang="en-US" sz="2400" b="1" dirty="0">
              <a:solidFill>
                <a:srgbClr val="E3EBF1"/>
              </a:solidFill>
              <a:effectLst/>
              <a:cs typeface="Arial" pitchFamily="34" charset="0"/>
            </a:endParaRPr>
          </a:p>
        </p:txBody>
      </p:sp>
      <p:sp>
        <p:nvSpPr>
          <p:cNvPr id="24" name="Rectangle 3">
            <a:extLst>
              <a:ext uri="{FF2B5EF4-FFF2-40B4-BE49-F238E27FC236}">
                <a16:creationId xmlns:a16="http://schemas.microsoft.com/office/drawing/2014/main" id="{90B60D44-A6B3-896A-A1F6-FCB5EB15719D}"/>
              </a:ext>
            </a:extLst>
          </p:cNvPr>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r>
              <a:rPr lang="zh-CN" altLang="en-US" sz="2400" b="1" dirty="0">
                <a:effectLst/>
                <a:latin typeface="MS PGothic" panose="020B0600070205080204" pitchFamily="34" charset="-128"/>
              </a:rPr>
              <a:t>彼得前书 </a:t>
            </a:r>
            <a:r>
              <a:rPr lang="en-US" altLang="zh-CN" sz="2400" b="1" dirty="0">
                <a:effectLst/>
                <a:latin typeface="MS PGothic" panose="020B0600070205080204" pitchFamily="34" charset="-128"/>
              </a:rPr>
              <a:t>3:18-20</a:t>
            </a:r>
          </a:p>
        </p:txBody>
      </p:sp>
    </p:spTree>
    <p:extLst>
      <p:ext uri="{BB962C8B-B14F-4D97-AF65-F5344CB8AC3E}">
        <p14:creationId xmlns:p14="http://schemas.microsoft.com/office/powerpoint/2010/main" val="3622463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rev 20 cross.jpg">
            <a:extLst>
              <a:ext uri="{FF2B5EF4-FFF2-40B4-BE49-F238E27FC236}">
                <a16:creationId xmlns:a16="http://schemas.microsoft.com/office/drawing/2014/main" id="{D393FC15-6CC4-24FB-0274-1A1225A33AC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r>
              <a:rPr lang="zh-CN" altLang="en-US" sz="2400" b="1" dirty="0">
                <a:effectLst/>
                <a:latin typeface="MS PGothic" panose="020B0600070205080204" pitchFamily="34" charset="-128"/>
              </a:rPr>
              <a:t>彼得前书 </a:t>
            </a:r>
            <a:r>
              <a:rPr lang="en-US" altLang="zh-CN" sz="2400" b="1" dirty="0">
                <a:effectLst/>
                <a:latin typeface="MS PGothic" panose="020B0600070205080204" pitchFamily="34" charset="-128"/>
              </a:rPr>
              <a:t>3:18-20</a:t>
            </a:r>
          </a:p>
        </p:txBody>
      </p:sp>
      <p:sp>
        <p:nvSpPr>
          <p:cNvPr id="10" name="Right Arrow 9">
            <a:extLst>
              <a:ext uri="{FF2B5EF4-FFF2-40B4-BE49-F238E27FC236}">
                <a16:creationId xmlns:a16="http://schemas.microsoft.com/office/drawing/2014/main" id="{D63FE60F-4653-F2FA-6CC5-BA6D899EFA2D}"/>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6" name="Group 5"/>
          <p:cNvGrpSpPr>
            <a:grpSpLocks/>
          </p:cNvGrpSpPr>
          <p:nvPr/>
        </p:nvGrpSpPr>
        <p:grpSpPr bwMode="auto">
          <a:xfrm>
            <a:off x="4648200" y="2733591"/>
            <a:ext cx="4419600" cy="3048000"/>
            <a:chOff x="4433103" y="3321760"/>
            <a:chExt cx="4495800" cy="3048000"/>
          </a:xfrm>
        </p:grpSpPr>
        <p:sp>
          <p:nvSpPr>
            <p:cNvPr id="37" name="Rectangular Callout 36"/>
            <p:cNvSpPr/>
            <p:nvPr/>
          </p:nvSpPr>
          <p:spPr bwMode="auto">
            <a:xfrm>
              <a:off x="4433103" y="332176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8" name="Rectangle 3"/>
            <p:cNvSpPr txBox="1">
              <a:spLocks noChangeArrowheads="1"/>
            </p:cNvSpPr>
            <p:nvPr/>
          </p:nvSpPr>
          <p:spPr bwMode="auto">
            <a:xfrm>
              <a:off x="4570048" y="3527306"/>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buClrTx/>
                <a:buFontTx/>
                <a:buNone/>
                <a:defRPr/>
              </a:pPr>
              <a:r>
                <a:rPr lang="en-US" altLang="zh-CN" sz="1800" baseline="30000" dirty="0">
                  <a:effectLst/>
                  <a:latin typeface="MS PGothic" panose="020B0600070205080204" pitchFamily="34" charset="-128"/>
                  <a:ea typeface="MS PGothic" panose="020B0600070205080204" pitchFamily="34" charset="-128"/>
                </a:rPr>
                <a:t>18 </a:t>
              </a:r>
              <a:r>
                <a:rPr lang="zh-CN" altLang="en-US" sz="1800" dirty="0">
                  <a:effectLst/>
                  <a:latin typeface="MS PGothic" panose="020B0600070205080204" pitchFamily="34" charset="-128"/>
                  <a:ea typeface="MS PGothic" panose="020B0600070205080204" pitchFamily="34" charset="-128"/>
                </a:rPr>
                <a:t>因为基督也曾一次为罪受苦，以无罪之身代替不义之人，为要领你们到上帝面前。祂的肉体虽被处死，但祂借着圣灵复活了。 </a:t>
              </a:r>
              <a:endParaRPr lang="en-US" altLang="zh-CN" sz="1800" dirty="0">
                <a:effectLst/>
                <a:latin typeface="MS PGothic" panose="020B0600070205080204" pitchFamily="34" charset="-128"/>
                <a:ea typeface="MS PGothic" panose="020B0600070205080204" pitchFamily="34" charset="-128"/>
              </a:endParaRPr>
            </a:p>
            <a:p>
              <a:pPr algn="l" defTabSz="457200" eaLnBrk="1" hangingPunct="1">
                <a:buClrTx/>
                <a:buFontTx/>
                <a:buNone/>
                <a:defRPr/>
              </a:pPr>
              <a:endParaRPr lang="en-US" altLang="zh-CN" sz="1800" baseline="30000" dirty="0">
                <a:effectLst/>
                <a:latin typeface="MS PGothic" panose="020B0600070205080204" pitchFamily="34" charset="-128"/>
                <a:ea typeface="MS PGothic" panose="020B0600070205080204" pitchFamily="34" charset="-128"/>
              </a:endParaRPr>
            </a:p>
            <a:p>
              <a:pPr algn="l" defTabSz="457200" eaLnBrk="1" hangingPunct="1">
                <a:buClrTx/>
                <a:buFontTx/>
                <a:buNone/>
                <a:defRPr/>
              </a:pPr>
              <a:r>
                <a:rPr lang="en-US" altLang="zh-CN" sz="1800" baseline="30000" dirty="0">
                  <a:effectLst/>
                  <a:latin typeface="MS PGothic" panose="020B0600070205080204" pitchFamily="34" charset="-128"/>
                  <a:ea typeface="MS PGothic" panose="020B0600070205080204" pitchFamily="34" charset="-128"/>
                </a:rPr>
                <a:t>19 </a:t>
              </a:r>
              <a:r>
                <a:rPr lang="zh-CN" altLang="en-US" sz="1800" dirty="0">
                  <a:effectLst/>
                  <a:latin typeface="MS PGothic" panose="020B0600070205080204" pitchFamily="34" charset="-128"/>
                  <a:ea typeface="MS PGothic" panose="020B0600070205080204" pitchFamily="34" charset="-128"/>
                </a:rPr>
                <a:t>祂还借着圣灵向那些监狱中的灵魂传道， </a:t>
              </a:r>
              <a:r>
                <a:rPr lang="en-US" altLang="zh-CN" sz="1800" baseline="30000" dirty="0">
                  <a:effectLst/>
                  <a:latin typeface="MS PGothic" panose="020B0600070205080204" pitchFamily="34" charset="-128"/>
                  <a:ea typeface="MS PGothic" panose="020B0600070205080204" pitchFamily="34" charset="-128"/>
                </a:rPr>
                <a:t>20 </a:t>
              </a:r>
              <a:r>
                <a:rPr lang="zh-CN" altLang="en-US" sz="1800" dirty="0">
                  <a:effectLst/>
                  <a:latin typeface="MS PGothic" panose="020B0600070205080204" pitchFamily="34" charset="-128"/>
                  <a:ea typeface="MS PGothic" panose="020B0600070205080204" pitchFamily="34" charset="-128"/>
                </a:rPr>
                <a:t>他们就是从前在挪亚造方舟、上帝耐心等候人们悔改的时代中那些不肯信的人。当时进入方舟，从洪水中得救的人很少，只有八个人。</a:t>
              </a:r>
              <a:endPar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p:txBody>
        </p:sp>
      </p:grpSp>
    </p:spTree>
    <p:extLst>
      <p:ext uri="{BB962C8B-B14F-4D97-AF65-F5344CB8AC3E}">
        <p14:creationId xmlns:p14="http://schemas.microsoft.com/office/powerpoint/2010/main" val="2922021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sp>
        <p:nvSpPr>
          <p:cNvPr id="2078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grpSp>
        <p:nvGrpSpPr>
          <p:cNvPr id="9" name="Group 8"/>
          <p:cNvGrpSpPr>
            <a:grpSpLocks/>
          </p:cNvGrpSpPr>
          <p:nvPr/>
        </p:nvGrpSpPr>
        <p:grpSpPr bwMode="auto">
          <a:xfrm>
            <a:off x="76200" y="1905000"/>
            <a:ext cx="2514600" cy="888341"/>
            <a:chOff x="76200" y="1905000"/>
            <a:chExt cx="2514600" cy="888341"/>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40" name="Rectangle 3"/>
            <p:cNvSpPr txBox="1">
              <a:spLocks noChangeArrowheads="1"/>
            </p:cNvSpPr>
            <p:nvPr/>
          </p:nvSpPr>
          <p:spPr bwMode="auto">
            <a:xfrm>
              <a:off x="76200" y="1955525"/>
              <a:ext cx="2514600" cy="83781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buClrTx/>
                <a:defRPr/>
              </a:pPr>
              <a:r>
                <a:rPr lang="en-US" altLang="zh-CN" sz="1600" b="1" baseline="30000" dirty="0">
                  <a:effectLst/>
                </a:rPr>
                <a:t>43</a:t>
              </a:r>
              <a:r>
                <a:rPr lang="en-US" altLang="zh-CN" sz="1600" b="1" baseline="30000" dirty="0">
                  <a:effectLst/>
                  <a:latin typeface="MS PGothic" panose="020B0600070205080204" pitchFamily="34" charset="-128"/>
                  <a:ea typeface="MS PGothic" panose="020B0600070205080204" pitchFamily="34" charset="-128"/>
                </a:rPr>
                <a:t> </a:t>
              </a:r>
              <a:r>
                <a:rPr lang="zh-CN" altLang="en-US" sz="1600" dirty="0">
                  <a:effectLst/>
                  <a:latin typeface="MS PGothic" panose="020B0600070205080204" pitchFamily="34" charset="-128"/>
                  <a:ea typeface="MS PGothic" panose="020B0600070205080204" pitchFamily="34" charset="-128"/>
                </a:rPr>
                <a:t>“我实在告诉你，今天你要和我一起在乐园里了。”</a:t>
              </a:r>
              <a:endParaRPr lang="en-US" sz="1600" b="1"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a:p>
              <a:pPr algn="l" defTabSz="457200" eaLnBrk="1" hangingPunct="1">
                <a:lnSpc>
                  <a:spcPct val="80000"/>
                </a:lnSpc>
                <a:buClrTx/>
                <a:buFontTx/>
                <a:buNone/>
                <a:defRPr/>
              </a:pPr>
              <a:endParaRPr lang="en-US" sz="2000" b="1" dirty="0">
                <a:solidFill>
                  <a:srgbClr val="E3EBF1"/>
                </a:solidFill>
                <a:effectLst>
                  <a:glow rad="127000">
                    <a:srgbClr val="000000">
                      <a:alpha val="75000"/>
                    </a:srgbClr>
                  </a:glow>
                </a:effectLst>
                <a:latin typeface="Arial" charset="0"/>
              </a:endParaRPr>
            </a:p>
          </p:txBody>
        </p:sp>
      </p:gr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2400" b="1" dirty="0">
                <a:effectLst/>
              </a:rPr>
              <a:t>路加福音</a:t>
            </a:r>
            <a:r>
              <a:rPr lang="en-US" altLang="zh-CN" sz="2400" b="1" dirty="0">
                <a:effectLst/>
              </a:rPr>
              <a:t>23:43</a:t>
            </a:r>
            <a:endParaRPr lang="en-US" altLang="en-US" sz="2400" b="1" dirty="0">
              <a:solidFill>
                <a:srgbClr val="E3EBF1"/>
              </a:solidFill>
              <a:effectLst/>
              <a:cs typeface="Arial" pitchFamily="34" charset="0"/>
            </a:endParaRPr>
          </a:p>
        </p:txBody>
      </p:sp>
      <p:pic>
        <p:nvPicPr>
          <p:cNvPr id="2" name="Picture 1" descr="rev 20 cross.jpg">
            <a:extLst>
              <a:ext uri="{FF2B5EF4-FFF2-40B4-BE49-F238E27FC236}">
                <a16:creationId xmlns:a16="http://schemas.microsoft.com/office/drawing/2014/main" id="{75FB3F6A-6AE0-600B-39A7-AC2175AC8FB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CEB23022-A6FD-CAB8-1BAC-2D4BA1EC3B0F}"/>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3737037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FCE51-836E-FF1C-B9E0-645E0B4AF19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C3C90CC2-0DC0-36FA-8745-14035295A784}"/>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25F99C50-7C39-70BC-88D0-9469CAFBEBBF}"/>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1A243672-5CF7-6FEA-91B2-0C8C2DCE7FFB}"/>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974EF37F-14E6-2991-840F-B3CD6476C0D6}"/>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88544E85-0103-AA32-DED3-77C4ED0D72C9}"/>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0494C0BD-4CBF-69C2-C834-822C76FC50F8}"/>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EB7ACBCF-A4D5-83B4-2544-9E6ABB75E1A1}"/>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D9238C4C-632D-912C-633A-E96746B46BA3}"/>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a:extLst>
              <a:ext uri="{FF2B5EF4-FFF2-40B4-BE49-F238E27FC236}">
                <a16:creationId xmlns:a16="http://schemas.microsoft.com/office/drawing/2014/main" id="{58103607-7DE5-A946-9FBA-55FF3375050B}"/>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C2A4F5C0-5C48-F606-2F02-36699D95BF4D}"/>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9ECD9BAB-DB07-1A92-C3A7-6716C26C67D4}"/>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a:extLst>
              <a:ext uri="{FF2B5EF4-FFF2-40B4-BE49-F238E27FC236}">
                <a16:creationId xmlns:a16="http://schemas.microsoft.com/office/drawing/2014/main" id="{BD5CC6E2-B497-A0C4-546A-D494F7F4082F}"/>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086206D9-5C88-6E77-A831-DEF7A4484EB7}"/>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a:extLst>
                <a:ext uri="{FF2B5EF4-FFF2-40B4-BE49-F238E27FC236}">
                  <a16:creationId xmlns:a16="http://schemas.microsoft.com/office/drawing/2014/main" id="{4388D641-3870-5D5A-6FA7-1A41CE6D9D65}"/>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sp>
        <p:nvSpPr>
          <p:cNvPr id="29" name="Right Arrow 28">
            <a:extLst>
              <a:ext uri="{FF2B5EF4-FFF2-40B4-BE49-F238E27FC236}">
                <a16:creationId xmlns:a16="http://schemas.microsoft.com/office/drawing/2014/main" id="{1C124A56-5F0E-3C18-3D74-18A82F9D7869}"/>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a:extLst>
              <a:ext uri="{FF2B5EF4-FFF2-40B4-BE49-F238E27FC236}">
                <a16:creationId xmlns:a16="http://schemas.microsoft.com/office/drawing/2014/main" id="{4B883910-5BBB-B9FF-1594-23826A7078A0}"/>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pic>
        <p:nvPicPr>
          <p:cNvPr id="2" name="Picture 1" descr="rev 20 cross.jpg">
            <a:extLst>
              <a:ext uri="{FF2B5EF4-FFF2-40B4-BE49-F238E27FC236}">
                <a16:creationId xmlns:a16="http://schemas.microsoft.com/office/drawing/2014/main" id="{2B70E752-3B7C-3966-302B-E327C339749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7D87FD1A-8C5C-C803-AF48-FA8DC86F34BE}"/>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808254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4E0C-C205-9BAA-B9A9-0BF8F8A4728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9EA2DF3-35E2-6902-79A0-8DFAAC1A8B4A}"/>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419810CA-438E-37FB-827F-B70334C962B4}"/>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473D04A6-A075-7965-037D-3CD8835A62CD}"/>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FDE3504A-3992-0D47-D211-D06309BD175A}"/>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7BC124B3-A7D7-1E8A-5621-7852C0097A15}"/>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A36893E9-C2C9-D708-F24B-350CF6E6B98D}"/>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F6E83266-2850-8783-4415-A203FFB55C9E}"/>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6EC722EA-6E23-D86B-DCDF-F7475F79CEE4}"/>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a:extLst>
              <a:ext uri="{FF2B5EF4-FFF2-40B4-BE49-F238E27FC236}">
                <a16:creationId xmlns:a16="http://schemas.microsoft.com/office/drawing/2014/main" id="{02BE327B-73CB-DE54-5F0E-DA58AC8E62D2}"/>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AB9A9AD7-7194-FD92-A4B1-539FE05C63A9}"/>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179E2952-2099-4BED-E341-F95E07059239}"/>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a:extLst>
              <a:ext uri="{FF2B5EF4-FFF2-40B4-BE49-F238E27FC236}">
                <a16:creationId xmlns:a16="http://schemas.microsoft.com/office/drawing/2014/main" id="{645DAFB5-85FC-E7B5-ECED-2A8197280A3A}"/>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32D2E8B1-CAE8-35F3-10E8-6214E469B7B7}"/>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a:extLst>
                <a:ext uri="{FF2B5EF4-FFF2-40B4-BE49-F238E27FC236}">
                  <a16:creationId xmlns:a16="http://schemas.microsoft.com/office/drawing/2014/main" id="{48568444-B088-AB87-6D5F-A691605D970B}"/>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sp>
        <p:nvSpPr>
          <p:cNvPr id="26" name="Rectangle 3">
            <a:extLst>
              <a:ext uri="{FF2B5EF4-FFF2-40B4-BE49-F238E27FC236}">
                <a16:creationId xmlns:a16="http://schemas.microsoft.com/office/drawing/2014/main" id="{E36D8F0C-E78C-8EC7-F8D0-F612F9D283C8}"/>
              </a:ext>
            </a:extLst>
          </p:cNvPr>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2400" b="1" dirty="0">
                <a:solidFill>
                  <a:srgbClr val="E3EBF1"/>
                </a:solidFill>
                <a:effectLst/>
                <a:cs typeface="Arial" pitchFamily="34" charset="0"/>
              </a:rPr>
              <a:t>以弗所。 </a:t>
            </a:r>
            <a:r>
              <a:rPr lang="en-US" altLang="zh-CN" sz="2400" b="1" dirty="0">
                <a:solidFill>
                  <a:srgbClr val="E3EBF1"/>
                </a:solidFill>
                <a:effectLst/>
                <a:cs typeface="Arial" pitchFamily="34" charset="0"/>
              </a:rPr>
              <a:t>4:8-10</a:t>
            </a:r>
            <a:endParaRPr lang="en-US" altLang="en-US" sz="2800" b="1" dirty="0">
              <a:solidFill>
                <a:srgbClr val="E3EBF1"/>
              </a:solidFill>
              <a:effectLst/>
              <a:cs typeface="Arial" pitchFamily="34" charset="0"/>
            </a:endParaRPr>
          </a:p>
        </p:txBody>
      </p:sp>
      <p:sp>
        <p:nvSpPr>
          <p:cNvPr id="29" name="Right Arrow 28">
            <a:extLst>
              <a:ext uri="{FF2B5EF4-FFF2-40B4-BE49-F238E27FC236}">
                <a16:creationId xmlns:a16="http://schemas.microsoft.com/office/drawing/2014/main" id="{A1B88701-DB00-4718-1FDE-01927AECA5E3}"/>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a:extLst>
              <a:ext uri="{FF2B5EF4-FFF2-40B4-BE49-F238E27FC236}">
                <a16:creationId xmlns:a16="http://schemas.microsoft.com/office/drawing/2014/main" id="{9AD1CC9E-534A-54DF-C1F3-C8DA64777325}"/>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grpSp>
        <p:nvGrpSpPr>
          <p:cNvPr id="7" name="Group 6">
            <a:extLst>
              <a:ext uri="{FF2B5EF4-FFF2-40B4-BE49-F238E27FC236}">
                <a16:creationId xmlns:a16="http://schemas.microsoft.com/office/drawing/2014/main" id="{9BFCEEC1-F0C6-BDB5-96C8-1DA4AF3B553D}"/>
              </a:ext>
            </a:extLst>
          </p:cNvPr>
          <p:cNvGrpSpPr>
            <a:grpSpLocks/>
          </p:cNvGrpSpPr>
          <p:nvPr/>
        </p:nvGrpSpPr>
        <p:grpSpPr bwMode="auto">
          <a:xfrm>
            <a:off x="3781477" y="0"/>
            <a:ext cx="5410200" cy="2209800"/>
            <a:chOff x="7695459" y="-1343819"/>
            <a:chExt cx="5410200" cy="2209800"/>
          </a:xfrm>
        </p:grpSpPr>
        <p:sp>
          <p:nvSpPr>
            <p:cNvPr id="43" name="Rectangular Callout 42">
              <a:extLst>
                <a:ext uri="{FF2B5EF4-FFF2-40B4-BE49-F238E27FC236}">
                  <a16:creationId xmlns:a16="http://schemas.microsoft.com/office/drawing/2014/main" id="{98F0F72A-5372-DC53-DDFD-A35593AB1B44}"/>
                </a:ext>
              </a:extLst>
            </p:cNvPr>
            <p:cNvSpPr/>
            <p:nvPr/>
          </p:nvSpPr>
          <p:spPr bwMode="auto">
            <a:xfrm>
              <a:off x="7695459" y="-1343819"/>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44" name="Rectangle 3">
              <a:extLst>
                <a:ext uri="{FF2B5EF4-FFF2-40B4-BE49-F238E27FC236}">
                  <a16:creationId xmlns:a16="http://schemas.microsoft.com/office/drawing/2014/main" id="{C3888471-F7FC-E175-4D16-FB2665E8C705}"/>
                </a:ext>
              </a:extLst>
            </p:cNvPr>
            <p:cNvSpPr txBox="1">
              <a:spLocks noChangeArrowheads="1"/>
            </p:cNvSpPr>
            <p:nvPr/>
          </p:nvSpPr>
          <p:spPr bwMode="auto">
            <a:xfrm>
              <a:off x="7723982" y="-1191419"/>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a:r>
                <a:rPr lang="en-US" altLang="zh-CN" sz="1800" b="1" baseline="30000" dirty="0">
                  <a:effectLst/>
                  <a:latin typeface="MS PGothic" panose="020B0600070205080204" pitchFamily="34" charset="-128"/>
                  <a:ea typeface="MS PGothic" panose="020B0600070205080204" pitchFamily="34" charset="-128"/>
                </a:rPr>
                <a:t>8 </a:t>
              </a:r>
              <a:r>
                <a:rPr lang="zh-CN" altLang="en-US" sz="1800" dirty="0">
                  <a:effectLst/>
                  <a:latin typeface="MS PGothic" panose="020B0600070205080204" pitchFamily="34" charset="-128"/>
                  <a:ea typeface="MS PGothic" panose="020B0600070205080204" pitchFamily="34" charset="-128"/>
                </a:rPr>
                <a:t>所以他说：“他升上高天的时候，</a:t>
              </a:r>
              <a:endParaRPr lang="en-US" altLang="zh-CN" sz="1800" dirty="0">
                <a:effectLst/>
                <a:latin typeface="MS PGothic" panose="020B0600070205080204" pitchFamily="34" charset="-128"/>
                <a:ea typeface="MS PGothic" panose="020B0600070205080204" pitchFamily="34" charset="-128"/>
              </a:endParaRPr>
            </a:p>
            <a:p>
              <a:pPr algn="l"/>
              <a:r>
                <a:rPr lang="zh-CN" altLang="en-US" sz="1800" dirty="0">
                  <a:effectLst/>
                  <a:latin typeface="MS PGothic" panose="020B0600070205080204" pitchFamily="34" charset="-128"/>
                  <a:ea typeface="MS PGothic" panose="020B0600070205080204" pitchFamily="34" charset="-128"/>
                </a:rPr>
                <a:t>掳了许多俘虏，</a:t>
              </a:r>
              <a:endParaRPr lang="en-US" altLang="zh-CN" sz="1800" dirty="0">
                <a:effectLst/>
                <a:latin typeface="MS PGothic" panose="020B0600070205080204" pitchFamily="34" charset="-128"/>
                <a:ea typeface="MS PGothic" panose="020B0600070205080204" pitchFamily="34" charset="-128"/>
              </a:endParaRPr>
            </a:p>
            <a:p>
              <a:pPr algn="l"/>
              <a:r>
                <a:rPr lang="zh-CN" altLang="en-US" sz="1800" dirty="0">
                  <a:effectLst/>
                  <a:latin typeface="MS PGothic" panose="020B0600070205080204" pitchFamily="34" charset="-128"/>
                  <a:ea typeface="MS PGothic" panose="020B0600070205080204" pitchFamily="34" charset="-128"/>
                </a:rPr>
                <a:t>把赏赐给了人。”</a:t>
              </a:r>
              <a:r>
                <a:rPr lang="en-US" altLang="zh-CN" sz="1800" dirty="0">
                  <a:effectLst/>
                  <a:latin typeface="MS PGothic" panose="020B0600070205080204" pitchFamily="34" charset="-128"/>
                  <a:ea typeface="MS PGothic" panose="020B0600070205080204" pitchFamily="34" charset="-128"/>
                </a:rPr>
                <a:t> </a:t>
              </a:r>
            </a:p>
            <a:p>
              <a:pPr algn="l"/>
              <a:r>
                <a:rPr lang="en-US" altLang="zh-CN" sz="1800" b="1" baseline="30000" dirty="0">
                  <a:effectLst/>
                  <a:latin typeface="MS PGothic" panose="020B0600070205080204" pitchFamily="34" charset="-128"/>
                  <a:ea typeface="MS PGothic" panose="020B0600070205080204" pitchFamily="34" charset="-128"/>
                </a:rPr>
                <a:t>9 </a:t>
              </a:r>
              <a:r>
                <a:rPr lang="zh-CN" altLang="en-US" sz="1800" dirty="0">
                  <a:effectLst/>
                  <a:latin typeface="MS PGothic" panose="020B0600070205080204" pitchFamily="34" charset="-128"/>
                  <a:ea typeface="MS PGothic" panose="020B0600070205080204" pitchFamily="34" charset="-128"/>
                </a:rPr>
                <a:t>（“他升上”这句话是甚么意思呢？他不是也曾降到地上吗？ </a:t>
              </a:r>
              <a:r>
                <a:rPr lang="en-US" altLang="zh-CN" sz="1800" b="1" baseline="30000" dirty="0">
                  <a:effectLst/>
                  <a:latin typeface="MS PGothic" panose="020B0600070205080204" pitchFamily="34" charset="-128"/>
                  <a:ea typeface="MS PGothic" panose="020B0600070205080204" pitchFamily="34" charset="-128"/>
                </a:rPr>
                <a:t>10 </a:t>
              </a:r>
              <a:r>
                <a:rPr lang="zh-CN" altLang="en-US" sz="1800" dirty="0">
                  <a:effectLst/>
                  <a:latin typeface="MS PGothic" panose="020B0600070205080204" pitchFamily="34" charset="-128"/>
                  <a:ea typeface="MS PGothic" panose="020B0600070205080204" pitchFamily="34" charset="-128"/>
                </a:rPr>
                <a:t>那降下的，就是那升到诸天之上的，为了要使他充满万</a:t>
              </a:r>
              <a:r>
                <a:rPr lang="zh-CN" altLang="en-US" sz="1800" dirty="0">
                  <a:effectLst/>
                </a:rPr>
                <a:t>有。）</a:t>
              </a:r>
              <a:endParaRPr lang="zh-CN" altLang="en-US" sz="1800" dirty="0">
                <a:effectLst/>
                <a:latin typeface="MS PGothic" panose="020B0600070205080204" pitchFamily="34" charset="-128"/>
                <a:ea typeface="MS PGothic" panose="020B0600070205080204" pitchFamily="34" charset="-128"/>
              </a:endParaRPr>
            </a:p>
          </p:txBody>
        </p:sp>
      </p:grpSp>
      <p:pic>
        <p:nvPicPr>
          <p:cNvPr id="2" name="Picture 1" descr="rev 20 cross.jpg">
            <a:extLst>
              <a:ext uri="{FF2B5EF4-FFF2-40B4-BE49-F238E27FC236}">
                <a16:creationId xmlns:a16="http://schemas.microsoft.com/office/drawing/2014/main" id="{12B85CAD-2289-6189-6EB5-DBE17EEC5EF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9C984BC7-8152-320F-C13D-8E4F1F7298CC}"/>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9128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3C2F5-BE02-7339-EE29-687DCD0D570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8FC7FA2-0514-E860-482C-7F6C58588A31}"/>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2960C337-BEA5-8D84-5832-64BA31C89A77}"/>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3C81ADDC-109E-E40A-5457-A7BD89746E76}"/>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C2BF2152-162A-E6BD-6968-325F0920672E}"/>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B464C1C1-5BE0-A43E-285D-948B6F9F3CE9}"/>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4B6CDF56-7D35-AF84-FD87-538CAEA441F4}"/>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6A7BA9D6-259B-5DBE-EEE6-7F9B5737C390}"/>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815791A5-1D93-3ACD-A587-83521E67DF3B}"/>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a:extLst>
              <a:ext uri="{FF2B5EF4-FFF2-40B4-BE49-F238E27FC236}">
                <a16:creationId xmlns:a16="http://schemas.microsoft.com/office/drawing/2014/main" id="{719C3ED9-B12B-616A-9111-4C1526B19C5B}"/>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15594ACF-114A-E776-FCFA-FDC4E6891C3C}"/>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2212F088-6EB4-3EC6-5A39-73C30AE9CE38}"/>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a:extLst>
              <a:ext uri="{FF2B5EF4-FFF2-40B4-BE49-F238E27FC236}">
                <a16:creationId xmlns:a16="http://schemas.microsoft.com/office/drawing/2014/main" id="{73A280A7-16AB-C57D-9FE3-61993AE4CB2D}"/>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CAF4DF6F-FB5B-5472-A122-29C33E9C5EC0}"/>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a:extLst>
                <a:ext uri="{FF2B5EF4-FFF2-40B4-BE49-F238E27FC236}">
                  <a16:creationId xmlns:a16="http://schemas.microsoft.com/office/drawing/2014/main" id="{D3335243-2740-D678-6EAB-B9A3CCF4F247}"/>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sp>
        <p:nvSpPr>
          <p:cNvPr id="29" name="Right Arrow 28">
            <a:extLst>
              <a:ext uri="{FF2B5EF4-FFF2-40B4-BE49-F238E27FC236}">
                <a16:creationId xmlns:a16="http://schemas.microsoft.com/office/drawing/2014/main" id="{9E6C3C50-2083-CE42-A876-037032D293EC}"/>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a:extLst>
              <a:ext uri="{FF2B5EF4-FFF2-40B4-BE49-F238E27FC236}">
                <a16:creationId xmlns:a16="http://schemas.microsoft.com/office/drawing/2014/main" id="{BBEBB293-B519-E437-2E00-32387F77D20D}"/>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grpSp>
        <p:nvGrpSpPr>
          <p:cNvPr id="50" name="Group 49">
            <a:extLst>
              <a:ext uri="{FF2B5EF4-FFF2-40B4-BE49-F238E27FC236}">
                <a16:creationId xmlns:a16="http://schemas.microsoft.com/office/drawing/2014/main" id="{9626618C-EC3D-2495-D255-4F38E2833B95}"/>
              </a:ext>
            </a:extLst>
          </p:cNvPr>
          <p:cNvGrpSpPr>
            <a:grpSpLocks/>
          </p:cNvGrpSpPr>
          <p:nvPr/>
        </p:nvGrpSpPr>
        <p:grpSpPr bwMode="auto">
          <a:xfrm>
            <a:off x="6565899" y="1858520"/>
            <a:ext cx="2819400" cy="969963"/>
            <a:chOff x="-394011" y="1860550"/>
            <a:chExt cx="3479554" cy="565699"/>
          </a:xfrm>
        </p:grpSpPr>
        <p:sp>
          <p:nvSpPr>
            <p:cNvPr id="51" name="Rectangular Callout 50">
              <a:extLst>
                <a:ext uri="{FF2B5EF4-FFF2-40B4-BE49-F238E27FC236}">
                  <a16:creationId xmlns:a16="http://schemas.microsoft.com/office/drawing/2014/main" id="{AC23F59D-A92F-1B76-CEA0-6DBCC9270D80}"/>
                </a:ext>
              </a:extLst>
            </p:cNvPr>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52" name="Rectangle 3">
              <a:extLst>
                <a:ext uri="{FF2B5EF4-FFF2-40B4-BE49-F238E27FC236}">
                  <a16:creationId xmlns:a16="http://schemas.microsoft.com/office/drawing/2014/main" id="{808DE471-67B0-914D-DCF2-CD704A24FB98}"/>
                </a:ext>
              </a:extLst>
            </p:cNvPr>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just" defTabSz="457200" eaLnBrk="1" hangingPunct="1">
                <a:buClrTx/>
                <a:buFontTx/>
                <a:buNone/>
                <a:defRPr/>
              </a:pPr>
              <a:r>
                <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rPr>
                <a:t>"</a:t>
              </a:r>
              <a:r>
                <a:rPr lang="zh-CN" altLang="en-US" sz="1800" dirty="0">
                  <a:effectLst/>
                  <a:latin typeface="MS PGothic" panose="020B0600070205080204" pitchFamily="34" charset="-128"/>
                  <a:ea typeface="MS PGothic" panose="020B0600070205080204" pitchFamily="34" charset="-128"/>
                </a:rPr>
                <a:t>被提到第三层天</a:t>
              </a:r>
              <a:endParaRPr lang="en-US" altLang="zh-CN" sz="1800" dirty="0">
                <a:effectLst/>
                <a:latin typeface="MS PGothic" panose="020B0600070205080204" pitchFamily="34" charset="-128"/>
                <a:ea typeface="MS PGothic" panose="020B0600070205080204" pitchFamily="34" charset="-128"/>
              </a:endParaRPr>
            </a:p>
            <a:p>
              <a:pPr algn="just" defTabSz="457200" eaLnBrk="1" hangingPunct="1">
                <a:buClrTx/>
                <a:buFontTx/>
                <a:buNone/>
                <a:defRPr/>
              </a:pPr>
              <a:r>
                <a:rPr lang="en-US" altLang="zh-CN" sz="1800" dirty="0">
                  <a:effectLst/>
                  <a:latin typeface="MS PGothic" panose="020B0600070205080204" pitchFamily="34" charset="-128"/>
                  <a:ea typeface="MS PGothic" panose="020B0600070205080204" pitchFamily="34" charset="-128"/>
                </a:rPr>
                <a:t> </a:t>
              </a:r>
              <a:r>
                <a:rPr lang="zh-CN" altLang="en-US" sz="1800" dirty="0">
                  <a:effectLst/>
                  <a:latin typeface="MS PGothic" panose="020B0600070205080204" pitchFamily="34" charset="-128"/>
                  <a:ea typeface="MS PGothic" panose="020B0600070205080204" pitchFamily="34" charset="-128"/>
                </a:rPr>
                <a:t>上</a:t>
              </a:r>
              <a:r>
                <a:rPr lang="en-US" altLang="zh-CN" sz="1800" dirty="0">
                  <a:effectLst/>
                  <a:latin typeface="MS PGothic" panose="020B0600070205080204" pitchFamily="34" charset="-128"/>
                  <a:ea typeface="MS PGothic" panose="020B0600070205080204" pitchFamily="34" charset="-128"/>
                </a:rPr>
                <a:t>.…</a:t>
              </a:r>
              <a:r>
                <a:rPr lang="zh-CN" altLang="en-US" sz="1800" dirty="0">
                  <a:effectLst/>
                  <a:latin typeface="MS PGothic" panose="020B0600070205080204" pitchFamily="34" charset="-128"/>
                  <a:ea typeface="MS PGothic" panose="020B0600070205080204" pitchFamily="34" charset="-128"/>
                </a:rPr>
                <a:t>被提到天上</a:t>
              </a:r>
              <a:endParaRPr lang="en-US" altLang="zh-CN" sz="1800" dirty="0">
                <a:effectLst/>
                <a:latin typeface="MS PGothic" panose="020B0600070205080204" pitchFamily="34" charset="-128"/>
                <a:ea typeface="MS PGothic" panose="020B0600070205080204" pitchFamily="34" charset="-128"/>
              </a:endParaRPr>
            </a:p>
            <a:p>
              <a:pPr algn="just" defTabSz="457200" eaLnBrk="1" hangingPunct="1">
                <a:buClrTx/>
                <a:buFontTx/>
                <a:buNone/>
                <a:defRPr/>
              </a:pPr>
              <a:r>
                <a:rPr lang="en-US" altLang="zh-CN" sz="1800" dirty="0">
                  <a:effectLst/>
                  <a:latin typeface="MS PGothic" panose="020B0600070205080204" pitchFamily="34" charset="-128"/>
                  <a:ea typeface="MS PGothic" panose="020B0600070205080204" pitchFamily="34" charset="-128"/>
                </a:rPr>
                <a:t> </a:t>
              </a:r>
              <a:r>
                <a:rPr lang="zh-CN" altLang="en-US" sz="1800" dirty="0">
                  <a:effectLst/>
                  <a:latin typeface="MS PGothic" panose="020B0600070205080204" pitchFamily="34" charset="-128"/>
                  <a:ea typeface="MS PGothic" panose="020B0600070205080204" pitchFamily="34" charset="-128"/>
                </a:rPr>
                <a:t>的乐园里</a:t>
              </a:r>
              <a:r>
                <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rPr>
                <a:t>"</a:t>
              </a:r>
            </a:p>
            <a:p>
              <a:pPr algn="l" defTabSz="457200" eaLnBrk="1" hangingPunct="1">
                <a:lnSpc>
                  <a:spcPct val="80000"/>
                </a:lnSpc>
                <a:buClrTx/>
                <a:buFontTx/>
                <a:buNone/>
                <a:defRPr/>
              </a:pPr>
              <a:r>
                <a:rPr lang="en-US" sz="1800" b="1" dirty="0">
                  <a:solidFill>
                    <a:srgbClr val="E3EBF1"/>
                  </a:solidFill>
                  <a:effectLst>
                    <a:glow rad="127000">
                      <a:srgbClr val="000000">
                        <a:alpha val="75000"/>
                      </a:srgbClr>
                    </a:glow>
                  </a:effectLst>
                  <a:latin typeface="Arial" charset="0"/>
                </a:rPr>
                <a:t>"</a:t>
              </a:r>
              <a:endParaRPr lang="en-US" sz="2000" b="1" dirty="0">
                <a:solidFill>
                  <a:srgbClr val="E3EBF1"/>
                </a:solidFill>
                <a:effectLst>
                  <a:glow rad="127000">
                    <a:srgbClr val="000000">
                      <a:alpha val="75000"/>
                    </a:srgbClr>
                  </a:glow>
                </a:effectLst>
                <a:latin typeface="Arial" charset="0"/>
              </a:endParaRPr>
            </a:p>
          </p:txBody>
        </p:sp>
      </p:grpSp>
      <p:sp>
        <p:nvSpPr>
          <p:cNvPr id="21" name="Rectangle 3">
            <a:extLst>
              <a:ext uri="{FF2B5EF4-FFF2-40B4-BE49-F238E27FC236}">
                <a16:creationId xmlns:a16="http://schemas.microsoft.com/office/drawing/2014/main" id="{AB8531B2-1842-86A0-9163-6F51DD02C9A6}"/>
              </a:ext>
            </a:extLst>
          </p:cNvPr>
          <p:cNvSpPr txBox="1">
            <a:spLocks noChangeArrowheads="1"/>
          </p:cNvSpPr>
          <p:nvPr/>
        </p:nvSpPr>
        <p:spPr bwMode="auto">
          <a:xfrm>
            <a:off x="49069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r>
              <a:rPr lang="zh-CN" altLang="en-US" sz="2400" b="1" dirty="0">
                <a:effectLst/>
                <a:latin typeface="MS PGothic" panose="020B0600070205080204" pitchFamily="34" charset="-128"/>
                <a:cs typeface="Arial" panose="020B0604020202020204" pitchFamily="34" charset="0"/>
              </a:rPr>
              <a:t>哥林多后书</a:t>
            </a:r>
            <a:r>
              <a:rPr lang="en-US" altLang="zh-CN" sz="2400" b="1" dirty="0">
                <a:effectLst/>
                <a:latin typeface="MS PGothic" panose="020B0600070205080204" pitchFamily="34" charset="-128"/>
                <a:cs typeface="Arial" panose="020B0604020202020204" pitchFamily="34" charset="0"/>
              </a:rPr>
              <a:t>12:2-14</a:t>
            </a:r>
          </a:p>
        </p:txBody>
      </p:sp>
      <p:pic>
        <p:nvPicPr>
          <p:cNvPr id="2" name="Picture 1" descr="rev 20 cross.jpg">
            <a:extLst>
              <a:ext uri="{FF2B5EF4-FFF2-40B4-BE49-F238E27FC236}">
                <a16:creationId xmlns:a16="http://schemas.microsoft.com/office/drawing/2014/main" id="{4DC1F858-DD03-6797-EBB2-7A92FCD8508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6F24C50B-02F1-1A9B-BF40-8263036334B5}"/>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234576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1A65-BF43-5AD3-4A1D-0DE8AD3A1670}"/>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1F7B3AE5-E282-9F4B-F314-65B13868EEC7}"/>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11CBF024-1AAE-1A41-6D88-77999AACF172}"/>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06995549-64F5-0072-D985-CA882536983D}"/>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BEACB63F-53DC-F4CB-0925-2D1635AC8197}"/>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C432CD67-3E78-6382-18B6-446531DB6E91}"/>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65F61D3D-EDA4-32B9-8065-6E57B443582F}"/>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6D77B8EA-9D08-7736-45D0-665F237F612E}"/>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E499E8E9-59D7-E95D-8439-48C79EFD93DB}"/>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a:extLst>
              <a:ext uri="{FF2B5EF4-FFF2-40B4-BE49-F238E27FC236}">
                <a16:creationId xmlns:a16="http://schemas.microsoft.com/office/drawing/2014/main" id="{58381AEB-BAFE-9525-1EED-5A73FD174789}"/>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C770DDBF-637A-16CD-150E-4F9481AD8DBD}"/>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287FED62-934B-BEAC-4F9F-066D4C2887D0}"/>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a:extLst>
              <a:ext uri="{FF2B5EF4-FFF2-40B4-BE49-F238E27FC236}">
                <a16:creationId xmlns:a16="http://schemas.microsoft.com/office/drawing/2014/main" id="{6C99D269-8695-C614-B406-46F49AB5C1F0}"/>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C81D99FD-58B4-F3E3-A40B-B687E2DA0904}"/>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a:extLst>
                <a:ext uri="{FF2B5EF4-FFF2-40B4-BE49-F238E27FC236}">
                  <a16:creationId xmlns:a16="http://schemas.microsoft.com/office/drawing/2014/main" id="{B183DA74-C026-0492-66E9-0A8625BCBDA0}"/>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grpSp>
        <p:nvGrpSpPr>
          <p:cNvPr id="33" name="Group 32">
            <a:extLst>
              <a:ext uri="{FF2B5EF4-FFF2-40B4-BE49-F238E27FC236}">
                <a16:creationId xmlns:a16="http://schemas.microsoft.com/office/drawing/2014/main" id="{931DAE2B-FB66-0403-77C1-31BC9ED62CCF}"/>
              </a:ext>
            </a:extLst>
          </p:cNvPr>
          <p:cNvGrpSpPr>
            <a:grpSpLocks/>
          </p:cNvGrpSpPr>
          <p:nvPr/>
        </p:nvGrpSpPr>
        <p:grpSpPr bwMode="auto">
          <a:xfrm>
            <a:off x="5006975" y="4137025"/>
            <a:ext cx="2503488" cy="1244600"/>
            <a:chOff x="5007438" y="4136574"/>
            <a:chExt cx="2503713" cy="1245810"/>
          </a:xfrm>
        </p:grpSpPr>
        <p:sp>
          <p:nvSpPr>
            <p:cNvPr id="101417" name="Rectangle 17">
              <a:extLst>
                <a:ext uri="{FF2B5EF4-FFF2-40B4-BE49-F238E27FC236}">
                  <a16:creationId xmlns:a16="http://schemas.microsoft.com/office/drawing/2014/main" id="{27BAB842-AAD6-1E19-31B6-597BBD37EFDC}"/>
                </a:ext>
              </a:extLst>
            </p:cNvPr>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9" name="Rectangle 3">
              <a:extLst>
                <a:ext uri="{FF2B5EF4-FFF2-40B4-BE49-F238E27FC236}">
                  <a16:creationId xmlns:a16="http://schemas.microsoft.com/office/drawing/2014/main" id="{82E6A7A3-C224-1BD4-22A2-3046535E63F5}"/>
                </a:ext>
              </a:extLst>
            </p:cNvPr>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sp>
        <p:nvSpPr>
          <p:cNvPr id="29" name="Right Arrow 28">
            <a:extLst>
              <a:ext uri="{FF2B5EF4-FFF2-40B4-BE49-F238E27FC236}">
                <a16:creationId xmlns:a16="http://schemas.microsoft.com/office/drawing/2014/main" id="{DE75ACE8-A870-A2E8-6D48-23B8D7F6245F}"/>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a:extLst>
              <a:ext uri="{FF2B5EF4-FFF2-40B4-BE49-F238E27FC236}">
                <a16:creationId xmlns:a16="http://schemas.microsoft.com/office/drawing/2014/main" id="{A489F674-6C38-BD83-7D6A-BF4CB3081587}"/>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pic>
        <p:nvPicPr>
          <p:cNvPr id="2" name="Picture 1" descr="rev 20 cross.jpg">
            <a:extLst>
              <a:ext uri="{FF2B5EF4-FFF2-40B4-BE49-F238E27FC236}">
                <a16:creationId xmlns:a16="http://schemas.microsoft.com/office/drawing/2014/main" id="{E0A3E69D-FBC6-D556-1D81-516962CC27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EB827CDA-5665-E8DE-18EF-08602DDDD991}"/>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261668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582E3-4411-ED61-AB2D-E3B7FA3B8D3C}"/>
            </a:ext>
          </a:extLst>
        </p:cNvPr>
        <p:cNvGrpSpPr/>
        <p:nvPr/>
      </p:nvGrpSpPr>
      <p:grpSpPr>
        <a:xfrm>
          <a:off x="0" y="0"/>
          <a:ext cx="0" cy="0"/>
          <a:chOff x="0" y="0"/>
          <a:chExt cx="0" cy="0"/>
        </a:xfrm>
      </p:grpSpPr>
      <p:pic>
        <p:nvPicPr>
          <p:cNvPr id="101407" name="Picture 5" descr="Rev 20v15 Lake Of Fire.jpg">
            <a:extLst>
              <a:ext uri="{FF2B5EF4-FFF2-40B4-BE49-F238E27FC236}">
                <a16:creationId xmlns:a16="http://schemas.microsoft.com/office/drawing/2014/main" id="{14622EB1-FBE7-6368-50D6-DE4145385CA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a:extLst>
              <a:ext uri="{FF2B5EF4-FFF2-40B4-BE49-F238E27FC236}">
                <a16:creationId xmlns:a16="http://schemas.microsoft.com/office/drawing/2014/main" id="{26167D84-93E2-FD41-8087-A332BF1D60A4}"/>
              </a:ext>
            </a:extLst>
          </p:cNvPr>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地狱</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欣嫩子谷</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火湖</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烧着硫磺的</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第二次死亡</a:t>
            </a:r>
            <a:endParaRPr lang="en-US" sz="2000" b="1" dirty="0">
              <a:solidFill>
                <a:srgbClr val="E3EBF1"/>
              </a:solidFill>
              <a:effectLst>
                <a:glow rad="127000">
                  <a:srgbClr val="000000">
                    <a:alpha val="75000"/>
                  </a:srgbClr>
                </a:glow>
              </a:effectLst>
              <a:latin typeface="Arial" charset="0"/>
            </a:endParaRPr>
          </a:p>
        </p:txBody>
      </p:sp>
      <p:grpSp>
        <p:nvGrpSpPr>
          <p:cNvPr id="12" name="Group 11">
            <a:extLst>
              <a:ext uri="{FF2B5EF4-FFF2-40B4-BE49-F238E27FC236}">
                <a16:creationId xmlns:a16="http://schemas.microsoft.com/office/drawing/2014/main" id="{0D67483B-717C-BED4-DD43-E9D2E8DAF09F}"/>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4BD764C7-949E-18C3-CEAA-BB8F776A976C}"/>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a:extLst>
                <a:ext uri="{FF2B5EF4-FFF2-40B4-BE49-F238E27FC236}">
                  <a16:creationId xmlns:a16="http://schemas.microsoft.com/office/drawing/2014/main" id="{89CD8EDB-97E6-BA13-40E8-C7D00D34F939}"/>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a:extLst>
              <a:ext uri="{FF2B5EF4-FFF2-40B4-BE49-F238E27FC236}">
                <a16:creationId xmlns:a16="http://schemas.microsoft.com/office/drawing/2014/main" id="{EBD3A02D-5432-4444-5F7B-55F4C091105B}"/>
              </a:ext>
            </a:extLst>
          </p:cNvPr>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a:extLst>
              <a:ext uri="{FF2B5EF4-FFF2-40B4-BE49-F238E27FC236}">
                <a16:creationId xmlns:a16="http://schemas.microsoft.com/office/drawing/2014/main" id="{E6CD615C-4ED3-2907-2FB3-D852B222E5D5}"/>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a:extLst>
              <a:ext uri="{FF2B5EF4-FFF2-40B4-BE49-F238E27FC236}">
                <a16:creationId xmlns:a16="http://schemas.microsoft.com/office/drawing/2014/main" id="{F6122C79-69A4-B799-3E55-3BD4E0966771}"/>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155C3750-3114-ECF2-7B2C-CFCBCFC7F9DD}"/>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a:extLst>
                <a:ext uri="{FF2B5EF4-FFF2-40B4-BE49-F238E27FC236}">
                  <a16:creationId xmlns:a16="http://schemas.microsoft.com/office/drawing/2014/main" id="{2E54B7F6-F566-E8B1-EC60-1DCF16A0F3F5}"/>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grpSp>
        <p:nvGrpSpPr>
          <p:cNvPr id="14" name="Group 13">
            <a:extLst>
              <a:ext uri="{FF2B5EF4-FFF2-40B4-BE49-F238E27FC236}">
                <a16:creationId xmlns:a16="http://schemas.microsoft.com/office/drawing/2014/main" id="{2F3073A8-F03A-7E8E-4205-3CA2BCB9D8AC}"/>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F41434B6-3077-5EEE-1BE4-54867CECF939}"/>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a:extLst>
                <a:ext uri="{FF2B5EF4-FFF2-40B4-BE49-F238E27FC236}">
                  <a16:creationId xmlns:a16="http://schemas.microsoft.com/office/drawing/2014/main" id="{A9CBC729-B62B-FE5D-E8E8-AC7E893ED319}"/>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a:extLst>
              <a:ext uri="{FF2B5EF4-FFF2-40B4-BE49-F238E27FC236}">
                <a16:creationId xmlns:a16="http://schemas.microsoft.com/office/drawing/2014/main" id="{BFAF54B9-7CD9-48D1-8AE1-6F8CE16026D0}"/>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C9BF9CE9-1AD7-FBE8-59C5-BC6745526384}"/>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a:extLst>
                <a:ext uri="{FF2B5EF4-FFF2-40B4-BE49-F238E27FC236}">
                  <a16:creationId xmlns:a16="http://schemas.microsoft.com/office/drawing/2014/main" id="{F0CDBC04-2BDC-7BAA-03AE-86E0A0081019}"/>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grpSp>
        <p:nvGrpSpPr>
          <p:cNvPr id="33" name="Group 32">
            <a:extLst>
              <a:ext uri="{FF2B5EF4-FFF2-40B4-BE49-F238E27FC236}">
                <a16:creationId xmlns:a16="http://schemas.microsoft.com/office/drawing/2014/main" id="{6396E713-9833-9DF5-8051-4E559DAB90D8}"/>
              </a:ext>
            </a:extLst>
          </p:cNvPr>
          <p:cNvGrpSpPr>
            <a:grpSpLocks/>
          </p:cNvGrpSpPr>
          <p:nvPr/>
        </p:nvGrpSpPr>
        <p:grpSpPr bwMode="auto">
          <a:xfrm>
            <a:off x="5006975" y="4137025"/>
            <a:ext cx="2503488" cy="1244600"/>
            <a:chOff x="5007438" y="4136574"/>
            <a:chExt cx="2503713" cy="1245810"/>
          </a:xfrm>
        </p:grpSpPr>
        <p:sp>
          <p:nvSpPr>
            <p:cNvPr id="101417" name="Rectangle 17">
              <a:extLst>
                <a:ext uri="{FF2B5EF4-FFF2-40B4-BE49-F238E27FC236}">
                  <a16:creationId xmlns:a16="http://schemas.microsoft.com/office/drawing/2014/main" id="{CE4E07AA-E24D-B6A4-B614-5D37B6F70AAE}"/>
                </a:ext>
              </a:extLst>
            </p:cNvPr>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9" name="Rectangle 3">
              <a:extLst>
                <a:ext uri="{FF2B5EF4-FFF2-40B4-BE49-F238E27FC236}">
                  <a16:creationId xmlns:a16="http://schemas.microsoft.com/office/drawing/2014/main" id="{2C98BDAF-F026-69F3-A3B5-C425CF338878}"/>
                </a:ext>
              </a:extLst>
            </p:cNvPr>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pic>
        <p:nvPicPr>
          <p:cNvPr id="20" name="Picture 1" descr="Rev 20.14 Big_Throne1.247160053_std.jpg">
            <a:extLst>
              <a:ext uri="{FF2B5EF4-FFF2-40B4-BE49-F238E27FC236}">
                <a16:creationId xmlns:a16="http://schemas.microsoft.com/office/drawing/2014/main" id="{733C23EE-8E2B-BDC4-98DD-09D5F1286E4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a:extLst>
              <a:ext uri="{FF2B5EF4-FFF2-40B4-BE49-F238E27FC236}">
                <a16:creationId xmlns:a16="http://schemas.microsoft.com/office/drawing/2014/main" id="{0A1F63EA-34B6-19F1-4E23-18AE956FEF62}"/>
              </a:ext>
            </a:extLst>
          </p:cNvPr>
          <p:cNvSpPr txBox="1">
            <a:spLocks noChangeArrowheads="1"/>
          </p:cNvSpPr>
          <p:nvPr/>
        </p:nvSpPr>
        <p:spPr bwMode="auto">
          <a:xfrm>
            <a:off x="2238375" y="6299945"/>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2000" dirty="0">
                <a:effectLst/>
              </a:rPr>
              <a:t>启示录</a:t>
            </a:r>
          </a:p>
          <a:p>
            <a:pPr algn="ctr" eaLnBrk="1" hangingPunct="1">
              <a:lnSpc>
                <a:spcPct val="80000"/>
              </a:lnSpc>
              <a:spcBef>
                <a:spcPct val="0"/>
              </a:spcBef>
              <a:buClrTx/>
              <a:buFontTx/>
              <a:buNone/>
            </a:pPr>
            <a:r>
              <a:rPr lang="en-US" altLang="en-US" sz="2000" b="1" dirty="0">
                <a:solidFill>
                  <a:srgbClr val="E3EBF1"/>
                </a:solidFill>
                <a:effectLst/>
                <a:cs typeface="Arial" pitchFamily="34" charset="0"/>
              </a:rPr>
              <a:t>20:14-15</a:t>
            </a:r>
          </a:p>
        </p:txBody>
      </p:sp>
      <p:sp>
        <p:nvSpPr>
          <p:cNvPr id="29" name="Right Arrow 28">
            <a:extLst>
              <a:ext uri="{FF2B5EF4-FFF2-40B4-BE49-F238E27FC236}">
                <a16:creationId xmlns:a16="http://schemas.microsoft.com/office/drawing/2014/main" id="{55605FF9-8F29-0090-7465-A1B21697A912}"/>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0" name="Right Arrow 29">
            <a:extLst>
              <a:ext uri="{FF2B5EF4-FFF2-40B4-BE49-F238E27FC236}">
                <a16:creationId xmlns:a16="http://schemas.microsoft.com/office/drawing/2014/main" id="{78A56DBE-6117-0188-3F75-FD5B12BAA434}"/>
              </a:ext>
            </a:extLst>
          </p:cNvPr>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1" name="Right Arrow 30">
            <a:extLst>
              <a:ext uri="{FF2B5EF4-FFF2-40B4-BE49-F238E27FC236}">
                <a16:creationId xmlns:a16="http://schemas.microsoft.com/office/drawing/2014/main" id="{DE57406A-AF61-51A2-5462-C91B6803BEA2}"/>
              </a:ext>
            </a:extLst>
          </p:cNvPr>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891" name="Text Box 1041">
            <a:extLst>
              <a:ext uri="{FF2B5EF4-FFF2-40B4-BE49-F238E27FC236}">
                <a16:creationId xmlns:a16="http://schemas.microsoft.com/office/drawing/2014/main" id="{E03BEBC0-257C-12AF-F56F-294D6563837E}"/>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grpSp>
        <p:nvGrpSpPr>
          <p:cNvPr id="5" name="Group 4">
            <a:extLst>
              <a:ext uri="{FF2B5EF4-FFF2-40B4-BE49-F238E27FC236}">
                <a16:creationId xmlns:a16="http://schemas.microsoft.com/office/drawing/2014/main" id="{3407D412-4D86-6D23-6898-1AC572F50DD6}"/>
              </a:ext>
            </a:extLst>
          </p:cNvPr>
          <p:cNvGrpSpPr>
            <a:grpSpLocks/>
          </p:cNvGrpSpPr>
          <p:nvPr/>
        </p:nvGrpSpPr>
        <p:grpSpPr bwMode="auto">
          <a:xfrm>
            <a:off x="4154540" y="5798793"/>
            <a:ext cx="5057723" cy="1100638"/>
            <a:chOff x="3077558" y="8245491"/>
            <a:chExt cx="5057949" cy="1100638"/>
          </a:xfrm>
        </p:grpSpPr>
        <p:sp>
          <p:nvSpPr>
            <p:cNvPr id="41" name="Rectangular Callout 40">
              <a:extLst>
                <a:ext uri="{FF2B5EF4-FFF2-40B4-BE49-F238E27FC236}">
                  <a16:creationId xmlns:a16="http://schemas.microsoft.com/office/drawing/2014/main" id="{7186EFDB-D5E3-6F02-5C3B-82F045A3A9F3}"/>
                </a:ext>
              </a:extLst>
            </p:cNvPr>
            <p:cNvSpPr/>
            <p:nvPr/>
          </p:nvSpPr>
          <p:spPr bwMode="auto">
            <a:xfrm>
              <a:off x="3077558" y="8245491"/>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dirty="0">
                <a:solidFill>
                  <a:srgbClr val="000000"/>
                </a:solidFill>
                <a:effectLst/>
              </a:endParaRPr>
            </a:p>
          </p:txBody>
        </p:sp>
        <p:sp>
          <p:nvSpPr>
            <p:cNvPr id="42" name="Rectangle 3">
              <a:extLst>
                <a:ext uri="{FF2B5EF4-FFF2-40B4-BE49-F238E27FC236}">
                  <a16:creationId xmlns:a16="http://schemas.microsoft.com/office/drawing/2014/main" id="{F2A97543-BFD2-D071-7682-D06CAE16ED98}"/>
                </a:ext>
              </a:extLst>
            </p:cNvPr>
            <p:cNvSpPr txBox="1">
              <a:spLocks noChangeArrowheads="1"/>
            </p:cNvSpPr>
            <p:nvPr/>
          </p:nvSpPr>
          <p:spPr bwMode="auto">
            <a:xfrm>
              <a:off x="3106307" y="8355529"/>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buClrTx/>
                <a:buFontTx/>
                <a:buNone/>
                <a:defRPr/>
              </a:pPr>
              <a:endParaRPr lang="en-US" altLang="zh-CN" sz="2000" b="1" baseline="30000" dirty="0">
                <a:effectLst/>
                <a:latin typeface="MS PGothic" panose="020B0600070205080204" pitchFamily="34" charset="-128"/>
                <a:ea typeface="MS PGothic" panose="020B0600070205080204" pitchFamily="34" charset="-128"/>
              </a:endParaRPr>
            </a:p>
            <a:p>
              <a:pPr algn="l" defTabSz="457200" eaLnBrk="1" hangingPunct="1">
                <a:lnSpc>
                  <a:spcPct val="80000"/>
                </a:lnSpc>
                <a:buClrTx/>
                <a:buFontTx/>
                <a:buNone/>
                <a:defRPr/>
              </a:pPr>
              <a:r>
                <a:rPr lang="en-US" altLang="zh-CN" sz="2000" b="1" baseline="30000" dirty="0">
                  <a:effectLst/>
                  <a:latin typeface="MS PGothic" panose="020B0600070205080204" pitchFamily="34" charset="-128"/>
                  <a:ea typeface="MS PGothic" panose="020B0600070205080204" pitchFamily="34" charset="-128"/>
                </a:rPr>
                <a:t>14 </a:t>
              </a:r>
              <a:r>
                <a:rPr lang="zh-CN" altLang="en-US" sz="2000" dirty="0">
                  <a:effectLst/>
                  <a:latin typeface="MS PGothic" panose="020B0600070205080204" pitchFamily="34" charset="-128"/>
                  <a:ea typeface="MS PGothic" panose="020B0600070205080204" pitchFamily="34" charset="-128"/>
                </a:rPr>
                <a:t>死亡和阴间也被拋在火湖里</a:t>
              </a:r>
              <a:r>
                <a:rPr lang="en-US" altLang="zh-CN" sz="2000" dirty="0">
                  <a:effectLst/>
                  <a:latin typeface="MS PGothic" panose="020B0600070205080204" pitchFamily="34" charset="-128"/>
                  <a:ea typeface="MS PGothic" panose="020B0600070205080204" pitchFamily="34" charset="-128"/>
                </a:rPr>
                <a:t>…</a:t>
              </a:r>
              <a:r>
                <a:rPr lang="en-US" altLang="zh-CN" sz="2000" b="1" baseline="30000" dirty="0">
                  <a:effectLst/>
                  <a:latin typeface="MS PGothic" panose="020B0600070205080204" pitchFamily="34" charset="-128"/>
                  <a:ea typeface="MS PGothic" panose="020B0600070205080204" pitchFamily="34" charset="-128"/>
                </a:rPr>
                <a:t>15 </a:t>
              </a:r>
              <a:r>
                <a:rPr lang="zh-CN" altLang="en-US" sz="2000" dirty="0">
                  <a:effectLst/>
                  <a:latin typeface="MS PGothic" panose="020B0600070205080204" pitchFamily="34" charset="-128"/>
                  <a:ea typeface="MS PGothic" panose="020B0600070205080204" pitchFamily="34" charset="-128"/>
                </a:rPr>
                <a:t>凡是名字没有记在生命册上的，他就被拋在火湖里</a:t>
              </a:r>
              <a:endParaRPr lang="en-US" sz="2000" b="1" dirty="0">
                <a:solidFill>
                  <a:srgbClr val="E3EBF1"/>
                </a:solidFill>
                <a:effectLst>
                  <a:glow rad="127000">
                    <a:srgbClr val="000000">
                      <a:alpha val="75000"/>
                    </a:srgbClr>
                  </a:glow>
                </a:effectLst>
                <a:latin typeface="Arial" charset="0"/>
              </a:endParaRPr>
            </a:p>
          </p:txBody>
        </p:sp>
      </p:grpSp>
      <p:pic>
        <p:nvPicPr>
          <p:cNvPr id="2" name="Picture 1" descr="rev 20 cross.jpg">
            <a:extLst>
              <a:ext uri="{FF2B5EF4-FFF2-40B4-BE49-F238E27FC236}">
                <a16:creationId xmlns:a16="http://schemas.microsoft.com/office/drawing/2014/main" id="{593D2B4F-6228-D2A1-2E4E-4079870D846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E5114E56-260A-B7DD-4CF7-EA5D39C5FABC}"/>
              </a:ext>
            </a:extLst>
          </p:cNvPr>
          <p:cNvSpPr>
            <a:spLocks noChangeArrowheads="1"/>
          </p:cNvSpPr>
          <p:nvPr/>
        </p:nvSpPr>
        <p:spPr bwMode="auto">
          <a:xfrm rot="9068538">
            <a:off x="3138488" y="3858455"/>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6" name="Rectangle 3">
            <a:extLst>
              <a:ext uri="{FF2B5EF4-FFF2-40B4-BE49-F238E27FC236}">
                <a16:creationId xmlns:a16="http://schemas.microsoft.com/office/drawing/2014/main" id="{3B2F4F14-AA23-4034-DCF5-CDE2939A7C60}"/>
              </a:ext>
            </a:extLst>
          </p:cNvPr>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defTabSz="457200" eaLnBrk="1" hangingPunct="1">
              <a:lnSpc>
                <a:spcPct val="80000"/>
              </a:lnSpc>
              <a:buClrTx/>
              <a:defRPr/>
            </a:pPr>
            <a:r>
              <a:rPr lang="zh-CN" altLang="en-US" sz="2400" b="1" dirty="0">
                <a:solidFill>
                  <a:srgbClr val="E3EBF1"/>
                </a:solidFill>
                <a:effectLst/>
                <a:latin typeface="Arial" charset="0"/>
                <a:ea typeface="ＭＳ Ｐゴシック" charset="0"/>
              </a:rPr>
              <a:t>启示录 </a:t>
            </a:r>
            <a:r>
              <a:rPr lang="en-US" altLang="zh-CN" sz="2400" b="1" dirty="0">
                <a:solidFill>
                  <a:srgbClr val="E3EBF1"/>
                </a:solidFill>
                <a:effectLst/>
                <a:latin typeface="Arial" charset="0"/>
                <a:ea typeface="ＭＳ Ｐゴシック" charset="0"/>
              </a:rPr>
              <a:t>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308287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Rev 20v15 Lake Of Fi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4267200" y="1066800"/>
            <a:ext cx="4876800" cy="2057400"/>
          </a:xfrm>
          <a:effectLst>
            <a:outerShdw blurRad="63500" dist="107763" dir="2700000" algn="ctr" rotWithShape="0">
              <a:srgbClr val="000000">
                <a:alpha val="74997"/>
              </a:srgbClr>
            </a:outerShdw>
          </a:effectLst>
        </p:spPr>
        <p:txBody>
          <a:bodyPr/>
          <a:lstStyle/>
          <a:p>
            <a:pPr eaLnBrk="1" hangingPunct="1">
              <a:buClrTx/>
              <a:buFontTx/>
            </a:pPr>
            <a:r>
              <a:rPr lang="ja-JP" altLang="en-US" sz="5400" b="1">
                <a:solidFill>
                  <a:schemeClr val="tx1"/>
                </a:solidFill>
              </a:rPr>
              <a:t>火湖</a:t>
            </a:r>
            <a:br>
              <a:rPr lang="en-US" altLang="ja-JP" sz="5400" b="1" dirty="0">
                <a:solidFill>
                  <a:schemeClr val="tx1"/>
                </a:solidFill>
              </a:rPr>
            </a:br>
            <a:r>
              <a:rPr lang="en-US" altLang="en-US" b="1" dirty="0">
                <a:solidFill>
                  <a:schemeClr val="tx1"/>
                </a:solidFill>
                <a:latin typeface="Arial" pitchFamily="34" charset="0"/>
              </a:rPr>
              <a:t>(</a:t>
            </a:r>
            <a:r>
              <a:rPr lang="zh-CN" altLang="en-US" b="1" dirty="0">
                <a:solidFill>
                  <a:schemeClr val="tx1"/>
                </a:solidFill>
              </a:rPr>
              <a:t>启示书</a:t>
            </a:r>
            <a:r>
              <a:rPr lang="en-US" altLang="zh-CN" b="1" dirty="0">
                <a:solidFill>
                  <a:schemeClr val="tx1"/>
                </a:solidFill>
              </a:rPr>
              <a:t> </a:t>
            </a:r>
            <a:r>
              <a:rPr lang="en-US" altLang="en-US" b="1" dirty="0">
                <a:solidFill>
                  <a:schemeClr val="tx1"/>
                </a:solidFill>
                <a:latin typeface="Arial" pitchFamily="34" charset="0"/>
              </a:rPr>
              <a:t>20:14-15)</a:t>
            </a:r>
          </a:p>
        </p:txBody>
      </p:sp>
      <p:sp>
        <p:nvSpPr>
          <p:cNvPr id="133123"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a:solidFill>
                  <a:srgbClr val="FFFFFF"/>
                </a:solidFill>
                <a:effectLst/>
              </a:rPr>
              <a:t>NTS 438</a:t>
            </a:r>
            <a:endParaRPr lang="en-US" altLang="en-US" sz="2400" b="1">
              <a:solidFill>
                <a:srgbClr val="000000"/>
              </a:solidFill>
              <a:effectLst/>
            </a:endParaRPr>
          </a:p>
        </p:txBody>
      </p:sp>
    </p:spTree>
    <p:extLst>
      <p:ext uri="{BB962C8B-B14F-4D97-AF65-F5344CB8AC3E}">
        <p14:creationId xmlns:p14="http://schemas.microsoft.com/office/powerpoint/2010/main" val="300089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n_nombre_016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2" name="Rectangle 2"/>
          <p:cNvSpPr>
            <a:spLocks noGrp="1" noChangeArrowheads="1"/>
          </p:cNvSpPr>
          <p:nvPr>
            <p:ph type="title"/>
          </p:nvPr>
        </p:nvSpPr>
        <p:spPr>
          <a:xfrm>
            <a:off x="533400" y="274320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7200" b="1">
                <a:effectLst>
                  <a:glow rad="101600">
                    <a:srgbClr val="000000">
                      <a:alpha val="75000"/>
                    </a:srgbClr>
                  </a:glow>
                </a:effectLst>
                <a:ea typeface="ＭＳ Ｐゴシック" charset="0"/>
              </a:rPr>
              <a:t>新約中</a:t>
            </a:r>
            <a:endParaRPr lang="en-US" sz="7200" b="1">
              <a:effectLst>
                <a:glow rad="101600">
                  <a:srgbClr val="000000">
                    <a:alpha val="75000"/>
                  </a:srgbClr>
                </a:glow>
              </a:effectLst>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神借</a:t>
            </a:r>
            <a:r>
              <a:rPr lang="zh-CN" altLang="en-US" sz="4800" b="1" dirty="0">
                <a:solidFill>
                  <a:srgbClr val="FFFF66"/>
                </a:solidFill>
                <a:effectLst>
                  <a:glow rad="127000">
                    <a:schemeClr val="tx1"/>
                  </a:glow>
                </a:effectLst>
                <a:latin typeface="Arial" charset="0"/>
                <a:ea typeface="ＭＳ Ｐゴシック" charset="0"/>
                <a:cs typeface="ＭＳ Ｐゴシック" charset="0"/>
              </a:rPr>
              <a:t>奉献</a:t>
            </a:r>
            <a:r>
              <a:rPr lang="zh-CN" altLang="en-US" sz="4800" b="1" dirty="0">
                <a:effectLst>
                  <a:glow rad="127000">
                    <a:schemeClr val="tx1"/>
                  </a:glow>
                </a:effectLst>
                <a:latin typeface="Arial" charset="0"/>
                <a:ea typeface="ＭＳ Ｐゴシック" charset="0"/>
                <a:cs typeface="ＭＳ Ｐゴシック" charset="0"/>
              </a:rPr>
              <a:t>的血赦免了以色列人</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利未记</a:t>
            </a:r>
            <a:r>
              <a:rPr lang="en-US" altLang="zh-CN" sz="4800" b="1" dirty="0">
                <a:effectLst>
                  <a:glow rad="127000">
                    <a:schemeClr val="tx1"/>
                  </a:glow>
                </a:effectLst>
                <a:latin typeface="Arial" charset="0"/>
                <a:ea typeface="ＭＳ Ｐゴシック" charset="0"/>
                <a:cs typeface="ＭＳ Ｐゴシック" charset="0"/>
              </a:rPr>
              <a:t> 4:1 - 5</a:t>
            </a: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 </a:t>
            </a:r>
            <a:r>
              <a:rPr lang="en-US" altLang="zh-CN" sz="4800" b="1" dirty="0">
                <a:effectLst>
                  <a:glow rad="127000">
                    <a:schemeClr val="tx1"/>
                  </a:glow>
                </a:effectLst>
                <a:latin typeface="Arial" charset="0"/>
                <a:ea typeface="ＭＳ Ｐゴシック" charset="0"/>
                <a:cs typeface="ＭＳ Ｐゴシック" charset="0"/>
              </a:rPr>
              <a:t>6:24 - 30</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142911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那新約呢</a:t>
            </a:r>
            <a:r>
              <a:rPr lang="en-US" altLang="ja-JP" sz="4000" b="1">
                <a:ea typeface="MS PGothic" pitchFamily="34" charset="-128"/>
              </a:rPr>
              <a:t>?</a:t>
            </a:r>
            <a:endParaRPr lang="en-US" altLang="en-US" sz="4000" b="1">
              <a:ea typeface="MS PGothic" pitchFamily="34" charset="-128"/>
            </a:endParaRPr>
          </a:p>
        </p:txBody>
      </p:sp>
      <p:sp>
        <p:nvSpPr>
          <p:cNvPr id="62467" name="Rectangle 3"/>
          <p:cNvSpPr>
            <a:spLocks noGrp="1" noChangeArrowheads="1"/>
          </p:cNvSpPr>
          <p:nvPr>
            <p:ph type="body" idx="1"/>
          </p:nvPr>
        </p:nvSpPr>
        <p:spPr>
          <a:xfrm>
            <a:off x="457200" y="1600200"/>
            <a:ext cx="8382000" cy="4800600"/>
          </a:xfrm>
        </p:spPr>
        <p:txBody>
          <a:bodyPr/>
          <a:lstStyle/>
          <a:p>
            <a:pPr eaLnBrk="1" hangingPunct="1"/>
            <a:r>
              <a:rPr lang="zh-TW" altLang="en-US">
                <a:ea typeface="新細明體" charset="-120"/>
              </a:rPr>
              <a:t>持續不變的計劃及方法</a:t>
            </a:r>
          </a:p>
          <a:p>
            <a:pPr eaLnBrk="1" hangingPunct="1"/>
            <a:r>
              <a:rPr lang="zh-TW" altLang="en-US">
                <a:ea typeface="新細明體" charset="-120"/>
              </a:rPr>
              <a:t>相同解救的應許</a:t>
            </a:r>
            <a:endParaRPr lang="en-US" altLang="ja-JP"/>
          </a:p>
          <a:p>
            <a:pPr lvl="1" eaLnBrk="1" hangingPunct="1"/>
            <a:r>
              <a:rPr lang="zh-TW" altLang="en-US">
                <a:ea typeface="新細明體" charset="-120"/>
              </a:rPr>
              <a:t>同一位</a:t>
            </a:r>
            <a:r>
              <a:rPr lang="zh-TW" altLang="en-US" u="sng">
                <a:solidFill>
                  <a:srgbClr val="FFFF66"/>
                </a:solidFill>
                <a:ea typeface="新細明體" charset="-120"/>
              </a:rPr>
              <a:t>救贖者</a:t>
            </a:r>
            <a:r>
              <a:rPr lang="en-US" altLang="ja-JP">
                <a:ea typeface="ＭＳ Ｐゴシック" pitchFamily="34" charset="-128"/>
              </a:rPr>
              <a:t>, </a:t>
            </a:r>
          </a:p>
          <a:p>
            <a:pPr lvl="1" eaLnBrk="1" hangingPunct="1"/>
            <a:r>
              <a:rPr lang="zh-TW" altLang="en-US">
                <a:ea typeface="新細明體" charset="-120"/>
              </a:rPr>
              <a:t>對參興救恩的祝福，要求的是同一個的</a:t>
            </a:r>
            <a:r>
              <a:rPr lang="zh-TW" altLang="en-US" u="sng">
                <a:solidFill>
                  <a:srgbClr val="FFFF66"/>
                </a:solidFill>
                <a:ea typeface="新細明體" charset="-120"/>
              </a:rPr>
              <a:t>條件</a:t>
            </a:r>
          </a:p>
          <a:p>
            <a:pPr lvl="1" eaLnBrk="1" hangingPunct="1"/>
            <a:r>
              <a:rPr lang="zh-TW" altLang="en-US" u="sng">
                <a:solidFill>
                  <a:srgbClr val="FFFF66"/>
                </a:solidFill>
                <a:ea typeface="新細明體" charset="-120"/>
              </a:rPr>
              <a:t>同樣完全的救恩</a:t>
            </a:r>
            <a:r>
              <a:rPr lang="zh-TW" altLang="en-US">
                <a:ea typeface="新細明體" charset="-120"/>
              </a:rPr>
              <a:t>是給所有接受神所給的憐憫的人。</a:t>
            </a:r>
            <a:endParaRPr lang="en-US" altLang="ja-JP">
              <a:ea typeface="ＭＳ Ｐゴシック" pitchFamily="34" charset="-128"/>
            </a:endParaRPr>
          </a:p>
          <a:p>
            <a:pPr eaLnBrk="1" hangingPunct="1"/>
            <a:r>
              <a:rPr lang="zh-TW" altLang="en-US"/>
              <a:t>新約證實舊約，</a:t>
            </a:r>
            <a:r>
              <a:rPr lang="zh-TW" altLang="en-US" u="sng">
                <a:solidFill>
                  <a:srgbClr val="FFFF66"/>
                </a:solidFill>
              </a:rPr>
              <a:t>救恩唯一來自於神</a:t>
            </a:r>
            <a:r>
              <a:rPr lang="zh-TW" altLang="en-US"/>
              <a:t>。</a:t>
            </a:r>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emption200904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4823"/>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title"/>
          </p:nvPr>
        </p:nvSpPr>
        <p:spPr>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要素</a:t>
            </a:r>
            <a:r>
              <a:rPr lang="en-US" altLang="ja-JP" b="1">
                <a:ea typeface="MS PGothic" pitchFamily="34" charset="-128"/>
              </a:rPr>
              <a:t>…</a:t>
            </a:r>
            <a:endParaRPr lang="en-US" altLang="en-US" b="1">
              <a:ea typeface="MS PGothic" pitchFamily="34" charset="-128"/>
            </a:endParaRPr>
          </a:p>
        </p:txBody>
      </p:sp>
      <p:sp>
        <p:nvSpPr>
          <p:cNvPr id="63491"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a:t>首先，神自已會成就</a:t>
            </a:r>
            <a:r>
              <a:rPr lang="zh-TW" altLang="en-US" u="sng">
                <a:solidFill>
                  <a:srgbClr val="FFFF66"/>
                </a:solidFill>
              </a:rPr>
              <a:t>祂給人的應許</a:t>
            </a:r>
            <a:r>
              <a:rPr lang="zh-TW" altLang="en-US"/>
              <a:t>。</a:t>
            </a:r>
            <a:endParaRPr lang="en-US" altLang="zh-TW"/>
          </a:p>
          <a:p>
            <a:pPr eaLnBrk="1" hangingPunct="1">
              <a:buFont typeface="Wingdings" charset="0"/>
              <a:buNone/>
              <a:defRPr/>
            </a:pPr>
            <a:endParaRPr lang="en-US"/>
          </a:p>
          <a:p>
            <a:pPr eaLnBrk="1" hangingPunct="1">
              <a:buFont typeface="Wingdings" charset="0"/>
              <a:buBlip>
                <a:blip r:embed="rId3"/>
              </a:buBlip>
              <a:defRPr/>
            </a:pPr>
            <a:r>
              <a:rPr lang="zh-TW" altLang="en-US"/>
              <a:t>第二，</a:t>
            </a:r>
            <a:r>
              <a:rPr lang="zh-TW" altLang="en-US" u="sng">
                <a:solidFill>
                  <a:srgbClr val="FFFF66"/>
                </a:solidFill>
              </a:rPr>
              <a:t>神的供應</a:t>
            </a:r>
            <a:r>
              <a:rPr lang="zh-TW" altLang="en-US"/>
              <a:t>是依照救恩。</a:t>
            </a:r>
            <a:endParaRPr lang="en-US"/>
          </a:p>
          <a:p>
            <a:pPr eaLnBrk="1" hangingPunct="1">
              <a:buFont typeface="Wingdings" charset="0"/>
              <a:buNone/>
              <a:defRPr/>
            </a:pPr>
            <a:endParaRPr lang="en-US"/>
          </a:p>
          <a:p>
            <a:pPr eaLnBrk="1" hangingPunct="1">
              <a:buFont typeface="Wingdings" charset="0"/>
              <a:buBlip>
                <a:blip r:embed="rId3"/>
              </a:buBlip>
              <a:defRPr/>
            </a:pPr>
            <a:r>
              <a:rPr lang="zh-TW" altLang="en-US"/>
              <a:t>第三，人接受應有的回應是，憑著信接受神給予的救恩。</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redemptionluke5_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dirty="0">
                <a:effectLst/>
                <a:ea typeface="MS PGothic" pitchFamily="34" charset="-128"/>
              </a:rPr>
              <a:t>客觀與主觀</a:t>
            </a:r>
            <a:endParaRPr lang="en-US" sz="4000" b="1" dirty="0">
              <a:effectLst/>
              <a:ea typeface="MS PGothic" pitchFamily="34" charset="-128"/>
            </a:endParaRPr>
          </a:p>
        </p:txBody>
      </p:sp>
      <p:sp>
        <p:nvSpPr>
          <p:cNvPr id="64515" name="Rectangle 3"/>
          <p:cNvSpPr>
            <a:spLocks noGrp="1" noChangeArrowheads="1"/>
          </p:cNvSpPr>
          <p:nvPr>
            <p:ph type="body" idx="1"/>
          </p:nvPr>
        </p:nvSpPr>
        <p:spPr>
          <a:xfrm>
            <a:off x="381000" y="1219200"/>
            <a:ext cx="8458200" cy="1905000"/>
          </a:xfrm>
          <a:noFill/>
          <a:ln w="9525">
            <a:noFill/>
            <a:miter lim="800000"/>
            <a:headEnd/>
            <a:tailEnd/>
          </a:ln>
          <a:effectLst/>
        </p:spPr>
        <p:txBody>
          <a:bodyPr/>
          <a:lstStyle/>
          <a:p>
            <a:pPr>
              <a:buFont typeface="Wingdings" charset="0"/>
              <a:buNone/>
            </a:pPr>
            <a:r>
              <a:rPr lang="zh-TW" altLang="en-US" b="1" kern="1200" dirty="0">
                <a:effectLst>
                  <a:glow rad="127000">
                    <a:srgbClr val="000000">
                      <a:alpha val="92000"/>
                    </a:srgbClr>
                  </a:glow>
                </a:effectLst>
                <a:latin typeface="Arial" charset="0"/>
                <a:ea typeface="ＭＳ Ｐゴシック" charset="0"/>
              </a:rPr>
              <a:t>應許</a:t>
            </a:r>
            <a:r>
              <a:rPr lang="en-US" altLang="ja-JP" b="1" kern="1200" dirty="0">
                <a:effectLst>
                  <a:glow rad="127000">
                    <a:srgbClr val="000000">
                      <a:alpha val="92000"/>
                    </a:srgbClr>
                  </a:glow>
                </a:effectLst>
                <a:latin typeface="Arial" charset="0"/>
                <a:ea typeface="ＭＳ Ｐゴシック" charset="0"/>
              </a:rPr>
              <a:t>?</a:t>
            </a:r>
          </a:p>
          <a:p>
            <a:pPr>
              <a:buFont typeface="Wingdings" charset="0"/>
              <a:buNone/>
            </a:pPr>
            <a:r>
              <a:rPr lang="en-US" altLang="en-US" b="1" kern="1200" dirty="0">
                <a:effectLst>
                  <a:glow rad="127000">
                    <a:srgbClr val="000000">
                      <a:alpha val="92000"/>
                    </a:srgbClr>
                  </a:glow>
                </a:effectLst>
                <a:latin typeface="Arial" charset="0"/>
                <a:ea typeface="ＭＳ Ｐゴシック" charset="0"/>
              </a:rPr>
              <a:t>				</a:t>
            </a:r>
            <a:r>
              <a:rPr lang="zh-TW" altLang="en-US" b="1" kern="1200" dirty="0">
                <a:effectLst>
                  <a:glow rad="127000">
                    <a:srgbClr val="000000">
                      <a:alpha val="92000"/>
                    </a:srgbClr>
                  </a:glow>
                </a:effectLst>
                <a:latin typeface="Arial" charset="0"/>
                <a:ea typeface="ＭＳ Ｐゴシック" charset="0"/>
              </a:rPr>
              <a:t>供應</a:t>
            </a:r>
            <a:r>
              <a:rPr lang="en-US" altLang="ja-JP" b="1" kern="1200" dirty="0">
                <a:effectLst>
                  <a:glow rad="127000">
                    <a:srgbClr val="000000">
                      <a:alpha val="92000"/>
                    </a:srgbClr>
                  </a:glow>
                </a:effectLst>
                <a:latin typeface="Arial" charset="0"/>
                <a:ea typeface="ＭＳ Ｐゴシック" charset="0"/>
              </a:rPr>
              <a:t>?</a:t>
            </a:r>
          </a:p>
          <a:p>
            <a:pPr>
              <a:buFont typeface="Wingdings" charset="0"/>
              <a:buNone/>
            </a:pPr>
            <a:r>
              <a:rPr lang="en-US" altLang="en-US" b="1" kern="1200" dirty="0">
                <a:effectLst>
                  <a:glow rad="127000">
                    <a:srgbClr val="000000">
                      <a:alpha val="92000"/>
                    </a:srgbClr>
                  </a:glow>
                </a:effectLst>
                <a:latin typeface="Arial" charset="0"/>
                <a:ea typeface="ＭＳ Ｐゴシック" charset="0"/>
              </a:rPr>
              <a:t>							 </a:t>
            </a:r>
            <a:r>
              <a:rPr lang="zh-TW" altLang="en-US" b="1" kern="1200" dirty="0">
                <a:effectLst>
                  <a:glow rad="127000">
                    <a:srgbClr val="000000">
                      <a:alpha val="92000"/>
                    </a:srgbClr>
                  </a:glow>
                </a:effectLst>
                <a:latin typeface="Arial" charset="0"/>
                <a:ea typeface="ＭＳ Ｐゴシック" charset="0"/>
              </a:rPr>
              <a:t>回應</a:t>
            </a:r>
            <a:r>
              <a:rPr lang="en-US" altLang="zh-TW" b="1" kern="1200" dirty="0">
                <a:effectLst>
                  <a:glow rad="127000">
                    <a:srgbClr val="000000">
                      <a:alpha val="92000"/>
                    </a:srgbClr>
                  </a:glow>
                </a:effectLst>
                <a:latin typeface="Arial" charset="0"/>
                <a:ea typeface="ＭＳ Ｐゴシック" charset="0"/>
              </a:rPr>
              <a:t>?</a:t>
            </a:r>
            <a:endParaRPr lang="en-US" altLang="en-US" b="1" kern="1200" dirty="0">
              <a:effectLst>
                <a:glow rad="127000">
                  <a:srgbClr val="000000">
                    <a:alpha val="92000"/>
                  </a:srgbClr>
                </a:glow>
              </a:effectLst>
              <a:latin typeface="Arial" charset="0"/>
              <a:ea typeface="ＭＳ Ｐゴシック" charset="0"/>
            </a:endParaRPr>
          </a:p>
        </p:txBody>
      </p:sp>
      <p:sp>
        <p:nvSpPr>
          <p:cNvPr id="5" name="TextBox 5"/>
          <p:cNvSpPr txBox="1">
            <a:spLocks noChangeArrowheads="1"/>
          </p:cNvSpPr>
          <p:nvPr/>
        </p:nvSpPr>
        <p:spPr bwMode="auto">
          <a:xfrm>
            <a:off x="76200" y="2590800"/>
            <a:ext cx="4038600" cy="255454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lvl="0" algn="ctr" eaLnBrk="1" fontAlgn="auto" hangingPunct="1">
              <a:spcBef>
                <a:spcPts val="0"/>
              </a:spcBef>
              <a:spcAft>
                <a:spcPts val="0"/>
              </a:spcAft>
              <a:buClr>
                <a:srgbClr val="9999FF"/>
              </a:buClr>
            </a:pP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a:t>
            </a:r>
            <a:r>
              <a:rPr lang="zh-CN" altLang="en-US" kern="0" dirty="0">
                <a:solidFill>
                  <a:srgbClr val="FFFFFF"/>
                </a:solidFill>
                <a:effectLst/>
              </a:rPr>
              <a:t>这不是出于自己，而是　神所赐的</a:t>
            </a: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 </a:t>
            </a:r>
            <a:b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b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a:t>
            </a:r>
            <a:r>
              <a:rPr kumimoji="0" lang="zh-CN"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以弗所</a:t>
            </a: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 2:8-9)</a:t>
            </a:r>
          </a:p>
          <a:p>
            <a:pPr lvl="0" algn="ctr" eaLnBrk="1" fontAlgn="auto" hangingPunct="1">
              <a:spcBef>
                <a:spcPts val="0"/>
              </a:spcBef>
              <a:spcAft>
                <a:spcPts val="0"/>
              </a:spcAft>
              <a:buClr>
                <a:srgbClr val="9999FF"/>
              </a:buClr>
            </a:pPr>
            <a:endParaRPr lang="en-US" altLang="en-US" kern="0" dirty="0">
              <a:solidFill>
                <a:srgbClr val="FFFFFF"/>
              </a:solidFill>
              <a:effectLst/>
            </a:endParaRPr>
          </a:p>
          <a:p>
            <a:pPr lvl="0" algn="ctr" eaLnBrk="1" fontAlgn="auto" hangingPunct="1">
              <a:spcBef>
                <a:spcPts val="0"/>
              </a:spcBef>
              <a:spcAft>
                <a:spcPts val="0"/>
              </a:spcAft>
              <a:buClr>
                <a:srgbClr val="9999FF"/>
              </a:buCl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57D7-310B-E841-82ED-FEDE88E90EC6}"/>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D2F5F93D-38B0-314A-AB04-4467468B4012}"/>
              </a:ext>
            </a:extLst>
          </p:cNvPr>
          <p:cNvSpPr>
            <a:spLocks noGrp="1"/>
          </p:cNvSpPr>
          <p:nvPr>
            <p:ph sz="half" idx="1"/>
          </p:nvPr>
        </p:nvSpPr>
        <p:spPr/>
        <p:txBody>
          <a:bodyPr/>
          <a:lstStyle/>
          <a:p>
            <a:endParaRPr kumimoji="1" lang="zh-CN" altLang="en-US"/>
          </a:p>
        </p:txBody>
      </p:sp>
      <p:sp>
        <p:nvSpPr>
          <p:cNvPr id="4" name="Content Placeholder 3">
            <a:extLst>
              <a:ext uri="{FF2B5EF4-FFF2-40B4-BE49-F238E27FC236}">
                <a16:creationId xmlns:a16="http://schemas.microsoft.com/office/drawing/2014/main" id="{2842649A-5292-B241-95B8-E51886648D79}"/>
              </a:ext>
            </a:extLst>
          </p:cNvPr>
          <p:cNvSpPr>
            <a:spLocks noGrp="1"/>
          </p:cNvSpPr>
          <p:nvPr>
            <p:ph sz="half" idx="2"/>
          </p:nvPr>
        </p:nvSpPr>
        <p:spPr/>
        <p:txBody>
          <a:bodyPr/>
          <a:lstStyle/>
          <a:p>
            <a:endParaRPr kumimoji="1" lang="zh-CN" altLang="en-US"/>
          </a:p>
        </p:txBody>
      </p:sp>
      <p:pic>
        <p:nvPicPr>
          <p:cNvPr id="5" name="Picture 5" descr="romans3_22.jpg">
            <a:extLst>
              <a:ext uri="{FF2B5EF4-FFF2-40B4-BE49-F238E27FC236}">
                <a16:creationId xmlns:a16="http://schemas.microsoft.com/office/drawing/2014/main" id="{9C0222C1-2AE0-3D4E-AE21-62507B7887D9}"/>
              </a:ext>
            </a:extLst>
          </p:cNvPr>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83A4B549-2D0E-E64D-9A9E-594A783936A3}"/>
              </a:ext>
            </a:extLst>
          </p:cNvPr>
          <p:cNvSpPr txBox="1">
            <a:spLocks noChangeArrowheads="1"/>
          </p:cNvSpPr>
          <p:nvPr/>
        </p:nvSpPr>
        <p:spPr bwMode="auto">
          <a:xfrm>
            <a:off x="0" y="0"/>
            <a:ext cx="9144000" cy="838200"/>
          </a:xfrm>
          <a:prstGeom prst="rect">
            <a:avLst/>
          </a:prstGeo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a:lstStyle>
          <a:p>
            <a:pPr eaLnBrk="1" hangingPunct="1">
              <a:buClrTx/>
              <a:buFontTx/>
            </a:pPr>
            <a:r>
              <a:rPr lang="zh-CN" altLang="en-US" b="1" dirty="0">
                <a:effectLst/>
              </a:rPr>
              <a:t>主观与客观的救赎</a:t>
            </a:r>
            <a:endParaRPr lang="en-US" altLang="en-US" b="1" kern="0" dirty="0"/>
          </a:p>
        </p:txBody>
      </p:sp>
      <p:sp>
        <p:nvSpPr>
          <p:cNvPr id="8" name="Rectangle 3">
            <a:extLst>
              <a:ext uri="{FF2B5EF4-FFF2-40B4-BE49-F238E27FC236}">
                <a16:creationId xmlns:a16="http://schemas.microsoft.com/office/drawing/2014/main" id="{933AB98F-206B-7543-8BAF-DE61687A7BCA}"/>
              </a:ext>
            </a:extLst>
          </p:cNvPr>
          <p:cNvSpPr txBox="1">
            <a:spLocks noChangeArrowheads="1"/>
          </p:cNvSpPr>
          <p:nvPr/>
        </p:nvSpPr>
        <p:spPr bwMode="auto">
          <a:xfrm>
            <a:off x="457200" y="2781300"/>
            <a:ext cx="4038600" cy="3543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Blip>
                <a:blip r:embed="rId3"/>
              </a:buBlip>
              <a:defRPr sz="28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18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3"/>
              </a:buBlip>
              <a:defRPr sz="18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9pPr>
          </a:lstStyle>
          <a:p>
            <a:pPr eaLnBrk="1" hangingPunct="1">
              <a:buNone/>
            </a:pPr>
            <a:r>
              <a:rPr lang="zh-CN" altLang="en-US" sz="3600" b="1" u="sng" dirty="0">
                <a:effectLst/>
                <a:latin typeface="MS PGothic" panose="020B0600070205080204" pitchFamily="34" charset="-128"/>
              </a:rPr>
              <a:t>客观</a:t>
            </a:r>
            <a:endParaRPr lang="en-US" altLang="zh-CN" sz="3600" b="1" u="sng"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去除罪孽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罪的付款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基督的死是救赎的根基</a:t>
            </a:r>
            <a:endParaRPr lang="en-US" altLang="en-US" b="1" kern="0" dirty="0">
              <a:latin typeface="MS PGothic" panose="020B0600070205080204" pitchFamily="34" charset="-128"/>
            </a:endParaRPr>
          </a:p>
        </p:txBody>
      </p:sp>
      <p:sp>
        <p:nvSpPr>
          <p:cNvPr id="9" name="Rectangle 4">
            <a:extLst>
              <a:ext uri="{FF2B5EF4-FFF2-40B4-BE49-F238E27FC236}">
                <a16:creationId xmlns:a16="http://schemas.microsoft.com/office/drawing/2014/main" id="{DD4E644A-1622-654A-BF7C-F76B3A4E2996}"/>
              </a:ext>
            </a:extLst>
          </p:cNvPr>
          <p:cNvSpPr txBox="1">
            <a:spLocks noChangeArrowheads="1"/>
          </p:cNvSpPr>
          <p:nvPr/>
        </p:nvSpPr>
        <p:spPr bwMode="auto">
          <a:xfrm>
            <a:off x="4648200" y="2781300"/>
            <a:ext cx="4038600" cy="3543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Blip>
                <a:blip r:embed="rId3"/>
              </a:buBlip>
              <a:defRPr sz="28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18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3"/>
              </a:buBlip>
              <a:defRPr sz="18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9pPr>
          </a:lstStyle>
          <a:p>
            <a:pPr eaLnBrk="1" hangingPunct="1">
              <a:buNone/>
            </a:pPr>
            <a:r>
              <a:rPr lang="zh-CN" altLang="en-US" sz="3600" b="1" u="sng" dirty="0">
                <a:effectLst/>
                <a:latin typeface="MS PGothic" panose="020B0600070205080204" pitchFamily="34" charset="-128"/>
              </a:rPr>
              <a:t>主观</a:t>
            </a:r>
            <a:endParaRPr lang="en-US" altLang="zh-CN" sz="3600" b="1" u="sng"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赦免罪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从罪中清洗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覆盖 </a:t>
            </a:r>
            <a:r>
              <a:rPr lang="en-US" altLang="zh-CN" b="1" dirty="0">
                <a:effectLst/>
                <a:latin typeface="MS PGothic" panose="020B0600070205080204" pitchFamily="34" charset="-128"/>
              </a:rPr>
              <a:t>(</a:t>
            </a:r>
            <a:r>
              <a:rPr lang="zh-CN" altLang="en-US" b="1" dirty="0">
                <a:effectLst/>
                <a:latin typeface="MS PGothic" panose="020B0600070205080204" pitchFamily="34" charset="-128"/>
              </a:rPr>
              <a:t>首付</a:t>
            </a:r>
            <a:r>
              <a:rPr lang="en-US" altLang="zh-CN" b="1" dirty="0">
                <a:effectLst/>
                <a:latin typeface="MS PGothic" panose="020B0600070205080204" pitchFamily="34" charset="-128"/>
              </a:rPr>
              <a:t>) </a:t>
            </a:r>
          </a:p>
          <a:p>
            <a:pPr eaLnBrk="1" hangingPunct="1">
              <a:buFont typeface="Arial" panose="020B0604020202020204" pitchFamily="34" charset="0"/>
              <a:buChar char="•"/>
            </a:pPr>
            <a:r>
              <a:rPr lang="zh-CN" altLang="en-US" b="1" dirty="0">
                <a:effectLst/>
                <a:latin typeface="MS PGothic" panose="020B0600070205080204" pitchFamily="34" charset="-128"/>
              </a:rPr>
              <a:t>希伯来书</a:t>
            </a:r>
            <a:r>
              <a:rPr lang="en-US" altLang="zh-CN" b="1" dirty="0">
                <a:effectLst/>
                <a:latin typeface="MS PGothic" panose="020B0600070205080204" pitchFamily="34" charset="-128"/>
              </a:rPr>
              <a:t>10:4</a:t>
            </a:r>
            <a:endParaRPr lang="en-US" altLang="en-US" b="1" kern="0" dirty="0">
              <a:latin typeface="MS PGothic" panose="020B0600070205080204" pitchFamily="34" charset="-128"/>
            </a:endParaRPr>
          </a:p>
        </p:txBody>
      </p:sp>
      <p:sp>
        <p:nvSpPr>
          <p:cNvPr id="10" name="Rectangle 5">
            <a:extLst>
              <a:ext uri="{FF2B5EF4-FFF2-40B4-BE49-F238E27FC236}">
                <a16:creationId xmlns:a16="http://schemas.microsoft.com/office/drawing/2014/main" id="{FDB663C3-310E-D147-9B39-B9CE4B5FF062}"/>
              </a:ext>
            </a:extLst>
          </p:cNvPr>
          <p:cNvSpPr>
            <a:spLocks noChangeArrowheads="1"/>
          </p:cNvSpPr>
          <p:nvPr/>
        </p:nvSpPr>
        <p:spPr bwMode="auto">
          <a:xfrm>
            <a:off x="0" y="5943600"/>
            <a:ext cx="9144000" cy="762000"/>
          </a:xfrm>
          <a:prstGeom prst="rect">
            <a:avLst/>
          </a:prstGeom>
          <a:noFill/>
          <a:ln w="9525">
            <a:noFill/>
            <a:miter lim="800000"/>
            <a:headEnd/>
            <a:tailEn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buClr>
                <a:srgbClr val="9999FF"/>
              </a:buClr>
            </a:pPr>
            <a:r>
              <a:rPr lang="en-US" altLang="en-US" sz="2000" b="1" dirty="0">
                <a:solidFill>
                  <a:srgbClr val="FFFFFF"/>
                </a:solidFill>
                <a:effectLst>
                  <a:outerShdw blurRad="38100" dist="38100" dir="2700000" algn="tl">
                    <a:srgbClr val="000000"/>
                  </a:outerShdw>
                </a:effectLst>
                <a:cs typeface="Arial" panose="020B0604020202020204" pitchFamily="34" charset="0"/>
              </a:rPr>
              <a:t>Paul Feinberg, </a:t>
            </a:r>
            <a:r>
              <a:rPr lang="en-US" altLang="zh-CN" sz="2000" b="1" dirty="0">
                <a:effectLst/>
                <a:cs typeface="Arial" panose="020B0604020202020204" pitchFamily="34" charset="0"/>
              </a:rPr>
              <a:t>"</a:t>
            </a:r>
            <a:r>
              <a:rPr lang="zh-CN" altLang="en-US" sz="2000" b="1" dirty="0">
                <a:effectLst/>
                <a:cs typeface="Arial" panose="020B0604020202020204" pitchFamily="34" charset="0"/>
              </a:rPr>
              <a:t>旧约里的救 赎</a:t>
            </a:r>
            <a:r>
              <a:rPr lang="en-US" altLang="zh-CN" sz="2000" b="1" dirty="0">
                <a:effectLst/>
                <a:cs typeface="Arial" panose="020B0604020202020204" pitchFamily="34" charset="0"/>
              </a:rPr>
              <a:t>” (</a:t>
            </a:r>
            <a:r>
              <a:rPr lang="en-US" altLang="ja-JP" sz="2000" b="1" dirty="0">
                <a:solidFill>
                  <a:srgbClr val="FFFFFF"/>
                </a:solidFill>
                <a:effectLst>
                  <a:outerShdw blurRad="38100" dist="38100" dir="2700000" algn="tl">
                    <a:srgbClr val="000000"/>
                  </a:outerShdw>
                </a:effectLst>
                <a:cs typeface="Arial" panose="020B0604020202020204" pitchFamily="34" charset="0"/>
              </a:rPr>
              <a:t>"</a:t>
            </a:r>
            <a:r>
              <a:rPr lang="en-US" altLang="en-US" sz="2000" b="1" dirty="0">
                <a:solidFill>
                  <a:srgbClr val="FFFFFF"/>
                </a:solidFill>
                <a:effectLst>
                  <a:outerShdw blurRad="38100" dist="38100" dir="2700000" algn="tl">
                    <a:srgbClr val="000000"/>
                  </a:outerShdw>
                </a:effectLst>
                <a:cs typeface="Arial" panose="020B0604020202020204" pitchFamily="34" charset="0"/>
              </a:rPr>
              <a:t>Salvation in the OT,</a:t>
            </a:r>
            <a:r>
              <a:rPr lang="en-US" altLang="ja-JP" sz="2000" b="1" dirty="0">
                <a:solidFill>
                  <a:srgbClr val="FFFFFF"/>
                </a:solidFill>
                <a:effectLst>
                  <a:outerShdw blurRad="38100" dist="38100" dir="2700000" algn="tl">
                    <a:srgbClr val="000000"/>
                  </a:outerShdw>
                </a:effectLst>
                <a:cs typeface="Arial" panose="020B0604020202020204" pitchFamily="34" charset="0"/>
              </a:rPr>
              <a:t>”) </a:t>
            </a:r>
            <a:r>
              <a:rPr lang="zh-CN" altLang="en-US" sz="2000" b="1" dirty="0">
                <a:effectLst/>
                <a:cs typeface="Arial" panose="020B0604020202020204" pitchFamily="34" charset="0"/>
              </a:rPr>
              <a:t>在</a:t>
            </a:r>
            <a:r>
              <a:rPr lang="en-US" altLang="zh-CN" sz="2000" b="1" dirty="0">
                <a:effectLst/>
                <a:cs typeface="Arial" panose="020B0604020202020204" pitchFamily="34" charset="0"/>
              </a:rPr>
              <a:t> </a:t>
            </a:r>
          </a:p>
          <a:p>
            <a:pPr algn="ctr" eaLnBrk="1" hangingPunct="1">
              <a:buClr>
                <a:srgbClr val="9999FF"/>
              </a:buClr>
            </a:pPr>
            <a:r>
              <a:rPr lang="en-US" altLang="zh-CN" sz="2000" b="1" i="1" dirty="0">
                <a:effectLst/>
                <a:cs typeface="Arial" panose="020B0604020202020204" pitchFamily="34" charset="0"/>
              </a:rPr>
              <a:t>(</a:t>
            </a:r>
            <a:r>
              <a:rPr lang="zh-CN" altLang="en-US" sz="2000" b="1" i="1" dirty="0">
                <a:effectLst/>
                <a:cs typeface="Arial" panose="020B0604020202020204" pitchFamily="34" charset="0"/>
              </a:rPr>
              <a:t>传统与见证</a:t>
            </a:r>
            <a:r>
              <a:rPr lang="en-US" altLang="zh-CN" sz="2000" b="1" i="1" dirty="0">
                <a:effectLst/>
                <a:cs typeface="Arial" panose="020B0604020202020204" pitchFamily="34" charset="0"/>
              </a:rPr>
              <a:t> </a:t>
            </a:r>
            <a:r>
              <a:rPr lang="en-US" altLang="en-US" sz="2000" b="1" i="1" dirty="0">
                <a:solidFill>
                  <a:srgbClr val="FFFFFF"/>
                </a:solidFill>
                <a:effectLst>
                  <a:outerShdw blurRad="38100" dist="38100" dir="2700000" algn="tl">
                    <a:srgbClr val="000000"/>
                  </a:outerShdw>
                </a:effectLst>
                <a:cs typeface="Arial" panose="020B0604020202020204" pitchFamily="34" charset="0"/>
              </a:rPr>
              <a:t>Tradition &amp; Testament)</a:t>
            </a:r>
            <a:endParaRPr lang="en-US" altLang="en-US" sz="2000" b="1" dirty="0">
              <a:solidFill>
                <a:srgbClr val="FFFFFF"/>
              </a:solidFill>
              <a:effectLst>
                <a:outerShdw blurRad="38100" dist="38100" dir="2700000" algn="tl">
                  <a:srgbClr val="000000"/>
                </a:outerShdw>
              </a:effectLst>
              <a:cs typeface="Arial" panose="020B0604020202020204" pitchFamily="34" charset="0"/>
            </a:endParaRPr>
          </a:p>
        </p:txBody>
      </p:sp>
      <p:sp>
        <p:nvSpPr>
          <p:cNvPr id="11" name="Text Box 21">
            <a:extLst>
              <a:ext uri="{FF2B5EF4-FFF2-40B4-BE49-F238E27FC236}">
                <a16:creationId xmlns:a16="http://schemas.microsoft.com/office/drawing/2014/main" id="{3F7E46D3-DFFA-794E-9FBB-80D35FBE1F3F}"/>
              </a:ext>
            </a:extLst>
          </p:cNvPr>
          <p:cNvSpPr txBox="1">
            <a:spLocks noChangeArrowheads="1"/>
          </p:cNvSpPr>
          <p:nvPr/>
        </p:nvSpPr>
        <p:spPr bwMode="auto">
          <a:xfrm>
            <a:off x="8437563" y="-26988"/>
            <a:ext cx="598487" cy="368301"/>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outerShdw blurRad="38100" dist="38100" dir="2700000" algn="tl">
                    <a:srgbClr val="5B5B89"/>
                  </a:outerShdw>
                </a:effectLst>
                <a:cs typeface="Times New Roman" pitchFamily="18" charset="0"/>
              </a:rPr>
              <a:t>175l</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723663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istcros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2964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Rectangle 2"/>
          <p:cNvSpPr>
            <a:spLocks noGrp="1" noChangeArrowheads="1"/>
          </p:cNvSpPr>
          <p:nvPr>
            <p:ph type="title"/>
          </p:nvPr>
        </p:nvSpPr>
        <p:spPr>
          <a:xfrm>
            <a:off x="-152400" y="228600"/>
            <a:ext cx="9525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未來的實現</a:t>
            </a:r>
          </a:p>
        </p:txBody>
      </p:sp>
      <p:sp>
        <p:nvSpPr>
          <p:cNvPr id="65539" name="Rectangle 3"/>
          <p:cNvSpPr>
            <a:spLocks noGrp="1" noChangeArrowheads="1"/>
          </p:cNvSpPr>
          <p:nvPr>
            <p:ph type="body" idx="1"/>
          </p:nvPr>
        </p:nvSpPr>
        <p:spPr>
          <a:xfrm>
            <a:off x="457200" y="1524000"/>
            <a:ext cx="8229600" cy="5029200"/>
          </a:xfrm>
        </p:spPr>
        <p:txBody>
          <a:bodyPr/>
          <a:lstStyle/>
          <a:p>
            <a:pPr eaLnBrk="1" hangingPunct="1">
              <a:lnSpc>
                <a:spcPct val="80000"/>
              </a:lnSpc>
            </a:pPr>
            <a:r>
              <a:rPr lang="zh-TW" altLang="en-US" sz="2800" b="1" dirty="0">
                <a:effectLst>
                  <a:glow rad="139700">
                    <a:srgbClr val="000000"/>
                  </a:glow>
                </a:effectLst>
                <a:ea typeface="ＭＳ Ｐゴシック" charset="0"/>
              </a:rPr>
              <a:t>奧秘的救恩計劃照著主基督裡所成就</a:t>
            </a:r>
            <a:r>
              <a:rPr lang="en-US" altLang="ja-JP" sz="2800" b="1" dirty="0">
                <a:effectLst>
                  <a:glow rad="139700">
                    <a:srgbClr val="000000"/>
                  </a:glow>
                </a:effectLst>
                <a:ea typeface="ＭＳ Ｐゴシック" charset="0"/>
              </a:rPr>
              <a:t> (</a:t>
            </a:r>
            <a:r>
              <a:rPr lang="zh-TW" altLang="en-US" sz="2800" b="1" dirty="0">
                <a:effectLst>
                  <a:glow rad="139700">
                    <a:srgbClr val="000000"/>
                  </a:glow>
                </a:effectLst>
                <a:ea typeface="ＭＳ Ｐゴシック" charset="0"/>
              </a:rPr>
              <a:t>以弗所書三章九節，六章十九節</a:t>
            </a:r>
            <a:r>
              <a:rPr lang="en-US" altLang="ja-JP" sz="2800" b="1" dirty="0">
                <a:effectLst>
                  <a:glow rad="139700">
                    <a:srgbClr val="000000"/>
                  </a:glow>
                </a:effectLst>
                <a:ea typeface="ＭＳ Ｐゴシック" charset="0"/>
              </a:rPr>
              <a:t>)</a:t>
            </a:r>
          </a:p>
          <a:p>
            <a:pPr eaLnBrk="1" hangingPunct="1">
              <a:lnSpc>
                <a:spcPct val="80000"/>
              </a:lnSpc>
              <a:buFont typeface="Wingdings" pitchFamily="2" charset="2"/>
              <a:buNone/>
            </a:pPr>
            <a:r>
              <a:rPr lang="en-US" altLang="en-US" sz="2800" b="1" dirty="0">
                <a:effectLst>
                  <a:glow rad="139700">
                    <a:srgbClr val="000000"/>
                  </a:glow>
                </a:effectLst>
                <a:ea typeface="ＭＳ Ｐゴシック" charset="0"/>
              </a:rPr>
              <a:t> </a:t>
            </a:r>
          </a:p>
          <a:p>
            <a:pPr eaLnBrk="1" hangingPunct="1">
              <a:lnSpc>
                <a:spcPct val="80000"/>
              </a:lnSpc>
            </a:pPr>
            <a:r>
              <a:rPr lang="zh-TW" altLang="en-US" sz="2800" b="1" dirty="0">
                <a:effectLst>
                  <a:glow rad="139700">
                    <a:srgbClr val="000000"/>
                  </a:glow>
                </a:effectLst>
                <a:ea typeface="ＭＳ Ｐゴシック" charset="0"/>
              </a:rPr>
              <a:t>照著神的旨意計劃</a:t>
            </a:r>
            <a:r>
              <a:rPr lang="en-US" altLang="ja-JP" sz="28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在創立世界以前就安排的</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以弗所書一章三節至十四節</a:t>
            </a:r>
            <a:r>
              <a:rPr lang="en-US" altLang="zh-TW" sz="2400" b="1" dirty="0">
                <a:effectLst>
                  <a:glow rad="139700">
                    <a:srgbClr val="000000"/>
                  </a:glow>
                </a:effectLst>
                <a:ea typeface="ＭＳ Ｐゴシック" charset="0"/>
              </a:rPr>
              <a:t>)</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給所有列國</a:t>
            </a:r>
            <a:r>
              <a:rPr lang="en-US" altLang="ja-JP" sz="2400" b="1" dirty="0">
                <a:effectLst>
                  <a:glow rad="139700">
                    <a:srgbClr val="000000"/>
                  </a:glow>
                </a:effectLst>
                <a:ea typeface="ＭＳ Ｐゴシック" charset="0"/>
              </a:rPr>
              <a:t>(</a:t>
            </a:r>
            <a:r>
              <a:rPr lang="zh-TW" altLang="en-US" sz="2400" b="1" dirty="0">
                <a:effectLst>
                  <a:glow rad="139700">
                    <a:srgbClr val="000000"/>
                  </a:glow>
                </a:effectLst>
                <a:ea typeface="ＭＳ Ｐゴシック" charset="0"/>
              </a:rPr>
              <a:t>創世記十二章</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在耶穌裡得成就</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希伯來書十章</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祂的死是為所有的人</a:t>
            </a:r>
            <a:r>
              <a:rPr lang="en-US" altLang="ja-JP" sz="2400" b="1" dirty="0">
                <a:effectLst>
                  <a:glow rad="139700">
                    <a:srgbClr val="000000"/>
                  </a:glow>
                </a:effectLst>
                <a:ea typeface="ＭＳ Ｐゴシック" charset="0"/>
              </a:rPr>
              <a:t>(</a:t>
            </a:r>
            <a:r>
              <a:rPr lang="zh-TW" altLang="en-US" sz="2400" b="1" dirty="0">
                <a:effectLst>
                  <a:glow rad="139700">
                    <a:srgbClr val="000000"/>
                  </a:glow>
                </a:effectLst>
                <a:ea typeface="ＭＳ Ｐゴシック" charset="0"/>
              </a:rPr>
              <a:t>約翰福音書十一章五一至五十二節</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寬恕所有列國的罪</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路加福音二十四章四十七節</a:t>
            </a:r>
            <a:r>
              <a:rPr lang="en-US" altLang="ja-JP" sz="2400" b="1" dirty="0">
                <a:effectLst>
                  <a:glow rad="139700">
                    <a:srgbClr val="000000"/>
                  </a:glow>
                </a:effectLst>
                <a:ea typeface="ＭＳ Ｐゴシック" charset="0"/>
              </a:rPr>
              <a:t>) </a:t>
            </a:r>
          </a:p>
          <a:p>
            <a:pPr lvl="1" eaLnBrk="1" hangingPunct="1">
              <a:lnSpc>
                <a:spcPct val="80000"/>
              </a:lnSpc>
              <a:buFont typeface="Wingdings" pitchFamily="2" charset="2"/>
              <a:buNone/>
            </a:pPr>
            <a:endParaRPr lang="en-US" altLang="en-US" b="1" dirty="0">
              <a:effectLst>
                <a:glow rad="139700">
                  <a:srgbClr val="000000"/>
                </a:glow>
              </a:effectLst>
              <a:ea typeface="ＭＳ Ｐゴシック" charset="0"/>
            </a:endParaRPr>
          </a:p>
          <a:p>
            <a:pPr eaLnBrk="1" hangingPunct="1">
              <a:lnSpc>
                <a:spcPct val="80000"/>
              </a:lnSpc>
            </a:pPr>
            <a:r>
              <a:rPr lang="zh-TW" altLang="en-US" sz="2800" b="1" dirty="0">
                <a:effectLst>
                  <a:glow rad="139700">
                    <a:srgbClr val="000000"/>
                  </a:glow>
                </a:effectLst>
                <a:ea typeface="ＭＳ Ｐゴシック" charset="0"/>
              </a:rPr>
              <a:t>藉由亞伯拉罕所得應許的祝福帶給全有的人</a:t>
            </a:r>
            <a:r>
              <a:rPr lang="en-US" altLang="ja-JP" sz="2800" b="1" dirty="0">
                <a:effectLst>
                  <a:glow rad="139700">
                    <a:srgbClr val="000000"/>
                  </a:glow>
                </a:effectLst>
                <a:ea typeface="ＭＳ Ｐゴシック" charset="0"/>
              </a:rPr>
              <a:t> (</a:t>
            </a:r>
            <a:r>
              <a:rPr lang="zh-TW" altLang="en-US" sz="2800" b="1" dirty="0">
                <a:effectLst>
                  <a:glow rad="139700">
                    <a:srgbClr val="000000"/>
                  </a:glow>
                </a:effectLst>
                <a:ea typeface="ＭＳ Ｐゴシック" charset="0"/>
              </a:rPr>
              <a:t>加拉太書三章八節</a:t>
            </a:r>
            <a:r>
              <a:rPr lang="en-US" altLang="ja-JP" sz="2800" b="1" dirty="0">
                <a:effectLst>
                  <a:glow rad="139700">
                    <a:srgbClr val="000000"/>
                  </a:glow>
                </a:effectLst>
                <a:ea typeface="ＭＳ Ｐゴシック" charset="0"/>
              </a:rPr>
              <a:t>)</a:t>
            </a:r>
            <a:endParaRPr lang="en-US" altLang="en-US" sz="2800" b="1" dirty="0">
              <a:effectLst>
                <a:glow rad="139700">
                  <a:srgbClr val="000000"/>
                </a:glow>
              </a:effectLst>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weg-faq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57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客觀的基礎</a:t>
            </a:r>
            <a:r>
              <a:rPr lang="en-US" altLang="ja-JP" sz="4000" b="1">
                <a:ea typeface="MS PGothic" pitchFamily="34" charset="-128"/>
              </a:rPr>
              <a:t> </a:t>
            </a:r>
            <a:r>
              <a:rPr lang="en-US" altLang="zh-TW" sz="4000" b="1">
                <a:ea typeface="MS PGothic" pitchFamily="34" charset="-128"/>
              </a:rPr>
              <a:t>–</a:t>
            </a:r>
            <a:r>
              <a:rPr lang="zh-TW" altLang="en-US" sz="4000" b="1">
                <a:ea typeface="MS PGothic" pitchFamily="34" charset="-128"/>
              </a:rPr>
              <a:t>基督</a:t>
            </a:r>
            <a:endParaRPr lang="en-US" altLang="en-US" sz="4000" b="1">
              <a:ea typeface="MS PGothic" pitchFamily="34" charset="-128"/>
            </a:endParaRPr>
          </a:p>
        </p:txBody>
      </p:sp>
      <p:sp>
        <p:nvSpPr>
          <p:cNvPr id="66563" name="Rectangle 3"/>
          <p:cNvSpPr>
            <a:spLocks noGrp="1" noChangeArrowheads="1"/>
          </p:cNvSpPr>
          <p:nvPr>
            <p:ph type="body" idx="1"/>
          </p:nvPr>
        </p:nvSpPr>
        <p:spPr/>
        <p:txBody>
          <a:bodyPr/>
          <a:lstStyle/>
          <a:p>
            <a:pPr eaLnBrk="1" hangingPunct="1"/>
            <a:r>
              <a:rPr lang="zh-TW" altLang="en-US" sz="2800"/>
              <a:t>神選擇基督至高的旨意</a:t>
            </a:r>
            <a:r>
              <a:rPr lang="en-US" altLang="ja-JP" sz="2800"/>
              <a:t> </a:t>
            </a:r>
            <a:r>
              <a:rPr lang="zh-TW" altLang="en-US" sz="2800"/>
              <a:t>「</a:t>
            </a:r>
            <a:r>
              <a:rPr lang="en-US" altLang="zh-TW" sz="2800"/>
              <a:t>…</a:t>
            </a:r>
            <a:r>
              <a:rPr lang="zh-TW" altLang="en-US" sz="2800"/>
              <a:t>神的</a:t>
            </a:r>
            <a:r>
              <a:rPr lang="zh-TW" altLang="en-US" sz="2800">
                <a:ea typeface="新細明體" charset="-120"/>
              </a:rPr>
              <a:t>羊羔，是除去世人的罪孽的</a:t>
            </a:r>
            <a:r>
              <a:rPr lang="en-US" altLang="zh-TW" sz="2800">
                <a:ea typeface="新細明體" charset="-120"/>
              </a:rPr>
              <a:t> </a:t>
            </a:r>
            <a:r>
              <a:rPr lang="en-US" altLang="ja-JP" sz="2800"/>
              <a:t>(</a:t>
            </a:r>
            <a:r>
              <a:rPr lang="zh-TW" altLang="en-US" sz="2800"/>
              <a:t>約翰福音一章二十九節</a:t>
            </a:r>
            <a:r>
              <a:rPr lang="en-US" altLang="ja-JP" sz="2800"/>
              <a:t>)</a:t>
            </a:r>
            <a:r>
              <a:rPr lang="zh-TW" altLang="en-US" sz="2800"/>
              <a:t>。 </a:t>
            </a:r>
          </a:p>
          <a:p>
            <a:pPr eaLnBrk="1" hangingPunct="1"/>
            <a:r>
              <a:rPr lang="zh-TW" altLang="en-US" sz="2800"/>
              <a:t>在希伯來書中所提的基督是被視為救恩的元首及中保。</a:t>
            </a:r>
            <a:r>
              <a:rPr lang="en-US" altLang="ja-JP" sz="2800"/>
              <a:t>(</a:t>
            </a:r>
            <a:r>
              <a:rPr lang="zh-TW" altLang="en-US" sz="2800"/>
              <a:t>希伯來書二章十節，七章二十五節</a:t>
            </a:r>
            <a:r>
              <a:rPr lang="en-US" altLang="ja-JP" sz="2800"/>
              <a:t>) </a:t>
            </a:r>
          </a:p>
          <a:p>
            <a:pPr eaLnBrk="1" hangingPunct="1"/>
            <a:r>
              <a:rPr lang="zh-TW" altLang="en-US" sz="2800"/>
              <a:t>「我們在他愛子裡，</a:t>
            </a:r>
            <a:r>
              <a:rPr lang="zh-TW" altLang="en-US" sz="2800">
                <a:ea typeface="新細明體" charset="-120"/>
              </a:rPr>
              <a:t>藉著他的血蔔了救贖，過犯得到赦免，都是按著他的豐盛的恩典。這恩典是他用各樣的智慧和聰明，充充足足地賜給我們的」</a:t>
            </a:r>
            <a:r>
              <a:rPr lang="en-US" altLang="ja-JP" sz="2800"/>
              <a:t> (</a:t>
            </a:r>
            <a:r>
              <a:rPr lang="zh-TW" altLang="en-US" sz="2800"/>
              <a:t>以弗所書一章七至八節</a:t>
            </a:r>
            <a:r>
              <a:rPr lang="en-US" altLang="ja-JP" sz="2800"/>
              <a:t>)</a:t>
            </a:r>
          </a:p>
          <a:p>
            <a:pPr eaLnBrk="1" hangingPunct="1"/>
            <a:endParaRPr lang="en-US" altLang="en-US"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v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dirty="0">
                <a:ea typeface="MS PGothic" pitchFamily="34" charset="-128"/>
              </a:rPr>
              <a:t>主觀</a:t>
            </a:r>
            <a:endParaRPr lang="en-US" sz="4000" b="1" dirty="0">
              <a:ea typeface="MS PGothic" pitchFamily="34" charset="-128"/>
            </a:endParaRPr>
          </a:p>
        </p:txBody>
      </p:sp>
      <p:sp>
        <p:nvSpPr>
          <p:cNvPr id="67587" name="Rectangle 3"/>
          <p:cNvSpPr>
            <a:spLocks noGrp="1" noChangeArrowheads="1"/>
          </p:cNvSpPr>
          <p:nvPr>
            <p:ph type="body" idx="1"/>
          </p:nvPr>
        </p:nvSpPr>
        <p:spPr>
          <a:xfrm>
            <a:off x="457200" y="2362200"/>
            <a:ext cx="8229600" cy="2286000"/>
          </a:xfrm>
        </p:spPr>
        <p:txBody>
          <a:bodyPr/>
          <a:lstStyle/>
          <a:p>
            <a:pPr eaLnBrk="1" hangingPunct="1">
              <a:buFont typeface="Wingdings" charset="0"/>
              <a:defRPr/>
            </a:pPr>
            <a:r>
              <a:rPr lang="zh-TW" altLang="en-US" sz="4000" b="1" dirty="0">
                <a:effectLst>
                  <a:glow rad="127000">
                    <a:srgbClr val="000000"/>
                  </a:glow>
                </a:effectLst>
                <a:ea typeface="ＭＳ Ｐゴシック" charset="0"/>
              </a:rPr>
              <a:t>本質和表達</a:t>
            </a:r>
            <a:endParaRPr lang="en-US" altLang="ja-JP" sz="4000" b="1" dirty="0">
              <a:effectLst>
                <a:glow rad="127000">
                  <a:srgbClr val="000000"/>
                </a:glow>
              </a:effectLst>
              <a:ea typeface="ＭＳ Ｐゴシック" charset="0"/>
            </a:endParaRPr>
          </a:p>
          <a:p>
            <a:pPr lvl="1" eaLnBrk="1" hangingPunct="1">
              <a:buFont typeface="Wingdings" charset="0"/>
              <a:defRPr/>
            </a:pPr>
            <a:r>
              <a:rPr lang="zh-TW" altLang="en-US" sz="4000" b="1" dirty="0">
                <a:effectLst>
                  <a:glow rad="127000">
                    <a:srgbClr val="000000"/>
                  </a:glow>
                </a:effectLst>
                <a:ea typeface="ＭＳ Ｐゴシック" charset="0"/>
              </a:rPr>
              <a:t>舊約</a:t>
            </a:r>
            <a:r>
              <a:rPr lang="en-US" altLang="zh-TW" sz="4000" b="1" dirty="0">
                <a:effectLst>
                  <a:glow rad="127000">
                    <a:srgbClr val="000000"/>
                  </a:glow>
                </a:effectLst>
                <a:ea typeface="ＭＳ Ｐゴシック" charset="0"/>
              </a:rPr>
              <a:t>-</a:t>
            </a:r>
            <a:r>
              <a:rPr lang="zh-TW" altLang="en-US" sz="4000" b="1" dirty="0">
                <a:effectLst>
                  <a:glow rad="127000">
                    <a:srgbClr val="000000"/>
                  </a:glow>
                </a:effectLst>
                <a:ea typeface="ＭＳ Ｐゴシック" charset="0"/>
              </a:rPr>
              <a:t>獻祭</a:t>
            </a:r>
            <a:endParaRPr lang="en-US" altLang="ja-JP" sz="4000" b="1" dirty="0">
              <a:effectLst>
                <a:glow rad="127000">
                  <a:srgbClr val="000000"/>
                </a:glow>
              </a:effectLst>
              <a:ea typeface="ＭＳ Ｐゴシック" charset="0"/>
            </a:endParaRPr>
          </a:p>
          <a:p>
            <a:pPr lvl="1" eaLnBrk="1" hangingPunct="1">
              <a:buFont typeface="Wingdings" charset="0"/>
              <a:defRPr/>
            </a:pPr>
            <a:r>
              <a:rPr lang="zh-TW" altLang="en-US" sz="4000" b="1" dirty="0">
                <a:effectLst>
                  <a:glow rad="127000">
                    <a:srgbClr val="000000"/>
                  </a:glow>
                </a:effectLst>
                <a:ea typeface="ＭＳ Ｐゴシック" charset="0"/>
              </a:rPr>
              <a:t>新約</a:t>
            </a:r>
            <a:r>
              <a:rPr lang="en-US" altLang="zh-TW" sz="4000" b="1" dirty="0">
                <a:effectLst>
                  <a:glow rad="127000">
                    <a:srgbClr val="000000"/>
                  </a:glow>
                </a:effectLst>
                <a:ea typeface="ＭＳ Ｐゴシック" charset="0"/>
              </a:rPr>
              <a:t>-</a:t>
            </a:r>
            <a:r>
              <a:rPr lang="zh-TW" altLang="en-US" sz="4000" b="1" dirty="0">
                <a:effectLst>
                  <a:glow rad="127000">
                    <a:srgbClr val="000000"/>
                  </a:glow>
                </a:effectLst>
                <a:ea typeface="ＭＳ Ｐゴシック" charset="0"/>
              </a:rPr>
              <a:t>洗禮，主最後的晚餐</a:t>
            </a:r>
            <a:endParaRPr lang="en-US" altLang="en-US" sz="4000" b="1" dirty="0">
              <a:effectLst>
                <a:glow rad="127000">
                  <a:srgbClr val="000000"/>
                </a:glow>
              </a:effectLst>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praying-on-one-kne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52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a typeface="MS PGothic" pitchFamily="34" charset="-128"/>
              </a:rPr>
              <a:t>在今日的背景</a:t>
            </a:r>
            <a:endParaRPr lang="en-US" b="1" dirty="0">
              <a:ea typeface="MS PGothic" pitchFamily="34" charset="-128"/>
            </a:endParaRPr>
          </a:p>
        </p:txBody>
      </p:sp>
      <p:sp>
        <p:nvSpPr>
          <p:cNvPr id="68611" name="Rectangle 3"/>
          <p:cNvSpPr>
            <a:spLocks noGrp="1" noChangeArrowheads="1"/>
          </p:cNvSpPr>
          <p:nvPr>
            <p:ph type="body" idx="1"/>
          </p:nvPr>
        </p:nvSpPr>
        <p:spPr/>
        <p:txBody>
          <a:bodyPr/>
          <a:lstStyle/>
          <a:p>
            <a:pPr eaLnBrk="1" hangingPunct="1"/>
            <a:r>
              <a:rPr lang="zh-TW" altLang="en-US"/>
              <a:t>神的聖潔是永遠不變的</a:t>
            </a:r>
          </a:p>
          <a:p>
            <a:pPr eaLnBrk="1" hangingPunct="1"/>
            <a:r>
              <a:rPr lang="zh-TW" altLang="en-US"/>
              <a:t>生命不光只是在當下今時而已，乃是無止盡的</a:t>
            </a:r>
            <a:r>
              <a:rPr lang="en-US" altLang="ja-JP"/>
              <a:t>!</a:t>
            </a:r>
          </a:p>
          <a:p>
            <a:pPr eaLnBrk="1" hangingPunct="1"/>
            <a:r>
              <a:rPr lang="zh-TW" altLang="en-US"/>
              <a:t>我們對基督</a:t>
            </a:r>
            <a:r>
              <a:rPr lang="zh-TW" altLang="en-US">
                <a:ea typeface="新細明體" charset="-120"/>
              </a:rPr>
              <a:t>犧牲的態度會影響「還未信主」的人對福音的看法</a:t>
            </a:r>
            <a:r>
              <a:rPr lang="en-US" altLang="zh-TW">
                <a:ea typeface="新細明體" charset="-120"/>
              </a:rPr>
              <a:t>(</a:t>
            </a:r>
            <a:r>
              <a:rPr lang="zh-TW" altLang="en-US">
                <a:ea typeface="新細明體" charset="-120"/>
              </a:rPr>
              <a:t>我們給予他們的觀點</a:t>
            </a:r>
            <a:r>
              <a:rPr lang="en-US" altLang="zh-TW">
                <a:ea typeface="新細明體" charset="-120"/>
              </a:rPr>
              <a:t>)</a:t>
            </a:r>
            <a:endParaRPr lang="en-US" altLang="ja-JP"/>
          </a:p>
          <a:p>
            <a:pPr eaLnBrk="1" hangingPunct="1"/>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assion_Christ_SZ_2004_03_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body" sz="half" idx="1"/>
          </p:nvPr>
        </p:nvSpPr>
        <p:spPr>
          <a:xfrm>
            <a:off x="0" y="0"/>
            <a:ext cx="4724400" cy="6858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buNone/>
            </a:pPr>
            <a:r>
              <a:rPr lang="en-US" altLang="en-US" sz="3200" b="1" dirty="0">
                <a:solidFill>
                  <a:schemeClr val="tx2"/>
                </a:solidFill>
                <a:ea typeface="MS PGothic" pitchFamily="34" charset="-128"/>
              </a:rPr>
              <a:t>	</a:t>
            </a:r>
            <a:r>
              <a:rPr lang="zh-TW" altLang="en-US" sz="3200" b="1" dirty="0">
                <a:solidFill>
                  <a:schemeClr val="tx2"/>
                </a:solidFill>
                <a:ea typeface="MS PGothic" pitchFamily="34" charset="-128"/>
              </a:rPr>
              <a:t>親愛的朋友</a:t>
            </a:r>
            <a:r>
              <a:rPr lang="en-US" altLang="zh-TW" sz="3200" b="1" dirty="0">
                <a:solidFill>
                  <a:schemeClr val="tx2"/>
                </a:solidFill>
                <a:ea typeface="MS PGothic" pitchFamily="34" charset="-128"/>
              </a:rPr>
              <a:t>:</a:t>
            </a:r>
            <a:r>
              <a:rPr lang="zh-TW" altLang="en-US" sz="3200" b="1" dirty="0">
                <a:solidFill>
                  <a:schemeClr val="tx2"/>
                </a:solidFill>
                <a:ea typeface="MS PGothic" pitchFamily="34" charset="-128"/>
              </a:rPr>
              <a:t>我們要用何種語言來感謝主為我們死的憂傷，主對我們無止盡的憐憫呢</a:t>
            </a:r>
            <a:r>
              <a:rPr lang="en-US" altLang="ja-JP" sz="3200" b="1" dirty="0">
                <a:solidFill>
                  <a:schemeClr val="tx2"/>
                </a:solidFill>
                <a:ea typeface="MS PGothic" pitchFamily="34" charset="-128"/>
              </a:rPr>
              <a:t>?</a:t>
            </a:r>
            <a:br>
              <a:rPr lang="en-US" altLang="ja-JP" sz="3200" b="1" dirty="0">
                <a:solidFill>
                  <a:schemeClr val="tx2"/>
                </a:solidFill>
                <a:ea typeface="MS PGothic" pitchFamily="34" charset="-128"/>
              </a:rPr>
            </a:br>
            <a:endParaRPr lang="en-US" altLang="ja-JP" sz="3200" b="1" dirty="0">
              <a:solidFill>
                <a:schemeClr val="tx2"/>
              </a:solidFill>
              <a:ea typeface="MS PGothic" pitchFamily="34" charset="-128"/>
            </a:endParaRPr>
          </a:p>
          <a:p>
            <a:pPr eaLnBrk="1" hangingPunct="1">
              <a:buNone/>
            </a:pPr>
            <a:r>
              <a:rPr lang="en-US" altLang="en-US" sz="3200" b="1" dirty="0">
                <a:solidFill>
                  <a:schemeClr val="tx2"/>
                </a:solidFill>
                <a:ea typeface="MS PGothic" pitchFamily="34" charset="-128"/>
              </a:rPr>
              <a:t>	</a:t>
            </a:r>
            <a:r>
              <a:rPr lang="zh-TW" altLang="en-US" sz="3200" b="1" dirty="0">
                <a:solidFill>
                  <a:schemeClr val="tx2"/>
                </a:solidFill>
                <a:ea typeface="MS PGothic" pitchFamily="34" charset="-128"/>
              </a:rPr>
              <a:t>讓我永遠歸向主。主啊，求您讓我不疲乏。讓我對持久地愛您。</a:t>
            </a:r>
            <a:endParaRPr lang="en-US" altLang="en-US" sz="3200" b="1" dirty="0">
              <a:solidFill>
                <a:schemeClr val="tx2"/>
              </a:solidFill>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15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1736725"/>
          </a:xfrm>
          <a:solidFill>
            <a:srgbClr val="000090"/>
          </a:solidFill>
        </p:spPr>
        <p:txBody>
          <a:bodyPr/>
          <a:lstStyle/>
          <a:p>
            <a:pPr eaLnBrk="1" hangingPunct="1"/>
            <a:r>
              <a:rPr lang="zh-TW" altLang="en-US" b="1" dirty="0"/>
              <a:t>我們要如何才能得救</a:t>
            </a:r>
            <a:br>
              <a:rPr lang="en-US" altLang="zh-TW" b="1" dirty="0"/>
            </a:br>
            <a:r>
              <a:rPr lang="zh-TW" altLang="en-US" b="1" dirty="0"/>
              <a:t>呢 </a:t>
            </a:r>
            <a:r>
              <a:rPr lang="en-US" altLang="zh-TW" b="1" dirty="0"/>
              <a:t>?</a:t>
            </a:r>
            <a:endParaRPr lang="en-US" altLang="en-US" b="1" dirty="0"/>
          </a:p>
        </p:txBody>
      </p:sp>
      <p:sp>
        <p:nvSpPr>
          <p:cNvPr id="31747" name="Rectangle 3"/>
          <p:cNvSpPr>
            <a:spLocks noGrp="1" noChangeArrowheads="1"/>
          </p:cNvSpPr>
          <p:nvPr>
            <p:ph type="subTitle" idx="1"/>
          </p:nvPr>
        </p:nvSpPr>
        <p:spPr>
          <a:xfrm>
            <a:off x="0" y="5334000"/>
            <a:ext cx="9144000" cy="1295400"/>
          </a:xfrm>
        </p:spPr>
        <p:txBody>
          <a:bodyPr/>
          <a:lstStyle/>
          <a:p>
            <a:pPr eaLnBrk="1" hangingPunct="1">
              <a:buFont typeface="Wingdings" pitchFamily="2" charset="2"/>
              <a:buNone/>
            </a:pPr>
            <a:r>
              <a:rPr lang="en-US" altLang="en-US" sz="2400" b="1"/>
              <a:t>Presenters:</a:t>
            </a:r>
          </a:p>
          <a:p>
            <a:pPr eaLnBrk="1" hangingPunct="1">
              <a:buFont typeface="Wingdings" pitchFamily="2" charset="2"/>
              <a:buNone/>
            </a:pPr>
            <a:r>
              <a:rPr lang="en-US" altLang="en-US" sz="2400" b="1"/>
              <a:t>Wendy Yiu, John Wong, Akshay Rajkumar, Jose Philip</a:t>
            </a:r>
          </a:p>
          <a:p>
            <a:pPr eaLnBrk="1" hangingPunct="1">
              <a:buFont typeface="Wingdings" pitchFamily="2" charset="2"/>
              <a:buNone/>
            </a:pPr>
            <a:r>
              <a:rPr lang="en-US" altLang="en-US" sz="2400" b="1"/>
              <a:t>October 2005</a:t>
            </a:r>
          </a:p>
        </p:txBody>
      </p:sp>
    </p:spTree>
    <p:extLst>
      <p:ext uri="{BB962C8B-B14F-4D97-AF65-F5344CB8AC3E}">
        <p14:creationId xmlns:p14="http://schemas.microsoft.com/office/powerpoint/2010/main" val="426526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1026"/>
          <p:cNvSpPr>
            <a:spLocks noGrp="1" noChangeArrowheads="1"/>
          </p:cNvSpPr>
          <p:nvPr>
            <p:ph type="ctrTitle" sz="quarter"/>
          </p:nvPr>
        </p:nvSpPr>
        <p:spPr/>
        <p:txBody>
          <a:bodyPr/>
          <a:lstStyle/>
          <a:p>
            <a:r>
              <a:rPr lang="zh-CN" altLang="en-US" sz="6000" b="1">
                <a:latin typeface="微軟正黑體" charset="0"/>
                <a:ea typeface="微軟正黑體" charset="0"/>
                <a:cs typeface="微軟正黑體" charset="0"/>
              </a:rPr>
              <a:t>神为什么建立献祭</a:t>
            </a:r>
            <a:br>
              <a:rPr lang="en-US" altLang="zh-CN" sz="6000" b="1">
                <a:latin typeface="微軟正黑體" charset="0"/>
                <a:ea typeface="微軟正黑體" charset="0"/>
                <a:cs typeface="微軟正黑體" charset="0"/>
              </a:rPr>
            </a:br>
            <a:r>
              <a:rPr lang="zh-CN" altLang="en-US" sz="6000" b="1">
                <a:latin typeface="微軟正黑體" charset="0"/>
                <a:ea typeface="微軟正黑體" charset="0"/>
                <a:cs typeface="微軟正黑體" charset="0"/>
              </a:rPr>
              <a:t>的体制？</a:t>
            </a:r>
            <a:endParaRPr lang="zh-CN" altLang="en-US">
              <a:latin typeface="微軟正黑體" charset="0"/>
              <a:ea typeface="微軟正黑體" charset="0"/>
              <a:cs typeface="微軟正黑體" charset="0"/>
            </a:endParaRPr>
          </a:p>
        </p:txBody>
      </p:sp>
      <p:sp>
        <p:nvSpPr>
          <p:cNvPr id="49156"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（动物的）血真的饶恕</a:t>
            </a:r>
            <a:endParaRPr kumimoji="1" lang="en-US" altLang="zh-CN"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了罪吗？</a:t>
            </a:r>
          </a:p>
        </p:txBody>
      </p:sp>
    </p:spTree>
    <p:extLst>
      <p:ext uri="{BB962C8B-B14F-4D97-AF65-F5344CB8AC3E}">
        <p14:creationId xmlns:p14="http://schemas.microsoft.com/office/powerpoint/2010/main" val="2411278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747550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0"/>
              </a:spcBef>
              <a:buClrTx/>
              <a:buFontTx/>
              <a:buNone/>
            </a:pPr>
            <a:r>
              <a:rPr lang="zh-CN" altLang="en-US" sz="4000" dirty="0">
                <a:solidFill>
                  <a:srgbClr val="FFFFFF"/>
                </a:solidFill>
                <a:effectLst/>
                <a:ea typeface="SimSun" charset="0"/>
                <a:cs typeface="Arial" charset="0"/>
              </a:rPr>
              <a:t>免费获得该讲解</a:t>
            </a:r>
            <a:r>
              <a:rPr lang="en-US" sz="4000" dirty="0">
                <a:solidFill>
                  <a:srgbClr val="FFFFFF"/>
                </a:solidFill>
                <a:effectLst/>
                <a:ea typeface="SimSun" charset="0"/>
                <a:cs typeface="Arial" charset="0"/>
              </a:rPr>
              <a:t>!</a:t>
            </a:r>
            <a:endParaRPr lang="en-US" sz="1400" dirty="0">
              <a:solidFill>
                <a:srgbClr val="FFFFFF"/>
              </a:solidFill>
              <a:effectLst/>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buClrTx/>
              <a:buFontTx/>
              <a:buNone/>
            </a:pPr>
            <a:r>
              <a:rPr lang="zh-CN" altLang="en-US" sz="3600" b="1" dirty="0">
                <a:solidFill>
                  <a:srgbClr val="000000"/>
                </a:solidFill>
                <a:effectLst/>
                <a:ea typeface="SimSun" charset="0"/>
                <a:cs typeface="Arial" charset="0"/>
              </a:rPr>
              <a:t>圣经学习下载</a:t>
            </a:r>
          </a:p>
        </p:txBody>
      </p:sp>
    </p:spTree>
    <p:extLst>
      <p:ext uri="{BB962C8B-B14F-4D97-AF65-F5344CB8AC3E}">
        <p14:creationId xmlns:p14="http://schemas.microsoft.com/office/powerpoint/2010/main" val="31816590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0850"/>
            <a:ext cx="8229600" cy="790575"/>
          </a:xfrm>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err="1">
                <a:solidFill>
                  <a:schemeClr val="bg1"/>
                </a:solidFill>
              </a:rPr>
              <a:t>血祭能否拯救人于律法之下</a:t>
            </a:r>
            <a:r>
              <a:rPr lang="en-GB" altLang="en-US" dirty="0">
                <a:solidFill>
                  <a:schemeClr val="bg1"/>
                </a:solidFill>
              </a:rPr>
              <a:t>?</a:t>
            </a:r>
          </a:p>
        </p:txBody>
      </p:sp>
      <p:sp>
        <p:nvSpPr>
          <p:cNvPr id="35843" name="Text Box 3"/>
          <p:cNvSpPr txBox="1">
            <a:spLocks noChangeArrowheads="1"/>
          </p:cNvSpPr>
          <p:nvPr/>
        </p:nvSpPr>
        <p:spPr bwMode="auto">
          <a:xfrm>
            <a:off x="346076" y="4136866"/>
            <a:ext cx="8229600" cy="2632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0" marR="0" lvl="0" indent="0" algn="l" defTabSz="449263" rtl="0" eaLnBrk="0" fontAlgn="base" latinLnBrk="0" hangingPunct="0">
              <a:lnSpc>
                <a:spcPct val="100000"/>
              </a:lnSpc>
              <a:spcBef>
                <a:spcPct val="0"/>
              </a:spcBef>
              <a:spcAft>
                <a:spcPct val="0"/>
              </a:spcAft>
              <a:buClr>
                <a:srgbClr val="FFFFFF"/>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GB" sz="3200" b="0"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色</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全</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了</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耶</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吩</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咐</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不</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的</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麽</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事</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a:ln>
                  <a:noFill/>
                </a:ln>
                <a:solidFill>
                  <a:srgbClr val="FFFFFF"/>
                </a:solidFill>
                <a:effectLst/>
                <a:uLnTx/>
                <a:uFillTx/>
                <a:latin typeface="Arial" pitchFamily="34" charset="0"/>
                <a:ea typeface="ヒラギノ角ゴ Pro W3" pitchFamily="-84" charset="-128"/>
              </a:rPr>
              <a:t>，</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了</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 . .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道</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的</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就</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要</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献</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公</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牛</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犊</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为</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祭</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 . . </a:t>
            </a:r>
            <a:r>
              <a:rPr kumimoji="0" lang="en-GB" altLang="ja-JP" sz="32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rPr>
              <a:t>a</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祭</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司</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要</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为</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他</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们</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a:ln>
                  <a:noFill/>
                </a:ln>
                <a:solidFill>
                  <a:srgbClr val="FFFFFF"/>
                </a:solidFill>
                <a:effectLst/>
                <a:uLnTx/>
                <a:uFillTx/>
                <a:latin typeface="Arial" pitchFamily="34" charset="0"/>
                <a:ea typeface="ヒラギノ角ゴ Pro W3" pitchFamily="-84" charset="-128"/>
              </a:rPr>
              <a:t>，</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他</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华文细黑" pitchFamily="-84" charset="-122"/>
              </a:rPr>
              <a:t>们</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必</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蒙</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赦</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免</a:t>
            </a: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endParaRPr>
          </a:p>
        </p:txBody>
      </p:sp>
      <p:sp>
        <p:nvSpPr>
          <p:cNvPr id="5" name="TextBox 4">
            <a:extLst>
              <a:ext uri="{FF2B5EF4-FFF2-40B4-BE49-F238E27FC236}">
                <a16:creationId xmlns:a16="http://schemas.microsoft.com/office/drawing/2014/main" id="{B1EB9013-9880-5F44-8C85-E42A9996D699}"/>
              </a:ext>
            </a:extLst>
          </p:cNvPr>
          <p:cNvSpPr txBox="1"/>
          <p:nvPr/>
        </p:nvSpPr>
        <p:spPr>
          <a:xfrm>
            <a:off x="685800" y="1600200"/>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73262388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zh-CN" altLang="en-US" b="1" dirty="0">
                <a:solidFill>
                  <a:srgbClr val="FFFFFF"/>
                </a:solidFill>
                <a:ea typeface="ＭＳ Ｐゴシック" charset="0"/>
              </a:rPr>
              <a:t>牺牲宽恕罪过</a:t>
            </a:r>
            <a:endParaRPr kumimoji="1" lang="en-US" b="1" dirty="0">
              <a:solidFill>
                <a:srgbClr val="FFFFFF"/>
              </a:solidFill>
              <a:ea typeface="ＭＳ Ｐゴシック" charset="0"/>
            </a:endParaRPr>
          </a:p>
        </p:txBody>
      </p:sp>
      <p:sp>
        <p:nvSpPr>
          <p:cNvPr id="5" name="Rectangle 1029"/>
          <p:cNvSpPr>
            <a:spLocks noChangeArrowheads="1"/>
          </p:cNvSpPr>
          <p:nvPr/>
        </p:nvSpPr>
        <p:spPr bwMode="auto">
          <a:xfrm>
            <a:off x="3576464" y="1628800"/>
            <a:ext cx="5034136"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eaLnBrk="0" hangingPunct="0">
              <a:buClrTx/>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zh-TW" altLang="en-US" dirty="0">
                <a:solidFill>
                  <a:schemeClr val="bg1"/>
                </a:solidFill>
              </a:rPr>
              <a:t>收 拾 这 牛 ， 与 那 赎 罪 祭 的 牛 一 样 。 祭 司 要 为 他 们 赎 罪 ， </a:t>
            </a:r>
            <a:r>
              <a:rPr lang="zh-TW" altLang="en-US" dirty="0">
                <a:solidFill>
                  <a:srgbClr val="FFFF00"/>
                </a:solidFill>
              </a:rPr>
              <a:t>他 们 必 蒙 赦 免 </a:t>
            </a:r>
            <a:r>
              <a:rPr lang="zh-TW" altLang="en-US" dirty="0">
                <a:solidFill>
                  <a:schemeClr val="bg1"/>
                </a:solidFill>
              </a:rPr>
              <a:t>。</a:t>
            </a:r>
            <a:r>
              <a:rPr lang="en-US" altLang="zh-TW" dirty="0">
                <a:solidFill>
                  <a:schemeClr val="bg1"/>
                </a:solidFill>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zh-CN" altLang="en-US" b="1" dirty="0">
                <a:solidFill>
                  <a:srgbClr val="FFFFFF"/>
                </a:solidFill>
                <a:effectLst/>
                <a:latin typeface="Arial" charset="0"/>
                <a:ea typeface="ＭＳ Ｐゴシック" charset="0"/>
                <a:cs typeface="Arial" charset="0"/>
              </a:rPr>
              <a:t>利</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4:20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简体和合本</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zh-CN" altLang="en-US" b="1" dirty="0">
                <a:solidFill>
                  <a:srgbClr val="FFFFFF"/>
                </a:solidFill>
                <a:effectLst/>
                <a:latin typeface="Arial" charset="0"/>
                <a:ea typeface="ＭＳ Ｐゴシック" charset="0"/>
                <a:cs typeface="Arial" charset="0"/>
              </a:rPr>
              <a:t>对比</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4:26, 31, 35).</a:t>
            </a:r>
          </a:p>
        </p:txBody>
      </p:sp>
    </p:spTree>
    <p:extLst>
      <p:ext uri="{BB962C8B-B14F-4D97-AF65-F5344CB8AC3E}">
        <p14:creationId xmlns:p14="http://schemas.microsoft.com/office/powerpoint/2010/main" val="305235238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charset="0"/>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charset="0"/>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2196</TotalTime>
  <Words>4794</Words>
  <Application>Microsoft Macintosh PowerPoint</Application>
  <PresentationFormat>On-screen Show (4:3)</PresentationFormat>
  <Paragraphs>718</Paragraphs>
  <Slides>71</Slides>
  <Notes>27</Notes>
  <HiddenSlides>0</HiddenSlides>
  <MMClips>0</MMClips>
  <ScaleCrop>false</ScaleCrop>
  <HeadingPairs>
    <vt:vector size="8" baseType="variant">
      <vt:variant>
        <vt:lpstr>Fonts Used</vt:lpstr>
      </vt:variant>
      <vt:variant>
        <vt:i4>17</vt:i4>
      </vt:variant>
      <vt:variant>
        <vt:lpstr>Theme</vt:lpstr>
      </vt:variant>
      <vt:variant>
        <vt:i4>18</vt:i4>
      </vt:variant>
      <vt:variant>
        <vt:lpstr>Embedded OLE Servers</vt:lpstr>
      </vt:variant>
      <vt:variant>
        <vt:i4>0</vt:i4>
      </vt:variant>
      <vt:variant>
        <vt:lpstr>Slide Titles</vt:lpstr>
      </vt:variant>
      <vt:variant>
        <vt:i4>71</vt:i4>
      </vt:variant>
    </vt:vector>
  </HeadingPairs>
  <TitlesOfParts>
    <vt:vector size="106" baseType="lpstr">
      <vt:lpstr>Aramis Italic</vt:lpstr>
      <vt:lpstr>DFKai-SB</vt:lpstr>
      <vt:lpstr>微軟正黑體</vt:lpstr>
      <vt:lpstr>ＭＳ Ｐゴシック</vt:lpstr>
      <vt:lpstr>ＭＳ Ｐゴシック</vt:lpstr>
      <vt:lpstr>新細明體</vt:lpstr>
      <vt:lpstr>Arial</vt:lpstr>
      <vt:lpstr>Arial Black</vt:lpstr>
      <vt:lpstr>Arial Narrow</vt:lpstr>
      <vt:lpstr>Book Antiqua</vt:lpstr>
      <vt:lpstr>Calibri</vt:lpstr>
      <vt:lpstr>Comic Sans MS</vt:lpstr>
      <vt:lpstr>Helvetica</vt:lpstr>
      <vt:lpstr>SimSun</vt:lpstr>
      <vt:lpstr>Tahoma</vt:lpstr>
      <vt:lpstr>Times New Roman</vt:lpstr>
      <vt:lpstr>Wingdings</vt:lpstr>
      <vt:lpstr>Digital Dots</vt:lpstr>
      <vt:lpstr>1_Digital Dots</vt:lpstr>
      <vt:lpstr>1_Contemporary</vt:lpstr>
      <vt:lpstr>Circuit</vt:lpstr>
      <vt:lpstr>2_Digital Dots</vt:lpstr>
      <vt:lpstr>3_Digital Dots</vt:lpstr>
      <vt:lpstr>5_Blank Presentation</vt:lpstr>
      <vt:lpstr>4_Digital Dots</vt:lpstr>
      <vt:lpstr>21_Default Design</vt:lpstr>
      <vt:lpstr>5_Orbit</vt:lpstr>
      <vt:lpstr>5_Digital Dots</vt:lpstr>
      <vt:lpstr>1_Bar Code</vt:lpstr>
      <vt:lpstr>1_MEADOW</vt:lpstr>
      <vt:lpstr>6_Contemporary</vt:lpstr>
      <vt:lpstr>7_Contemporary</vt:lpstr>
      <vt:lpstr>49_Blank Presentation</vt:lpstr>
      <vt:lpstr>8_Contemporary</vt:lpstr>
      <vt:lpstr>4_Default Design</vt:lpstr>
      <vt:lpstr>我們要如何才能得救呢 ?</vt:lpstr>
      <vt:lpstr>哪一个最准确?</vt:lpstr>
      <vt:lpstr>救赎与成圣</vt:lpstr>
      <vt:lpstr>永远的救赎：</vt:lpstr>
      <vt:lpstr>神为什么为以色列的软弱和罪过规定奉献物？</vt:lpstr>
      <vt:lpstr>神借奉献的血赦免了以色列人 (利未记 4:1 - 5：13; 6:24 - 30)。</vt:lpstr>
      <vt:lpstr>神为什么建立献祭 的体制？</vt:lpstr>
      <vt:lpstr>血祭能否拯救人于律法之下?</vt:lpstr>
      <vt:lpstr>牺牲宽恕罪过</vt:lpstr>
      <vt:lpstr>旧约中的罪得赦免</vt:lpstr>
      <vt:lpstr>新约中的罪得赦免</vt:lpstr>
      <vt:lpstr>新约中的罪得赦免</vt:lpstr>
      <vt:lpstr>旧约中的救赎</vt:lpstr>
      <vt:lpstr>旧约中的救赎</vt:lpstr>
      <vt:lpstr>旧约中的救赎</vt:lpstr>
      <vt:lpstr>旧约中的救赎</vt:lpstr>
      <vt:lpstr>旧约中的救赎</vt:lpstr>
      <vt:lpstr>总而言之</vt:lpstr>
      <vt:lpstr>概要</vt:lpstr>
      <vt:lpstr>救恩</vt:lpstr>
      <vt:lpstr>古老近東的宗教 蘇美人, 亞述人, 巴比倫人, 埃及人，迦南人，默阿布人</vt:lpstr>
      <vt:lpstr>埃及人</vt:lpstr>
      <vt:lpstr>埃及人</vt:lpstr>
      <vt:lpstr>埃及人</vt:lpstr>
      <vt:lpstr>蘇美人, 亞述人, 巴比倫人</vt:lpstr>
      <vt:lpstr>蘇美人, 亞述人, 巴比倫人</vt:lpstr>
      <vt:lpstr>迦南人</vt:lpstr>
      <vt:lpstr>默阿布人</vt:lpstr>
      <vt:lpstr>以色列人對救恩 獨特的了解</vt:lpstr>
      <vt:lpstr>以色列人對救恩的了解</vt:lpstr>
      <vt:lpstr>聖潔的神</vt:lpstr>
      <vt:lpstr>聖潔的神</vt:lpstr>
      <vt:lpstr>異教文化的神</vt:lpstr>
      <vt:lpstr>異教文化的神</vt:lpstr>
      <vt:lpstr>罪的代價</vt:lpstr>
      <vt:lpstr>罪的代價</vt:lpstr>
      <vt:lpstr>異教徒文化的罪</vt:lpstr>
      <vt:lpstr>異教徒文化及他們的神</vt:lpstr>
      <vt:lpstr>異教徒文化及他們的神</vt:lpstr>
      <vt:lpstr>舊約中</vt:lpstr>
      <vt:lpstr>群居-個體-耶和華</vt:lpstr>
      <vt:lpstr>神</vt:lpstr>
      <vt:lpstr>人</vt:lpstr>
      <vt:lpstr>罪 </vt:lpstr>
      <vt:lpstr>神對救贖的計劃</vt:lpstr>
      <vt:lpstr>神的計劃漸進地啟示</vt:lpstr>
      <vt:lpstr>神的計劃漸進地啟示</vt:lpstr>
      <vt:lpstr>獻祭?</vt:lpstr>
      <vt:lpstr>"名字没有记在生命册上的 都要被扔进火湖里。” (20:15)</vt:lpstr>
      <vt:lpstr>天堂的转移</vt:lpstr>
      <vt:lpstr>天堂的转移</vt:lpstr>
      <vt:lpstr>天堂的转移</vt:lpstr>
      <vt:lpstr>天堂的转移</vt:lpstr>
      <vt:lpstr>天堂的转移</vt:lpstr>
      <vt:lpstr>天堂的转移</vt:lpstr>
      <vt:lpstr>天堂的转移</vt:lpstr>
      <vt:lpstr>天堂的转移</vt:lpstr>
      <vt:lpstr>火湖 (启示书 20:14-15)</vt:lpstr>
      <vt:lpstr>新約中</vt:lpstr>
      <vt:lpstr>那新約呢?</vt:lpstr>
      <vt:lpstr>要素…</vt:lpstr>
      <vt:lpstr>客觀與主觀</vt:lpstr>
      <vt:lpstr>PowerPoint Presentation</vt:lpstr>
      <vt:lpstr>未來的實現</vt:lpstr>
      <vt:lpstr>客觀的基礎 –基督</vt:lpstr>
      <vt:lpstr>主觀</vt:lpstr>
      <vt:lpstr>在今日的背景</vt:lpstr>
      <vt:lpstr>PowerPoint Presentation</vt:lpstr>
      <vt:lpstr>我們要如何才能得救 呢 ?</vt:lpstr>
      <vt:lpstr>Black</vt:lpstr>
      <vt:lpstr>旧约全书背景链接地址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unique understanding of Salvation</dc:title>
  <dc:creator>Rajkumar</dc:creator>
  <cp:lastModifiedBy>Rick Griffith</cp:lastModifiedBy>
  <cp:revision>131</cp:revision>
  <dcterms:created xsi:type="dcterms:W3CDTF">2005-10-17T07:20:49Z</dcterms:created>
  <dcterms:modified xsi:type="dcterms:W3CDTF">2026-06-23T05:00:42Z</dcterms:modified>
</cp:coreProperties>
</file>