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1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22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slideLayouts/slideLayout261.xml" ContentType="application/vnd.openxmlformats-officedocument.presentationml.slideLayout+xml"/>
  <Override PartName="/ppt/theme/theme24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6.xml" ContentType="application/vnd.openxmlformats-officedocument.theme+xml"/>
  <Override PartName="/ppt/slideLayouts/slideLayout284.xml" ContentType="application/vnd.openxmlformats-officedocument.presentationml.slideLayout+xml"/>
  <Override PartName="/ppt/theme/theme27.xml" ContentType="application/vnd.openxmlformats-officedocument.theme+xml"/>
  <Override PartName="/ppt/slideLayouts/slideLayout285.xml" ContentType="application/vnd.openxmlformats-officedocument.presentationml.slideLayout+xml"/>
  <Override PartName="/ppt/theme/theme28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9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30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31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32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3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930" r:id="rId23"/>
    <p:sldMasterId id="2147483943" r:id="rId24"/>
    <p:sldMasterId id="2147483949" r:id="rId25"/>
    <p:sldMasterId id="2147483961" r:id="rId26"/>
    <p:sldMasterId id="2147483973" r:id="rId27"/>
    <p:sldMasterId id="2147483975" r:id="rId28"/>
    <p:sldMasterId id="2147483977" r:id="rId29"/>
    <p:sldMasterId id="2147483980" r:id="rId30"/>
    <p:sldMasterId id="2147483992" r:id="rId31"/>
    <p:sldMasterId id="2147484005" r:id="rId32"/>
    <p:sldMasterId id="2147484019" r:id="rId33"/>
    <p:sldMasterId id="2147484032" r:id="rId34"/>
  </p:sldMasterIdLst>
  <p:notesMasterIdLst>
    <p:notesMasterId r:id="rId107"/>
  </p:notesMasterIdLst>
  <p:sldIdLst>
    <p:sldId id="256" r:id="rId35"/>
    <p:sldId id="257" r:id="rId36"/>
    <p:sldId id="258" r:id="rId37"/>
    <p:sldId id="259" r:id="rId38"/>
    <p:sldId id="260" r:id="rId39"/>
    <p:sldId id="339" r:id="rId40"/>
    <p:sldId id="261" r:id="rId41"/>
    <p:sldId id="262" r:id="rId42"/>
    <p:sldId id="263" r:id="rId43"/>
    <p:sldId id="264" r:id="rId44"/>
    <p:sldId id="265" r:id="rId45"/>
    <p:sldId id="503" r:id="rId46"/>
    <p:sldId id="504" r:id="rId47"/>
    <p:sldId id="355" r:id="rId48"/>
    <p:sldId id="266" r:id="rId49"/>
    <p:sldId id="507" r:id="rId50"/>
    <p:sldId id="267" r:id="rId51"/>
    <p:sldId id="268" r:id="rId52"/>
    <p:sldId id="269" r:id="rId53"/>
    <p:sldId id="582" r:id="rId54"/>
    <p:sldId id="795" r:id="rId55"/>
    <p:sldId id="270" r:id="rId56"/>
    <p:sldId id="271" r:id="rId57"/>
    <p:sldId id="272" r:id="rId58"/>
    <p:sldId id="334" r:id="rId59"/>
    <p:sldId id="274" r:id="rId60"/>
    <p:sldId id="275" r:id="rId61"/>
    <p:sldId id="312" r:id="rId62"/>
    <p:sldId id="276" r:id="rId63"/>
    <p:sldId id="277" r:id="rId64"/>
    <p:sldId id="278" r:id="rId65"/>
    <p:sldId id="279" r:id="rId66"/>
    <p:sldId id="280" r:id="rId67"/>
    <p:sldId id="281" r:id="rId68"/>
    <p:sldId id="340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282" r:id="rId79"/>
    <p:sldId id="283" r:id="rId80"/>
    <p:sldId id="287" r:id="rId81"/>
    <p:sldId id="288" r:id="rId82"/>
    <p:sldId id="289" r:id="rId83"/>
    <p:sldId id="290" r:id="rId84"/>
    <p:sldId id="291" r:id="rId85"/>
    <p:sldId id="292" r:id="rId86"/>
    <p:sldId id="338" r:id="rId87"/>
    <p:sldId id="293" r:id="rId88"/>
    <p:sldId id="294" r:id="rId89"/>
    <p:sldId id="295" r:id="rId90"/>
    <p:sldId id="296" r:id="rId91"/>
    <p:sldId id="297" r:id="rId92"/>
    <p:sldId id="298" r:id="rId93"/>
    <p:sldId id="299" r:id="rId94"/>
    <p:sldId id="300" r:id="rId95"/>
    <p:sldId id="301" r:id="rId96"/>
    <p:sldId id="302" r:id="rId97"/>
    <p:sldId id="303" r:id="rId98"/>
    <p:sldId id="796" r:id="rId99"/>
    <p:sldId id="797" r:id="rId100"/>
    <p:sldId id="798" r:id="rId101"/>
    <p:sldId id="307" r:id="rId102"/>
    <p:sldId id="308" r:id="rId103"/>
    <p:sldId id="309" r:id="rId104"/>
    <p:sldId id="310" r:id="rId105"/>
    <p:sldId id="324" r:id="rId10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49263" rtl="0" eaLnBrk="0" fontAlgn="base" hangingPunct="0">
      <a:lnSpc>
        <a:spcPct val="89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pitchFamily="34" charset="0"/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E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8"/>
    <p:restoredTop sz="94651"/>
  </p:normalViewPr>
  <p:slideViewPr>
    <p:cSldViewPr>
      <p:cViewPr varScale="1">
        <p:scale>
          <a:sx n="80" d="100"/>
          <a:sy n="80" d="100"/>
        </p:scale>
        <p:origin x="192" y="1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1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63" Type="http://schemas.openxmlformats.org/officeDocument/2006/relationships/slide" Target="slides/slide29.xml"/><Relationship Id="rId68" Type="http://schemas.openxmlformats.org/officeDocument/2006/relationships/slide" Target="slides/slide34.xml"/><Relationship Id="rId84" Type="http://schemas.openxmlformats.org/officeDocument/2006/relationships/slide" Target="slides/slide50.xml"/><Relationship Id="rId89" Type="http://schemas.openxmlformats.org/officeDocument/2006/relationships/slide" Target="slides/slide55.xml"/><Relationship Id="rId16" Type="http://schemas.openxmlformats.org/officeDocument/2006/relationships/slideMaster" Target="slideMasters/slideMaster16.xml"/><Relationship Id="rId107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74" Type="http://schemas.openxmlformats.org/officeDocument/2006/relationships/slide" Target="slides/slide40.xml"/><Relationship Id="rId79" Type="http://schemas.openxmlformats.org/officeDocument/2006/relationships/slide" Target="slides/slide45.xml"/><Relationship Id="rId102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6.xml"/><Relationship Id="rId95" Type="http://schemas.openxmlformats.org/officeDocument/2006/relationships/slide" Target="slides/slide6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80" Type="http://schemas.openxmlformats.org/officeDocument/2006/relationships/slide" Target="slides/slide46.xml"/><Relationship Id="rId85" Type="http://schemas.openxmlformats.org/officeDocument/2006/relationships/slide" Target="slides/slide5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59" Type="http://schemas.openxmlformats.org/officeDocument/2006/relationships/slide" Target="slides/slide25.xml"/><Relationship Id="rId103" Type="http://schemas.openxmlformats.org/officeDocument/2006/relationships/slide" Target="slides/slide69.xml"/><Relationship Id="rId108" Type="http://schemas.openxmlformats.org/officeDocument/2006/relationships/presProps" Target="presProps.xml"/><Relationship Id="rId54" Type="http://schemas.openxmlformats.org/officeDocument/2006/relationships/slide" Target="slides/slide20.xml"/><Relationship Id="rId70" Type="http://schemas.openxmlformats.org/officeDocument/2006/relationships/slide" Target="slides/slide36.xml"/><Relationship Id="rId75" Type="http://schemas.openxmlformats.org/officeDocument/2006/relationships/slide" Target="slides/slide41.xml"/><Relationship Id="rId91" Type="http://schemas.openxmlformats.org/officeDocument/2006/relationships/slide" Target="slides/slide57.xml"/><Relationship Id="rId96" Type="http://schemas.openxmlformats.org/officeDocument/2006/relationships/slide" Target="slides/slide6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6" Type="http://schemas.openxmlformats.org/officeDocument/2006/relationships/slide" Target="slides/slide7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73" Type="http://schemas.openxmlformats.org/officeDocument/2006/relationships/slide" Target="slides/slide39.xml"/><Relationship Id="rId78" Type="http://schemas.openxmlformats.org/officeDocument/2006/relationships/slide" Target="slides/slide44.xml"/><Relationship Id="rId81" Type="http://schemas.openxmlformats.org/officeDocument/2006/relationships/slide" Target="slides/slide47.xml"/><Relationship Id="rId86" Type="http://schemas.openxmlformats.org/officeDocument/2006/relationships/slide" Target="slides/slide52.xml"/><Relationship Id="rId94" Type="http://schemas.openxmlformats.org/officeDocument/2006/relationships/slide" Target="slides/slide60.xml"/><Relationship Id="rId99" Type="http://schemas.openxmlformats.org/officeDocument/2006/relationships/slide" Target="slides/slide65.xml"/><Relationship Id="rId101" Type="http://schemas.openxmlformats.org/officeDocument/2006/relationships/slide" Target="slides/slide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109" Type="http://schemas.openxmlformats.org/officeDocument/2006/relationships/viewProps" Target="viewProps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6" Type="http://schemas.openxmlformats.org/officeDocument/2006/relationships/slide" Target="slides/slide42.xml"/><Relationship Id="rId97" Type="http://schemas.openxmlformats.org/officeDocument/2006/relationships/slide" Target="slides/slide63.xml"/><Relationship Id="rId104" Type="http://schemas.openxmlformats.org/officeDocument/2006/relationships/slide" Target="slides/slide7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Relationship Id="rId92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66" Type="http://schemas.openxmlformats.org/officeDocument/2006/relationships/slide" Target="slides/slide32.xml"/><Relationship Id="rId87" Type="http://schemas.openxmlformats.org/officeDocument/2006/relationships/slide" Target="slides/slide53.xml"/><Relationship Id="rId110" Type="http://schemas.openxmlformats.org/officeDocument/2006/relationships/theme" Target="theme/theme1.xml"/><Relationship Id="rId61" Type="http://schemas.openxmlformats.org/officeDocument/2006/relationships/slide" Target="slides/slide27.xml"/><Relationship Id="rId82" Type="http://schemas.openxmlformats.org/officeDocument/2006/relationships/slide" Target="slides/slide4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56" Type="http://schemas.openxmlformats.org/officeDocument/2006/relationships/slide" Target="slides/slide22.xml"/><Relationship Id="rId77" Type="http://schemas.openxmlformats.org/officeDocument/2006/relationships/slide" Target="slides/slide43.xml"/><Relationship Id="rId100" Type="http://schemas.openxmlformats.org/officeDocument/2006/relationships/slide" Target="slides/slide66.xml"/><Relationship Id="rId105" Type="http://schemas.openxmlformats.org/officeDocument/2006/relationships/slide" Target="slides/slide7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slide" Target="slides/slide38.xml"/><Relationship Id="rId93" Type="http://schemas.openxmlformats.org/officeDocument/2006/relationships/slide" Target="slides/slide59.xml"/><Relationship Id="rId98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2.xml"/><Relationship Id="rId67" Type="http://schemas.openxmlformats.org/officeDocument/2006/relationships/slide" Target="slides/slide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62" Type="http://schemas.openxmlformats.org/officeDocument/2006/relationships/slide" Target="slides/slide28.xml"/><Relationship Id="rId83" Type="http://schemas.openxmlformats.org/officeDocument/2006/relationships/slide" Target="slides/slide49.xml"/><Relationship Id="rId88" Type="http://schemas.openxmlformats.org/officeDocument/2006/relationships/slide" Target="slides/slide54.xml"/><Relationship Id="rId11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1255C9-F847-A440-83FF-7AA254CCB896}" type="doc">
      <dgm:prSet loTypeId="urn:microsoft.com/office/officeart/2005/8/layout/cycle1" loCatId="cycle" qsTypeId="urn:microsoft.com/office/officeart/2005/8/quickstyle/simple4" qsCatId="simple" csTypeId="urn:microsoft.com/office/officeart/2005/8/colors/accent1_2" csCatId="accent1" phldr="1"/>
      <dgm:spPr/>
    </dgm:pt>
    <dgm:pt modelId="{12600BCB-5734-3F4B-9543-0CB09A3EC940}">
      <dgm:prSet phldrT="[Text]" custT="1"/>
      <dgm:spPr>
        <a:xfrm>
          <a:off x="4198328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694C5870-D1B6-4749-AAAC-40AAB1DA82EA}" type="parTrans" cxnId="{24E8EE39-70FF-B84F-8DD2-74F1728207D4}">
      <dgm:prSet/>
      <dgm:spPr/>
      <dgm:t>
        <a:bodyPr/>
        <a:lstStyle/>
        <a:p>
          <a:endParaRPr lang="en-US"/>
        </a:p>
      </dgm:t>
    </dgm:pt>
    <dgm:pt modelId="{B6065800-F57E-6842-B73C-614AFBC2DE05}" type="sibTrans" cxnId="{24E8EE39-70FF-B84F-8DD2-74F1728207D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325DB5A0-FE7A-8245-9663-7B515E4DF4C8}">
      <dgm:prSet phldrT="[Text]" custT="1"/>
      <dgm:spPr>
        <a:xfrm>
          <a:off x="5496848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E2DDA45-C5A5-2D44-BC75-B1BB3E89C39E}" type="parTrans" cxnId="{B110A1D2-E1D2-C04C-8976-779F7F4F66C8}">
      <dgm:prSet/>
      <dgm:spPr/>
      <dgm:t>
        <a:bodyPr/>
        <a:lstStyle/>
        <a:p>
          <a:endParaRPr lang="en-US"/>
        </a:p>
      </dgm:t>
    </dgm:pt>
    <dgm:pt modelId="{54471214-3ABC-B64E-8935-4F53AC7091F5}" type="sibTrans" cxnId="{B110A1D2-E1D2-C04C-8976-779F7F4F66C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81D20D5D-F15B-B844-BCE7-07FE2E88C5B6}">
      <dgm:prSet phldrT="[Text]" custT="1"/>
      <dgm:spPr>
        <a:xfrm>
          <a:off x="6246550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EDD06461-C2E5-A840-A887-FEA1BC169C5B}" type="parTrans" cxnId="{59130A34-B4D6-A044-96F7-5346AB5CB5D8}">
      <dgm:prSet/>
      <dgm:spPr/>
      <dgm:t>
        <a:bodyPr/>
        <a:lstStyle/>
        <a:p>
          <a:endParaRPr lang="en-US"/>
        </a:p>
      </dgm:t>
    </dgm:pt>
    <dgm:pt modelId="{63159F5F-19C4-974F-B4D9-6A8388E3A179}" type="sibTrans" cxnId="{59130A34-B4D6-A044-96F7-5346AB5CB5D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548EBB6-B1A8-4E4A-94F3-38AFF917AA13}">
      <dgm:prSet phldrT="[Text]" custT="1"/>
      <dgm:spPr>
        <a:xfrm>
          <a:off x="6246550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9C2C1551-390F-D644-9FE4-C7360EFD93EC}" type="parTrans" cxnId="{9D179EA7-3A49-544A-83DE-69B7A779502D}">
      <dgm:prSet/>
      <dgm:spPr/>
      <dgm:t>
        <a:bodyPr/>
        <a:lstStyle/>
        <a:p>
          <a:endParaRPr lang="en-US"/>
        </a:p>
      </dgm:t>
    </dgm:pt>
    <dgm:pt modelId="{55B5CCF6-1B65-AC49-B1EC-CD09807E71EF}" type="sibTrans" cxnId="{9D179EA7-3A49-544A-83DE-69B7A779502D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0858D728-97B0-1A41-82DA-1572CE14754F}">
      <dgm:prSet phldrT="[Text]" custT="1"/>
      <dgm:spPr>
        <a:xfrm>
          <a:off x="5496848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01D8312-F9CD-0648-93A1-801EBB18F1C1}" type="parTrans" cxnId="{C71EFA8F-2D9D-B349-9D8F-4C4E8D5A1A88}">
      <dgm:prSet/>
      <dgm:spPr/>
      <dgm:t>
        <a:bodyPr/>
        <a:lstStyle/>
        <a:p>
          <a:endParaRPr lang="en-US"/>
        </a:p>
      </dgm:t>
    </dgm:pt>
    <dgm:pt modelId="{19401D75-4FA1-2642-9C39-67D34D8AB9EC}" type="sibTrans" cxnId="{C71EFA8F-2D9D-B349-9D8F-4C4E8D5A1A88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F73B3211-1799-3F44-92B6-7CEE57ECB2D3}">
      <dgm:prSet phldrT="[Text]" custT="1"/>
      <dgm:spPr>
        <a:xfrm>
          <a:off x="4198328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3185974B-797D-B74A-90E5-50DD4F820E03}" type="parTrans" cxnId="{8BC02790-30A7-8E4F-A35E-2380CA591837}">
      <dgm:prSet/>
      <dgm:spPr/>
      <dgm:t>
        <a:bodyPr/>
        <a:lstStyle/>
        <a:p>
          <a:endParaRPr lang="en-US"/>
        </a:p>
      </dgm:t>
    </dgm:pt>
    <dgm:pt modelId="{580AAA11-E1E4-FC4E-A546-63E521F462A7}" type="sibTrans" cxnId="{8BC02790-30A7-8E4F-A35E-2380CA591837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A9914442-2057-0542-A0EA-F935FCA28993}">
      <dgm:prSet custT="1"/>
      <dgm:spPr>
        <a:xfrm>
          <a:off x="2698925" y="5598850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7C8B2F9C-9DC8-B341-9185-DD1FDBDEC5E5}" type="parTrans" cxnId="{43A2D624-36A7-0349-8165-2080658490D3}">
      <dgm:prSet/>
      <dgm:spPr/>
      <dgm:t>
        <a:bodyPr/>
        <a:lstStyle/>
        <a:p>
          <a:endParaRPr lang="en-US"/>
        </a:p>
      </dgm:t>
    </dgm:pt>
    <dgm:pt modelId="{D805A741-31F4-6D45-A082-4AD4C7B066F1}" type="sibTrans" cxnId="{43A2D624-36A7-0349-8165-2080658490D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5E743FA-081E-B447-B4F2-DEEACC6857BC}">
      <dgm:prSet custT="1"/>
      <dgm:spPr>
        <a:xfrm>
          <a:off x="1400404" y="484914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994F5D2-F751-6249-8BC2-0DA8296759D8}" type="parTrans" cxnId="{6E0A29B9-33A3-8F4D-BBD4-672768354023}">
      <dgm:prSet/>
      <dgm:spPr/>
      <dgm:t>
        <a:bodyPr/>
        <a:lstStyle/>
        <a:p>
          <a:endParaRPr lang="en-US"/>
        </a:p>
      </dgm:t>
    </dgm:pt>
    <dgm:pt modelId="{B7792F1E-795A-8A40-9AF9-CBB036406804}" type="sibTrans" cxnId="{6E0A29B9-33A3-8F4D-BBD4-672768354023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31AD6AD-68AD-1F4D-802F-C6CD780A0CDB}">
      <dgm:prSet custT="1"/>
      <dgm:spPr>
        <a:xfrm>
          <a:off x="650703" y="3550628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1C7C9849-E661-3747-A64F-D6BD82FBC8C6}" type="parTrans" cxnId="{B263D5DB-FD9A-F845-A29A-1C25305A814B}">
      <dgm:prSet/>
      <dgm:spPr/>
      <dgm:t>
        <a:bodyPr/>
        <a:lstStyle/>
        <a:p>
          <a:endParaRPr lang="en-US"/>
        </a:p>
      </dgm:t>
    </dgm:pt>
    <dgm:pt modelId="{591E9484-33B2-714C-AA5D-D47E80DA12F9}" type="sibTrans" cxnId="{B263D5DB-FD9A-F845-A29A-1C25305A814B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D7E87DE1-03EB-D748-89C5-D76845DF9F58}">
      <dgm:prSet custT="1"/>
      <dgm:spPr>
        <a:xfrm>
          <a:off x="650703" y="2051225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08AD16C4-82BB-C248-8EBD-2C05A46AF859}" type="parTrans" cxnId="{4C3DD547-D047-9D45-828F-C7C94046F4A6}">
      <dgm:prSet/>
      <dgm:spPr/>
      <dgm:t>
        <a:bodyPr/>
        <a:lstStyle/>
        <a:p>
          <a:endParaRPr lang="en-US"/>
        </a:p>
      </dgm:t>
    </dgm:pt>
    <dgm:pt modelId="{6533DBF9-2933-D44A-B9F0-8FC24EC06F20}" type="sibTrans" cxnId="{4C3DD547-D047-9D45-828F-C7C94046F4A6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610909C5-6334-264F-93E0-189A71FB6993}">
      <dgm:prSet custT="1"/>
      <dgm:spPr>
        <a:xfrm>
          <a:off x="1400404" y="752704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BAA50C28-F269-4F4D-892E-94581FC50AB9}" type="parTrans" cxnId="{7E3437C4-CA9E-744B-A10C-AB226D685EF4}">
      <dgm:prSet/>
      <dgm:spPr/>
      <dgm:t>
        <a:bodyPr/>
        <a:lstStyle/>
        <a:p>
          <a:endParaRPr lang="en-US"/>
        </a:p>
      </dgm:t>
    </dgm:pt>
    <dgm:pt modelId="{C62D126D-D94F-0A45-AAB3-A4A2804A9AA5}" type="sibTrans" cxnId="{7E3437C4-CA9E-744B-A10C-AB226D685EF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527799A3-6798-F14C-9108-A99B044124B3}">
      <dgm:prSet custT="1"/>
      <dgm:spPr>
        <a:xfrm>
          <a:off x="2698925" y="3003"/>
          <a:ext cx="722746" cy="722746"/>
        </a:xfrm>
        <a:noFill/>
        <a:ln>
          <a:noFill/>
        </a:ln>
        <a:effectLst/>
      </dgm:spPr>
      <dgm:t>
        <a:bodyPr/>
        <a:lstStyle/>
        <a:p>
          <a:r>
            <a:rPr 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gm:t>
    </dgm:pt>
    <dgm:pt modelId="{4C8AC837-DBAA-5F48-BFFA-88B3F17800FA}" type="parTrans" cxnId="{8473CCC9-3CE8-2541-BD76-1510DC4C2444}">
      <dgm:prSet/>
      <dgm:spPr/>
      <dgm:t>
        <a:bodyPr/>
        <a:lstStyle/>
        <a:p>
          <a:endParaRPr lang="en-US"/>
        </a:p>
      </dgm:t>
    </dgm:pt>
    <dgm:pt modelId="{CCCC52AB-CFB4-904A-B94C-E1998826B4F9}" type="sibTrans" cxnId="{8473CCC9-3CE8-2541-BD76-1510DC4C2444}">
      <dgm:prSet/>
      <dgm:spPr>
        <a:xfrm>
          <a:off x="760696" y="112996"/>
          <a:ext cx="6098607" cy="6098607"/>
        </a:xfr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endParaRPr lang="en-US"/>
        </a:p>
      </dgm:t>
    </dgm:pt>
    <dgm:pt modelId="{974F300E-4386-5845-9047-D2E50BE5B9DF}" type="pres">
      <dgm:prSet presAssocID="{8E1255C9-F847-A440-83FF-7AA254CCB896}" presName="cycle" presStyleCnt="0">
        <dgm:presLayoutVars>
          <dgm:dir/>
          <dgm:resizeHandles val="exact"/>
        </dgm:presLayoutVars>
      </dgm:prSet>
      <dgm:spPr/>
    </dgm:pt>
    <dgm:pt modelId="{BF1A72C0-4F23-214E-B2C0-EC3432C35438}" type="pres">
      <dgm:prSet presAssocID="{12600BCB-5734-3F4B-9543-0CB09A3EC940}" presName="dummy" presStyleCnt="0"/>
      <dgm:spPr/>
    </dgm:pt>
    <dgm:pt modelId="{92DA8A36-05F4-4B4C-B207-6FB4CBC9688F}" type="pres">
      <dgm:prSet presAssocID="{12600BCB-5734-3F4B-9543-0CB09A3EC940}" presName="node" presStyleLbl="revTx" presStyleIdx="0" presStyleCnt="12" custScaleX="235352">
        <dgm:presLayoutVars>
          <dgm:bulletEnabled val="1"/>
        </dgm:presLayoutVars>
      </dgm:prSet>
      <dgm:spPr>
        <a:prstGeom prst="rect">
          <a:avLst/>
        </a:prstGeom>
      </dgm:spPr>
    </dgm:pt>
    <dgm:pt modelId="{2990F259-A510-7044-A15A-189FB55AE5CB}" type="pres">
      <dgm:prSet presAssocID="{B6065800-F57E-6842-B73C-614AFBC2DE05}" presName="sibTrans" presStyleLbl="node1" presStyleIdx="0" presStyleCnt="12"/>
      <dgm:spPr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</dgm:spPr>
    </dgm:pt>
    <dgm:pt modelId="{A7A1548F-03D0-7F43-8C4C-631804CE4126}" type="pres">
      <dgm:prSet presAssocID="{325DB5A0-FE7A-8245-9663-7B515E4DF4C8}" presName="dummy" presStyleCnt="0"/>
      <dgm:spPr/>
    </dgm:pt>
    <dgm:pt modelId="{EAEA7D1D-8D8A-4A4B-812D-D24179AFED27}" type="pres">
      <dgm:prSet presAssocID="{325DB5A0-FE7A-8245-9663-7B515E4DF4C8}" presName="node" presStyleLbl="revTx" presStyleIdx="1" presStyleCnt="12" custScaleX="192316">
        <dgm:presLayoutVars>
          <dgm:bulletEnabled val="1"/>
        </dgm:presLayoutVars>
      </dgm:prSet>
      <dgm:spPr>
        <a:prstGeom prst="rect">
          <a:avLst/>
        </a:prstGeom>
      </dgm:spPr>
    </dgm:pt>
    <dgm:pt modelId="{2257407E-2335-6E46-9533-50F1A4869162}" type="pres">
      <dgm:prSet presAssocID="{54471214-3ABC-B64E-8935-4F53AC7091F5}" presName="sibTrans" presStyleLbl="node1" presStyleIdx="1" presStyleCnt="12"/>
      <dgm:spPr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</dgm:spPr>
    </dgm:pt>
    <dgm:pt modelId="{3467B5D4-61EB-4C46-BB87-881C0920F2D1}" type="pres">
      <dgm:prSet presAssocID="{81D20D5D-F15B-B844-BCE7-07FE2E88C5B6}" presName="dummy" presStyleCnt="0"/>
      <dgm:spPr/>
    </dgm:pt>
    <dgm:pt modelId="{2467F156-8EB3-F044-8664-8B186FD19D40}" type="pres">
      <dgm:prSet presAssocID="{81D20D5D-F15B-B844-BCE7-07FE2E88C5B6}" presName="node" presStyleLbl="revTx" presStyleIdx="2" presStyleCnt="12" custScaleX="216806">
        <dgm:presLayoutVars>
          <dgm:bulletEnabled val="1"/>
        </dgm:presLayoutVars>
      </dgm:prSet>
      <dgm:spPr>
        <a:prstGeom prst="rect">
          <a:avLst/>
        </a:prstGeom>
      </dgm:spPr>
    </dgm:pt>
    <dgm:pt modelId="{DC85BF06-3190-2C49-B38C-CC01414F9567}" type="pres">
      <dgm:prSet presAssocID="{63159F5F-19C4-974F-B4D9-6A8388E3A179}" presName="sibTrans" presStyleLbl="node1" presStyleIdx="2" presStyleCnt="12"/>
      <dgm:spPr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</dgm:spPr>
    </dgm:pt>
    <dgm:pt modelId="{818521AB-CB19-3245-AC47-32330EC1D05A}" type="pres">
      <dgm:prSet presAssocID="{D548EBB6-B1A8-4E4A-94F3-38AFF917AA13}" presName="dummy" presStyleCnt="0"/>
      <dgm:spPr/>
    </dgm:pt>
    <dgm:pt modelId="{A85B6194-0CD3-0046-9C07-12EA626BEFA3}" type="pres">
      <dgm:prSet presAssocID="{D548EBB6-B1A8-4E4A-94F3-38AFF917AA13}" presName="node" presStyleLbl="revTx" presStyleIdx="3" presStyleCnt="12" custScaleX="211950">
        <dgm:presLayoutVars>
          <dgm:bulletEnabled val="1"/>
        </dgm:presLayoutVars>
      </dgm:prSet>
      <dgm:spPr>
        <a:prstGeom prst="rect">
          <a:avLst/>
        </a:prstGeom>
      </dgm:spPr>
    </dgm:pt>
    <dgm:pt modelId="{76EDA6DC-5A32-7640-86D9-A3D1F65AC2D3}" type="pres">
      <dgm:prSet presAssocID="{55B5CCF6-1B65-AC49-B1EC-CD09807E71EF}" presName="sibTrans" presStyleLbl="node1" presStyleIdx="3" presStyleCnt="12"/>
      <dgm:spPr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</dgm:spPr>
    </dgm:pt>
    <dgm:pt modelId="{5FEB966B-5E78-494C-B5A1-6F18B3A362B7}" type="pres">
      <dgm:prSet presAssocID="{0858D728-97B0-1A41-82DA-1572CE14754F}" presName="dummy" presStyleCnt="0"/>
      <dgm:spPr/>
    </dgm:pt>
    <dgm:pt modelId="{9BE0E30D-6CC1-3143-BC4A-4FF2C5039316}" type="pres">
      <dgm:prSet presAssocID="{0858D728-97B0-1A41-82DA-1572CE14754F}" presName="node" presStyleLbl="revTx" presStyleIdx="4" presStyleCnt="12" custScaleX="250719">
        <dgm:presLayoutVars>
          <dgm:bulletEnabled val="1"/>
        </dgm:presLayoutVars>
      </dgm:prSet>
      <dgm:spPr>
        <a:prstGeom prst="rect">
          <a:avLst/>
        </a:prstGeom>
      </dgm:spPr>
    </dgm:pt>
    <dgm:pt modelId="{37E24780-EDFC-1D4D-B756-C90BE821441B}" type="pres">
      <dgm:prSet presAssocID="{19401D75-4FA1-2642-9C39-67D34D8AB9EC}" presName="sibTrans" presStyleLbl="node1" presStyleIdx="4" presStyleCnt="12"/>
      <dgm:spPr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</dgm:spPr>
    </dgm:pt>
    <dgm:pt modelId="{788B510C-5C6F-7E4F-BD2A-4B0F37349509}" type="pres">
      <dgm:prSet presAssocID="{F73B3211-1799-3F44-92B6-7CEE57ECB2D3}" presName="dummy" presStyleCnt="0"/>
      <dgm:spPr/>
    </dgm:pt>
    <dgm:pt modelId="{BF6C208F-01F8-574D-980A-D40F886CF760}" type="pres">
      <dgm:prSet presAssocID="{F73B3211-1799-3F44-92B6-7CEE57ECB2D3}" presName="node" presStyleLbl="revTx" presStyleIdx="5" presStyleCnt="12" custScaleX="209410">
        <dgm:presLayoutVars>
          <dgm:bulletEnabled val="1"/>
        </dgm:presLayoutVars>
      </dgm:prSet>
      <dgm:spPr>
        <a:prstGeom prst="rect">
          <a:avLst/>
        </a:prstGeom>
      </dgm:spPr>
    </dgm:pt>
    <dgm:pt modelId="{DAE7F6D9-575B-6C47-9F2C-6177EB4BA541}" type="pres">
      <dgm:prSet presAssocID="{580AAA11-E1E4-FC4E-A546-63E521F462A7}" presName="sibTrans" presStyleLbl="node1" presStyleIdx="5" presStyleCnt="12"/>
      <dgm:spPr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</dgm:spPr>
    </dgm:pt>
    <dgm:pt modelId="{3AD74439-13B4-6B4C-A74C-96BE28333D49}" type="pres">
      <dgm:prSet presAssocID="{A9914442-2057-0542-A0EA-F935FCA28993}" presName="dummy" presStyleCnt="0"/>
      <dgm:spPr/>
    </dgm:pt>
    <dgm:pt modelId="{B4CE740F-E5F8-1040-9068-3C0CA6A81D60}" type="pres">
      <dgm:prSet presAssocID="{A9914442-2057-0542-A0EA-F935FCA28993}" presName="node" presStyleLbl="revTx" presStyleIdx="6" presStyleCnt="12" custScaleX="160431">
        <dgm:presLayoutVars>
          <dgm:bulletEnabled val="1"/>
        </dgm:presLayoutVars>
      </dgm:prSet>
      <dgm:spPr>
        <a:prstGeom prst="rect">
          <a:avLst/>
        </a:prstGeom>
      </dgm:spPr>
    </dgm:pt>
    <dgm:pt modelId="{7D368AA8-A897-6A44-B2ED-5420DBBF55CD}" type="pres">
      <dgm:prSet presAssocID="{D805A741-31F4-6D45-A082-4AD4C7B066F1}" presName="sibTrans" presStyleLbl="node1" presStyleIdx="6" presStyleCnt="12"/>
      <dgm:spPr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</dgm:spPr>
    </dgm:pt>
    <dgm:pt modelId="{256A8A82-B1CB-EF43-AB66-A3D1C8A54B59}" type="pres">
      <dgm:prSet presAssocID="{55E743FA-081E-B447-B4F2-DEEACC6857BC}" presName="dummy" presStyleCnt="0"/>
      <dgm:spPr/>
    </dgm:pt>
    <dgm:pt modelId="{36444405-91CC-BC45-909E-8AE477F1EC7C}" type="pres">
      <dgm:prSet presAssocID="{55E743FA-081E-B447-B4F2-DEEACC6857BC}" presName="node" presStyleLbl="revTx" presStyleIdx="7" presStyleCnt="12" custScaleX="218258">
        <dgm:presLayoutVars>
          <dgm:bulletEnabled val="1"/>
        </dgm:presLayoutVars>
      </dgm:prSet>
      <dgm:spPr>
        <a:prstGeom prst="rect">
          <a:avLst/>
        </a:prstGeom>
      </dgm:spPr>
    </dgm:pt>
    <dgm:pt modelId="{0EBEA1BD-8C57-A847-A4A1-BD492A397D4A}" type="pres">
      <dgm:prSet presAssocID="{B7792F1E-795A-8A40-9AF9-CBB036406804}" presName="sibTrans" presStyleLbl="node1" presStyleIdx="7" presStyleCnt="12"/>
      <dgm:spPr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</dgm:spPr>
    </dgm:pt>
    <dgm:pt modelId="{A1257670-91AA-B74E-AFCB-48382C466D43}" type="pres">
      <dgm:prSet presAssocID="{931AD6AD-68AD-1F4D-802F-C6CD780A0CDB}" presName="dummy" presStyleCnt="0"/>
      <dgm:spPr/>
    </dgm:pt>
    <dgm:pt modelId="{19DCBC3D-EF34-4444-B52C-E59D1C44CC9D}" type="pres">
      <dgm:prSet presAssocID="{931AD6AD-68AD-1F4D-802F-C6CD780A0CDB}" presName="node" presStyleLbl="revTx" presStyleIdx="8" presStyleCnt="12" custScaleX="221150">
        <dgm:presLayoutVars>
          <dgm:bulletEnabled val="1"/>
        </dgm:presLayoutVars>
      </dgm:prSet>
      <dgm:spPr>
        <a:prstGeom prst="rect">
          <a:avLst/>
        </a:prstGeom>
      </dgm:spPr>
    </dgm:pt>
    <dgm:pt modelId="{CDA9BE8C-41E5-BF45-BAB4-5B91BDDEFF8D}" type="pres">
      <dgm:prSet presAssocID="{591E9484-33B2-714C-AA5D-D47E80DA12F9}" presName="sibTrans" presStyleLbl="node1" presStyleIdx="8" presStyleCnt="12"/>
      <dgm:spPr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</dgm:spPr>
    </dgm:pt>
    <dgm:pt modelId="{731680F6-F070-374C-97C4-FB0156E03231}" type="pres">
      <dgm:prSet presAssocID="{D7E87DE1-03EB-D748-89C5-D76845DF9F58}" presName="dummy" presStyleCnt="0"/>
      <dgm:spPr/>
    </dgm:pt>
    <dgm:pt modelId="{12C576B8-5B2D-B04B-98C4-29D5E499FD83}" type="pres">
      <dgm:prSet presAssocID="{D7E87DE1-03EB-D748-89C5-D76845DF9F58}" presName="node" presStyleLbl="revTx" presStyleIdx="9" presStyleCnt="12" custScaleX="223834">
        <dgm:presLayoutVars>
          <dgm:bulletEnabled val="1"/>
        </dgm:presLayoutVars>
      </dgm:prSet>
      <dgm:spPr>
        <a:prstGeom prst="rect">
          <a:avLst/>
        </a:prstGeom>
      </dgm:spPr>
    </dgm:pt>
    <dgm:pt modelId="{C4FE94AE-AFAE-8743-9525-171FDA850E0F}" type="pres">
      <dgm:prSet presAssocID="{6533DBF9-2933-D44A-B9F0-8FC24EC06F20}" presName="sibTrans" presStyleLbl="node1" presStyleIdx="9" presStyleCnt="12"/>
      <dgm:spPr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</dgm:spPr>
    </dgm:pt>
    <dgm:pt modelId="{FBD4D212-3E98-9843-8795-297F9EDDD657}" type="pres">
      <dgm:prSet presAssocID="{610909C5-6334-264F-93E0-189A71FB6993}" presName="dummy" presStyleCnt="0"/>
      <dgm:spPr/>
    </dgm:pt>
    <dgm:pt modelId="{54CDBF4B-9D09-3242-A1D5-0506BD1712C5}" type="pres">
      <dgm:prSet presAssocID="{610909C5-6334-264F-93E0-189A71FB6993}" presName="node" presStyleLbl="revTx" presStyleIdx="10" presStyleCnt="12" custScaleX="204809">
        <dgm:presLayoutVars>
          <dgm:bulletEnabled val="1"/>
        </dgm:presLayoutVars>
      </dgm:prSet>
      <dgm:spPr>
        <a:prstGeom prst="rect">
          <a:avLst/>
        </a:prstGeom>
      </dgm:spPr>
    </dgm:pt>
    <dgm:pt modelId="{49452468-AA65-834B-B75D-72A0A7810E13}" type="pres">
      <dgm:prSet presAssocID="{C62D126D-D94F-0A45-AAB3-A4A2804A9AA5}" presName="sibTrans" presStyleLbl="node1" presStyleIdx="10" presStyleCnt="12"/>
      <dgm:spPr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</dgm:spPr>
    </dgm:pt>
    <dgm:pt modelId="{B0C742D0-6463-FF41-BE88-36D0AF1ED5D5}" type="pres">
      <dgm:prSet presAssocID="{527799A3-6798-F14C-9108-A99B044124B3}" presName="dummy" presStyleCnt="0"/>
      <dgm:spPr/>
    </dgm:pt>
    <dgm:pt modelId="{CE064FAD-9527-C04A-986D-ADE7F29D4AAF}" type="pres">
      <dgm:prSet presAssocID="{527799A3-6798-F14C-9108-A99B044124B3}" presName="node" presStyleLbl="revTx" presStyleIdx="11" presStyleCnt="12" custScaleX="91262" custRadScaleRad="100461" custRadScaleInc="-9508">
        <dgm:presLayoutVars>
          <dgm:bulletEnabled val="1"/>
        </dgm:presLayoutVars>
      </dgm:prSet>
      <dgm:spPr>
        <a:prstGeom prst="rect">
          <a:avLst/>
        </a:prstGeom>
      </dgm:spPr>
    </dgm:pt>
    <dgm:pt modelId="{7C0589C6-43EC-854D-966B-B0C5FE9A8192}" type="pres">
      <dgm:prSet presAssocID="{CCCC52AB-CFB4-904A-B94C-E1998826B4F9}" presName="sibTrans" presStyleLbl="node1" presStyleIdx="11" presStyleCnt="12"/>
      <dgm:spPr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</dgm:spPr>
    </dgm:pt>
  </dgm:ptLst>
  <dgm:cxnLst>
    <dgm:cxn modelId="{CE149D01-1A88-4E3B-86F3-8C716E284273}" type="presOf" srcId="{B7792F1E-795A-8A40-9AF9-CBB036406804}" destId="{0EBEA1BD-8C57-A847-A4A1-BD492A397D4A}" srcOrd="0" destOrd="0" presId="urn:microsoft.com/office/officeart/2005/8/layout/cycle1"/>
    <dgm:cxn modelId="{92D00C0C-093D-417F-9A2B-27825E8395BF}" type="presOf" srcId="{D548EBB6-B1A8-4E4A-94F3-38AFF917AA13}" destId="{A85B6194-0CD3-0046-9C07-12EA626BEFA3}" srcOrd="0" destOrd="0" presId="urn:microsoft.com/office/officeart/2005/8/layout/cycle1"/>
    <dgm:cxn modelId="{FB255C12-1D72-49F7-B3E6-41559BEE2531}" type="presOf" srcId="{CCCC52AB-CFB4-904A-B94C-E1998826B4F9}" destId="{7C0589C6-43EC-854D-966B-B0C5FE9A8192}" srcOrd="0" destOrd="0" presId="urn:microsoft.com/office/officeart/2005/8/layout/cycle1"/>
    <dgm:cxn modelId="{94FED81C-42D5-45C5-8D22-1B3575DD229C}" type="presOf" srcId="{931AD6AD-68AD-1F4D-802F-C6CD780A0CDB}" destId="{19DCBC3D-EF34-4444-B52C-E59D1C44CC9D}" srcOrd="0" destOrd="0" presId="urn:microsoft.com/office/officeart/2005/8/layout/cycle1"/>
    <dgm:cxn modelId="{35AB1F22-A0BE-44D8-8B64-3CE7AA7A344D}" type="presOf" srcId="{63159F5F-19C4-974F-B4D9-6A8388E3A179}" destId="{DC85BF06-3190-2C49-B38C-CC01414F9567}" srcOrd="0" destOrd="0" presId="urn:microsoft.com/office/officeart/2005/8/layout/cycle1"/>
    <dgm:cxn modelId="{43A2D624-36A7-0349-8165-2080658490D3}" srcId="{8E1255C9-F847-A440-83FF-7AA254CCB896}" destId="{A9914442-2057-0542-A0EA-F935FCA28993}" srcOrd="6" destOrd="0" parTransId="{7C8B2F9C-9DC8-B341-9185-DD1FDBDEC5E5}" sibTransId="{D805A741-31F4-6D45-A082-4AD4C7B066F1}"/>
    <dgm:cxn modelId="{A80A462B-22BB-4FA4-9B2D-FD1C6ECB57BF}" type="presOf" srcId="{610909C5-6334-264F-93E0-189A71FB6993}" destId="{54CDBF4B-9D09-3242-A1D5-0506BD1712C5}" srcOrd="0" destOrd="0" presId="urn:microsoft.com/office/officeart/2005/8/layout/cycle1"/>
    <dgm:cxn modelId="{B3D0212C-94CA-4307-8A62-57B32508680D}" type="presOf" srcId="{591E9484-33B2-714C-AA5D-D47E80DA12F9}" destId="{CDA9BE8C-41E5-BF45-BAB4-5B91BDDEFF8D}" srcOrd="0" destOrd="0" presId="urn:microsoft.com/office/officeart/2005/8/layout/cycle1"/>
    <dgm:cxn modelId="{59130A34-B4D6-A044-96F7-5346AB5CB5D8}" srcId="{8E1255C9-F847-A440-83FF-7AA254CCB896}" destId="{81D20D5D-F15B-B844-BCE7-07FE2E88C5B6}" srcOrd="2" destOrd="0" parTransId="{EDD06461-C2E5-A840-A887-FEA1BC169C5B}" sibTransId="{63159F5F-19C4-974F-B4D9-6A8388E3A179}"/>
    <dgm:cxn modelId="{24E8EE39-70FF-B84F-8DD2-74F1728207D4}" srcId="{8E1255C9-F847-A440-83FF-7AA254CCB896}" destId="{12600BCB-5734-3F4B-9543-0CB09A3EC940}" srcOrd="0" destOrd="0" parTransId="{694C5870-D1B6-4749-AAAC-40AAB1DA82EA}" sibTransId="{B6065800-F57E-6842-B73C-614AFBC2DE05}"/>
    <dgm:cxn modelId="{F9083C3E-6DE0-4D42-A1E7-FA88E1C2F08F}" type="presOf" srcId="{D805A741-31F4-6D45-A082-4AD4C7B066F1}" destId="{7D368AA8-A897-6A44-B2ED-5420DBBF55CD}" srcOrd="0" destOrd="0" presId="urn:microsoft.com/office/officeart/2005/8/layout/cycle1"/>
    <dgm:cxn modelId="{7BFFA741-9D86-4B47-A23B-DE3102061174}" type="presOf" srcId="{325DB5A0-FE7A-8245-9663-7B515E4DF4C8}" destId="{EAEA7D1D-8D8A-4A4B-812D-D24179AFED27}" srcOrd="0" destOrd="0" presId="urn:microsoft.com/office/officeart/2005/8/layout/cycle1"/>
    <dgm:cxn modelId="{4C3DD547-D047-9D45-828F-C7C94046F4A6}" srcId="{8E1255C9-F847-A440-83FF-7AA254CCB896}" destId="{D7E87DE1-03EB-D748-89C5-D76845DF9F58}" srcOrd="9" destOrd="0" parTransId="{08AD16C4-82BB-C248-8EBD-2C05A46AF859}" sibTransId="{6533DBF9-2933-D44A-B9F0-8FC24EC06F20}"/>
    <dgm:cxn modelId="{80861A64-1673-41B7-ADC5-40CB88D774FC}" type="presOf" srcId="{12600BCB-5734-3F4B-9543-0CB09A3EC940}" destId="{92DA8A36-05F4-4B4C-B207-6FB4CBC9688F}" srcOrd="0" destOrd="0" presId="urn:microsoft.com/office/officeart/2005/8/layout/cycle1"/>
    <dgm:cxn modelId="{D1B48364-2156-402B-A66D-F275F1A0757B}" type="presOf" srcId="{19401D75-4FA1-2642-9C39-67D34D8AB9EC}" destId="{37E24780-EDFC-1D4D-B756-C90BE821441B}" srcOrd="0" destOrd="0" presId="urn:microsoft.com/office/officeart/2005/8/layout/cycle1"/>
    <dgm:cxn modelId="{481C206C-E9BD-41AD-AE7E-ADE107640622}" type="presOf" srcId="{D7E87DE1-03EB-D748-89C5-D76845DF9F58}" destId="{12C576B8-5B2D-B04B-98C4-29D5E499FD83}" srcOrd="0" destOrd="0" presId="urn:microsoft.com/office/officeart/2005/8/layout/cycle1"/>
    <dgm:cxn modelId="{DF4C5783-A267-4BD8-8DE5-5B4268ED7049}" type="presOf" srcId="{F73B3211-1799-3F44-92B6-7CEE57ECB2D3}" destId="{BF6C208F-01F8-574D-980A-D40F886CF760}" srcOrd="0" destOrd="0" presId="urn:microsoft.com/office/officeart/2005/8/layout/cycle1"/>
    <dgm:cxn modelId="{12F9F286-EE13-4919-A420-B34C5614CD8E}" type="presOf" srcId="{A9914442-2057-0542-A0EA-F935FCA28993}" destId="{B4CE740F-E5F8-1040-9068-3C0CA6A81D60}" srcOrd="0" destOrd="0" presId="urn:microsoft.com/office/officeart/2005/8/layout/cycle1"/>
    <dgm:cxn modelId="{FA01CD87-F369-4F51-BA56-F460455B6281}" type="presOf" srcId="{55B5CCF6-1B65-AC49-B1EC-CD09807E71EF}" destId="{76EDA6DC-5A32-7640-86D9-A3D1F65AC2D3}" srcOrd="0" destOrd="0" presId="urn:microsoft.com/office/officeart/2005/8/layout/cycle1"/>
    <dgm:cxn modelId="{C71EFA8F-2D9D-B349-9D8F-4C4E8D5A1A88}" srcId="{8E1255C9-F847-A440-83FF-7AA254CCB896}" destId="{0858D728-97B0-1A41-82DA-1572CE14754F}" srcOrd="4" destOrd="0" parTransId="{101D8312-F9CD-0648-93A1-801EBB18F1C1}" sibTransId="{19401D75-4FA1-2642-9C39-67D34D8AB9EC}"/>
    <dgm:cxn modelId="{8BC02790-30A7-8E4F-A35E-2380CA591837}" srcId="{8E1255C9-F847-A440-83FF-7AA254CCB896}" destId="{F73B3211-1799-3F44-92B6-7CEE57ECB2D3}" srcOrd="5" destOrd="0" parTransId="{3185974B-797D-B74A-90E5-50DD4F820E03}" sibTransId="{580AAA11-E1E4-FC4E-A546-63E521F462A7}"/>
    <dgm:cxn modelId="{F2F9AA96-70DE-4915-9DDD-615302D4ABAF}" type="presOf" srcId="{C62D126D-D94F-0A45-AAB3-A4A2804A9AA5}" destId="{49452468-AA65-834B-B75D-72A0A7810E13}" srcOrd="0" destOrd="0" presId="urn:microsoft.com/office/officeart/2005/8/layout/cycle1"/>
    <dgm:cxn modelId="{6CE43A9A-D5D6-41CD-BB13-65E914FFFF9E}" type="presOf" srcId="{8E1255C9-F847-A440-83FF-7AA254CCB896}" destId="{974F300E-4386-5845-9047-D2E50BE5B9DF}" srcOrd="0" destOrd="0" presId="urn:microsoft.com/office/officeart/2005/8/layout/cycle1"/>
    <dgm:cxn modelId="{762D35A2-42DF-4330-919C-9FBFEFD2F8D1}" type="presOf" srcId="{54471214-3ABC-B64E-8935-4F53AC7091F5}" destId="{2257407E-2335-6E46-9533-50F1A4869162}" srcOrd="0" destOrd="0" presId="urn:microsoft.com/office/officeart/2005/8/layout/cycle1"/>
    <dgm:cxn modelId="{9D179EA7-3A49-544A-83DE-69B7A779502D}" srcId="{8E1255C9-F847-A440-83FF-7AA254CCB896}" destId="{D548EBB6-B1A8-4E4A-94F3-38AFF917AA13}" srcOrd="3" destOrd="0" parTransId="{9C2C1551-390F-D644-9FE4-C7360EFD93EC}" sibTransId="{55B5CCF6-1B65-AC49-B1EC-CD09807E71EF}"/>
    <dgm:cxn modelId="{0BCC27B0-2286-4757-9F00-F085D53845A6}" type="presOf" srcId="{B6065800-F57E-6842-B73C-614AFBC2DE05}" destId="{2990F259-A510-7044-A15A-189FB55AE5CB}" srcOrd="0" destOrd="0" presId="urn:microsoft.com/office/officeart/2005/8/layout/cycle1"/>
    <dgm:cxn modelId="{DA6D29B6-6A5D-4A94-8EBD-CD38C4DC7F83}" type="presOf" srcId="{55E743FA-081E-B447-B4F2-DEEACC6857BC}" destId="{36444405-91CC-BC45-909E-8AE477F1EC7C}" srcOrd="0" destOrd="0" presId="urn:microsoft.com/office/officeart/2005/8/layout/cycle1"/>
    <dgm:cxn modelId="{6E0A29B9-33A3-8F4D-BBD4-672768354023}" srcId="{8E1255C9-F847-A440-83FF-7AA254CCB896}" destId="{55E743FA-081E-B447-B4F2-DEEACC6857BC}" srcOrd="7" destOrd="0" parTransId="{4994F5D2-F751-6249-8BC2-0DA8296759D8}" sibTransId="{B7792F1E-795A-8A40-9AF9-CBB036406804}"/>
    <dgm:cxn modelId="{7E3437C4-CA9E-744B-A10C-AB226D685EF4}" srcId="{8E1255C9-F847-A440-83FF-7AA254CCB896}" destId="{610909C5-6334-264F-93E0-189A71FB6993}" srcOrd="10" destOrd="0" parTransId="{BAA50C28-F269-4F4D-892E-94581FC50AB9}" sibTransId="{C62D126D-D94F-0A45-AAB3-A4A2804A9AA5}"/>
    <dgm:cxn modelId="{8473CCC9-3CE8-2541-BD76-1510DC4C2444}" srcId="{8E1255C9-F847-A440-83FF-7AA254CCB896}" destId="{527799A3-6798-F14C-9108-A99B044124B3}" srcOrd="11" destOrd="0" parTransId="{4C8AC837-DBAA-5F48-BFFA-88B3F17800FA}" sibTransId="{CCCC52AB-CFB4-904A-B94C-E1998826B4F9}"/>
    <dgm:cxn modelId="{7F76D9CA-8EBB-4ED1-9CDA-11DED33EC77B}" type="presOf" srcId="{0858D728-97B0-1A41-82DA-1572CE14754F}" destId="{9BE0E30D-6CC1-3143-BC4A-4FF2C5039316}" srcOrd="0" destOrd="0" presId="urn:microsoft.com/office/officeart/2005/8/layout/cycle1"/>
    <dgm:cxn modelId="{98E9AECF-DF08-47EE-8D50-79B562EFCDC1}" type="presOf" srcId="{580AAA11-E1E4-FC4E-A546-63E521F462A7}" destId="{DAE7F6D9-575B-6C47-9F2C-6177EB4BA541}" srcOrd="0" destOrd="0" presId="urn:microsoft.com/office/officeart/2005/8/layout/cycle1"/>
    <dgm:cxn modelId="{B110A1D2-E1D2-C04C-8976-779F7F4F66C8}" srcId="{8E1255C9-F847-A440-83FF-7AA254CCB896}" destId="{325DB5A0-FE7A-8245-9663-7B515E4DF4C8}" srcOrd="1" destOrd="0" parTransId="{4E2DDA45-C5A5-2D44-BC75-B1BB3E89C39E}" sibTransId="{54471214-3ABC-B64E-8935-4F53AC7091F5}"/>
    <dgm:cxn modelId="{973E25DA-4584-45B5-AAF9-00135B57D130}" type="presOf" srcId="{81D20D5D-F15B-B844-BCE7-07FE2E88C5B6}" destId="{2467F156-8EB3-F044-8664-8B186FD19D40}" srcOrd="0" destOrd="0" presId="urn:microsoft.com/office/officeart/2005/8/layout/cycle1"/>
    <dgm:cxn modelId="{B263D5DB-FD9A-F845-A29A-1C25305A814B}" srcId="{8E1255C9-F847-A440-83FF-7AA254CCB896}" destId="{931AD6AD-68AD-1F4D-802F-C6CD780A0CDB}" srcOrd="8" destOrd="0" parTransId="{1C7C9849-E661-3747-A64F-D6BD82FBC8C6}" sibTransId="{591E9484-33B2-714C-AA5D-D47E80DA12F9}"/>
    <dgm:cxn modelId="{D6E8D9F0-44E7-4AA1-99CC-DBE80F37A5A9}" type="presOf" srcId="{527799A3-6798-F14C-9108-A99B044124B3}" destId="{CE064FAD-9527-C04A-986D-ADE7F29D4AAF}" srcOrd="0" destOrd="0" presId="urn:microsoft.com/office/officeart/2005/8/layout/cycle1"/>
    <dgm:cxn modelId="{4A7A1CF6-D5CE-47E3-9E67-3B79A6B22074}" type="presOf" srcId="{6533DBF9-2933-D44A-B9F0-8FC24EC06F20}" destId="{C4FE94AE-AFAE-8743-9525-171FDA850E0F}" srcOrd="0" destOrd="0" presId="urn:microsoft.com/office/officeart/2005/8/layout/cycle1"/>
    <dgm:cxn modelId="{446B303E-35BB-4BEB-BFC1-AEA02778F8E4}" type="presParOf" srcId="{974F300E-4386-5845-9047-D2E50BE5B9DF}" destId="{BF1A72C0-4F23-214E-B2C0-EC3432C35438}" srcOrd="0" destOrd="0" presId="urn:microsoft.com/office/officeart/2005/8/layout/cycle1"/>
    <dgm:cxn modelId="{79BA5175-2E1D-4A5B-B7B8-0A1794F2A8A5}" type="presParOf" srcId="{974F300E-4386-5845-9047-D2E50BE5B9DF}" destId="{92DA8A36-05F4-4B4C-B207-6FB4CBC9688F}" srcOrd="1" destOrd="0" presId="urn:microsoft.com/office/officeart/2005/8/layout/cycle1"/>
    <dgm:cxn modelId="{FFA74116-1B47-4834-93DC-EDE1214DD272}" type="presParOf" srcId="{974F300E-4386-5845-9047-D2E50BE5B9DF}" destId="{2990F259-A510-7044-A15A-189FB55AE5CB}" srcOrd="2" destOrd="0" presId="urn:microsoft.com/office/officeart/2005/8/layout/cycle1"/>
    <dgm:cxn modelId="{E467363A-748C-4FAA-BFBB-1B9DC8F0EC2C}" type="presParOf" srcId="{974F300E-4386-5845-9047-D2E50BE5B9DF}" destId="{A7A1548F-03D0-7F43-8C4C-631804CE4126}" srcOrd="3" destOrd="0" presId="urn:microsoft.com/office/officeart/2005/8/layout/cycle1"/>
    <dgm:cxn modelId="{A230A209-523A-4B5F-BC9D-F18B0954F3E8}" type="presParOf" srcId="{974F300E-4386-5845-9047-D2E50BE5B9DF}" destId="{EAEA7D1D-8D8A-4A4B-812D-D24179AFED27}" srcOrd="4" destOrd="0" presId="urn:microsoft.com/office/officeart/2005/8/layout/cycle1"/>
    <dgm:cxn modelId="{A81BE4D3-DDA2-4BC5-BC79-DBDE3037FBCD}" type="presParOf" srcId="{974F300E-4386-5845-9047-D2E50BE5B9DF}" destId="{2257407E-2335-6E46-9533-50F1A4869162}" srcOrd="5" destOrd="0" presId="urn:microsoft.com/office/officeart/2005/8/layout/cycle1"/>
    <dgm:cxn modelId="{CE6CDC90-0AD6-490C-9D55-02BDCA1F7B61}" type="presParOf" srcId="{974F300E-4386-5845-9047-D2E50BE5B9DF}" destId="{3467B5D4-61EB-4C46-BB87-881C0920F2D1}" srcOrd="6" destOrd="0" presId="urn:microsoft.com/office/officeart/2005/8/layout/cycle1"/>
    <dgm:cxn modelId="{2DE6A6D2-BBFF-4235-AA72-8A8BEAE8A88F}" type="presParOf" srcId="{974F300E-4386-5845-9047-D2E50BE5B9DF}" destId="{2467F156-8EB3-F044-8664-8B186FD19D40}" srcOrd="7" destOrd="0" presId="urn:microsoft.com/office/officeart/2005/8/layout/cycle1"/>
    <dgm:cxn modelId="{27CB1A83-447E-4732-8C9E-3EA12AA87007}" type="presParOf" srcId="{974F300E-4386-5845-9047-D2E50BE5B9DF}" destId="{DC85BF06-3190-2C49-B38C-CC01414F9567}" srcOrd="8" destOrd="0" presId="urn:microsoft.com/office/officeart/2005/8/layout/cycle1"/>
    <dgm:cxn modelId="{9DE40465-41D5-44C7-9131-AF1A5487077D}" type="presParOf" srcId="{974F300E-4386-5845-9047-D2E50BE5B9DF}" destId="{818521AB-CB19-3245-AC47-32330EC1D05A}" srcOrd="9" destOrd="0" presId="urn:microsoft.com/office/officeart/2005/8/layout/cycle1"/>
    <dgm:cxn modelId="{61555858-1469-4536-9066-0D19D7BAFE9B}" type="presParOf" srcId="{974F300E-4386-5845-9047-D2E50BE5B9DF}" destId="{A85B6194-0CD3-0046-9C07-12EA626BEFA3}" srcOrd="10" destOrd="0" presId="urn:microsoft.com/office/officeart/2005/8/layout/cycle1"/>
    <dgm:cxn modelId="{524971EA-7E27-4A06-AFDC-C54AEAEA23E3}" type="presParOf" srcId="{974F300E-4386-5845-9047-D2E50BE5B9DF}" destId="{76EDA6DC-5A32-7640-86D9-A3D1F65AC2D3}" srcOrd="11" destOrd="0" presId="urn:microsoft.com/office/officeart/2005/8/layout/cycle1"/>
    <dgm:cxn modelId="{02B82BD3-148A-4B41-88DA-BC8D706A945D}" type="presParOf" srcId="{974F300E-4386-5845-9047-D2E50BE5B9DF}" destId="{5FEB966B-5E78-494C-B5A1-6F18B3A362B7}" srcOrd="12" destOrd="0" presId="urn:microsoft.com/office/officeart/2005/8/layout/cycle1"/>
    <dgm:cxn modelId="{7D334520-2EC3-43FC-926A-310C8700ABB3}" type="presParOf" srcId="{974F300E-4386-5845-9047-D2E50BE5B9DF}" destId="{9BE0E30D-6CC1-3143-BC4A-4FF2C5039316}" srcOrd="13" destOrd="0" presId="urn:microsoft.com/office/officeart/2005/8/layout/cycle1"/>
    <dgm:cxn modelId="{CD9B85E9-2FDC-4C90-9A1F-4E261BDBFF60}" type="presParOf" srcId="{974F300E-4386-5845-9047-D2E50BE5B9DF}" destId="{37E24780-EDFC-1D4D-B756-C90BE821441B}" srcOrd="14" destOrd="0" presId="urn:microsoft.com/office/officeart/2005/8/layout/cycle1"/>
    <dgm:cxn modelId="{0E1A3070-499E-4733-AAFC-9D291593D4F7}" type="presParOf" srcId="{974F300E-4386-5845-9047-D2E50BE5B9DF}" destId="{788B510C-5C6F-7E4F-BD2A-4B0F37349509}" srcOrd="15" destOrd="0" presId="urn:microsoft.com/office/officeart/2005/8/layout/cycle1"/>
    <dgm:cxn modelId="{5E494FAF-C38A-4482-81C7-B1F9E26E1C68}" type="presParOf" srcId="{974F300E-4386-5845-9047-D2E50BE5B9DF}" destId="{BF6C208F-01F8-574D-980A-D40F886CF760}" srcOrd="16" destOrd="0" presId="urn:microsoft.com/office/officeart/2005/8/layout/cycle1"/>
    <dgm:cxn modelId="{9694D472-2242-4AEE-9A14-A4809B1A7777}" type="presParOf" srcId="{974F300E-4386-5845-9047-D2E50BE5B9DF}" destId="{DAE7F6D9-575B-6C47-9F2C-6177EB4BA541}" srcOrd="17" destOrd="0" presId="urn:microsoft.com/office/officeart/2005/8/layout/cycle1"/>
    <dgm:cxn modelId="{4A8B4A9A-1FE6-4CD3-8AD6-1C2DE4CA7DAA}" type="presParOf" srcId="{974F300E-4386-5845-9047-D2E50BE5B9DF}" destId="{3AD74439-13B4-6B4C-A74C-96BE28333D49}" srcOrd="18" destOrd="0" presId="urn:microsoft.com/office/officeart/2005/8/layout/cycle1"/>
    <dgm:cxn modelId="{713BDF7E-952E-4237-BF55-2C682B7A04E2}" type="presParOf" srcId="{974F300E-4386-5845-9047-D2E50BE5B9DF}" destId="{B4CE740F-E5F8-1040-9068-3C0CA6A81D60}" srcOrd="19" destOrd="0" presId="urn:microsoft.com/office/officeart/2005/8/layout/cycle1"/>
    <dgm:cxn modelId="{4AE1EAA4-1AA7-49AB-8CF1-CCB41395748A}" type="presParOf" srcId="{974F300E-4386-5845-9047-D2E50BE5B9DF}" destId="{7D368AA8-A897-6A44-B2ED-5420DBBF55CD}" srcOrd="20" destOrd="0" presId="urn:microsoft.com/office/officeart/2005/8/layout/cycle1"/>
    <dgm:cxn modelId="{E75578B2-C2D0-4885-B1D1-4D17FDCA27AD}" type="presParOf" srcId="{974F300E-4386-5845-9047-D2E50BE5B9DF}" destId="{256A8A82-B1CB-EF43-AB66-A3D1C8A54B59}" srcOrd="21" destOrd="0" presId="urn:microsoft.com/office/officeart/2005/8/layout/cycle1"/>
    <dgm:cxn modelId="{60B8AB73-3FBF-46D5-951E-7C74E5B7A0EE}" type="presParOf" srcId="{974F300E-4386-5845-9047-D2E50BE5B9DF}" destId="{36444405-91CC-BC45-909E-8AE477F1EC7C}" srcOrd="22" destOrd="0" presId="urn:microsoft.com/office/officeart/2005/8/layout/cycle1"/>
    <dgm:cxn modelId="{138D2BE3-446A-44E0-9EA4-A18649792535}" type="presParOf" srcId="{974F300E-4386-5845-9047-D2E50BE5B9DF}" destId="{0EBEA1BD-8C57-A847-A4A1-BD492A397D4A}" srcOrd="23" destOrd="0" presId="urn:microsoft.com/office/officeart/2005/8/layout/cycle1"/>
    <dgm:cxn modelId="{A68CB366-3C2D-4EC8-BF7F-B77ACCCD6116}" type="presParOf" srcId="{974F300E-4386-5845-9047-D2E50BE5B9DF}" destId="{A1257670-91AA-B74E-AFCB-48382C466D43}" srcOrd="24" destOrd="0" presId="urn:microsoft.com/office/officeart/2005/8/layout/cycle1"/>
    <dgm:cxn modelId="{15A00F9B-6F72-4DFC-8F26-9D908A512736}" type="presParOf" srcId="{974F300E-4386-5845-9047-D2E50BE5B9DF}" destId="{19DCBC3D-EF34-4444-B52C-E59D1C44CC9D}" srcOrd="25" destOrd="0" presId="urn:microsoft.com/office/officeart/2005/8/layout/cycle1"/>
    <dgm:cxn modelId="{00A3E4F0-5522-4159-AB6C-E2C8C831343C}" type="presParOf" srcId="{974F300E-4386-5845-9047-D2E50BE5B9DF}" destId="{CDA9BE8C-41E5-BF45-BAB4-5B91BDDEFF8D}" srcOrd="26" destOrd="0" presId="urn:microsoft.com/office/officeart/2005/8/layout/cycle1"/>
    <dgm:cxn modelId="{BD0AC000-7C6B-4891-840C-8EBABFC948E1}" type="presParOf" srcId="{974F300E-4386-5845-9047-D2E50BE5B9DF}" destId="{731680F6-F070-374C-97C4-FB0156E03231}" srcOrd="27" destOrd="0" presId="urn:microsoft.com/office/officeart/2005/8/layout/cycle1"/>
    <dgm:cxn modelId="{51B01818-38BD-4E86-93E6-59F82805C346}" type="presParOf" srcId="{974F300E-4386-5845-9047-D2E50BE5B9DF}" destId="{12C576B8-5B2D-B04B-98C4-29D5E499FD83}" srcOrd="28" destOrd="0" presId="urn:microsoft.com/office/officeart/2005/8/layout/cycle1"/>
    <dgm:cxn modelId="{76701C8A-8726-445A-8D87-304B7DBD4E66}" type="presParOf" srcId="{974F300E-4386-5845-9047-D2E50BE5B9DF}" destId="{C4FE94AE-AFAE-8743-9525-171FDA850E0F}" srcOrd="29" destOrd="0" presId="urn:microsoft.com/office/officeart/2005/8/layout/cycle1"/>
    <dgm:cxn modelId="{292CEB1C-3697-4F97-8EA8-D54C1BDB39B5}" type="presParOf" srcId="{974F300E-4386-5845-9047-D2E50BE5B9DF}" destId="{FBD4D212-3E98-9843-8795-297F9EDDD657}" srcOrd="30" destOrd="0" presId="urn:microsoft.com/office/officeart/2005/8/layout/cycle1"/>
    <dgm:cxn modelId="{7CCA4967-4E36-49E7-A2F3-7760829BA615}" type="presParOf" srcId="{974F300E-4386-5845-9047-D2E50BE5B9DF}" destId="{54CDBF4B-9D09-3242-A1D5-0506BD1712C5}" srcOrd="31" destOrd="0" presId="urn:microsoft.com/office/officeart/2005/8/layout/cycle1"/>
    <dgm:cxn modelId="{42B091CF-9AA3-4C90-8445-5CFB1AA4BDFA}" type="presParOf" srcId="{974F300E-4386-5845-9047-D2E50BE5B9DF}" destId="{49452468-AA65-834B-B75D-72A0A7810E13}" srcOrd="32" destOrd="0" presId="urn:microsoft.com/office/officeart/2005/8/layout/cycle1"/>
    <dgm:cxn modelId="{1AAFBA3E-F5DC-4540-8EC1-6AE8E91C8B7A}" type="presParOf" srcId="{974F300E-4386-5845-9047-D2E50BE5B9DF}" destId="{B0C742D0-6463-FF41-BE88-36D0AF1ED5D5}" srcOrd="33" destOrd="0" presId="urn:microsoft.com/office/officeart/2005/8/layout/cycle1"/>
    <dgm:cxn modelId="{E9D488DA-1E52-43E5-A49D-A62649E6754E}" type="presParOf" srcId="{974F300E-4386-5845-9047-D2E50BE5B9DF}" destId="{CE064FAD-9527-C04A-986D-ADE7F29D4AAF}" srcOrd="34" destOrd="0" presId="urn:microsoft.com/office/officeart/2005/8/layout/cycle1"/>
    <dgm:cxn modelId="{5D760A04-3001-4D5E-9153-F5726DEB15B4}" type="presParOf" srcId="{974F300E-4386-5845-9047-D2E50BE5B9DF}" destId="{7C0589C6-43EC-854D-966B-B0C5FE9A8192}" srcOrd="3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A8A36-05F4-4B4C-B207-6FB4CBC9688F}">
      <dsp:nvSpPr>
        <dsp:cNvPr id="0" name=""/>
        <dsp:cNvSpPr/>
      </dsp:nvSpPr>
      <dsp:spPr>
        <a:xfrm>
          <a:off x="3721900" y="3003"/>
          <a:ext cx="1700998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尼散月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721900" y="3003"/>
        <a:ext cx="1700998" cy="722746"/>
      </dsp:txXfrm>
    </dsp:sp>
    <dsp:sp modelId="{2990F259-A510-7044-A15A-189FB55AE5C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8197564"/>
            <a:gd name="adj4" fmla="val 175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EA7D1D-8D8A-4A4B-812D-D24179AFED27}">
      <dsp:nvSpPr>
        <dsp:cNvPr id="0" name=""/>
        <dsp:cNvSpPr/>
      </dsp:nvSpPr>
      <dsp:spPr>
        <a:xfrm>
          <a:off x="5175942" y="752704"/>
          <a:ext cx="1389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以珥月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175942" y="752704"/>
        <a:ext cx="1389957" cy="722746"/>
      </dsp:txXfrm>
    </dsp:sp>
    <dsp:sp modelId="{2257407E-2335-6E46-9533-50F1A4869162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20107283"/>
            <a:gd name="adj4" fmla="val 194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7F156-8EB3-F044-8664-8B186FD19D40}">
      <dsp:nvSpPr>
        <dsp:cNvPr id="0" name=""/>
        <dsp:cNvSpPr/>
      </dsp:nvSpPr>
      <dsp:spPr>
        <a:xfrm>
          <a:off x="5837143" y="2051225"/>
          <a:ext cx="1566957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3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西湾月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37143" y="2051225"/>
        <a:ext cx="1566957" cy="722746"/>
      </dsp:txXfrm>
    </dsp:sp>
    <dsp:sp modelId="{DC85BF06-3190-2C49-B38C-CC01414F9567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22868"/>
            <a:gd name="adj4" fmla="val 211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B6194-0CD3-0046-9C07-12EA626BEFA3}">
      <dsp:nvSpPr>
        <dsp:cNvPr id="0" name=""/>
        <dsp:cNvSpPr/>
      </dsp:nvSpPr>
      <dsp:spPr>
        <a:xfrm>
          <a:off x="5854691" y="3550628"/>
          <a:ext cx="1531861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4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搭模斯月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5854691" y="3550628"/>
        <a:ext cx="1531861" cy="722746"/>
      </dsp:txXfrm>
    </dsp:sp>
    <dsp:sp modelId="{76EDA6DC-5A32-7640-86D9-A3D1F65AC2D3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997564"/>
            <a:gd name="adj4" fmla="val 13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0E30D-6CC1-3143-BC4A-4FF2C5039316}">
      <dsp:nvSpPr>
        <dsp:cNvPr id="0" name=""/>
        <dsp:cNvSpPr/>
      </dsp:nvSpPr>
      <dsp:spPr>
        <a:xfrm>
          <a:off x="4964889" y="4849148"/>
          <a:ext cx="181206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5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埃波月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4964889" y="4849148"/>
        <a:ext cx="1812063" cy="722746"/>
      </dsp:txXfrm>
    </dsp:sp>
    <dsp:sp modelId="{37E24780-EDFC-1D4D-B756-C90BE821441B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3907283"/>
            <a:gd name="adj4" fmla="val 32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6C208F-01F8-574D-980A-D40F886CF760}">
      <dsp:nvSpPr>
        <dsp:cNvPr id="0" name=""/>
        <dsp:cNvSpPr/>
      </dsp:nvSpPr>
      <dsp:spPr>
        <a:xfrm>
          <a:off x="3815648" y="5598850"/>
          <a:ext cx="1513503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6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以禄月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3815648" y="5598850"/>
        <a:ext cx="1513503" cy="722746"/>
      </dsp:txXfrm>
    </dsp:sp>
    <dsp:sp modelId="{DAE7F6D9-575B-6C47-9F2C-6177EB4BA541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5722868"/>
            <a:gd name="adj4" fmla="val 49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CE740F-E5F8-1040-9068-3C0CA6A81D60}">
      <dsp:nvSpPr>
        <dsp:cNvPr id="0" name=""/>
        <dsp:cNvSpPr/>
      </dsp:nvSpPr>
      <dsp:spPr>
        <a:xfrm>
          <a:off x="2493242" y="5598850"/>
          <a:ext cx="1159509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7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提斯利月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493242" y="5598850"/>
        <a:ext cx="1159509" cy="722746"/>
      </dsp:txXfrm>
    </dsp:sp>
    <dsp:sp modelId="{7D368AA8-A897-6A44-B2ED-5420DBBF55C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7397564"/>
            <a:gd name="adj4" fmla="val 67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44405-91CC-BC45-909E-8AE477F1EC7C}">
      <dsp:nvSpPr>
        <dsp:cNvPr id="0" name=""/>
        <dsp:cNvSpPr/>
      </dsp:nvSpPr>
      <dsp:spPr>
        <a:xfrm>
          <a:off x="985750" y="4849148"/>
          <a:ext cx="15774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8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马西班月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985750" y="4849148"/>
        <a:ext cx="1577452" cy="722746"/>
      </dsp:txXfrm>
    </dsp:sp>
    <dsp:sp modelId="{0EBEA1BD-8C57-A847-A4A1-BD492A397D4A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9307283"/>
            <a:gd name="adj4" fmla="val 86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DCBC3D-EF34-4444-B52C-E59D1C44CC9D}">
      <dsp:nvSpPr>
        <dsp:cNvPr id="0" name=""/>
        <dsp:cNvSpPr/>
      </dsp:nvSpPr>
      <dsp:spPr>
        <a:xfrm>
          <a:off x="225598" y="3550628"/>
          <a:ext cx="1598354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9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基斯流月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25598" y="3550628"/>
        <a:ext cx="1598354" cy="722746"/>
      </dsp:txXfrm>
    </dsp:sp>
    <dsp:sp modelId="{CDA9BE8C-41E5-BF45-BAB4-5B91BDDEFF8D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1122868"/>
            <a:gd name="adj4" fmla="val 103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C576B8-5B2D-B04B-98C4-29D5E499FD83}">
      <dsp:nvSpPr>
        <dsp:cNvPr id="0" name=""/>
        <dsp:cNvSpPr/>
      </dsp:nvSpPr>
      <dsp:spPr>
        <a:xfrm>
          <a:off x="215898" y="2051225"/>
          <a:ext cx="161775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10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提别月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15898" y="2051225"/>
        <a:ext cx="1617752" cy="722746"/>
      </dsp:txXfrm>
    </dsp:sp>
    <dsp:sp modelId="{C4FE94AE-AFAE-8743-9525-171FDA850E0F}">
      <dsp:nvSpPr>
        <dsp:cNvPr id="0" name=""/>
        <dsp:cNvSpPr/>
      </dsp:nvSpPr>
      <dsp:spPr>
        <a:xfrm>
          <a:off x="773394" y="112996"/>
          <a:ext cx="6098607" cy="6098607"/>
        </a:xfrm>
        <a:prstGeom prst="circularArrow">
          <a:avLst>
            <a:gd name="adj1" fmla="val 2311"/>
            <a:gd name="adj2" fmla="val 139396"/>
            <a:gd name="adj3" fmla="val 12797564"/>
            <a:gd name="adj4" fmla="val 12153321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DBF4B-9D09-3242-A1D5-0506BD1712C5}">
      <dsp:nvSpPr>
        <dsp:cNvPr id="0" name=""/>
        <dsp:cNvSpPr/>
      </dsp:nvSpPr>
      <dsp:spPr>
        <a:xfrm>
          <a:off x="1034351" y="752704"/>
          <a:ext cx="1480250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11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细罢特月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1034351" y="752704"/>
        <a:ext cx="1480250" cy="722746"/>
      </dsp:txXfrm>
    </dsp:sp>
    <dsp:sp modelId="{49452468-AA65-834B-B75D-72A0A7810E13}">
      <dsp:nvSpPr>
        <dsp:cNvPr id="0" name=""/>
        <dsp:cNvSpPr/>
      </dsp:nvSpPr>
      <dsp:spPr>
        <a:xfrm>
          <a:off x="831734" y="73037"/>
          <a:ext cx="6098607" cy="6098607"/>
        </a:xfrm>
        <a:prstGeom prst="circularArrow">
          <a:avLst>
            <a:gd name="adj1" fmla="val 2311"/>
            <a:gd name="adj2" fmla="val 139396"/>
            <a:gd name="adj3" fmla="val 14707283"/>
            <a:gd name="adj4" fmla="val 14063040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064FAD-9527-C04A-986D-ADE7F29D4AAF}">
      <dsp:nvSpPr>
        <dsp:cNvPr id="0" name=""/>
        <dsp:cNvSpPr/>
      </dsp:nvSpPr>
      <dsp:spPr>
        <a:xfrm>
          <a:off x="2693206" y="2989"/>
          <a:ext cx="659592" cy="72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Tahoma"/>
              <a:ea typeface="+mn-ea"/>
              <a:cs typeface="+mn-cs"/>
            </a:rPr>
            <a:t>12 </a:t>
          </a:r>
          <a:r>
            <a:rPr lang="zh-CN" altLang="en-US" sz="1600" kern="1200" dirty="0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latin typeface="微軟正黑體" pitchFamily="34" charset="-120"/>
              <a:ea typeface="微軟正黑體" pitchFamily="34" charset="-120"/>
              <a:cs typeface="+mn-cs"/>
            </a:rPr>
            <a:t>亚达月</a:t>
          </a:r>
          <a:endParaRPr lang="en-US" sz="1600" kern="1200" dirty="0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atin typeface="微軟正黑體" pitchFamily="34" charset="-120"/>
            <a:ea typeface="微軟正黑體" pitchFamily="34" charset="-120"/>
            <a:cs typeface="+mn-cs"/>
          </a:endParaRPr>
        </a:p>
      </dsp:txBody>
      <dsp:txXfrm>
        <a:off x="2693206" y="2989"/>
        <a:ext cx="659592" cy="722746"/>
      </dsp:txXfrm>
    </dsp:sp>
    <dsp:sp modelId="{7C0589C6-43EC-854D-966B-B0C5FE9A8192}">
      <dsp:nvSpPr>
        <dsp:cNvPr id="0" name=""/>
        <dsp:cNvSpPr/>
      </dsp:nvSpPr>
      <dsp:spPr>
        <a:xfrm>
          <a:off x="668468" y="114747"/>
          <a:ext cx="6098607" cy="6098607"/>
        </a:xfrm>
        <a:prstGeom prst="circularArrow">
          <a:avLst>
            <a:gd name="adj1" fmla="val 2311"/>
            <a:gd name="adj2" fmla="val 139396"/>
            <a:gd name="adj3" fmla="val 16522868"/>
            <a:gd name="adj4" fmla="val 15737736"/>
            <a:gd name="adj5" fmla="val 2696"/>
          </a:avLst>
        </a:prstGeom>
        <a:gradFill rotWithShape="0">
          <a:gsLst>
            <a:gs pos="0">
              <a:srgbClr val="F8A500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8A500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4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85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4586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fld id="{3ACC4403-76D2-4F29-BFDD-DC6C3DC196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7774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9890535-E926-488C-9FC1-80248A0E964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192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F269830-4955-4864-BAC3-5C35CE1AC8E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113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Jews restored their fellowship with the Lord through sin and guilt sacrifices</a:t>
            </a:r>
            <a:r>
              <a:rPr lang="en-SG" sz="1200" kern="1200"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CCF253-6B82-C545-9317-8A12BB372E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08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5AC0301-EDDF-4F84-9567-A296B95620A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216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20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68929D8-AA49-4DD6-9E2F-9440DCC944D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318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954CD31-C398-4A0B-A84C-94CE04FAEA1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421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D9D021-02E5-4242-85BA-0468AE28D98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523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当我们犯罪时我们与神仍然有关系吗？是的！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Do we still have a relationship with God when we sin?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 Yes!</a:t>
            </a:r>
          </a:p>
          <a:p>
            <a:pPr eaLnBrk="1" hangingPunct="1"/>
            <a:r>
              <a:rPr lang="zh-CN" alt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罪不阻碍我们与神的关系但会阻碍我们与神的交通。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Sin does not hinder our relationship with God but our fellowship with Him.</a:t>
            </a:r>
          </a:p>
          <a:p>
            <a:pPr eaLnBrk="1" hangingPunct="1"/>
            <a:r>
              <a:rPr lang="zh-CN" alt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旧约中的献祭并不能帮助人与神建立关系，而是帮助人恢复与神的交通。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OT sacrifices did not establish a relationship with God but rather they restored their fellowship with God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96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0FDF-7A6C-7A44-9CD1-CE1CFDDBB6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Do we still have a relationship with God when we sin?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 Yes!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Sin does not hinder our relationship with God but our fellowship with Him.</a:t>
            </a:r>
          </a:p>
          <a:p>
            <a:pPr eaLnBrk="1" hangingPunct="1"/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OT sacrifices did not establish a relationship with God but rather they restored their fellowship with God</a:t>
            </a:r>
          </a:p>
          <a:p>
            <a:pPr eaLnBrk="1" hangingPunct="1"/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OB-38-Salvation-11</a:t>
            </a:r>
          </a:p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OS-03-Leviticus-130</a:t>
            </a: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CC6CEB6-B6D4-40E7-8D8D-16DADF61268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29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C3D6C5D-7813-4364-B1BC-6F911803FD8B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625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260191-23FF-4D7D-B7EB-2BDA2AAA1F5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728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8C602F0-7021-414A-8CDF-4BC99750F64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830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7BB0F2B-CEDF-43CA-9B46-DB31B11220D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035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CD682F1-5721-4E58-BACE-24E2EADC9ED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137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6CD0F50-1F33-4837-9DB3-55E080115C0F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prstClr val="white"/>
              </a:solidFill>
            </a:endParaRPr>
          </a:p>
        </p:txBody>
      </p:sp>
      <p:sp>
        <p:nvSpPr>
          <p:cNvPr id="1044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DBC0C88-EE84-4644-8BEC-A554E24FD7A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29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240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675B583-E414-46A3-A707-CF898AC0BC7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342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6CD0F50-1F33-4837-9DB3-55E080115C0F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44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B28F551-7D5D-4BD9-BB08-C46EFB7F48B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547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849F61-A543-4EFC-AC70-CFE71478E1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39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3A6B673-4AB0-4BCA-BACE-BC6B24A62D5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649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ACE6F4-B282-4C53-8319-DFF2EED2511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34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752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29579ACD-906D-5749-9002-778FEB33A7ED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36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2B61F728-7733-3141-9E7E-FBA5189E831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37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0F62DD91-8348-F24E-B04B-ECECD743CE6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38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8ED27F65-C322-8744-B22E-D94DF3D1098B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39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7CE03371-AF60-D242-B7F4-B00139E52B91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40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E10DDC60-112E-D74E-8BA4-CFFA81B05B89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41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F398EC4C-C96B-D040-9629-2579A8ECE12F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42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#45 in original file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6D59298A-0BC5-FA43-ACDD-D7FF93921FD4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43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08F593E-5C4A-4312-9324-B5FC854AF7B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499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fld id="{300C18B2-F5ED-D249-AA12-EA2AEA4A54C6}" type="slidenum">
              <a:rPr lang="zh-CN" altLang="en-US" sz="1200">
                <a:solidFill>
                  <a:prstClr val="black"/>
                </a:solidFill>
                <a:latin typeface="Times New Roman" charset="0"/>
                <a:ea typeface="SimSun" charset="0"/>
                <a:cs typeface="SimSun" charset="0"/>
              </a:rPr>
              <a:pPr/>
              <a:t>44</a:t>
            </a:fld>
            <a:endParaRPr lang="en-US" altLang="zh-CN" sz="1200">
              <a:solidFill>
                <a:prstClr val="black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A7744E-9E37-4227-B4E6-968AD095176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85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D2EE4CD-F364-43B2-90BE-66F6D8675A1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95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095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97BA71F-CB24-4D87-9CA7-D12AB9A463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366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AE4DDE4-9532-4071-B687-11B95CB82E24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469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C3D26E0-8101-445E-A4B8-4FA1017F6F55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49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571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C4BD2A5-3569-47FA-878E-968372EBD46C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673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B6287E1-7921-4E24-B69D-3A0794FD6E59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77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776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065F517-2118-4E1A-A8DF-62820925B74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87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878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7D3F72-E932-4438-86D9-65A4E7BE4D9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1981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DECAAB6-D48F-452B-8CE0-48C396181F76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601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0D911BE-96B4-4059-A7CA-C53A626EFD28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55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083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F137BD-68F4-43B4-B75E-17718D0FDFF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56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185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2E5C2DC-B30B-4624-850C-B075D68883B2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288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1B10226-2F9F-4C60-9BED-653AAC5C71DB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390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247421C-7176-4EB4-A244-6F25438C1EE3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59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8825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493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EE9BD96-80D6-4F3B-83EA-4E9513FC84C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59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595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710BCB8-5D25-46F5-92FE-27B82A98FBA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697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630D91D-ECE5-4F30-9EFB-A711BCE0617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62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80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800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33005D-4F59-4FF6-BB69-15547695118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63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2902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05FE477-F8E2-4FA5-95F9-4C3C60C81ACC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64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00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005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EAA692A-6645-4B58-B769-11335E32C8FD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704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1FFADD-94FB-434C-AD05-E796268573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161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15D286-84D2-49E9-AF1F-12223C06A6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510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A6DE82-7101-4C89-B08B-D3F742D7E9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67237" cy="3427413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038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4442AC-6CA2-44C1-B780-BD53B0EB8FD8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41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414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1FAE192-605F-40E5-9D09-8A54A01A757E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69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517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90BC216-72AA-49B3-B386-E350D48B6CA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619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3E5BF48-1964-430F-8C07-531E50DCEAF1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71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721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72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4F4027E-5E3C-4F51-95EB-885D20B0ECCA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8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806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2CCFC4A-08B7-4380-BA23-D384423887BB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9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9090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26B69EC-6035-44AD-A217-06B30F41E737}" type="slidenum">
              <a:rPr lang="en-GB" altLang="en-US" sz="1200">
                <a:solidFill>
                  <a:srgbClr val="000000"/>
                </a:solidFill>
                <a:latin typeface="Tahoma" pitchFamily="34" charset="0"/>
              </a:rPr>
              <a:pPr/>
              <a:t>10</a:t>
            </a:fld>
            <a:endParaRPr lang="en-GB" altLang="en-US" sz="1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0114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034E9-B5AD-4549-A52B-A73B07A7FB4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373B4-13F6-4964-8F42-FBBFA64BC5B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018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469DC-F670-46A2-B75B-9EAE820059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80752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1C99D-C44C-463C-9E0E-708DB0EC51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83568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CEC98-E13E-4E9D-8DBF-A3081CC6B1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43763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44756-2A77-4A77-8CD7-B2819660E0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4058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3278D-D04C-4FF5-A534-EB2918121B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4021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F48CD-D6B4-44DE-A8EA-FB6ADEFF83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20110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64FEB-98BD-4EB2-9A6E-25FE5CE954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53454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B0115-887F-47E4-87AB-5911445172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25667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3CD87-44A1-4519-ACC7-CD65AAFD77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7863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AB2F9-54B2-4E74-96B3-0D8DB62F63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800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A97DF-60CF-4237-AADB-40FC672DD31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3250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B410A-E3C8-435E-96BD-D394FE7D58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80758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31763"/>
            <a:ext cx="2054225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1763"/>
            <a:ext cx="6015038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77F8D-E03F-494E-B916-169B642DCA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3433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DE3BE-7C36-4A19-8C6D-7EC2AD3DE3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2573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CD682-09C2-43E1-98DE-5327E3EB4A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64692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0E89E-765D-4BFD-8299-0CE5C6F2AB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60827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C6E89-A433-4DC4-822C-6F42499018B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2542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4775F-CA95-4C0A-A6E9-C9A8ADA356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05477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45E1B-6432-4E11-BC0E-35EC90E1BD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54421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01D40-AF77-4C0F-9C86-BC1FB9BC65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55562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D2D0A-4B35-4962-BF07-FD0693DC54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2775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B1B71-6FD1-4101-B8ED-DC1F066610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5884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D737C-D10F-47B3-A359-546C6C8973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93477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2623A-A9E2-4C9F-ACCC-095361C1E0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21941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0200"/>
            <a:ext cx="2054225" cy="4529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5038" cy="4529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FA194-830F-4F5B-8647-ABFAA5986C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56838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1663" cy="1827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EB69-7BED-46F3-B193-6F3EED295B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40107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887A07-C6A6-4A48-8426-7F96A0EFE0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85472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41A8B-49AA-4FEA-853B-4F7AE0EC76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76235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5764B-85C9-4256-B6F4-2C26E831E4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5875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6ABB3-FD2E-4FD9-8E05-8EB780D13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60103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A1FB7-6980-4D0B-B34A-B0E78667FB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80304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0E24F-3CC1-4285-9852-927C5808AC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868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2A3B1-1155-4B2B-BC52-3EA9C11214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2493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8D305-455C-4D62-B7D6-75EF8F8B1E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56200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ADB11-47ED-4B09-A987-C1AB73D405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8697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B4162-5979-4A5F-9B8A-BB8A0FF404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6844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0FF9C-DEBC-4BBB-B136-0B8E2317EE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0563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465138"/>
            <a:ext cx="1939925" cy="5629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2138" cy="5629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C29ED-67C7-48C3-BEFA-795E3AA50A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2015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5D40E-3CF5-47F3-8AF2-7E35A2B9B1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26898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46AF2-97D9-4224-9208-17BB2EEA91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3937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7B6B5-97D4-4F1A-94BC-A1FD7CA727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7331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E7B39-1816-4D78-96F0-366138227D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1167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5AB5B-3DE4-4E3B-8616-DADB6BD3DB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797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47705-F3DB-4C0F-8D87-1C787D7DA9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39628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0511A-FC22-4429-B05F-53BB7B1EF7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29596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60232-F69B-43FB-807A-68A93EDC38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49655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FB1BD-CBEE-4656-9BB3-09F07FB881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98402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0C46E-C01F-44CC-ADF1-85AFC43867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0559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E76D0-2405-4372-99A2-815A19E823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8461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651C9-8D54-45BC-8A0F-7B22F58665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665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86FFC-B823-4489-B4E4-55A7E36FE5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2410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01772B-A6C8-43FD-9055-656DEE7316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92248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EEFA8-5AB7-49E4-B2FC-F2549E473E1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62498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0523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849438"/>
            <a:ext cx="3806825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EB05C-DAFF-4BE2-A16D-817354B78A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5047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DB8CF-A6F5-40DA-9278-63D83D5680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25490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5CA9C-395C-41B2-BB78-0CC29EB870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71791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52AA67-F716-4ED3-B3E9-419C550373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6847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D08BB-CD2F-495E-89FB-1D8C64FC7D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57627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2FB59-7998-488C-829B-18F234596A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4689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296F4-FA9B-49CC-95AB-711B988B15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91443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EAEC3-2D87-44E4-8490-477BAB9D6C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83004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158750"/>
            <a:ext cx="1939925" cy="5803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8750"/>
            <a:ext cx="5672138" cy="5803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0BCA3-580B-401D-A2AA-E511FE7C55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1942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E0AFAA-9BBB-45B7-97F4-B75A46B458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6171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0DC18-6FC2-4FA0-B4CF-C4A9826BD9F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96232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DD1B2-F948-4F6E-97EA-6FBE6B2F53C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038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206A7-4E87-43A3-A245-5BDABB9239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692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3A95A-0A83-442C-BEE1-C4A319645B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49605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8BAFF-5A4D-4A23-B02A-248E7FC1F0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549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A9D04-D45C-406D-AC42-9E60EB6AAC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62238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AF2B6-300E-419A-BBCD-91B8D59367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36750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888B-7E61-491A-8F2D-9781B18C63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33240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3A253-1A24-419E-97E6-D98B5F5EAD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7516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E4AC3-97FA-48F5-8CDF-F28BB39AD7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31133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47B47-5884-4800-A939-649A9946F0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29134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AF6D4-8C7A-442B-8BF1-D2A6159EF4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28142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95B00-F10E-426A-B44F-39D6D1DBE3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6000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7C351-7714-4D3E-89F0-15FF8BAE78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35180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4BA28-1087-4700-943F-DF8343AA3D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11805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3690938" cy="472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538" y="1371600"/>
            <a:ext cx="3692525" cy="472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06A7A-B11F-4760-A06B-89DBF85EC6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520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B4C06-5D92-47E1-B39B-F4540FA57AA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19198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25854-B523-49C8-A858-1A3E299344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4865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C653-C700-49FD-BEB4-E6ACFE3E832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6407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EEBF9-13B9-48A8-AA70-E2B7F22707A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39878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B5025-20B0-45D7-AB4D-3A0F8C6C47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77601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E461B-A737-41AA-8848-BF7A916A45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19058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139700"/>
            <a:ext cx="1882775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39700"/>
            <a:ext cx="5500688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78D22-E9F1-40A0-B2FA-C8674D400D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54147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EC532-8D2B-42C5-95B5-96E6369DE0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7491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9B474-E016-452D-8605-2A88DD5FE6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12010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05A40-3691-4E18-AC44-AEB0C37EE9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04808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E128DB-230A-40B0-848B-3511637EDD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88903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FE411-7646-4FE7-A3CD-53FE3A1B06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53588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CA218-4CEA-4EC1-89AA-062D45D668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15182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146475-A4C5-489C-A521-D87033FEF4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65338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A4475-FD99-4812-ACF5-3E0A846F37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48377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45B3C-52BC-4AE0-8A1B-37CE34EF72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29638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389B21-C44A-48F8-82A9-20F9EFFD0B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7279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363B6B-E3BE-4570-A39F-E606DAAFEDB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14478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4C37D-67C8-4FC6-BFDA-9EAFF044C6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0775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9DA97-7A55-4F8B-AB42-FF3A3D1357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35867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54200"/>
            <a:ext cx="6545263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1AD07-031D-45A6-B95F-2F629F6A54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43841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F72F74-E700-4BAE-A5C6-8F049073B6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86004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7D334-C85B-48D6-8203-907870541D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8969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E7B7-657F-4282-BBF5-19AB366712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11732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867E5-52CE-4A58-A1CB-6EE01B9176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79077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DB63B-D11E-4D84-B03C-E6694A1418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101311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B3C29-2591-47C7-8EB2-25254F4286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09594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AC3C1-E745-4901-BF66-C7003423FE4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1989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E0A9-4172-4885-8C25-D36BF7F23D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9630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04E31-853D-45CB-ADA4-FAA3A4E3A7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007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0106F-6D10-44CA-9E4F-78506596F21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346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C3693-8FDA-4EFA-BE60-190D455B3D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5493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016EA-8584-4E5A-BFF5-C3EB3CF683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84392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EF005-E2EB-4CE6-93FA-069375DE00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5715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41538"/>
            <a:ext cx="7764463" cy="14255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1DD5B-B4C2-4A27-85EB-7A173B1B2F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26750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E5337-3BCB-44FF-B933-AC80283660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02089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77D3A-7A27-4C46-909D-7CC884B906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150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3AD35-9FC6-4CFE-BC77-31522B730E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22029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0546D-12A7-41A3-B7E1-3A66C75032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53267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52B15-72ED-44FD-ACBE-50743065C8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46633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3A44B-B6C2-4E60-AA61-1264C0929F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05391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49CE6-6C20-4DDE-B019-B27D7946A0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698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55EFE-A518-4518-B83A-8B7C5BD338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581012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83C49-76EC-42C5-91DD-5CC024DDC8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59623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29E49-547F-48F5-982C-E719BB11E1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538834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B46E1-6A5E-428E-B51F-8E99253064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653181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6F4F4-04D4-429A-AF8C-D172A081A7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60196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F4923-6874-45BC-BF38-D4E085CD84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90052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00945-5445-473C-A2AA-E2C75AB259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1876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FB159-D000-4987-B011-B9EE24B4B3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2351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19538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921125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CB44DF-4AC0-4DF4-9EEA-F3B946095F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12847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91943-5D5F-4D76-8452-BBE023A26C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499980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CB0F3-B913-400B-8ECF-986E1463A2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1917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9BA9B-51AD-45AA-B165-D87981C3DB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63841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0F910-7C7D-459F-B2B7-2B01D130AC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97327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B0888-2488-49B2-8781-BFAB015481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07167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EE019-66BC-407B-8903-9DE50E191A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7214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4A69F8-9F26-485C-981A-F0C28FA888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959727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487363"/>
            <a:ext cx="1997075" cy="5303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87363"/>
            <a:ext cx="5843588" cy="5303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E2614-3C0A-41A1-98D6-177C050592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073359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19373-3EEA-43D0-888C-34040F3FA80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82820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4EB00-2FAA-4CDA-BD59-5B286DBFE2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684086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58BBE-8BAB-441C-BC1F-7436C71424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41298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AD340-4A5C-4D69-B282-719930BBA7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46853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177E4-324E-4435-9288-C77C8F7F71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8094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4463" cy="1920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81F0E-5800-44BF-BD6B-0535294E1D1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39173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9C767A-DB93-4620-AF32-786CA18A2A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5768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39520-5049-4B98-8F48-34DDD75E41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12236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B49A0-49A9-4293-AC49-F76AEA6AEB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90351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7E342-6121-45D9-A8A2-936A0677A27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42961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F7844-F5C7-4F5C-A5F3-0A7D18F2AFD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11525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604963"/>
            <a:ext cx="2054225" cy="452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5038" cy="452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81E48-40B5-42C0-AB70-9DDBB460ED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45423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0275"/>
            <a:ext cx="8221663" cy="1304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FB3EA-BFAB-4BF0-BDD6-2860D2E4F1F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459234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F3F39-F14E-4280-A208-519C084D999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0235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8A35D-02F0-4777-9EE4-28B54C5175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04252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127BB-D0DF-4257-8AAC-F049FBB6F2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502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5758F-F059-45CB-ADF4-3FE742CA1EC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2304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384B3-6AD8-4053-80FB-9AB604BF13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021894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2D745-597F-435D-B2B1-BB3B5A3CA2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32800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EF5CE-BB95-419B-8DB2-09A4844A4E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243546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B5FCA-F2A8-4F71-82A7-FFF73803AF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582663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7BC31-3279-4E4E-9F87-B7FC6F9AB3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71863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AA6FF-ED36-48C2-BCA6-D5220DD43B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2225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A6567-29C7-4FDC-973D-07463D184D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13006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D7D48-D41D-4E7A-9FAE-A42D4F1CF7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9828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8013" cy="45243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8321B-12DF-4AC2-99DF-40B700D562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41107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CFE26-9C41-484A-9ECF-93389A86A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785795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36FAA-73CC-49C7-B396-857B639C73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106746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76638-6C73-47CA-89DA-A262AA2AC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589598"/>
      </p:ext>
    </p:extLst>
  </p:cSld>
  <p:clrMapOvr>
    <a:masterClrMapping/>
  </p:clrMapOvr>
  <p:transition spd="med">
    <p:randomBar dir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BDFE1-1579-4DAA-B65E-4A40D596D5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875023"/>
      </p:ext>
    </p:extLst>
  </p:cSld>
  <p:clrMapOvr>
    <a:masterClrMapping/>
  </p:clrMapOvr>
  <p:transition spd="med">
    <p:randomBar dir="vert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C7752-8155-4FDA-851B-FF0D973A3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048894"/>
      </p:ext>
    </p:extLst>
  </p:cSld>
  <p:clrMapOvr>
    <a:masterClrMapping/>
  </p:clrMapOvr>
  <p:transition spd="med">
    <p:randomBar dir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42A25-37AC-448F-AF6A-75593B69D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850402"/>
      </p:ext>
    </p:extLst>
  </p:cSld>
  <p:clrMapOvr>
    <a:masterClrMapping/>
  </p:clrMapOvr>
  <p:transition spd="med">
    <p:randomBar dir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FBEB2-899C-428C-AEA8-9756D2723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81444"/>
      </p:ext>
    </p:extLst>
  </p:cSld>
  <p:clrMapOvr>
    <a:masterClrMapping/>
  </p:clrMapOvr>
  <p:transition spd="med">
    <p:randomBar dir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329D50-D2DF-43F2-823F-421EF61B7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95992"/>
      </p:ext>
    </p:extLst>
  </p:cSld>
  <p:clrMapOvr>
    <a:masterClrMapping/>
  </p:clrMapOvr>
  <p:transition spd="med">
    <p:randomBar dir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C6091-90EB-4460-9721-DF6717C14D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799185"/>
      </p:ext>
    </p:extLst>
  </p:cSld>
  <p:clrMapOvr>
    <a:masterClrMapping/>
  </p:clrMapOvr>
  <p:transition spd="med">
    <p:randomBar dir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F1733-54CC-42D2-BBAE-8CB178DE5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224070"/>
      </p:ext>
    </p:extLst>
  </p:cSld>
  <p:clrMapOvr>
    <a:masterClrMapping/>
  </p:clrMapOvr>
  <p:transition spd="med">
    <p:randomBar dir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8E255-D0C7-42D4-ACB1-217279B1A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508432"/>
      </p:ext>
    </p:extLst>
  </p:cSld>
  <p:clrMapOvr>
    <a:masterClrMapping/>
  </p:clrMapOvr>
  <p:transition spd="med">
    <p:randomBar dir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053D5-E909-4CE2-9A94-06B74F1E4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98569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5C020-F909-4B1D-8E42-4D4683CD6B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335940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FB97F-8C2D-42E9-9F7D-C20013588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586380"/>
      </p:ext>
    </p:extLst>
  </p:cSld>
  <p:clrMapOvr>
    <a:masterClrMapping/>
  </p:clrMapOvr>
  <p:transition spd="med">
    <p:randomBar dir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/>
            </a:lvl1pPr>
          </a:lstStyle>
          <a:p>
            <a:fld id="{565291DA-DEC3-4BB8-9628-09091378F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085514"/>
      </p:ext>
    </p:extLst>
  </p:cSld>
  <p:clrMapOvr>
    <a:masterClrMapping/>
  </p:clrMapOvr>
  <p:transition spd="med">
    <p:randomBar dir="vert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GB" sz="1800">
                  <a:solidFill>
                    <a:srgbClr val="FFFFFF"/>
                  </a:solidFill>
                  <a:latin typeface="Tahoma" pitchFamily="34" charset="0"/>
                  <a:ea typeface="MS PGothic" pitchFamily="34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Tahoma" pitchFamily="-112" charset="-52"/>
                <a:ea typeface="MS PGothic" pitchFamily="34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en-GB" sz="1800">
                <a:solidFill>
                  <a:srgbClr val="FFFFFF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</p:grpSp>
      <p:sp>
        <p:nvSpPr>
          <p:cNvPr id="102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4C986-BE13-462F-9D5C-83DC1F1EA11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538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C239D-AD5F-4C76-B240-C43AFE2BEA5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5035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CD3AC-A944-4DAD-BC90-5AA6688F38A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7051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9BD10-E045-4FB2-B464-13CA9FF408E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124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89B50-2985-4C70-B3D7-71A90D78BC9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846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A052D-1C34-4AC4-B1E6-9FC120E954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245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4B17F-67F1-46D1-B461-4314731BCC1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02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E2EAF-DB46-484C-8A71-1C6FF41A994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89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BBE03-2AE1-4921-BDA3-0D3058B7D4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70128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1CEA6-4E16-420C-AA0F-A2502F37C08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58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4D97C-6E7E-43C6-BCCF-C6EC5D1E6E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1344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D00A-548A-4270-B798-3A5D57DE745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780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4974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852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563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4976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0453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716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7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18AE4-BB77-4764-B1A9-1E434AAF1A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88836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9418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587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4625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5922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DB0AD-D960-334D-846C-49731AF2F7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167241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085BA-712A-C242-AD63-09976D4DE3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179042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51681-2674-E348-9582-3665536858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4461650"/>
      </p:ext>
    </p:extLst>
  </p:cSld>
  <p:clrMapOvr>
    <a:masterClrMapping/>
  </p:clrMapOvr>
  <p:transition spd="med">
    <p:randomBar dir="vert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00C545-BD96-2040-9FC1-28700DBA01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0176200"/>
      </p:ext>
    </p:extLst>
  </p:cSld>
  <p:clrMapOvr>
    <a:masterClrMapping/>
  </p:clrMapOvr>
  <p:transition spd="med">
    <p:randomBar dir="vert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6506-55E6-0643-B97A-D4B748147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007"/>
      </p:ext>
    </p:extLst>
  </p:cSld>
  <p:clrMapOvr>
    <a:masterClrMapping/>
  </p:clrMapOvr>
  <p:transition spd="med">
    <p:randomBar dir="vert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0B99-7C1D-6D48-A912-E24F3CC65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6047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15930-CE4F-4ADA-B256-BEFADA4B52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26498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2434-96AA-D74D-B1C2-13B13E677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51904"/>
      </p:ext>
    </p:extLst>
  </p:cSld>
  <p:clrMapOvr>
    <a:masterClrMapping/>
  </p:clrMapOvr>
  <p:transition spd="med">
    <p:randomBar dir="vert"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3C43-EA74-F041-9B43-70D4A34E7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58072"/>
      </p:ext>
    </p:extLst>
  </p:cSld>
  <p:clrMapOvr>
    <a:masterClrMapping/>
  </p:clrMapOvr>
  <p:transition spd="med">
    <p:randomBar dir="vert"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79D8-02F2-6047-8A24-1AC8AD74D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38845"/>
      </p:ext>
    </p:extLst>
  </p:cSld>
  <p:clrMapOvr>
    <a:masterClrMapping/>
  </p:clrMapOvr>
  <p:transition spd="med">
    <p:randomBar dir="vert"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FF98-D66D-3A4E-A60F-0E21774AB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58682"/>
      </p:ext>
    </p:extLst>
  </p:cSld>
  <p:clrMapOvr>
    <a:masterClrMapping/>
  </p:clrMapOvr>
  <p:transition spd="med">
    <p:randomBar dir="vert"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04B0-137F-5F44-9D78-7AD6E6DBA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44700"/>
      </p:ext>
    </p:extLst>
  </p:cSld>
  <p:clrMapOvr>
    <a:masterClrMapping/>
  </p:clrMapOvr>
  <p:transition spd="med">
    <p:randomBar dir="vert"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C086-E862-5D40-BDD4-516BAF77D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00866"/>
      </p:ext>
    </p:extLst>
  </p:cSld>
  <p:clrMapOvr>
    <a:masterClrMapping/>
  </p:clrMapOvr>
  <p:transition spd="med">
    <p:randomBar dir="vert"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0812A-E882-6F47-99B9-F54F960F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93247"/>
      </p:ext>
    </p:extLst>
  </p:cSld>
  <p:clrMapOvr>
    <a:masterClrMapping/>
  </p:clrMapOvr>
  <p:transition spd="med">
    <p:randomBar dir="vert"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DD4C-6556-7D47-9583-CD143B2F1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49488"/>
      </p:ext>
    </p:extLst>
  </p:cSld>
  <p:clrMapOvr>
    <a:masterClrMapping/>
  </p:clrMapOvr>
  <p:transition spd="med">
    <p:randomBar dir="vert"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A2CA-5FD7-1F4F-B047-C6D6DBB6F8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92693"/>
      </p:ext>
    </p:extLst>
  </p:cSld>
  <p:clrMapOvr>
    <a:masterClrMapping/>
  </p:clrMapOvr>
  <p:transition spd="med">
    <p:randomBar dir="vert"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822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0B9D5-8B7A-274D-B3A2-A063A8C1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E58C1-5007-494D-B3C0-F281A519424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1DFB3-61D5-4F49-8F95-3A0697EBD0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13457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1E86-09EF-C948-9037-9C4D22CA3D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5250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F8D1-6D1A-FF46-BF6B-AAFE33BF7D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6136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2-AE33-294E-A5D7-97881FD14D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7601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818E-DB55-5843-8C62-E29C1F8E8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1209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D6F16-4109-BA44-8571-A253FE82C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709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BCD6-A162-654B-A226-8E2EA2F1C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00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37E36-317D-E045-8CDA-BEB29D73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9632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FBD5-220B-2A4B-AE3E-4A40331C74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8911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5731-46C6-3C4D-A9CA-6D24FB96BA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7065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E689-DE00-2F41-808C-E241E1972C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12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9CD4B-6352-4B5C-A016-7EC31E0A91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74657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8B1-279F-364B-AAE8-F8FE35B535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733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7408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178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9592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5975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673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1601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646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18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80E0D-3614-42DD-A4F5-8D1C0D3AAA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185693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231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283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869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515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2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0B9D5-8B7A-274D-B3A2-A063A8C1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7676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91E86-09EF-C948-9037-9C4D22CA3D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7400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F8D1-6D1A-FF46-BF6B-AAFE33BF7D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2986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2-AE33-294E-A5D7-97881FD14D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428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818E-DB55-5843-8C62-E29C1F8E8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8723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D6F16-4109-BA44-8571-A253FE82CC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0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2026C-6EE0-40BB-8EC4-DC9E13372D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469098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BCD6-A162-654B-A226-8E2EA2F1C0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3247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37E36-317D-E045-8CDA-BEB29D73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3809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FBD5-220B-2A4B-AE3E-4A40331C747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8171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25731-46C6-3C4D-A9CA-6D24FB96BA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41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FE689-DE00-2F41-808C-E241E1972C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7074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508B1-279F-364B-AAE8-F8FE35B535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928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12" charset="-52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4C986-BE13-462F-9D5C-83DC1F1EA1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37061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C239D-AD5F-4C76-B240-C43AFE2BEA5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99971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5CD3AC-A944-4DAD-BC90-5AA6688F38A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38871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99BD10-E045-4FB2-B464-13CA9FF408E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551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D63FC-BF73-481F-A235-993287DB07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30237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389B50-2985-4C70-B3D7-71A90D78BC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2369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A052D-1C34-4AC4-B1E6-9FC120E954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43035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4B17F-67F1-46D1-B461-4314731BCC1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08138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E2EAF-DB46-484C-8A71-1C6FF41A994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61925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1CEA6-4E16-420C-AA0F-A2502F37C0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43289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4D97C-6E7E-43C6-BCCF-C6EC5D1E6E4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63685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D00A-548A-4270-B798-3A5D57DE745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455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BFCB7-00B2-462F-9B56-204A1A2E857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49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149E3D-0CEB-4F3F-A57A-6E1A2958CA4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27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D9E65-E0AB-47EB-83E1-F52C243247E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769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32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734E3-60CB-46CE-9466-D1DAE116F9A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37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49318-D7F5-4A2D-96E2-741276B7AE4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78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AF966-436E-4DF9-9837-4092374E398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682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3235D-570A-4C07-9693-8535800F12E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02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3C72D-80BC-40B8-86D5-D8229FC7023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751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63CD8-061D-4480-ABA7-49EC1BFD2AF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5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F9E3F-B105-4100-AFE6-AB2E5A83F93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6836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3525E-4E6F-4EAF-BA26-5514827C2C2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380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6003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6003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4B320-6B5B-487C-9DBB-419B85E796B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777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C2F68-F299-4BEB-8C67-235C1500AA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6192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86F4A-1644-42DC-A916-B08751135A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6567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2AF6F-5CCC-4718-95E8-2B3D07A907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6136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DE72E-D986-41A1-8511-29453812BB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261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3FE3C-5DB6-4C64-9E41-0A73FCC2FDE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659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58315-9874-4867-BC57-CA4CC2883C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775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364AD-0333-4FC3-B6D9-4C7A6EB4AE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5054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47F9D7-48C4-4890-BE95-AF25A3080F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0188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464A6-3CE2-42E0-8BDB-64B7ABB881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6831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8F7FB-4E5A-4F81-BE65-27C93B76E7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502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45342-0EA7-4586-8CF1-D0C2228FB0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0754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0B640-7CE0-4DC7-9326-CBDB8F3D2D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3531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259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6711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32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799ED-63F4-4F05-9E89-B8579155CB5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5888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9552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480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01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74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904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3214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289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93675"/>
            <a:ext cx="2054225" cy="5935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675"/>
            <a:ext cx="6015038" cy="59356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8612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74F2A-AB2F-4CCF-AEB9-35E850C0F1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6859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4B7D7-0D2D-422B-AE99-36CB3AE012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007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B0464-6119-4D0C-907C-940E7792DC9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1684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BCFEE-D95B-4012-A5EC-B9581FA5F6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31534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DF07F-F761-4096-9458-167344D6C36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948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4A59F-1721-4A9D-92DC-9E4A4AFA8D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5971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C9A83-C7A5-43E4-B4ED-CE8E3CEDD0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9386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C2AAA-02FE-4A31-A690-35501CEDDA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6912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F4212-516F-4C3B-953D-4A2CD285F9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74504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7DBC0F-3E6D-4BC5-96C0-7E9A366810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6480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8CE522-647C-41BD-BF59-175BAEED99D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5513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F56DF-55AE-45ED-8260-B364833F07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17442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EB923-BF0D-4D8B-9761-A202059426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491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AAFEB-BB3B-4FCA-80F3-99F4EEADC48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904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7675F-4C0B-4CFC-B4AC-A59836B1FA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88456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37993-AE2D-4FFF-910A-0D65219E1F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048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492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E8D53-C0B3-4D87-BC71-652B409B22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1111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6E086-61E4-4E40-8FFB-F95853BD41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1993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71430-F28E-4A0D-BBB4-ADE9E5F333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81167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C9D6C-80BB-4ED4-9379-24CE6F461E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9295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7CDBD-2474-4B94-A419-028F1BCA04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055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2CE82-8537-46C3-BDB5-8F76D2BB03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74145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AE117-F576-4AF1-A947-650417D5E4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14932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64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64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9E5E2-DBC0-4754-939E-D3A224703E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181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481CE-955A-4BA4-9571-23A220B3510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5155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3AFA8-BC04-4577-8AB7-B6CA69FF19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6587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2B7DB5-974F-407E-B494-CA6E1A52F0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80773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F4747-B790-4C6D-9D0F-8C18035332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98256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763ED-F13F-470E-9203-79E1A955637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3557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53E0F-9E6F-486B-AF7E-F56FA60FD8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5405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2CED7-3EF2-4713-B99C-AD8B6F762B7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65525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1F7C0-7482-4914-8EA7-6DE5542D36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9080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C801A-EDF0-4000-99BC-619B13E069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4332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7A21B-E2CE-4FB3-A297-F56599731F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41910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C0041-A4F4-4A1E-A50E-D6D104392E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427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8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image" Target="../media/image8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2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6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84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5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theme" Target="../theme/theme29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0198BC5E-3202-401E-858E-7E0CF0ECFC10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781 w 2296"/>
                <a:gd name="T1" fmla="*/ 1110 h 1469"/>
                <a:gd name="T2" fmla="*/ 1079 w 2296"/>
                <a:gd name="T3" fmla="*/ 1059 h 1469"/>
                <a:gd name="T4" fmla="*/ 1324 w 2296"/>
                <a:gd name="T5" fmla="*/ 1001 h 1469"/>
                <a:gd name="T6" fmla="*/ 1523 w 2296"/>
                <a:gd name="T7" fmla="*/ 939 h 1469"/>
                <a:gd name="T8" fmla="*/ 1669 w 2296"/>
                <a:gd name="T9" fmla="*/ 871 h 1469"/>
                <a:gd name="T10" fmla="*/ 1765 w 2296"/>
                <a:gd name="T11" fmla="*/ 791 h 1469"/>
                <a:gd name="T12" fmla="*/ 1816 w 2296"/>
                <a:gd name="T13" fmla="*/ 700 h 1469"/>
                <a:gd name="T14" fmla="*/ 1820 w 2296"/>
                <a:gd name="T15" fmla="*/ 586 h 1469"/>
                <a:gd name="T16" fmla="*/ 1781 w 2296"/>
                <a:gd name="T17" fmla="*/ 478 h 1469"/>
                <a:gd name="T18" fmla="*/ 1704 w 2296"/>
                <a:gd name="T19" fmla="*/ 381 h 1469"/>
                <a:gd name="T20" fmla="*/ 1596 w 2296"/>
                <a:gd name="T21" fmla="*/ 290 h 1469"/>
                <a:gd name="T22" fmla="*/ 1406 w 2296"/>
                <a:gd name="T23" fmla="*/ 164 h 1469"/>
                <a:gd name="T24" fmla="*/ 1281 w 2296"/>
                <a:gd name="T25" fmla="*/ 96 h 1469"/>
                <a:gd name="T26" fmla="*/ 1173 w 2296"/>
                <a:gd name="T27" fmla="*/ 45 h 1469"/>
                <a:gd name="T28" fmla="*/ 1100 w 2296"/>
                <a:gd name="T29" fmla="*/ 10 h 1469"/>
                <a:gd name="T30" fmla="*/ 1070 w 2296"/>
                <a:gd name="T31" fmla="*/ 0 h 1469"/>
                <a:gd name="T32" fmla="*/ 1315 w 2296"/>
                <a:gd name="T33" fmla="*/ 125 h 1469"/>
                <a:gd name="T34" fmla="*/ 1548 w 2296"/>
                <a:gd name="T35" fmla="*/ 267 h 1469"/>
                <a:gd name="T36" fmla="*/ 1644 w 2296"/>
                <a:gd name="T37" fmla="*/ 341 h 1469"/>
                <a:gd name="T38" fmla="*/ 1726 w 2296"/>
                <a:gd name="T39" fmla="*/ 421 h 1469"/>
                <a:gd name="T40" fmla="*/ 1777 w 2296"/>
                <a:gd name="T41" fmla="*/ 500 h 1469"/>
                <a:gd name="T42" fmla="*/ 1799 w 2296"/>
                <a:gd name="T43" fmla="*/ 586 h 1469"/>
                <a:gd name="T44" fmla="*/ 1781 w 2296"/>
                <a:gd name="T45" fmla="*/ 665 h 1469"/>
                <a:gd name="T46" fmla="*/ 1726 w 2296"/>
                <a:gd name="T47" fmla="*/ 734 h 1469"/>
                <a:gd name="T48" fmla="*/ 1639 w 2296"/>
                <a:gd name="T49" fmla="*/ 791 h 1469"/>
                <a:gd name="T50" fmla="*/ 1527 w 2296"/>
                <a:gd name="T51" fmla="*/ 837 h 1469"/>
                <a:gd name="T52" fmla="*/ 1389 w 2296"/>
                <a:gd name="T53" fmla="*/ 882 h 1469"/>
                <a:gd name="T54" fmla="*/ 1074 w 2296"/>
                <a:gd name="T55" fmla="*/ 950 h 1469"/>
                <a:gd name="T56" fmla="*/ 734 w 2296"/>
                <a:gd name="T57" fmla="*/ 1013 h 1469"/>
                <a:gd name="T58" fmla="*/ 414 w 2296"/>
                <a:gd name="T59" fmla="*/ 1076 h 1469"/>
                <a:gd name="T60" fmla="*/ 281 w 2296"/>
                <a:gd name="T61" fmla="*/ 1115 h 1469"/>
                <a:gd name="T62" fmla="*/ 164 w 2296"/>
                <a:gd name="T63" fmla="*/ 1155 h 1469"/>
                <a:gd name="T64" fmla="*/ 73 w 2296"/>
                <a:gd name="T65" fmla="*/ 1201 h 1469"/>
                <a:gd name="T66" fmla="*/ 17 w 2296"/>
                <a:gd name="T67" fmla="*/ 1258 h 1469"/>
                <a:gd name="T68" fmla="*/ 0 w 2296"/>
                <a:gd name="T69" fmla="*/ 1320 h 1469"/>
                <a:gd name="T70" fmla="*/ 21 w 2296"/>
                <a:gd name="T71" fmla="*/ 1388 h 1469"/>
                <a:gd name="T72" fmla="*/ 78 w 2296"/>
                <a:gd name="T73" fmla="*/ 1446 h 1469"/>
                <a:gd name="T74" fmla="*/ 156 w 2296"/>
                <a:gd name="T75" fmla="*/ 1491 h 1469"/>
                <a:gd name="T76" fmla="*/ 259 w 2296"/>
                <a:gd name="T77" fmla="*/ 1537 h 1469"/>
                <a:gd name="T78" fmla="*/ 172 w 2296"/>
                <a:gd name="T79" fmla="*/ 1479 h 1469"/>
                <a:gd name="T80" fmla="*/ 117 w 2296"/>
                <a:gd name="T81" fmla="*/ 1423 h 1469"/>
                <a:gd name="T82" fmla="*/ 95 w 2296"/>
                <a:gd name="T83" fmla="*/ 1366 h 1469"/>
                <a:gd name="T84" fmla="*/ 112 w 2296"/>
                <a:gd name="T85" fmla="*/ 1315 h 1469"/>
                <a:gd name="T86" fmla="*/ 169 w 2296"/>
                <a:gd name="T87" fmla="*/ 1264 h 1469"/>
                <a:gd name="T88" fmla="*/ 272 w 2296"/>
                <a:gd name="T89" fmla="*/ 1218 h 1469"/>
                <a:gd name="T90" fmla="*/ 419 w 2296"/>
                <a:gd name="T91" fmla="*/ 1173 h 1469"/>
                <a:gd name="T92" fmla="*/ 613 w 2296"/>
                <a:gd name="T93" fmla="*/ 1138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1"/>
          <p:cNvGrpSpPr>
            <a:grpSpLocks/>
          </p:cNvGrpSpPr>
          <p:nvPr/>
        </p:nvGrpSpPr>
        <p:grpSpPr bwMode="auto">
          <a:xfrm>
            <a:off x="0" y="0"/>
            <a:ext cx="9142413" cy="6854825"/>
            <a:chOff x="0" y="0"/>
            <a:chExt cx="5759" cy="4318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320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47 w 5740"/>
                <a:gd name="T7" fmla="*/ 1978 h 3273"/>
                <a:gd name="T8" fmla="*/ 5758 w 5740"/>
                <a:gd name="T9" fmla="*/ 3273 h 3273"/>
                <a:gd name="T10" fmla="*/ 5758 w 5740"/>
                <a:gd name="T11" fmla="*/ 3267 h 3273"/>
                <a:gd name="T12" fmla="*/ 3203 w 5740"/>
                <a:gd name="T13" fmla="*/ 1816 h 3273"/>
                <a:gd name="T14" fmla="*/ 3203 w 5740"/>
                <a:gd name="T15" fmla="*/ 1816 h 32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7" name="Freeform 3"/>
            <p:cNvSpPr>
              <a:spLocks noChangeArrowheads="1"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3173 w 5591"/>
                <a:gd name="T1" fmla="*/ 1714 h 3243"/>
                <a:gd name="T2" fmla="*/ 432 w 5591"/>
                <a:gd name="T3" fmla="*/ 0 h 3243"/>
                <a:gd name="T4" fmla="*/ 0 w 5591"/>
                <a:gd name="T5" fmla="*/ 0 h 3243"/>
                <a:gd name="T6" fmla="*/ 3096 w 5591"/>
                <a:gd name="T7" fmla="*/ 1786 h 3243"/>
                <a:gd name="T8" fmla="*/ 5609 w 5591"/>
                <a:gd name="T9" fmla="*/ 3243 h 3243"/>
                <a:gd name="T10" fmla="*/ 5609 w 5591"/>
                <a:gd name="T11" fmla="*/ 3237 h 3243"/>
                <a:gd name="T12" fmla="*/ 3173 w 5591"/>
                <a:gd name="T13" fmla="*/ 1714 h 3243"/>
                <a:gd name="T14" fmla="*/ 3173 w 5591"/>
                <a:gd name="T15" fmla="*/ 1714 h 32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" name="Freeform 4"/>
            <p:cNvSpPr>
              <a:spLocks noChangeArrowheads="1"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5 h 192"/>
                <a:gd name="T2" fmla="*/ 4038 w 4042"/>
                <a:gd name="T3" fmla="*/ 191 h 192"/>
                <a:gd name="T4" fmla="*/ 4038 w 4042"/>
                <a:gd name="T5" fmla="*/ 143 h 192"/>
                <a:gd name="T6" fmla="*/ 0 w 4042"/>
                <a:gd name="T7" fmla="*/ 0 h 192"/>
                <a:gd name="T8" fmla="*/ 0 w 4042"/>
                <a:gd name="T9" fmla="*/ 155 h 192"/>
                <a:gd name="T10" fmla="*/ 0 w 4042"/>
                <a:gd name="T11" fmla="*/ 155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" name="Freeform 5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0" name="Freeform 6"/>
            <p:cNvSpPr>
              <a:spLocks noChangeArrowheads="1"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C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1" name="Freeform 7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2" name="Freeform 8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3" name="Freeform 9"/>
            <p:cNvSpPr>
              <a:spLocks noChangeArrowheads="1"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19 w 3623"/>
                <a:gd name="T5" fmla="*/ 42 h 348"/>
                <a:gd name="T6" fmla="*/ 3619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" name="Freeform 10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" name="Freeform 11"/>
            <p:cNvSpPr>
              <a:spLocks noChangeArrowheads="1"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1404 w 1405"/>
                <a:gd name="T1" fmla="*/ 126 h 378"/>
                <a:gd name="T2" fmla="*/ 1404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4 w 1405"/>
                <a:gd name="T9" fmla="*/ 126 h 378"/>
                <a:gd name="T10" fmla="*/ 1404 w 1405"/>
                <a:gd name="T11" fmla="*/ 126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7079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6" name="Freeform 12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7" name="Freeform 13"/>
            <p:cNvSpPr>
              <a:spLocks noChangeArrowheads="1"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0 w 5035"/>
                <a:gd name="T3" fmla="*/ 1671 h 1672"/>
                <a:gd name="T4" fmla="*/ 5030 w 5035"/>
                <a:gd name="T5" fmla="*/ 1665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8" name="Freeform 14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9" name="Freeform 15"/>
            <p:cNvSpPr>
              <a:spLocks noChangeArrowheads="1"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0 w 5035"/>
                <a:gd name="T3" fmla="*/ 2187 h 2188"/>
                <a:gd name="T4" fmla="*/ 5030 w 5035"/>
                <a:gd name="T5" fmla="*/ 2133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0" name="Freeform 16"/>
            <p:cNvSpPr>
              <a:spLocks noChangeArrowheads="1"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1 w 3163"/>
                <a:gd name="T3" fmla="*/ 2725 h 2727"/>
                <a:gd name="T4" fmla="*/ 3159 w 3163"/>
                <a:gd name="T5" fmla="*/ 2702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1" name="Freeform 17"/>
            <p:cNvSpPr>
              <a:spLocks noChangeArrowheads="1"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E0E9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2" name="Freeform 18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3" name="Freeform 19"/>
            <p:cNvSpPr>
              <a:spLocks noChangeArrowheads="1"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3 w 3122"/>
                <a:gd name="T3" fmla="*/ 2678 h 2680"/>
                <a:gd name="T4" fmla="*/ 3119 w 3122"/>
                <a:gd name="T5" fmla="*/ 2588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6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4" name="Freeform 20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5" name="Freeform 21"/>
            <p:cNvSpPr>
              <a:spLocks noChangeArrowheads="1"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4 w 2517"/>
                <a:gd name="T3" fmla="*/ 2534 h 2536"/>
                <a:gd name="T4" fmla="*/ 2514 w 2517"/>
                <a:gd name="T5" fmla="*/ 2534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6" name="Freeform 22"/>
            <p:cNvSpPr>
              <a:spLocks noChangeArrowheads="1"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7" name="Freeform 23"/>
            <p:cNvSpPr>
              <a:spLocks noChangeArrowheads="1"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616A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8" name="Freeform 24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9" name="Freeform 25"/>
            <p:cNvSpPr>
              <a:spLocks noChangeArrowheads="1"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6 w 574"/>
                <a:gd name="T3" fmla="*/ 1042 h 1043"/>
                <a:gd name="T4" fmla="*/ 573 w 574"/>
                <a:gd name="T5" fmla="*/ 850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0" name="Freeform 26"/>
            <p:cNvSpPr>
              <a:spLocks noChangeArrowheads="1"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6 h 797"/>
                <a:gd name="T6" fmla="*/ 341 w 341"/>
                <a:gd name="T7" fmla="*/ 652 h 797"/>
                <a:gd name="T8" fmla="*/ 144 w 341"/>
                <a:gd name="T9" fmla="*/ 0 h 797"/>
                <a:gd name="T10" fmla="*/ 144 w 341"/>
                <a:gd name="T11" fmla="*/ 0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1" name="Freeform 27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2" name="Freeform 28"/>
            <p:cNvSpPr>
              <a:spLocks noChangeArrowheads="1"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52 w 5740"/>
                <a:gd name="T3" fmla="*/ 1864 h 1864"/>
                <a:gd name="T4" fmla="*/ 5752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3" name="Freeform 29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4" name="Freeform 30"/>
            <p:cNvSpPr>
              <a:spLocks noChangeArrowheads="1"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52 w 5740"/>
                <a:gd name="T3" fmla="*/ 1337 h 1337"/>
                <a:gd name="T4" fmla="*/ 5752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" name="Freeform 31"/>
            <p:cNvSpPr>
              <a:spLocks noChangeArrowheads="1"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52 w 5740"/>
                <a:gd name="T3" fmla="*/ 414 h 414"/>
                <a:gd name="T4" fmla="*/ 5752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" name="Freeform 32"/>
            <p:cNvSpPr>
              <a:spLocks noChangeArrowheads="1"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57 w 4448"/>
                <a:gd name="T3" fmla="*/ 3177 h 3177"/>
                <a:gd name="T4" fmla="*/ 4457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7" name="Freeform 33"/>
            <p:cNvSpPr>
              <a:spLocks noChangeArrowheads="1"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33 w 2428"/>
                <a:gd name="T3" fmla="*/ 2614 h 2614"/>
                <a:gd name="T4" fmla="*/ 2433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8" name="Freeform 34"/>
            <p:cNvSpPr>
              <a:spLocks noChangeArrowheads="1"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486 w 1800"/>
                <a:gd name="T1" fmla="*/ 0 h 2464"/>
                <a:gd name="T2" fmla="*/ 0 w 1800"/>
                <a:gd name="T3" fmla="*/ 0 h 2464"/>
                <a:gd name="T4" fmla="*/ 1804 w 1800"/>
                <a:gd name="T5" fmla="*/ 2464 h 2464"/>
                <a:gd name="T6" fmla="*/ 1804 w 1800"/>
                <a:gd name="T7" fmla="*/ 2248 h 2464"/>
                <a:gd name="T8" fmla="*/ 1798 w 1800"/>
                <a:gd name="T9" fmla="*/ 2248 h 2464"/>
                <a:gd name="T10" fmla="*/ 486 w 1800"/>
                <a:gd name="T11" fmla="*/ 0 h 2464"/>
                <a:gd name="T12" fmla="*/ 486 w 1800"/>
                <a:gd name="T13" fmla="*/ 0 h 2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9" name="Freeform 35"/>
            <p:cNvSpPr>
              <a:spLocks noChangeArrowheads="1"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5 w 1232"/>
                <a:gd name="T3" fmla="*/ 2074 h 2074"/>
                <a:gd name="T4" fmla="*/ 1235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00" name="Freeform 36"/>
            <p:cNvSpPr>
              <a:spLocks noChangeArrowheads="1"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60 w 1058"/>
                <a:gd name="T3" fmla="*/ 1936 h 1936"/>
                <a:gd name="T4" fmla="*/ 1060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01" name="Freeform 37"/>
            <p:cNvSpPr>
              <a:spLocks noChangeArrowheads="1"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773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3 w 771"/>
                <a:gd name="T7" fmla="*/ 1487 h 1487"/>
                <a:gd name="T8" fmla="*/ 773 w 771"/>
                <a:gd name="T9" fmla="*/ 1433 h 1487"/>
                <a:gd name="T10" fmla="*/ 773 w 771"/>
                <a:gd name="T11" fmla="*/ 1433 h 14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rgbClr val="00007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3708" name="Group 38"/>
            <p:cNvGrpSpPr>
              <a:grpSpLocks/>
            </p:cNvGrpSpPr>
            <p:nvPr/>
          </p:nvGrpSpPr>
          <p:grpSpPr bwMode="auto">
            <a:xfrm>
              <a:off x="0" y="1632"/>
              <a:ext cx="5757" cy="1857"/>
              <a:chOff x="0" y="1632"/>
              <a:chExt cx="5757" cy="1857"/>
            </a:xfrm>
          </p:grpSpPr>
          <p:sp>
            <p:nvSpPr>
              <p:cNvPr id="11303" name="Freeform 39"/>
              <p:cNvSpPr>
                <a:spLocks noChangeArrowheads="1"/>
              </p:cNvSpPr>
              <p:nvPr/>
            </p:nvSpPr>
            <p:spPr bwMode="auto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46 w 3659"/>
                  <a:gd name="T5" fmla="*/ 1313 h 1313"/>
                  <a:gd name="T6" fmla="*/ 3658 w 3659"/>
                  <a:gd name="T7" fmla="*/ 1235 h 1313"/>
                  <a:gd name="T8" fmla="*/ 3670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E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304" name="Freeform 40"/>
              <p:cNvSpPr>
                <a:spLocks noChangeArrowheads="1"/>
              </p:cNvSpPr>
              <p:nvPr/>
            </p:nvSpPr>
            <p:spPr bwMode="auto">
              <a:xfrm>
                <a:off x="3646" y="2795"/>
                <a:ext cx="2112" cy="695"/>
              </a:xfrm>
              <a:custGeom>
                <a:avLst/>
                <a:gdLst>
                  <a:gd name="T0" fmla="*/ 2112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12 w 2105"/>
                  <a:gd name="T9" fmla="*/ 695 h 695"/>
                  <a:gd name="T10" fmla="*/ 2112 w 2105"/>
                  <a:gd name="T11" fmla="*/ 665 h 695"/>
                  <a:gd name="T12" fmla="*/ 2112 w 2105"/>
                  <a:gd name="T13" fmla="*/ 665 h 6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616A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1305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1763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1306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1307" name="Rectangle 4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1308" name="Rectangle 4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1309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fld id="{9535A2F0-0DDA-4CF8-9C60-BDA7D9408A0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6D1EC"/>
        </a:buClr>
        <a:buSzPct val="9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7B46D0"/>
        </a:buClr>
        <a:buSzPct val="90000"/>
        <a:buFont typeface="Wingdings" pitchFamily="2" charset="2"/>
        <a:buBlip>
          <a:blip r:embed="rId14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pitchFamily="2" charset="2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5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1"/>
          <p:cNvGrpSpPr>
            <a:grpSpLocks/>
          </p:cNvGrpSpPr>
          <p:nvPr/>
        </p:nvGrpSpPr>
        <p:grpSpPr bwMode="auto">
          <a:xfrm>
            <a:off x="0" y="0"/>
            <a:ext cx="9142413" cy="6854825"/>
            <a:chOff x="0" y="0"/>
            <a:chExt cx="5759" cy="4318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320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47 w 5740"/>
                <a:gd name="T7" fmla="*/ 1978 h 3273"/>
                <a:gd name="T8" fmla="*/ 5758 w 5740"/>
                <a:gd name="T9" fmla="*/ 3273 h 3273"/>
                <a:gd name="T10" fmla="*/ 5758 w 5740"/>
                <a:gd name="T11" fmla="*/ 3267 h 3273"/>
                <a:gd name="T12" fmla="*/ 3203 w 5740"/>
                <a:gd name="T13" fmla="*/ 1816 h 3273"/>
                <a:gd name="T14" fmla="*/ 3203 w 5740"/>
                <a:gd name="T15" fmla="*/ 1816 h 32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1" name="Freeform 3"/>
            <p:cNvSpPr>
              <a:spLocks noChangeArrowheads="1"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3173 w 5591"/>
                <a:gd name="T1" fmla="*/ 1714 h 3243"/>
                <a:gd name="T2" fmla="*/ 432 w 5591"/>
                <a:gd name="T3" fmla="*/ 0 h 3243"/>
                <a:gd name="T4" fmla="*/ 0 w 5591"/>
                <a:gd name="T5" fmla="*/ 0 h 3243"/>
                <a:gd name="T6" fmla="*/ 3096 w 5591"/>
                <a:gd name="T7" fmla="*/ 1786 h 3243"/>
                <a:gd name="T8" fmla="*/ 5609 w 5591"/>
                <a:gd name="T9" fmla="*/ 3243 h 3243"/>
                <a:gd name="T10" fmla="*/ 5609 w 5591"/>
                <a:gd name="T11" fmla="*/ 3237 h 3243"/>
                <a:gd name="T12" fmla="*/ 3173 w 5591"/>
                <a:gd name="T13" fmla="*/ 1714 h 3243"/>
                <a:gd name="T14" fmla="*/ 3173 w 5591"/>
                <a:gd name="T15" fmla="*/ 1714 h 32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2" name="Freeform 4"/>
            <p:cNvSpPr>
              <a:spLocks noChangeArrowheads="1"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5 h 192"/>
                <a:gd name="T2" fmla="*/ 4038 w 4042"/>
                <a:gd name="T3" fmla="*/ 191 h 192"/>
                <a:gd name="T4" fmla="*/ 4038 w 4042"/>
                <a:gd name="T5" fmla="*/ 143 h 192"/>
                <a:gd name="T6" fmla="*/ 0 w 4042"/>
                <a:gd name="T7" fmla="*/ 0 h 192"/>
                <a:gd name="T8" fmla="*/ 0 w 4042"/>
                <a:gd name="T9" fmla="*/ 155 h 192"/>
                <a:gd name="T10" fmla="*/ 0 w 4042"/>
                <a:gd name="T11" fmla="*/ 155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3" name="Freeform 5"/>
            <p:cNvSpPr>
              <a:spLocks noChangeArrowheads="1"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4" name="Freeform 6"/>
            <p:cNvSpPr>
              <a:spLocks noChangeArrowheads="1"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C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5" name="Freeform 7"/>
            <p:cNvSpPr>
              <a:spLocks noChangeArrowheads="1"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6" name="Freeform 8"/>
            <p:cNvSpPr>
              <a:spLocks noChangeArrowheads="1"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7" name="Freeform 9"/>
            <p:cNvSpPr>
              <a:spLocks noChangeArrowheads="1"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19 w 3623"/>
                <a:gd name="T5" fmla="*/ 42 h 348"/>
                <a:gd name="T6" fmla="*/ 3619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8" name="Freeform 10"/>
            <p:cNvSpPr>
              <a:spLocks noChangeArrowheads="1"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299" name="Freeform 11"/>
            <p:cNvSpPr>
              <a:spLocks noChangeArrowheads="1"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1404 w 1405"/>
                <a:gd name="T1" fmla="*/ 126 h 378"/>
                <a:gd name="T2" fmla="*/ 1404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4 w 1405"/>
                <a:gd name="T9" fmla="*/ 126 h 378"/>
                <a:gd name="T10" fmla="*/ 1404 w 1405"/>
                <a:gd name="T11" fmla="*/ 126 h 3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7079B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0" name="Freeform 12"/>
            <p:cNvSpPr>
              <a:spLocks noChangeArrowheads="1"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1" name="Freeform 13"/>
            <p:cNvSpPr>
              <a:spLocks noChangeArrowheads="1"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0 w 5035"/>
                <a:gd name="T3" fmla="*/ 1671 h 1672"/>
                <a:gd name="T4" fmla="*/ 5030 w 5035"/>
                <a:gd name="T5" fmla="*/ 1665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2" name="Freeform 14"/>
            <p:cNvSpPr>
              <a:spLocks noChangeArrowheads="1"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3" name="Freeform 15"/>
            <p:cNvSpPr>
              <a:spLocks noChangeArrowheads="1"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0 w 5035"/>
                <a:gd name="T3" fmla="*/ 2187 h 2188"/>
                <a:gd name="T4" fmla="*/ 5030 w 5035"/>
                <a:gd name="T5" fmla="*/ 2133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4" name="Freeform 16"/>
            <p:cNvSpPr>
              <a:spLocks noChangeArrowheads="1"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1 w 3163"/>
                <a:gd name="T3" fmla="*/ 2725 h 2727"/>
                <a:gd name="T4" fmla="*/ 3159 w 3163"/>
                <a:gd name="T5" fmla="*/ 2702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5" name="Freeform 17"/>
            <p:cNvSpPr>
              <a:spLocks noChangeArrowheads="1"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E0E9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6" name="Freeform 18"/>
            <p:cNvSpPr>
              <a:spLocks noChangeArrowheads="1"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7" name="Freeform 19"/>
            <p:cNvSpPr>
              <a:spLocks noChangeArrowheads="1"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3 w 3122"/>
                <a:gd name="T3" fmla="*/ 2678 h 2680"/>
                <a:gd name="T4" fmla="*/ 3119 w 3122"/>
                <a:gd name="T5" fmla="*/ 2588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6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8" name="Freeform 20"/>
            <p:cNvSpPr>
              <a:spLocks noChangeArrowheads="1"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09" name="Freeform 21"/>
            <p:cNvSpPr>
              <a:spLocks noChangeArrowheads="1"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4 w 2517"/>
                <a:gd name="T3" fmla="*/ 2534 h 2536"/>
                <a:gd name="T4" fmla="*/ 2514 w 2517"/>
                <a:gd name="T5" fmla="*/ 2534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0" name="Freeform 22"/>
            <p:cNvSpPr>
              <a:spLocks noChangeArrowheads="1"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1" name="Freeform 23"/>
            <p:cNvSpPr>
              <a:spLocks noChangeArrowheads="1"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616A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2" name="Freeform 24"/>
            <p:cNvSpPr>
              <a:spLocks noChangeArrowheads="1"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3" name="Freeform 25"/>
            <p:cNvSpPr>
              <a:spLocks noChangeArrowheads="1"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6 w 574"/>
                <a:gd name="T3" fmla="*/ 1042 h 1043"/>
                <a:gd name="T4" fmla="*/ 573 w 574"/>
                <a:gd name="T5" fmla="*/ 850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4" name="Freeform 26"/>
            <p:cNvSpPr>
              <a:spLocks noChangeArrowheads="1"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6 h 797"/>
                <a:gd name="T6" fmla="*/ 341 w 341"/>
                <a:gd name="T7" fmla="*/ 652 h 797"/>
                <a:gd name="T8" fmla="*/ 144 w 341"/>
                <a:gd name="T9" fmla="*/ 0 h 797"/>
                <a:gd name="T10" fmla="*/ 144 w 341"/>
                <a:gd name="T11" fmla="*/ 0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Freeform 27"/>
            <p:cNvSpPr>
              <a:spLocks noChangeArrowheads="1"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6" name="Freeform 28"/>
            <p:cNvSpPr>
              <a:spLocks noChangeArrowheads="1"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52 w 5740"/>
                <a:gd name="T3" fmla="*/ 1864 h 1864"/>
                <a:gd name="T4" fmla="*/ 5752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rgbClr val="000060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7" name="Freeform 29"/>
            <p:cNvSpPr>
              <a:spLocks noChangeArrowheads="1"/>
            </p:cNvSpPr>
            <p:nvPr/>
          </p:nvSpPr>
          <p:spPr bwMode="auto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Freeform 30"/>
            <p:cNvSpPr>
              <a:spLocks noChangeArrowheads="1"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52 w 5740"/>
                <a:gd name="T3" fmla="*/ 1337 h 1337"/>
                <a:gd name="T4" fmla="*/ 5752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rgbClr val="00005C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Freeform 31"/>
            <p:cNvSpPr>
              <a:spLocks noChangeArrowheads="1"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52 w 5740"/>
                <a:gd name="T3" fmla="*/ 414 h 414"/>
                <a:gd name="T4" fmla="*/ 5752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0" name="Freeform 32"/>
            <p:cNvSpPr>
              <a:spLocks noChangeArrowheads="1"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57 w 4448"/>
                <a:gd name="T3" fmla="*/ 3177 h 3177"/>
                <a:gd name="T4" fmla="*/ 4457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1" name="Freeform 33"/>
            <p:cNvSpPr>
              <a:spLocks noChangeArrowheads="1"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33 w 2428"/>
                <a:gd name="T3" fmla="*/ 2614 h 2614"/>
                <a:gd name="T4" fmla="*/ 2433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8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2" name="Freeform 34"/>
            <p:cNvSpPr>
              <a:spLocks noChangeArrowheads="1"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486 w 1800"/>
                <a:gd name="T1" fmla="*/ 0 h 2464"/>
                <a:gd name="T2" fmla="*/ 0 w 1800"/>
                <a:gd name="T3" fmla="*/ 0 h 2464"/>
                <a:gd name="T4" fmla="*/ 1804 w 1800"/>
                <a:gd name="T5" fmla="*/ 2464 h 2464"/>
                <a:gd name="T6" fmla="*/ 1804 w 1800"/>
                <a:gd name="T7" fmla="*/ 2248 h 2464"/>
                <a:gd name="T8" fmla="*/ 1798 w 1800"/>
                <a:gd name="T9" fmla="*/ 2248 h 2464"/>
                <a:gd name="T10" fmla="*/ 486 w 1800"/>
                <a:gd name="T11" fmla="*/ 0 h 2464"/>
                <a:gd name="T12" fmla="*/ 486 w 1800"/>
                <a:gd name="T13" fmla="*/ 0 h 2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4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3" name="Freeform 35"/>
            <p:cNvSpPr>
              <a:spLocks noChangeArrowheads="1"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5 w 1232"/>
                <a:gd name="T3" fmla="*/ 2074 h 2074"/>
                <a:gd name="T4" fmla="*/ 1235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5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4" name="Freeform 36"/>
            <p:cNvSpPr>
              <a:spLocks noChangeArrowheads="1"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60 w 1058"/>
                <a:gd name="T3" fmla="*/ 1936 h 1936"/>
                <a:gd name="T4" fmla="*/ 1060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E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25" name="Freeform 37"/>
            <p:cNvSpPr>
              <a:spLocks noChangeArrowheads="1"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773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3 w 771"/>
                <a:gd name="T7" fmla="*/ 1487 h 1487"/>
                <a:gd name="T8" fmla="*/ 773 w 771"/>
                <a:gd name="T9" fmla="*/ 1433 h 1487"/>
                <a:gd name="T10" fmla="*/ 773 w 771"/>
                <a:gd name="T11" fmla="*/ 1433 h 14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rgbClr val="00007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5996" name="Group 38"/>
            <p:cNvGrpSpPr>
              <a:grpSpLocks/>
            </p:cNvGrpSpPr>
            <p:nvPr/>
          </p:nvGrpSpPr>
          <p:grpSpPr bwMode="auto">
            <a:xfrm>
              <a:off x="0" y="1632"/>
              <a:ext cx="5757" cy="1857"/>
              <a:chOff x="0" y="1632"/>
              <a:chExt cx="5757" cy="1857"/>
            </a:xfrm>
          </p:grpSpPr>
          <p:sp>
            <p:nvSpPr>
              <p:cNvPr id="12327" name="Freeform 39"/>
              <p:cNvSpPr>
                <a:spLocks noChangeArrowheads="1"/>
              </p:cNvSpPr>
              <p:nvPr/>
            </p:nvSpPr>
            <p:spPr bwMode="auto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46 w 3659"/>
                  <a:gd name="T5" fmla="*/ 1313 h 1313"/>
                  <a:gd name="T6" fmla="*/ 3658 w 3659"/>
                  <a:gd name="T7" fmla="*/ 1235 h 1313"/>
                  <a:gd name="T8" fmla="*/ 3670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6E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28" name="Freeform 40"/>
              <p:cNvSpPr>
                <a:spLocks noChangeArrowheads="1"/>
              </p:cNvSpPr>
              <p:nvPr/>
            </p:nvSpPr>
            <p:spPr bwMode="auto">
              <a:xfrm>
                <a:off x="3646" y="2795"/>
                <a:ext cx="2112" cy="695"/>
              </a:xfrm>
              <a:custGeom>
                <a:avLst/>
                <a:gdLst>
                  <a:gd name="T0" fmla="*/ 2112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12 w 2105"/>
                  <a:gd name="T9" fmla="*/ 695 h 695"/>
                  <a:gd name="T10" fmla="*/ 2112 w 2105"/>
                  <a:gd name="T11" fmla="*/ 665 h 695"/>
                  <a:gd name="T12" fmla="*/ 2112 w 2105"/>
                  <a:gd name="T13" fmla="*/ 665 h 6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616A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2329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600200"/>
            <a:ext cx="82216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233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233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ShanHeiSun Uni" charset="0"/>
              </a:defRPr>
            </a:lvl1pPr>
          </a:lstStyle>
          <a:p>
            <a:fld id="{79FEDE57-59D8-4F31-97AB-91624C447B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2333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pitchFamily="34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Arial" charset="0"/>
        <a:defRPr sz="4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6D1EC"/>
        </a:buClr>
        <a:buSzPct val="9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7B46D0"/>
        </a:buClr>
        <a:buSzPct val="9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36000"/>
        <a:buFont typeface="Wingdings" charset="0"/>
        <a:buBlip>
          <a:blip r:embed="rId16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266" name="Group 1"/>
          <p:cNvGrpSpPr>
            <a:grpSpLocks/>
          </p:cNvGrpSpPr>
          <p:nvPr/>
        </p:nvGrpSpPr>
        <p:grpSpPr bwMode="auto">
          <a:xfrm>
            <a:off x="685800" y="117475"/>
            <a:ext cx="8455025" cy="6737350"/>
            <a:chOff x="432" y="74"/>
            <a:chExt cx="5326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76"/>
              <a:ext cx="2208" cy="143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39273" name="Group 3"/>
            <p:cNvGrpSpPr>
              <a:grpSpLocks/>
            </p:cNvGrpSpPr>
            <p:nvPr/>
          </p:nvGrpSpPr>
          <p:grpSpPr bwMode="auto">
            <a:xfrm>
              <a:off x="2859" y="4250"/>
              <a:ext cx="2728" cy="40"/>
              <a:chOff x="2859" y="4250"/>
              <a:chExt cx="2728" cy="40"/>
            </a:xfrm>
          </p:grpSpPr>
          <p:sp>
            <p:nvSpPr>
              <p:cNvPr id="13316" name="Oval 4"/>
              <p:cNvSpPr>
                <a:spLocks noChangeArrowheads="1"/>
              </p:cNvSpPr>
              <p:nvPr/>
            </p:nvSpPr>
            <p:spPr bwMode="auto">
              <a:xfrm>
                <a:off x="2859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7" name="Oval 5"/>
              <p:cNvSpPr>
                <a:spLocks noChangeArrowheads="1"/>
              </p:cNvSpPr>
              <p:nvPr/>
            </p:nvSpPr>
            <p:spPr bwMode="auto">
              <a:xfrm>
                <a:off x="3243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8" name="Oval 6"/>
              <p:cNvSpPr>
                <a:spLocks noChangeArrowheads="1"/>
              </p:cNvSpPr>
              <p:nvPr/>
            </p:nvSpPr>
            <p:spPr bwMode="auto">
              <a:xfrm>
                <a:off x="3627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19" name="Oval 7"/>
              <p:cNvSpPr>
                <a:spLocks noChangeArrowheads="1"/>
              </p:cNvSpPr>
              <p:nvPr/>
            </p:nvSpPr>
            <p:spPr bwMode="auto">
              <a:xfrm>
                <a:off x="4011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0" name="Oval 8"/>
              <p:cNvSpPr>
                <a:spLocks noChangeArrowheads="1"/>
              </p:cNvSpPr>
              <p:nvPr/>
            </p:nvSpPr>
            <p:spPr bwMode="auto">
              <a:xfrm>
                <a:off x="4395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auto">
              <a:xfrm>
                <a:off x="4779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2" name="Oval 10"/>
              <p:cNvSpPr>
                <a:spLocks noChangeArrowheads="1"/>
              </p:cNvSpPr>
              <p:nvPr/>
            </p:nvSpPr>
            <p:spPr bwMode="auto">
              <a:xfrm>
                <a:off x="5163" y="4250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3323" name="Oval 11"/>
              <p:cNvSpPr>
                <a:spLocks noChangeArrowheads="1"/>
              </p:cNvSpPr>
              <p:nvPr/>
            </p:nvSpPr>
            <p:spPr bwMode="auto">
              <a:xfrm>
                <a:off x="5547" y="4250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>
              <a:off x="480" y="480"/>
              <a:ext cx="5279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5" name="Oval 13"/>
            <p:cNvSpPr>
              <a:spLocks noChangeArrowheads="1"/>
            </p:cNvSpPr>
            <p:nvPr/>
          </p:nvSpPr>
          <p:spPr bwMode="auto">
            <a:xfrm>
              <a:off x="507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507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3327" name="Oval 15"/>
            <p:cNvSpPr>
              <a:spLocks noChangeArrowheads="1"/>
            </p:cNvSpPr>
            <p:nvPr/>
          </p:nvSpPr>
          <p:spPr bwMode="auto">
            <a:xfrm>
              <a:off x="507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3328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3329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3330" name="Rectangle 1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3331" name="Rectangle 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3332" name="Rectangle 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AAD4D1A7-5D04-45A8-A480-490D67B6E26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1"/>
          <p:cNvGrpSpPr>
            <a:grpSpLocks/>
          </p:cNvGrpSpPr>
          <p:nvPr/>
        </p:nvGrpSpPr>
        <p:grpSpPr bwMode="auto">
          <a:xfrm>
            <a:off x="0" y="117475"/>
            <a:ext cx="9140825" cy="6737350"/>
            <a:chOff x="0" y="74"/>
            <a:chExt cx="5758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13"/>
              <a:ext cx="2208" cy="206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432" y="1536"/>
              <a:ext cx="5327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0" name="Oval 4"/>
            <p:cNvSpPr>
              <a:spLocks noChangeArrowheads="1"/>
            </p:cNvSpPr>
            <p:nvPr/>
          </p:nvSpPr>
          <p:spPr bwMode="auto">
            <a:xfrm>
              <a:off x="555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1" name="Oval 5"/>
            <p:cNvSpPr>
              <a:spLocks noChangeArrowheads="1"/>
            </p:cNvSpPr>
            <p:nvPr/>
          </p:nvSpPr>
          <p:spPr bwMode="auto">
            <a:xfrm>
              <a:off x="555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2" name="Oval 6"/>
            <p:cNvSpPr>
              <a:spLocks noChangeArrowheads="1"/>
            </p:cNvSpPr>
            <p:nvPr/>
          </p:nvSpPr>
          <p:spPr bwMode="auto">
            <a:xfrm>
              <a:off x="555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3" name="Oval 7"/>
            <p:cNvSpPr>
              <a:spLocks noChangeArrowheads="1"/>
            </p:cNvSpPr>
            <p:nvPr/>
          </p:nvSpPr>
          <p:spPr bwMode="auto">
            <a:xfrm>
              <a:off x="555" y="65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4" name="Oval 8"/>
            <p:cNvSpPr>
              <a:spLocks noChangeArrowheads="1"/>
            </p:cNvSpPr>
            <p:nvPr/>
          </p:nvSpPr>
          <p:spPr bwMode="auto">
            <a:xfrm>
              <a:off x="555" y="79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5" name="Oval 9"/>
            <p:cNvSpPr>
              <a:spLocks noChangeArrowheads="1"/>
            </p:cNvSpPr>
            <p:nvPr/>
          </p:nvSpPr>
          <p:spPr bwMode="auto">
            <a:xfrm>
              <a:off x="555" y="93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555" y="108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555" y="122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555" y="137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51570" name="Group 13"/>
            <p:cNvGrpSpPr>
              <a:grpSpLocks/>
            </p:cNvGrpSpPr>
            <p:nvPr/>
          </p:nvGrpSpPr>
          <p:grpSpPr bwMode="auto">
            <a:xfrm>
              <a:off x="2859" y="4202"/>
              <a:ext cx="2728" cy="40"/>
              <a:chOff x="2859" y="4202"/>
              <a:chExt cx="2728" cy="40"/>
            </a:xfrm>
          </p:grpSpPr>
          <p:sp>
            <p:nvSpPr>
              <p:cNvPr id="14350" name="Oval 14"/>
              <p:cNvSpPr>
                <a:spLocks noChangeArrowheads="1"/>
              </p:cNvSpPr>
              <p:nvPr/>
            </p:nvSpPr>
            <p:spPr bwMode="auto">
              <a:xfrm>
                <a:off x="285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1" name="Oval 15"/>
              <p:cNvSpPr>
                <a:spLocks noChangeArrowheads="1"/>
              </p:cNvSpPr>
              <p:nvPr/>
            </p:nvSpPr>
            <p:spPr bwMode="auto">
              <a:xfrm>
                <a:off x="324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2" name="Oval 16"/>
              <p:cNvSpPr>
                <a:spLocks noChangeArrowheads="1"/>
              </p:cNvSpPr>
              <p:nvPr/>
            </p:nvSpPr>
            <p:spPr bwMode="auto">
              <a:xfrm>
                <a:off x="362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3" name="Oval 17"/>
              <p:cNvSpPr>
                <a:spLocks noChangeArrowheads="1"/>
              </p:cNvSpPr>
              <p:nvPr/>
            </p:nvSpPr>
            <p:spPr bwMode="auto">
              <a:xfrm>
                <a:off x="4011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18"/>
              <p:cNvSpPr>
                <a:spLocks noChangeArrowheads="1"/>
              </p:cNvSpPr>
              <p:nvPr/>
            </p:nvSpPr>
            <p:spPr bwMode="auto">
              <a:xfrm>
                <a:off x="4395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5" name="Oval 19"/>
              <p:cNvSpPr>
                <a:spLocks noChangeArrowheads="1"/>
              </p:cNvSpPr>
              <p:nvPr/>
            </p:nvSpPr>
            <p:spPr bwMode="auto">
              <a:xfrm>
                <a:off x="477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" name="Oval 20"/>
              <p:cNvSpPr>
                <a:spLocks noChangeArrowheads="1"/>
              </p:cNvSpPr>
              <p:nvPr/>
            </p:nvSpPr>
            <p:spPr bwMode="auto">
              <a:xfrm>
                <a:off x="516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4357" name="Oval 21"/>
              <p:cNvSpPr>
                <a:spLocks noChangeArrowheads="1"/>
              </p:cNvSpPr>
              <p:nvPr/>
            </p:nvSpPr>
            <p:spPr bwMode="auto">
              <a:xfrm>
                <a:off x="554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555" y="50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151572" name="Group 23"/>
            <p:cNvGrpSpPr>
              <a:grpSpLocks/>
            </p:cNvGrpSpPr>
            <p:nvPr/>
          </p:nvGrpSpPr>
          <p:grpSpPr bwMode="auto">
            <a:xfrm>
              <a:off x="0" y="2327"/>
              <a:ext cx="1202" cy="1202"/>
              <a:chOff x="0" y="2327"/>
              <a:chExt cx="1202" cy="1202"/>
            </a:xfrm>
          </p:grpSpPr>
          <p:sp>
            <p:nvSpPr>
              <p:cNvPr id="14360" name="Freeform 24"/>
              <p:cNvSpPr>
                <a:spLocks noChangeArrowheads="1"/>
              </p:cNvSpPr>
              <p:nvPr/>
            </p:nvSpPr>
            <p:spPr bwMode="auto">
              <a:xfrm>
                <a:off x="0" y="2394"/>
                <a:ext cx="443" cy="103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1" name="Freeform 25"/>
              <p:cNvSpPr>
                <a:spLocks noChangeArrowheads="1"/>
              </p:cNvSpPr>
              <p:nvPr/>
            </p:nvSpPr>
            <p:spPr bwMode="auto">
              <a:xfrm>
                <a:off x="379" y="2327"/>
                <a:ext cx="824" cy="120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362" name="Freeform 26"/>
              <p:cNvSpPr>
                <a:spLocks noChangeArrowheads="1"/>
              </p:cNvSpPr>
              <p:nvPr/>
            </p:nvSpPr>
            <p:spPr bwMode="auto">
              <a:xfrm>
                <a:off x="530" y="2834"/>
                <a:ext cx="63" cy="7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4363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41538"/>
            <a:ext cx="77644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4364" name="Rectangle 2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65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4366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4E3C54FE-2B09-42DB-BF9F-A5AC81EB28B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FFFFFF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5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1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80">
            <a:solidFill>
              <a:srgbClr val="366B1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rgbClr val="F1F7E9"/>
              </a:gs>
              <a:gs pos="100000">
                <a:srgbClr val="8DBA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80">
            <a:solidFill>
              <a:srgbClr val="366B1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rgbClr val="808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8750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64463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89675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89675"/>
            <a:ext cx="28876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9675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95C35A2-1DBD-4E33-AF59-49C1F30B898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08000"/>
        </a:buClr>
        <a:buSzPct val="100000"/>
        <a:buFont typeface="Times New Roman" pitchFamily="18" charset="0"/>
        <a:buBlip>
          <a:blip r:embed="rId14"/>
        </a:buBlip>
        <a:defRPr sz="3200">
          <a:solidFill>
            <a:srgbClr val="003300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800">
          <a:solidFill>
            <a:srgbClr val="0033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Blip>
          <a:blip r:embed="rId15"/>
        </a:buBlip>
        <a:defRPr sz="2400">
          <a:solidFill>
            <a:srgbClr val="0033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000">
          <a:solidFill>
            <a:srgbClr val="0033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pitchFamily="18" charset="0"/>
        <a:buBlip>
          <a:blip r:embed="rId16"/>
        </a:buBlip>
        <a:defRPr sz="2000">
          <a:solidFill>
            <a:srgbClr val="0033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F1F7E9"/>
                </a:gs>
                <a:gs pos="100000">
                  <a:srgbClr val="8DBA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>
              <a:off x="0" y="2304"/>
              <a:ext cx="5760" cy="1"/>
            </a:xfrm>
            <a:prstGeom prst="line">
              <a:avLst/>
            </a:prstGeom>
            <a:noFill/>
            <a:ln w="19080">
              <a:solidFill>
                <a:srgbClr val="366B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6390" name="Line 6"/>
            <p:cNvSpPr>
              <a:spLocks noChangeShapeType="1"/>
            </p:cNvSpPr>
            <p:nvPr/>
          </p:nvSpPr>
          <p:spPr bwMode="auto">
            <a:xfrm>
              <a:off x="0" y="4128"/>
              <a:ext cx="5760" cy="1"/>
            </a:xfrm>
            <a:prstGeom prst="line">
              <a:avLst/>
            </a:prstGeom>
            <a:noFill/>
            <a:ln w="19080">
              <a:solidFill>
                <a:srgbClr val="366B1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charset="0"/>
                <a:buNone/>
                <a:defRPr/>
              </a:pPr>
              <a:endParaRPr lang="en-US" sz="18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84" y="1584"/>
              <a:ext cx="5376" cy="432"/>
            </a:xfrm>
            <a:prstGeom prst="rect">
              <a:avLst/>
            </a:prstGeom>
            <a:solidFill>
              <a:srgbClr val="808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Clr>
                <a:srgbClr val="0033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3300"/>
                </a:solidFill>
                <a:latin typeface="Times New Roman" pitchFamily="18" charset="0"/>
              </a:defRPr>
            </a:lvl1pPr>
          </a:lstStyle>
          <a:p>
            <a:fld id="{69760ABE-7E96-4C4F-9410-25F0C969F3E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Times New Roman" charset="0"/>
        <a:defRPr sz="4400" i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808000"/>
        </a:buClr>
        <a:buSzPct val="100000"/>
        <a:buFont typeface="Times New Roman" pitchFamily="18" charset="0"/>
        <a:buBlip>
          <a:blip r:embed="rId14"/>
        </a:buBlip>
        <a:defRPr sz="3200">
          <a:solidFill>
            <a:srgbClr val="003300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800">
          <a:solidFill>
            <a:srgbClr val="003300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Blip>
          <a:blip r:embed="rId15"/>
        </a:buBlip>
        <a:defRPr sz="2400">
          <a:solidFill>
            <a:srgbClr val="003300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100000"/>
        <a:buFont typeface="Times New Roman" pitchFamily="18" charset="0"/>
        <a:buChar char="–"/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pitchFamily="18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3300"/>
        </a:buClr>
        <a:buSzPct val="48000"/>
        <a:buFont typeface="Times New Roman" charset="0"/>
        <a:buBlip>
          <a:blip r:embed="rId16"/>
        </a:buBlip>
        <a:defRPr sz="2000">
          <a:solidFill>
            <a:srgbClr val="003300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9700"/>
            <a:ext cx="75358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35863" cy="47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400800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400800"/>
            <a:ext cx="28876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477000" y="6400800"/>
            <a:ext cx="18970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333779F2-9765-436C-A4D3-48449BCFAE9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5pPr>
      <a:lvl6pPr marL="4572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6pPr>
      <a:lvl7pPr marL="9144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0000"/>
        </a:lnSpc>
        <a:spcBef>
          <a:spcPts val="8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854200"/>
            <a:ext cx="65452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838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505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0866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F00E83AA-03E0-49AE-80AC-2278392C01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pitchFamily="34" charset="0"/>
        <a:defRPr sz="4200">
          <a:solidFill>
            <a:srgbClr val="D3BDBD"/>
          </a:solidFill>
          <a:latin typeface="Arial" charset="0"/>
          <a:ea typeface="华文细黑" charset="0"/>
          <a:cs typeface="华文细黑" charset="0"/>
        </a:defRPr>
      </a:lvl5pPr>
      <a:lvl6pPr marL="4572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6pPr>
      <a:lvl7pPr marL="9144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l" defTabSz="449263" rtl="0" eaLnBrk="0" fontAlgn="base" hangingPunct="0">
        <a:lnSpc>
          <a:spcPct val="80000"/>
        </a:lnSpc>
        <a:spcBef>
          <a:spcPct val="0"/>
        </a:spcBef>
        <a:spcAft>
          <a:spcPct val="0"/>
        </a:spcAft>
        <a:buClr>
          <a:srgbClr val="D3BDBD"/>
        </a:buClr>
        <a:buSzPct val="100000"/>
        <a:buFont typeface="Arial" charset="0"/>
        <a:defRPr sz="4200">
          <a:solidFill>
            <a:srgbClr val="D3BDBD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0000"/>
        </a:lnSpc>
        <a:spcBef>
          <a:spcPts val="8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5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Blip>
          <a:blip r:embed="rId16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pitchFamily="2" charset="2"/>
        <a:buChar char="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pitchFamily="2" charset="2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0000"/>
        </a:lnSpc>
        <a:spcBef>
          <a:spcPts val="500"/>
        </a:spcBef>
        <a:spcAft>
          <a:spcPct val="0"/>
        </a:spcAft>
        <a:buClr>
          <a:srgbClr val="FFFFFF"/>
        </a:buClr>
        <a:buSzPct val="39000"/>
        <a:buFont typeface="Wingdings" charset="0"/>
        <a:buBlip>
          <a:blip r:embed="rId17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1"/>
          <p:cNvGrpSpPr>
            <a:grpSpLocks/>
          </p:cNvGrpSpPr>
          <p:nvPr/>
        </p:nvGrpSpPr>
        <p:grpSpPr bwMode="auto">
          <a:xfrm>
            <a:off x="0" y="117475"/>
            <a:ext cx="9140825" cy="6737350"/>
            <a:chOff x="0" y="74"/>
            <a:chExt cx="5758" cy="424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32" y="4113"/>
              <a:ext cx="2208" cy="206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59" name="Rectangle 3"/>
            <p:cNvSpPr>
              <a:spLocks noChangeArrowheads="1"/>
            </p:cNvSpPr>
            <p:nvPr/>
          </p:nvSpPr>
          <p:spPr bwMode="auto">
            <a:xfrm>
              <a:off x="432" y="1536"/>
              <a:ext cx="5327" cy="480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0" name="Oval 4"/>
            <p:cNvSpPr>
              <a:spLocks noChangeArrowheads="1"/>
            </p:cNvSpPr>
            <p:nvPr/>
          </p:nvSpPr>
          <p:spPr bwMode="auto">
            <a:xfrm>
              <a:off x="555" y="7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55" y="21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2" name="Oval 6"/>
            <p:cNvSpPr>
              <a:spLocks noChangeArrowheads="1"/>
            </p:cNvSpPr>
            <p:nvPr/>
          </p:nvSpPr>
          <p:spPr bwMode="auto">
            <a:xfrm>
              <a:off x="555" y="36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555" y="65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auto">
            <a:xfrm>
              <a:off x="555" y="794"/>
              <a:ext cx="42" cy="42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55" y="939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55" y="1082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55" y="122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55" y="1371"/>
              <a:ext cx="42" cy="41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14035" name="Group 13"/>
            <p:cNvGrpSpPr>
              <a:grpSpLocks/>
            </p:cNvGrpSpPr>
            <p:nvPr/>
          </p:nvGrpSpPr>
          <p:grpSpPr bwMode="auto">
            <a:xfrm>
              <a:off x="2859" y="4202"/>
              <a:ext cx="2728" cy="40"/>
              <a:chOff x="2859" y="4202"/>
              <a:chExt cx="2728" cy="40"/>
            </a:xfrm>
          </p:grpSpPr>
          <p:sp>
            <p:nvSpPr>
              <p:cNvPr id="19470" name="Oval 14"/>
              <p:cNvSpPr>
                <a:spLocks noChangeArrowheads="1"/>
              </p:cNvSpPr>
              <p:nvPr/>
            </p:nvSpPr>
            <p:spPr bwMode="auto">
              <a:xfrm>
                <a:off x="285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1" name="Oval 15"/>
              <p:cNvSpPr>
                <a:spLocks noChangeArrowheads="1"/>
              </p:cNvSpPr>
              <p:nvPr/>
            </p:nvSpPr>
            <p:spPr bwMode="auto">
              <a:xfrm>
                <a:off x="324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2" name="Oval 16"/>
              <p:cNvSpPr>
                <a:spLocks noChangeArrowheads="1"/>
              </p:cNvSpPr>
              <p:nvPr/>
            </p:nvSpPr>
            <p:spPr bwMode="auto">
              <a:xfrm>
                <a:off x="362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3" name="Oval 17"/>
              <p:cNvSpPr>
                <a:spLocks noChangeArrowheads="1"/>
              </p:cNvSpPr>
              <p:nvPr/>
            </p:nvSpPr>
            <p:spPr bwMode="auto">
              <a:xfrm>
                <a:off x="4011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4" name="Oval 18"/>
              <p:cNvSpPr>
                <a:spLocks noChangeArrowheads="1"/>
              </p:cNvSpPr>
              <p:nvPr/>
            </p:nvSpPr>
            <p:spPr bwMode="auto">
              <a:xfrm>
                <a:off x="4395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" name="Oval 19"/>
              <p:cNvSpPr>
                <a:spLocks noChangeArrowheads="1"/>
              </p:cNvSpPr>
              <p:nvPr/>
            </p:nvSpPr>
            <p:spPr bwMode="auto">
              <a:xfrm>
                <a:off x="4779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19476" name="Oval 20"/>
              <p:cNvSpPr>
                <a:spLocks noChangeArrowheads="1"/>
              </p:cNvSpPr>
              <p:nvPr/>
            </p:nvSpPr>
            <p:spPr bwMode="auto">
              <a:xfrm>
                <a:off x="5163" y="4202"/>
                <a:ext cx="42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4" name="Oval 21"/>
              <p:cNvSpPr>
                <a:spLocks noChangeArrowheads="1"/>
              </p:cNvSpPr>
              <p:nvPr/>
            </p:nvSpPr>
            <p:spPr bwMode="auto">
              <a:xfrm>
                <a:off x="5547" y="4202"/>
                <a:ext cx="41" cy="41"/>
              </a:xfrm>
              <a:prstGeom prst="ellipse">
                <a:avLst/>
              </a:pr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55" y="507"/>
              <a:ext cx="42" cy="40"/>
            </a:xfrm>
            <a:prstGeom prst="ellipse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grpSp>
          <p:nvGrpSpPr>
            <p:cNvPr id="214037" name="Group 23"/>
            <p:cNvGrpSpPr>
              <a:grpSpLocks/>
            </p:cNvGrpSpPr>
            <p:nvPr/>
          </p:nvGrpSpPr>
          <p:grpSpPr bwMode="auto">
            <a:xfrm>
              <a:off x="0" y="2327"/>
              <a:ext cx="1202" cy="1202"/>
              <a:chOff x="0" y="2327"/>
              <a:chExt cx="1202" cy="1202"/>
            </a:xfrm>
          </p:grpSpPr>
          <p:sp>
            <p:nvSpPr>
              <p:cNvPr id="19480" name="Freeform 24"/>
              <p:cNvSpPr>
                <a:spLocks noChangeArrowheads="1"/>
              </p:cNvSpPr>
              <p:nvPr/>
            </p:nvSpPr>
            <p:spPr bwMode="auto">
              <a:xfrm>
                <a:off x="0" y="2394"/>
                <a:ext cx="443" cy="103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481" name="Freeform 25"/>
              <p:cNvSpPr>
                <a:spLocks noChangeArrowheads="1"/>
              </p:cNvSpPr>
              <p:nvPr/>
            </p:nvSpPr>
            <p:spPr bwMode="auto">
              <a:xfrm>
                <a:off x="379" y="2327"/>
                <a:ext cx="824" cy="120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482" name="Freeform 26"/>
              <p:cNvSpPr>
                <a:spLocks noChangeArrowheads="1"/>
              </p:cNvSpPr>
              <p:nvPr/>
            </p:nvSpPr>
            <p:spPr bwMode="auto">
              <a:xfrm>
                <a:off x="530" y="2834"/>
                <a:ext cx="63" cy="73"/>
              </a:xfrm>
              <a:custGeom>
                <a:avLst/>
                <a:gdLst/>
                <a:ahLst/>
                <a:cxnLst/>
                <a:rect l="0" t="0" r="0" b="0"/>
                <a:pathLst/>
              </a:custGeom>
              <a:solidFill>
                <a:srgbClr val="CBCBCB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9483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41538"/>
            <a:ext cx="77644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19484" name="Rectangle 28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485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9486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875"/>
              </a:spcBef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129FE01D-5634-418E-AC75-5A848AAA78D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948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pitchFamily="18" charset="0"/>
        <a:defRPr sz="4400">
          <a:solidFill>
            <a:srgbClr val="CBCBCB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CBCBCB"/>
        </a:buClr>
        <a:buSzPct val="100000"/>
        <a:buFont typeface="Times New Roman" charset="0"/>
        <a:defRPr sz="4400">
          <a:solidFill>
            <a:srgbClr val="CBCBCB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fld id="{C153DABB-DDD8-4FD5-8B88-7262CC6EE87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Blip>
          <a:blip r:embed="rId14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pitchFamily="18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000000"/>
        </a:buClr>
        <a:buSzPct val="48000"/>
        <a:buFont typeface="Times New Roman" charset="0"/>
        <a:buBlip>
          <a:blip r:embed="rId15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13320" name="Group 2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781 w 2296"/>
                <a:gd name="T1" fmla="*/ 1110 h 1469"/>
                <a:gd name="T2" fmla="*/ 1079 w 2296"/>
                <a:gd name="T3" fmla="*/ 1059 h 1469"/>
                <a:gd name="T4" fmla="*/ 1324 w 2296"/>
                <a:gd name="T5" fmla="*/ 1001 h 1469"/>
                <a:gd name="T6" fmla="*/ 1523 w 2296"/>
                <a:gd name="T7" fmla="*/ 939 h 1469"/>
                <a:gd name="T8" fmla="*/ 1669 w 2296"/>
                <a:gd name="T9" fmla="*/ 871 h 1469"/>
                <a:gd name="T10" fmla="*/ 1765 w 2296"/>
                <a:gd name="T11" fmla="*/ 791 h 1469"/>
                <a:gd name="T12" fmla="*/ 1816 w 2296"/>
                <a:gd name="T13" fmla="*/ 700 h 1469"/>
                <a:gd name="T14" fmla="*/ 1820 w 2296"/>
                <a:gd name="T15" fmla="*/ 586 h 1469"/>
                <a:gd name="T16" fmla="*/ 1781 w 2296"/>
                <a:gd name="T17" fmla="*/ 478 h 1469"/>
                <a:gd name="T18" fmla="*/ 1704 w 2296"/>
                <a:gd name="T19" fmla="*/ 381 h 1469"/>
                <a:gd name="T20" fmla="*/ 1596 w 2296"/>
                <a:gd name="T21" fmla="*/ 290 h 1469"/>
                <a:gd name="T22" fmla="*/ 1406 w 2296"/>
                <a:gd name="T23" fmla="*/ 164 h 1469"/>
                <a:gd name="T24" fmla="*/ 1281 w 2296"/>
                <a:gd name="T25" fmla="*/ 96 h 1469"/>
                <a:gd name="T26" fmla="*/ 1173 w 2296"/>
                <a:gd name="T27" fmla="*/ 45 h 1469"/>
                <a:gd name="T28" fmla="*/ 1100 w 2296"/>
                <a:gd name="T29" fmla="*/ 10 h 1469"/>
                <a:gd name="T30" fmla="*/ 1070 w 2296"/>
                <a:gd name="T31" fmla="*/ 0 h 1469"/>
                <a:gd name="T32" fmla="*/ 1315 w 2296"/>
                <a:gd name="T33" fmla="*/ 125 h 1469"/>
                <a:gd name="T34" fmla="*/ 1548 w 2296"/>
                <a:gd name="T35" fmla="*/ 267 h 1469"/>
                <a:gd name="T36" fmla="*/ 1644 w 2296"/>
                <a:gd name="T37" fmla="*/ 341 h 1469"/>
                <a:gd name="T38" fmla="*/ 1726 w 2296"/>
                <a:gd name="T39" fmla="*/ 421 h 1469"/>
                <a:gd name="T40" fmla="*/ 1777 w 2296"/>
                <a:gd name="T41" fmla="*/ 500 h 1469"/>
                <a:gd name="T42" fmla="*/ 1799 w 2296"/>
                <a:gd name="T43" fmla="*/ 586 h 1469"/>
                <a:gd name="T44" fmla="*/ 1781 w 2296"/>
                <a:gd name="T45" fmla="*/ 665 h 1469"/>
                <a:gd name="T46" fmla="*/ 1726 w 2296"/>
                <a:gd name="T47" fmla="*/ 734 h 1469"/>
                <a:gd name="T48" fmla="*/ 1639 w 2296"/>
                <a:gd name="T49" fmla="*/ 791 h 1469"/>
                <a:gd name="T50" fmla="*/ 1527 w 2296"/>
                <a:gd name="T51" fmla="*/ 837 h 1469"/>
                <a:gd name="T52" fmla="*/ 1389 w 2296"/>
                <a:gd name="T53" fmla="*/ 882 h 1469"/>
                <a:gd name="T54" fmla="*/ 1074 w 2296"/>
                <a:gd name="T55" fmla="*/ 950 h 1469"/>
                <a:gd name="T56" fmla="*/ 734 w 2296"/>
                <a:gd name="T57" fmla="*/ 1013 h 1469"/>
                <a:gd name="T58" fmla="*/ 414 w 2296"/>
                <a:gd name="T59" fmla="*/ 1076 h 1469"/>
                <a:gd name="T60" fmla="*/ 281 w 2296"/>
                <a:gd name="T61" fmla="*/ 1115 h 1469"/>
                <a:gd name="T62" fmla="*/ 164 w 2296"/>
                <a:gd name="T63" fmla="*/ 1155 h 1469"/>
                <a:gd name="T64" fmla="*/ 73 w 2296"/>
                <a:gd name="T65" fmla="*/ 1201 h 1469"/>
                <a:gd name="T66" fmla="*/ 17 w 2296"/>
                <a:gd name="T67" fmla="*/ 1258 h 1469"/>
                <a:gd name="T68" fmla="*/ 0 w 2296"/>
                <a:gd name="T69" fmla="*/ 1320 h 1469"/>
                <a:gd name="T70" fmla="*/ 21 w 2296"/>
                <a:gd name="T71" fmla="*/ 1388 h 1469"/>
                <a:gd name="T72" fmla="*/ 78 w 2296"/>
                <a:gd name="T73" fmla="*/ 1446 h 1469"/>
                <a:gd name="T74" fmla="*/ 156 w 2296"/>
                <a:gd name="T75" fmla="*/ 1491 h 1469"/>
                <a:gd name="T76" fmla="*/ 259 w 2296"/>
                <a:gd name="T77" fmla="*/ 1537 h 1469"/>
                <a:gd name="T78" fmla="*/ 172 w 2296"/>
                <a:gd name="T79" fmla="*/ 1479 h 1469"/>
                <a:gd name="T80" fmla="*/ 117 w 2296"/>
                <a:gd name="T81" fmla="*/ 1423 h 1469"/>
                <a:gd name="T82" fmla="*/ 95 w 2296"/>
                <a:gd name="T83" fmla="*/ 1366 h 1469"/>
                <a:gd name="T84" fmla="*/ 112 w 2296"/>
                <a:gd name="T85" fmla="*/ 1315 h 1469"/>
                <a:gd name="T86" fmla="*/ 169 w 2296"/>
                <a:gd name="T87" fmla="*/ 1264 h 1469"/>
                <a:gd name="T88" fmla="*/ 272 w 2296"/>
                <a:gd name="T89" fmla="*/ 1218 h 1469"/>
                <a:gd name="T90" fmla="*/ 419 w 2296"/>
                <a:gd name="T91" fmla="*/ 1173 h 1469"/>
                <a:gd name="T92" fmla="*/ 613 w 2296"/>
                <a:gd name="T93" fmla="*/ 1138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44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876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25663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8AE05A80-9593-4C8F-92CE-D4B65FA1DEF4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8" name="Group 1"/>
          <p:cNvGrpSpPr>
            <a:grpSpLocks/>
          </p:cNvGrpSpPr>
          <p:nvPr/>
        </p:nvGrpSpPr>
        <p:grpSpPr bwMode="auto">
          <a:xfrm>
            <a:off x="0" y="2286000"/>
            <a:ext cx="9142413" cy="3579813"/>
            <a:chOff x="0" y="1440"/>
            <a:chExt cx="5759" cy="225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1632"/>
              <a:ext cx="5760" cy="52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7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2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3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4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5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>
              <a:off x="6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6" name="Rectangle 12"/>
            <p:cNvSpPr>
              <a:spLocks noChangeArrowheads="1"/>
            </p:cNvSpPr>
            <p:nvPr/>
          </p:nvSpPr>
          <p:spPr bwMode="auto">
            <a:xfrm>
              <a:off x="7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7" name="Rectangle 13"/>
            <p:cNvSpPr>
              <a:spLocks noChangeArrowheads="1"/>
            </p:cNvSpPr>
            <p:nvPr/>
          </p:nvSpPr>
          <p:spPr bwMode="auto">
            <a:xfrm>
              <a:off x="8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8" name="Rectangle 14"/>
            <p:cNvSpPr>
              <a:spLocks noChangeArrowheads="1"/>
            </p:cNvSpPr>
            <p:nvPr/>
          </p:nvSpPr>
          <p:spPr bwMode="auto">
            <a:xfrm>
              <a:off x="96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19" name="Rectangle 15"/>
            <p:cNvSpPr>
              <a:spLocks noChangeArrowheads="1"/>
            </p:cNvSpPr>
            <p:nvPr/>
          </p:nvSpPr>
          <p:spPr bwMode="auto">
            <a:xfrm>
              <a:off x="105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0" name="Rectangle 16"/>
            <p:cNvSpPr>
              <a:spLocks noChangeArrowheads="1"/>
            </p:cNvSpPr>
            <p:nvPr/>
          </p:nvSpPr>
          <p:spPr bwMode="auto">
            <a:xfrm>
              <a:off x="115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1" name="Rectangle 17"/>
            <p:cNvSpPr>
              <a:spLocks noChangeArrowheads="1"/>
            </p:cNvSpPr>
            <p:nvPr/>
          </p:nvSpPr>
          <p:spPr bwMode="auto">
            <a:xfrm>
              <a:off x="124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2" name="Rectangle 18"/>
            <p:cNvSpPr>
              <a:spLocks noChangeArrowheads="1"/>
            </p:cNvSpPr>
            <p:nvPr/>
          </p:nvSpPr>
          <p:spPr bwMode="auto">
            <a:xfrm>
              <a:off x="134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3" name="Rectangle 19"/>
            <p:cNvSpPr>
              <a:spLocks noChangeArrowheads="1"/>
            </p:cNvSpPr>
            <p:nvPr/>
          </p:nvSpPr>
          <p:spPr bwMode="auto">
            <a:xfrm>
              <a:off x="144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4" name="Rectangle 20"/>
            <p:cNvSpPr>
              <a:spLocks noChangeArrowheads="1"/>
            </p:cNvSpPr>
            <p:nvPr/>
          </p:nvSpPr>
          <p:spPr bwMode="auto">
            <a:xfrm>
              <a:off x="153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5" name="Rectangle 21"/>
            <p:cNvSpPr>
              <a:spLocks noChangeArrowheads="1"/>
            </p:cNvSpPr>
            <p:nvPr/>
          </p:nvSpPr>
          <p:spPr bwMode="auto">
            <a:xfrm>
              <a:off x="1632" y="1440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6" name="Rectangle 22"/>
            <p:cNvSpPr>
              <a:spLocks noChangeArrowheads="1"/>
            </p:cNvSpPr>
            <p:nvPr/>
          </p:nvSpPr>
          <p:spPr bwMode="auto">
            <a:xfrm>
              <a:off x="172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7" name="Rectangle 23"/>
            <p:cNvSpPr>
              <a:spLocks noChangeArrowheads="1"/>
            </p:cNvSpPr>
            <p:nvPr/>
          </p:nvSpPr>
          <p:spPr bwMode="auto">
            <a:xfrm>
              <a:off x="182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8" name="Rectangle 24"/>
            <p:cNvSpPr>
              <a:spLocks noChangeArrowheads="1"/>
            </p:cNvSpPr>
            <p:nvPr/>
          </p:nvSpPr>
          <p:spPr bwMode="auto">
            <a:xfrm>
              <a:off x="192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29" name="Rectangle 25"/>
            <p:cNvSpPr>
              <a:spLocks noChangeArrowheads="1"/>
            </p:cNvSpPr>
            <p:nvPr/>
          </p:nvSpPr>
          <p:spPr bwMode="auto">
            <a:xfrm>
              <a:off x="201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0" name="Rectangle 26"/>
            <p:cNvSpPr>
              <a:spLocks noChangeArrowheads="1"/>
            </p:cNvSpPr>
            <p:nvPr/>
          </p:nvSpPr>
          <p:spPr bwMode="auto">
            <a:xfrm>
              <a:off x="211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1" name="Rectangle 27"/>
            <p:cNvSpPr>
              <a:spLocks noChangeArrowheads="1"/>
            </p:cNvSpPr>
            <p:nvPr/>
          </p:nvSpPr>
          <p:spPr bwMode="auto">
            <a:xfrm>
              <a:off x="220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2" name="Rectangle 28"/>
            <p:cNvSpPr>
              <a:spLocks noChangeArrowheads="1"/>
            </p:cNvSpPr>
            <p:nvPr/>
          </p:nvSpPr>
          <p:spPr bwMode="auto">
            <a:xfrm>
              <a:off x="230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3" name="Rectangle 29"/>
            <p:cNvSpPr>
              <a:spLocks noChangeArrowheads="1"/>
            </p:cNvSpPr>
            <p:nvPr/>
          </p:nvSpPr>
          <p:spPr bwMode="auto">
            <a:xfrm>
              <a:off x="240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4" name="Rectangle 30"/>
            <p:cNvSpPr>
              <a:spLocks noChangeArrowheads="1"/>
            </p:cNvSpPr>
            <p:nvPr/>
          </p:nvSpPr>
          <p:spPr bwMode="auto">
            <a:xfrm>
              <a:off x="24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5" name="Rectangle 31"/>
            <p:cNvSpPr>
              <a:spLocks noChangeArrowheads="1"/>
            </p:cNvSpPr>
            <p:nvPr/>
          </p:nvSpPr>
          <p:spPr bwMode="auto">
            <a:xfrm>
              <a:off x="25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6" name="Rectangle 32"/>
            <p:cNvSpPr>
              <a:spLocks noChangeArrowheads="1"/>
            </p:cNvSpPr>
            <p:nvPr/>
          </p:nvSpPr>
          <p:spPr bwMode="auto">
            <a:xfrm>
              <a:off x="26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7" name="Rectangle 33"/>
            <p:cNvSpPr>
              <a:spLocks noChangeArrowheads="1"/>
            </p:cNvSpPr>
            <p:nvPr/>
          </p:nvSpPr>
          <p:spPr bwMode="auto">
            <a:xfrm>
              <a:off x="27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8" name="Rectangle 34"/>
            <p:cNvSpPr>
              <a:spLocks noChangeArrowheads="1"/>
            </p:cNvSpPr>
            <p:nvPr/>
          </p:nvSpPr>
          <p:spPr bwMode="auto">
            <a:xfrm>
              <a:off x="28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39" name="Rectangle 35"/>
            <p:cNvSpPr>
              <a:spLocks noChangeArrowheads="1"/>
            </p:cNvSpPr>
            <p:nvPr/>
          </p:nvSpPr>
          <p:spPr bwMode="auto">
            <a:xfrm>
              <a:off x="29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0" name="Rectangle 36"/>
            <p:cNvSpPr>
              <a:spLocks noChangeArrowheads="1"/>
            </p:cNvSpPr>
            <p:nvPr/>
          </p:nvSpPr>
          <p:spPr bwMode="auto">
            <a:xfrm>
              <a:off x="30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1" name="Rectangle 37"/>
            <p:cNvSpPr>
              <a:spLocks noChangeArrowheads="1"/>
            </p:cNvSpPr>
            <p:nvPr/>
          </p:nvSpPr>
          <p:spPr bwMode="auto">
            <a:xfrm>
              <a:off x="31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2" name="Rectangle 38"/>
            <p:cNvSpPr>
              <a:spLocks noChangeArrowheads="1"/>
            </p:cNvSpPr>
            <p:nvPr/>
          </p:nvSpPr>
          <p:spPr bwMode="auto">
            <a:xfrm>
              <a:off x="32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3" name="Rectangle 39"/>
            <p:cNvSpPr>
              <a:spLocks noChangeArrowheads="1"/>
            </p:cNvSpPr>
            <p:nvPr/>
          </p:nvSpPr>
          <p:spPr bwMode="auto">
            <a:xfrm>
              <a:off x="336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4" name="Rectangle 40"/>
            <p:cNvSpPr>
              <a:spLocks noChangeArrowheads="1"/>
            </p:cNvSpPr>
            <p:nvPr/>
          </p:nvSpPr>
          <p:spPr bwMode="auto">
            <a:xfrm>
              <a:off x="345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5" name="Rectangle 41"/>
            <p:cNvSpPr>
              <a:spLocks noChangeArrowheads="1"/>
            </p:cNvSpPr>
            <p:nvPr/>
          </p:nvSpPr>
          <p:spPr bwMode="auto">
            <a:xfrm>
              <a:off x="355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6" name="Rectangle 42"/>
            <p:cNvSpPr>
              <a:spLocks noChangeArrowheads="1"/>
            </p:cNvSpPr>
            <p:nvPr/>
          </p:nvSpPr>
          <p:spPr bwMode="auto">
            <a:xfrm>
              <a:off x="364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7" name="Rectangle 43"/>
            <p:cNvSpPr>
              <a:spLocks noChangeArrowheads="1"/>
            </p:cNvSpPr>
            <p:nvPr/>
          </p:nvSpPr>
          <p:spPr bwMode="auto">
            <a:xfrm>
              <a:off x="374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8" name="Rectangle 44"/>
            <p:cNvSpPr>
              <a:spLocks noChangeArrowheads="1"/>
            </p:cNvSpPr>
            <p:nvPr/>
          </p:nvSpPr>
          <p:spPr bwMode="auto">
            <a:xfrm>
              <a:off x="3792" y="1440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49" name="Rectangle 45"/>
            <p:cNvSpPr>
              <a:spLocks noChangeArrowheads="1"/>
            </p:cNvSpPr>
            <p:nvPr/>
          </p:nvSpPr>
          <p:spPr bwMode="auto">
            <a:xfrm>
              <a:off x="393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0" name="Rectangle 46"/>
            <p:cNvSpPr>
              <a:spLocks noChangeArrowheads="1"/>
            </p:cNvSpPr>
            <p:nvPr/>
          </p:nvSpPr>
          <p:spPr bwMode="auto">
            <a:xfrm>
              <a:off x="403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1" name="Rectangle 47"/>
            <p:cNvSpPr>
              <a:spLocks noChangeArrowheads="1"/>
            </p:cNvSpPr>
            <p:nvPr/>
          </p:nvSpPr>
          <p:spPr bwMode="auto">
            <a:xfrm>
              <a:off x="412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2" name="Rectangle 48"/>
            <p:cNvSpPr>
              <a:spLocks noChangeArrowheads="1"/>
            </p:cNvSpPr>
            <p:nvPr/>
          </p:nvSpPr>
          <p:spPr bwMode="auto">
            <a:xfrm>
              <a:off x="422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3" name="Rectangle 49"/>
            <p:cNvSpPr>
              <a:spLocks noChangeArrowheads="1"/>
            </p:cNvSpPr>
            <p:nvPr/>
          </p:nvSpPr>
          <p:spPr bwMode="auto">
            <a:xfrm>
              <a:off x="432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4" name="Rectangle 50"/>
            <p:cNvSpPr>
              <a:spLocks noChangeArrowheads="1"/>
            </p:cNvSpPr>
            <p:nvPr/>
          </p:nvSpPr>
          <p:spPr bwMode="auto">
            <a:xfrm>
              <a:off x="441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5" name="Rectangle 51"/>
            <p:cNvSpPr>
              <a:spLocks noChangeArrowheads="1"/>
            </p:cNvSpPr>
            <p:nvPr/>
          </p:nvSpPr>
          <p:spPr bwMode="auto">
            <a:xfrm>
              <a:off x="451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6" name="Rectangle 52"/>
            <p:cNvSpPr>
              <a:spLocks noChangeArrowheads="1"/>
            </p:cNvSpPr>
            <p:nvPr/>
          </p:nvSpPr>
          <p:spPr bwMode="auto">
            <a:xfrm>
              <a:off x="460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7" name="Rectangle 53"/>
            <p:cNvSpPr>
              <a:spLocks noChangeArrowheads="1"/>
            </p:cNvSpPr>
            <p:nvPr/>
          </p:nvSpPr>
          <p:spPr bwMode="auto">
            <a:xfrm>
              <a:off x="470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8" name="Rectangle 54"/>
            <p:cNvSpPr>
              <a:spLocks noChangeArrowheads="1"/>
            </p:cNvSpPr>
            <p:nvPr/>
          </p:nvSpPr>
          <p:spPr bwMode="auto">
            <a:xfrm>
              <a:off x="480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59" name="Rectangle 55"/>
            <p:cNvSpPr>
              <a:spLocks noChangeArrowheads="1"/>
            </p:cNvSpPr>
            <p:nvPr/>
          </p:nvSpPr>
          <p:spPr bwMode="auto">
            <a:xfrm>
              <a:off x="489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0" name="Rectangle 56"/>
            <p:cNvSpPr>
              <a:spLocks noChangeArrowheads="1"/>
            </p:cNvSpPr>
            <p:nvPr/>
          </p:nvSpPr>
          <p:spPr bwMode="auto">
            <a:xfrm>
              <a:off x="499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1" name="Rectangle 57"/>
            <p:cNvSpPr>
              <a:spLocks noChangeArrowheads="1"/>
            </p:cNvSpPr>
            <p:nvPr/>
          </p:nvSpPr>
          <p:spPr bwMode="auto">
            <a:xfrm>
              <a:off x="508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2" name="Rectangle 58"/>
            <p:cNvSpPr>
              <a:spLocks noChangeArrowheads="1"/>
            </p:cNvSpPr>
            <p:nvPr/>
          </p:nvSpPr>
          <p:spPr bwMode="auto">
            <a:xfrm>
              <a:off x="518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3" name="Rectangle 59"/>
            <p:cNvSpPr>
              <a:spLocks noChangeArrowheads="1"/>
            </p:cNvSpPr>
            <p:nvPr/>
          </p:nvSpPr>
          <p:spPr bwMode="auto">
            <a:xfrm>
              <a:off x="5280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4" name="Rectangle 60"/>
            <p:cNvSpPr>
              <a:spLocks noChangeArrowheads="1"/>
            </p:cNvSpPr>
            <p:nvPr/>
          </p:nvSpPr>
          <p:spPr bwMode="auto">
            <a:xfrm>
              <a:off x="5376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5" name="Rectangle 61"/>
            <p:cNvSpPr>
              <a:spLocks noChangeArrowheads="1"/>
            </p:cNvSpPr>
            <p:nvPr/>
          </p:nvSpPr>
          <p:spPr bwMode="auto">
            <a:xfrm>
              <a:off x="5472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6" name="Rectangle 62"/>
            <p:cNvSpPr>
              <a:spLocks noChangeArrowheads="1"/>
            </p:cNvSpPr>
            <p:nvPr/>
          </p:nvSpPr>
          <p:spPr bwMode="auto">
            <a:xfrm>
              <a:off x="5568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7" name="Rectangle 63"/>
            <p:cNvSpPr>
              <a:spLocks noChangeArrowheads="1"/>
            </p:cNvSpPr>
            <p:nvPr/>
          </p:nvSpPr>
          <p:spPr bwMode="auto">
            <a:xfrm>
              <a:off x="5664" y="1440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1568" name="Rectangle 64"/>
            <p:cNvSpPr>
              <a:spLocks noChangeArrowheads="1"/>
            </p:cNvSpPr>
            <p:nvPr/>
          </p:nvSpPr>
          <p:spPr bwMode="auto">
            <a:xfrm>
              <a:off x="0" y="2208"/>
              <a:ext cx="576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21569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487363"/>
            <a:ext cx="79930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157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7993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1571" name="Rectangle 67"/>
          <p:cNvSpPr>
            <a:spLocks noGrp="1" noChangeArrowheads="1"/>
          </p:cNvSpPr>
          <p:nvPr>
            <p:ph type="dt"/>
          </p:nvPr>
        </p:nvSpPr>
        <p:spPr bwMode="auto">
          <a:xfrm>
            <a:off x="152400" y="6248400"/>
            <a:ext cx="1744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1572" name="Rectangle 68"/>
          <p:cNvSpPr>
            <a:spLocks noGrp="1" noChangeArrowheads="1"/>
          </p:cNvSpPr>
          <p:nvPr>
            <p:ph type="ftr"/>
          </p:nvPr>
        </p:nvSpPr>
        <p:spPr bwMode="auto">
          <a:xfrm>
            <a:off x="2057400" y="6248400"/>
            <a:ext cx="52292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1573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7467600" y="6248400"/>
            <a:ext cx="143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fld id="{C3510DB9-3125-4987-8FC0-84C11181359B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21574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9pPr>
    </p:titleStyle>
    <p:bodyStyle>
      <a:lvl1pPr marL="446088" indent="-352425" algn="l" defTabSz="449263" rtl="0" eaLnBrk="0" fontAlgn="base" hangingPunct="0">
        <a:lnSpc>
          <a:spcPct val="96000"/>
        </a:lnSpc>
        <a:spcBef>
          <a:spcPts val="800"/>
        </a:spcBef>
        <a:spcAft>
          <a:spcPct val="0"/>
        </a:spcAft>
        <a:buClr>
          <a:srgbClr val="960000"/>
        </a:buClr>
        <a:buSzPct val="10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914400" indent="-34766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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371600" indent="-3175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CC00"/>
        </a:buClr>
        <a:buSzPct val="10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836738" indent="-29845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100000"/>
        <a:buFont typeface="Wingdings" pitchFamily="2" charset="2"/>
        <a:buChar char="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339975" indent="-293688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7971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32543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7115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41687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06" name="Group 1"/>
          <p:cNvGrpSpPr>
            <a:grpSpLocks/>
          </p:cNvGrpSpPr>
          <p:nvPr/>
        </p:nvGrpSpPr>
        <p:grpSpPr bwMode="auto">
          <a:xfrm>
            <a:off x="0" y="3124200"/>
            <a:ext cx="9142413" cy="3579813"/>
            <a:chOff x="0" y="1968"/>
            <a:chExt cx="5759" cy="225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1" name="Rectangle 3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2" name="Rectangle 4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3" name="Rectangle 15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4" name="Rectangle 16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5" name="Rectangle 17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6" name="Rectangle 18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7" name="Rectangle 19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49" name="Rectangle 21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0" name="Rectangle 22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1" name="Rectangle 23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3" name="Rectangle 25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4" name="Rectangle 26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5" name="Rectangle 27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6" name="Rectangle 28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7" name="Rectangle 29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8" name="Rectangle 30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59" name="Rectangle 31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0" name="Rectangle 32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1" name="Rectangle 33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2" name="Rectangle 34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3" name="Rectangle 35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4" name="Rectangle 36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5" name="Rectangle 37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6" name="Rectangle 38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7" name="Rectangle 39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8" name="Rectangle 40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69" name="Rectangle 41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0" name="Rectangle 42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1" name="Rectangle 43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2" name="Rectangle 44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3" name="Rectangle 45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4" name="Rectangle 46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5" name="Rectangle 47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6" name="Rectangle 48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7" name="Rectangle 49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8" name="Rectangle 50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79" name="Rectangle 51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0" name="Rectangle 52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1" name="Rectangle 53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2" name="Rectangle 54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3" name="Rectangle 55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4" name="Rectangle 56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5" name="Rectangle 57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6" name="Rectangle 58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7" name="Rectangle 59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8" name="Rectangle 60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89" name="Rectangle 61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0" name="Rectangle 62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1" name="Rectangle 63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22592" name="Rectangle 64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22593" name="Rectangle 65"/>
          <p:cNvSpPr>
            <a:spLocks noGrp="1" noChangeArrowheads="1"/>
          </p:cNvSpPr>
          <p:nvPr>
            <p:ph type="dt"/>
          </p:nvPr>
        </p:nvSpPr>
        <p:spPr bwMode="auto">
          <a:xfrm>
            <a:off x="152400" y="6248400"/>
            <a:ext cx="1744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2594" name="Rectangle 66"/>
          <p:cNvSpPr>
            <a:spLocks noGrp="1" noChangeArrowheads="1"/>
          </p:cNvSpPr>
          <p:nvPr>
            <p:ph type="ftr"/>
          </p:nvPr>
        </p:nvSpPr>
        <p:spPr bwMode="auto">
          <a:xfrm>
            <a:off x="2057400" y="6248400"/>
            <a:ext cx="524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endParaRPr lang="en-US" altLang="en-US"/>
          </a:p>
        </p:txBody>
      </p:sp>
      <p:sp>
        <p:nvSpPr>
          <p:cNvPr id="2259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0275"/>
            <a:ext cx="82216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2596" name="Freeform 68"/>
          <p:cNvSpPr>
            <a:spLocks noChangeArrowheads="1"/>
          </p:cNvSpPr>
          <p:nvPr/>
        </p:nvSpPr>
        <p:spPr bwMode="auto">
          <a:xfrm rot="-5400000">
            <a:off x="3863182" y="1013619"/>
            <a:ext cx="150812" cy="4845050"/>
          </a:xfrm>
          <a:custGeom>
            <a:avLst/>
            <a:gdLst>
              <a:gd name="T0" fmla="*/ 19050 w 95"/>
              <a:gd name="T1" fmla="*/ 4679950 h 3052"/>
              <a:gd name="T2" fmla="*/ 41275 w 95"/>
              <a:gd name="T3" fmla="*/ 4343400 h 3052"/>
              <a:gd name="T4" fmla="*/ 69850 w 95"/>
              <a:gd name="T5" fmla="*/ 3851275 h 3052"/>
              <a:gd name="T6" fmla="*/ 44450 w 95"/>
              <a:gd name="T7" fmla="*/ 4248150 h 3052"/>
              <a:gd name="T8" fmla="*/ 76200 w 95"/>
              <a:gd name="T9" fmla="*/ 3898900 h 3052"/>
              <a:gd name="T10" fmla="*/ 85725 w 95"/>
              <a:gd name="T11" fmla="*/ 3467100 h 3052"/>
              <a:gd name="T12" fmla="*/ 87312 w 95"/>
              <a:gd name="T13" fmla="*/ 2943225 h 3052"/>
              <a:gd name="T14" fmla="*/ 93662 w 95"/>
              <a:gd name="T15" fmla="*/ 2835275 h 3052"/>
              <a:gd name="T16" fmla="*/ 87312 w 95"/>
              <a:gd name="T17" fmla="*/ 3282950 h 3052"/>
              <a:gd name="T18" fmla="*/ 88900 w 95"/>
              <a:gd name="T19" fmla="*/ 3768725 h 3052"/>
              <a:gd name="T20" fmla="*/ 92075 w 95"/>
              <a:gd name="T21" fmla="*/ 3133725 h 3052"/>
              <a:gd name="T22" fmla="*/ 95250 w 95"/>
              <a:gd name="T23" fmla="*/ 3559175 h 3052"/>
              <a:gd name="T24" fmla="*/ 85725 w 95"/>
              <a:gd name="T25" fmla="*/ 3851275 h 3052"/>
              <a:gd name="T26" fmla="*/ 98425 w 95"/>
              <a:gd name="T27" fmla="*/ 3727450 h 3052"/>
              <a:gd name="T28" fmla="*/ 107950 w 95"/>
              <a:gd name="T29" fmla="*/ 3016250 h 3052"/>
              <a:gd name="T30" fmla="*/ 107950 w 95"/>
              <a:gd name="T31" fmla="*/ 2749550 h 3052"/>
              <a:gd name="T32" fmla="*/ 114300 w 95"/>
              <a:gd name="T33" fmla="*/ 2654300 h 3052"/>
              <a:gd name="T34" fmla="*/ 127000 w 95"/>
              <a:gd name="T35" fmla="*/ 2492375 h 3052"/>
              <a:gd name="T36" fmla="*/ 139700 w 95"/>
              <a:gd name="T37" fmla="*/ 2368550 h 3052"/>
              <a:gd name="T38" fmla="*/ 144462 w 95"/>
              <a:gd name="T39" fmla="*/ 2289175 h 3052"/>
              <a:gd name="T40" fmla="*/ 147637 w 95"/>
              <a:gd name="T41" fmla="*/ 2206625 h 3052"/>
              <a:gd name="T42" fmla="*/ 136525 w 95"/>
              <a:gd name="T43" fmla="*/ 2095500 h 3052"/>
              <a:gd name="T44" fmla="*/ 119062 w 95"/>
              <a:gd name="T45" fmla="*/ 1901825 h 3052"/>
              <a:gd name="T46" fmla="*/ 104775 w 95"/>
              <a:gd name="T47" fmla="*/ 1638300 h 3052"/>
              <a:gd name="T48" fmla="*/ 100012 w 95"/>
              <a:gd name="T49" fmla="*/ 1317625 h 3052"/>
              <a:gd name="T50" fmla="*/ 95250 w 95"/>
              <a:gd name="T51" fmla="*/ 1050925 h 3052"/>
              <a:gd name="T52" fmla="*/ 80962 w 95"/>
              <a:gd name="T53" fmla="*/ 704850 h 3052"/>
              <a:gd name="T54" fmla="*/ 85725 w 95"/>
              <a:gd name="T55" fmla="*/ 482600 h 3052"/>
              <a:gd name="T56" fmla="*/ 85725 w 95"/>
              <a:gd name="T57" fmla="*/ 415925 h 3052"/>
              <a:gd name="T58" fmla="*/ 92075 w 95"/>
              <a:gd name="T59" fmla="*/ 374650 h 3052"/>
              <a:gd name="T60" fmla="*/ 100012 w 95"/>
              <a:gd name="T61" fmla="*/ 301625 h 3052"/>
              <a:gd name="T62" fmla="*/ 101600 w 95"/>
              <a:gd name="T63" fmla="*/ 107950 h 3052"/>
              <a:gd name="T64" fmla="*/ 95250 w 95"/>
              <a:gd name="T65" fmla="*/ 57150 h 3052"/>
              <a:gd name="T66" fmla="*/ 82550 w 95"/>
              <a:gd name="T67" fmla="*/ 41275 h 3052"/>
              <a:gd name="T68" fmla="*/ 61912 w 95"/>
              <a:gd name="T69" fmla="*/ 0 h 3052"/>
              <a:gd name="T70" fmla="*/ 41275 w 95"/>
              <a:gd name="T71" fmla="*/ 107950 h 3052"/>
              <a:gd name="T72" fmla="*/ 34925 w 95"/>
              <a:gd name="T73" fmla="*/ 88900 h 3052"/>
              <a:gd name="T74" fmla="*/ 25400 w 95"/>
              <a:gd name="T75" fmla="*/ 127000 h 3052"/>
              <a:gd name="T76" fmla="*/ 7937 w 95"/>
              <a:gd name="T77" fmla="*/ 212725 h 3052"/>
              <a:gd name="T78" fmla="*/ 0 w 95"/>
              <a:gd name="T79" fmla="*/ 434975 h 3052"/>
              <a:gd name="T80" fmla="*/ 11112 w 95"/>
              <a:gd name="T81" fmla="*/ 593725 h 3052"/>
              <a:gd name="T82" fmla="*/ 22225 w 95"/>
              <a:gd name="T83" fmla="*/ 641350 h 3052"/>
              <a:gd name="T84" fmla="*/ 31750 w 95"/>
              <a:gd name="T85" fmla="*/ 863600 h 3052"/>
              <a:gd name="T86" fmla="*/ 41275 w 95"/>
              <a:gd name="T87" fmla="*/ 927100 h 3052"/>
              <a:gd name="T88" fmla="*/ 60325 w 95"/>
              <a:gd name="T89" fmla="*/ 1174750 h 3052"/>
              <a:gd name="T90" fmla="*/ 65087 w 95"/>
              <a:gd name="T91" fmla="*/ 1511300 h 3052"/>
              <a:gd name="T92" fmla="*/ 79375 w 95"/>
              <a:gd name="T93" fmla="*/ 2035175 h 3052"/>
              <a:gd name="T94" fmla="*/ 87312 w 95"/>
              <a:gd name="T95" fmla="*/ 2381250 h 3052"/>
              <a:gd name="T96" fmla="*/ 60325 w 95"/>
              <a:gd name="T97" fmla="*/ 2835275 h 3052"/>
              <a:gd name="T98" fmla="*/ 63500 w 95"/>
              <a:gd name="T99" fmla="*/ 3409950 h 3052"/>
              <a:gd name="T100" fmla="*/ 58737 w 95"/>
              <a:gd name="T101" fmla="*/ 3870325 h 3052"/>
              <a:gd name="T102" fmla="*/ 34925 w 95"/>
              <a:gd name="T103" fmla="*/ 4273550 h 3052"/>
              <a:gd name="T104" fmla="*/ 7937 w 95"/>
              <a:gd name="T105" fmla="*/ 4660900 h 3052"/>
              <a:gd name="T106" fmla="*/ 3175 w 95"/>
              <a:gd name="T107" fmla="*/ 4813300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97" name="Rectangle 69"/>
          <p:cNvSpPr>
            <a:spLocks noGrp="1" noChangeArrowheads="1"/>
          </p:cNvSpPr>
          <p:nvPr>
            <p:ph type="sldNum"/>
          </p:nvPr>
        </p:nvSpPr>
        <p:spPr bwMode="auto">
          <a:xfrm>
            <a:off x="7467600" y="6248400"/>
            <a:ext cx="1439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Helvetica" pitchFamily="-84" charset="0"/>
              <a:buNone/>
              <a:tabLst>
                <a:tab pos="723900" algn="l"/>
              </a:tabLst>
              <a:defRPr sz="1400">
                <a:solidFill>
                  <a:srgbClr val="FFFFFF"/>
                </a:solidFill>
                <a:latin typeface="Helvetica" pitchFamily="-84" charset="0"/>
                <a:ea typeface="Osaka" pitchFamily="-84" charset="-128"/>
              </a:defRPr>
            </a:lvl1pPr>
          </a:lstStyle>
          <a:p>
            <a:fld id="{87FE315F-24BA-4CDF-9879-E04C7CA608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2598" name="Rectangle 7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xStyles>
    <p:titleStyle>
      <a:lvl1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2pPr>
      <a:lvl3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3pPr>
      <a:lvl4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4pPr>
      <a:lvl5pPr algn="l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pitchFamily="-84" charset="0"/>
        <a:defRPr sz="4000">
          <a:solidFill>
            <a:srgbClr val="FFFFFF"/>
          </a:solidFill>
          <a:latin typeface="Helvetica" charset="0"/>
          <a:ea typeface="华文细黑" charset="0"/>
          <a:cs typeface="华文细黑" charset="0"/>
        </a:defRPr>
      </a:lvl5pPr>
      <a:lvl6pPr marL="4572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6pPr>
      <a:lvl7pPr marL="9144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7pPr>
      <a:lvl8pPr marL="13716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8pPr>
      <a:lvl9pPr marL="1828800" algn="l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FF"/>
        </a:buClr>
        <a:buSzPct val="100000"/>
        <a:buFont typeface="Helvetica" charset="0"/>
        <a:defRPr sz="4000">
          <a:solidFill>
            <a:srgbClr val="FFFFFF"/>
          </a:solidFill>
          <a:latin typeface="Helvetica" charset="0"/>
          <a:ea typeface="Osaka" charset="0"/>
          <a:cs typeface="Osaka" charset="0"/>
        </a:defRPr>
      </a:lvl9pPr>
    </p:titleStyle>
    <p:bodyStyle>
      <a:lvl1pPr marL="446088" indent="-352425" algn="l" defTabSz="449263" rtl="0" eaLnBrk="0" fontAlgn="base" hangingPunct="0">
        <a:lnSpc>
          <a:spcPct val="96000"/>
        </a:lnSpc>
        <a:spcBef>
          <a:spcPts val="800"/>
        </a:spcBef>
        <a:spcAft>
          <a:spcPct val="0"/>
        </a:spcAft>
        <a:buClr>
          <a:srgbClr val="960000"/>
        </a:buClr>
        <a:buSzPct val="100000"/>
        <a:buFont typeface="Wingdings" pitchFamily="2" charset="2"/>
        <a:buBlip>
          <a:blip r:embed="rId14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914400" indent="-34766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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371600" indent="-3175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CC00"/>
        </a:buClr>
        <a:buSzPct val="100000"/>
        <a:buFont typeface="Wingdings" pitchFamily="2" charset="2"/>
        <a:buBlip>
          <a:blip r:embed="rId15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836738" indent="-29845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100000"/>
        <a:buFont typeface="Wingdings" pitchFamily="2" charset="2"/>
        <a:buChar char="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339975" indent="-293688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pitchFamily="2" charset="2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7971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32543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7115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4168775" indent="-293688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4068AC"/>
        </a:buClr>
        <a:buSzPct val="48000"/>
        <a:buFont typeface="Wingdings" charset="0"/>
        <a:buBlip>
          <a:blip r:embed="rId16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AR PL ShanHeiSun Uni" charset="0"/>
              </a:defRPr>
            </a:lvl1pPr>
          </a:lstStyle>
          <a:p>
            <a:fld id="{FDA20E55-290C-460E-8DA3-C08AA545EAA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ea typeface="AR PL ShanHeiSun Uni" charset="0"/>
          <a:cs typeface="AR PL ShanHeiSun Uni" charset="0"/>
        </a:defRPr>
      </a:lvl9pPr>
    </p:titleStyle>
    <p:bodyStyle>
      <a:lvl1pPr marL="341313" indent="-341313" algn="l" defTabSz="449263" rtl="0" eaLnBrk="0" fontAlgn="base" hangingPunct="0">
        <a:lnSpc>
          <a:spcPct val="9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4"/>
        </a:buBlip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5"/>
        </a:buBlip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Blip>
          <a:blip r:embed="rId16"/>
        </a:buBlip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B812A0DD-3886-4FE1-85D1-37AFCF24BEAF}" type="slidenum">
              <a:rPr lang="en-US" altLang="en-US" smtClean="0"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771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ea typeface="MS PGothic" pitchFamily="34" charset="-128"/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AD766167-031C-4427-8A8E-A1263EA2B818}" type="slidenum">
              <a:rPr lang="en-US" altLang="en-US" smtClean="0"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28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MS PGothic" pitchFamily="34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BE6DB5BB-6CDA-46AA-9A5C-7DCE3685B038}" type="slidenum">
              <a:rPr lang="en-US" altLang="en-US" smtClean="0">
                <a:solidFill>
                  <a:srgbClr val="FFFFFF"/>
                </a:solidFill>
                <a:ea typeface="MS PGothic" pitchFamily="34" charset="-128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2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2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92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GB" sz="1800">
                  <a:solidFill>
                    <a:srgbClr val="FFFFFF"/>
                  </a:solidFill>
                  <a:latin typeface="Tahoma" pitchFamily="34" charset="0"/>
                  <a:ea typeface="MS PGothic" pitchFamily="34" charset="-128"/>
                </a:endParaRPr>
              </a:p>
            </p:txBody>
          </p:sp>
          <p:sp>
            <p:nvSpPr>
              <p:cNvPr id="92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  <a:latin typeface="Tahoma" pitchFamily="-112" charset="-52"/>
                  <a:ea typeface="MS PGothic" pitchFamily="34" charset="-128"/>
                </a:endParaRPr>
              </a:p>
            </p:txBody>
          </p:sp>
        </p:grp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1800">
                <a:solidFill>
                  <a:srgbClr val="FFFFFF"/>
                </a:solidFill>
                <a:latin typeface="Tahoma" pitchFamily="-112" charset="-52"/>
                <a:ea typeface="MS PGothic" pitchFamily="34" charset="-128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en-GB" sz="1800">
                <a:solidFill>
                  <a:srgbClr val="FFFFFF"/>
                </a:solidFill>
                <a:latin typeface="Tahoma" pitchFamily="34" charset="0"/>
                <a:ea typeface="MS PGothic" pitchFamily="34" charset="-128"/>
              </a:endParaRPr>
            </a:p>
          </p:txBody>
        </p:sp>
      </p:grpSp>
      <p:sp>
        <p:nvSpPr>
          <p:cNvPr id="92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5722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grpSp>
          <p:nvGrpSpPr>
            <p:cNvPr id="1229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7173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4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9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80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</p:grpSp>
        <p:sp>
          <p:nvSpPr>
            <p:cNvPr id="7181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229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229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C959728C-11E7-7A47-A714-7FCB17D5C2DF}" type="slidenum">
              <a:rPr lang="zh-CN" altLang="en-US" sz="1400"/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7062047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" pitchFamily="34" charset="0"/>
          <a:ea typeface="ＭＳ Ｐゴシック" pitchFamily="-111" charset="-128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grpSp>
          <p:nvGrpSpPr>
            <p:cNvPr id="13321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7173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4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79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  <p:sp>
            <p:nvSpPr>
              <p:cNvPr id="7180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r" defTabSz="914400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zh-CN" altLang="en-US" sz="1400">
                  <a:solidFill>
                    <a:srgbClr val="000000"/>
                  </a:solidFill>
                  <a:latin typeface="Arial Narrow" charset="0"/>
                  <a:ea typeface="SimSun" charset="0"/>
                  <a:cs typeface="SimSun" charset="0"/>
                </a:endParaRPr>
              </a:p>
            </p:txBody>
          </p:sp>
        </p:grpSp>
        <p:sp>
          <p:nvSpPr>
            <p:cNvPr id="7181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2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3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  <p:sp>
          <p:nvSpPr>
            <p:cNvPr id="7184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endParaRPr lang="zh-CN" altLang="en-US" sz="1400">
                <a:solidFill>
                  <a:srgbClr val="000000"/>
                </a:solidFill>
                <a:latin typeface="Arial Narrow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1331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331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/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96407119-F99B-A148-A7D0-4D84B317B5D7}" type="slidenum">
              <a:rPr lang="zh-CN" altLang="en-US" sz="1400"/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8922109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fld id="{224BA2E1-17AE-054D-B581-EE5B9D901E4F}" type="slidenum">
              <a:rPr lang="zh-CN" altLang="en-US" sz="1400">
                <a:solidFill>
                  <a:srgbClr val="000000"/>
                </a:solidFill>
              </a:rPr>
              <a:pPr algn="r" defTabSz="914400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6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3300"/>
            </a:gs>
            <a:gs pos="50000">
              <a:srgbClr val="996600"/>
            </a:gs>
            <a:gs pos="100000">
              <a:srgbClr val="66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3800475" y="1789113"/>
            <a:ext cx="5353050" cy="5054600"/>
            <a:chOff x="2394" y="1127"/>
            <a:chExt cx="3372" cy="318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099" name="Oval 3"/>
            <p:cNvSpPr>
              <a:spLocks noChangeArrowheads="1"/>
            </p:cNvSpPr>
            <p:nvPr/>
          </p:nvSpPr>
          <p:spPr bwMode="auto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 rot="1020000">
              <a:off x="5206" y="1496"/>
              <a:ext cx="6" cy="2073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1" name="Freeform 5"/>
            <p:cNvSpPr>
              <a:spLocks noChangeArrowheads="1"/>
            </p:cNvSpPr>
            <p:nvPr/>
          </p:nvSpPr>
          <p:spPr bwMode="auto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 rot="120000">
              <a:off x="5491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 rot="20640000">
              <a:off x="5639" y="1526"/>
              <a:ext cx="6" cy="881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4" name="Rectangle 8"/>
            <p:cNvSpPr>
              <a:spLocks noChangeArrowheads="1"/>
            </p:cNvSpPr>
            <p:nvPr/>
          </p:nvSpPr>
          <p:spPr bwMode="auto">
            <a:xfrm rot="20460000">
              <a:off x="3439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 rot="1140000">
              <a:off x="2762" y="1825"/>
              <a:ext cx="6" cy="2119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 rot="240000">
              <a:off x="3036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07" name="Freeform 11"/>
            <p:cNvSpPr>
              <a:spLocks noChangeArrowheads="1"/>
            </p:cNvSpPr>
            <p:nvPr/>
          </p:nvSpPr>
          <p:spPr bwMode="auto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8" name="Freeform 12"/>
            <p:cNvSpPr>
              <a:spLocks noChangeArrowheads="1"/>
            </p:cNvSpPr>
            <p:nvPr/>
          </p:nvSpPr>
          <p:spPr bwMode="auto">
            <a:xfrm>
              <a:off x="4762" y="3591"/>
              <a:ext cx="996" cy="126"/>
            </a:xfrm>
            <a:custGeom>
              <a:avLst/>
              <a:gdLst>
                <a:gd name="T0" fmla="*/ 756 w 993"/>
                <a:gd name="T1" fmla="*/ 6 h 126"/>
                <a:gd name="T2" fmla="*/ 654 w 993"/>
                <a:gd name="T3" fmla="*/ 6 h 126"/>
                <a:gd name="T4" fmla="*/ 565 w 993"/>
                <a:gd name="T5" fmla="*/ 6 h 126"/>
                <a:gd name="T6" fmla="*/ 480 w 993"/>
                <a:gd name="T7" fmla="*/ 6 h 126"/>
                <a:gd name="T8" fmla="*/ 402 w 993"/>
                <a:gd name="T9" fmla="*/ 6 h 126"/>
                <a:gd name="T10" fmla="*/ 336 w 993"/>
                <a:gd name="T11" fmla="*/ 0 h 126"/>
                <a:gd name="T12" fmla="*/ 277 w 993"/>
                <a:gd name="T13" fmla="*/ 0 h 126"/>
                <a:gd name="T14" fmla="*/ 223 w 993"/>
                <a:gd name="T15" fmla="*/ 0 h 126"/>
                <a:gd name="T16" fmla="*/ 181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1 w 993"/>
                <a:gd name="T43" fmla="*/ 90 h 126"/>
                <a:gd name="T44" fmla="*/ 294 w 993"/>
                <a:gd name="T45" fmla="*/ 102 h 126"/>
                <a:gd name="T46" fmla="*/ 390 w 993"/>
                <a:gd name="T47" fmla="*/ 108 h 126"/>
                <a:gd name="T48" fmla="*/ 505 w 993"/>
                <a:gd name="T49" fmla="*/ 120 h 126"/>
                <a:gd name="T50" fmla="*/ 624 w 993"/>
                <a:gd name="T51" fmla="*/ 120 h 126"/>
                <a:gd name="T52" fmla="*/ 756 w 993"/>
                <a:gd name="T53" fmla="*/ 126 h 126"/>
                <a:gd name="T54" fmla="*/ 876 w 993"/>
                <a:gd name="T55" fmla="*/ 126 h 126"/>
                <a:gd name="T56" fmla="*/ 996 w 993"/>
                <a:gd name="T57" fmla="*/ 126 h 126"/>
                <a:gd name="T58" fmla="*/ 996 w 993"/>
                <a:gd name="T59" fmla="*/ 12 h 126"/>
                <a:gd name="T60" fmla="*/ 882 w 993"/>
                <a:gd name="T61" fmla="*/ 12 h 126"/>
                <a:gd name="T62" fmla="*/ 756 w 993"/>
                <a:gd name="T63" fmla="*/ 6 h 126"/>
                <a:gd name="T64" fmla="*/ 756 w 993"/>
                <a:gd name="T65" fmla="*/ 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9" name="Freeform 13"/>
            <p:cNvSpPr>
              <a:spLocks noChangeArrowheads="1"/>
            </p:cNvSpPr>
            <p:nvPr/>
          </p:nvSpPr>
          <p:spPr bwMode="auto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9 w 969"/>
                <a:gd name="T9" fmla="*/ 173 h 245"/>
                <a:gd name="T10" fmla="*/ 294 w 969"/>
                <a:gd name="T11" fmla="*/ 203 h 245"/>
                <a:gd name="T12" fmla="*/ 354 w 969"/>
                <a:gd name="T13" fmla="*/ 215 h 245"/>
                <a:gd name="T14" fmla="*/ 414 w 969"/>
                <a:gd name="T15" fmla="*/ 227 h 245"/>
                <a:gd name="T16" fmla="*/ 480 w 969"/>
                <a:gd name="T17" fmla="*/ 233 h 245"/>
                <a:gd name="T18" fmla="*/ 558 w 969"/>
                <a:gd name="T19" fmla="*/ 239 h 245"/>
                <a:gd name="T20" fmla="*/ 636 w 969"/>
                <a:gd name="T21" fmla="*/ 245 h 245"/>
                <a:gd name="T22" fmla="*/ 726 w 969"/>
                <a:gd name="T23" fmla="*/ 245 h 245"/>
                <a:gd name="T24" fmla="*/ 858 w 969"/>
                <a:gd name="T25" fmla="*/ 245 h 245"/>
                <a:gd name="T26" fmla="*/ 972 w 969"/>
                <a:gd name="T27" fmla="*/ 239 h 245"/>
                <a:gd name="T28" fmla="*/ 972 w 969"/>
                <a:gd name="T29" fmla="*/ 60 h 245"/>
                <a:gd name="T30" fmla="*/ 702 w 969"/>
                <a:gd name="T31" fmla="*/ 60 h 245"/>
                <a:gd name="T32" fmla="*/ 505 w 969"/>
                <a:gd name="T33" fmla="*/ 54 h 245"/>
                <a:gd name="T34" fmla="*/ 318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Freeform 14"/>
            <p:cNvSpPr>
              <a:spLocks noChangeArrowheads="1"/>
            </p:cNvSpPr>
            <p:nvPr/>
          </p:nvSpPr>
          <p:spPr bwMode="auto">
            <a:xfrm>
              <a:off x="4804" y="3591"/>
              <a:ext cx="954" cy="90"/>
            </a:xfrm>
            <a:custGeom>
              <a:avLst/>
              <a:gdLst>
                <a:gd name="T0" fmla="*/ 702 w 951"/>
                <a:gd name="T1" fmla="*/ 0 h 90"/>
                <a:gd name="T2" fmla="*/ 600 w 951"/>
                <a:gd name="T3" fmla="*/ 0 h 90"/>
                <a:gd name="T4" fmla="*/ 517 w 951"/>
                <a:gd name="T5" fmla="*/ 0 h 90"/>
                <a:gd name="T6" fmla="*/ 432 w 951"/>
                <a:gd name="T7" fmla="*/ 0 h 90"/>
                <a:gd name="T8" fmla="*/ 366 w 951"/>
                <a:gd name="T9" fmla="*/ 0 h 90"/>
                <a:gd name="T10" fmla="*/ 300 w 951"/>
                <a:gd name="T11" fmla="*/ 0 h 90"/>
                <a:gd name="T12" fmla="*/ 246 w 951"/>
                <a:gd name="T13" fmla="*/ 0 h 90"/>
                <a:gd name="T14" fmla="*/ 199 w 951"/>
                <a:gd name="T15" fmla="*/ 0 h 90"/>
                <a:gd name="T16" fmla="*/ 163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9 w 951"/>
                <a:gd name="T41" fmla="*/ 60 h 90"/>
                <a:gd name="T42" fmla="*/ 252 w 951"/>
                <a:gd name="T43" fmla="*/ 66 h 90"/>
                <a:gd name="T44" fmla="*/ 342 w 951"/>
                <a:gd name="T45" fmla="*/ 78 h 90"/>
                <a:gd name="T46" fmla="*/ 450 w 951"/>
                <a:gd name="T47" fmla="*/ 84 h 90"/>
                <a:gd name="T48" fmla="*/ 570 w 951"/>
                <a:gd name="T49" fmla="*/ 84 h 90"/>
                <a:gd name="T50" fmla="*/ 696 w 951"/>
                <a:gd name="T51" fmla="*/ 90 h 90"/>
                <a:gd name="T52" fmla="*/ 828 w 951"/>
                <a:gd name="T53" fmla="*/ 90 h 90"/>
                <a:gd name="T54" fmla="*/ 954 w 951"/>
                <a:gd name="T55" fmla="*/ 90 h 90"/>
                <a:gd name="T56" fmla="*/ 954 w 951"/>
                <a:gd name="T57" fmla="*/ 6 h 90"/>
                <a:gd name="T58" fmla="*/ 834 w 951"/>
                <a:gd name="T59" fmla="*/ 6 h 90"/>
                <a:gd name="T60" fmla="*/ 774 w 951"/>
                <a:gd name="T61" fmla="*/ 6 h 90"/>
                <a:gd name="T62" fmla="*/ 702 w 951"/>
                <a:gd name="T63" fmla="*/ 0 h 90"/>
                <a:gd name="T64" fmla="*/ 702 w 951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1" name="Freeform 15"/>
            <p:cNvSpPr>
              <a:spLocks noChangeArrowheads="1"/>
            </p:cNvSpPr>
            <p:nvPr/>
          </p:nvSpPr>
          <p:spPr bwMode="auto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2" name="Freeform 16"/>
            <p:cNvSpPr>
              <a:spLocks noChangeArrowheads="1"/>
            </p:cNvSpPr>
            <p:nvPr/>
          </p:nvSpPr>
          <p:spPr bwMode="auto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Freeform 17"/>
            <p:cNvSpPr>
              <a:spLocks noChangeArrowheads="1"/>
            </p:cNvSpPr>
            <p:nvPr/>
          </p:nvSpPr>
          <p:spPr bwMode="auto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Freeform 18"/>
            <p:cNvSpPr>
              <a:spLocks noChangeArrowheads="1"/>
            </p:cNvSpPr>
            <p:nvPr/>
          </p:nvSpPr>
          <p:spPr bwMode="auto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Freeform 19"/>
            <p:cNvSpPr>
              <a:spLocks noChangeArrowheads="1"/>
            </p:cNvSpPr>
            <p:nvPr/>
          </p:nvSpPr>
          <p:spPr bwMode="auto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Freeform 20"/>
            <p:cNvSpPr>
              <a:spLocks noChangeArrowheads="1"/>
            </p:cNvSpPr>
            <p:nvPr/>
          </p:nvSpPr>
          <p:spPr bwMode="auto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>
              <a:off x="3017" y="1127"/>
              <a:ext cx="2603" cy="444"/>
            </a:xfrm>
            <a:custGeom>
              <a:avLst/>
              <a:gdLst>
                <a:gd name="T0" fmla="*/ 2586 w 2594"/>
                <a:gd name="T1" fmla="*/ 0 h 444"/>
                <a:gd name="T2" fmla="*/ 2603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9 w 2594"/>
                <a:gd name="T9" fmla="*/ 96 h 444"/>
                <a:gd name="T10" fmla="*/ 1356 w 2594"/>
                <a:gd name="T11" fmla="*/ 78 h 444"/>
                <a:gd name="T12" fmla="*/ 2586 w 2594"/>
                <a:gd name="T13" fmla="*/ 0 h 444"/>
                <a:gd name="T14" fmla="*/ 2586 w 2594"/>
                <a:gd name="T15" fmla="*/ 0 h 4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>
              <a:off x="2400" y="3872"/>
              <a:ext cx="72" cy="90"/>
            </a:xfrm>
            <a:custGeom>
              <a:avLst/>
              <a:gdLst>
                <a:gd name="T0" fmla="*/ 72 w 71"/>
                <a:gd name="T1" fmla="*/ 90 h 90"/>
                <a:gd name="T2" fmla="*/ 72 w 71"/>
                <a:gd name="T3" fmla="*/ 60 h 90"/>
                <a:gd name="T4" fmla="*/ 72 w 71"/>
                <a:gd name="T5" fmla="*/ 36 h 90"/>
                <a:gd name="T6" fmla="*/ 61 w 71"/>
                <a:gd name="T7" fmla="*/ 12 h 90"/>
                <a:gd name="T8" fmla="*/ 37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5 w 71"/>
                <a:gd name="T19" fmla="*/ 90 h 90"/>
                <a:gd name="T20" fmla="*/ 72 w 71"/>
                <a:gd name="T21" fmla="*/ 90 h 90"/>
                <a:gd name="T22" fmla="*/ 72 w 71"/>
                <a:gd name="T23" fmla="*/ 90 h 90"/>
                <a:gd name="T24" fmla="*/ 24 w 71"/>
                <a:gd name="T25" fmla="*/ 18 h 90"/>
                <a:gd name="T26" fmla="*/ 43 w 71"/>
                <a:gd name="T27" fmla="*/ 18 h 90"/>
                <a:gd name="T28" fmla="*/ 55 w 71"/>
                <a:gd name="T29" fmla="*/ 18 h 90"/>
                <a:gd name="T30" fmla="*/ 61 w 71"/>
                <a:gd name="T31" fmla="*/ 42 h 90"/>
                <a:gd name="T32" fmla="*/ 61 w 71"/>
                <a:gd name="T33" fmla="*/ 66 h 90"/>
                <a:gd name="T34" fmla="*/ 61 w 71"/>
                <a:gd name="T35" fmla="*/ 72 h 90"/>
                <a:gd name="T36" fmla="*/ 61 w 71"/>
                <a:gd name="T37" fmla="*/ 78 h 90"/>
                <a:gd name="T38" fmla="*/ 43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7" name="Rectangle 31"/>
            <p:cNvSpPr>
              <a:spLocks noChangeArrowheads="1"/>
            </p:cNvSpPr>
            <p:nvPr/>
          </p:nvSpPr>
          <p:spPr bwMode="auto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29" name="AutoShape 33"/>
            <p:cNvSpPr>
              <a:spLocks noChangeArrowheads="1"/>
            </p:cNvSpPr>
            <p:nvPr/>
          </p:nvSpPr>
          <p:spPr bwMode="auto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663300"/>
                </a:gs>
                <a:gs pos="100000">
                  <a:srgbClr val="81572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>
              <a:off x="4169" y="1421"/>
              <a:ext cx="317" cy="138"/>
            </a:xfrm>
            <a:custGeom>
              <a:avLst/>
              <a:gdLst>
                <a:gd name="T0" fmla="*/ 162 w 316"/>
                <a:gd name="T1" fmla="*/ 0 h 138"/>
                <a:gd name="T2" fmla="*/ 228 w 316"/>
                <a:gd name="T3" fmla="*/ 6 h 138"/>
                <a:gd name="T4" fmla="*/ 276 w 316"/>
                <a:gd name="T5" fmla="*/ 36 h 138"/>
                <a:gd name="T6" fmla="*/ 305 w 316"/>
                <a:gd name="T7" fmla="*/ 78 h 138"/>
                <a:gd name="T8" fmla="*/ 317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2 w 316"/>
                <a:gd name="T19" fmla="*/ 0 h 138"/>
                <a:gd name="T20" fmla="*/ 162 w 316"/>
                <a:gd name="T21" fmla="*/ 0 h 1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rgbClr val="81572D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132" name="Rectangle 3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78563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33" name="Rectangle 3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78563"/>
            <a:ext cx="2887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4134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4135" name="Rectangle 39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78563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fld id="{EBBF537F-0C36-43CB-9225-FFB3EC35DAF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pitchFamily="34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BBD71"/>
        </a:buClr>
        <a:buSzPct val="100000"/>
        <a:buFont typeface="Arial" charset="0"/>
        <a:defRPr sz="4400">
          <a:solidFill>
            <a:srgbClr val="DBBD7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65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808000"/>
        </a:buClr>
        <a:buSzPct val="65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65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C2A49A1-B744-154F-BF70-1B4AA0DC2927}" type="slidenum">
              <a:rPr lang="en-US" sz="1400">
                <a:solidFill>
                  <a:srgbClr val="000000"/>
                </a:solidFill>
                <a:ea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1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eaLnBrk="0" fontAlgn="base" hangingPunct="0">
              <a:spcAft>
                <a:spcPct val="0"/>
              </a:spcAft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fld id="{EE65F3BD-2025-CF4D-9022-D1CF420A00F0}" type="slidenum">
              <a:rPr lang="en-US" sz="1400">
                <a:solidFill>
                  <a:srgbClr val="FFFFFF"/>
                </a:solidFill>
                <a:ea typeface="ＭＳ Ｐゴシック" charset="0"/>
              </a:rPr>
              <a:pPr algn="r" defTabSz="914400"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5398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5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8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fld id="{EE65F3BD-2025-CF4D-9022-D1CF420A00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851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BE6DB5BB-6CDA-46AA-9A5C-7DCE3685B038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92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2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92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ahoma" pitchFamily="-112" charset="-52"/>
                  <a:ea typeface="+mn-ea"/>
                </a:endParaRPr>
              </a:p>
            </p:txBody>
          </p:sp>
        </p:grpSp>
        <p:sp>
          <p:nvSpPr>
            <p:cNvPr id="92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ahoma" pitchFamily="-112" charset="-52"/>
                <a:ea typeface="+mn-ea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1576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/>
            </a:gs>
            <a:gs pos="100000">
              <a:srgbClr val="2F2F4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-103188" y="1306513"/>
            <a:ext cx="9348788" cy="5641975"/>
            <a:chOff x="-65" y="823"/>
            <a:chExt cx="5889" cy="355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 rot="20820000" flipV="1">
              <a:off x="-14" y="1031"/>
              <a:ext cx="1744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3" name="Rectangle 3"/>
            <p:cNvSpPr>
              <a:spLocks noChangeArrowheads="1"/>
            </p:cNvSpPr>
            <p:nvPr/>
          </p:nvSpPr>
          <p:spPr bwMode="auto">
            <a:xfrm rot="20760000" flipV="1">
              <a:off x="-19" y="1122"/>
              <a:ext cx="2033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 rot="20760000" flipV="1">
              <a:off x="-27" y="1194"/>
              <a:ext cx="224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 rot="20700000" flipV="1">
              <a:off x="-39" y="1282"/>
              <a:ext cx="247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 rot="20640000" flipV="1">
              <a:off x="-51" y="1392"/>
              <a:ext cx="2770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 rot="20580000" flipV="1">
              <a:off x="-65" y="1518"/>
              <a:ext cx="3058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 rot="20460000" flipV="1">
              <a:off x="-88" y="1689"/>
              <a:ext cx="3403" cy="7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 rot="20340000" flipV="1">
              <a:off x="-94" y="1858"/>
              <a:ext cx="3749" cy="7"/>
            </a:xfrm>
            <a:prstGeom prst="rect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 rot="20220000" flipV="1">
              <a:off x="-165" y="2046"/>
              <a:ext cx="4209" cy="6"/>
            </a:xfrm>
            <a:prstGeom prst="rect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 rot="20100000" flipV="1">
              <a:off x="-214" y="2288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 rot="19920000" flipV="1">
              <a:off x="-309" y="2616"/>
              <a:ext cx="5200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 rot="19680000" flipV="1">
              <a:off x="13" y="2875"/>
              <a:ext cx="5401" cy="6"/>
            </a:xfrm>
            <a:prstGeom prst="rect">
              <a:avLst/>
            </a:prstGeom>
            <a:gradFill rotWithShape="0">
              <a:gsLst>
                <a:gs pos="0">
                  <a:srgbClr val="2F2F46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 rot="19380000" flipV="1">
              <a:off x="1320" y="2926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1E1E2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 rot="19020000" flipV="1">
              <a:off x="2684" y="3067"/>
              <a:ext cx="3576" cy="7"/>
            </a:xfrm>
            <a:prstGeom prst="rect">
              <a:avLst/>
            </a:prstGeom>
            <a:gradFill rotWithShape="0">
              <a:gsLst>
                <a:gs pos="0">
                  <a:srgbClr val="030304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 rot="18600000" flipV="1">
              <a:off x="4053" y="3498"/>
              <a:ext cx="2079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 rot="18360000" flipH="1" flipV="1">
              <a:off x="5370" y="4170"/>
              <a:ext cx="501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 rot="1080000">
              <a:off x="-142" y="2359"/>
              <a:ext cx="6046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 rot="1560000">
              <a:off x="-194" y="3394"/>
              <a:ext cx="4142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0" name="Rectangle 20"/>
            <p:cNvSpPr>
              <a:spLocks noChangeArrowheads="1"/>
            </p:cNvSpPr>
            <p:nvPr/>
          </p:nvSpPr>
          <p:spPr bwMode="auto">
            <a:xfrm rot="1740000">
              <a:off x="-164" y="3623"/>
              <a:ext cx="2804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1" name="Rectangle 21"/>
            <p:cNvSpPr>
              <a:spLocks noChangeArrowheads="1"/>
            </p:cNvSpPr>
            <p:nvPr/>
          </p:nvSpPr>
          <p:spPr bwMode="auto">
            <a:xfrm rot="1980000">
              <a:off x="-109" y="3917"/>
              <a:ext cx="1400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2" name="Rectangle 22"/>
            <p:cNvSpPr>
              <a:spLocks noChangeArrowheads="1"/>
            </p:cNvSpPr>
            <p:nvPr/>
          </p:nvSpPr>
          <p:spPr bwMode="auto">
            <a:xfrm rot="1380000">
              <a:off x="-211" y="3217"/>
              <a:ext cx="5477" cy="6"/>
            </a:xfrm>
            <a:prstGeom prst="rect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 rot="960000">
              <a:off x="-115" y="2128"/>
              <a:ext cx="6016" cy="6"/>
            </a:xfrm>
            <a:prstGeom prst="rect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 rot="960000" flipV="1">
              <a:off x="85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 rot="840000">
              <a:off x="374" y="1801"/>
              <a:ext cx="5475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 rot="780000">
              <a:off x="849" y="1578"/>
              <a:ext cx="497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 rot="720000">
              <a:off x="1058" y="1473"/>
              <a:ext cx="4759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 rot="720000">
              <a:off x="1245" y="1373"/>
              <a:ext cx="4557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 rot="660000" flipV="1">
              <a:off x="1487" y="1307"/>
              <a:ext cx="4314" cy="7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 rot="660000" flipV="1">
              <a:off x="1655" y="1219"/>
              <a:ext cx="4154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 rot="840000" flipV="1">
              <a:off x="615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2" name="Rectangle 32"/>
            <p:cNvSpPr>
              <a:spLocks noChangeArrowheads="1"/>
            </p:cNvSpPr>
            <p:nvPr/>
          </p:nvSpPr>
          <p:spPr bwMode="auto">
            <a:xfrm rot="1260000" flipV="1">
              <a:off x="-203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3" name="Rectangle 33"/>
            <p:cNvSpPr>
              <a:spLocks noChangeArrowheads="1"/>
            </p:cNvSpPr>
            <p:nvPr/>
          </p:nvSpPr>
          <p:spPr bwMode="auto">
            <a:xfrm rot="1200000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8" name="Oval 48"/>
            <p:cNvSpPr>
              <a:spLocks noChangeArrowheads="1"/>
            </p:cNvSpPr>
            <p:nvPr/>
          </p:nvSpPr>
          <p:spPr bwMode="auto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69" name="Oval 49"/>
            <p:cNvSpPr>
              <a:spLocks noChangeArrowheads="1"/>
            </p:cNvSpPr>
            <p:nvPr/>
          </p:nvSpPr>
          <p:spPr bwMode="auto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0" name="Oval 50"/>
            <p:cNvSpPr>
              <a:spLocks noChangeArrowheads="1"/>
            </p:cNvSpPr>
            <p:nvPr/>
          </p:nvSpPr>
          <p:spPr bwMode="auto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1" name="Oval 51"/>
            <p:cNvSpPr>
              <a:spLocks noChangeArrowheads="1"/>
            </p:cNvSpPr>
            <p:nvPr/>
          </p:nvSpPr>
          <p:spPr bwMode="auto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2" name="Oval 52"/>
            <p:cNvSpPr>
              <a:spLocks noChangeArrowheads="1"/>
            </p:cNvSpPr>
            <p:nvPr/>
          </p:nvSpPr>
          <p:spPr bwMode="auto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3" name="Oval 53"/>
            <p:cNvSpPr>
              <a:spLocks noChangeArrowheads="1"/>
            </p:cNvSpPr>
            <p:nvPr/>
          </p:nvSpPr>
          <p:spPr bwMode="auto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4" name="Oval 54"/>
            <p:cNvSpPr>
              <a:spLocks noChangeArrowheads="1"/>
            </p:cNvSpPr>
            <p:nvPr/>
          </p:nvSpPr>
          <p:spPr bwMode="auto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5" name="Oval 55"/>
            <p:cNvSpPr>
              <a:spLocks noChangeArrowheads="1"/>
            </p:cNvSpPr>
            <p:nvPr/>
          </p:nvSpPr>
          <p:spPr bwMode="auto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6" name="Oval 56"/>
            <p:cNvSpPr>
              <a:spLocks noChangeArrowheads="1"/>
            </p:cNvSpPr>
            <p:nvPr/>
          </p:nvSpPr>
          <p:spPr bwMode="auto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7" name="Oval 57"/>
            <p:cNvSpPr>
              <a:spLocks noChangeArrowheads="1"/>
            </p:cNvSpPr>
            <p:nvPr/>
          </p:nvSpPr>
          <p:spPr bwMode="auto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8" name="Oval 58"/>
            <p:cNvSpPr>
              <a:spLocks noChangeArrowheads="1"/>
            </p:cNvSpPr>
            <p:nvPr/>
          </p:nvSpPr>
          <p:spPr bwMode="auto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79" name="Oval 59"/>
            <p:cNvSpPr>
              <a:spLocks noChangeArrowheads="1"/>
            </p:cNvSpPr>
            <p:nvPr/>
          </p:nvSpPr>
          <p:spPr bwMode="auto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0" name="Oval 60"/>
            <p:cNvSpPr>
              <a:spLocks noChangeArrowheads="1"/>
            </p:cNvSpPr>
            <p:nvPr/>
          </p:nvSpPr>
          <p:spPr bwMode="auto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1" name="Oval 61"/>
            <p:cNvSpPr>
              <a:spLocks noChangeArrowheads="1"/>
            </p:cNvSpPr>
            <p:nvPr/>
          </p:nvSpPr>
          <p:spPr bwMode="auto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2" name="Oval 62"/>
            <p:cNvSpPr>
              <a:spLocks noChangeArrowheads="1"/>
            </p:cNvSpPr>
            <p:nvPr/>
          </p:nvSpPr>
          <p:spPr bwMode="auto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3" name="Oval 63"/>
            <p:cNvSpPr>
              <a:spLocks noChangeArrowheads="1"/>
            </p:cNvSpPr>
            <p:nvPr/>
          </p:nvSpPr>
          <p:spPr bwMode="auto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4" name="Oval 64"/>
            <p:cNvSpPr>
              <a:spLocks noChangeArrowheads="1"/>
            </p:cNvSpPr>
            <p:nvPr/>
          </p:nvSpPr>
          <p:spPr bwMode="auto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5" name="Oval 65"/>
            <p:cNvSpPr>
              <a:spLocks noChangeArrowheads="1"/>
            </p:cNvSpPr>
            <p:nvPr/>
          </p:nvSpPr>
          <p:spPr bwMode="auto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6" name="Oval 66"/>
            <p:cNvSpPr>
              <a:spLocks noChangeArrowheads="1"/>
            </p:cNvSpPr>
            <p:nvPr/>
          </p:nvSpPr>
          <p:spPr bwMode="auto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7" name="Oval 67"/>
            <p:cNvSpPr>
              <a:spLocks noChangeArrowheads="1"/>
            </p:cNvSpPr>
            <p:nvPr/>
          </p:nvSpPr>
          <p:spPr bwMode="auto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8" name="Oval 68"/>
            <p:cNvSpPr>
              <a:spLocks noChangeArrowheads="1"/>
            </p:cNvSpPr>
            <p:nvPr/>
          </p:nvSpPr>
          <p:spPr bwMode="auto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89" name="Oval 69"/>
            <p:cNvSpPr>
              <a:spLocks noChangeArrowheads="1"/>
            </p:cNvSpPr>
            <p:nvPr/>
          </p:nvSpPr>
          <p:spPr bwMode="auto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0" name="Oval 70"/>
            <p:cNvSpPr>
              <a:spLocks noChangeArrowheads="1"/>
            </p:cNvSpPr>
            <p:nvPr/>
          </p:nvSpPr>
          <p:spPr bwMode="auto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1" name="Oval 71"/>
            <p:cNvSpPr>
              <a:spLocks noChangeArrowheads="1"/>
            </p:cNvSpPr>
            <p:nvPr/>
          </p:nvSpPr>
          <p:spPr bwMode="auto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2" name="Oval 72"/>
            <p:cNvSpPr>
              <a:spLocks noChangeArrowheads="1"/>
            </p:cNvSpPr>
            <p:nvPr/>
          </p:nvSpPr>
          <p:spPr bwMode="auto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3" name="Oval 73"/>
            <p:cNvSpPr>
              <a:spLocks noChangeArrowheads="1"/>
            </p:cNvSpPr>
            <p:nvPr/>
          </p:nvSpPr>
          <p:spPr bwMode="auto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4" name="Oval 74"/>
            <p:cNvSpPr>
              <a:spLocks noChangeArrowheads="1"/>
            </p:cNvSpPr>
            <p:nvPr/>
          </p:nvSpPr>
          <p:spPr bwMode="auto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5" name="Oval 75"/>
            <p:cNvSpPr>
              <a:spLocks noChangeArrowheads="1"/>
            </p:cNvSpPr>
            <p:nvPr/>
          </p:nvSpPr>
          <p:spPr bwMode="auto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6" name="Oval 76"/>
            <p:cNvSpPr>
              <a:spLocks noChangeArrowheads="1"/>
            </p:cNvSpPr>
            <p:nvPr/>
          </p:nvSpPr>
          <p:spPr bwMode="auto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7" name="Oval 77"/>
            <p:cNvSpPr>
              <a:spLocks noChangeArrowheads="1"/>
            </p:cNvSpPr>
            <p:nvPr/>
          </p:nvSpPr>
          <p:spPr bwMode="auto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8" name="Oval 78"/>
            <p:cNvSpPr>
              <a:spLocks noChangeArrowheads="1"/>
            </p:cNvSpPr>
            <p:nvPr/>
          </p:nvSpPr>
          <p:spPr bwMode="auto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199" name="Oval 79"/>
            <p:cNvSpPr>
              <a:spLocks noChangeArrowheads="1"/>
            </p:cNvSpPr>
            <p:nvPr/>
          </p:nvSpPr>
          <p:spPr bwMode="auto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0" name="Oval 80"/>
            <p:cNvSpPr>
              <a:spLocks noChangeArrowheads="1"/>
            </p:cNvSpPr>
            <p:nvPr/>
          </p:nvSpPr>
          <p:spPr bwMode="auto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1" name="Oval 81"/>
            <p:cNvSpPr>
              <a:spLocks noChangeArrowheads="1"/>
            </p:cNvSpPr>
            <p:nvPr/>
          </p:nvSpPr>
          <p:spPr bwMode="auto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2" name="Oval 82"/>
            <p:cNvSpPr>
              <a:spLocks noChangeArrowheads="1"/>
            </p:cNvSpPr>
            <p:nvPr/>
          </p:nvSpPr>
          <p:spPr bwMode="auto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3" name="Oval 83"/>
            <p:cNvSpPr>
              <a:spLocks noChangeArrowheads="1"/>
            </p:cNvSpPr>
            <p:nvPr/>
          </p:nvSpPr>
          <p:spPr bwMode="auto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4" name="Oval 84"/>
            <p:cNvSpPr>
              <a:spLocks noChangeArrowheads="1"/>
            </p:cNvSpPr>
            <p:nvPr/>
          </p:nvSpPr>
          <p:spPr bwMode="auto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5" name="Oval 85"/>
            <p:cNvSpPr>
              <a:spLocks noChangeArrowheads="1"/>
            </p:cNvSpPr>
            <p:nvPr/>
          </p:nvSpPr>
          <p:spPr bwMode="auto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6" name="Oval 86"/>
            <p:cNvSpPr>
              <a:spLocks noChangeArrowheads="1"/>
            </p:cNvSpPr>
            <p:nvPr/>
          </p:nvSpPr>
          <p:spPr bwMode="auto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7" name="Oval 87"/>
            <p:cNvSpPr>
              <a:spLocks noChangeArrowheads="1"/>
            </p:cNvSpPr>
            <p:nvPr/>
          </p:nvSpPr>
          <p:spPr bwMode="auto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8" name="Oval 88"/>
            <p:cNvSpPr>
              <a:spLocks noChangeArrowheads="1"/>
            </p:cNvSpPr>
            <p:nvPr/>
          </p:nvSpPr>
          <p:spPr bwMode="auto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09" name="Oval 89"/>
            <p:cNvSpPr>
              <a:spLocks noChangeArrowheads="1"/>
            </p:cNvSpPr>
            <p:nvPr/>
          </p:nvSpPr>
          <p:spPr bwMode="auto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0" name="Oval 90"/>
            <p:cNvSpPr>
              <a:spLocks noChangeArrowheads="1"/>
            </p:cNvSpPr>
            <p:nvPr/>
          </p:nvSpPr>
          <p:spPr bwMode="auto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1" name="Oval 91"/>
            <p:cNvSpPr>
              <a:spLocks noChangeArrowheads="1"/>
            </p:cNvSpPr>
            <p:nvPr/>
          </p:nvSpPr>
          <p:spPr bwMode="auto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2" name="Oval 92"/>
            <p:cNvSpPr>
              <a:spLocks noChangeArrowheads="1"/>
            </p:cNvSpPr>
            <p:nvPr/>
          </p:nvSpPr>
          <p:spPr bwMode="auto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3" name="Oval 93"/>
            <p:cNvSpPr>
              <a:spLocks noChangeArrowheads="1"/>
            </p:cNvSpPr>
            <p:nvPr/>
          </p:nvSpPr>
          <p:spPr bwMode="auto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4" name="Oval 94"/>
            <p:cNvSpPr>
              <a:spLocks noChangeArrowheads="1"/>
            </p:cNvSpPr>
            <p:nvPr/>
          </p:nvSpPr>
          <p:spPr bwMode="auto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5" name="Oval 95"/>
            <p:cNvSpPr>
              <a:spLocks noChangeArrowheads="1"/>
            </p:cNvSpPr>
            <p:nvPr/>
          </p:nvSpPr>
          <p:spPr bwMode="auto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6" name="Oval 96"/>
            <p:cNvSpPr>
              <a:spLocks noChangeArrowheads="1"/>
            </p:cNvSpPr>
            <p:nvPr/>
          </p:nvSpPr>
          <p:spPr bwMode="auto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7" name="Oval 97"/>
            <p:cNvSpPr>
              <a:spLocks noChangeArrowheads="1"/>
            </p:cNvSpPr>
            <p:nvPr/>
          </p:nvSpPr>
          <p:spPr bwMode="auto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8" name="Oval 98"/>
            <p:cNvSpPr>
              <a:spLocks noChangeArrowheads="1"/>
            </p:cNvSpPr>
            <p:nvPr/>
          </p:nvSpPr>
          <p:spPr bwMode="auto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19" name="Oval 99"/>
            <p:cNvSpPr>
              <a:spLocks noChangeArrowheads="1"/>
            </p:cNvSpPr>
            <p:nvPr/>
          </p:nvSpPr>
          <p:spPr bwMode="auto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0" name="Oval 100"/>
            <p:cNvSpPr>
              <a:spLocks noChangeArrowheads="1"/>
            </p:cNvSpPr>
            <p:nvPr/>
          </p:nvSpPr>
          <p:spPr bwMode="auto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1" name="Oval 101"/>
            <p:cNvSpPr>
              <a:spLocks noChangeArrowheads="1"/>
            </p:cNvSpPr>
            <p:nvPr/>
          </p:nvSpPr>
          <p:spPr bwMode="auto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2" name="Oval 102"/>
            <p:cNvSpPr>
              <a:spLocks noChangeArrowheads="1"/>
            </p:cNvSpPr>
            <p:nvPr/>
          </p:nvSpPr>
          <p:spPr bwMode="auto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3" name="Oval 103"/>
            <p:cNvSpPr>
              <a:spLocks noChangeArrowheads="1"/>
            </p:cNvSpPr>
            <p:nvPr/>
          </p:nvSpPr>
          <p:spPr bwMode="auto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4" name="Oval 104"/>
            <p:cNvSpPr>
              <a:spLocks noChangeArrowheads="1"/>
            </p:cNvSpPr>
            <p:nvPr/>
          </p:nvSpPr>
          <p:spPr bwMode="auto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5" name="Oval 105"/>
            <p:cNvSpPr>
              <a:spLocks noChangeArrowheads="1"/>
            </p:cNvSpPr>
            <p:nvPr/>
          </p:nvSpPr>
          <p:spPr bwMode="auto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6" name="Oval 106"/>
            <p:cNvSpPr>
              <a:spLocks noChangeArrowheads="1"/>
            </p:cNvSpPr>
            <p:nvPr/>
          </p:nvSpPr>
          <p:spPr bwMode="auto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7" name="Oval 107"/>
            <p:cNvSpPr>
              <a:spLocks noChangeArrowheads="1"/>
            </p:cNvSpPr>
            <p:nvPr/>
          </p:nvSpPr>
          <p:spPr bwMode="auto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8" name="Oval 108"/>
            <p:cNvSpPr>
              <a:spLocks noChangeArrowheads="1"/>
            </p:cNvSpPr>
            <p:nvPr/>
          </p:nvSpPr>
          <p:spPr bwMode="auto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29" name="Oval 109"/>
            <p:cNvSpPr>
              <a:spLocks noChangeArrowheads="1"/>
            </p:cNvSpPr>
            <p:nvPr/>
          </p:nvSpPr>
          <p:spPr bwMode="auto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0" name="Oval 110"/>
            <p:cNvSpPr>
              <a:spLocks noChangeArrowheads="1"/>
            </p:cNvSpPr>
            <p:nvPr/>
          </p:nvSpPr>
          <p:spPr bwMode="auto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1" name="Oval 111"/>
            <p:cNvSpPr>
              <a:spLocks noChangeArrowheads="1"/>
            </p:cNvSpPr>
            <p:nvPr/>
          </p:nvSpPr>
          <p:spPr bwMode="auto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2" name="Oval 112"/>
            <p:cNvSpPr>
              <a:spLocks noChangeArrowheads="1"/>
            </p:cNvSpPr>
            <p:nvPr/>
          </p:nvSpPr>
          <p:spPr bwMode="auto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3" name="Oval 113"/>
            <p:cNvSpPr>
              <a:spLocks noChangeArrowheads="1"/>
            </p:cNvSpPr>
            <p:nvPr/>
          </p:nvSpPr>
          <p:spPr bwMode="auto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4" name="Oval 114"/>
            <p:cNvSpPr>
              <a:spLocks noChangeArrowheads="1"/>
            </p:cNvSpPr>
            <p:nvPr/>
          </p:nvSpPr>
          <p:spPr bwMode="auto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5" name="Oval 115"/>
            <p:cNvSpPr>
              <a:spLocks noChangeArrowheads="1"/>
            </p:cNvSpPr>
            <p:nvPr/>
          </p:nvSpPr>
          <p:spPr bwMode="auto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6" name="Oval 116"/>
            <p:cNvSpPr>
              <a:spLocks noChangeArrowheads="1"/>
            </p:cNvSpPr>
            <p:nvPr/>
          </p:nvSpPr>
          <p:spPr bwMode="auto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7" name="Oval 117"/>
            <p:cNvSpPr>
              <a:spLocks noChangeArrowheads="1"/>
            </p:cNvSpPr>
            <p:nvPr/>
          </p:nvSpPr>
          <p:spPr bwMode="auto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8" name="Oval 118"/>
            <p:cNvSpPr>
              <a:spLocks noChangeArrowheads="1"/>
            </p:cNvSpPr>
            <p:nvPr/>
          </p:nvSpPr>
          <p:spPr bwMode="auto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39" name="Oval 119"/>
            <p:cNvSpPr>
              <a:spLocks noChangeArrowheads="1"/>
            </p:cNvSpPr>
            <p:nvPr/>
          </p:nvSpPr>
          <p:spPr bwMode="auto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0" name="Oval 120"/>
            <p:cNvSpPr>
              <a:spLocks noChangeArrowheads="1"/>
            </p:cNvSpPr>
            <p:nvPr/>
          </p:nvSpPr>
          <p:spPr bwMode="auto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1" name="Oval 121"/>
            <p:cNvSpPr>
              <a:spLocks noChangeArrowheads="1"/>
            </p:cNvSpPr>
            <p:nvPr/>
          </p:nvSpPr>
          <p:spPr bwMode="auto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2" name="Oval 122"/>
            <p:cNvSpPr>
              <a:spLocks noChangeArrowheads="1"/>
            </p:cNvSpPr>
            <p:nvPr/>
          </p:nvSpPr>
          <p:spPr bwMode="auto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3" name="Oval 123"/>
            <p:cNvSpPr>
              <a:spLocks noChangeArrowheads="1"/>
            </p:cNvSpPr>
            <p:nvPr/>
          </p:nvSpPr>
          <p:spPr bwMode="auto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4" name="Oval 124"/>
            <p:cNvSpPr>
              <a:spLocks noChangeArrowheads="1"/>
            </p:cNvSpPr>
            <p:nvPr/>
          </p:nvSpPr>
          <p:spPr bwMode="auto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5" name="Oval 125"/>
            <p:cNvSpPr>
              <a:spLocks noChangeArrowheads="1"/>
            </p:cNvSpPr>
            <p:nvPr/>
          </p:nvSpPr>
          <p:spPr bwMode="auto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6" name="Oval 126"/>
            <p:cNvSpPr>
              <a:spLocks noChangeArrowheads="1"/>
            </p:cNvSpPr>
            <p:nvPr/>
          </p:nvSpPr>
          <p:spPr bwMode="auto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7" name="Oval 127"/>
            <p:cNvSpPr>
              <a:spLocks noChangeArrowheads="1"/>
            </p:cNvSpPr>
            <p:nvPr/>
          </p:nvSpPr>
          <p:spPr bwMode="auto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8" name="Oval 128"/>
            <p:cNvSpPr>
              <a:spLocks noChangeArrowheads="1"/>
            </p:cNvSpPr>
            <p:nvPr/>
          </p:nvSpPr>
          <p:spPr bwMode="auto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49" name="Oval 129"/>
            <p:cNvSpPr>
              <a:spLocks noChangeArrowheads="1"/>
            </p:cNvSpPr>
            <p:nvPr/>
          </p:nvSpPr>
          <p:spPr bwMode="auto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0" name="Oval 130"/>
            <p:cNvSpPr>
              <a:spLocks noChangeArrowheads="1"/>
            </p:cNvSpPr>
            <p:nvPr/>
          </p:nvSpPr>
          <p:spPr bwMode="auto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1" name="Oval 131"/>
            <p:cNvSpPr>
              <a:spLocks noChangeArrowheads="1"/>
            </p:cNvSpPr>
            <p:nvPr/>
          </p:nvSpPr>
          <p:spPr bwMode="auto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2" name="Oval 132"/>
            <p:cNvSpPr>
              <a:spLocks noChangeArrowheads="1"/>
            </p:cNvSpPr>
            <p:nvPr/>
          </p:nvSpPr>
          <p:spPr bwMode="auto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3" name="Oval 133"/>
            <p:cNvSpPr>
              <a:spLocks noChangeArrowheads="1"/>
            </p:cNvSpPr>
            <p:nvPr/>
          </p:nvSpPr>
          <p:spPr bwMode="auto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4" name="Oval 134"/>
            <p:cNvSpPr>
              <a:spLocks noChangeArrowheads="1"/>
            </p:cNvSpPr>
            <p:nvPr/>
          </p:nvSpPr>
          <p:spPr bwMode="auto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5" name="Oval 135"/>
            <p:cNvSpPr>
              <a:spLocks noChangeArrowheads="1"/>
            </p:cNvSpPr>
            <p:nvPr/>
          </p:nvSpPr>
          <p:spPr bwMode="auto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6" name="Oval 136"/>
            <p:cNvSpPr>
              <a:spLocks noChangeArrowheads="1"/>
            </p:cNvSpPr>
            <p:nvPr/>
          </p:nvSpPr>
          <p:spPr bwMode="auto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7" name="Oval 137"/>
            <p:cNvSpPr>
              <a:spLocks noChangeArrowheads="1"/>
            </p:cNvSpPr>
            <p:nvPr/>
          </p:nvSpPr>
          <p:spPr bwMode="auto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8" name="Oval 138"/>
            <p:cNvSpPr>
              <a:spLocks noChangeArrowheads="1"/>
            </p:cNvSpPr>
            <p:nvPr/>
          </p:nvSpPr>
          <p:spPr bwMode="auto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59" name="Oval 139"/>
            <p:cNvSpPr>
              <a:spLocks noChangeArrowheads="1"/>
            </p:cNvSpPr>
            <p:nvPr/>
          </p:nvSpPr>
          <p:spPr bwMode="auto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0" name="Oval 140"/>
            <p:cNvSpPr>
              <a:spLocks noChangeArrowheads="1"/>
            </p:cNvSpPr>
            <p:nvPr/>
          </p:nvSpPr>
          <p:spPr bwMode="auto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1" name="Oval 141"/>
            <p:cNvSpPr>
              <a:spLocks noChangeArrowheads="1"/>
            </p:cNvSpPr>
            <p:nvPr/>
          </p:nvSpPr>
          <p:spPr bwMode="auto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2" name="Oval 142"/>
            <p:cNvSpPr>
              <a:spLocks noChangeArrowheads="1"/>
            </p:cNvSpPr>
            <p:nvPr/>
          </p:nvSpPr>
          <p:spPr bwMode="auto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3" name="Oval 143"/>
            <p:cNvSpPr>
              <a:spLocks noChangeArrowheads="1"/>
            </p:cNvSpPr>
            <p:nvPr/>
          </p:nvSpPr>
          <p:spPr bwMode="auto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4" name="Oval 144"/>
            <p:cNvSpPr>
              <a:spLocks noChangeArrowheads="1"/>
            </p:cNvSpPr>
            <p:nvPr/>
          </p:nvSpPr>
          <p:spPr bwMode="auto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5" name="Oval 145"/>
            <p:cNvSpPr>
              <a:spLocks noChangeArrowheads="1"/>
            </p:cNvSpPr>
            <p:nvPr/>
          </p:nvSpPr>
          <p:spPr bwMode="auto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6" name="Oval 146"/>
            <p:cNvSpPr>
              <a:spLocks noChangeArrowheads="1"/>
            </p:cNvSpPr>
            <p:nvPr/>
          </p:nvSpPr>
          <p:spPr bwMode="auto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7" name="Oval 147"/>
            <p:cNvSpPr>
              <a:spLocks noChangeArrowheads="1"/>
            </p:cNvSpPr>
            <p:nvPr/>
          </p:nvSpPr>
          <p:spPr bwMode="auto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8" name="Oval 148"/>
            <p:cNvSpPr>
              <a:spLocks noChangeArrowheads="1"/>
            </p:cNvSpPr>
            <p:nvPr/>
          </p:nvSpPr>
          <p:spPr bwMode="auto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69" name="Oval 149"/>
            <p:cNvSpPr>
              <a:spLocks noChangeArrowheads="1"/>
            </p:cNvSpPr>
            <p:nvPr/>
          </p:nvSpPr>
          <p:spPr bwMode="auto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0" name="Oval 150"/>
            <p:cNvSpPr>
              <a:spLocks noChangeArrowheads="1"/>
            </p:cNvSpPr>
            <p:nvPr/>
          </p:nvSpPr>
          <p:spPr bwMode="auto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1" name="Oval 151"/>
            <p:cNvSpPr>
              <a:spLocks noChangeArrowheads="1"/>
            </p:cNvSpPr>
            <p:nvPr/>
          </p:nvSpPr>
          <p:spPr bwMode="auto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2" name="Oval 152"/>
            <p:cNvSpPr>
              <a:spLocks noChangeArrowheads="1"/>
            </p:cNvSpPr>
            <p:nvPr/>
          </p:nvSpPr>
          <p:spPr bwMode="auto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3" name="Oval 153"/>
            <p:cNvSpPr>
              <a:spLocks noChangeArrowheads="1"/>
            </p:cNvSpPr>
            <p:nvPr/>
          </p:nvSpPr>
          <p:spPr bwMode="auto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4" name="Oval 154"/>
            <p:cNvSpPr>
              <a:spLocks noChangeArrowheads="1"/>
            </p:cNvSpPr>
            <p:nvPr/>
          </p:nvSpPr>
          <p:spPr bwMode="auto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5" name="Oval 155"/>
            <p:cNvSpPr>
              <a:spLocks noChangeArrowheads="1"/>
            </p:cNvSpPr>
            <p:nvPr/>
          </p:nvSpPr>
          <p:spPr bwMode="auto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6" name="Oval 156"/>
            <p:cNvSpPr>
              <a:spLocks noChangeArrowheads="1"/>
            </p:cNvSpPr>
            <p:nvPr/>
          </p:nvSpPr>
          <p:spPr bwMode="auto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7" name="Oval 157"/>
            <p:cNvSpPr>
              <a:spLocks noChangeArrowheads="1"/>
            </p:cNvSpPr>
            <p:nvPr/>
          </p:nvSpPr>
          <p:spPr bwMode="auto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8" name="Oval 158"/>
            <p:cNvSpPr>
              <a:spLocks noChangeArrowheads="1"/>
            </p:cNvSpPr>
            <p:nvPr/>
          </p:nvSpPr>
          <p:spPr bwMode="auto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79" name="Oval 159"/>
            <p:cNvSpPr>
              <a:spLocks noChangeArrowheads="1"/>
            </p:cNvSpPr>
            <p:nvPr/>
          </p:nvSpPr>
          <p:spPr bwMode="auto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0" name="Oval 160"/>
            <p:cNvSpPr>
              <a:spLocks noChangeArrowheads="1"/>
            </p:cNvSpPr>
            <p:nvPr/>
          </p:nvSpPr>
          <p:spPr bwMode="auto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1" name="Oval 161"/>
            <p:cNvSpPr>
              <a:spLocks noChangeArrowheads="1"/>
            </p:cNvSpPr>
            <p:nvPr/>
          </p:nvSpPr>
          <p:spPr bwMode="auto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2" name="Oval 162"/>
            <p:cNvSpPr>
              <a:spLocks noChangeArrowheads="1"/>
            </p:cNvSpPr>
            <p:nvPr/>
          </p:nvSpPr>
          <p:spPr bwMode="auto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3" name="Oval 163"/>
            <p:cNvSpPr>
              <a:spLocks noChangeArrowheads="1"/>
            </p:cNvSpPr>
            <p:nvPr/>
          </p:nvSpPr>
          <p:spPr bwMode="auto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4" name="Oval 164"/>
            <p:cNvSpPr>
              <a:spLocks noChangeArrowheads="1"/>
            </p:cNvSpPr>
            <p:nvPr/>
          </p:nvSpPr>
          <p:spPr bwMode="auto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5" name="Oval 165"/>
            <p:cNvSpPr>
              <a:spLocks noChangeArrowheads="1"/>
            </p:cNvSpPr>
            <p:nvPr/>
          </p:nvSpPr>
          <p:spPr bwMode="auto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6" name="Oval 166"/>
            <p:cNvSpPr>
              <a:spLocks noChangeArrowheads="1"/>
            </p:cNvSpPr>
            <p:nvPr/>
          </p:nvSpPr>
          <p:spPr bwMode="auto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7" name="Oval 167"/>
            <p:cNvSpPr>
              <a:spLocks noChangeArrowheads="1"/>
            </p:cNvSpPr>
            <p:nvPr/>
          </p:nvSpPr>
          <p:spPr bwMode="auto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8" name="Oval 168"/>
            <p:cNvSpPr>
              <a:spLocks noChangeArrowheads="1"/>
            </p:cNvSpPr>
            <p:nvPr/>
          </p:nvSpPr>
          <p:spPr bwMode="auto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89" name="Oval 169"/>
            <p:cNvSpPr>
              <a:spLocks noChangeArrowheads="1"/>
            </p:cNvSpPr>
            <p:nvPr/>
          </p:nvSpPr>
          <p:spPr bwMode="auto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0" name="Oval 170"/>
            <p:cNvSpPr>
              <a:spLocks noChangeArrowheads="1"/>
            </p:cNvSpPr>
            <p:nvPr/>
          </p:nvSpPr>
          <p:spPr bwMode="auto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1" name="Oval 171"/>
            <p:cNvSpPr>
              <a:spLocks noChangeArrowheads="1"/>
            </p:cNvSpPr>
            <p:nvPr/>
          </p:nvSpPr>
          <p:spPr bwMode="auto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2" name="Oval 172"/>
            <p:cNvSpPr>
              <a:spLocks noChangeArrowheads="1"/>
            </p:cNvSpPr>
            <p:nvPr/>
          </p:nvSpPr>
          <p:spPr bwMode="auto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3" name="Oval 173"/>
            <p:cNvSpPr>
              <a:spLocks noChangeArrowheads="1"/>
            </p:cNvSpPr>
            <p:nvPr/>
          </p:nvSpPr>
          <p:spPr bwMode="auto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4" name="Oval 174"/>
            <p:cNvSpPr>
              <a:spLocks noChangeArrowheads="1"/>
            </p:cNvSpPr>
            <p:nvPr/>
          </p:nvSpPr>
          <p:spPr bwMode="auto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5" name="Oval 175"/>
            <p:cNvSpPr>
              <a:spLocks noChangeArrowheads="1"/>
            </p:cNvSpPr>
            <p:nvPr/>
          </p:nvSpPr>
          <p:spPr bwMode="auto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6" name="Oval 176"/>
            <p:cNvSpPr>
              <a:spLocks noChangeArrowheads="1"/>
            </p:cNvSpPr>
            <p:nvPr/>
          </p:nvSpPr>
          <p:spPr bwMode="auto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7" name="Oval 177"/>
            <p:cNvSpPr>
              <a:spLocks noChangeArrowheads="1"/>
            </p:cNvSpPr>
            <p:nvPr/>
          </p:nvSpPr>
          <p:spPr bwMode="auto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8" name="Oval 178"/>
            <p:cNvSpPr>
              <a:spLocks noChangeArrowheads="1"/>
            </p:cNvSpPr>
            <p:nvPr/>
          </p:nvSpPr>
          <p:spPr bwMode="auto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299" name="Oval 179"/>
            <p:cNvSpPr>
              <a:spLocks noChangeArrowheads="1"/>
            </p:cNvSpPr>
            <p:nvPr/>
          </p:nvSpPr>
          <p:spPr bwMode="auto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0" name="Oval 180"/>
            <p:cNvSpPr>
              <a:spLocks noChangeArrowheads="1"/>
            </p:cNvSpPr>
            <p:nvPr/>
          </p:nvSpPr>
          <p:spPr bwMode="auto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1" name="Oval 181"/>
            <p:cNvSpPr>
              <a:spLocks noChangeArrowheads="1"/>
            </p:cNvSpPr>
            <p:nvPr/>
          </p:nvSpPr>
          <p:spPr bwMode="auto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2" name="Oval 182"/>
            <p:cNvSpPr>
              <a:spLocks noChangeArrowheads="1"/>
            </p:cNvSpPr>
            <p:nvPr/>
          </p:nvSpPr>
          <p:spPr bwMode="auto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3" name="Oval 183"/>
            <p:cNvSpPr>
              <a:spLocks noChangeArrowheads="1"/>
            </p:cNvSpPr>
            <p:nvPr/>
          </p:nvSpPr>
          <p:spPr bwMode="auto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4" name="Oval 184"/>
            <p:cNvSpPr>
              <a:spLocks noChangeArrowheads="1"/>
            </p:cNvSpPr>
            <p:nvPr/>
          </p:nvSpPr>
          <p:spPr bwMode="auto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5" name="Oval 185"/>
            <p:cNvSpPr>
              <a:spLocks noChangeArrowheads="1"/>
            </p:cNvSpPr>
            <p:nvPr/>
          </p:nvSpPr>
          <p:spPr bwMode="auto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6" name="Oval 186"/>
            <p:cNvSpPr>
              <a:spLocks noChangeArrowheads="1"/>
            </p:cNvSpPr>
            <p:nvPr/>
          </p:nvSpPr>
          <p:spPr bwMode="auto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7" name="Oval 187"/>
            <p:cNvSpPr>
              <a:spLocks noChangeArrowheads="1"/>
            </p:cNvSpPr>
            <p:nvPr/>
          </p:nvSpPr>
          <p:spPr bwMode="auto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8" name="Oval 188"/>
            <p:cNvSpPr>
              <a:spLocks noChangeArrowheads="1"/>
            </p:cNvSpPr>
            <p:nvPr/>
          </p:nvSpPr>
          <p:spPr bwMode="auto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09" name="Oval 189"/>
            <p:cNvSpPr>
              <a:spLocks noChangeArrowheads="1"/>
            </p:cNvSpPr>
            <p:nvPr/>
          </p:nvSpPr>
          <p:spPr bwMode="auto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0" name="Oval 190"/>
            <p:cNvSpPr>
              <a:spLocks noChangeArrowheads="1"/>
            </p:cNvSpPr>
            <p:nvPr/>
          </p:nvSpPr>
          <p:spPr bwMode="auto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1" name="Oval 191"/>
            <p:cNvSpPr>
              <a:spLocks noChangeArrowheads="1"/>
            </p:cNvSpPr>
            <p:nvPr/>
          </p:nvSpPr>
          <p:spPr bwMode="auto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2" name="Oval 192"/>
            <p:cNvSpPr>
              <a:spLocks noChangeArrowheads="1"/>
            </p:cNvSpPr>
            <p:nvPr/>
          </p:nvSpPr>
          <p:spPr bwMode="auto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3" name="Oval 193"/>
            <p:cNvSpPr>
              <a:spLocks noChangeArrowheads="1"/>
            </p:cNvSpPr>
            <p:nvPr/>
          </p:nvSpPr>
          <p:spPr bwMode="auto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4" name="Oval 194"/>
            <p:cNvSpPr>
              <a:spLocks noChangeArrowheads="1"/>
            </p:cNvSpPr>
            <p:nvPr/>
          </p:nvSpPr>
          <p:spPr bwMode="auto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5" name="Oval 195"/>
            <p:cNvSpPr>
              <a:spLocks noChangeArrowheads="1"/>
            </p:cNvSpPr>
            <p:nvPr/>
          </p:nvSpPr>
          <p:spPr bwMode="auto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6" name="Oval 196"/>
            <p:cNvSpPr>
              <a:spLocks noChangeArrowheads="1"/>
            </p:cNvSpPr>
            <p:nvPr/>
          </p:nvSpPr>
          <p:spPr bwMode="auto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7" name="Oval 197"/>
            <p:cNvSpPr>
              <a:spLocks noChangeArrowheads="1"/>
            </p:cNvSpPr>
            <p:nvPr/>
          </p:nvSpPr>
          <p:spPr bwMode="auto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8" name="Oval 198"/>
            <p:cNvSpPr>
              <a:spLocks noChangeArrowheads="1"/>
            </p:cNvSpPr>
            <p:nvPr/>
          </p:nvSpPr>
          <p:spPr bwMode="auto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19" name="Oval 199"/>
            <p:cNvSpPr>
              <a:spLocks noChangeArrowheads="1"/>
            </p:cNvSpPr>
            <p:nvPr/>
          </p:nvSpPr>
          <p:spPr bwMode="auto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0" name="Oval 200"/>
            <p:cNvSpPr>
              <a:spLocks noChangeArrowheads="1"/>
            </p:cNvSpPr>
            <p:nvPr/>
          </p:nvSpPr>
          <p:spPr bwMode="auto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1" name="Oval 201"/>
            <p:cNvSpPr>
              <a:spLocks noChangeArrowheads="1"/>
            </p:cNvSpPr>
            <p:nvPr/>
          </p:nvSpPr>
          <p:spPr bwMode="auto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2" name="Oval 202"/>
            <p:cNvSpPr>
              <a:spLocks noChangeArrowheads="1"/>
            </p:cNvSpPr>
            <p:nvPr/>
          </p:nvSpPr>
          <p:spPr bwMode="auto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3" name="Oval 203"/>
            <p:cNvSpPr>
              <a:spLocks noChangeArrowheads="1"/>
            </p:cNvSpPr>
            <p:nvPr/>
          </p:nvSpPr>
          <p:spPr bwMode="auto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4" name="Oval 204"/>
            <p:cNvSpPr>
              <a:spLocks noChangeArrowheads="1"/>
            </p:cNvSpPr>
            <p:nvPr/>
          </p:nvSpPr>
          <p:spPr bwMode="auto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5" name="Oval 205"/>
            <p:cNvSpPr>
              <a:spLocks noChangeArrowheads="1"/>
            </p:cNvSpPr>
            <p:nvPr/>
          </p:nvSpPr>
          <p:spPr bwMode="auto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6" name="Oval 206"/>
            <p:cNvSpPr>
              <a:spLocks noChangeArrowheads="1"/>
            </p:cNvSpPr>
            <p:nvPr/>
          </p:nvSpPr>
          <p:spPr bwMode="auto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7" name="Oval 207"/>
            <p:cNvSpPr>
              <a:spLocks noChangeArrowheads="1"/>
            </p:cNvSpPr>
            <p:nvPr/>
          </p:nvSpPr>
          <p:spPr bwMode="auto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8" name="Oval 208"/>
            <p:cNvSpPr>
              <a:spLocks noChangeArrowheads="1"/>
            </p:cNvSpPr>
            <p:nvPr/>
          </p:nvSpPr>
          <p:spPr bwMode="auto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29" name="Oval 209"/>
            <p:cNvSpPr>
              <a:spLocks noChangeArrowheads="1"/>
            </p:cNvSpPr>
            <p:nvPr/>
          </p:nvSpPr>
          <p:spPr bwMode="auto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0" name="Oval 210"/>
            <p:cNvSpPr>
              <a:spLocks noChangeArrowheads="1"/>
            </p:cNvSpPr>
            <p:nvPr/>
          </p:nvSpPr>
          <p:spPr bwMode="auto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2F2F47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1" name="Oval 211"/>
            <p:cNvSpPr>
              <a:spLocks noChangeArrowheads="1"/>
            </p:cNvSpPr>
            <p:nvPr/>
          </p:nvSpPr>
          <p:spPr bwMode="auto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2F2F47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2" name="Oval 212"/>
            <p:cNvSpPr>
              <a:spLocks noChangeArrowheads="1"/>
            </p:cNvSpPr>
            <p:nvPr/>
          </p:nvSpPr>
          <p:spPr bwMode="auto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2C2C43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3" name="Oval 213"/>
            <p:cNvSpPr>
              <a:spLocks noChangeArrowheads="1"/>
            </p:cNvSpPr>
            <p:nvPr/>
          </p:nvSpPr>
          <p:spPr bwMode="auto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4" name="Oval 214"/>
            <p:cNvSpPr>
              <a:spLocks noChangeArrowheads="1"/>
            </p:cNvSpPr>
            <p:nvPr/>
          </p:nvSpPr>
          <p:spPr bwMode="auto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5" name="Oval 215"/>
            <p:cNvSpPr>
              <a:spLocks noChangeArrowheads="1"/>
            </p:cNvSpPr>
            <p:nvPr/>
          </p:nvSpPr>
          <p:spPr bwMode="auto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5336" name="Oval 216"/>
            <p:cNvSpPr>
              <a:spLocks noChangeArrowheads="1"/>
            </p:cNvSpPr>
            <p:nvPr/>
          </p:nvSpPr>
          <p:spPr bwMode="auto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02030"/>
                </a:gs>
                <a:gs pos="100000">
                  <a:srgbClr val="52527C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5337" name="Rectangle 21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fld id="{A3A60835-FAD7-405A-8D78-DF474636D2E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338" name="Rectangle 2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339" name="Rectangle 2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3638"/>
            <a:ext cx="2887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340" name="Rectangle 2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5341" name="Rectangle 2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6699"/>
            </a:gs>
            <a:gs pos="100000">
              <a:srgbClr val="31314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"/>
          <p:cNvGrpSpPr>
            <a:grpSpLocks/>
          </p:cNvGrpSpPr>
          <p:nvPr/>
        </p:nvGrpSpPr>
        <p:grpSpPr bwMode="auto">
          <a:xfrm>
            <a:off x="-104775" y="1309688"/>
            <a:ext cx="9348788" cy="5641975"/>
            <a:chOff x="-66" y="825"/>
            <a:chExt cx="5889" cy="3554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 rot="20820000" flipV="1">
              <a:off x="-15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 rot="20760000" flipV="1">
              <a:off x="-20" y="1124"/>
              <a:ext cx="2033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 rot="20760000" flipV="1">
              <a:off x="-28" y="1195"/>
              <a:ext cx="224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 rot="20700000" flipV="1">
              <a:off x="-40" y="1284"/>
              <a:ext cx="2476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 rot="20640000" flipV="1">
              <a:off x="-52" y="1394"/>
              <a:ext cx="2770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 rot="20580000" flipV="1">
              <a:off x="-65" y="1520"/>
              <a:ext cx="3058" cy="6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 rot="20460000" flipV="1">
              <a:off x="-90" y="1691"/>
              <a:ext cx="3403" cy="7"/>
            </a:xfrm>
            <a:prstGeom prst="rect">
              <a:avLst/>
            </a:prstGeom>
            <a:gradFill rotWithShape="0">
              <a:gsLst>
                <a:gs pos="0">
                  <a:srgbClr val="666699"/>
                </a:gs>
                <a:gs pos="100000">
                  <a:srgbClr val="5C5C8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 rot="20340000" flipV="1">
              <a:off x="-95" y="1860"/>
              <a:ext cx="3749" cy="7"/>
            </a:xfrm>
            <a:prstGeom prst="rect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 rot="20220000" flipV="1">
              <a:off x="-166" y="2048"/>
              <a:ext cx="4209" cy="6"/>
            </a:xfrm>
            <a:prstGeom prst="rect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 rot="20100000" flipV="1">
              <a:off x="-215" y="2290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 rot="19920000" flipV="1">
              <a:off x="-310" y="2618"/>
              <a:ext cx="5200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 rot="19680000" flipV="1">
              <a:off x="12" y="2877"/>
              <a:ext cx="5401" cy="6"/>
            </a:xfrm>
            <a:prstGeom prst="rect">
              <a:avLst/>
            </a:prstGeom>
            <a:gradFill rotWithShape="0">
              <a:gsLst>
                <a:gs pos="0">
                  <a:srgbClr val="2F2F46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 rot="19380000" flipV="1">
              <a:off x="1318" y="2925"/>
              <a:ext cx="4612" cy="6"/>
            </a:xfrm>
            <a:prstGeom prst="rect">
              <a:avLst/>
            </a:prstGeom>
            <a:gradFill rotWithShape="0">
              <a:gsLst>
                <a:gs pos="0">
                  <a:srgbClr val="1E1E2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auto">
            <a:xfrm rot="19020000" flipV="1">
              <a:off x="2682" y="3068"/>
              <a:ext cx="3576" cy="7"/>
            </a:xfrm>
            <a:prstGeom prst="rect">
              <a:avLst/>
            </a:prstGeom>
            <a:gradFill rotWithShape="0">
              <a:gsLst>
                <a:gs pos="0">
                  <a:srgbClr val="030304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auto">
            <a:xfrm rot="18600000" flipV="1">
              <a:off x="4052" y="3500"/>
              <a:ext cx="2079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 rot="18360000" flipH="1" flipV="1">
              <a:off x="5368" y="4172"/>
              <a:ext cx="501" cy="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auto">
            <a:xfrm rot="1080000">
              <a:off x="-143" y="2361"/>
              <a:ext cx="6046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auto">
            <a:xfrm rot="1560000">
              <a:off x="-195" y="3394"/>
              <a:ext cx="4142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 rot="1740000">
              <a:off x="-165" y="3625"/>
              <a:ext cx="2804" cy="6"/>
            </a:xfrm>
            <a:prstGeom prst="rect">
              <a:avLst/>
            </a:prstGeom>
            <a:gradFill rotWithShape="0">
              <a:gsLst>
                <a:gs pos="0">
                  <a:srgbClr val="404060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 rot="1980000">
              <a:off x="-109" y="3919"/>
              <a:ext cx="1400" cy="6"/>
            </a:xfrm>
            <a:prstGeom prst="rect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auto">
            <a:xfrm rot="1380000">
              <a:off x="-213" y="3219"/>
              <a:ext cx="5477" cy="6"/>
            </a:xfrm>
            <a:prstGeom prst="rect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 rot="960000">
              <a:off x="-116" y="2130"/>
              <a:ext cx="6016" cy="6"/>
            </a:xfrm>
            <a:prstGeom prst="rect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08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 rot="960000" flipV="1">
              <a:off x="84" y="1948"/>
              <a:ext cx="575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auto">
            <a:xfrm rot="840000">
              <a:off x="373" y="1803"/>
              <a:ext cx="5475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auto">
            <a:xfrm rot="780000">
              <a:off x="847" y="1580"/>
              <a:ext cx="4976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auto">
            <a:xfrm rot="720000">
              <a:off x="1057" y="1473"/>
              <a:ext cx="4759" cy="6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 rot="720000">
              <a:off x="1244" y="1375"/>
              <a:ext cx="4557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 rot="660000" flipV="1">
              <a:off x="1486" y="1309"/>
              <a:ext cx="4314" cy="7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auto">
            <a:xfrm rot="660000" flipV="1">
              <a:off x="1654" y="1221"/>
              <a:ext cx="4154" cy="6"/>
            </a:xfrm>
            <a:prstGeom prst="rect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auto">
            <a:xfrm rot="840000" flipV="1">
              <a:off x="611" y="1685"/>
              <a:ext cx="5204" cy="7"/>
            </a:xfrm>
            <a:prstGeom prst="rect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auto">
            <a:xfrm rot="1260000" flipV="1">
              <a:off x="-205" y="2978"/>
              <a:ext cx="6150" cy="6"/>
            </a:xfrm>
            <a:prstGeom prst="rect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auto">
            <a:xfrm rot="1200000" flipV="1">
              <a:off x="-175" y="2665"/>
              <a:ext cx="6104" cy="6"/>
            </a:xfrm>
            <a:prstGeom prst="rect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8" name="Oval 34"/>
            <p:cNvSpPr>
              <a:spLocks noChangeArrowheads="1"/>
            </p:cNvSpPr>
            <p:nvPr/>
          </p:nvSpPr>
          <p:spPr bwMode="auto">
            <a:xfrm>
              <a:off x="739" y="3361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79" name="Oval 35"/>
            <p:cNvSpPr>
              <a:spLocks noChangeArrowheads="1"/>
            </p:cNvSpPr>
            <p:nvPr/>
          </p:nvSpPr>
          <p:spPr bwMode="auto">
            <a:xfrm>
              <a:off x="235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0" name="Oval 36"/>
            <p:cNvSpPr>
              <a:spLocks noChangeArrowheads="1"/>
            </p:cNvSpPr>
            <p:nvPr/>
          </p:nvSpPr>
          <p:spPr bwMode="auto">
            <a:xfrm>
              <a:off x="158" y="3654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1" name="Oval 37"/>
            <p:cNvSpPr>
              <a:spLocks noChangeArrowheads="1"/>
            </p:cNvSpPr>
            <p:nvPr/>
          </p:nvSpPr>
          <p:spPr bwMode="auto">
            <a:xfrm>
              <a:off x="2076" y="2663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2" name="Oval 38"/>
            <p:cNvSpPr>
              <a:spLocks noChangeArrowheads="1"/>
            </p:cNvSpPr>
            <p:nvPr/>
          </p:nvSpPr>
          <p:spPr bwMode="auto">
            <a:xfrm>
              <a:off x="1222" y="3078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3" name="Oval 39"/>
            <p:cNvSpPr>
              <a:spLocks noChangeArrowheads="1"/>
            </p:cNvSpPr>
            <p:nvPr/>
          </p:nvSpPr>
          <p:spPr bwMode="auto">
            <a:xfrm>
              <a:off x="1685" y="2859"/>
              <a:ext cx="156" cy="9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4" name="Oval 40"/>
            <p:cNvSpPr>
              <a:spLocks noChangeArrowheads="1"/>
            </p:cNvSpPr>
            <p:nvPr/>
          </p:nvSpPr>
          <p:spPr bwMode="auto">
            <a:xfrm>
              <a:off x="749" y="2841"/>
              <a:ext cx="151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5" name="Oval 41"/>
            <p:cNvSpPr>
              <a:spLocks noChangeArrowheads="1"/>
            </p:cNvSpPr>
            <p:nvPr/>
          </p:nvSpPr>
          <p:spPr bwMode="auto">
            <a:xfrm>
              <a:off x="366" y="2658"/>
              <a:ext cx="150" cy="84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6" name="Oval 42"/>
            <p:cNvSpPr>
              <a:spLocks noChangeArrowheads="1"/>
            </p:cNvSpPr>
            <p:nvPr/>
          </p:nvSpPr>
          <p:spPr bwMode="auto">
            <a:xfrm>
              <a:off x="1171" y="2644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7" name="Oval 43"/>
            <p:cNvSpPr>
              <a:spLocks noChangeArrowheads="1"/>
            </p:cNvSpPr>
            <p:nvPr/>
          </p:nvSpPr>
          <p:spPr bwMode="auto">
            <a:xfrm>
              <a:off x="2400" y="2487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8" name="Oval 44"/>
            <p:cNvSpPr>
              <a:spLocks noChangeArrowheads="1"/>
            </p:cNvSpPr>
            <p:nvPr/>
          </p:nvSpPr>
          <p:spPr bwMode="auto">
            <a:xfrm>
              <a:off x="1909" y="231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89" name="Oval 45"/>
            <p:cNvSpPr>
              <a:spLocks noChangeArrowheads="1"/>
            </p:cNvSpPr>
            <p:nvPr/>
          </p:nvSpPr>
          <p:spPr bwMode="auto">
            <a:xfrm>
              <a:off x="2253" y="2156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0" name="Oval 46"/>
            <p:cNvSpPr>
              <a:spLocks noChangeArrowheads="1"/>
            </p:cNvSpPr>
            <p:nvPr/>
          </p:nvSpPr>
          <p:spPr bwMode="auto">
            <a:xfrm>
              <a:off x="2741" y="2307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1" name="Oval 47"/>
            <p:cNvSpPr>
              <a:spLocks noChangeArrowheads="1"/>
            </p:cNvSpPr>
            <p:nvPr/>
          </p:nvSpPr>
          <p:spPr bwMode="auto">
            <a:xfrm>
              <a:off x="2811" y="1900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2" name="Oval 48"/>
            <p:cNvSpPr>
              <a:spLocks noChangeArrowheads="1"/>
            </p:cNvSpPr>
            <p:nvPr/>
          </p:nvSpPr>
          <p:spPr bwMode="auto">
            <a:xfrm>
              <a:off x="3720" y="1794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3" name="Oval 49"/>
            <p:cNvSpPr>
              <a:spLocks noChangeArrowheads="1"/>
            </p:cNvSpPr>
            <p:nvPr/>
          </p:nvSpPr>
          <p:spPr bwMode="auto">
            <a:xfrm>
              <a:off x="3527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4" name="Oval 50"/>
            <p:cNvSpPr>
              <a:spLocks noChangeArrowheads="1"/>
            </p:cNvSpPr>
            <p:nvPr/>
          </p:nvSpPr>
          <p:spPr bwMode="auto">
            <a:xfrm>
              <a:off x="3063" y="1780"/>
              <a:ext cx="128" cy="6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5" name="Oval 51"/>
            <p:cNvSpPr>
              <a:spLocks noChangeArrowheads="1"/>
            </p:cNvSpPr>
            <p:nvPr/>
          </p:nvSpPr>
          <p:spPr bwMode="auto">
            <a:xfrm>
              <a:off x="3276" y="2026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6" name="Oval 52"/>
            <p:cNvSpPr>
              <a:spLocks noChangeArrowheads="1"/>
            </p:cNvSpPr>
            <p:nvPr/>
          </p:nvSpPr>
          <p:spPr bwMode="auto">
            <a:xfrm>
              <a:off x="3026" y="2162"/>
              <a:ext cx="133" cy="61"/>
            </a:xfrm>
            <a:prstGeom prst="ellipse">
              <a:avLst/>
            </a:prstGeom>
            <a:gradFill rotWithShape="0">
              <a:gsLst>
                <a:gs pos="0">
                  <a:srgbClr val="3D3D5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7" name="Oval 53"/>
            <p:cNvSpPr>
              <a:spLocks noChangeArrowheads="1"/>
            </p:cNvSpPr>
            <p:nvPr/>
          </p:nvSpPr>
          <p:spPr bwMode="auto">
            <a:xfrm>
              <a:off x="1568" y="2455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8" name="Oval 54"/>
            <p:cNvSpPr>
              <a:spLocks noChangeArrowheads="1"/>
            </p:cNvSpPr>
            <p:nvPr/>
          </p:nvSpPr>
          <p:spPr bwMode="auto">
            <a:xfrm>
              <a:off x="1862" y="2030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199" name="Oval 55"/>
            <p:cNvSpPr>
              <a:spLocks noChangeArrowheads="1"/>
            </p:cNvSpPr>
            <p:nvPr/>
          </p:nvSpPr>
          <p:spPr bwMode="auto">
            <a:xfrm>
              <a:off x="1512" y="2177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0" name="Oval 56"/>
            <p:cNvSpPr>
              <a:spLocks noChangeArrowheads="1"/>
            </p:cNvSpPr>
            <p:nvPr/>
          </p:nvSpPr>
          <p:spPr bwMode="auto">
            <a:xfrm>
              <a:off x="1190" y="2313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1" name="Oval 57"/>
            <p:cNvSpPr>
              <a:spLocks noChangeArrowheads="1"/>
            </p:cNvSpPr>
            <p:nvPr/>
          </p:nvSpPr>
          <p:spPr bwMode="auto">
            <a:xfrm>
              <a:off x="1153" y="2049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2" name="Oval 58"/>
            <p:cNvSpPr>
              <a:spLocks noChangeArrowheads="1"/>
            </p:cNvSpPr>
            <p:nvPr/>
          </p:nvSpPr>
          <p:spPr bwMode="auto">
            <a:xfrm>
              <a:off x="1141" y="180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3" name="Oval 59"/>
            <p:cNvSpPr>
              <a:spLocks noChangeArrowheads="1"/>
            </p:cNvSpPr>
            <p:nvPr/>
          </p:nvSpPr>
          <p:spPr bwMode="auto">
            <a:xfrm>
              <a:off x="1499" y="1914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4" name="Oval 60"/>
            <p:cNvSpPr>
              <a:spLocks noChangeArrowheads="1"/>
            </p:cNvSpPr>
            <p:nvPr/>
          </p:nvSpPr>
          <p:spPr bwMode="auto">
            <a:xfrm>
              <a:off x="1803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5" name="Oval 61"/>
            <p:cNvSpPr>
              <a:spLocks noChangeArrowheads="1"/>
            </p:cNvSpPr>
            <p:nvPr/>
          </p:nvSpPr>
          <p:spPr bwMode="auto">
            <a:xfrm>
              <a:off x="2158" y="1907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6" name="Oval 62"/>
            <p:cNvSpPr>
              <a:spLocks noChangeArrowheads="1"/>
            </p:cNvSpPr>
            <p:nvPr/>
          </p:nvSpPr>
          <p:spPr bwMode="auto">
            <a:xfrm>
              <a:off x="2431" y="178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7" name="Oval 63"/>
            <p:cNvSpPr>
              <a:spLocks noChangeArrowheads="1"/>
            </p:cNvSpPr>
            <p:nvPr/>
          </p:nvSpPr>
          <p:spPr bwMode="auto">
            <a:xfrm>
              <a:off x="469" y="203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8" name="Oval 64"/>
            <p:cNvSpPr>
              <a:spLocks noChangeArrowheads="1"/>
            </p:cNvSpPr>
            <p:nvPr/>
          </p:nvSpPr>
          <p:spPr bwMode="auto">
            <a:xfrm>
              <a:off x="67" y="2168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09" name="Oval 65"/>
            <p:cNvSpPr>
              <a:spLocks noChangeArrowheads="1"/>
            </p:cNvSpPr>
            <p:nvPr/>
          </p:nvSpPr>
          <p:spPr bwMode="auto">
            <a:xfrm>
              <a:off x="797" y="1918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0" name="Oval 66"/>
            <p:cNvSpPr>
              <a:spLocks noChangeArrowheads="1"/>
            </p:cNvSpPr>
            <p:nvPr/>
          </p:nvSpPr>
          <p:spPr bwMode="auto">
            <a:xfrm>
              <a:off x="454" y="179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1" name="Oval 67"/>
            <p:cNvSpPr>
              <a:spLocks noChangeArrowheads="1"/>
            </p:cNvSpPr>
            <p:nvPr/>
          </p:nvSpPr>
          <p:spPr bwMode="auto">
            <a:xfrm>
              <a:off x="112" y="190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2" name="Oval 68"/>
            <p:cNvSpPr>
              <a:spLocks noChangeArrowheads="1"/>
            </p:cNvSpPr>
            <p:nvPr/>
          </p:nvSpPr>
          <p:spPr bwMode="auto">
            <a:xfrm>
              <a:off x="431" y="2325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3" name="Oval 69"/>
            <p:cNvSpPr>
              <a:spLocks noChangeArrowheads="1"/>
            </p:cNvSpPr>
            <p:nvPr/>
          </p:nvSpPr>
          <p:spPr bwMode="auto">
            <a:xfrm>
              <a:off x="813" y="2180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4" name="Oval 70"/>
            <p:cNvSpPr>
              <a:spLocks noChangeArrowheads="1"/>
            </p:cNvSpPr>
            <p:nvPr/>
          </p:nvSpPr>
          <p:spPr bwMode="auto">
            <a:xfrm>
              <a:off x="788" y="2474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5" name="Oval 71"/>
            <p:cNvSpPr>
              <a:spLocks noChangeArrowheads="1"/>
            </p:cNvSpPr>
            <p:nvPr/>
          </p:nvSpPr>
          <p:spPr bwMode="auto">
            <a:xfrm>
              <a:off x="2543" y="2017"/>
              <a:ext cx="140" cy="72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6" name="Oval 72"/>
            <p:cNvSpPr>
              <a:spLocks noChangeArrowheads="1"/>
            </p:cNvSpPr>
            <p:nvPr/>
          </p:nvSpPr>
          <p:spPr bwMode="auto">
            <a:xfrm>
              <a:off x="1456" y="1702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7" name="Oval 73"/>
            <p:cNvSpPr>
              <a:spLocks noChangeArrowheads="1"/>
            </p:cNvSpPr>
            <p:nvPr/>
          </p:nvSpPr>
          <p:spPr bwMode="auto">
            <a:xfrm>
              <a:off x="1746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8" name="Oval 74"/>
            <p:cNvSpPr>
              <a:spLocks noChangeArrowheads="1"/>
            </p:cNvSpPr>
            <p:nvPr/>
          </p:nvSpPr>
          <p:spPr bwMode="auto">
            <a:xfrm>
              <a:off x="1384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19" name="Oval 75"/>
            <p:cNvSpPr>
              <a:spLocks noChangeArrowheads="1"/>
            </p:cNvSpPr>
            <p:nvPr/>
          </p:nvSpPr>
          <p:spPr bwMode="auto">
            <a:xfrm>
              <a:off x="1092" y="1597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0" name="Oval 76"/>
            <p:cNvSpPr>
              <a:spLocks noChangeArrowheads="1"/>
            </p:cNvSpPr>
            <p:nvPr/>
          </p:nvSpPr>
          <p:spPr bwMode="auto">
            <a:xfrm>
              <a:off x="791" y="1692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1" name="Oval 77"/>
            <p:cNvSpPr>
              <a:spLocks noChangeArrowheads="1"/>
            </p:cNvSpPr>
            <p:nvPr/>
          </p:nvSpPr>
          <p:spPr bwMode="auto">
            <a:xfrm>
              <a:off x="2010" y="151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2" name="Oval 78"/>
            <p:cNvSpPr>
              <a:spLocks noChangeArrowheads="1"/>
            </p:cNvSpPr>
            <p:nvPr/>
          </p:nvSpPr>
          <p:spPr bwMode="auto">
            <a:xfrm>
              <a:off x="2086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3" name="Oval 79"/>
            <p:cNvSpPr>
              <a:spLocks noChangeArrowheads="1"/>
            </p:cNvSpPr>
            <p:nvPr/>
          </p:nvSpPr>
          <p:spPr bwMode="auto">
            <a:xfrm>
              <a:off x="2344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4" name="Oval 80"/>
            <p:cNvSpPr>
              <a:spLocks noChangeArrowheads="1"/>
            </p:cNvSpPr>
            <p:nvPr/>
          </p:nvSpPr>
          <p:spPr bwMode="auto">
            <a:xfrm>
              <a:off x="2683" y="1688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5" name="Oval 81"/>
            <p:cNvSpPr>
              <a:spLocks noChangeArrowheads="1"/>
            </p:cNvSpPr>
            <p:nvPr/>
          </p:nvSpPr>
          <p:spPr bwMode="auto">
            <a:xfrm>
              <a:off x="805" y="151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6" name="Oval 82"/>
            <p:cNvSpPr>
              <a:spLocks noChangeArrowheads="1"/>
            </p:cNvSpPr>
            <p:nvPr/>
          </p:nvSpPr>
          <p:spPr bwMode="auto">
            <a:xfrm>
              <a:off x="494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7" name="Oval 83"/>
            <p:cNvSpPr>
              <a:spLocks noChangeArrowheads="1"/>
            </p:cNvSpPr>
            <p:nvPr/>
          </p:nvSpPr>
          <p:spPr bwMode="auto">
            <a:xfrm>
              <a:off x="227" y="1510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8" name="Oval 84"/>
            <p:cNvSpPr>
              <a:spLocks noChangeArrowheads="1"/>
            </p:cNvSpPr>
            <p:nvPr/>
          </p:nvSpPr>
          <p:spPr bwMode="auto">
            <a:xfrm>
              <a:off x="156" y="1700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29" name="Oval 85"/>
            <p:cNvSpPr>
              <a:spLocks noChangeArrowheads="1"/>
            </p:cNvSpPr>
            <p:nvPr/>
          </p:nvSpPr>
          <p:spPr bwMode="auto">
            <a:xfrm>
              <a:off x="2886" y="1597"/>
              <a:ext cx="124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0" name="Oval 86"/>
            <p:cNvSpPr>
              <a:spLocks noChangeArrowheads="1"/>
            </p:cNvSpPr>
            <p:nvPr/>
          </p:nvSpPr>
          <p:spPr bwMode="auto">
            <a:xfrm>
              <a:off x="3078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1" name="Oval 87"/>
            <p:cNvSpPr>
              <a:spLocks noChangeArrowheads="1"/>
            </p:cNvSpPr>
            <p:nvPr/>
          </p:nvSpPr>
          <p:spPr bwMode="auto">
            <a:xfrm>
              <a:off x="3269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2" name="Oval 88"/>
            <p:cNvSpPr>
              <a:spLocks noChangeArrowheads="1"/>
            </p:cNvSpPr>
            <p:nvPr/>
          </p:nvSpPr>
          <p:spPr bwMode="auto">
            <a:xfrm>
              <a:off x="3452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3" name="Oval 89"/>
            <p:cNvSpPr>
              <a:spLocks noChangeArrowheads="1"/>
            </p:cNvSpPr>
            <p:nvPr/>
          </p:nvSpPr>
          <p:spPr bwMode="auto">
            <a:xfrm>
              <a:off x="3650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4" name="Oval 90"/>
            <p:cNvSpPr>
              <a:spLocks noChangeArrowheads="1"/>
            </p:cNvSpPr>
            <p:nvPr/>
          </p:nvSpPr>
          <p:spPr bwMode="auto">
            <a:xfrm>
              <a:off x="4250" y="1515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5" name="Oval 91"/>
            <p:cNvSpPr>
              <a:spLocks noChangeArrowheads="1"/>
            </p:cNvSpPr>
            <p:nvPr/>
          </p:nvSpPr>
          <p:spPr bwMode="auto">
            <a:xfrm>
              <a:off x="3900" y="1703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6" name="Oval 92"/>
            <p:cNvSpPr>
              <a:spLocks noChangeArrowheads="1"/>
            </p:cNvSpPr>
            <p:nvPr/>
          </p:nvSpPr>
          <p:spPr bwMode="auto">
            <a:xfrm>
              <a:off x="4085" y="1610"/>
              <a:ext cx="128" cy="50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7" name="Oval 93"/>
            <p:cNvSpPr>
              <a:spLocks noChangeArrowheads="1"/>
            </p:cNvSpPr>
            <p:nvPr/>
          </p:nvSpPr>
          <p:spPr bwMode="auto">
            <a:xfrm>
              <a:off x="1281" y="3655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8" name="Oval 94"/>
            <p:cNvSpPr>
              <a:spLocks noChangeArrowheads="1"/>
            </p:cNvSpPr>
            <p:nvPr/>
          </p:nvSpPr>
          <p:spPr bwMode="auto">
            <a:xfrm>
              <a:off x="706" y="4016"/>
              <a:ext cx="191" cy="11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39" name="Oval 95"/>
            <p:cNvSpPr>
              <a:spLocks noChangeArrowheads="1"/>
            </p:cNvSpPr>
            <p:nvPr/>
          </p:nvSpPr>
          <p:spPr bwMode="auto">
            <a:xfrm>
              <a:off x="2228" y="3092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0" name="Oval 96"/>
            <p:cNvSpPr>
              <a:spLocks noChangeArrowheads="1"/>
            </p:cNvSpPr>
            <p:nvPr/>
          </p:nvSpPr>
          <p:spPr bwMode="auto">
            <a:xfrm>
              <a:off x="2603" y="286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1" name="Oval 97"/>
            <p:cNvSpPr>
              <a:spLocks noChangeArrowheads="1"/>
            </p:cNvSpPr>
            <p:nvPr/>
          </p:nvSpPr>
          <p:spPr bwMode="auto">
            <a:xfrm>
              <a:off x="2906" y="2670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2" name="Oval 98"/>
            <p:cNvSpPr>
              <a:spLocks noChangeArrowheads="1"/>
            </p:cNvSpPr>
            <p:nvPr/>
          </p:nvSpPr>
          <p:spPr bwMode="auto">
            <a:xfrm>
              <a:off x="3247" y="2456"/>
              <a:ext cx="150" cy="9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3" name="Oval 99"/>
            <p:cNvSpPr>
              <a:spLocks noChangeArrowheads="1"/>
            </p:cNvSpPr>
            <p:nvPr/>
          </p:nvSpPr>
          <p:spPr bwMode="auto">
            <a:xfrm>
              <a:off x="1800" y="3362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4" name="Oval 100"/>
            <p:cNvSpPr>
              <a:spLocks noChangeArrowheads="1"/>
            </p:cNvSpPr>
            <p:nvPr/>
          </p:nvSpPr>
          <p:spPr bwMode="auto">
            <a:xfrm>
              <a:off x="3511" y="230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5" name="Oval 101"/>
            <p:cNvSpPr>
              <a:spLocks noChangeArrowheads="1"/>
            </p:cNvSpPr>
            <p:nvPr/>
          </p:nvSpPr>
          <p:spPr bwMode="auto">
            <a:xfrm>
              <a:off x="3979" y="2016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6" name="Oval 102"/>
            <p:cNvSpPr>
              <a:spLocks noChangeArrowheads="1"/>
            </p:cNvSpPr>
            <p:nvPr/>
          </p:nvSpPr>
          <p:spPr bwMode="auto">
            <a:xfrm>
              <a:off x="3752" y="2160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7" name="Oval 103"/>
            <p:cNvSpPr>
              <a:spLocks noChangeArrowheads="1"/>
            </p:cNvSpPr>
            <p:nvPr/>
          </p:nvSpPr>
          <p:spPr bwMode="auto">
            <a:xfrm>
              <a:off x="4175" y="1900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8" name="Oval 104"/>
            <p:cNvSpPr>
              <a:spLocks noChangeArrowheads="1"/>
            </p:cNvSpPr>
            <p:nvPr/>
          </p:nvSpPr>
          <p:spPr bwMode="auto">
            <a:xfrm>
              <a:off x="4337" y="1799"/>
              <a:ext cx="12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49" name="Oval 105"/>
            <p:cNvSpPr>
              <a:spLocks noChangeArrowheads="1"/>
            </p:cNvSpPr>
            <p:nvPr/>
          </p:nvSpPr>
          <p:spPr bwMode="auto">
            <a:xfrm>
              <a:off x="4504" y="1702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0" name="Oval 106"/>
            <p:cNvSpPr>
              <a:spLocks noChangeArrowheads="1"/>
            </p:cNvSpPr>
            <p:nvPr/>
          </p:nvSpPr>
          <p:spPr bwMode="auto">
            <a:xfrm>
              <a:off x="4660" y="1605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1" name="Oval 107"/>
            <p:cNvSpPr>
              <a:spLocks noChangeArrowheads="1"/>
            </p:cNvSpPr>
            <p:nvPr/>
          </p:nvSpPr>
          <p:spPr bwMode="auto">
            <a:xfrm>
              <a:off x="4802" y="1514"/>
              <a:ext cx="128" cy="51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2" name="Oval 108"/>
            <p:cNvSpPr>
              <a:spLocks noChangeArrowheads="1"/>
            </p:cNvSpPr>
            <p:nvPr/>
          </p:nvSpPr>
          <p:spPr bwMode="auto">
            <a:xfrm>
              <a:off x="4929" y="1433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373752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3" name="Oval 109"/>
            <p:cNvSpPr>
              <a:spLocks noChangeArrowheads="1"/>
            </p:cNvSpPr>
            <p:nvPr/>
          </p:nvSpPr>
          <p:spPr bwMode="auto">
            <a:xfrm>
              <a:off x="3834" y="143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4" name="Oval 110"/>
            <p:cNvSpPr>
              <a:spLocks noChangeArrowheads="1"/>
            </p:cNvSpPr>
            <p:nvPr/>
          </p:nvSpPr>
          <p:spPr bwMode="auto">
            <a:xfrm>
              <a:off x="3285" y="143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5" name="Oval 111"/>
            <p:cNvSpPr>
              <a:spLocks noChangeArrowheads="1"/>
            </p:cNvSpPr>
            <p:nvPr/>
          </p:nvSpPr>
          <p:spPr bwMode="auto">
            <a:xfrm>
              <a:off x="2971" y="1368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6" name="Oval 112"/>
            <p:cNvSpPr>
              <a:spLocks noChangeArrowheads="1"/>
            </p:cNvSpPr>
            <p:nvPr/>
          </p:nvSpPr>
          <p:spPr bwMode="auto">
            <a:xfrm>
              <a:off x="3151" y="1294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7" name="Oval 113"/>
            <p:cNvSpPr>
              <a:spLocks noChangeArrowheads="1"/>
            </p:cNvSpPr>
            <p:nvPr/>
          </p:nvSpPr>
          <p:spPr bwMode="auto">
            <a:xfrm>
              <a:off x="3019" y="1172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8" name="Oval 114"/>
            <p:cNvSpPr>
              <a:spLocks noChangeArrowheads="1"/>
            </p:cNvSpPr>
            <p:nvPr/>
          </p:nvSpPr>
          <p:spPr bwMode="auto">
            <a:xfrm>
              <a:off x="2442" y="1370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59" name="Oval 115"/>
            <p:cNvSpPr>
              <a:spLocks noChangeArrowheads="1"/>
            </p:cNvSpPr>
            <p:nvPr/>
          </p:nvSpPr>
          <p:spPr bwMode="auto">
            <a:xfrm>
              <a:off x="2300" y="1222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0" name="Oval 116"/>
            <p:cNvSpPr>
              <a:spLocks noChangeArrowheads="1"/>
            </p:cNvSpPr>
            <p:nvPr/>
          </p:nvSpPr>
          <p:spPr bwMode="auto">
            <a:xfrm>
              <a:off x="2094" y="1286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1" name="Oval 117"/>
            <p:cNvSpPr>
              <a:spLocks noChangeArrowheads="1"/>
            </p:cNvSpPr>
            <p:nvPr/>
          </p:nvSpPr>
          <p:spPr bwMode="auto">
            <a:xfrm>
              <a:off x="2227" y="1444"/>
              <a:ext cx="111" cy="50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2" name="Oval 118"/>
            <p:cNvSpPr>
              <a:spLocks noChangeArrowheads="1"/>
            </p:cNvSpPr>
            <p:nvPr/>
          </p:nvSpPr>
          <p:spPr bwMode="auto">
            <a:xfrm>
              <a:off x="1108" y="1426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3" name="Oval 119"/>
            <p:cNvSpPr>
              <a:spLocks noChangeArrowheads="1"/>
            </p:cNvSpPr>
            <p:nvPr/>
          </p:nvSpPr>
          <p:spPr bwMode="auto">
            <a:xfrm>
              <a:off x="610" y="1286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4" name="Oval 120"/>
            <p:cNvSpPr>
              <a:spLocks noChangeArrowheads="1"/>
            </p:cNvSpPr>
            <p:nvPr/>
          </p:nvSpPr>
          <p:spPr bwMode="auto">
            <a:xfrm>
              <a:off x="304" y="1360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5" name="Oval 121"/>
            <p:cNvSpPr>
              <a:spLocks noChangeArrowheads="1"/>
            </p:cNvSpPr>
            <p:nvPr/>
          </p:nvSpPr>
          <p:spPr bwMode="auto">
            <a:xfrm>
              <a:off x="155" y="1156"/>
              <a:ext cx="112" cy="50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6" name="Oval 122"/>
            <p:cNvSpPr>
              <a:spLocks noChangeArrowheads="1"/>
            </p:cNvSpPr>
            <p:nvPr/>
          </p:nvSpPr>
          <p:spPr bwMode="auto">
            <a:xfrm>
              <a:off x="4537" y="1367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7" name="Oval 123"/>
            <p:cNvSpPr>
              <a:spLocks noChangeArrowheads="1"/>
            </p:cNvSpPr>
            <p:nvPr/>
          </p:nvSpPr>
          <p:spPr bwMode="auto">
            <a:xfrm>
              <a:off x="4406" y="1442"/>
              <a:ext cx="105" cy="44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8" name="Oval 124"/>
            <p:cNvSpPr>
              <a:spLocks noChangeArrowheads="1"/>
            </p:cNvSpPr>
            <p:nvPr/>
          </p:nvSpPr>
          <p:spPr bwMode="auto">
            <a:xfrm>
              <a:off x="3991" y="135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3436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69" name="Oval 125"/>
            <p:cNvSpPr>
              <a:spLocks noChangeArrowheads="1"/>
            </p:cNvSpPr>
            <p:nvPr/>
          </p:nvSpPr>
          <p:spPr bwMode="auto">
            <a:xfrm>
              <a:off x="3465" y="1358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0" name="Oval 126"/>
            <p:cNvSpPr>
              <a:spLocks noChangeArrowheads="1"/>
            </p:cNvSpPr>
            <p:nvPr/>
          </p:nvSpPr>
          <p:spPr bwMode="auto">
            <a:xfrm>
              <a:off x="2851" y="1230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1" name="Oval 127"/>
            <p:cNvSpPr>
              <a:spLocks noChangeArrowheads="1"/>
            </p:cNvSpPr>
            <p:nvPr/>
          </p:nvSpPr>
          <p:spPr bwMode="auto">
            <a:xfrm>
              <a:off x="2677" y="1111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2" name="Oval 128"/>
            <p:cNvSpPr>
              <a:spLocks noChangeArrowheads="1"/>
            </p:cNvSpPr>
            <p:nvPr/>
          </p:nvSpPr>
          <p:spPr bwMode="auto">
            <a:xfrm>
              <a:off x="2858" y="1047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3" name="Oval 129"/>
            <p:cNvSpPr>
              <a:spLocks noChangeArrowheads="1"/>
            </p:cNvSpPr>
            <p:nvPr/>
          </p:nvSpPr>
          <p:spPr bwMode="auto">
            <a:xfrm>
              <a:off x="1941" y="104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4" name="Oval 130"/>
            <p:cNvSpPr>
              <a:spLocks noChangeArrowheads="1"/>
            </p:cNvSpPr>
            <p:nvPr/>
          </p:nvSpPr>
          <p:spPr bwMode="auto">
            <a:xfrm>
              <a:off x="1087" y="1279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5" name="Oval 131"/>
            <p:cNvSpPr>
              <a:spLocks noChangeArrowheads="1"/>
            </p:cNvSpPr>
            <p:nvPr/>
          </p:nvSpPr>
          <p:spPr bwMode="auto">
            <a:xfrm>
              <a:off x="826" y="135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6" name="Oval 132"/>
            <p:cNvSpPr>
              <a:spLocks noChangeArrowheads="1"/>
            </p:cNvSpPr>
            <p:nvPr/>
          </p:nvSpPr>
          <p:spPr bwMode="auto">
            <a:xfrm>
              <a:off x="536" y="1430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7" name="Oval 133"/>
            <p:cNvSpPr>
              <a:spLocks noChangeArrowheads="1"/>
            </p:cNvSpPr>
            <p:nvPr/>
          </p:nvSpPr>
          <p:spPr bwMode="auto">
            <a:xfrm>
              <a:off x="634" y="106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8" name="Oval 134"/>
            <p:cNvSpPr>
              <a:spLocks noChangeArrowheads="1"/>
            </p:cNvSpPr>
            <p:nvPr/>
          </p:nvSpPr>
          <p:spPr bwMode="auto">
            <a:xfrm>
              <a:off x="1539" y="1052"/>
              <a:ext cx="106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79" name="Oval 135"/>
            <p:cNvSpPr>
              <a:spLocks noChangeArrowheads="1"/>
            </p:cNvSpPr>
            <p:nvPr/>
          </p:nvSpPr>
          <p:spPr bwMode="auto">
            <a:xfrm>
              <a:off x="1119" y="1065"/>
              <a:ext cx="10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0" name="Oval 136"/>
            <p:cNvSpPr>
              <a:spLocks noChangeArrowheads="1"/>
            </p:cNvSpPr>
            <p:nvPr/>
          </p:nvSpPr>
          <p:spPr bwMode="auto">
            <a:xfrm>
              <a:off x="4130" y="1286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1" name="Oval 137"/>
            <p:cNvSpPr>
              <a:spLocks noChangeArrowheads="1"/>
            </p:cNvSpPr>
            <p:nvPr/>
          </p:nvSpPr>
          <p:spPr bwMode="auto">
            <a:xfrm>
              <a:off x="3476" y="1165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2" name="Oval 138"/>
            <p:cNvSpPr>
              <a:spLocks noChangeArrowheads="1"/>
            </p:cNvSpPr>
            <p:nvPr/>
          </p:nvSpPr>
          <p:spPr bwMode="auto">
            <a:xfrm>
              <a:off x="3314" y="123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3" name="Oval 139"/>
            <p:cNvSpPr>
              <a:spLocks noChangeArrowheads="1"/>
            </p:cNvSpPr>
            <p:nvPr/>
          </p:nvSpPr>
          <p:spPr bwMode="auto">
            <a:xfrm>
              <a:off x="3173" y="1114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4" name="Oval 140"/>
            <p:cNvSpPr>
              <a:spLocks noChangeArrowheads="1"/>
            </p:cNvSpPr>
            <p:nvPr/>
          </p:nvSpPr>
          <p:spPr bwMode="auto">
            <a:xfrm>
              <a:off x="2395" y="105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5" name="Oval 141"/>
            <p:cNvSpPr>
              <a:spLocks noChangeArrowheads="1"/>
            </p:cNvSpPr>
            <p:nvPr/>
          </p:nvSpPr>
          <p:spPr bwMode="auto">
            <a:xfrm>
              <a:off x="2768" y="1448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6" name="Oval 142"/>
            <p:cNvSpPr>
              <a:spLocks noChangeArrowheads="1"/>
            </p:cNvSpPr>
            <p:nvPr/>
          </p:nvSpPr>
          <p:spPr bwMode="auto">
            <a:xfrm>
              <a:off x="2655" y="1296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3537C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7" name="Oval 143"/>
            <p:cNvSpPr>
              <a:spLocks noChangeArrowheads="1"/>
            </p:cNvSpPr>
            <p:nvPr/>
          </p:nvSpPr>
          <p:spPr bwMode="auto">
            <a:xfrm>
              <a:off x="2500" y="1161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8" name="Oval 144"/>
            <p:cNvSpPr>
              <a:spLocks noChangeArrowheads="1"/>
            </p:cNvSpPr>
            <p:nvPr/>
          </p:nvSpPr>
          <p:spPr bwMode="auto">
            <a:xfrm>
              <a:off x="2221" y="1103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89" name="Oval 145"/>
            <p:cNvSpPr>
              <a:spLocks noChangeArrowheads="1"/>
            </p:cNvSpPr>
            <p:nvPr/>
          </p:nvSpPr>
          <p:spPr bwMode="auto">
            <a:xfrm>
              <a:off x="2028" y="1164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0" name="Oval 146"/>
            <p:cNvSpPr>
              <a:spLocks noChangeArrowheads="1"/>
            </p:cNvSpPr>
            <p:nvPr/>
          </p:nvSpPr>
          <p:spPr bwMode="auto">
            <a:xfrm>
              <a:off x="1874" y="135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1" name="Oval 147"/>
            <p:cNvSpPr>
              <a:spLocks noChangeArrowheads="1"/>
            </p:cNvSpPr>
            <p:nvPr/>
          </p:nvSpPr>
          <p:spPr bwMode="auto">
            <a:xfrm>
              <a:off x="1808" y="1225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2" name="Oval 148"/>
            <p:cNvSpPr>
              <a:spLocks noChangeArrowheads="1"/>
            </p:cNvSpPr>
            <p:nvPr/>
          </p:nvSpPr>
          <p:spPr bwMode="auto">
            <a:xfrm>
              <a:off x="1737" y="1100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3" name="Oval 149"/>
            <p:cNvSpPr>
              <a:spLocks noChangeArrowheads="1"/>
            </p:cNvSpPr>
            <p:nvPr/>
          </p:nvSpPr>
          <p:spPr bwMode="auto">
            <a:xfrm>
              <a:off x="1582" y="1291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4" name="Oval 150"/>
            <p:cNvSpPr>
              <a:spLocks noChangeArrowheads="1"/>
            </p:cNvSpPr>
            <p:nvPr/>
          </p:nvSpPr>
          <p:spPr bwMode="auto">
            <a:xfrm>
              <a:off x="1378" y="1345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95985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5" name="Oval 151"/>
            <p:cNvSpPr>
              <a:spLocks noChangeArrowheads="1"/>
            </p:cNvSpPr>
            <p:nvPr/>
          </p:nvSpPr>
          <p:spPr bwMode="auto">
            <a:xfrm>
              <a:off x="1528" y="1158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6" name="Oval 152"/>
            <p:cNvSpPr>
              <a:spLocks noChangeArrowheads="1"/>
            </p:cNvSpPr>
            <p:nvPr/>
          </p:nvSpPr>
          <p:spPr bwMode="auto">
            <a:xfrm>
              <a:off x="1293" y="1224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7" name="Oval 153"/>
            <p:cNvSpPr>
              <a:spLocks noChangeArrowheads="1"/>
            </p:cNvSpPr>
            <p:nvPr/>
          </p:nvSpPr>
          <p:spPr bwMode="auto">
            <a:xfrm>
              <a:off x="1313" y="1114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8" name="Oval 154"/>
            <p:cNvSpPr>
              <a:spLocks noChangeArrowheads="1"/>
            </p:cNvSpPr>
            <p:nvPr/>
          </p:nvSpPr>
          <p:spPr bwMode="auto">
            <a:xfrm>
              <a:off x="1081" y="1168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299" name="Oval 155"/>
            <p:cNvSpPr>
              <a:spLocks noChangeArrowheads="1"/>
            </p:cNvSpPr>
            <p:nvPr/>
          </p:nvSpPr>
          <p:spPr bwMode="auto">
            <a:xfrm>
              <a:off x="876" y="1123"/>
              <a:ext cx="112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0" name="Oval 156"/>
            <p:cNvSpPr>
              <a:spLocks noChangeArrowheads="1"/>
            </p:cNvSpPr>
            <p:nvPr/>
          </p:nvSpPr>
          <p:spPr bwMode="auto">
            <a:xfrm>
              <a:off x="874" y="1218"/>
              <a:ext cx="11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1" name="Oval 157"/>
            <p:cNvSpPr>
              <a:spLocks noChangeArrowheads="1"/>
            </p:cNvSpPr>
            <p:nvPr/>
          </p:nvSpPr>
          <p:spPr bwMode="auto">
            <a:xfrm>
              <a:off x="679" y="117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2" name="Oval 158"/>
            <p:cNvSpPr>
              <a:spLocks noChangeArrowheads="1"/>
            </p:cNvSpPr>
            <p:nvPr/>
          </p:nvSpPr>
          <p:spPr bwMode="auto">
            <a:xfrm>
              <a:off x="410" y="1234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3" name="Oval 159"/>
            <p:cNvSpPr>
              <a:spLocks noChangeArrowheads="1"/>
            </p:cNvSpPr>
            <p:nvPr/>
          </p:nvSpPr>
          <p:spPr bwMode="auto">
            <a:xfrm>
              <a:off x="433" y="1102"/>
              <a:ext cx="112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4" name="Oval 160"/>
            <p:cNvSpPr>
              <a:spLocks noChangeArrowheads="1"/>
            </p:cNvSpPr>
            <p:nvPr/>
          </p:nvSpPr>
          <p:spPr bwMode="auto">
            <a:xfrm>
              <a:off x="118" y="1314"/>
              <a:ext cx="111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5" name="Oval 161"/>
            <p:cNvSpPr>
              <a:spLocks noChangeArrowheads="1"/>
            </p:cNvSpPr>
            <p:nvPr/>
          </p:nvSpPr>
          <p:spPr bwMode="auto">
            <a:xfrm>
              <a:off x="857" y="1003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6" name="Oval 162"/>
            <p:cNvSpPr>
              <a:spLocks noChangeArrowheads="1"/>
            </p:cNvSpPr>
            <p:nvPr/>
          </p:nvSpPr>
          <p:spPr bwMode="auto">
            <a:xfrm>
              <a:off x="1340" y="1015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7" name="Oval 163"/>
            <p:cNvSpPr>
              <a:spLocks noChangeArrowheads="1"/>
            </p:cNvSpPr>
            <p:nvPr/>
          </p:nvSpPr>
          <p:spPr bwMode="auto">
            <a:xfrm>
              <a:off x="1738" y="1010"/>
              <a:ext cx="101" cy="38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8" name="Oval 164"/>
            <p:cNvSpPr>
              <a:spLocks noChangeArrowheads="1"/>
            </p:cNvSpPr>
            <p:nvPr/>
          </p:nvSpPr>
          <p:spPr bwMode="auto">
            <a:xfrm>
              <a:off x="2115" y="1003"/>
              <a:ext cx="100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09" name="Oval 165"/>
            <p:cNvSpPr>
              <a:spLocks noChangeArrowheads="1"/>
            </p:cNvSpPr>
            <p:nvPr/>
          </p:nvSpPr>
          <p:spPr bwMode="auto">
            <a:xfrm>
              <a:off x="2319" y="943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0" name="Oval 166"/>
            <p:cNvSpPr>
              <a:spLocks noChangeArrowheads="1"/>
            </p:cNvSpPr>
            <p:nvPr/>
          </p:nvSpPr>
          <p:spPr bwMode="auto">
            <a:xfrm>
              <a:off x="2600" y="997"/>
              <a:ext cx="101" cy="39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1" name="Oval 167"/>
            <p:cNvSpPr>
              <a:spLocks noChangeArrowheads="1"/>
            </p:cNvSpPr>
            <p:nvPr/>
          </p:nvSpPr>
          <p:spPr bwMode="auto">
            <a:xfrm>
              <a:off x="1666" y="1422"/>
              <a:ext cx="106" cy="51"/>
            </a:xfrm>
            <a:prstGeom prst="ellipse">
              <a:avLst/>
            </a:prstGeom>
            <a:gradFill rotWithShape="0">
              <a:gsLst>
                <a:gs pos="0">
                  <a:srgbClr val="565681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2" name="Oval 168"/>
            <p:cNvSpPr>
              <a:spLocks noChangeArrowheads="1"/>
            </p:cNvSpPr>
            <p:nvPr/>
          </p:nvSpPr>
          <p:spPr bwMode="auto">
            <a:xfrm>
              <a:off x="2556" y="1518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505078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3" name="Oval 169"/>
            <p:cNvSpPr>
              <a:spLocks noChangeArrowheads="1"/>
            </p:cNvSpPr>
            <p:nvPr/>
          </p:nvSpPr>
          <p:spPr bwMode="auto">
            <a:xfrm>
              <a:off x="3618" y="1289"/>
              <a:ext cx="112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4" name="Oval 170"/>
            <p:cNvSpPr>
              <a:spLocks noChangeArrowheads="1"/>
            </p:cNvSpPr>
            <p:nvPr/>
          </p:nvSpPr>
          <p:spPr bwMode="auto">
            <a:xfrm>
              <a:off x="3790" y="1214"/>
              <a:ext cx="111" cy="51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5" name="Oval 171"/>
            <p:cNvSpPr>
              <a:spLocks noChangeArrowheads="1"/>
            </p:cNvSpPr>
            <p:nvPr/>
          </p:nvSpPr>
          <p:spPr bwMode="auto">
            <a:xfrm>
              <a:off x="2133" y="910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6" name="Oval 172"/>
            <p:cNvSpPr>
              <a:spLocks noChangeArrowheads="1"/>
            </p:cNvSpPr>
            <p:nvPr/>
          </p:nvSpPr>
          <p:spPr bwMode="auto">
            <a:xfrm>
              <a:off x="1263" y="910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7" name="Oval 173"/>
            <p:cNvSpPr>
              <a:spLocks noChangeArrowheads="1"/>
            </p:cNvSpPr>
            <p:nvPr/>
          </p:nvSpPr>
          <p:spPr bwMode="auto">
            <a:xfrm>
              <a:off x="1470" y="871"/>
              <a:ext cx="79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8" name="Oval 174"/>
            <p:cNvSpPr>
              <a:spLocks noChangeArrowheads="1"/>
            </p:cNvSpPr>
            <p:nvPr/>
          </p:nvSpPr>
          <p:spPr bwMode="auto">
            <a:xfrm>
              <a:off x="1649" y="826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19" name="Oval 175"/>
            <p:cNvSpPr>
              <a:spLocks noChangeArrowheads="1"/>
            </p:cNvSpPr>
            <p:nvPr/>
          </p:nvSpPr>
          <p:spPr bwMode="auto">
            <a:xfrm>
              <a:off x="1917" y="871"/>
              <a:ext cx="84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auto">
            <a:xfrm>
              <a:off x="1719" y="925"/>
              <a:ext cx="83" cy="3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1" name="Oval 177"/>
            <p:cNvSpPr>
              <a:spLocks noChangeArrowheads="1"/>
            </p:cNvSpPr>
            <p:nvPr/>
          </p:nvSpPr>
          <p:spPr bwMode="auto">
            <a:xfrm>
              <a:off x="1912" y="959"/>
              <a:ext cx="95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2" name="Oval 178"/>
            <p:cNvSpPr>
              <a:spLocks noChangeArrowheads="1"/>
            </p:cNvSpPr>
            <p:nvPr/>
          </p:nvSpPr>
          <p:spPr bwMode="auto">
            <a:xfrm>
              <a:off x="1540" y="964"/>
              <a:ext cx="89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3" name="Oval 179"/>
            <p:cNvSpPr>
              <a:spLocks noChangeArrowheads="1"/>
            </p:cNvSpPr>
            <p:nvPr/>
          </p:nvSpPr>
          <p:spPr bwMode="auto">
            <a:xfrm>
              <a:off x="1075" y="955"/>
              <a:ext cx="101" cy="45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4" name="Oval 180"/>
            <p:cNvSpPr>
              <a:spLocks noChangeArrowheads="1"/>
            </p:cNvSpPr>
            <p:nvPr/>
          </p:nvSpPr>
          <p:spPr bwMode="auto">
            <a:xfrm>
              <a:off x="1982" y="4029"/>
              <a:ext cx="195" cy="10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5" name="Oval 181"/>
            <p:cNvSpPr>
              <a:spLocks noChangeArrowheads="1"/>
            </p:cNvSpPr>
            <p:nvPr/>
          </p:nvSpPr>
          <p:spPr bwMode="auto">
            <a:xfrm>
              <a:off x="2459" y="3673"/>
              <a:ext cx="196" cy="11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6" name="Oval 182"/>
            <p:cNvSpPr>
              <a:spLocks noChangeArrowheads="1"/>
            </p:cNvSpPr>
            <p:nvPr/>
          </p:nvSpPr>
          <p:spPr bwMode="auto">
            <a:xfrm>
              <a:off x="3237" y="3123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7" name="Oval 183"/>
            <p:cNvSpPr>
              <a:spLocks noChangeArrowheads="1"/>
            </p:cNvSpPr>
            <p:nvPr/>
          </p:nvSpPr>
          <p:spPr bwMode="auto">
            <a:xfrm>
              <a:off x="3549" y="2882"/>
              <a:ext cx="157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8" name="Oval 184"/>
            <p:cNvSpPr>
              <a:spLocks noChangeArrowheads="1"/>
            </p:cNvSpPr>
            <p:nvPr/>
          </p:nvSpPr>
          <p:spPr bwMode="auto">
            <a:xfrm>
              <a:off x="2891" y="3379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29" name="Oval 185"/>
            <p:cNvSpPr>
              <a:spLocks noChangeArrowheads="1"/>
            </p:cNvSpPr>
            <p:nvPr/>
          </p:nvSpPr>
          <p:spPr bwMode="auto">
            <a:xfrm>
              <a:off x="3868" y="2659"/>
              <a:ext cx="151" cy="84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0" name="Oval 186"/>
            <p:cNvSpPr>
              <a:spLocks noChangeArrowheads="1"/>
            </p:cNvSpPr>
            <p:nvPr/>
          </p:nvSpPr>
          <p:spPr bwMode="auto">
            <a:xfrm>
              <a:off x="4089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1" name="Oval 187"/>
            <p:cNvSpPr>
              <a:spLocks noChangeArrowheads="1"/>
            </p:cNvSpPr>
            <p:nvPr/>
          </p:nvSpPr>
          <p:spPr bwMode="auto">
            <a:xfrm>
              <a:off x="4326" y="2316"/>
              <a:ext cx="134" cy="72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2" name="Oval 188"/>
            <p:cNvSpPr>
              <a:spLocks noChangeArrowheads="1"/>
            </p:cNvSpPr>
            <p:nvPr/>
          </p:nvSpPr>
          <p:spPr bwMode="auto">
            <a:xfrm>
              <a:off x="4711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1314A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3" name="Oval 189"/>
            <p:cNvSpPr>
              <a:spLocks noChangeArrowheads="1"/>
            </p:cNvSpPr>
            <p:nvPr/>
          </p:nvSpPr>
          <p:spPr bwMode="auto">
            <a:xfrm>
              <a:off x="4532" y="2164"/>
              <a:ext cx="139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4" name="Oval 190"/>
            <p:cNvSpPr>
              <a:spLocks noChangeArrowheads="1"/>
            </p:cNvSpPr>
            <p:nvPr/>
          </p:nvSpPr>
          <p:spPr bwMode="auto">
            <a:xfrm>
              <a:off x="4862" y="1922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5" name="Oval 191"/>
            <p:cNvSpPr>
              <a:spLocks noChangeArrowheads="1"/>
            </p:cNvSpPr>
            <p:nvPr/>
          </p:nvSpPr>
          <p:spPr bwMode="auto">
            <a:xfrm>
              <a:off x="5008" y="1809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4344E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6" name="Oval 192"/>
            <p:cNvSpPr>
              <a:spLocks noChangeArrowheads="1"/>
            </p:cNvSpPr>
            <p:nvPr/>
          </p:nvSpPr>
          <p:spPr bwMode="auto">
            <a:xfrm>
              <a:off x="5160" y="1704"/>
              <a:ext cx="123" cy="50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7" name="Oval 193"/>
            <p:cNvSpPr>
              <a:spLocks noChangeArrowheads="1"/>
            </p:cNvSpPr>
            <p:nvPr/>
          </p:nvSpPr>
          <p:spPr bwMode="auto">
            <a:xfrm>
              <a:off x="5276" y="1616"/>
              <a:ext cx="124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8" name="Oval 194"/>
            <p:cNvSpPr>
              <a:spLocks noChangeArrowheads="1"/>
            </p:cNvSpPr>
            <p:nvPr/>
          </p:nvSpPr>
          <p:spPr bwMode="auto">
            <a:xfrm>
              <a:off x="5397" y="1523"/>
              <a:ext cx="123" cy="51"/>
            </a:xfrm>
            <a:prstGeom prst="ellipse">
              <a:avLst/>
            </a:prstGeom>
            <a:gradFill rotWithShape="0">
              <a:gsLst>
                <a:gs pos="0">
                  <a:srgbClr val="4A4A6F"/>
                </a:gs>
                <a:gs pos="100000">
                  <a:srgbClr val="5B5B8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39" name="Oval 195"/>
            <p:cNvSpPr>
              <a:spLocks noChangeArrowheads="1"/>
            </p:cNvSpPr>
            <p:nvPr/>
          </p:nvSpPr>
          <p:spPr bwMode="auto">
            <a:xfrm>
              <a:off x="3254" y="4073"/>
              <a:ext cx="196" cy="106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0" name="Oval 196"/>
            <p:cNvSpPr>
              <a:spLocks noChangeArrowheads="1"/>
            </p:cNvSpPr>
            <p:nvPr/>
          </p:nvSpPr>
          <p:spPr bwMode="auto">
            <a:xfrm>
              <a:off x="3650" y="3695"/>
              <a:ext cx="196" cy="111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1" name="Oval 197"/>
            <p:cNvSpPr>
              <a:spLocks noChangeArrowheads="1"/>
            </p:cNvSpPr>
            <p:nvPr/>
          </p:nvSpPr>
          <p:spPr bwMode="auto">
            <a:xfrm>
              <a:off x="4772" y="3707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2" name="Oval 198"/>
            <p:cNvSpPr>
              <a:spLocks noChangeArrowheads="1"/>
            </p:cNvSpPr>
            <p:nvPr/>
          </p:nvSpPr>
          <p:spPr bwMode="auto">
            <a:xfrm>
              <a:off x="4490" y="4051"/>
              <a:ext cx="196" cy="105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3" name="Oval 199"/>
            <p:cNvSpPr>
              <a:spLocks noChangeArrowheads="1"/>
            </p:cNvSpPr>
            <p:nvPr/>
          </p:nvSpPr>
          <p:spPr bwMode="auto">
            <a:xfrm>
              <a:off x="3988" y="3398"/>
              <a:ext cx="168" cy="96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4" name="Oval 200"/>
            <p:cNvSpPr>
              <a:spLocks noChangeArrowheads="1"/>
            </p:cNvSpPr>
            <p:nvPr/>
          </p:nvSpPr>
          <p:spPr bwMode="auto">
            <a:xfrm>
              <a:off x="4262" y="3143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5" name="Oval 201"/>
            <p:cNvSpPr>
              <a:spLocks noChangeArrowheads="1"/>
            </p:cNvSpPr>
            <p:nvPr/>
          </p:nvSpPr>
          <p:spPr bwMode="auto">
            <a:xfrm>
              <a:off x="5043" y="3420"/>
              <a:ext cx="167" cy="95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6" name="Oval 202"/>
            <p:cNvSpPr>
              <a:spLocks noChangeArrowheads="1"/>
            </p:cNvSpPr>
            <p:nvPr/>
          </p:nvSpPr>
          <p:spPr bwMode="auto">
            <a:xfrm>
              <a:off x="4552" y="287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7" name="Oval 203"/>
            <p:cNvSpPr>
              <a:spLocks noChangeArrowheads="1"/>
            </p:cNvSpPr>
            <p:nvPr/>
          </p:nvSpPr>
          <p:spPr bwMode="auto">
            <a:xfrm>
              <a:off x="5292" y="3118"/>
              <a:ext cx="168" cy="95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auto">
            <a:xfrm>
              <a:off x="5496" y="2881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49" name="Oval 205"/>
            <p:cNvSpPr>
              <a:spLocks noChangeArrowheads="1"/>
            </p:cNvSpPr>
            <p:nvPr/>
          </p:nvSpPr>
          <p:spPr bwMode="auto">
            <a:xfrm>
              <a:off x="4771" y="2675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0" name="Oval 206"/>
            <p:cNvSpPr>
              <a:spLocks noChangeArrowheads="1"/>
            </p:cNvSpPr>
            <p:nvPr/>
          </p:nvSpPr>
          <p:spPr bwMode="auto">
            <a:xfrm>
              <a:off x="4965" y="2490"/>
              <a:ext cx="156" cy="84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1" name="Oval 207"/>
            <p:cNvSpPr>
              <a:spLocks noChangeArrowheads="1"/>
            </p:cNvSpPr>
            <p:nvPr/>
          </p:nvSpPr>
          <p:spPr bwMode="auto">
            <a:xfrm>
              <a:off x="5443" y="2054"/>
              <a:ext cx="134" cy="7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2" name="Oval 208"/>
            <p:cNvSpPr>
              <a:spLocks noChangeArrowheads="1"/>
            </p:cNvSpPr>
            <p:nvPr/>
          </p:nvSpPr>
          <p:spPr bwMode="auto">
            <a:xfrm>
              <a:off x="5160" y="2316"/>
              <a:ext cx="140" cy="7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3" name="Oval 209"/>
            <p:cNvSpPr>
              <a:spLocks noChangeArrowheads="1"/>
            </p:cNvSpPr>
            <p:nvPr/>
          </p:nvSpPr>
          <p:spPr bwMode="auto">
            <a:xfrm>
              <a:off x="5317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4" name="Oval 210"/>
            <p:cNvSpPr>
              <a:spLocks noChangeArrowheads="1"/>
            </p:cNvSpPr>
            <p:nvPr/>
          </p:nvSpPr>
          <p:spPr bwMode="auto">
            <a:xfrm>
              <a:off x="5580" y="1935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5" name="Oval 211"/>
            <p:cNvSpPr>
              <a:spLocks noChangeArrowheads="1"/>
            </p:cNvSpPr>
            <p:nvPr/>
          </p:nvSpPr>
          <p:spPr bwMode="auto">
            <a:xfrm>
              <a:off x="5688" y="1813"/>
              <a:ext cx="128" cy="61"/>
            </a:xfrm>
            <a:prstGeom prst="ellipse">
              <a:avLst/>
            </a:prstGeom>
            <a:gradFill rotWithShape="0">
              <a:gsLst>
                <a:gs pos="0">
                  <a:srgbClr val="3A3A57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6" name="Oval 212"/>
            <p:cNvSpPr>
              <a:spLocks noChangeArrowheads="1"/>
            </p:cNvSpPr>
            <p:nvPr/>
          </p:nvSpPr>
          <p:spPr bwMode="auto">
            <a:xfrm>
              <a:off x="5662" y="2682"/>
              <a:ext cx="156" cy="83"/>
            </a:xfrm>
            <a:prstGeom prst="ellipse">
              <a:avLst/>
            </a:prstGeom>
            <a:gradFill rotWithShape="0">
              <a:gsLst>
                <a:gs pos="0">
                  <a:srgbClr val="37375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7" name="Oval 213"/>
            <p:cNvSpPr>
              <a:spLocks noChangeArrowheads="1"/>
            </p:cNvSpPr>
            <p:nvPr/>
          </p:nvSpPr>
          <p:spPr bwMode="auto">
            <a:xfrm>
              <a:off x="-66" y="2867"/>
              <a:ext cx="150" cy="89"/>
            </a:xfrm>
            <a:prstGeom prst="ellipse">
              <a:avLst/>
            </a:prstGeom>
            <a:gradFill rotWithShape="0">
              <a:gsLst>
                <a:gs pos="0">
                  <a:srgbClr val="46466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8" name="Oval 214"/>
            <p:cNvSpPr>
              <a:spLocks noChangeArrowheads="1"/>
            </p:cNvSpPr>
            <p:nvPr/>
          </p:nvSpPr>
          <p:spPr bwMode="auto">
            <a:xfrm>
              <a:off x="1" y="2479"/>
              <a:ext cx="156" cy="89"/>
            </a:xfrm>
            <a:prstGeom prst="ellipse">
              <a:avLst/>
            </a:prstGeom>
            <a:gradFill rotWithShape="0">
              <a:gsLst>
                <a:gs pos="0">
                  <a:srgbClr val="4C4C73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59" name="Oval 215"/>
            <p:cNvSpPr>
              <a:spLocks noChangeArrowheads="1"/>
            </p:cNvSpPr>
            <p:nvPr/>
          </p:nvSpPr>
          <p:spPr bwMode="auto">
            <a:xfrm>
              <a:off x="-10" y="1438"/>
              <a:ext cx="106" cy="44"/>
            </a:xfrm>
            <a:prstGeom prst="ellipse">
              <a:avLst/>
            </a:prstGeom>
            <a:gradFill rotWithShape="0">
              <a:gsLst>
                <a:gs pos="0">
                  <a:srgbClr val="5C5C8A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6360" name="Oval 216"/>
            <p:cNvSpPr>
              <a:spLocks noChangeArrowheads="1"/>
            </p:cNvSpPr>
            <p:nvPr/>
          </p:nvSpPr>
          <p:spPr bwMode="auto">
            <a:xfrm>
              <a:off x="5623" y="4012"/>
              <a:ext cx="201" cy="106"/>
            </a:xfrm>
            <a:prstGeom prst="ellipse">
              <a:avLst/>
            </a:prstGeom>
            <a:gradFill rotWithShape="0">
              <a:gsLst>
                <a:gs pos="0">
                  <a:srgbClr val="27273B"/>
                </a:gs>
                <a:gs pos="100000">
                  <a:srgbClr val="666699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  <p:sp>
        <p:nvSpPr>
          <p:cNvPr id="6361" name="Rectangle 2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44675"/>
            <a:ext cx="7764463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6362" name="Rectangle 21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6363" name="Rectangle 21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endParaRPr lang="en-US" altLang="en-US"/>
          </a:p>
        </p:txBody>
      </p:sp>
      <p:sp>
        <p:nvSpPr>
          <p:cNvPr id="6364" name="Rectangle 22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3638"/>
            <a:ext cx="212566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PL ShanHeiSun Uni" charset="0"/>
              </a:defRPr>
            </a:lvl1pPr>
          </a:lstStyle>
          <a:p>
            <a:fld id="{1C55F1C2-9F84-42E9-BF4F-159DC5CCE20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pitchFamily="34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DFDEF6"/>
        </a:buClr>
        <a:buSzPct val="100000"/>
        <a:buFont typeface="Arial" charset="0"/>
        <a:defRPr sz="4400">
          <a:solidFill>
            <a:srgbClr val="DFDEF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Arial" charset="0"/>
          <a:cs typeface="Arial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9999FF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50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CCCCFF"/>
        </a:buClr>
        <a:buSzPct val="40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50000">
              <a:srgbClr val="000000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82600" y="6535738"/>
            <a:ext cx="9112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563"/>
              </a:spcBef>
            </a:pPr>
            <a:r>
              <a:rPr lang="en-GB" altLang="en-US" sz="900" b="1">
                <a:solidFill>
                  <a:srgbClr val="FFFFFF"/>
                </a:solidFill>
              </a:rPr>
              <a:t>© </a:t>
            </a:r>
            <a:r>
              <a:rPr lang="en-GB" altLang="en-US" sz="1000" b="1">
                <a:solidFill>
                  <a:srgbClr val="FFFFFF"/>
                </a:solidFill>
              </a:rPr>
              <a:t>2004</a:t>
            </a:r>
            <a:r>
              <a:rPr lang="en-GB" altLang="en-US" sz="900" b="1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634288" y="6526213"/>
            <a:ext cx="57943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8.0.05B.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3675"/>
            <a:ext cx="82216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1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C3D91"/>
            </a:gs>
            <a:gs pos="50000">
              <a:srgbClr val="000000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rgbClr val="000044"/>
              </a:gs>
              <a:gs pos="50000">
                <a:srgbClr val="3366FF"/>
              </a:gs>
              <a:gs pos="100000">
                <a:srgbClr val="000044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8194" name="Freeform 2"/>
          <p:cNvSpPr>
            <a:spLocks noChangeArrowheads="1"/>
          </p:cNvSpPr>
          <p:nvPr/>
        </p:nvSpPr>
        <p:spPr bwMode="auto">
          <a:xfrm>
            <a:off x="-9525" y="4489450"/>
            <a:ext cx="5754688" cy="2368550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00"/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5" name="Freeform 3"/>
          <p:cNvSpPr>
            <a:spLocks noChangeArrowheads="1"/>
          </p:cNvSpPr>
          <p:nvPr/>
        </p:nvSpPr>
        <p:spPr bwMode="auto">
          <a:xfrm>
            <a:off x="0" y="3817938"/>
            <a:ext cx="8164513" cy="3019425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6" name="Freeform 4"/>
          <p:cNvSpPr>
            <a:spLocks noChangeArrowheads="1"/>
          </p:cNvSpPr>
          <p:nvPr/>
        </p:nvSpPr>
        <p:spPr bwMode="auto">
          <a:xfrm>
            <a:off x="0" y="3146425"/>
            <a:ext cx="9144000" cy="369093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7" name="Freeform 5"/>
          <p:cNvSpPr>
            <a:spLocks noChangeArrowheads="1"/>
          </p:cNvSpPr>
          <p:nvPr/>
        </p:nvSpPr>
        <p:spPr bwMode="auto">
          <a:xfrm>
            <a:off x="0" y="2460625"/>
            <a:ext cx="9144000" cy="249713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8" name="Freeform 6"/>
          <p:cNvSpPr>
            <a:spLocks noChangeArrowheads="1"/>
          </p:cNvSpPr>
          <p:nvPr/>
        </p:nvSpPr>
        <p:spPr bwMode="auto">
          <a:xfrm>
            <a:off x="0" y="1793875"/>
            <a:ext cx="9144000" cy="1539875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199" name="Freeform 7"/>
          <p:cNvSpPr>
            <a:spLocks noChangeArrowheads="1"/>
          </p:cNvSpPr>
          <p:nvPr/>
        </p:nvSpPr>
        <p:spPr bwMode="auto">
          <a:xfrm>
            <a:off x="0" y="-20638"/>
            <a:ext cx="9144000" cy="1682751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0" name="Freeform 8"/>
          <p:cNvSpPr>
            <a:spLocks noChangeArrowheads="1"/>
          </p:cNvSpPr>
          <p:nvPr/>
        </p:nvSpPr>
        <p:spPr bwMode="auto">
          <a:xfrm>
            <a:off x="0" y="-20638"/>
            <a:ext cx="8388350" cy="1068388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1" name="Freeform 9"/>
          <p:cNvSpPr>
            <a:spLocks noChangeArrowheads="1"/>
          </p:cNvSpPr>
          <p:nvPr/>
        </p:nvSpPr>
        <p:spPr bwMode="auto">
          <a:xfrm>
            <a:off x="0" y="-20638"/>
            <a:ext cx="4578350" cy="454026"/>
          </a:xfrm>
          <a:custGeom>
            <a:avLst/>
            <a:gdLst/>
            <a:ahLst/>
            <a:cxnLst/>
            <a:rect l="0" t="0" r="0" b="0"/>
            <a:pathLst/>
          </a:custGeom>
          <a:gradFill rotWithShape="0">
            <a:gsLst>
              <a:gs pos="0">
                <a:srgbClr val="000044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9950"/>
            <a:ext cx="77644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24AC045A-4BF8-4B69-AEE2-DD2615F0116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pitchFamily="18" charset="0"/>
        <a:defRPr sz="4400">
          <a:solidFill>
            <a:srgbClr val="FFCC66"/>
          </a:solidFill>
          <a:latin typeface="Times New Roman" charset="0"/>
          <a:ea typeface="华文细黑" charset="0"/>
          <a:cs typeface="华文细黑" charset="0"/>
        </a:defRPr>
      </a:lvl5pPr>
      <a:lvl6pPr marL="4572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6pPr>
      <a:lvl7pPr marL="9144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7pPr>
      <a:lvl8pPr marL="13716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8pPr>
      <a:lvl9pPr marL="1828800"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CC66"/>
        </a:buClr>
        <a:buSzPct val="100000"/>
        <a:buFont typeface="Times New Roman" charset="0"/>
        <a:defRPr sz="4400">
          <a:solidFill>
            <a:srgbClr val="FFCC66"/>
          </a:solidFill>
          <a:latin typeface="Times New Roman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800">
          <a:solidFill>
            <a:srgbClr val="FFFFFF"/>
          </a:solidFill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Blip>
          <a:blip r:embed="rId13"/>
        </a:buBlip>
        <a:defRPr sz="2400">
          <a:solidFill>
            <a:srgbClr val="FFFFFF"/>
          </a:solidFill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–"/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pitchFamily="18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5pPr>
      <a:lvl6pPr marL="25146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6pPr>
      <a:lvl7pPr marL="29718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7pPr>
      <a:lvl8pPr marL="34290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8pPr>
      <a:lvl9pPr marL="3886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Times New Roman" charset="0"/>
        <a:buBlip>
          <a:blip r:embed="rId13"/>
        </a:buBlip>
        <a:defRPr sz="2000">
          <a:solidFill>
            <a:srgbClr val="FFFFFF"/>
          </a:solidFill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1"/>
          <p:cNvGrpSpPr>
            <a:grpSpLocks/>
          </p:cNvGrpSpPr>
          <p:nvPr/>
        </p:nvGrpSpPr>
        <p:grpSpPr bwMode="auto">
          <a:xfrm>
            <a:off x="0" y="0"/>
            <a:ext cx="7240588" cy="1979613"/>
            <a:chOff x="0" y="0"/>
            <a:chExt cx="4561" cy="1247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583"/>
              <a:ext cx="4487" cy="665"/>
            </a:xfrm>
            <a:custGeom>
              <a:avLst/>
              <a:gdLst>
                <a:gd name="T0" fmla="*/ 4481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487 w 4806"/>
                <a:gd name="T7" fmla="*/ 1 h 665"/>
                <a:gd name="T8" fmla="*/ 4481 w 4806"/>
                <a:gd name="T9" fmla="*/ 153 h 665"/>
                <a:gd name="T10" fmla="*/ 4481 w 4806"/>
                <a:gd name="T11" fmla="*/ 299 h 6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0">
              <a:gsLst>
                <a:gs pos="0">
                  <a:srgbClr val="6A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19" name="Freeform 3"/>
            <p:cNvSpPr>
              <a:spLocks noChangeArrowheads="1"/>
            </p:cNvSpPr>
            <p:nvPr/>
          </p:nvSpPr>
          <p:spPr bwMode="auto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text styles</a:t>
            </a:r>
          </a:p>
          <a:p>
            <a:pPr lvl="1"/>
            <a:r>
              <a:rPr lang="en-GB" altLang="ja-JP"/>
              <a:t>Second level</a:t>
            </a:r>
          </a:p>
          <a:p>
            <a:pPr lvl="2"/>
            <a:r>
              <a:rPr lang="en-GB" altLang="ja-JP"/>
              <a:t>Third level</a:t>
            </a:r>
          </a:p>
          <a:p>
            <a:pPr lvl="3"/>
            <a:r>
              <a:rPr lang="en-GB" altLang="ja-JP"/>
              <a:t>Fourth level</a:t>
            </a:r>
          </a:p>
          <a:p>
            <a:pPr lvl="4"/>
            <a:r>
              <a:rPr lang="en-GB" altLang="ja-JP"/>
              <a:t>Fifth level</a:t>
            </a:r>
            <a:endParaRPr lang="en-GB" alt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3BFFB270-B985-4F49-B088-0772C72EF906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8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CC66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1"/>
          <p:cNvGrpSpPr>
            <a:grpSpLocks/>
          </p:cNvGrpSpPr>
          <p:nvPr/>
        </p:nvGrpSpPr>
        <p:grpSpPr bwMode="auto">
          <a:xfrm>
            <a:off x="0" y="0"/>
            <a:ext cx="8456613" cy="5942013"/>
            <a:chOff x="0" y="0"/>
            <a:chExt cx="5327" cy="3743"/>
          </a:xfrm>
        </p:grpSpPr>
        <p:sp>
          <p:nvSpPr>
            <p:cNvPr id="2" name="Freeform 2"/>
            <p:cNvSpPr>
              <a:spLocks noChangeArrowheads="1"/>
            </p:cNvSpPr>
            <p:nvPr/>
          </p:nvSpPr>
          <p:spPr bwMode="auto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0">
              <a:gsLst>
                <a:gs pos="0">
                  <a:srgbClr val="60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43" name="Freeform 3"/>
            <p:cNvSpPr>
              <a:spLocks noChangeArrowheads="1"/>
            </p:cNvSpPr>
            <p:nvPr/>
          </p:nvSpPr>
          <p:spPr bwMode="auto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0">
              <a:gsLst>
                <a:gs pos="0">
                  <a:srgbClr val="8C0000"/>
                </a:gs>
                <a:gs pos="100000">
                  <a:srgbClr val="72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Font typeface="Tahoma" pitchFamily="34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C25EA89E-1111-454E-8958-AB83ED4FC2B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6888"/>
            <a:ext cx="7764463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ja-JP"/>
              <a:t>Click to edit Master title style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2pPr>
      <a:lvl3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3pPr>
      <a:lvl4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4pPr>
      <a:lvl5pPr algn="ctr" defTabSz="449263" rtl="0" eaLnBrk="0" fontAlgn="base" hangingPunct="0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pitchFamily="34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华文细黑" charset="0"/>
          <a:cs typeface="华文细黑" charset="0"/>
        </a:defRPr>
      </a:lvl5pPr>
      <a:lvl6pPr marL="4572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6pPr>
      <a:lvl7pPr marL="9144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7pPr>
      <a:lvl8pPr marL="13716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8pPr>
      <a:lvl9pPr marL="1828800" algn="ctr" defTabSz="449263" rtl="0" fontAlgn="base">
        <a:lnSpc>
          <a:spcPct val="89000"/>
        </a:lnSpc>
        <a:spcBef>
          <a:spcPct val="0"/>
        </a:spcBef>
        <a:spcAft>
          <a:spcPct val="0"/>
        </a:spcAft>
        <a:buClr>
          <a:srgbClr val="FFFFCC"/>
        </a:buClr>
        <a:buSzPct val="100000"/>
        <a:buFont typeface="Tahoma" charset="0"/>
        <a:defRPr sz="44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 PL ShanHeiSun Uni" charset="0"/>
          <a:cs typeface="AR PL ShanHeiSun Uni" charset="0"/>
        </a:defRPr>
      </a:lvl9pPr>
    </p:titleStyle>
    <p:bodyStyle>
      <a:lvl1pPr marL="334963" indent="-334963" algn="l" defTabSz="449263" rtl="0" eaLnBrk="0" fontAlgn="base" hangingPunct="0">
        <a:lnSpc>
          <a:spcPct val="89000"/>
        </a:lnSpc>
        <a:spcBef>
          <a:spcPts val="800"/>
        </a:spcBef>
        <a:spcAft>
          <a:spcPct val="0"/>
        </a:spcAft>
        <a:buClr>
          <a:srgbClr val="FFCC66"/>
        </a:buClr>
        <a:buSzPct val="80000"/>
        <a:buFont typeface="Wingdings" pitchFamily="2" charset="2"/>
        <a:buBlip>
          <a:blip r:embed="rId13"/>
        </a:buBlip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5013" indent="-277813" algn="l" defTabSz="449263" rtl="0" eaLnBrk="0" fontAlgn="base" hangingPunct="0">
        <a:lnSpc>
          <a:spcPct val="89000"/>
        </a:lnSpc>
        <a:spcBef>
          <a:spcPts val="7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2pPr>
      <a:lvl3pPr marL="1143000" indent="-228600" algn="l" defTabSz="449263" rtl="0" eaLnBrk="0" fontAlgn="base" hangingPunct="0">
        <a:lnSpc>
          <a:spcPct val="89000"/>
        </a:lnSpc>
        <a:spcBef>
          <a:spcPts val="600"/>
        </a:spcBef>
        <a:spcAft>
          <a:spcPct val="0"/>
        </a:spcAft>
        <a:buClr>
          <a:srgbClr val="FFCC66"/>
        </a:buClr>
        <a:buSzPct val="100000"/>
        <a:buFont typeface="Wingdings" pitchFamily="2" charset="2"/>
        <a:buBlip>
          <a:blip r:embed="rId13"/>
        </a:buBlip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3pPr>
      <a:lvl4pPr marL="16002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34" charset="0"/>
        <a:buChar char="–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4pPr>
      <a:lvl5pPr marL="2057400" indent="-228600" algn="l" defTabSz="449263" rtl="0" eaLnBrk="0" fontAlgn="base" hangingPunct="0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pitchFamily="2" charset="2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5pPr>
      <a:lvl6pPr marL="25146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6pPr>
      <a:lvl7pPr marL="29718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7pPr>
      <a:lvl8pPr marL="34290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8pPr>
      <a:lvl9pPr marL="3886200" indent="-228600" algn="l" defTabSz="449263" rtl="0" fontAlgn="base">
        <a:lnSpc>
          <a:spcPct val="89000"/>
        </a:lnSpc>
        <a:spcBef>
          <a:spcPts val="500"/>
        </a:spcBef>
        <a:spcAft>
          <a:spcPct val="0"/>
        </a:spcAft>
        <a:buClr>
          <a:srgbClr val="FFFFFF"/>
        </a:buClr>
        <a:buSzPct val="48000"/>
        <a:buFont typeface="Wingdings" charset="0"/>
        <a:buBlip>
          <a:blip r:embed="rId13"/>
        </a:buBlip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 PL ShanHeiSun Uni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jennysartspace.com/alteredbooks/Durer/adamandeve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rigan.net/Media/gallery/3d/blood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www.wels.net/wmc/Downloads/clipart2/Sabc095.gif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rigan.net/Media/gallery/3d/blood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ot.ee/blaad/blood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8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8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s.net/wmc/Downloads/clipart2/Sabc092.gif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leyan.edu/romance/orozco/02b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5.jpeg"/><Relationship Id="rId4" Type="http://schemas.openxmlformats.org/officeDocument/2006/relationships/hyperlink" Target="http://www4.stormfront.org/whitehistory/hwr48_files/sacrific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a.ohio-state.edu/biology/images/anatomy/Blood%20400X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bertwarmstrong.com/ar/Moloch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.labarthe.free.fr/images/1024/blood-land-r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.sg/imgres?imgurl=www.louisianahemophilia.org/La%20Blood%20Drop.jpg&amp;imgrefurl=http://www.louisianahemophilia.org/&amp;h=549&amp;w=600&amp;prev=/images?q=blood&amp;start=200&amp;imgc=color&amp;imgsz=xlarge&amp;svnum=10&amp;hl=en&amp;lr=&amp;ie=UTF-8&amp;oe=UTF-8&amp;sa=N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phoenixwithin.com/we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3581400" y="166688"/>
            <a:ext cx="5105400" cy="1312862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/>
              <a:t>Sacrifices in the Ancient Near East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40" t="15909" r="11765" b="68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76600" y="0"/>
            <a:ext cx="5867400" cy="4419600"/>
          </a:xfrm>
          <a:prstGeom prst="rect">
            <a:avLst/>
          </a:prstGeom>
          <a:gradFill rotWithShape="0">
            <a:gsLst>
              <a:gs pos="0">
                <a:srgbClr val="FF0066"/>
              </a:gs>
              <a:gs pos="100000">
                <a:srgbClr val="75002F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79556" name="WordArt 4"/>
          <p:cNvSpPr>
            <a:spLocks noChangeArrowheads="1" noChangeShapeType="1" noTextEdit="1"/>
          </p:cNvSpPr>
          <p:nvPr/>
        </p:nvSpPr>
        <p:spPr bwMode="auto">
          <a:xfrm>
            <a:off x="4800600" y="1219200"/>
            <a:ext cx="3276600" cy="2209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 spc="-361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</a:rPr>
              <a:t>祭祀</a:t>
            </a:r>
            <a:endParaRPr lang="en-GB" sz="3600" kern="10" spc="-361">
              <a:ln w="12600">
                <a:solidFill>
                  <a:srgbClr val="000099"/>
                </a:solidFill>
                <a:miter lim="800000"/>
                <a:headEnd/>
                <a:tailEnd/>
              </a:ln>
              <a:solidFill>
                <a:srgbClr val="33CCFF"/>
              </a:solidFill>
              <a:effectLst>
                <a:outerShdw dist="125752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267200" y="3429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200" b="1">
                <a:latin typeface="Garamond" charset="0"/>
                <a:ea typeface="华文细黑" charset="0"/>
                <a:cs typeface="华文细黑" charset="0"/>
              </a:rPr>
              <a:t>远</a:t>
            </a:r>
            <a:r>
              <a:rPr lang="en-GB" sz="3200" b="1">
                <a:latin typeface="Garamond" charset="0"/>
                <a:ea typeface="ヒラギノ角ゴ Pro W3" charset="0"/>
                <a:cs typeface="ヒラギノ角ゴ Pro W3" charset="0"/>
              </a:rPr>
              <a:t>古中</a:t>
            </a:r>
            <a:r>
              <a:rPr lang="en-GB" sz="3200" b="1">
                <a:latin typeface="Garamond" charset="0"/>
                <a:ea typeface="华文细黑" charset="0"/>
                <a:cs typeface="华文细黑" charset="0"/>
              </a:rPr>
              <a:t>东</a:t>
            </a:r>
            <a:r>
              <a:rPr lang="en-GB" sz="3200" b="1">
                <a:latin typeface="Garamond" charset="0"/>
                <a:ea typeface="ヒラギノ角ゴ Pro W3" charset="0"/>
                <a:cs typeface="ヒラギノ角ゴ Pro W3" charset="0"/>
              </a:rPr>
              <a:t>的祭祀</a:t>
            </a:r>
            <a:endParaRPr lang="en-GB" sz="3200" b="1">
              <a:latin typeface="Garamond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39975" y="6092825"/>
            <a:ext cx="6804025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Dr. Rick Griffith, Singapore Bible College</a:t>
            </a:r>
            <a:b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0" y="496888"/>
            <a:ext cx="3352800" cy="1489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人企图遮掩羞耻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15000" y="3276600"/>
            <a:ext cx="3048000" cy="1108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>
                <a:latin typeface="Tahoma" pitchFamily="34" charset="0"/>
              </a:rPr>
              <a:t>他们使用无花果的叶子...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459105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3796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6323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9601200" cy="69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213"/>
            <a:ext cx="8229600" cy="790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血祭的起源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5563"/>
            <a:ext cx="8229600" cy="4525962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4000" b="1">
                <a:latin typeface="Arial" pitchFamily="34" charset="0"/>
              </a:rPr>
              <a:t>“</a:t>
            </a:r>
            <a:r>
              <a:rPr lang="en-GB" altLang="en-US" sz="4000" b="1">
                <a:latin typeface="Tahoma" pitchFamily="34" charset="0"/>
              </a:rPr>
              <a:t>耶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和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华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神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为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亚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当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和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妻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子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用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皮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子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作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衣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服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给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们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穿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ja-JP" altLang="en-GB" sz="4000" b="1">
                <a:latin typeface="Arial" pitchFamily="34" charset="0"/>
              </a:rPr>
              <a:t>”</a:t>
            </a:r>
            <a:r>
              <a:rPr lang="en-GB" altLang="ja-JP" sz="4000" b="1">
                <a:latin typeface="Tahoma" pitchFamily="34" charset="0"/>
              </a:rPr>
              <a:t> (</a:t>
            </a:r>
            <a:r>
              <a:rPr lang="en-GB" altLang="en-US" sz="4000" b="1">
                <a:latin typeface="Tahoma" pitchFamily="34" charset="0"/>
              </a:rPr>
              <a:t>创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世</a:t>
            </a:r>
            <a:r>
              <a:rPr lang="en-GB" altLang="ja-JP" sz="4000" b="1">
                <a:latin typeface="Tahoma" pitchFamily="34" charset="0"/>
              </a:rPr>
              <a:t> </a:t>
            </a:r>
            <a:r>
              <a:rPr lang="en-GB" altLang="en-US" sz="4000" b="1">
                <a:latin typeface="Tahoma" pitchFamily="34" charset="0"/>
              </a:rPr>
              <a:t>記</a:t>
            </a:r>
            <a:r>
              <a:rPr lang="en-GB" altLang="ja-JP" sz="4000" b="1">
                <a:latin typeface="Tahoma" pitchFamily="34" charset="0"/>
              </a:rPr>
              <a:t> 3:21)</a:t>
            </a:r>
            <a:endParaRPr lang="en-GB" altLang="en-US" sz="4000" b="1">
              <a:latin typeface="Tahoma" pitchFamily="34" charset="0"/>
            </a:endParaRPr>
          </a:p>
        </p:txBody>
      </p:sp>
      <p:pic>
        <p:nvPicPr>
          <p:cNvPr id="34820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6248400" cy="364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4"/>
          <p:cNvSpPr>
            <a:spLocks noChangeArrowheads="1"/>
          </p:cNvSpPr>
          <p:nvPr/>
        </p:nvSpPr>
        <p:spPr bwMode="auto">
          <a:xfrm>
            <a:off x="0" y="0"/>
            <a:ext cx="9144000" cy="1600200"/>
          </a:xfrm>
          <a:prstGeom prst="rect">
            <a:avLst/>
          </a:prstGeom>
          <a:solidFill>
            <a:srgbClr val="00051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r>
              <a:rPr lang="zh-CN" alt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神为什么为以色列的软弱和罪过规定</a:t>
            </a:r>
            <a:r>
              <a:rPr lang="zh-CN" altLang="en-US" sz="4000" b="1" dirty="0">
                <a:solidFill>
                  <a:srgbClr val="FFFF66"/>
                </a:solidFill>
                <a:latin typeface="Arial" charset="0"/>
                <a:ea typeface="ＭＳ Ｐゴシック" charset="0"/>
              </a:rPr>
              <a:t>奉献物</a:t>
            </a:r>
            <a:r>
              <a:rPr lang="zh-CN" alt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？</a:t>
            </a:r>
            <a:endParaRPr lang="en-US" sz="4000" b="1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169988" name="Picture 3" descr="Holy Plac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65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6712"/>
            <a:ext cx="9018669" cy="6021288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2731144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神借</a:t>
            </a:r>
            <a:r>
              <a:rPr lang="zh-CN" altLang="en-US" sz="4800" b="1" dirty="0">
                <a:solidFill>
                  <a:srgbClr val="FFFF66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奉献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的血赦免了以色列人</a:t>
            </a:r>
            <a:b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利未记</a:t>
            </a: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4:1 - 5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：</a:t>
            </a:r>
            <a:r>
              <a:rPr lang="en-US" altLang="zh-CN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13; 6:24 - 30)</a:t>
            </a:r>
            <a:r>
              <a:rPr lang="zh-CN" altLang="en-US" sz="4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</a:t>
            </a:r>
            <a:endParaRPr lang="en-US" sz="48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6617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8" descr="bloo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1026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zh-CN" altLang="en-US" sz="6000" b="1" dirty="0">
                <a:latin typeface="微軟正黑體" charset="0"/>
                <a:ea typeface="微軟正黑體" charset="0"/>
                <a:cs typeface="微軟正黑體" charset="0"/>
              </a:rPr>
              <a:t>神为什么建立献祭</a:t>
            </a:r>
            <a:br>
              <a:rPr lang="en-US" altLang="zh-CN" sz="6000" b="1" dirty="0">
                <a:latin typeface="微軟正黑體" charset="0"/>
                <a:ea typeface="微軟正黑體" charset="0"/>
                <a:cs typeface="微軟正黑體" charset="0"/>
              </a:rPr>
            </a:br>
            <a:r>
              <a:rPr lang="zh-CN" altLang="en-US" sz="6000" b="1" dirty="0">
                <a:latin typeface="微軟正黑體" charset="0"/>
                <a:ea typeface="微軟正黑體" charset="0"/>
                <a:cs typeface="微軟正黑體" charset="0"/>
              </a:rPr>
              <a:t>的体制？</a:t>
            </a:r>
            <a:endParaRPr lang="zh-CN" altLang="en-US" dirty="0"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49156" name="Rectangle 1029"/>
          <p:cNvSpPr>
            <a:spLocks noChangeArrowheads="1"/>
          </p:cNvSpPr>
          <p:nvPr/>
        </p:nvSpPr>
        <p:spPr bwMode="auto">
          <a:xfrm>
            <a:off x="1295400" y="44958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rPr>
              <a:t>（动物的）血真的饶恕</a:t>
            </a:r>
            <a:endParaRPr kumimoji="1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charset="0"/>
              <a:ea typeface="微軟正黑體" charset="0"/>
              <a:cs typeface="微軟正黑體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charset="0"/>
                <a:ea typeface="微軟正黑體" charset="0"/>
                <a:cs typeface="微軟正黑體" charset="0"/>
              </a:rPr>
              <a:t>了罪吗？</a:t>
            </a:r>
          </a:p>
        </p:txBody>
      </p:sp>
    </p:spTree>
    <p:extLst>
      <p:ext uri="{BB962C8B-B14F-4D97-AF65-F5344CB8AC3E}">
        <p14:creationId xmlns:p14="http://schemas.microsoft.com/office/powerpoint/2010/main" val="325348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6665" b="166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血祭能否拯救人于律法之下?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17525" y="4419600"/>
            <a:ext cx="8093075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GB" sz="3200">
                <a:solidFill>
                  <a:srgbClr val="FFFFFF"/>
                </a:solidFill>
              </a:rPr>
              <a:t>“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色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全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了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耶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吩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咐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不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的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麽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事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了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 . . .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会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众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知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道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犯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的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就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要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献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一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公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牛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犊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为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祭</a:t>
            </a:r>
            <a:r>
              <a:rPr lang="en-GB" altLang="ja-JP" sz="3200">
                <a:solidFill>
                  <a:srgbClr val="FFFFFF"/>
                </a:solidFill>
              </a:rPr>
              <a:t> . . . a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祭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司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要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为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他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们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华文细黑" pitchFamily="-84" charset="-122"/>
              </a:rPr>
              <a:t>赎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FF"/>
                </a:solidFill>
                <a:ea typeface="ヒラギノ角ゴ Pro W3" pitchFamily="-84" charset="-128"/>
              </a:rPr>
              <a:t>，</a:t>
            </a:r>
            <a:r>
              <a:rPr lang="en-GB" altLang="ja-JP" sz="3200">
                <a:solidFill>
                  <a:srgbClr val="FFFFFF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他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华文细黑" pitchFamily="-84" charset="-122"/>
              </a:rPr>
              <a:t>们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必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蒙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赦</a:t>
            </a:r>
            <a:r>
              <a:rPr lang="en-GB" altLang="ja-JP" sz="3200">
                <a:solidFill>
                  <a:srgbClr val="FFFF00"/>
                </a:solidFill>
              </a:rPr>
              <a:t> </a:t>
            </a:r>
            <a:r>
              <a:rPr lang="en-GB" altLang="en-US" sz="3200">
                <a:solidFill>
                  <a:srgbClr val="FFFF00"/>
                </a:solidFill>
                <a:ea typeface="ヒラギノ角ゴ Pro W3" pitchFamily="-84" charset="-128"/>
              </a:rPr>
              <a:t>免</a:t>
            </a:r>
            <a:endParaRPr lang="en-GB" altLang="en-US" sz="3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600" y="1412776"/>
            <a:ext cx="4000500" cy="5715000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611560" y="2155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kumimoji="1" lang="zh-CN" altLang="en-US" b="1" dirty="0">
                <a:solidFill>
                  <a:srgbClr val="FFFFFF"/>
                </a:solidFill>
                <a:ea typeface="ＭＳ Ｐゴシック" charset="0"/>
              </a:rPr>
              <a:t>牺牲宽恕罪过</a:t>
            </a:r>
            <a:endParaRPr kumimoji="1" lang="en-US" b="1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563888" y="1628800"/>
            <a:ext cx="5112568" cy="46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Tx/>
              <a:defRPr/>
            </a:pPr>
            <a:r>
              <a:rPr kumimoji="1" lang="ru-RU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“</a:t>
            </a:r>
            <a:r>
              <a:rPr lang="zh-TW" altLang="en-US" sz="3200" dirty="0"/>
              <a:t>收 拾 这 牛 ， 与 那 赎 罪 祭 的 牛 一 样 。 祭 司 要 为 他 们 赎 罪 ， </a:t>
            </a:r>
            <a:r>
              <a:rPr lang="zh-TW" altLang="en-US" sz="3200" dirty="0">
                <a:solidFill>
                  <a:srgbClr val="FFFF00"/>
                </a:solidFill>
              </a:rPr>
              <a:t>他 们 必 蒙 赦 免 </a:t>
            </a:r>
            <a:r>
              <a:rPr lang="zh-TW" altLang="en-US" sz="3200" dirty="0"/>
              <a:t>。</a:t>
            </a:r>
            <a:r>
              <a:rPr lang="en-US" altLang="zh-TW" sz="3200" dirty="0"/>
              <a:t>”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利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4:20 </a:t>
            </a: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和合本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; </a:t>
            </a:r>
            <a:b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kumimoji="1" lang="zh-CN" alt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对比</a:t>
            </a:r>
            <a:r>
              <a:rPr kumimoji="1" lang="en-US" altLang="zh-CN" sz="32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4:26, 31, 35).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1814" y="990092"/>
            <a:ext cx="184666" cy="42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8619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248400" y="2819400"/>
            <a:ext cx="1447800" cy="289560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-17463" y="28575"/>
            <a:ext cx="9144001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404813"/>
            <a:ext cx="7772400" cy="790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buFont typeface="Firecat Medium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>
                <a:solidFill>
                  <a:srgbClr val="FFFFFF"/>
                </a:solidFill>
                <a:latin typeface="Firecat Medium" pitchFamily="18" charset="0"/>
              </a:rPr>
              <a:t>哪个更为精确?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8600" y="2689225"/>
            <a:ext cx="685800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charset="0"/>
              <a:buNone/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旧</a:t>
            </a: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3200" b="1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28600" y="4090988"/>
            <a:ext cx="68580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charset="0"/>
              <a:buNone/>
              <a:defRPr/>
            </a:pP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新</a:t>
            </a:r>
            <a:r>
              <a: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3200" b="1"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  <a:cs typeface="Times New Roman" charset="0"/>
            </a:endParaRPr>
          </a:p>
        </p:txBody>
      </p:sp>
      <p:grpSp>
        <p:nvGrpSpPr>
          <p:cNvPr id="302086" name="Group 6"/>
          <p:cNvGrpSpPr>
            <a:grpSpLocks/>
          </p:cNvGrpSpPr>
          <p:nvPr/>
        </p:nvGrpSpPr>
        <p:grpSpPr bwMode="auto">
          <a:xfrm>
            <a:off x="1295400" y="2667000"/>
            <a:ext cx="1447800" cy="2895600"/>
            <a:chOff x="816" y="1680"/>
            <a:chExt cx="912" cy="1824"/>
          </a:xfrm>
        </p:grpSpPr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816" y="1680"/>
              <a:ext cx="912" cy="182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864" y="1847"/>
              <a:ext cx="816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864" y="2736"/>
              <a:ext cx="76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6200" y="1674813"/>
            <a:ext cx="28194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ts val="2000"/>
              </a:spcBef>
              <a:buFont typeface="Arial Narrow" pitchFamily="34" charset="0"/>
              <a:buNone/>
            </a:pPr>
            <a:r>
              <a:rPr lang="en-GB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ヒラギノ角ゴ Pro W3" pitchFamily="-84" charset="-128"/>
              </a:rPr>
              <a:t>得救</a:t>
            </a:r>
            <a:r>
              <a:rPr lang="en-GB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r>
              <a:rPr lang="en-GB" altLang="en-US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ヒラギノ角ゴ Pro W3" pitchFamily="-84" charset="-128"/>
              </a:rPr>
              <a:t>籍着</a:t>
            </a:r>
            <a:r>
              <a:rPr lang="en-GB" altLang="ja-JP" sz="3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…</a:t>
            </a:r>
            <a:endParaRPr lang="en-GB" altLang="en-US" sz="32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302088" name="Group 11"/>
          <p:cNvGrpSpPr>
            <a:grpSpLocks/>
          </p:cNvGrpSpPr>
          <p:nvPr/>
        </p:nvGrpSpPr>
        <p:grpSpPr bwMode="auto">
          <a:xfrm>
            <a:off x="3419475" y="2667000"/>
            <a:ext cx="1406525" cy="2895600"/>
            <a:chOff x="2154" y="1680"/>
            <a:chExt cx="886" cy="1824"/>
          </a:xfrm>
        </p:grpSpPr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2154" y="1680"/>
              <a:ext cx="886" cy="18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2201" y="1713"/>
              <a:ext cx="793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pitchFamily="34" charset="0"/>
                <a:buNone/>
              </a:pP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信心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+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行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华文细黑" pitchFamily="-84" charset="-122"/>
                </a:rPr>
                <a:t>为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</a:t>
              </a:r>
              <a:endParaRPr lang="en-GB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6878" name="Text Box 14"/>
            <p:cNvSpPr txBox="1">
              <a:spLocks noChangeArrowheads="1"/>
            </p:cNvSpPr>
            <p:nvPr/>
          </p:nvSpPr>
          <p:spPr bwMode="auto">
            <a:xfrm>
              <a:off x="2201" y="2602"/>
              <a:ext cx="746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pitchFamily="34" charset="0"/>
                <a:buNone/>
              </a:pP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唯独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 </a:t>
              </a:r>
              <a:r>
                <a:rPr lang="en-GB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ヒラギノ角ゴ Pro W3" pitchFamily="-84" charset="-128"/>
                </a:rPr>
                <a:t>信心</a:t>
              </a:r>
              <a:r>
                <a:rPr lang="en-GB" altLang="ja-JP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cs typeface="Times New Roman" pitchFamily="18" charset="0"/>
                </a:rPr>
                <a:t> </a:t>
              </a:r>
              <a:endParaRPr lang="en-GB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endParaRPr>
            </a:p>
          </p:txBody>
        </p:sp>
      </p:grpSp>
      <p:grpSp>
        <p:nvGrpSpPr>
          <p:cNvPr id="302089" name="Group 15"/>
          <p:cNvGrpSpPr>
            <a:grpSpLocks/>
          </p:cNvGrpSpPr>
          <p:nvPr/>
        </p:nvGrpSpPr>
        <p:grpSpPr bwMode="auto">
          <a:xfrm>
            <a:off x="5461000" y="2667000"/>
            <a:ext cx="1447800" cy="2895600"/>
            <a:chOff x="3440" y="1680"/>
            <a:chExt cx="912" cy="1824"/>
          </a:xfrm>
        </p:grpSpPr>
        <p:sp>
          <p:nvSpPr>
            <p:cNvPr id="36880" name="Rectangle 16"/>
            <p:cNvSpPr>
              <a:spLocks noChangeArrowheads="1"/>
            </p:cNvSpPr>
            <p:nvPr/>
          </p:nvSpPr>
          <p:spPr bwMode="auto">
            <a:xfrm>
              <a:off x="3440" y="1680"/>
              <a:ext cx="912" cy="1824"/>
            </a:xfrm>
            <a:prstGeom prst="rect">
              <a:avLst/>
            </a:prstGeom>
            <a:solidFill>
              <a:srgbClr val="3300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81" name="Text Box 17"/>
            <p:cNvSpPr txBox="1">
              <a:spLocks noChangeArrowheads="1"/>
            </p:cNvSpPr>
            <p:nvPr/>
          </p:nvSpPr>
          <p:spPr bwMode="auto">
            <a:xfrm>
              <a:off x="3488" y="1719"/>
              <a:ext cx="816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唯独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82" name="Text Box 18"/>
            <p:cNvSpPr txBox="1">
              <a:spLocks noChangeArrowheads="1"/>
            </p:cNvSpPr>
            <p:nvPr/>
          </p:nvSpPr>
          <p:spPr bwMode="auto">
            <a:xfrm>
              <a:off x="3488" y="2602"/>
              <a:ext cx="768" cy="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唯独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4495800" y="3276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8458200" y="76200"/>
            <a:ext cx="555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buFont typeface="Arial Narrow" pitchFamily="34" charset="0"/>
              <a:buNone/>
            </a:pP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Times New Roman" pitchFamily="18" charset="0"/>
              </a:rPr>
              <a:t>175a</a:t>
            </a:r>
          </a:p>
        </p:txBody>
      </p:sp>
      <p:grpSp>
        <p:nvGrpSpPr>
          <p:cNvPr id="302092" name="Group 21"/>
          <p:cNvGrpSpPr>
            <a:grpSpLocks/>
          </p:cNvGrpSpPr>
          <p:nvPr/>
        </p:nvGrpSpPr>
        <p:grpSpPr bwMode="auto">
          <a:xfrm>
            <a:off x="7543800" y="2681288"/>
            <a:ext cx="1447800" cy="2895600"/>
            <a:chOff x="4752" y="1689"/>
            <a:chExt cx="912" cy="1824"/>
          </a:xfrm>
        </p:grpSpPr>
        <p:sp>
          <p:nvSpPr>
            <p:cNvPr id="36886" name="Rectangle 22"/>
            <p:cNvSpPr>
              <a:spLocks noChangeArrowheads="1"/>
            </p:cNvSpPr>
            <p:nvPr/>
          </p:nvSpPr>
          <p:spPr bwMode="auto">
            <a:xfrm>
              <a:off x="4752" y="1689"/>
              <a:ext cx="912" cy="18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6887" name="Text Box 23"/>
            <p:cNvSpPr txBox="1">
              <a:spLocks noChangeArrowheads="1"/>
            </p:cNvSpPr>
            <p:nvPr/>
          </p:nvSpPr>
          <p:spPr bwMode="auto">
            <a:xfrm>
              <a:off x="4800" y="1722"/>
              <a:ext cx="816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4800" y="2605"/>
              <a:ext cx="768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2000"/>
                </a:spcBef>
                <a:buFont typeface="Arial Narrow" charset="0"/>
                <a:buNone/>
                <a:defRPr/>
              </a:pP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信心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ヒラギノ角ゴ Pro W3" charset="0"/>
                  <a:cs typeface="ヒラギノ角ゴ Pro W3" charset="0"/>
                </a:rPr>
                <a:t>行</a:t>
              </a:r>
              <a:r>
                <a:rPr lang="en-GB" sz="32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ea typeface="华文细黑" charset="0"/>
                  <a:cs typeface="华文细黑" charset="0"/>
                </a:rPr>
                <a:t>为</a:t>
              </a:r>
              <a:endParaRPr lang="en-GB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87313"/>
            <a:ext cx="6619875" cy="663575"/>
          </a:xfrm>
          <a:solidFill>
            <a:srgbClr val="006600"/>
          </a:solidFill>
          <a:effectLst>
            <a:outerShdw blurRad="63500" dist="36147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/>
              <a:t>拯救 与 成圣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53468" y="2441594"/>
            <a:ext cx="1439863" cy="276999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96838" lvl="1" indent="0"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96838" algn="l"/>
                <a:tab pos="544513" algn="l"/>
                <a:tab pos="993775" algn="l"/>
                <a:tab pos="1443038" algn="l"/>
                <a:tab pos="1892300" algn="l"/>
                <a:tab pos="2341563" algn="l"/>
                <a:tab pos="2790825" algn="l"/>
                <a:tab pos="3240088" algn="l"/>
                <a:tab pos="3689350" algn="l"/>
                <a:tab pos="4138613" algn="l"/>
                <a:tab pos="4587875" algn="l"/>
                <a:tab pos="5037138" algn="l"/>
                <a:tab pos="5486400" algn="l"/>
                <a:tab pos="5935663" algn="l"/>
                <a:tab pos="6384925" algn="l"/>
                <a:tab pos="6834188" algn="l"/>
                <a:tab pos="7283450" algn="l"/>
                <a:tab pos="7732713" algn="l"/>
                <a:tab pos="8181975" algn="l"/>
                <a:tab pos="8631238" algn="l"/>
                <a:tab pos="9080500" algn="l"/>
              </a:tabLst>
              <a:defRPr/>
            </a:pPr>
            <a:r>
              <a:rPr lang="en-GB" sz="2000" b="1" dirty="0" err="1">
                <a:ea typeface="ヒラギノ角ゴ Pro W3" charset="0"/>
                <a:cs typeface="ヒラギノ角ゴ Pro W3" charset="0"/>
              </a:rPr>
              <a:t>出埃及</a:t>
            </a:r>
            <a:endParaRPr lang="en-GB" sz="2000" b="1" dirty="0">
              <a:ea typeface="ＭＳ Ｐゴシック" charset="0"/>
              <a:cs typeface="AR PL ShanHeiSun Uni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6200" y="2019300"/>
            <a:ext cx="59531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1750"/>
              </a:spcBef>
              <a:buFont typeface="Arial Narrow" charset="0"/>
              <a:buNone/>
              <a:defRPr/>
            </a:pP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旧</a:t>
            </a: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2800" b="1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6200" y="4686300"/>
            <a:ext cx="595313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1750"/>
              </a:spcBef>
              <a:buFont typeface="Arial Narrow" charset="0"/>
              <a:buNone/>
              <a:defRPr/>
            </a:pP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ヒラギノ角ゴ Pro W3" charset="0"/>
                <a:cs typeface="ヒラギノ角ゴ Pro W3" charset="0"/>
              </a:rPr>
              <a:t>新</a:t>
            </a:r>
            <a:r>
              <a:rPr lang="en-GB" sz="2800" b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华文细黑" charset="0"/>
                <a:cs typeface="华文细黑" charset="0"/>
              </a:rPr>
              <a:t>约</a:t>
            </a:r>
            <a:endParaRPr lang="en-GB" sz="2800" b="1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15975" y="1041400"/>
            <a:ext cx="1544638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人的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华文细黑" charset="0"/>
              </a:rPr>
              <a:t>职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份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541588" y="990600"/>
            <a:ext cx="1985962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神的回</a:t>
            </a:r>
            <a:r>
              <a:rPr lang="en-GB" sz="2800" b="1">
                <a:solidFill>
                  <a:srgbClr val="FFFFFF"/>
                </a:solidFill>
                <a:latin typeface="Arial" charset="0"/>
                <a:ea typeface="华文细黑" charset="0"/>
              </a:rPr>
              <a:t>应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755576" y="1731640"/>
            <a:ext cx="1600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对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神所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预备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的逾越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节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羔羊的信心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62000" y="4997152"/>
            <a:ext cx="152241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对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耶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稣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基督是神的羔羊的信心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4668012" y="2000334"/>
            <a:ext cx="19859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旷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野漂泊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4635239" y="5229200"/>
            <a:ext cx="1720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成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长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4724400" y="990600"/>
            <a:ext cx="1985963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信心的生活</a:t>
            </a:r>
            <a:endParaRPr lang="en-GB" sz="2800" b="1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2433638" y="5791200"/>
            <a:ext cx="2382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地位上的成圣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4648200" y="5791200"/>
            <a:ext cx="18319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循序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华文细黑" charset="0"/>
              </a:rPr>
              <a:t>渐进</a:t>
            </a: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的成圣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6750029" y="2171700"/>
            <a:ext cx="229076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祭祀</a:t>
            </a:r>
            <a:br>
              <a:rPr lang="en-GB" altLang="ja-JP" sz="2000" b="1" dirty="0">
                <a:solidFill>
                  <a:srgbClr val="FFFFFF"/>
                </a:solidFill>
              </a:rPr>
            </a:br>
            <a:r>
              <a:rPr lang="en-GB" altLang="ja-JP" sz="2000" b="1" dirty="0">
                <a:solidFill>
                  <a:srgbClr val="FFFFFF"/>
                </a:solidFill>
              </a:rPr>
              <a:t>(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r>
              <a:rPr lang="en-GB" altLang="ja-JP" sz="2000" b="1" dirty="0">
                <a:solidFill>
                  <a:srgbClr val="FFFFFF"/>
                </a:solidFill>
              </a:rPr>
              <a:t>, 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罪行</a:t>
            </a:r>
            <a:r>
              <a:rPr lang="en-GB" altLang="ja-JP" sz="2000" b="1" dirty="0">
                <a:solidFill>
                  <a:srgbClr val="FFFFFF"/>
                </a:solidFill>
              </a:rPr>
              <a:t>)</a:t>
            </a:r>
            <a:endParaRPr lang="en-GB" altLang="en-US" sz="2000" b="1" dirty="0">
              <a:solidFill>
                <a:srgbClr val="FFFFFF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6891338" y="5301208"/>
            <a:ext cx="22907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</a:pP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认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罪</a:t>
            </a:r>
            <a:br>
              <a:rPr lang="en-GB" altLang="ja-JP" sz="2000" b="1" dirty="0">
                <a:solidFill>
                  <a:srgbClr val="FFFFFF"/>
                </a:solidFill>
              </a:rPr>
            </a:br>
            <a:r>
              <a:rPr lang="en-GB" altLang="ja-JP" sz="2000" b="1" dirty="0">
                <a:solidFill>
                  <a:srgbClr val="FFFFFF"/>
                </a:solidFill>
              </a:rPr>
              <a:t>(</a:t>
            </a: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约</a:t>
            </a:r>
            <a:r>
              <a:rPr lang="en-GB" altLang="en-US" sz="2000" b="1" dirty="0" err="1">
                <a:solidFill>
                  <a:srgbClr val="FFFFFF"/>
                </a:solidFill>
                <a:ea typeface="ヒラギノ角ゴ Pro W3" pitchFamily="-84" charset="-128"/>
              </a:rPr>
              <a:t>翰一</a:t>
            </a:r>
            <a:r>
              <a:rPr lang="en-GB" altLang="en-US" sz="2000" b="1" dirty="0" err="1">
                <a:solidFill>
                  <a:srgbClr val="FFFFFF"/>
                </a:solidFill>
                <a:ea typeface="华文细黑" pitchFamily="-84" charset="-122"/>
              </a:rPr>
              <a:t>书</a:t>
            </a:r>
            <a:r>
              <a:rPr lang="en-GB" altLang="ja-JP" sz="2000" b="1" dirty="0">
                <a:solidFill>
                  <a:srgbClr val="FFFFFF"/>
                </a:solidFill>
              </a:rPr>
              <a:t> 1:9</a:t>
            </a:r>
            <a:r>
              <a:rPr lang="en-GB" altLang="ja-JP" b="1" dirty="0">
                <a:solidFill>
                  <a:srgbClr val="FFFFFF"/>
                </a:solidFill>
              </a:rPr>
              <a:t>)</a:t>
            </a:r>
            <a:endParaRPr lang="en-GB" altLang="en-US" b="1" dirty="0">
              <a:solidFill>
                <a:srgbClr val="FFFFFF"/>
              </a:solidFill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6929438" y="990600"/>
            <a:ext cx="2214562" cy="9906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7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关系的恢复</a:t>
            </a: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8458200" y="76200"/>
            <a:ext cx="555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buFont typeface="Arial Narrow" pitchFamily="34" charset="0"/>
              <a:buNone/>
            </a:pPr>
            <a:r>
              <a:rPr lang="en-GB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Times New Roman" pitchFamily="18" charset="0"/>
              </a:rPr>
              <a:t>175a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2407282" y="5271864"/>
            <a:ext cx="11668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rPr>
              <a:t>得救</a:t>
            </a:r>
            <a:endParaRPr lang="en-GB" sz="2000" b="1" dirty="0">
              <a:solidFill>
                <a:srgbClr val="FFFFFF"/>
              </a:solidFill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1" name="AutoShape 1044">
            <a:extLst>
              <a:ext uri="{FF2B5EF4-FFF2-40B4-BE49-F238E27FC236}">
                <a16:creationId xmlns:a16="http://schemas.microsoft.com/office/drawing/2014/main" id="{C9458822-7C48-DD4D-98F6-6F1E8CC497E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2636" y="3403476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2" name="AutoShape 1046">
            <a:extLst>
              <a:ext uri="{FF2B5EF4-FFF2-40B4-BE49-F238E27FC236}">
                <a16:creationId xmlns:a16="http://schemas.microsoft.com/office/drawing/2014/main" id="{2FEEE7F9-1AD5-134B-906E-56048247EA3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97100" y="3475485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3" name="AutoShape 1047">
            <a:extLst>
              <a:ext uri="{FF2B5EF4-FFF2-40B4-BE49-F238E27FC236}">
                <a16:creationId xmlns:a16="http://schemas.microsoft.com/office/drawing/2014/main" id="{4C2F95B3-3BE2-444C-AB5C-1B2840DE6BB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603700" y="3467170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" name="AutoShape 1048">
            <a:extLst>
              <a:ext uri="{FF2B5EF4-FFF2-40B4-BE49-F238E27FC236}">
                <a16:creationId xmlns:a16="http://schemas.microsoft.com/office/drawing/2014/main" id="{6102B56B-1C9D-B444-92BC-51ED72CB3C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10300" y="3495700"/>
            <a:ext cx="1752600" cy="1371600"/>
          </a:xfrm>
          <a:prstGeom prst="chevron">
            <a:avLst>
              <a:gd name="adj" fmla="val 31944"/>
            </a:avLst>
          </a:prstGeom>
          <a:solidFill>
            <a:srgbClr val="66FFCC"/>
          </a:solidFill>
          <a:ln w="38100" cap="sq">
            <a:solidFill>
              <a:schemeClr val="bg2"/>
            </a:solidFill>
            <a:miter lim="800000"/>
            <a:headEnd/>
            <a:tailEnd/>
          </a:ln>
        </p:spPr>
        <p:txBody>
          <a:bodyPr rot="10800000" vert="eaVert" wrap="none" lIns="0" tIns="0" rIns="0" bIns="0"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chemeClr val="bg2"/>
                </a:solidFill>
                <a:effectLst/>
              </a:rPr>
              <a:t>影子</a:t>
            </a:r>
            <a:endParaRPr lang="en-US" altLang="zh-CN" sz="2000" dirty="0">
              <a:solidFill>
                <a:schemeClr val="bg2"/>
              </a:solidFill>
              <a:effectLst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effectLst/>
                <a:latin typeface="Arial Narrow" pitchFamily="34" charset="0"/>
                <a:cs typeface="Times New Roman" pitchFamily="18" charset="0"/>
              </a:rPr>
              <a:t>|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sz="2000" dirty="0">
                <a:solidFill>
                  <a:srgbClr val="000000"/>
                </a:solidFill>
                <a:effectLst/>
              </a:rPr>
              <a:t>真体</a:t>
            </a:r>
            <a:endParaRPr lang="en-US" altLang="en-US" sz="2000" b="1" dirty="0">
              <a:solidFill>
                <a:srgbClr val="000000"/>
              </a:solidFill>
              <a:effectLst/>
              <a:latin typeface="Arial Narrow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9" presetClass="entr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/2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3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9213"/>
            <a:ext cx="4191000" cy="663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600" b="1" i="1">
                <a:solidFill>
                  <a:srgbClr val="D3BDBD"/>
                </a:solidFill>
              </a:rPr>
              <a:t>各个时代的拯救</a:t>
            </a:r>
            <a:r>
              <a:rPr lang="en-GB" altLang="ja-JP" sz="3200" b="1" i="1"/>
              <a:t>:</a:t>
            </a:r>
            <a:endParaRPr lang="en-GB" altLang="en-US" sz="3200" b="1" i="1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733800"/>
            <a:ext cx="2895600" cy="2428875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103188" algn="ctr" eaLnBrk="1" hangingPunct="1">
              <a:lnSpc>
                <a:spcPct val="110000"/>
              </a:lnSpc>
              <a:spcBef>
                <a:spcPts val="8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 b="1" i="1">
                <a:ea typeface="Osaka" charset="0"/>
                <a:cs typeface="Osaka" charset="0"/>
              </a:rPr>
              <a:t>公元前</a:t>
            </a:r>
          </a:p>
          <a:p>
            <a:pPr marL="457200" lvl="1" indent="103188" algn="ctr" eaLnBrk="1" hangingPunct="1">
              <a:lnSpc>
                <a:spcPct val="110000"/>
              </a:lnSpc>
              <a:spcBef>
                <a:spcPts val="8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 b="1" i="1">
                <a:ea typeface="Osaka" charset="0"/>
                <a:cs typeface="Osaka" charset="0"/>
              </a:rPr>
              <a:t>他</a:t>
            </a:r>
            <a:r>
              <a:rPr lang="en-GB" sz="3200" b="1" i="1"/>
              <a:t>们</a:t>
            </a:r>
            <a:r>
              <a:rPr lang="en-GB" sz="3200" b="1" i="1">
                <a:ea typeface="Osaka" charset="0"/>
                <a:cs typeface="Osaka" charset="0"/>
              </a:rPr>
              <a:t>都</a:t>
            </a:r>
            <a:r>
              <a:rPr lang="en-GB" sz="3200" b="1" i="1">
                <a:ea typeface="ヒラギノ角ゴ Pro W3" charset="0"/>
                <a:cs typeface="ヒラギノ角ゴ Pro W3" charset="0"/>
              </a:rPr>
              <a:t>盼</a:t>
            </a:r>
            <a:r>
              <a:rPr lang="en-GB" sz="3200" b="1" i="1">
                <a:ea typeface="Osaka" charset="0"/>
                <a:cs typeface="Osaka" charset="0"/>
              </a:rPr>
              <a:t>望耶</a:t>
            </a:r>
            <a:r>
              <a:rPr lang="en-GB" sz="3200" b="1" i="1"/>
              <a:t>稣</a:t>
            </a:r>
            <a:r>
              <a:rPr lang="en-GB" sz="3200" b="1" i="1">
                <a:ea typeface="Osaka" charset="0"/>
                <a:cs typeface="Osaka" charset="0"/>
              </a:rPr>
              <a:t>的十字架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14478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6475" t="10934" r="41179" b="44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10200" y="3733800"/>
            <a:ext cx="3048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43600" y="3733800"/>
            <a:ext cx="2895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1" indent="103188" algn="ctr" eaLnBrk="1" hangingPunct="1">
              <a:lnSpc>
                <a:spcPct val="110000"/>
              </a:lnSpc>
              <a:spcBef>
                <a:spcPts val="800"/>
              </a:spcBef>
              <a:buClr>
                <a:srgbClr val="FF8000"/>
              </a:buClr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公元后</a:t>
            </a:r>
          </a:p>
          <a:p>
            <a:pPr indent="93663" algn="ctr" eaLnBrk="1" hangingPunct="1">
              <a:lnSpc>
                <a:spcPct val="110000"/>
              </a:lnSpc>
              <a:spcBef>
                <a:spcPts val="800"/>
              </a:spcBef>
              <a:buClr>
                <a:srgbClr val="960000"/>
              </a:buClr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我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华文细黑" charset="0"/>
              </a:rPr>
              <a:t>们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都回首耶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华文细黑" charset="0"/>
              </a:rPr>
              <a:t>稣</a:t>
            </a:r>
            <a:r>
              <a:rPr lang="en-GB" sz="3200">
                <a:solidFill>
                  <a:srgbClr val="FFFFFF"/>
                </a:solidFill>
                <a:latin typeface="Helvetica" charset="0"/>
                <a:ea typeface="Osaka" charset="0"/>
                <a:cs typeface="Osaka" charset="0"/>
              </a:rPr>
              <a:t>的十字架</a:t>
            </a:r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2743200" y="3962400"/>
            <a:ext cx="990600" cy="1295400"/>
          </a:xfrm>
          <a:custGeom>
            <a:avLst/>
            <a:gdLst>
              <a:gd name="T0" fmla="*/ 742950 w 21600"/>
              <a:gd name="T1" fmla="*/ 0 h 21600"/>
              <a:gd name="T2" fmla="*/ 0 w 21600"/>
              <a:gd name="T3" fmla="*/ 647700 h 21600"/>
              <a:gd name="T4" fmla="*/ 742950 w 21600"/>
              <a:gd name="T5" fmla="*/ 1295400 h 21600"/>
              <a:gd name="T6" fmla="*/ 990600 w 21600"/>
              <a:gd name="T7" fmla="*/ 647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19" name="AutoShape 7"/>
          <p:cNvSpPr>
            <a:spLocks noChangeArrowheads="1"/>
          </p:cNvSpPr>
          <p:nvPr/>
        </p:nvSpPr>
        <p:spPr bwMode="auto">
          <a:xfrm rot="10800000">
            <a:off x="5334000" y="3970338"/>
            <a:ext cx="990600" cy="1295400"/>
          </a:xfrm>
          <a:custGeom>
            <a:avLst/>
            <a:gdLst>
              <a:gd name="T0" fmla="*/ 742950 w 21600"/>
              <a:gd name="T1" fmla="*/ 0 h 21600"/>
              <a:gd name="T2" fmla="*/ 0 w 21600"/>
              <a:gd name="T3" fmla="*/ 647700 h 21600"/>
              <a:gd name="T4" fmla="*/ 742950 w 21600"/>
              <a:gd name="T5" fmla="*/ 1295400 h 21600"/>
              <a:gd name="T6" fmla="*/ 990600 w 21600"/>
              <a:gd name="T7" fmla="*/ 6477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66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0" name="WordArt 8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73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9400ED"/>
                    </a:gs>
                  </a:gsLst>
                  <a:lin ang="0" scaled="1"/>
                </a:gradFill>
                <a:effectLst>
                  <a:outerShdw dist="36147" dir="2700000" algn="ctr" rotWithShape="0">
                    <a:srgbClr val="C0C0C0"/>
                  </a:outerShdw>
                </a:effectLst>
                <a:latin typeface="Arial Black"/>
              </a:rPr>
              <a:t>十字架为中心 </a:t>
            </a:r>
            <a:endParaRPr lang="en-GB" sz="3600" kern="10">
              <a:ln w="126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9400ED"/>
                  </a:gs>
                </a:gsLst>
                <a:lin ang="0" scaled="1"/>
              </a:gradFill>
              <a:effectLst>
                <a:outerShdw dist="36147" dir="2700000" algn="ctr" rotWithShape="0">
                  <a:srgbClr val="C0C0C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19" grpId="0" animBg="1"/>
      <p:bldP spid="389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492125"/>
            <a:ext cx="9144000" cy="7112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 err="1"/>
              <a:t>为什么以色列和外邦人都有动物祭祀</a:t>
            </a:r>
            <a:r>
              <a:rPr lang="en-GB" sz="4000" dirty="0"/>
              <a:t>？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24400" y="5105400"/>
            <a:ext cx="4800600" cy="1108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effectLst/>
              </a:rPr>
              <a:t>该隐谋杀亚伯因为神不喜悦该隐的奉献。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648200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447" t="6538" r="1730" b="20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962400" cy="35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3923" b="47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5105400"/>
            <a:ext cx="4800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00"/>
              </a:spcBef>
              <a:buClr>
                <a:srgbClr val="FFCC00"/>
              </a:buClr>
              <a:buSzPct val="70000"/>
              <a:buFont typeface="Wingdings" pitchFamily="2" charset="2"/>
              <a:buChar char=""/>
            </a:pP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华文细黑" pitchFamily="-84" charset="-122"/>
              </a:rPr>
              <a:t>该隐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ヒラギノ角ゴ Pro W3" pitchFamily="-84" charset="-128"/>
              </a:rPr>
              <a:t>和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华文细黑" pitchFamily="-84" charset="-122"/>
              </a:rPr>
              <a:t>亚</a:t>
            </a:r>
            <a:r>
              <a:rPr lang="en-GB" altLang="en-US" sz="3200" b="1">
                <a:solidFill>
                  <a:srgbClr val="FFFFFF"/>
                </a:solidFill>
                <a:latin typeface="Garamond" pitchFamily="18" charset="0"/>
                <a:ea typeface="ヒラギノ角ゴ Pro W3" pitchFamily="-84" charset="-128"/>
              </a:rPr>
              <a:t>伯是否知道神要求血祭</a:t>
            </a:r>
            <a:r>
              <a:rPr lang="en-GB" altLang="ja-JP" sz="3200" b="1">
                <a:solidFill>
                  <a:srgbClr val="FFFFFF"/>
                </a:solidFill>
                <a:latin typeface="Garamond" pitchFamily="18" charset="0"/>
              </a:rPr>
              <a:t>?</a:t>
            </a:r>
            <a:endParaRPr lang="en-GB" altLang="en-US" sz="3200" b="1">
              <a:solidFill>
                <a:srgbClr val="FFFFFF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36000">
              <a:srgbClr val="80000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17577" y="1996615"/>
            <a:ext cx="6895413" cy="2827356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2555776" y="116632"/>
            <a:ext cx="5624736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3600" b="1" dirty="0">
                <a:solidFill>
                  <a:schemeClr val="tx1"/>
                </a:solidFill>
                <a:ea typeface="ＭＳ Ｐゴシック" charset="0"/>
              </a:rPr>
              <a:t>旧约中的罪得赦免</a:t>
            </a:r>
            <a:endParaRPr kumimoji="1" lang="en-US" sz="3600" b="1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6" name="Rectangle 1027"/>
          <p:cNvSpPr txBox="1">
            <a:spLocks noRot="1" noChangeArrowheads="1"/>
          </p:cNvSpPr>
          <p:nvPr/>
        </p:nvSpPr>
        <p:spPr bwMode="auto">
          <a:xfrm>
            <a:off x="3059832" y="134076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管道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关系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（永不改变）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Rectangle 1027"/>
          <p:cNvSpPr txBox="1">
            <a:spLocks noRot="1" noChangeArrowheads="1"/>
          </p:cNvSpPr>
          <p:nvPr/>
        </p:nvSpPr>
        <p:spPr bwMode="auto">
          <a:xfrm>
            <a:off x="3059832" y="296094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堵塞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与神的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交通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（被罪阻碍）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Rectangle 1027"/>
          <p:cNvSpPr txBox="1">
            <a:spLocks noRot="1" noChangeArrowheads="1"/>
          </p:cNvSpPr>
          <p:nvPr/>
        </p:nvSpPr>
        <p:spPr bwMode="auto">
          <a:xfrm>
            <a:off x="3059832" y="4581128"/>
            <a:ext cx="60841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献祭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=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承认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(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罪得赦免恢复与神的交通，但与神的关系不受到威胁）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1986322" y="1556792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159852" y="3145599"/>
            <a:ext cx="594224" cy="427327"/>
          </a:xfrm>
          <a:custGeom>
            <a:avLst/>
            <a:gdLst>
              <a:gd name="connsiteX0" fmla="*/ 0 w 594224"/>
              <a:gd name="connsiteY0" fmla="*/ 154313 h 427327"/>
              <a:gd name="connsiteX1" fmla="*/ 59347 w 594224"/>
              <a:gd name="connsiteY1" fmla="*/ 201793 h 427327"/>
              <a:gd name="connsiteX2" fmla="*/ 83087 w 594224"/>
              <a:gd name="connsiteY2" fmla="*/ 178053 h 427327"/>
              <a:gd name="connsiteX3" fmla="*/ 118695 w 594224"/>
              <a:gd name="connsiteY3" fmla="*/ 166183 h 427327"/>
              <a:gd name="connsiteX4" fmla="*/ 201782 w 594224"/>
              <a:gd name="connsiteY4" fmla="*/ 142443 h 427327"/>
              <a:gd name="connsiteX5" fmla="*/ 272999 w 594224"/>
              <a:gd name="connsiteY5" fmla="*/ 154313 h 427327"/>
              <a:gd name="connsiteX6" fmla="*/ 284869 w 594224"/>
              <a:gd name="connsiteY6" fmla="*/ 189923 h 427327"/>
              <a:gd name="connsiteX7" fmla="*/ 237391 w 594224"/>
              <a:gd name="connsiteY7" fmla="*/ 284885 h 427327"/>
              <a:gd name="connsiteX8" fmla="*/ 320477 w 594224"/>
              <a:gd name="connsiteY8" fmla="*/ 379846 h 427327"/>
              <a:gd name="connsiteX9" fmla="*/ 439173 w 594224"/>
              <a:gd name="connsiteY9" fmla="*/ 367976 h 427327"/>
              <a:gd name="connsiteX10" fmla="*/ 462912 w 594224"/>
              <a:gd name="connsiteY10" fmla="*/ 320495 h 427327"/>
              <a:gd name="connsiteX11" fmla="*/ 534129 w 594224"/>
              <a:gd name="connsiteY11" fmla="*/ 296755 h 427327"/>
              <a:gd name="connsiteX12" fmla="*/ 557868 w 594224"/>
              <a:gd name="connsiteY12" fmla="*/ 154313 h 427327"/>
              <a:gd name="connsiteX13" fmla="*/ 581607 w 594224"/>
              <a:gd name="connsiteY13" fmla="*/ 130572 h 427327"/>
              <a:gd name="connsiteX14" fmla="*/ 569738 w 594224"/>
              <a:gd name="connsiteY14" fmla="*/ 213664 h 427327"/>
              <a:gd name="connsiteX15" fmla="*/ 522260 w 594224"/>
              <a:gd name="connsiteY15" fmla="*/ 225534 h 427327"/>
              <a:gd name="connsiteX16" fmla="*/ 439173 w 594224"/>
              <a:gd name="connsiteY16" fmla="*/ 213664 h 427327"/>
              <a:gd name="connsiteX17" fmla="*/ 427303 w 594224"/>
              <a:gd name="connsiteY17" fmla="*/ 166183 h 427327"/>
              <a:gd name="connsiteX18" fmla="*/ 367956 w 594224"/>
              <a:gd name="connsiteY18" fmla="*/ 106832 h 427327"/>
              <a:gd name="connsiteX19" fmla="*/ 344216 w 594224"/>
              <a:gd name="connsiteY19" fmla="*/ 142443 h 427327"/>
              <a:gd name="connsiteX20" fmla="*/ 332347 w 594224"/>
              <a:gd name="connsiteY20" fmla="*/ 189923 h 427327"/>
              <a:gd name="connsiteX21" fmla="*/ 296738 w 594224"/>
              <a:gd name="connsiteY21" fmla="*/ 201793 h 427327"/>
              <a:gd name="connsiteX22" fmla="*/ 201782 w 594224"/>
              <a:gd name="connsiteY22" fmla="*/ 189923 h 427327"/>
              <a:gd name="connsiteX23" fmla="*/ 166173 w 594224"/>
              <a:gd name="connsiteY23" fmla="*/ 201793 h 427327"/>
              <a:gd name="connsiteX24" fmla="*/ 154304 w 594224"/>
              <a:gd name="connsiteY24" fmla="*/ 154313 h 427327"/>
              <a:gd name="connsiteX25" fmla="*/ 130565 w 594224"/>
              <a:gd name="connsiteY25" fmla="*/ 130572 h 427327"/>
              <a:gd name="connsiteX26" fmla="*/ 130565 w 594224"/>
              <a:gd name="connsiteY26" fmla="*/ 284885 h 427327"/>
              <a:gd name="connsiteX27" fmla="*/ 178043 w 594224"/>
              <a:gd name="connsiteY27" fmla="*/ 308625 h 427327"/>
              <a:gd name="connsiteX28" fmla="*/ 213651 w 594224"/>
              <a:gd name="connsiteY28" fmla="*/ 344236 h 427327"/>
              <a:gd name="connsiteX29" fmla="*/ 261130 w 594224"/>
              <a:gd name="connsiteY29" fmla="*/ 332366 h 427327"/>
              <a:gd name="connsiteX30" fmla="*/ 427303 w 594224"/>
              <a:gd name="connsiteY30" fmla="*/ 320495 h 427327"/>
              <a:gd name="connsiteX31" fmla="*/ 451042 w 594224"/>
              <a:gd name="connsiteY31" fmla="*/ 284885 h 427327"/>
              <a:gd name="connsiteX32" fmla="*/ 439173 w 594224"/>
              <a:gd name="connsiteY32" fmla="*/ 142443 h 427327"/>
              <a:gd name="connsiteX33" fmla="*/ 534129 w 594224"/>
              <a:gd name="connsiteY33" fmla="*/ 166183 h 427327"/>
              <a:gd name="connsiteX34" fmla="*/ 498521 w 594224"/>
              <a:gd name="connsiteY34" fmla="*/ 59351 h 427327"/>
              <a:gd name="connsiteX35" fmla="*/ 391695 w 594224"/>
              <a:gd name="connsiteY35" fmla="*/ 0 h 427327"/>
              <a:gd name="connsiteX36" fmla="*/ 332347 w 594224"/>
              <a:gd name="connsiteY36" fmla="*/ 11870 h 427327"/>
              <a:gd name="connsiteX37" fmla="*/ 308608 w 594224"/>
              <a:gd name="connsiteY37" fmla="*/ 47481 h 427327"/>
              <a:gd name="connsiteX38" fmla="*/ 272999 w 594224"/>
              <a:gd name="connsiteY38" fmla="*/ 59351 h 427327"/>
              <a:gd name="connsiteX39" fmla="*/ 249260 w 594224"/>
              <a:gd name="connsiteY39" fmla="*/ 83092 h 427327"/>
              <a:gd name="connsiteX40" fmla="*/ 213651 w 594224"/>
              <a:gd name="connsiteY40" fmla="*/ 94962 h 427327"/>
              <a:gd name="connsiteX41" fmla="*/ 201782 w 594224"/>
              <a:gd name="connsiteY41" fmla="*/ 130572 h 427327"/>
              <a:gd name="connsiteX42" fmla="*/ 189912 w 594224"/>
              <a:gd name="connsiteY42" fmla="*/ 308625 h 427327"/>
              <a:gd name="connsiteX43" fmla="*/ 94956 w 594224"/>
              <a:gd name="connsiteY43" fmla="*/ 296755 h 427327"/>
              <a:gd name="connsiteX44" fmla="*/ 83087 w 594224"/>
              <a:gd name="connsiteY44" fmla="*/ 261144 h 427327"/>
              <a:gd name="connsiteX45" fmla="*/ 166173 w 594224"/>
              <a:gd name="connsiteY45" fmla="*/ 344236 h 427327"/>
              <a:gd name="connsiteX46" fmla="*/ 237391 w 594224"/>
              <a:gd name="connsiteY46" fmla="*/ 379846 h 427327"/>
              <a:gd name="connsiteX47" fmla="*/ 261130 w 594224"/>
              <a:gd name="connsiteY47" fmla="*/ 403587 h 427327"/>
              <a:gd name="connsiteX48" fmla="*/ 332347 w 594224"/>
              <a:gd name="connsiteY48" fmla="*/ 427327 h 427327"/>
              <a:gd name="connsiteX49" fmla="*/ 415434 w 594224"/>
              <a:gd name="connsiteY49" fmla="*/ 415457 h 427327"/>
              <a:gd name="connsiteX50" fmla="*/ 451042 w 594224"/>
              <a:gd name="connsiteY50" fmla="*/ 379846 h 427327"/>
              <a:gd name="connsiteX51" fmla="*/ 462912 w 594224"/>
              <a:gd name="connsiteY51" fmla="*/ 273015 h 4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4224" h="427327">
                <a:moveTo>
                  <a:pt x="0" y="154313"/>
                </a:moveTo>
                <a:cubicBezTo>
                  <a:pt x="19782" y="170140"/>
                  <a:pt x="34988" y="194833"/>
                  <a:pt x="59347" y="201793"/>
                </a:cubicBezTo>
                <a:cubicBezTo>
                  <a:pt x="70108" y="204868"/>
                  <a:pt x="73491" y="183811"/>
                  <a:pt x="83087" y="178053"/>
                </a:cubicBezTo>
                <a:cubicBezTo>
                  <a:pt x="93815" y="171616"/>
                  <a:pt x="106665" y="169620"/>
                  <a:pt x="118695" y="166183"/>
                </a:cubicBezTo>
                <a:cubicBezTo>
                  <a:pt x="223031" y="136371"/>
                  <a:pt x="116398" y="170905"/>
                  <a:pt x="201782" y="142443"/>
                </a:cubicBezTo>
                <a:cubicBezTo>
                  <a:pt x="225521" y="146400"/>
                  <a:pt x="252104" y="142372"/>
                  <a:pt x="272999" y="154313"/>
                </a:cubicBezTo>
                <a:cubicBezTo>
                  <a:pt x="283862" y="160521"/>
                  <a:pt x="284869" y="177411"/>
                  <a:pt x="284869" y="189923"/>
                </a:cubicBezTo>
                <a:cubicBezTo>
                  <a:pt x="284869" y="280854"/>
                  <a:pt x="293442" y="266200"/>
                  <a:pt x="237391" y="284885"/>
                </a:cubicBezTo>
                <a:cubicBezTo>
                  <a:pt x="292782" y="367976"/>
                  <a:pt x="261129" y="340279"/>
                  <a:pt x="320477" y="379846"/>
                </a:cubicBezTo>
                <a:cubicBezTo>
                  <a:pt x="360042" y="375889"/>
                  <a:pt x="402469" y="383270"/>
                  <a:pt x="439173" y="367976"/>
                </a:cubicBezTo>
                <a:cubicBezTo>
                  <a:pt x="455507" y="361170"/>
                  <a:pt x="448756" y="331112"/>
                  <a:pt x="462912" y="320495"/>
                </a:cubicBezTo>
                <a:cubicBezTo>
                  <a:pt x="482930" y="305481"/>
                  <a:pt x="534129" y="296755"/>
                  <a:pt x="534129" y="296755"/>
                </a:cubicBezTo>
                <a:cubicBezTo>
                  <a:pt x="535097" y="289977"/>
                  <a:pt x="550431" y="171667"/>
                  <a:pt x="557868" y="154313"/>
                </a:cubicBezTo>
                <a:cubicBezTo>
                  <a:pt x="562276" y="144027"/>
                  <a:pt x="573694" y="138486"/>
                  <a:pt x="581607" y="130572"/>
                </a:cubicBezTo>
                <a:cubicBezTo>
                  <a:pt x="592759" y="164030"/>
                  <a:pt x="608001" y="181777"/>
                  <a:pt x="569738" y="213664"/>
                </a:cubicBezTo>
                <a:cubicBezTo>
                  <a:pt x="557206" y="224108"/>
                  <a:pt x="538086" y="221577"/>
                  <a:pt x="522260" y="225534"/>
                </a:cubicBezTo>
                <a:cubicBezTo>
                  <a:pt x="494564" y="221577"/>
                  <a:pt x="462897" y="228492"/>
                  <a:pt x="439173" y="213664"/>
                </a:cubicBezTo>
                <a:cubicBezTo>
                  <a:pt x="425339" y="205017"/>
                  <a:pt x="433729" y="181178"/>
                  <a:pt x="427303" y="166183"/>
                </a:cubicBezTo>
                <a:cubicBezTo>
                  <a:pt x="411477" y="129253"/>
                  <a:pt x="399609" y="127935"/>
                  <a:pt x="367956" y="106832"/>
                </a:cubicBezTo>
                <a:cubicBezTo>
                  <a:pt x="360043" y="118702"/>
                  <a:pt x="349836" y="129330"/>
                  <a:pt x="344216" y="142443"/>
                </a:cubicBezTo>
                <a:cubicBezTo>
                  <a:pt x="337790" y="157438"/>
                  <a:pt x="342538" y="177184"/>
                  <a:pt x="332347" y="189923"/>
                </a:cubicBezTo>
                <a:cubicBezTo>
                  <a:pt x="324531" y="199693"/>
                  <a:pt x="308608" y="197836"/>
                  <a:pt x="296738" y="201793"/>
                </a:cubicBezTo>
                <a:cubicBezTo>
                  <a:pt x="265086" y="197836"/>
                  <a:pt x="233680" y="189923"/>
                  <a:pt x="201782" y="189923"/>
                </a:cubicBezTo>
                <a:cubicBezTo>
                  <a:pt x="189270" y="189923"/>
                  <a:pt x="176182" y="209300"/>
                  <a:pt x="166173" y="201793"/>
                </a:cubicBezTo>
                <a:cubicBezTo>
                  <a:pt x="153122" y="192005"/>
                  <a:pt x="161599" y="168905"/>
                  <a:pt x="154304" y="154313"/>
                </a:cubicBezTo>
                <a:cubicBezTo>
                  <a:pt x="149299" y="144303"/>
                  <a:pt x="138478" y="138486"/>
                  <a:pt x="130565" y="130572"/>
                </a:cubicBezTo>
                <a:cubicBezTo>
                  <a:pt x="111929" y="186483"/>
                  <a:pt x="98992" y="209107"/>
                  <a:pt x="130565" y="284885"/>
                </a:cubicBezTo>
                <a:cubicBezTo>
                  <a:pt x="137370" y="301218"/>
                  <a:pt x="162217" y="300712"/>
                  <a:pt x="178043" y="308625"/>
                </a:cubicBezTo>
                <a:cubicBezTo>
                  <a:pt x="189912" y="320495"/>
                  <a:pt x="197510" y="339624"/>
                  <a:pt x="213651" y="344236"/>
                </a:cubicBezTo>
                <a:cubicBezTo>
                  <a:pt x="229337" y="348718"/>
                  <a:pt x="244916" y="334168"/>
                  <a:pt x="261130" y="332366"/>
                </a:cubicBezTo>
                <a:cubicBezTo>
                  <a:pt x="316322" y="326233"/>
                  <a:pt x="371912" y="324452"/>
                  <a:pt x="427303" y="320495"/>
                </a:cubicBezTo>
                <a:cubicBezTo>
                  <a:pt x="435216" y="308625"/>
                  <a:pt x="450093" y="299119"/>
                  <a:pt x="451042" y="284885"/>
                </a:cubicBezTo>
                <a:cubicBezTo>
                  <a:pt x="454211" y="237345"/>
                  <a:pt x="411851" y="181476"/>
                  <a:pt x="439173" y="142443"/>
                </a:cubicBezTo>
                <a:cubicBezTo>
                  <a:pt x="457882" y="115714"/>
                  <a:pt x="502477" y="158270"/>
                  <a:pt x="534129" y="166183"/>
                </a:cubicBezTo>
                <a:cubicBezTo>
                  <a:pt x="522260" y="130572"/>
                  <a:pt x="519886" y="90214"/>
                  <a:pt x="498521" y="59351"/>
                </a:cubicBezTo>
                <a:cubicBezTo>
                  <a:pt x="474033" y="23977"/>
                  <a:pt x="429314" y="12540"/>
                  <a:pt x="391695" y="0"/>
                </a:cubicBezTo>
                <a:cubicBezTo>
                  <a:pt x="371912" y="3957"/>
                  <a:pt x="349863" y="1860"/>
                  <a:pt x="332347" y="11870"/>
                </a:cubicBezTo>
                <a:cubicBezTo>
                  <a:pt x="319961" y="18948"/>
                  <a:pt x="319748" y="38569"/>
                  <a:pt x="308608" y="47481"/>
                </a:cubicBezTo>
                <a:cubicBezTo>
                  <a:pt x="298838" y="55297"/>
                  <a:pt x="284869" y="55394"/>
                  <a:pt x="272999" y="59351"/>
                </a:cubicBezTo>
                <a:cubicBezTo>
                  <a:pt x="265086" y="67265"/>
                  <a:pt x="258856" y="77334"/>
                  <a:pt x="249260" y="83092"/>
                </a:cubicBezTo>
                <a:cubicBezTo>
                  <a:pt x="238531" y="89530"/>
                  <a:pt x="222498" y="86115"/>
                  <a:pt x="213651" y="94962"/>
                </a:cubicBezTo>
                <a:cubicBezTo>
                  <a:pt x="204804" y="103809"/>
                  <a:pt x="205738" y="118702"/>
                  <a:pt x="201782" y="130572"/>
                </a:cubicBezTo>
                <a:cubicBezTo>
                  <a:pt x="197825" y="189923"/>
                  <a:pt x="222076" y="258589"/>
                  <a:pt x="189912" y="308625"/>
                </a:cubicBezTo>
                <a:cubicBezTo>
                  <a:pt x="172663" y="335458"/>
                  <a:pt x="124105" y="309711"/>
                  <a:pt x="94956" y="296755"/>
                </a:cubicBezTo>
                <a:cubicBezTo>
                  <a:pt x="83522" y="291673"/>
                  <a:pt x="72676" y="254203"/>
                  <a:pt x="83087" y="261144"/>
                </a:cubicBezTo>
                <a:cubicBezTo>
                  <a:pt x="115677" y="282872"/>
                  <a:pt x="129015" y="331850"/>
                  <a:pt x="166173" y="344236"/>
                </a:cubicBezTo>
                <a:cubicBezTo>
                  <a:pt x="203782" y="356773"/>
                  <a:pt x="204522" y="353549"/>
                  <a:pt x="237391" y="379846"/>
                </a:cubicBezTo>
                <a:cubicBezTo>
                  <a:pt x="246130" y="386837"/>
                  <a:pt x="251120" y="398582"/>
                  <a:pt x="261130" y="403587"/>
                </a:cubicBezTo>
                <a:cubicBezTo>
                  <a:pt x="283511" y="414778"/>
                  <a:pt x="332347" y="427327"/>
                  <a:pt x="332347" y="427327"/>
                </a:cubicBezTo>
                <a:cubicBezTo>
                  <a:pt x="360043" y="423370"/>
                  <a:pt x="389458" y="425848"/>
                  <a:pt x="415434" y="415457"/>
                </a:cubicBezTo>
                <a:cubicBezTo>
                  <a:pt x="431020" y="409222"/>
                  <a:pt x="441731" y="393813"/>
                  <a:pt x="451042" y="379846"/>
                </a:cubicBezTo>
                <a:cubicBezTo>
                  <a:pt x="470419" y="350778"/>
                  <a:pt x="462912" y="301601"/>
                  <a:pt x="462912" y="27301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986322" y="3140968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1986322" y="4725144"/>
            <a:ext cx="857486" cy="432048"/>
          </a:xfrm>
          <a:prstGeom prst="leftArrow">
            <a:avLst/>
          </a:prstGeom>
          <a:solidFill>
            <a:srgbClr val="241F1F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4" name="Rectangle 1027"/>
          <p:cNvSpPr txBox="1">
            <a:spLocks noRot="1" noChangeArrowheads="1"/>
          </p:cNvSpPr>
          <p:nvPr/>
        </p:nvSpPr>
        <p:spPr bwMode="auto">
          <a:xfrm>
            <a:off x="0" y="2780928"/>
            <a:ext cx="118762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罪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Text Box 1045"/>
          <p:cNvSpPr txBox="1">
            <a:spLocks noChangeArrowheads="1"/>
          </p:cNvSpPr>
          <p:nvPr/>
        </p:nvSpPr>
        <p:spPr bwMode="auto">
          <a:xfrm>
            <a:off x="8283736" y="179348"/>
            <a:ext cx="701514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121b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6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 animBg="1"/>
      <p:bldP spid="5" grpId="0" animBg="1"/>
      <p:bldP spid="5" grpId="1" animBg="1"/>
      <p:bldP spid="12" grpId="0" animBg="1"/>
      <p:bldP spid="13" grpId="0" animBg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bg1"/>
            </a:gs>
            <a:gs pos="36000">
              <a:schemeClr val="accent6">
                <a:lumMod val="7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17577" y="1996615"/>
            <a:ext cx="6895413" cy="2827356"/>
          </a:xfrm>
          <a:prstGeom prst="rect">
            <a:avLst/>
          </a:prstGeom>
        </p:spPr>
      </p:pic>
      <p:sp>
        <p:nvSpPr>
          <p:cNvPr id="518147" name="Rectangle 1027"/>
          <p:cNvSpPr>
            <a:spLocks noGrp="1" noRot="1" noChangeArrowheads="1"/>
          </p:cNvSpPr>
          <p:nvPr>
            <p:ph type="title"/>
          </p:nvPr>
        </p:nvSpPr>
        <p:spPr>
          <a:xfrm>
            <a:off x="1907704" y="116632"/>
            <a:ext cx="5624736" cy="914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zh-CN" altLang="en-US" sz="3600" b="1" dirty="0">
                <a:solidFill>
                  <a:schemeClr val="tx1"/>
                </a:solidFill>
                <a:ea typeface="ＭＳ Ｐゴシック" charset="0"/>
              </a:rPr>
              <a:t>新约中的罪得赦免</a:t>
            </a:r>
            <a:endParaRPr kumimoji="1" lang="en-US" sz="3600" b="1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6" name="Rectangle 1027"/>
          <p:cNvSpPr txBox="1">
            <a:spLocks noRot="1" noChangeArrowheads="1"/>
          </p:cNvSpPr>
          <p:nvPr/>
        </p:nvSpPr>
        <p:spPr bwMode="auto">
          <a:xfrm>
            <a:off x="3059832" y="134076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lvl="0" algn="l" eaLnBrk="1" hangingPunct="1">
              <a:buClrTx/>
              <a:defRPr/>
            </a:pP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管道</a:t>
            </a:r>
            <a:r>
              <a:rPr kumimoji="1" lang="en-US" altLang="zh-CN" sz="3200" b="1" dirty="0">
                <a:solidFill>
                  <a:srgbClr val="FFFFFF"/>
                </a:solidFill>
                <a:ea typeface="ＭＳ Ｐゴシック" charset="0"/>
              </a:rPr>
              <a:t> = </a:t>
            </a: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与神的</a:t>
            </a:r>
            <a:r>
              <a:rPr kumimoji="1" lang="zh-CN" altLang="en-US" sz="3200" b="1" dirty="0">
                <a:solidFill>
                  <a:srgbClr val="FFFF00"/>
                </a:solidFill>
                <a:ea typeface="ＭＳ Ｐゴシック" charset="0"/>
              </a:rPr>
              <a:t>关系</a:t>
            </a: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（永不改变）</a:t>
            </a:r>
            <a:endParaRPr kumimoji="1" lang="en-US" altLang="zh-CN" sz="3200" b="1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" name="Rectangle 1027"/>
          <p:cNvSpPr txBox="1">
            <a:spLocks noRot="1" noChangeArrowheads="1"/>
          </p:cNvSpPr>
          <p:nvPr/>
        </p:nvSpPr>
        <p:spPr bwMode="auto">
          <a:xfrm>
            <a:off x="3059832" y="2960948"/>
            <a:ext cx="608416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lvl="0" algn="l" eaLnBrk="1" hangingPunct="1">
              <a:buClrTx/>
              <a:defRPr/>
            </a:pP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堵塞</a:t>
            </a:r>
            <a:r>
              <a:rPr kumimoji="1" lang="en-US" altLang="zh-CN" sz="3200" b="1" dirty="0">
                <a:solidFill>
                  <a:srgbClr val="FFFFFF"/>
                </a:solidFill>
                <a:ea typeface="ＭＳ Ｐゴシック" charset="0"/>
              </a:rPr>
              <a:t> =</a:t>
            </a: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与神的</a:t>
            </a:r>
            <a:r>
              <a:rPr kumimoji="1" lang="zh-CN" altLang="en-US" sz="3200" b="1" dirty="0">
                <a:solidFill>
                  <a:srgbClr val="FFFF00"/>
                </a:solidFill>
                <a:ea typeface="ＭＳ Ｐゴシック" charset="0"/>
              </a:rPr>
              <a:t>团契</a:t>
            </a: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（被罪阻碍）</a:t>
            </a:r>
            <a:endParaRPr kumimoji="1" lang="en-US" altLang="zh-CN" sz="3200" b="1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Rectangle 1027"/>
          <p:cNvSpPr txBox="1">
            <a:spLocks noRot="1" noChangeArrowheads="1"/>
          </p:cNvSpPr>
          <p:nvPr/>
        </p:nvSpPr>
        <p:spPr bwMode="auto">
          <a:xfrm>
            <a:off x="3059832" y="4581128"/>
            <a:ext cx="608416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lvl="0" algn="l" eaLnBrk="1" hangingPunct="1">
              <a:buClrTx/>
              <a:defRPr/>
            </a:pP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基督的牺牲</a:t>
            </a:r>
            <a:r>
              <a:rPr kumimoji="1" lang="en-US" altLang="zh-CN" sz="3200" b="1" dirty="0">
                <a:solidFill>
                  <a:srgbClr val="FFFFFF"/>
                </a:solidFill>
                <a:ea typeface="ＭＳ Ｐゴシック" charset="0"/>
              </a:rPr>
              <a:t> = </a:t>
            </a:r>
            <a:r>
              <a:rPr kumimoji="1" lang="zh-CN" altLang="en-US" sz="3200" b="1" dirty="0">
                <a:solidFill>
                  <a:srgbClr val="FFFF00"/>
                </a:solidFill>
                <a:ea typeface="ＭＳ Ｐゴシック" charset="0"/>
              </a:rPr>
              <a:t>认罪</a:t>
            </a:r>
            <a:r>
              <a:rPr kumimoji="1" lang="zh-CN" altLang="en-US" sz="3200" b="1" dirty="0">
                <a:solidFill>
                  <a:srgbClr val="FFFFFF"/>
                </a:solidFill>
                <a:ea typeface="ＭＳ Ｐゴシック" charset="0"/>
              </a:rPr>
              <a:t>的基础（罪孽被原谅恢复团契，但是从未威胁过与神的关系）</a:t>
            </a:r>
            <a:endParaRPr kumimoji="1" lang="en-US" altLang="zh-C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</a:endParaRPr>
          </a:p>
        </p:txBody>
      </p:sp>
      <p:sp>
        <p:nvSpPr>
          <p:cNvPr id="4" name="Left Arrow 3"/>
          <p:cNvSpPr/>
          <p:nvPr/>
        </p:nvSpPr>
        <p:spPr bwMode="auto">
          <a:xfrm>
            <a:off x="1986322" y="1556792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241257" y="3145599"/>
            <a:ext cx="594224" cy="427327"/>
          </a:xfrm>
          <a:custGeom>
            <a:avLst/>
            <a:gdLst>
              <a:gd name="connsiteX0" fmla="*/ 0 w 594224"/>
              <a:gd name="connsiteY0" fmla="*/ 154313 h 427327"/>
              <a:gd name="connsiteX1" fmla="*/ 59347 w 594224"/>
              <a:gd name="connsiteY1" fmla="*/ 201793 h 427327"/>
              <a:gd name="connsiteX2" fmla="*/ 83087 w 594224"/>
              <a:gd name="connsiteY2" fmla="*/ 178053 h 427327"/>
              <a:gd name="connsiteX3" fmla="*/ 118695 w 594224"/>
              <a:gd name="connsiteY3" fmla="*/ 166183 h 427327"/>
              <a:gd name="connsiteX4" fmla="*/ 201782 w 594224"/>
              <a:gd name="connsiteY4" fmla="*/ 142443 h 427327"/>
              <a:gd name="connsiteX5" fmla="*/ 272999 w 594224"/>
              <a:gd name="connsiteY5" fmla="*/ 154313 h 427327"/>
              <a:gd name="connsiteX6" fmla="*/ 284869 w 594224"/>
              <a:gd name="connsiteY6" fmla="*/ 189923 h 427327"/>
              <a:gd name="connsiteX7" fmla="*/ 237391 w 594224"/>
              <a:gd name="connsiteY7" fmla="*/ 284885 h 427327"/>
              <a:gd name="connsiteX8" fmla="*/ 320477 w 594224"/>
              <a:gd name="connsiteY8" fmla="*/ 379846 h 427327"/>
              <a:gd name="connsiteX9" fmla="*/ 439173 w 594224"/>
              <a:gd name="connsiteY9" fmla="*/ 367976 h 427327"/>
              <a:gd name="connsiteX10" fmla="*/ 462912 w 594224"/>
              <a:gd name="connsiteY10" fmla="*/ 320495 h 427327"/>
              <a:gd name="connsiteX11" fmla="*/ 534129 w 594224"/>
              <a:gd name="connsiteY11" fmla="*/ 296755 h 427327"/>
              <a:gd name="connsiteX12" fmla="*/ 557868 w 594224"/>
              <a:gd name="connsiteY12" fmla="*/ 154313 h 427327"/>
              <a:gd name="connsiteX13" fmla="*/ 581607 w 594224"/>
              <a:gd name="connsiteY13" fmla="*/ 130572 h 427327"/>
              <a:gd name="connsiteX14" fmla="*/ 569738 w 594224"/>
              <a:gd name="connsiteY14" fmla="*/ 213664 h 427327"/>
              <a:gd name="connsiteX15" fmla="*/ 522260 w 594224"/>
              <a:gd name="connsiteY15" fmla="*/ 225534 h 427327"/>
              <a:gd name="connsiteX16" fmla="*/ 439173 w 594224"/>
              <a:gd name="connsiteY16" fmla="*/ 213664 h 427327"/>
              <a:gd name="connsiteX17" fmla="*/ 427303 w 594224"/>
              <a:gd name="connsiteY17" fmla="*/ 166183 h 427327"/>
              <a:gd name="connsiteX18" fmla="*/ 367956 w 594224"/>
              <a:gd name="connsiteY18" fmla="*/ 106832 h 427327"/>
              <a:gd name="connsiteX19" fmla="*/ 344216 w 594224"/>
              <a:gd name="connsiteY19" fmla="*/ 142443 h 427327"/>
              <a:gd name="connsiteX20" fmla="*/ 332347 w 594224"/>
              <a:gd name="connsiteY20" fmla="*/ 189923 h 427327"/>
              <a:gd name="connsiteX21" fmla="*/ 296738 w 594224"/>
              <a:gd name="connsiteY21" fmla="*/ 201793 h 427327"/>
              <a:gd name="connsiteX22" fmla="*/ 201782 w 594224"/>
              <a:gd name="connsiteY22" fmla="*/ 189923 h 427327"/>
              <a:gd name="connsiteX23" fmla="*/ 166173 w 594224"/>
              <a:gd name="connsiteY23" fmla="*/ 201793 h 427327"/>
              <a:gd name="connsiteX24" fmla="*/ 154304 w 594224"/>
              <a:gd name="connsiteY24" fmla="*/ 154313 h 427327"/>
              <a:gd name="connsiteX25" fmla="*/ 130565 w 594224"/>
              <a:gd name="connsiteY25" fmla="*/ 130572 h 427327"/>
              <a:gd name="connsiteX26" fmla="*/ 130565 w 594224"/>
              <a:gd name="connsiteY26" fmla="*/ 284885 h 427327"/>
              <a:gd name="connsiteX27" fmla="*/ 178043 w 594224"/>
              <a:gd name="connsiteY27" fmla="*/ 308625 h 427327"/>
              <a:gd name="connsiteX28" fmla="*/ 213651 w 594224"/>
              <a:gd name="connsiteY28" fmla="*/ 344236 h 427327"/>
              <a:gd name="connsiteX29" fmla="*/ 261130 w 594224"/>
              <a:gd name="connsiteY29" fmla="*/ 332366 h 427327"/>
              <a:gd name="connsiteX30" fmla="*/ 427303 w 594224"/>
              <a:gd name="connsiteY30" fmla="*/ 320495 h 427327"/>
              <a:gd name="connsiteX31" fmla="*/ 451042 w 594224"/>
              <a:gd name="connsiteY31" fmla="*/ 284885 h 427327"/>
              <a:gd name="connsiteX32" fmla="*/ 439173 w 594224"/>
              <a:gd name="connsiteY32" fmla="*/ 142443 h 427327"/>
              <a:gd name="connsiteX33" fmla="*/ 534129 w 594224"/>
              <a:gd name="connsiteY33" fmla="*/ 166183 h 427327"/>
              <a:gd name="connsiteX34" fmla="*/ 498521 w 594224"/>
              <a:gd name="connsiteY34" fmla="*/ 59351 h 427327"/>
              <a:gd name="connsiteX35" fmla="*/ 391695 w 594224"/>
              <a:gd name="connsiteY35" fmla="*/ 0 h 427327"/>
              <a:gd name="connsiteX36" fmla="*/ 332347 w 594224"/>
              <a:gd name="connsiteY36" fmla="*/ 11870 h 427327"/>
              <a:gd name="connsiteX37" fmla="*/ 308608 w 594224"/>
              <a:gd name="connsiteY37" fmla="*/ 47481 h 427327"/>
              <a:gd name="connsiteX38" fmla="*/ 272999 w 594224"/>
              <a:gd name="connsiteY38" fmla="*/ 59351 h 427327"/>
              <a:gd name="connsiteX39" fmla="*/ 249260 w 594224"/>
              <a:gd name="connsiteY39" fmla="*/ 83092 h 427327"/>
              <a:gd name="connsiteX40" fmla="*/ 213651 w 594224"/>
              <a:gd name="connsiteY40" fmla="*/ 94962 h 427327"/>
              <a:gd name="connsiteX41" fmla="*/ 201782 w 594224"/>
              <a:gd name="connsiteY41" fmla="*/ 130572 h 427327"/>
              <a:gd name="connsiteX42" fmla="*/ 189912 w 594224"/>
              <a:gd name="connsiteY42" fmla="*/ 308625 h 427327"/>
              <a:gd name="connsiteX43" fmla="*/ 94956 w 594224"/>
              <a:gd name="connsiteY43" fmla="*/ 296755 h 427327"/>
              <a:gd name="connsiteX44" fmla="*/ 83087 w 594224"/>
              <a:gd name="connsiteY44" fmla="*/ 261144 h 427327"/>
              <a:gd name="connsiteX45" fmla="*/ 166173 w 594224"/>
              <a:gd name="connsiteY45" fmla="*/ 344236 h 427327"/>
              <a:gd name="connsiteX46" fmla="*/ 237391 w 594224"/>
              <a:gd name="connsiteY46" fmla="*/ 379846 h 427327"/>
              <a:gd name="connsiteX47" fmla="*/ 261130 w 594224"/>
              <a:gd name="connsiteY47" fmla="*/ 403587 h 427327"/>
              <a:gd name="connsiteX48" fmla="*/ 332347 w 594224"/>
              <a:gd name="connsiteY48" fmla="*/ 427327 h 427327"/>
              <a:gd name="connsiteX49" fmla="*/ 415434 w 594224"/>
              <a:gd name="connsiteY49" fmla="*/ 415457 h 427327"/>
              <a:gd name="connsiteX50" fmla="*/ 451042 w 594224"/>
              <a:gd name="connsiteY50" fmla="*/ 379846 h 427327"/>
              <a:gd name="connsiteX51" fmla="*/ 462912 w 594224"/>
              <a:gd name="connsiteY51" fmla="*/ 273015 h 42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94224" h="427327">
                <a:moveTo>
                  <a:pt x="0" y="154313"/>
                </a:moveTo>
                <a:cubicBezTo>
                  <a:pt x="19782" y="170140"/>
                  <a:pt x="34988" y="194833"/>
                  <a:pt x="59347" y="201793"/>
                </a:cubicBezTo>
                <a:cubicBezTo>
                  <a:pt x="70108" y="204868"/>
                  <a:pt x="73491" y="183811"/>
                  <a:pt x="83087" y="178053"/>
                </a:cubicBezTo>
                <a:cubicBezTo>
                  <a:pt x="93815" y="171616"/>
                  <a:pt x="106665" y="169620"/>
                  <a:pt x="118695" y="166183"/>
                </a:cubicBezTo>
                <a:cubicBezTo>
                  <a:pt x="223031" y="136371"/>
                  <a:pt x="116398" y="170905"/>
                  <a:pt x="201782" y="142443"/>
                </a:cubicBezTo>
                <a:cubicBezTo>
                  <a:pt x="225521" y="146400"/>
                  <a:pt x="252104" y="142372"/>
                  <a:pt x="272999" y="154313"/>
                </a:cubicBezTo>
                <a:cubicBezTo>
                  <a:pt x="283862" y="160521"/>
                  <a:pt x="284869" y="177411"/>
                  <a:pt x="284869" y="189923"/>
                </a:cubicBezTo>
                <a:cubicBezTo>
                  <a:pt x="284869" y="280854"/>
                  <a:pt x="293442" y="266200"/>
                  <a:pt x="237391" y="284885"/>
                </a:cubicBezTo>
                <a:cubicBezTo>
                  <a:pt x="292782" y="367976"/>
                  <a:pt x="261129" y="340279"/>
                  <a:pt x="320477" y="379846"/>
                </a:cubicBezTo>
                <a:cubicBezTo>
                  <a:pt x="360042" y="375889"/>
                  <a:pt x="402469" y="383270"/>
                  <a:pt x="439173" y="367976"/>
                </a:cubicBezTo>
                <a:cubicBezTo>
                  <a:pt x="455507" y="361170"/>
                  <a:pt x="448756" y="331112"/>
                  <a:pt x="462912" y="320495"/>
                </a:cubicBezTo>
                <a:cubicBezTo>
                  <a:pt x="482930" y="305481"/>
                  <a:pt x="534129" y="296755"/>
                  <a:pt x="534129" y="296755"/>
                </a:cubicBezTo>
                <a:cubicBezTo>
                  <a:pt x="535097" y="289977"/>
                  <a:pt x="550431" y="171667"/>
                  <a:pt x="557868" y="154313"/>
                </a:cubicBezTo>
                <a:cubicBezTo>
                  <a:pt x="562276" y="144027"/>
                  <a:pt x="573694" y="138486"/>
                  <a:pt x="581607" y="130572"/>
                </a:cubicBezTo>
                <a:cubicBezTo>
                  <a:pt x="592759" y="164030"/>
                  <a:pt x="608001" y="181777"/>
                  <a:pt x="569738" y="213664"/>
                </a:cubicBezTo>
                <a:cubicBezTo>
                  <a:pt x="557206" y="224108"/>
                  <a:pt x="538086" y="221577"/>
                  <a:pt x="522260" y="225534"/>
                </a:cubicBezTo>
                <a:cubicBezTo>
                  <a:pt x="494564" y="221577"/>
                  <a:pt x="462897" y="228492"/>
                  <a:pt x="439173" y="213664"/>
                </a:cubicBezTo>
                <a:cubicBezTo>
                  <a:pt x="425339" y="205017"/>
                  <a:pt x="433729" y="181178"/>
                  <a:pt x="427303" y="166183"/>
                </a:cubicBezTo>
                <a:cubicBezTo>
                  <a:pt x="411477" y="129253"/>
                  <a:pt x="399609" y="127935"/>
                  <a:pt x="367956" y="106832"/>
                </a:cubicBezTo>
                <a:cubicBezTo>
                  <a:pt x="360043" y="118702"/>
                  <a:pt x="349836" y="129330"/>
                  <a:pt x="344216" y="142443"/>
                </a:cubicBezTo>
                <a:cubicBezTo>
                  <a:pt x="337790" y="157438"/>
                  <a:pt x="342538" y="177184"/>
                  <a:pt x="332347" y="189923"/>
                </a:cubicBezTo>
                <a:cubicBezTo>
                  <a:pt x="324531" y="199693"/>
                  <a:pt x="308608" y="197836"/>
                  <a:pt x="296738" y="201793"/>
                </a:cubicBezTo>
                <a:cubicBezTo>
                  <a:pt x="265086" y="197836"/>
                  <a:pt x="233680" y="189923"/>
                  <a:pt x="201782" y="189923"/>
                </a:cubicBezTo>
                <a:cubicBezTo>
                  <a:pt x="189270" y="189923"/>
                  <a:pt x="176182" y="209300"/>
                  <a:pt x="166173" y="201793"/>
                </a:cubicBezTo>
                <a:cubicBezTo>
                  <a:pt x="153122" y="192005"/>
                  <a:pt x="161599" y="168905"/>
                  <a:pt x="154304" y="154313"/>
                </a:cubicBezTo>
                <a:cubicBezTo>
                  <a:pt x="149299" y="144303"/>
                  <a:pt x="138478" y="138486"/>
                  <a:pt x="130565" y="130572"/>
                </a:cubicBezTo>
                <a:cubicBezTo>
                  <a:pt x="111929" y="186483"/>
                  <a:pt x="98992" y="209107"/>
                  <a:pt x="130565" y="284885"/>
                </a:cubicBezTo>
                <a:cubicBezTo>
                  <a:pt x="137370" y="301218"/>
                  <a:pt x="162217" y="300712"/>
                  <a:pt x="178043" y="308625"/>
                </a:cubicBezTo>
                <a:cubicBezTo>
                  <a:pt x="189912" y="320495"/>
                  <a:pt x="197510" y="339624"/>
                  <a:pt x="213651" y="344236"/>
                </a:cubicBezTo>
                <a:cubicBezTo>
                  <a:pt x="229337" y="348718"/>
                  <a:pt x="244916" y="334168"/>
                  <a:pt x="261130" y="332366"/>
                </a:cubicBezTo>
                <a:cubicBezTo>
                  <a:pt x="316322" y="326233"/>
                  <a:pt x="371912" y="324452"/>
                  <a:pt x="427303" y="320495"/>
                </a:cubicBezTo>
                <a:cubicBezTo>
                  <a:pt x="435216" y="308625"/>
                  <a:pt x="450093" y="299119"/>
                  <a:pt x="451042" y="284885"/>
                </a:cubicBezTo>
                <a:cubicBezTo>
                  <a:pt x="454211" y="237345"/>
                  <a:pt x="411851" y="181476"/>
                  <a:pt x="439173" y="142443"/>
                </a:cubicBezTo>
                <a:cubicBezTo>
                  <a:pt x="457882" y="115714"/>
                  <a:pt x="502477" y="158270"/>
                  <a:pt x="534129" y="166183"/>
                </a:cubicBezTo>
                <a:cubicBezTo>
                  <a:pt x="522260" y="130572"/>
                  <a:pt x="519886" y="90214"/>
                  <a:pt x="498521" y="59351"/>
                </a:cubicBezTo>
                <a:cubicBezTo>
                  <a:pt x="474033" y="23977"/>
                  <a:pt x="429314" y="12540"/>
                  <a:pt x="391695" y="0"/>
                </a:cubicBezTo>
                <a:cubicBezTo>
                  <a:pt x="371912" y="3957"/>
                  <a:pt x="349863" y="1860"/>
                  <a:pt x="332347" y="11870"/>
                </a:cubicBezTo>
                <a:cubicBezTo>
                  <a:pt x="319961" y="18948"/>
                  <a:pt x="319748" y="38569"/>
                  <a:pt x="308608" y="47481"/>
                </a:cubicBezTo>
                <a:cubicBezTo>
                  <a:pt x="298838" y="55297"/>
                  <a:pt x="284869" y="55394"/>
                  <a:pt x="272999" y="59351"/>
                </a:cubicBezTo>
                <a:cubicBezTo>
                  <a:pt x="265086" y="67265"/>
                  <a:pt x="258856" y="77334"/>
                  <a:pt x="249260" y="83092"/>
                </a:cubicBezTo>
                <a:cubicBezTo>
                  <a:pt x="238531" y="89530"/>
                  <a:pt x="222498" y="86115"/>
                  <a:pt x="213651" y="94962"/>
                </a:cubicBezTo>
                <a:cubicBezTo>
                  <a:pt x="204804" y="103809"/>
                  <a:pt x="205738" y="118702"/>
                  <a:pt x="201782" y="130572"/>
                </a:cubicBezTo>
                <a:cubicBezTo>
                  <a:pt x="197825" y="189923"/>
                  <a:pt x="222076" y="258589"/>
                  <a:pt x="189912" y="308625"/>
                </a:cubicBezTo>
                <a:cubicBezTo>
                  <a:pt x="172663" y="335458"/>
                  <a:pt x="124105" y="309711"/>
                  <a:pt x="94956" y="296755"/>
                </a:cubicBezTo>
                <a:cubicBezTo>
                  <a:pt x="83522" y="291673"/>
                  <a:pt x="72676" y="254203"/>
                  <a:pt x="83087" y="261144"/>
                </a:cubicBezTo>
                <a:cubicBezTo>
                  <a:pt x="115677" y="282872"/>
                  <a:pt x="129015" y="331850"/>
                  <a:pt x="166173" y="344236"/>
                </a:cubicBezTo>
                <a:cubicBezTo>
                  <a:pt x="203782" y="356773"/>
                  <a:pt x="204522" y="353549"/>
                  <a:pt x="237391" y="379846"/>
                </a:cubicBezTo>
                <a:cubicBezTo>
                  <a:pt x="246130" y="386837"/>
                  <a:pt x="251120" y="398582"/>
                  <a:pt x="261130" y="403587"/>
                </a:cubicBezTo>
                <a:cubicBezTo>
                  <a:pt x="283511" y="414778"/>
                  <a:pt x="332347" y="427327"/>
                  <a:pt x="332347" y="427327"/>
                </a:cubicBezTo>
                <a:cubicBezTo>
                  <a:pt x="360043" y="423370"/>
                  <a:pt x="389458" y="425848"/>
                  <a:pt x="415434" y="415457"/>
                </a:cubicBezTo>
                <a:cubicBezTo>
                  <a:pt x="431020" y="409222"/>
                  <a:pt x="441731" y="393813"/>
                  <a:pt x="451042" y="379846"/>
                </a:cubicBezTo>
                <a:cubicBezTo>
                  <a:pt x="470419" y="350778"/>
                  <a:pt x="462912" y="301601"/>
                  <a:pt x="462912" y="273015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986322" y="3140968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3" name="Left Arrow 12"/>
          <p:cNvSpPr/>
          <p:nvPr/>
        </p:nvSpPr>
        <p:spPr bwMode="auto">
          <a:xfrm>
            <a:off x="1986322" y="4725144"/>
            <a:ext cx="857486" cy="432048"/>
          </a:xfrm>
          <a:prstGeom prst="leftArrow">
            <a:avLst/>
          </a:prstGeom>
          <a:solidFill>
            <a:srgbClr val="000090"/>
          </a:solidFill>
          <a:ln w="38100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86200" algn="l"/>
                <a:tab pos="4800600" algn="l"/>
                <a:tab pos="5600700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-108" charset="0"/>
              <a:ea typeface="Times New Roman" pitchFamily="-108" charset="0"/>
              <a:cs typeface="Times New Roman" pitchFamily="-108" charset="0"/>
            </a:endParaRPr>
          </a:p>
        </p:txBody>
      </p:sp>
      <p:sp>
        <p:nvSpPr>
          <p:cNvPr id="14" name="Rectangle 1027"/>
          <p:cNvSpPr txBox="1">
            <a:spLocks noRot="1" noChangeArrowheads="1"/>
          </p:cNvSpPr>
          <p:nvPr/>
        </p:nvSpPr>
        <p:spPr bwMode="auto">
          <a:xfrm>
            <a:off x="0" y="2780928"/>
            <a:ext cx="118762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Tx/>
              <a:buSzTx/>
              <a:defRPr/>
            </a:pPr>
            <a:r>
              <a:rPr kumimoji="1" lang="zh-CN" altLang="en-US" sz="3200" b="1" dirty="0">
                <a:solidFill>
                  <a:schemeClr val="tx1"/>
                </a:solidFill>
                <a:ea typeface="ＭＳ Ｐゴシック" charset="0"/>
              </a:rPr>
              <a:t>罪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Rectangle 1027"/>
          <p:cNvSpPr txBox="1">
            <a:spLocks noRot="1" noChangeArrowheads="1"/>
          </p:cNvSpPr>
          <p:nvPr/>
        </p:nvSpPr>
        <p:spPr bwMode="auto">
          <a:xfrm>
            <a:off x="4067944" y="1340768"/>
            <a:ext cx="4932040" cy="331236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Tx/>
              <a:buSzTx/>
              <a:defRPr/>
            </a:pPr>
            <a:r>
              <a:rPr kumimoji="1" lang="ru-RU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“</a:t>
            </a:r>
            <a:r>
              <a:rPr lang="zh-TW" altLang="en-US" sz="2800" dirty="0">
                <a:solidFill>
                  <a:schemeClr val="bg1"/>
                </a:solidFill>
              </a:rPr>
              <a:t>我 们 若 认 自 己 的 罪 ， 神 是 信 实 的 ， 是 公 义 的 ， 必 要 赦 免 我 们 的 罪 ， 洗 净 我 们 一 切 的 不 义 。”</a:t>
            </a:r>
            <a:br>
              <a:rPr kumimoji="1"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</a:br>
            <a:r>
              <a:rPr kumimoji="1"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(</a:t>
            </a:r>
            <a:r>
              <a:rPr kumimoji="1"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约翰一书</a:t>
            </a:r>
            <a:r>
              <a:rPr kumimoji="1"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1:9 </a:t>
            </a:r>
            <a:r>
              <a:rPr kumimoji="1"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简体和合本</a:t>
            </a:r>
            <a:r>
              <a:rPr kumimoji="1"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)</a:t>
            </a:r>
            <a:endParaRPr kumimoji="1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Text Box 1045">
            <a:extLst>
              <a:ext uri="{FF2B5EF4-FFF2-40B4-BE49-F238E27FC236}">
                <a16:creationId xmlns:a16="http://schemas.microsoft.com/office/drawing/2014/main" id="{CED0D6D8-7566-DA4E-8E66-085DD37BD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6510" y="179348"/>
            <a:ext cx="1248740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OB 175p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Text Box 1045">
            <a:extLst>
              <a:ext uri="{FF2B5EF4-FFF2-40B4-BE49-F238E27FC236}">
                <a16:creationId xmlns:a16="http://schemas.microsoft.com/office/drawing/2014/main" id="{B90B177E-81D6-E042-BDCD-7D2F0832E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143" y="565847"/>
            <a:ext cx="1231107" cy="36933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OS 121b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2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4" grpId="0" animBg="1"/>
      <p:bldP spid="5" grpId="0" animBg="1"/>
      <p:bldP spid="5" grpId="1" animBg="1"/>
      <p:bldP spid="12" grpId="0" animBg="1"/>
      <p:bldP spid="13" grpId="0" animBg="1"/>
      <p:bldP spid="14" grpId="0"/>
      <p:bldP spid="14" grpId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8BAE6C"/>
            </a:gs>
            <a:gs pos="100000">
              <a:srgbClr val="B5CBA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0000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9063"/>
            <a:ext cx="7772400" cy="600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Arial Black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i="0">
                <a:latin typeface="Arial Black" charset="0"/>
                <a:ea typeface="SimSun" charset="0"/>
                <a:cs typeface="SimSun" charset="0"/>
              </a:rPr>
              <a:t>旧约中的拯救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451850" y="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1F7E9"/>
              </a:buClr>
              <a:buFont typeface="Arial" charset="0"/>
              <a:buNone/>
              <a:defRPr/>
            </a:pPr>
            <a:r>
              <a:rPr lang="en-GB" b="1">
                <a:solidFill>
                  <a:srgbClr val="F1F7E9"/>
                </a:solidFill>
              </a:rPr>
              <a:t>176</a:t>
            </a:r>
          </a:p>
        </p:txBody>
      </p:sp>
      <p:grpSp>
        <p:nvGrpSpPr>
          <p:cNvPr id="308229" name="Group 4"/>
          <p:cNvGrpSpPr>
            <a:grpSpLocks/>
          </p:cNvGrpSpPr>
          <p:nvPr/>
        </p:nvGrpSpPr>
        <p:grpSpPr bwMode="auto">
          <a:xfrm>
            <a:off x="0" y="598488"/>
            <a:ext cx="9140825" cy="6257925"/>
            <a:chOff x="0" y="377"/>
            <a:chExt cx="5758" cy="3942"/>
          </a:xfrm>
        </p:grpSpPr>
        <p:sp>
          <p:nvSpPr>
            <p:cNvPr id="39941" name="Rectangle 5"/>
            <p:cNvSpPr>
              <a:spLocks noChangeArrowheads="1"/>
            </p:cNvSpPr>
            <p:nvPr/>
          </p:nvSpPr>
          <p:spPr bwMode="auto">
            <a:xfrm>
              <a:off x="0" y="377"/>
              <a:ext cx="1367" cy="55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003300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FFFFF"/>
                  </a:solidFill>
                  <a:latin typeface="Arial Narrow" pitchFamily="34" charset="0"/>
                  <a:cs typeface="Times New Roman" pitchFamily="18" charset="0"/>
                </a:rPr>
                <a:t> </a:t>
              </a:r>
            </a:p>
            <a:p>
              <a:pPr algn="ctr">
                <a:lnSpc>
                  <a:spcPct val="100000"/>
                </a:lnSpc>
                <a:buClr>
                  <a:srgbClr val="003300"/>
                </a:buClr>
                <a:buFont typeface="Arial Narrow" pitchFamily="34" charset="0"/>
                <a:buNone/>
              </a:pPr>
              <a:endParaRPr lang="en-GB" altLang="en-US" sz="2000">
                <a:solidFill>
                  <a:srgbClr val="FFFFFF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1366" y="377"/>
              <a:ext cx="2278" cy="55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旧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约时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代</a:t>
              </a:r>
              <a:endParaRPr lang="en-GB" altLang="ja-JP" b="1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摩西到基督的死</a:t>
              </a:r>
              <a:r>
                <a:rPr lang="en-GB" altLang="ja-JP" b="1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)</a:t>
              </a:r>
              <a:endParaRPr lang="en-GB" altLang="en-US" b="1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3644" y="377"/>
              <a:ext cx="2115" cy="55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新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约时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代</a:t>
              </a:r>
              <a:endParaRPr lang="en-GB" altLang="ja-JP" b="1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基督的死到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现</a:t>
              </a:r>
              <a:r>
                <a:rPr lang="en-GB" altLang="en-US" b="1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今</a:t>
              </a:r>
              <a:r>
                <a:rPr lang="en-GB" altLang="ja-JP" b="1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)</a:t>
              </a:r>
              <a:endParaRPr lang="en-GB" altLang="en-US" b="1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0" y="933"/>
              <a:ext cx="1367" cy="73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000" b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拯救的根本</a:t>
              </a:r>
              <a:endParaRPr lang="en-GB" sz="2000" b="1">
                <a:solidFill>
                  <a:srgbClr val="F1F7E9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1366" y="933"/>
              <a:ext cx="2278" cy="73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神的恩典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预备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基督的死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ja-JP" altLang="en-GB" sz="2000">
                  <a:solidFill>
                    <a:srgbClr val="F1F7E9"/>
                  </a:solidFill>
                  <a:cs typeface="Times New Roman" pitchFamily="18" charset="0"/>
                </a:rPr>
                <a:t>“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因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血里有生命，所以能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赎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罪。</a:t>
              </a:r>
              <a:r>
                <a:rPr lang="ja-JP" altLang="en-GB" sz="2000">
                  <a:solidFill>
                    <a:srgbClr val="F1F7E9"/>
                  </a:solidFill>
                  <a:cs typeface="Times New Roman" pitchFamily="18" charset="0"/>
                </a:rPr>
                <a:t>”</a:t>
              </a:r>
              <a:endParaRPr lang="en-GB" altLang="ja-JP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利未記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17:11b)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3644" y="933"/>
              <a:ext cx="2115" cy="736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神的恩典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预备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基督的死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ja-JP" altLang="en-GB" sz="2000">
                  <a:solidFill>
                    <a:srgbClr val="F1F7E9"/>
                  </a:solidFill>
                  <a:cs typeface="Times New Roman" pitchFamily="18" charset="0"/>
                </a:rPr>
                <a:t>“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若不流血，罪就不得赦免</a:t>
              </a:r>
              <a:r>
                <a:rPr lang="ja-JP" altLang="en-GB" sz="2000">
                  <a:solidFill>
                    <a:srgbClr val="F1F7E9"/>
                  </a:solidFill>
                  <a:cs typeface="Times New Roman" pitchFamily="18" charset="0"/>
                </a:rPr>
                <a:t>”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希伯来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9:22)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0" y="1669"/>
              <a:ext cx="1367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000" b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拯救的要求</a:t>
              </a:r>
              <a:endParaRPr lang="en-GB" sz="2000" b="1">
                <a:solidFill>
                  <a:srgbClr val="F1F7E9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>
              <a:off x="1366" y="1669"/>
              <a:ext cx="2278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对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神所彰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显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的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预备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的信心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诗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篇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51:16-17)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3644" y="1669"/>
              <a:ext cx="2115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对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神所彰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显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的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预备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的信心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加拉太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2:16)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0" y="2307"/>
              <a:ext cx="1367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拯救的最</a:t>
              </a: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华文细黑" charset="0"/>
                </a:rPr>
                <a:t>终</a:t>
              </a: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内容</a:t>
              </a:r>
              <a:endParaRPr lang="en-GB" sz="2000" b="1" i="1">
                <a:solidFill>
                  <a:srgbClr val="F1F7E9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>
              <a:off x="1366" y="2307"/>
              <a:ext cx="2278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信心的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对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象是神本身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－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先知敦促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认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罪悔改，而不是祭祀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耶利米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3:12)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2" name="Rectangle 16"/>
            <p:cNvSpPr>
              <a:spLocks noChangeArrowheads="1"/>
            </p:cNvSpPr>
            <p:nvPr/>
          </p:nvSpPr>
          <p:spPr bwMode="auto">
            <a:xfrm>
              <a:off x="3644" y="2307"/>
              <a:ext cx="2115" cy="638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信心的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对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象是神本身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—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引用信心英雄是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为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敦促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对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神的信心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西伯来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11)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3" name="Rectangle 17"/>
            <p:cNvSpPr>
              <a:spLocks noChangeArrowheads="1"/>
            </p:cNvSpPr>
            <p:nvPr/>
          </p:nvSpPr>
          <p:spPr bwMode="auto">
            <a:xfrm>
              <a:off x="0" y="2946"/>
              <a:ext cx="1367" cy="834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拯救的特殊</a:t>
              </a: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华文细黑" charset="0"/>
                </a:rPr>
                <a:t>显</a:t>
              </a: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示的内容</a:t>
              </a:r>
              <a:endParaRPr lang="en-GB" sz="2000" b="1" i="1">
                <a:solidFill>
                  <a:srgbClr val="F1F7E9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1366" y="2946"/>
              <a:ext cx="2278" cy="834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信心的逐步累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计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包括祭祀和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应许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: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动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物祭祀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创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世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记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3:21),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亚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伯的献祭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创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世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记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4:4),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亚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伯拉罕的契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创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世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记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15)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等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3644" y="2946"/>
              <a:ext cx="2115" cy="834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信心的新内容是耶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稣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基督所流的血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彼得一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1:18-21)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可以除去罪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而旧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约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的献祭只是掩盖罪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6" name="Rectangle 20"/>
            <p:cNvSpPr>
              <a:spLocks noChangeArrowheads="1"/>
            </p:cNvSpPr>
            <p:nvPr/>
          </p:nvSpPr>
          <p:spPr bwMode="auto">
            <a:xfrm>
              <a:off x="0" y="3780"/>
              <a:ext cx="1367" cy="5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/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ヒラギノ角ゴ Pro W3" charset="0"/>
                  <a:cs typeface="ヒラギノ角ゴ Pro W3" charset="0"/>
                </a:rPr>
                <a:t>信徒的得救的表</a:t>
              </a:r>
              <a:r>
                <a:rPr lang="en-GB" sz="2000" b="1" i="1">
                  <a:solidFill>
                    <a:srgbClr val="F1F7E9"/>
                  </a:solidFill>
                  <a:latin typeface="Arial Narrow" charset="0"/>
                  <a:ea typeface="华文细黑" charset="0"/>
                </a:rPr>
                <a:t>现</a:t>
              </a:r>
              <a:endParaRPr lang="en-GB" sz="2000" b="1" i="1">
                <a:solidFill>
                  <a:srgbClr val="F1F7E9"/>
                </a:solidFill>
                <a:latin typeface="Arial Narrow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9957" name="Rectangle 21"/>
            <p:cNvSpPr>
              <a:spLocks noChangeArrowheads="1"/>
            </p:cNvSpPr>
            <p:nvPr/>
          </p:nvSpPr>
          <p:spPr bwMode="auto">
            <a:xfrm>
              <a:off x="1366" y="3780"/>
              <a:ext cx="2278" cy="5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遵守道德律法，献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动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物祭，遵守摩西的律法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民法及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仪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式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39958" name="Rectangle 22"/>
            <p:cNvSpPr>
              <a:spLocks noChangeArrowheads="1"/>
            </p:cNvSpPr>
            <p:nvPr/>
          </p:nvSpPr>
          <p:spPr bwMode="auto">
            <a:xfrm>
              <a:off x="3644" y="3780"/>
              <a:ext cx="2115" cy="5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buClr>
                  <a:srgbClr val="F1F7E9"/>
                </a:buClr>
                <a:buFont typeface="Arial Narrow" pitchFamily="34" charset="0"/>
                <a:buNone/>
              </a:pP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遵守道德律法，守圣餐及洗礼等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, 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通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过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ヒラギノ角ゴ Pro W3" pitchFamily="-84" charset="-128"/>
                </a:rPr>
                <a:t>圣灵的能力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(</a:t>
              </a:r>
              <a:r>
                <a:rPr lang="en-GB" altLang="en-US" sz="2000">
                  <a:solidFill>
                    <a:srgbClr val="F1F7E9"/>
                  </a:solidFill>
                  <a:latin typeface="Arial Narrow" pitchFamily="34" charset="0"/>
                  <a:ea typeface="华文细黑" pitchFamily="-84" charset="-122"/>
                </a:rPr>
                <a:t>罗马书</a:t>
              </a:r>
              <a:r>
                <a:rPr lang="en-GB" altLang="ja-JP" sz="2000">
                  <a:solidFill>
                    <a:srgbClr val="F1F7E9"/>
                  </a:solidFill>
                  <a:latin typeface="Arial Narrow" pitchFamily="34" charset="0"/>
                  <a:cs typeface="Times New Roman" pitchFamily="18" charset="0"/>
                </a:rPr>
                <a:t> 8:9)</a:t>
              </a:r>
              <a:endParaRPr lang="en-GB" altLang="en-US" sz="2000">
                <a:solidFill>
                  <a:srgbClr val="F1F7E9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  <p:sp>
        <p:nvSpPr>
          <p:cNvPr id="39959" name="Rectangle 23"/>
          <p:cNvSpPr>
            <a:spLocks noChangeArrowheads="1"/>
          </p:cNvSpPr>
          <p:nvPr/>
        </p:nvSpPr>
        <p:spPr bwMode="auto">
          <a:xfrm>
            <a:off x="-76200" y="2667000"/>
            <a:ext cx="9296400" cy="4267200"/>
          </a:xfrm>
          <a:prstGeom prst="rect">
            <a:avLst/>
          </a:prstGeom>
          <a:solidFill>
            <a:srgbClr val="000000"/>
          </a:solidFill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-76200" y="3657600"/>
            <a:ext cx="9448800" cy="3200400"/>
          </a:xfrm>
          <a:prstGeom prst="rect">
            <a:avLst/>
          </a:prstGeom>
          <a:solidFill>
            <a:srgbClr val="000000"/>
          </a:solidFill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-76200" y="4648200"/>
            <a:ext cx="9296400" cy="2209800"/>
          </a:xfrm>
          <a:prstGeom prst="rect">
            <a:avLst/>
          </a:prstGeom>
          <a:solidFill>
            <a:srgbClr val="000000"/>
          </a:solidFill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-76200" y="5943600"/>
            <a:ext cx="9372600" cy="914400"/>
          </a:xfrm>
          <a:prstGeom prst="rect">
            <a:avLst/>
          </a:prstGeom>
          <a:solidFill>
            <a:srgbClr val="000000"/>
          </a:solidFill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9" grpId="0" animBg="1"/>
      <p:bldP spid="39960" grpId="0" animBg="1"/>
      <p:bldP spid="39961" grpId="0" animBg="1"/>
      <p:bldP spid="399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5888"/>
            <a:ext cx="7772400" cy="825501"/>
          </a:xfrm>
        </p:spPr>
        <p:txBody>
          <a:bodyPr lIns="92160" tIns="46080" rIns="92160" bIns="46080">
            <a:spAutoFit/>
          </a:bodyPr>
          <a:lstStyle/>
          <a:p>
            <a:pPr eaLnBrk="1" hangingPunct="1">
              <a:lnSpc>
                <a:spcPct val="100000"/>
              </a:lnSpc>
              <a:buFont typeface="Impact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4800" b="1">
                <a:latin typeface="Impact" pitchFamily="34" charset="0"/>
              </a:rPr>
              <a:t>利 未 記 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91000" y="5445125"/>
            <a:ext cx="4495800" cy="10953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6189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11—27分别</a:t>
            </a:r>
          </a:p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(与神同行)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5445125"/>
            <a:ext cx="3924300" cy="10953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6189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1—10	献祭</a:t>
            </a:r>
          </a:p>
          <a:p>
            <a:pPr algn="ctr">
              <a:lnSpc>
                <a:spcPct val="100000"/>
              </a:lnSpc>
              <a:buClr>
                <a:srgbClr val="CCFFFF"/>
              </a:buClr>
              <a:buFont typeface="Arial Black" pitchFamily="34" charset="0"/>
              <a:buNone/>
            </a:pPr>
            <a:r>
              <a:rPr lang="en-GB" altLang="en-US" sz="28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SimSun" pitchFamily="2" charset="-122"/>
              </a:rPr>
              <a:t>(敬拜神)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76400" y="873125"/>
            <a:ext cx="6096000" cy="5461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66FFCC"/>
            </a:outerShdw>
          </a:effec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 Black" charset="0"/>
              <a:buNone/>
              <a:defRPr/>
            </a:pPr>
            <a:r>
              <a:rPr lang="en-GB" sz="2800" b="1">
                <a:solidFill>
                  <a:srgbClr val="000000"/>
                </a:solidFill>
                <a:latin typeface="Arial Black" charset="0"/>
                <a:ea typeface="SimSun" charset="0"/>
                <a:cs typeface="SimSun" charset="0"/>
              </a:rPr>
              <a:t>经由祭祀和分别而成圣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448675" y="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defRPr/>
            </a:pPr>
            <a:r>
              <a:rPr lang="en-GB" b="1">
                <a:solidFill>
                  <a:srgbClr val="000000"/>
                </a:solidFill>
              </a:rPr>
              <a:t>176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/>
              <a:t>拯救的</a:t>
            </a:r>
            <a:r>
              <a:rPr lang="en-GB" b="1" dirty="0" err="1">
                <a:ea typeface="SimSun" charset="0"/>
                <a:cs typeface="SimSun" charset="0"/>
              </a:rPr>
              <a:t>主体和目标</a:t>
            </a:r>
            <a:endParaRPr lang="en-GB" b="1" dirty="0">
              <a:ea typeface="SimSun" charset="0"/>
              <a:cs typeface="SimSun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038600" cy="30257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4000" b="1" u="sng" dirty="0" err="1">
                <a:ea typeface="SimSun" charset="0"/>
                <a:cs typeface="SimSun" charset="0"/>
              </a:rPr>
              <a:t>目标</a:t>
            </a:r>
            <a:endParaRPr lang="en-GB" sz="4000" b="1" u="sng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除去罪</a:t>
            </a:r>
            <a:endParaRPr lang="en-GB" b="1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为罪付代价</a:t>
            </a:r>
            <a:endParaRPr lang="en-GB" b="1" dirty="0">
              <a:ea typeface="SimSun" charset="0"/>
              <a:cs typeface="SimSun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buFont typeface="Wingdings" charset="0"/>
              <a:buBlip>
                <a:blip r:embed="rId3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 dirty="0" err="1">
                <a:ea typeface="SimSun" charset="0"/>
                <a:cs typeface="SimSun" charset="0"/>
              </a:rPr>
              <a:t>基督的死是得救的根基</a:t>
            </a:r>
            <a:endParaRPr lang="en-GB" b="1" dirty="0">
              <a:ea typeface="SimSun" charset="0"/>
              <a:cs typeface="SimSun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1600200"/>
            <a:ext cx="4038600" cy="267983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3600" b="1" u="sng" dirty="0" err="1">
                <a:ea typeface="SimSun" pitchFamily="2" charset="-122"/>
              </a:rPr>
              <a:t>主体</a:t>
            </a:r>
            <a:endParaRPr lang="en-GB" altLang="en-US" sz="3600" b="1" u="sng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罪的赦免</a:t>
            </a:r>
            <a:endParaRPr lang="en-GB" altLang="en-US" sz="2800" b="1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洗净罪</a:t>
            </a:r>
            <a:endParaRPr lang="en-GB" altLang="en-US" sz="2800" b="1" dirty="0">
              <a:ea typeface="SimSun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 err="1">
                <a:ea typeface="SimSun" pitchFamily="2" charset="-122"/>
              </a:rPr>
              <a:t>遮盖</a:t>
            </a:r>
            <a:r>
              <a:rPr lang="en-GB" altLang="ja-JP" sz="2800" b="1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Pct val="114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800" b="1" dirty="0">
                <a:ea typeface="SimSun" pitchFamily="2" charset="-122"/>
              </a:rPr>
              <a:t>希伯来书</a:t>
            </a:r>
            <a:r>
              <a:rPr lang="en-GB" altLang="ja-JP" sz="2800" b="1" dirty="0"/>
              <a:t>10:4</a:t>
            </a:r>
            <a:endParaRPr lang="en-GB" altLang="en-US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 descr="Romans 200 Blu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-26988"/>
            <a:ext cx="9120187" cy="698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" name="Diagram 49"/>
          <p:cNvGraphicFramePr/>
          <p:nvPr/>
        </p:nvGraphicFramePr>
        <p:xfrm>
          <a:off x="838200" y="381000"/>
          <a:ext cx="7620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2438400"/>
            <a:ext cx="3048000" cy="1752600"/>
          </a:xfrm>
        </p:spPr>
        <p:txBody>
          <a:bodyPr/>
          <a:lstStyle/>
          <a:p>
            <a:r>
              <a:rPr kumimoji="1" lang="zh-CN" altLang="en-US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利未记第</a:t>
            </a:r>
            <a:r>
              <a:rPr kumimoji="1" lang="en-US" altLang="zh-CN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DFKai-SB" charset="0"/>
                <a:cs typeface="Times New Roman" charset="0"/>
              </a:rPr>
              <a:t>23</a:t>
            </a:r>
            <a:r>
              <a:rPr kumimoji="1" lang="zh-CN" altLang="en-US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章</a:t>
            </a:r>
            <a:r>
              <a:rPr kumimoji="1" lang="en-US" altLang="zh-CN" sz="3600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 </a:t>
            </a:r>
            <a:br>
              <a:rPr kumimoji="1" lang="en-US" altLang="zh-CN" sz="3600" b="1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SimSun" charset="0"/>
                <a:cs typeface="SimSun" charset="0"/>
              </a:rPr>
            </a:br>
            <a:r>
              <a:rPr kumimoji="1" lang="zh-CN" altLang="en-US" sz="4000" b="1">
                <a:solidFill>
                  <a:srgbClr val="DBBD7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軟正黑體" charset="0"/>
                <a:ea typeface="微軟正黑體" charset="0"/>
                <a:cs typeface="微軟正黑體" charset="0"/>
              </a:rPr>
              <a:t>节日</a:t>
            </a:r>
            <a:endParaRPr lang="zh-CN" altLang="en-US" sz="4000" b="1"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kumimoji="1" lang="zh-CN" altLang="en-US" sz="4400">
              <a:solidFill>
                <a:srgbClr val="DBBD7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ＭＳ Ｐゴシック" charset="0"/>
            </a:endParaRPr>
          </a:p>
        </p:txBody>
      </p:sp>
      <p:sp>
        <p:nvSpPr>
          <p:cNvPr id="30" name="Oval 4"/>
          <p:cNvSpPr>
            <a:spLocks noChangeArrowheads="1"/>
          </p:cNvSpPr>
          <p:nvPr/>
        </p:nvSpPr>
        <p:spPr bwMode="auto">
          <a:xfrm>
            <a:off x="6380163" y="6005513"/>
            <a:ext cx="2687637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6553200" y="6172200"/>
            <a:ext cx="2266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8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 三个朝圣的节日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149975" y="1341438"/>
            <a:ext cx="800100" cy="460375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分别</a:t>
            </a:r>
            <a:endParaRPr lang="en-US" sz="2400" b="1" dirty="0">
              <a:solidFill>
                <a:srgbClr val="0000FF"/>
              </a:solidFill>
              <a:latin typeface="微軟正黑體" charset="0"/>
              <a:ea typeface="微軟正黑體" charset="0"/>
              <a:cs typeface="微軟正黑體" charset="0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19925" y="1700213"/>
            <a:ext cx="800100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复活</a:t>
            </a: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339975" y="5876925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被提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7667625" y="3284538"/>
            <a:ext cx="804863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圣灵</a:t>
            </a: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547813" y="5373688"/>
            <a:ext cx="803275" cy="461962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悔改</a:t>
            </a: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1101725" y="4953000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国度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3236913" y="58769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吹角节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4841875" y="132715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无酵节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6" name="Text Box 20"/>
          <p:cNvSpPr txBox="1">
            <a:spLocks noChangeArrowheads="1"/>
          </p:cNvSpPr>
          <p:nvPr/>
        </p:nvSpPr>
        <p:spPr bwMode="auto">
          <a:xfrm>
            <a:off x="5722938" y="17494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初熟节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6223000" y="335280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五旬节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8" name="Oval 22"/>
          <p:cNvSpPr>
            <a:spLocks noChangeArrowheads="1"/>
          </p:cNvSpPr>
          <p:nvPr/>
        </p:nvSpPr>
        <p:spPr bwMode="auto">
          <a:xfrm>
            <a:off x="6011863" y="3244850"/>
            <a:ext cx="1584325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8153400" y="152400"/>
            <a:ext cx="692150" cy="457200"/>
          </a:xfrm>
          <a:prstGeom prst="rect">
            <a:avLst/>
          </a:prstGeom>
          <a:solidFill>
            <a:srgbClr val="00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kern="0" dirty="0">
                <a:solidFill>
                  <a:srgbClr val="FFFFFF"/>
                </a:solidFill>
                <a:latin typeface="Arial" charset="0"/>
                <a:ea typeface="Times New Roman" charset="0"/>
                <a:cs typeface="Times New Roman" charset="0"/>
              </a:rPr>
              <a:t>134</a:t>
            </a:r>
          </a:p>
        </p:txBody>
      </p:sp>
      <p:sp>
        <p:nvSpPr>
          <p:cNvPr id="51" name="Text Box 18"/>
          <p:cNvSpPr txBox="1">
            <a:spLocks noChangeArrowheads="1"/>
          </p:cNvSpPr>
          <p:nvPr/>
        </p:nvSpPr>
        <p:spPr bwMode="auto">
          <a:xfrm>
            <a:off x="4029075" y="908050"/>
            <a:ext cx="121126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逾越节</a:t>
            </a:r>
            <a:r>
              <a:rPr lang="en-US" altLang="zh-CN" sz="2000" b="1" dirty="0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3840163" y="838200"/>
            <a:ext cx="1600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2084388" y="5013325"/>
            <a:ext cx="1211262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住棚节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auto">
          <a:xfrm>
            <a:off x="2517775" y="5445125"/>
            <a:ext cx="12096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(</a:t>
            </a:r>
            <a:r>
              <a:rPr lang="zh-CN" altLang="en-US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赎罪日</a:t>
            </a:r>
            <a:r>
              <a:rPr lang="en-US" altLang="zh-CN" sz="2000" b="1">
                <a:solidFill>
                  <a:srgbClr val="336600"/>
                </a:solidFill>
                <a:latin typeface="DFKai-SB" charset="0"/>
                <a:ea typeface="DFKai-SB" charset="0"/>
                <a:cs typeface="DFKai-SB" charset="0"/>
              </a:rPr>
              <a:t>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828800" y="4940300"/>
            <a:ext cx="1590675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zh-CN" altLang="en-US" sz="1800">
              <a:solidFill>
                <a:srgbClr val="000000"/>
              </a:solidFill>
              <a:latin typeface="Arial Narrow" charset="0"/>
              <a:ea typeface="SimSun" charset="0"/>
              <a:cs typeface="SimSun" charset="0"/>
            </a:endParaRPr>
          </a:p>
        </p:txBody>
      </p:sp>
      <p:sp>
        <p:nvSpPr>
          <p:cNvPr id="110616" name="TextBox 55"/>
          <p:cNvSpPr txBox="1">
            <a:spLocks noChangeArrowheads="1"/>
          </p:cNvSpPr>
          <p:nvPr/>
        </p:nvSpPr>
        <p:spPr bwMode="auto">
          <a:xfrm>
            <a:off x="-2514600" y="182880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buClrTx/>
              <a:buSzTx/>
              <a:buFontTx/>
              <a:buNone/>
            </a:pPr>
            <a:endParaRPr lang="zh-CN" altLang="en-US">
              <a:ea typeface="SimSun" charset="0"/>
              <a:cs typeface="SimSun" charset="0"/>
            </a:endParaRPr>
          </a:p>
        </p:txBody>
      </p:sp>
      <p:sp>
        <p:nvSpPr>
          <p:cNvPr id="110617" name="Text Box 23"/>
          <p:cNvSpPr txBox="1">
            <a:spLocks noChangeArrowheads="1"/>
          </p:cNvSpPr>
          <p:nvPr/>
        </p:nvSpPr>
        <p:spPr bwMode="auto">
          <a:xfrm>
            <a:off x="304800" y="3125788"/>
            <a:ext cx="457200" cy="830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冬季</a:t>
            </a:r>
          </a:p>
        </p:txBody>
      </p:sp>
      <p:sp>
        <p:nvSpPr>
          <p:cNvPr id="110618" name="Text Box 23"/>
          <p:cNvSpPr txBox="1">
            <a:spLocks noChangeArrowheads="1"/>
          </p:cNvSpPr>
          <p:nvPr/>
        </p:nvSpPr>
        <p:spPr bwMode="auto">
          <a:xfrm>
            <a:off x="8686800" y="3125788"/>
            <a:ext cx="457200" cy="8302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夏季</a:t>
            </a: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5324475" y="895350"/>
            <a:ext cx="803275" cy="461963"/>
          </a:xfrm>
          <a:prstGeom prst="rect">
            <a:avLst/>
          </a:prstGeom>
          <a:solidFill>
            <a:srgbClr val="EFE4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 b="1">
                <a:solidFill>
                  <a:srgbClr val="0000FF"/>
                </a:solidFill>
                <a:latin typeface="微軟正黑體" charset="0"/>
                <a:ea typeface="微軟正黑體" charset="0"/>
                <a:cs typeface="微軟正黑體" charset="0"/>
              </a:rPr>
              <a:t>救赎</a:t>
            </a:r>
          </a:p>
        </p:txBody>
      </p:sp>
    </p:spTree>
    <p:extLst>
      <p:ext uri="{BB962C8B-B14F-4D97-AF65-F5344CB8AC3E}">
        <p14:creationId xmlns:p14="http://schemas.microsoft.com/office/powerpoint/2010/main" val="404334915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51" grpId="0" animBg="1"/>
      <p:bldP spid="45" grpId="0" animBg="1"/>
      <p:bldP spid="52" grpId="0" animBg="1"/>
      <p:bldP spid="53" grpId="0" animBg="1"/>
      <p:bldP spid="31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74676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467600" y="0"/>
            <a:ext cx="1905000" cy="7086600"/>
          </a:xfrm>
          <a:prstGeom prst="rect">
            <a:avLst/>
          </a:prstGeom>
          <a:solidFill>
            <a:srgbClr val="0604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5670550"/>
            <a:ext cx="8229600" cy="1235075"/>
          </a:xfrm>
          <a:solidFill>
            <a:srgbClr val="3366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3600"/>
              <a:t>犹太人的生活围绕于所罗门的圣殿于400年之久 （公元前959-586)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76200" y="76200"/>
            <a:ext cx="342423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1800" b="1">
                <a:solidFill>
                  <a:srgbClr val="060400"/>
                </a:solidFill>
                <a:ea typeface="SimSun" pitchFamily="2" charset="-122"/>
              </a:rPr>
              <a:t>犹太教在</a:t>
            </a:r>
            <a:r>
              <a:rPr lang="en-GB" altLang="en-US" sz="1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以色列的和</a:t>
            </a:r>
            <a:r>
              <a:rPr lang="en-GB" altLang="en-US" sz="1800" b="1">
                <a:solidFill>
                  <a:srgbClr val="000000"/>
                </a:solidFill>
                <a:ea typeface="SimSun" pitchFamily="2" charset="-122"/>
              </a:rPr>
              <a:t>大移居</a:t>
            </a:r>
            <a:r>
              <a:rPr lang="en-GB" altLang="ja-JP" sz="18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1800" b="1">
                <a:solidFill>
                  <a:srgbClr val="060400"/>
                </a:solidFill>
                <a:latin typeface="Tahoma" pitchFamily="34" charset="0"/>
              </a:rPr>
              <a:t>(</a:t>
            </a:r>
            <a:r>
              <a:rPr lang="en-GB" altLang="en-US" sz="1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续</a:t>
            </a:r>
            <a:r>
              <a:rPr lang="en-GB" altLang="ja-JP" sz="1800" b="1">
                <a:solidFill>
                  <a:srgbClr val="060400"/>
                </a:solidFill>
                <a:latin typeface="Tahoma" pitchFamily="34" charset="0"/>
              </a:rPr>
              <a:t>)</a:t>
            </a:r>
            <a:endParaRPr lang="en-GB" altLang="en-US" sz="1800" b="1">
              <a:solidFill>
                <a:srgbClr val="060400"/>
              </a:solidFill>
              <a:latin typeface="Tahoma" pitchFamily="34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8305800" y="73025"/>
            <a:ext cx="763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ahoma" charset="0"/>
              <a:buNone/>
              <a:defRPr/>
            </a:pPr>
            <a:r>
              <a:rPr lang="en-GB" b="1">
                <a:latin typeface="Tahoma" charset="0"/>
              </a:rPr>
              <a:t>184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525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43400" y="195263"/>
            <a:ext cx="5029200" cy="1362075"/>
          </a:xfrm>
          <a:solidFill>
            <a:srgbClr val="72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Tahom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/>
              <a:t>犹太人在洗濯盆保持圣洁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0" y="0"/>
            <a:ext cx="9144000" cy="6858000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>
            <a:off x="-7938" y="0"/>
            <a:ext cx="9159876" cy="6858000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 rot="20640000">
            <a:off x="-14288" y="2216150"/>
            <a:ext cx="9144001" cy="30416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Font typeface="Tahoma" pitchFamily="34" charset="0"/>
              <a:buNone/>
            </a:pPr>
            <a:r>
              <a:rPr lang="en-GB" altLang="en-US" sz="8800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圣殿被拆</a:t>
            </a:r>
            <a:r>
              <a:rPr lang="en-GB" altLang="en-US" sz="8800">
                <a:solidFill>
                  <a:srgbClr val="FFFFFF"/>
                </a:solidFill>
                <a:latin typeface="Tahoma" pitchFamily="34" charset="0"/>
                <a:ea typeface="华文细黑" pitchFamily="-84" charset="-122"/>
              </a:rPr>
              <a:t>毁</a:t>
            </a:r>
            <a:r>
              <a:rPr lang="en-GB" altLang="ja-JP" sz="8800">
                <a:solidFill>
                  <a:srgbClr val="FFFFFF"/>
                </a:solidFill>
                <a:latin typeface="Tahoma" pitchFamily="34" charset="0"/>
              </a:rPr>
              <a:t>!</a:t>
            </a:r>
            <a:endParaRPr lang="en-GB" altLang="en-US" sz="8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6248400" y="4876800"/>
            <a:ext cx="31242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00000"/>
                </a:solidFill>
                <a:ea typeface="SimSun" pitchFamily="2" charset="-122"/>
              </a:rPr>
              <a:t>亚达月九日</a:t>
            </a:r>
          </a:p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</a:rPr>
              <a:t>  • </a:t>
            </a: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  <a:ea typeface="SimSun" pitchFamily="2" charset="-122"/>
              </a:rPr>
              <a:t>公元前</a:t>
            </a:r>
            <a:r>
              <a:rPr lang="en-GB" altLang="ja-JP" sz="2800">
                <a:solidFill>
                  <a:srgbClr val="060400"/>
                </a:solidFill>
                <a:latin typeface="Tahoma" pitchFamily="34" charset="0"/>
              </a:rPr>
              <a:t>586</a:t>
            </a:r>
          </a:p>
          <a:p>
            <a:pPr>
              <a:lnSpc>
                <a:spcPct val="100000"/>
              </a:lnSpc>
              <a:spcBef>
                <a:spcPts val="1750"/>
              </a:spcBef>
              <a:buClr>
                <a:srgbClr val="060400"/>
              </a:buClr>
              <a:buFont typeface="Tahoma" pitchFamily="34" charset="0"/>
              <a:buNone/>
            </a:pPr>
            <a:r>
              <a:rPr lang="en-GB" altLang="en-US" sz="2800" b="1">
                <a:solidFill>
                  <a:srgbClr val="060400"/>
                </a:solidFill>
                <a:latin typeface="Tahoma" pitchFamily="34" charset="0"/>
              </a:rPr>
              <a:t>  • </a:t>
            </a:r>
            <a:r>
              <a:rPr lang="en-GB" altLang="en-US" sz="2800" b="1">
                <a:solidFill>
                  <a:srgbClr val="060400"/>
                </a:solidFill>
                <a:ea typeface="SimSun" pitchFamily="2" charset="-122"/>
              </a:rPr>
              <a:t>公元</a:t>
            </a:r>
            <a:r>
              <a:rPr lang="en-GB" altLang="ja-JP" sz="2800" b="1">
                <a:solidFill>
                  <a:srgbClr val="060400"/>
                </a:solidFill>
                <a:latin typeface="Tahoma" pitchFamily="34" charset="0"/>
              </a:rPr>
              <a:t> </a:t>
            </a:r>
            <a:r>
              <a:rPr lang="en-GB" altLang="ja-JP" sz="2800">
                <a:solidFill>
                  <a:srgbClr val="060400"/>
                </a:solidFill>
                <a:latin typeface="Tahoma" pitchFamily="34" charset="0"/>
              </a:rPr>
              <a:t>70 </a:t>
            </a:r>
            <a:endParaRPr lang="en-GB" altLang="en-US" sz="2800">
              <a:solidFill>
                <a:srgbClr val="0604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 fill="hold"/>
                                        <p:tgtEl>
                                          <p:spTgt spid="450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 fill="hold"/>
                                        <p:tgtEl>
                                          <p:spTgt spid="45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 fill="hold"/>
                                        <p:tgtEl>
                                          <p:spTgt spid="450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29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29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燔祭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平安祭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赎罪祭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en-GB" altLang="en-US" sz="320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374063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奉献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61113" y="41148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洁净</a:t>
            </a: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334000" y="1371600"/>
            <a:ext cx="381000" cy="2057400"/>
          </a:xfrm>
          <a:prstGeom prst="rightBrace">
            <a:avLst>
              <a:gd name="adj1" fmla="val 4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5334000" y="36576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30963" y="26670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自愿的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510338" y="47244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必须的</a:t>
            </a:r>
          </a:p>
        </p:txBody>
      </p:sp>
    </p:spTree>
    <p:extLst>
      <p:ext uri="{BB962C8B-B14F-4D97-AF65-F5344CB8AC3E}">
        <p14:creationId xmlns:p14="http://schemas.microsoft.com/office/powerpoint/2010/main" val="100938831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screen"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30000" contrast="12000"/>
                  </a:blip>
                  <a:srcRect l="10809" b="184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90600" y="5334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洁净和不洁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57200" y="1355725"/>
            <a:ext cx="8153400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洁净</a:t>
            </a:r>
            <a:r>
              <a:rPr lang="en-GB" sz="4000" b="1">
                <a:latin typeface="Times New Roman" charset="0"/>
              </a:rPr>
              <a:t> =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生命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健康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圣洁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不洁</a:t>
            </a:r>
            <a:r>
              <a:rPr lang="en-GB" sz="4000" b="1">
                <a:latin typeface="Times New Roman" charset="0"/>
              </a:rPr>
              <a:t> =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死亡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疾病</a:t>
            </a:r>
            <a:r>
              <a:rPr lang="en-GB" sz="4000" b="1">
                <a:latin typeface="Times New Roman" charset="0"/>
              </a:rPr>
              <a:t>, </a:t>
            </a: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亵渎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Char char="•"/>
              <a:defRPr/>
            </a:pPr>
            <a:r>
              <a:rPr lang="en-GB" sz="4000" b="1">
                <a:latin typeface="Times New Roman" charset="0"/>
                <a:ea typeface="SimSun" charset="0"/>
                <a:cs typeface="SimSun" charset="0"/>
              </a:rPr>
              <a:t>分别的特殊的状态</a:t>
            </a: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endParaRPr lang="en-GB" sz="4000" b="1"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8448675" y="0"/>
            <a:ext cx="688975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000000"/>
              </a:buClr>
              <a:buFont typeface="Arial" charset="0"/>
              <a:buNone/>
              <a:defRPr/>
            </a:pPr>
            <a:r>
              <a:rPr lang="en-GB" b="1"/>
              <a:t>176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66688"/>
            <a:ext cx="8229600" cy="1362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/>
              <a:t>对神的认识如何影响人对祭祀，道德以及差传的认识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68400" y="1630363"/>
            <a:ext cx="2306638" cy="655637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600" b="1">
                <a:latin typeface="Garamond" charset="0"/>
                <a:ea typeface="ヒラギノ角ゴ Pro W3" charset="0"/>
                <a:cs typeface="ヒラギノ角ゴ Pro W3" charset="0"/>
              </a:rPr>
              <a:t>外邦</a:t>
            </a:r>
            <a:endParaRPr lang="en-GB" sz="3600" b="1">
              <a:latin typeface="Garamond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193800" y="2424113"/>
            <a:ext cx="29464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可怕的神</a:t>
            </a:r>
            <a:endParaRPr lang="en-GB" sz="2500" b="1">
              <a:latin typeface="Garamond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-76200" y="3060700"/>
            <a:ext cx="48895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人神无大区别</a:t>
            </a:r>
            <a:endParaRPr lang="en-GB" sz="2500" b="1">
              <a:latin typeface="Garamond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6200" y="3767138"/>
            <a:ext cx="45720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寻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求享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乐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和物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质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28600" y="4433888"/>
            <a:ext cx="3962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祭祀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满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足神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对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性，食物和金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钱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的需要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76200" y="5349875"/>
            <a:ext cx="4191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本地的神灵使他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们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富裕</a:t>
            </a:r>
            <a:endParaRPr lang="en-GB" sz="2500" b="1">
              <a:latin typeface="Garamond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81000" y="5976938"/>
            <a:ext cx="40386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杀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戮他人致富</a:t>
            </a:r>
            <a:endParaRPr lang="en-GB" sz="2500" b="1">
              <a:latin typeface="Garamond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2262188" y="2798763"/>
            <a:ext cx="1587" cy="325437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2262188" y="3481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2262188" y="41671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2262188" y="51577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2262188" y="5767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257800" y="1630363"/>
            <a:ext cx="2306638" cy="655637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3600" b="1">
                <a:latin typeface="Garamond" charset="0"/>
                <a:ea typeface="ヒラギノ角ゴ Pro W3" charset="0"/>
                <a:cs typeface="ヒラギノ角ゴ Pro W3" charset="0"/>
              </a:rPr>
              <a:t>以色列</a:t>
            </a:r>
            <a:endParaRPr lang="en-GB" sz="3600" b="1">
              <a:latin typeface="Garamond" charset="0"/>
            </a:endParaRP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5411788" y="2373313"/>
            <a:ext cx="184308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圣洁的神</a:t>
            </a:r>
            <a:endParaRPr lang="en-GB" sz="2500" b="1">
              <a:latin typeface="Garamond" charset="0"/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4267200" y="3048000"/>
            <a:ext cx="4383088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</a:rPr>
              <a:t> 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人有罪</a:t>
            </a:r>
            <a:endParaRPr lang="en-GB" sz="2500" b="1">
              <a:latin typeface="Garamond" charset="0"/>
            </a:endParaRP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384675" y="3770313"/>
            <a:ext cx="41497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寻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求属灵的需要</a:t>
            </a:r>
            <a:endParaRPr lang="en-GB" sz="2500" b="1">
              <a:latin typeface="Garamond" charset="0"/>
            </a:endParaRP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343400" y="4445000"/>
            <a:ext cx="4270375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祭祀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为赎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罪，使神人和好</a:t>
            </a:r>
            <a:endParaRPr lang="en-GB" sz="2500" b="1">
              <a:latin typeface="Garamond" charset="0"/>
            </a:endParaRP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4419600" y="5386388"/>
            <a:ext cx="38433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神恕罪</a:t>
            </a:r>
            <a:endParaRPr lang="en-GB" sz="2500" b="1">
              <a:latin typeface="Garamond" charset="0"/>
            </a:endParaRP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4267200" y="5976938"/>
            <a:ext cx="46212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Garamond" charset="0"/>
              <a:buNone/>
              <a:defRPr/>
            </a:pP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传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至各国使他</a:t>
            </a:r>
            <a:r>
              <a:rPr lang="en-GB" sz="2500" b="1">
                <a:latin typeface="Garamond" charset="0"/>
                <a:ea typeface="华文细黑" charset="0"/>
                <a:cs typeface="华文细黑" charset="0"/>
              </a:rPr>
              <a:t>们</a:t>
            </a:r>
            <a:r>
              <a:rPr lang="en-GB" sz="2500" b="1">
                <a:latin typeface="Garamond" charset="0"/>
                <a:ea typeface="ヒラギノ角ゴ Pro W3" charset="0"/>
                <a:cs typeface="ヒラギノ角ゴ Pro W3" charset="0"/>
              </a:rPr>
              <a:t>受益</a:t>
            </a:r>
            <a:endParaRPr lang="en-GB" sz="2500" b="1">
              <a:latin typeface="Garamond" charset="0"/>
            </a:endParaRPr>
          </a:p>
        </p:txBody>
      </p:sp>
      <p:sp>
        <p:nvSpPr>
          <p:cNvPr id="27669" name="Line 21"/>
          <p:cNvSpPr>
            <a:spLocks noChangeShapeType="1"/>
          </p:cNvSpPr>
          <p:nvPr/>
        </p:nvSpPr>
        <p:spPr bwMode="auto">
          <a:xfrm>
            <a:off x="6399213" y="2798763"/>
            <a:ext cx="1587" cy="325437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>
            <a:off x="6399213" y="3481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1" name="Line 23"/>
          <p:cNvSpPr>
            <a:spLocks noChangeShapeType="1"/>
          </p:cNvSpPr>
          <p:nvPr/>
        </p:nvSpPr>
        <p:spPr bwMode="auto">
          <a:xfrm>
            <a:off x="6399213" y="41671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2" name="Line 24"/>
          <p:cNvSpPr>
            <a:spLocks noChangeShapeType="1"/>
          </p:cNvSpPr>
          <p:nvPr/>
        </p:nvSpPr>
        <p:spPr bwMode="auto">
          <a:xfrm>
            <a:off x="6399213" y="51577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6399213" y="5767388"/>
            <a:ext cx="1587" cy="328612"/>
          </a:xfrm>
          <a:prstGeom prst="line">
            <a:avLst/>
          </a:prstGeom>
          <a:noFill/>
          <a:ln w="76320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sz="1800">
              <a:latin typeface="Arial" charset="0"/>
              <a:ea typeface="ＭＳ Ｐゴシック" charset="0"/>
              <a:cs typeface="AR PL ShanHeiSun Uni" charset="0"/>
            </a:endParaRP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8305800" y="0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imes New Roman" charset="0"/>
              <a:buNone/>
              <a:defRPr/>
            </a:pPr>
            <a:r>
              <a:rPr lang="en-GB" b="1">
                <a:latin typeface="Times New Roman" charset="0"/>
                <a:cs typeface="ＭＳ Ｐゴシック" charset="0"/>
              </a:rPr>
              <a:t>163a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利未记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3288" algn="l"/>
                <a:tab pos="1352550" algn="l"/>
                <a:tab pos="1801813" algn="l"/>
                <a:tab pos="2251075" algn="l"/>
                <a:tab pos="2700338" algn="l"/>
                <a:tab pos="3149600" algn="l"/>
                <a:tab pos="3598863" algn="l"/>
                <a:tab pos="4048125" algn="l"/>
                <a:tab pos="4497388" algn="l"/>
                <a:tab pos="4946650" algn="l"/>
                <a:tab pos="5395913" algn="l"/>
                <a:tab pos="5846763" algn="l"/>
                <a:tab pos="6294438" algn="l"/>
                <a:tab pos="6743700" algn="l"/>
                <a:tab pos="7192963" algn="l"/>
                <a:tab pos="7642225" algn="l"/>
                <a:tab pos="8091488" algn="l"/>
                <a:tab pos="8540750" algn="l"/>
                <a:tab pos="8990013" algn="l"/>
                <a:tab pos="9439275" algn="l"/>
                <a:tab pos="9882188" algn="l"/>
                <a:tab pos="10331450" algn="l"/>
                <a:tab pos="1078071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燔祭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</a:rPr>
              <a:t>1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奠</a:t>
            </a:r>
            <a:r>
              <a:rPr lang="en-GB" altLang="ja-JP" sz="3200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平安祭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赎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罪祭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4:1-5:13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>
                <a:solidFill>
                  <a:srgbClr val="FFFFFF"/>
                </a:solidFill>
                <a:ea typeface="SimSun" pitchFamily="2" charset="-122"/>
              </a:rPr>
              <a:t> 					</a:t>
            </a:r>
            <a:r>
              <a:rPr lang="en-GB" altLang="ja-JP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5:14-6:7</a:t>
            </a:r>
            <a:endParaRPr lang="en-GB" altLang="en-US" sz="32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248400" y="1273175"/>
            <a:ext cx="2590800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</a:rPr>
              <a:t>6:8-13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6:14-23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6:24-30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7:1-10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248400" y="2971800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charset="0"/>
              <a:buNone/>
              <a:defRPr/>
            </a:pPr>
            <a:r>
              <a:rPr lang="en-GB" sz="3600" b="1">
                <a:latin typeface="Times New Roman" charset="0"/>
                <a:cs typeface="Times New Roman" charset="0"/>
              </a:rPr>
              <a:t>7:11-38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8299450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3810000" y="1066800"/>
            <a:ext cx="2209800" cy="4876800"/>
          </a:xfrm>
          <a:prstGeom prst="ellips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5867400" y="1066800"/>
            <a:ext cx="2209800" cy="4876800"/>
          </a:xfrm>
          <a:prstGeom prst="ellipse">
            <a:avLst/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874500" y="5965031"/>
            <a:ext cx="20974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F0000"/>
              </a:buClr>
              <a:buFont typeface="Arial Narrow" charset="0"/>
              <a:buNone/>
              <a:defRPr/>
            </a:pPr>
            <a:r>
              <a:rPr lang="zh-CN" altLang="en-US" sz="4000" b="1" dirty="0">
                <a:solidFill>
                  <a:srgbClr val="FF0000"/>
                </a:solidFill>
              </a:rPr>
              <a:t>民众</a:t>
            </a:r>
            <a:endParaRPr lang="en-GB" sz="4000" b="1" dirty="0">
              <a:solidFill>
                <a:srgbClr val="FF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457735" y="5938937"/>
            <a:ext cx="102912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F0000"/>
              </a:buClr>
              <a:buFont typeface="Arial Narrow" charset="0"/>
              <a:buNone/>
              <a:defRPr/>
            </a:pPr>
            <a:r>
              <a:rPr lang="zh-CN" altLang="en-US" sz="4000" b="1" dirty="0">
                <a:solidFill>
                  <a:srgbClr val="FF0000"/>
                </a:solidFill>
              </a:rPr>
              <a:t>祭司</a:t>
            </a:r>
            <a:endParaRPr lang="en-GB" sz="4000" b="1" dirty="0">
              <a:solidFill>
                <a:srgbClr val="FF0000"/>
              </a:solidFill>
              <a:latin typeface="Arial Narrow" charset="0"/>
              <a:cs typeface="Times New Roman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471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010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1-7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33400" y="1273175"/>
            <a:ext cx="7924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燔祭</a:t>
            </a:r>
            <a:endParaRPr lang="en-GB" altLang="en-US" sz="3200" b="1" dirty="0">
              <a:solidFill>
                <a:srgbClr val="FFFFFF"/>
              </a:solidFill>
              <a:ea typeface="SimSun" pitchFamily="2" charset="-122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素祭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平安祭</a:t>
            </a:r>
            <a:endParaRPr lang="en-GB" altLang="en-US" sz="3200" b="1" dirty="0">
              <a:solidFill>
                <a:srgbClr val="FFFFFF"/>
              </a:solidFill>
              <a:ea typeface="SimSun" pitchFamily="2" charset="-122"/>
            </a:endParaRP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赎罪祭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GB" altLang="ja-JP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200" b="1" dirty="0" err="1">
                <a:solidFill>
                  <a:srgbClr val="FFFFFF"/>
                </a:solidFill>
                <a:ea typeface="SimSun" pitchFamily="2" charset="-122"/>
              </a:rPr>
              <a:t>赎愆祭</a:t>
            </a:r>
            <a:r>
              <a:rPr lang="en-GB" altLang="ja-JP" sz="3200" dirty="0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en-GB" altLang="en-US" sz="3200" dirty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374063" y="76200"/>
            <a:ext cx="68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177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奉献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361113" y="4114800"/>
            <a:ext cx="1016000" cy="635000"/>
          </a:xfrm>
          <a:prstGeom prst="rect">
            <a:avLst/>
          </a:prstGeom>
          <a:solidFill>
            <a:srgbClr val="FF020E"/>
          </a:solidFill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None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洁净</a:t>
            </a:r>
          </a:p>
        </p:txBody>
      </p:sp>
      <p:sp>
        <p:nvSpPr>
          <p:cNvPr id="48135" name="AutoShape 7"/>
          <p:cNvSpPr>
            <a:spLocks/>
          </p:cNvSpPr>
          <p:nvPr/>
        </p:nvSpPr>
        <p:spPr bwMode="auto">
          <a:xfrm>
            <a:off x="5334000" y="1371600"/>
            <a:ext cx="381000" cy="2057400"/>
          </a:xfrm>
          <a:prstGeom prst="rightBrace">
            <a:avLst>
              <a:gd name="adj1" fmla="val 4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8136" name="AutoShape 8"/>
          <p:cNvSpPr>
            <a:spLocks/>
          </p:cNvSpPr>
          <p:nvPr/>
        </p:nvSpPr>
        <p:spPr bwMode="auto">
          <a:xfrm>
            <a:off x="5334000" y="3657600"/>
            <a:ext cx="381000" cy="1600200"/>
          </a:xfrm>
          <a:prstGeom prst="rightBrace">
            <a:avLst>
              <a:gd name="adj1" fmla="val 35000"/>
              <a:gd name="adj2" fmla="val 50000"/>
            </a:avLst>
          </a:prstGeom>
          <a:noFill/>
          <a:ln w="7632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30963" y="26670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自愿的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510338" y="4724400"/>
            <a:ext cx="167005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buFont typeface="Arial Narrow" charset="0"/>
              <a:buChar char="•"/>
              <a:defRPr/>
            </a:pPr>
            <a:r>
              <a:rPr lang="en-GB" sz="4000" b="1">
                <a:latin typeface="Arial Narrow" charset="0"/>
                <a:ea typeface="SimSun" charset="0"/>
                <a:cs typeface="SimSun" charset="0"/>
              </a:rPr>
              <a:t>必须的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362200" y="228600"/>
            <a:ext cx="41910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3400" y="1882775"/>
            <a:ext cx="86106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Arial" pitchFamily="34" charset="0"/>
              <a:buChar char="•"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献祭人呈上祭物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Arial" pitchFamily="34" charset="0"/>
              <a:buChar char="•"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把手放在祭物上，或认罪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献祭人宰杀祭物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76600" y="6248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R. T. Beckwith, </a:t>
            </a:r>
            <a:r>
              <a:rPr lang="en-GB" b="1" i="1">
                <a:latin typeface="Times New Roman" charset="0"/>
              </a:rPr>
              <a:t>New Bible Dictionary</a:t>
            </a:r>
            <a:r>
              <a:rPr lang="en-GB" b="1">
                <a:latin typeface="Times New Roman" charset="0"/>
              </a:rPr>
              <a:t>, 1962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533400" y="1882775"/>
            <a:ext cx="79248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GB" altLang="en-US" sz="3600" b="1" dirty="0" err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祭师把血收在盆中，将血泼在祭坛的东北和西南角，使祭坛四面都溅到血。余血倒在祭坛的底座</a:t>
            </a:r>
            <a:r>
              <a:rPr lang="en-GB" altLang="ja-JP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Times New Roman" pitchFamily="18" charset="0"/>
              <a:buNone/>
            </a:pPr>
            <a:endParaRPr lang="en-GB" altLang="en-US" sz="36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47664" y="6394154"/>
            <a:ext cx="759633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 dirty="0">
                <a:latin typeface="Times New Roman" charset="0"/>
              </a:rPr>
              <a:t>R. T. Beckwith, </a:t>
            </a:r>
            <a:r>
              <a:rPr lang="zh-CN" altLang="en-US" dirty="0"/>
              <a:t>新圣经词典</a:t>
            </a:r>
            <a:r>
              <a:rPr lang="en-US" altLang="zh-CN" dirty="0"/>
              <a:t> (</a:t>
            </a:r>
            <a:r>
              <a:rPr lang="en-GB" b="1" i="1" dirty="0">
                <a:latin typeface="Times New Roman" charset="0"/>
              </a:rPr>
              <a:t>New Bible Dictionary)</a:t>
            </a:r>
            <a:r>
              <a:rPr lang="en-GB" b="1" dirty="0">
                <a:latin typeface="Times New Roman" charset="0"/>
              </a:rPr>
              <a:t>, 1962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362200" y="228600"/>
            <a:ext cx="41910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24000"/>
                  </a:blip>
                  <a:srcRect l="35388" t="31609" r="30914" b="33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1882775"/>
            <a:ext cx="7924800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焚烧部分祭物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20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剩余祭物作祭餐由祭师和献祭人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平安祭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altLang="en-US" sz="36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或祭师和其家人，或祭师本人吃掉</a:t>
            </a:r>
            <a:r>
              <a:rPr lang="en-GB" altLang="ja-JP"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GB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276600" y="6248400"/>
            <a:ext cx="5867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R. T. Beckwith, </a:t>
            </a:r>
            <a:r>
              <a:rPr lang="en-GB" b="1" i="1">
                <a:latin typeface="Times New Roman" charset="0"/>
              </a:rPr>
              <a:t>New Bible Dictionary</a:t>
            </a:r>
            <a:r>
              <a:rPr lang="en-GB" b="1">
                <a:latin typeface="Times New Roman" charset="0"/>
              </a:rPr>
              <a:t>, 1962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362200" y="228600"/>
            <a:ext cx="41910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奉献的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式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2500"/>
              </a:spcBef>
              <a:buFont typeface="Times New Roman" pitchFamily="18" charset="0"/>
              <a:buNone/>
            </a:pP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利未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记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1-5</a:t>
            </a: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g1">
            <a:extLst>
              <a:ext uri="{FF2B5EF4-FFF2-40B4-BE49-F238E27FC236}">
                <a16:creationId xmlns:a16="http://schemas.microsoft.com/office/drawing/2014/main" id="{13832190-F460-AA4D-A24D-1C933683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C942935-F215-494A-ABDB-C2BF6D9C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08376"/>
            <a:ext cx="3352800" cy="2133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  <a:ea typeface="MS PGothic" pitchFamily="34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buClrTx/>
              <a:buSzTx/>
            </a:pPr>
            <a:r>
              <a:rPr lang="zh-CN" altLang="en-US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会幕</a:t>
            </a:r>
            <a:r>
              <a:rPr lang="zh-CN" altLang="en-US" dirty="0">
                <a:solidFill>
                  <a:schemeClr val="bg1"/>
                </a:solidFill>
              </a:rPr>
              <a:t>和院子</a:t>
            </a:r>
            <a:endParaRPr lang="en-US" altLang="en-US" sz="40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794F04-D390-E94E-85A7-2E53010B6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20574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帐幕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983BA9-1F16-1E41-AFDA-5BC3CD7DE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3400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dirty="0"/>
              <a:t>竖板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C163D42-B5AD-1B4B-B197-63F38E7F2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286000"/>
            <a:ext cx="72008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盆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9E67613-2F8F-F94E-8953-C1D34BD3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2884562"/>
            <a:ext cx="1512168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GB" altLang="en-US" b="1" dirty="0" err="1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燔祭坛</a:t>
            </a:r>
            <a:endParaRPr lang="en-US" b="1" kern="0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39CC855-51EB-964C-AFA3-34901FA84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86200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院</a:t>
            </a:r>
            <a:r>
              <a:rPr lang="zh-CN" altLang="en-US" dirty="0"/>
              <a:t>子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E31C0B1-1ACF-FC45-BAB9-429F37C1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508476"/>
            <a:ext cx="1371600" cy="533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b="1" dirty="0"/>
              <a:t>门</a:t>
            </a:r>
            <a:endParaRPr lang="en-US" b="1" kern="0" dirty="0">
              <a:solidFill>
                <a:srgbClr val="FFFFFF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0980963-3630-F948-A25F-2992B4B8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9" y="1305681"/>
            <a:ext cx="1320775" cy="533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幔幕</a:t>
            </a:r>
          </a:p>
        </p:txBody>
      </p:sp>
    </p:spTree>
    <p:extLst>
      <p:ext uri="{BB962C8B-B14F-4D97-AF65-F5344CB8AC3E}">
        <p14:creationId xmlns:p14="http://schemas.microsoft.com/office/powerpoint/2010/main" val="2435958039"/>
      </p:ext>
    </p:extLst>
  </p:cSld>
  <p:clrMapOvr>
    <a:masterClrMapping/>
  </p:clrMapOvr>
  <p:transition spd="med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DFKai-SB" charset="0"/>
              <a:ea typeface="DFKai-SB" charset="0"/>
              <a:cs typeface="DFKai-SB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1"/>
          <a:ext cx="9296400" cy="6326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4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249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敬拜者的动作</a:t>
                      </a:r>
                      <a:endParaRPr lang="en-US" sz="2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5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经文出处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1:3-17; 6:8-13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2; 6:14-23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15:1-10; </a:t>
                      </a:r>
                      <a:br>
                        <a:rPr lang="en-US" sz="1400" b="1" baseline="0" dirty="0">
                          <a:latin typeface="Arial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23</a:t>
                      </a: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3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呈献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祭物的选择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(1:3),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公羊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(1:10)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谷粒或大麦，用以下五种方法之一预备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面掺上油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香配祭坛上被烧的部分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炉子烤好的饼掺上油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铁板烤好的饼掺上油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平底锅煎好的饼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如果是</a:t>
                      </a:r>
                      <a:r>
                        <a:rPr lang="zh-CN" altLang="en-US" sz="1400" b="1" i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初熟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的，用碾过的新谷粒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342900" indent="-342900">
                        <a:buNone/>
                      </a:pP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配一只公牛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配一只公羊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配一只羊羔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––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½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注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1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欣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=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大约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公升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按手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1:4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除了以鸟为燔祭时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 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“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”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)</a:t>
                      </a:r>
                    </a:p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宰杀祭物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由敬拜者宰杀，除了鸟是由祭司所宰杀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1:15)</a:t>
                      </a:r>
                    </a:p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97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预备献祭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去皮，解体，涮洗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参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1:6, 12, 16-17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marT="45645" marB="45645" anchor="ctr"/>
                </a:tc>
                <a:tc>
                  <a:txBody>
                    <a:bodyPr/>
                    <a:lstStyle/>
                    <a:p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敬拜者通常事先预备好，祭司取出作为纪念的部分，烧在坛上。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marT="45645" marB="45645" anchor="b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T="45645" marB="4564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sp>
        <p:nvSpPr>
          <p:cNvPr id="68613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443128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1" cy="639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祭司的动作</a:t>
                      </a:r>
                      <a:endParaRPr lang="en-US" altLang="en-US" sz="28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94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血的处理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(1:5, 11)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鸟的血挤出来，流在祭坛的边上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(1:15)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祭坛上的焚化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所有的动物在祭坛上焚烧</a:t>
                      </a:r>
                      <a:r>
                        <a:rPr lang="zh-CN" altLang="en-US" sz="1400" b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(1:8-9, 12-13, 15, 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祭司取出作为纪念的部分，烧在坛上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如果是祭司本人的献祭，则全部烧在坛上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在圣所中，整个奠祭倒出来献给耶和华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28:7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祭物剩余部分的处理</a:t>
                      </a:r>
                      <a:endParaRPr lang="en-US" sz="16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祭物尸体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的处理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皮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(7:8)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祭司食用未焚烧的部分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（无）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敬拜者食用未焚烧的部分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但有一小部分留给祭司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635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鸟的嗉子和脏物除掉，丢在倒灰的地方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(1:16)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37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718830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0" cy="632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4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245">
                <a:tc rowSpan="7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敬拜者的动作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   罪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经文出处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3;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7:11-36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4:1–5:13;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6:24-30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5:14–6:7; 7:1-10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呈献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: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祭物的选择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羊羔或山羊（公或母）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(3:1, 6, 12; </a:t>
                      </a:r>
                      <a:r>
                        <a:rPr lang="zh-CN" altLang="en-US" sz="1400" b="1" kern="1200" baseline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甘心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祭则允许略有残疾的动物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, 22:23)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公牛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为祭司或全以色列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公山羊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为支派领袖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母山羊或羊羔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为平民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雏鸽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为穷人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1/10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伊法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为极贫穷的人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通常是公羊 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若是洁净了的麻风病人或玷污了的拿细耳人，则用公羊羔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按手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3:2, 8, 13 </a:t>
                      </a:r>
                      <a:br>
                        <a:rPr lang="en-US" sz="1400" b="1" dirty="0">
                          <a:latin typeface="Arial"/>
                          <a:cs typeface="Arial"/>
                        </a:rPr>
                      </a:b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罪人的身份由动物替代；或罪象征性的转移；以及愆律法性的转移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认罪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5:7) </a:t>
                      </a: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显然在按手同时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3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宰杀祭物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在圣所入口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-342900" algn="l" defTabSz="457200" rtl="0" eaLnBrk="1" latinLnBrk="0" hangingPunct="1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为祭司或全以色列，在圣所入口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pPr marL="0" indent="-342900" algn="l" defTabSz="457200" rtl="0" eaLnBrk="1" latinLnBrk="0" hangingPunct="1">
                        <a:buAutoNum type="arabicPeriod"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其他场合，则在祭坛北面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见“燔祭”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祭坛北面</a:t>
                      </a:r>
                      <a:br>
                        <a:rPr lang="en-US" sz="1400" b="1" baseline="0" dirty="0">
                          <a:latin typeface="Arial"/>
                          <a:cs typeface="Arial"/>
                        </a:rPr>
                      </a:b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7:2)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965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预备献祭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sp>
        <p:nvSpPr>
          <p:cNvPr id="70661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3590537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FF000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利未人的献祭仪式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129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400"/>
          <a:ext cx="9296401" cy="6385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4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7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祭司的动作</a:t>
                      </a:r>
                      <a:endParaRPr lang="en-US" altLang="en-US" sz="28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   罪</a:t>
                      </a:r>
                      <a:endParaRPr lang="en-US" altLang="en-US" sz="2400" b="1" kern="120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55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6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血的处理</a:t>
                      </a:r>
                      <a:endParaRPr lang="en-US" sz="14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 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(3:2, 8, 13)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根据敬拜者的位置，仪式（有时会用“弹血”而不是“洒血”）、献祭场合、或动物类型（如用鸟）会不同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用碗接血，然后洒在祭坛的四边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(7:2)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3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祭坛上的焚化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包括绵羊的“肥尾”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烧在坛上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精选的内脏烧在坛上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精选的内脏烧在坛上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祭物剩余部分的处理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祭物尸体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的处理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动物的胸脯作为“摇祭”，由祭司食用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领袖或平民将祭物尸体交与祭司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祭司收取祭物尸体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0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敬拜者的部分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在适当时间和地点，敬拜者和家人一起用餐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002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剩余部分烧掉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为祭司或全民，祭物尸体在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外面焚烧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1685" name="Text Box 85"/>
          <p:cNvSpPr txBox="1">
            <a:spLocks noChangeArrowheads="1"/>
          </p:cNvSpPr>
          <p:nvPr/>
        </p:nvSpPr>
        <p:spPr bwMode="auto">
          <a:xfrm>
            <a:off x="72390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1615886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1765" b="318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外邦人的</a:t>
            </a:r>
            <a:r>
              <a:rPr lang="ja-JP" altLang="en-GB">
                <a:latin typeface="Arial" pitchFamily="34" charset="0"/>
              </a:rPr>
              <a:t>“</a:t>
            </a:r>
            <a:r>
              <a:rPr lang="en-GB" altLang="en-US"/>
              <a:t>拯救</a:t>
            </a:r>
            <a:r>
              <a:rPr lang="ja-JP" altLang="en-GB">
                <a:latin typeface="Arial" pitchFamily="34" charset="0"/>
              </a:rPr>
              <a:t>”</a:t>
            </a:r>
            <a:endParaRPr lang="en-GB" alt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2286000" cy="68580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8229600" cy="18192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抚慰 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凭行为得救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>
                <a:effectLst/>
              </a:rPr>
              <a:t>现今现世的忧虑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458200" y="138113"/>
            <a:ext cx="63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Times New Roman" charset="0"/>
              <a:buNone/>
              <a:defRPr/>
            </a:pPr>
            <a:r>
              <a:rPr lang="en-GB" b="1">
                <a:latin typeface="Times New Roman" charset="0"/>
              </a:rPr>
              <a:t>164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457198"/>
          <a:ext cx="9296401" cy="6553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35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1.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2.  </a:t>
                      </a:r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圣殿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代下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70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, 100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只公羊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, 200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只羊羔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3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还俗</a:t>
                      </a:r>
                      <a:endParaRPr lang="en-US" altLang="en-US" sz="18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满足拿细耳人的誓约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民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6:14-17)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普通的素祭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,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献特制的无酵饼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7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洁净仪式</a:t>
                      </a:r>
                      <a:endParaRPr lang="en-US" sz="1800" b="1" dirty="0"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破约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6:9-12)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2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洁净麻风病人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14:12-20)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r>
                        <a:rPr lang="en-US" altLang="zh-CN" sz="1400" b="1" kern="1200" baseline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穷人用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斑鸠、雏鸽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704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患血漏的男人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(15:14-15)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或女人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(15:29-30)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4062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4.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生育的妇人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(12:6-8)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或斑鸠或雏鸽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2709" name="Text Box 85"/>
          <p:cNvSpPr txBox="1">
            <a:spLocks noChangeArrowheads="1"/>
          </p:cNvSpPr>
          <p:nvPr/>
        </p:nvSpPr>
        <p:spPr bwMode="auto">
          <a:xfrm>
            <a:off x="7162800" y="6211888"/>
            <a:ext cx="1981200" cy="5540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445515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080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457199"/>
          <a:ext cx="9296401" cy="651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9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     罪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1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5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Consecration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1.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29;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膏立时用公羊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公牛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特殊仪式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2. </a:t>
                      </a:r>
                      <a:r>
                        <a:rPr lang="zh-CN" altLang="en-US" sz="14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圣殿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代下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29)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许多公牛、绵羊、山羊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七只公牛、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 </a:t>
                      </a:r>
                      <a:b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七只公绵羊、</a:t>
                      </a:r>
                      <a:b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</a:b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七只羊羔、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七只公山羊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5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latin typeface="Arial"/>
                          <a:cs typeface="Arial"/>
                        </a:rPr>
                        <a:t>Decon-secration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满足拿细耳人的誓约</a:t>
                      </a:r>
                      <a:endParaRPr lang="en-US" altLang="zh-CN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(</a:t>
                      </a:r>
                      <a:r>
                        <a:rPr lang="zh-CN" altLang="en-US" sz="1400" b="1" dirty="0">
                          <a:latin typeface="Arial"/>
                          <a:cs typeface="Arial"/>
                        </a:rPr>
                        <a:t>民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6:14-17)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公绵羊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一岁母羊羔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0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/>
                          <a:cs typeface="Arial"/>
                        </a:rPr>
                        <a:t>Purification rituals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破约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6:9-12)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5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洁净麻风病人</a:t>
                      </a:r>
                      <a:r>
                        <a:rPr kumimoji="0" lang="zh-CN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altLang="zh-CN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14:12-20)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一岁母羊羔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一岁公羊羔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(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和一罗革油</a:t>
                      </a:r>
                      <a:r>
                        <a:rPr lang="en-US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56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患血漏的男人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(15:14-15)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或女人</a:t>
                      </a:r>
                      <a:r>
                        <a:rPr lang="en-US" sz="1400" b="1" baseline="0" dirty="0">
                          <a:latin typeface="Arial"/>
                          <a:cs typeface="Arial"/>
                        </a:rPr>
                        <a:t> (15:29-30)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9118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/>
                          <a:cs typeface="Arial"/>
                        </a:rPr>
                        <a:t>4. </a:t>
                      </a:r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生育的妇人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 (12:6-8)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zh-CN" altLang="en-US" sz="14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斑鸠或雏鸽</a:t>
                      </a:r>
                      <a:endParaRPr lang="en-US" altLang="en-US" sz="1400" b="1" kern="120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3733" name="Text Box 85"/>
          <p:cNvSpPr txBox="1">
            <a:spLocks noChangeArrowheads="1"/>
          </p:cNvSpPr>
          <p:nvPr/>
        </p:nvSpPr>
        <p:spPr bwMode="auto">
          <a:xfrm>
            <a:off x="7772400" y="6040438"/>
            <a:ext cx="1371600" cy="7302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1:168-69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403350" y="5584825"/>
            <a:ext cx="1152525" cy="212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>
            <a:lvl1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/>
              <a:t>有遗精的男人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1187450" y="5800725"/>
            <a:ext cx="2952750" cy="2127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Ctr="1">
            <a:spAutoFit/>
          </a:bodyPr>
          <a:lstStyle>
            <a:lvl1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800600" algn="l"/>
                <a:tab pos="5600700" algn="l"/>
              </a:tabLs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/>
              <a:t>患血漏的女人（</a:t>
            </a:r>
            <a:r>
              <a:rPr lang="en-US" altLang="zh-CN"/>
              <a:t>15</a:t>
            </a:r>
            <a:r>
              <a:rPr lang="zh-CN" altLang="en-US"/>
              <a:t>：</a:t>
            </a:r>
            <a:r>
              <a:rPr lang="en-US" altLang="zh-CN"/>
              <a:t>29-30</a:t>
            </a:r>
            <a:r>
              <a:rPr lang="zh-CN" altLang="en-US"/>
              <a:t>）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2441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-76200" y="533399"/>
          <a:ext cx="9220202" cy="632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6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72188">
                <a:tc rowSpan="5"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特殊仪式</a:t>
                      </a:r>
                      <a:endParaRPr lang="en-US" sz="2800" b="1" dirty="0">
                        <a:latin typeface="Arial"/>
                        <a:cs typeface="Arial"/>
                      </a:endParaRPr>
                    </a:p>
                  </a:txBody>
                  <a:tcPr vert="vert27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奉              献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社     区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      罪</a:t>
                      </a:r>
                      <a:endParaRPr lang="en-US" sz="2400" b="1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燔祭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奠祭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平安祭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赎罪祭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赎愆祭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7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/>
                          <a:cs typeface="Arial"/>
                        </a:rPr>
                        <a:t>Other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182563" marR="0" lvl="0" indent="-182563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1.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疑恨的素祭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民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5:15-26)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大麦面伊法十分之一，不可浇上油，也不可加上乳香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marR="0" lvl="0" indent="-1778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祭司的每日素祭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(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利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6:19-23)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细面伊法十分之一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b="1" dirty="0">
                          <a:latin typeface="Arial"/>
                          <a:cs typeface="Arial"/>
                        </a:rPr>
                        <a:t>3. </a:t>
                      </a:r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为极贫穷人的赎罪祭 </a:t>
                      </a:r>
                      <a:r>
                        <a:rPr lang="en-US" sz="1400" b="1" dirty="0">
                          <a:latin typeface="Arial"/>
                          <a:cs typeface="Arial"/>
                        </a:rPr>
                        <a:t>(5:11-13)</a:t>
                      </a:r>
                    </a:p>
                    <a:p>
                      <a:pPr marL="177800" indent="-177800"/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细面伊</a:t>
                      </a:r>
                      <a:endParaRPr lang="en-US" altLang="zh-CN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法十分</a:t>
                      </a:r>
                      <a:endParaRPr lang="en-US" altLang="zh-CN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  <a:p>
                      <a:r>
                        <a:rPr lang="zh-CN" altLang="en-US" sz="1400" b="1" kern="1200" noProof="0" dirty="0">
                          <a:solidFill>
                            <a:schemeClr val="dk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</a:rPr>
                        <a:t>之一</a:t>
                      </a:r>
                      <a:endParaRPr lang="en-US" altLang="en-US" sz="1400" b="1" kern="1200" noProof="0" dirty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4757" name="Text Box 85"/>
          <p:cNvSpPr txBox="1">
            <a:spLocks noChangeArrowheads="1"/>
          </p:cNvSpPr>
          <p:nvPr/>
        </p:nvSpPr>
        <p:spPr bwMode="auto">
          <a:xfrm>
            <a:off x="8077200" y="5618163"/>
            <a:ext cx="1066800" cy="11080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1:168-69</a:t>
            </a:r>
          </a:p>
        </p:txBody>
      </p:sp>
    </p:spTree>
    <p:extLst>
      <p:ext uri="{BB962C8B-B14F-4D97-AF65-F5344CB8AC3E}">
        <p14:creationId xmlns:p14="http://schemas.microsoft.com/office/powerpoint/2010/main" val="3724737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6096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zh-CN" altLang="en-US" sz="16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graphicFrame>
        <p:nvGraphicFramePr>
          <p:cNvPr id="75816" name="Group 40"/>
          <p:cNvGraphicFramePr>
            <a:graphicFrameLocks noGrp="1"/>
          </p:cNvGraphicFramePr>
          <p:nvPr/>
        </p:nvGraphicFramePr>
        <p:xfrm>
          <a:off x="0" y="533400"/>
          <a:ext cx="9134475" cy="6337300"/>
        </p:xfrm>
        <a:graphic>
          <a:graphicData uri="http://schemas.openxmlformats.org/drawingml/2006/table">
            <a:tbl>
              <a:tblPr/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奉              献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燔祭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素祭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奠祭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65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场合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自愿敬拜：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制定的仪式，每年举行的献祭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伴随燔祭的附加献祭，总会伴随平安祭；也可以作为穷人的赎罪祭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通常伴随燔祭或平安祭的附加献祭，而不会单单伴随赎罪祭或赎愆祭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9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独特性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完全烧在祭坛上 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微軟正黑體" charset="0"/>
                          <a:cs typeface="Arial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利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0"/>
                          <a:cs typeface="Arial" charset="0"/>
                        </a:rPr>
                        <a:t>1:9)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作为无血的献祭，常常伴着有血的献祭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酒很可能是刻意用来取代异教奠祭中的血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旧约神学要点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代表敬拜者向神的完全忠心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代表每天向神摆上，承认神恩约怜悯的果效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3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预表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基督是神的羔羊，祂的死是对神的完全忠心，并完成了神的意愿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Arial" charset="0"/>
                        </a:rPr>
                        <a:t>基督的完全包含了祂那牺牲的死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0"/>
            <a:ext cx="608013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sp>
        <p:nvSpPr>
          <p:cNvPr id="75815" name="Text Box 85"/>
          <p:cNvSpPr txBox="1">
            <a:spLocks noChangeArrowheads="1"/>
          </p:cNvSpPr>
          <p:nvPr/>
        </p:nvSpPr>
        <p:spPr bwMode="auto">
          <a:xfrm>
            <a:off x="7239000" y="6215063"/>
            <a:ext cx="1981200" cy="5476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</a:t>
            </a:r>
            <a:endParaRPr lang="en-US" altLang="zh-CN" sz="1200">
              <a:solidFill>
                <a:srgbClr val="FFFFFF"/>
              </a:solidFill>
              <a:latin typeface="微軟正黑體" charset="0"/>
              <a:ea typeface="微軟正黑體" charset="0"/>
              <a:cs typeface="微軟正黑體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943189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152400"/>
          <a:ext cx="9134475" cy="6791961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42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社     区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              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平安祭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赎罪祭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赎愆祭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375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感恩祭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感谢出乎意料的解救或祝福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个人或全国（民族）违反神的命令的误犯之罪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对神或人的亏欠，通常可以用金钱偿还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还愿祭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感谢祷告（通常包含誓言）后得到的解救或祝福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甘心祭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</a:b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表达感激与忠心，无特别感恩事项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独特性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祭物的大部分由敬拜者（和其家人）在神面前食用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见上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“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”)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献祭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(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见上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“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场合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”) 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通常包括偿金加上罚款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03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旧约神学要点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敬拜者将所吃的肉当作象征，代表守约的神是信实的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赎过、宽恕误犯之罪，无需偿还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公羊用来赎罪，同时附带给损失方的偿金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23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预表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基督的死是与神和他人和好的基础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基督的死充分地替他人赎罪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charset="0"/>
                          <a:ea typeface="微軟正黑體" charset="0"/>
                          <a:cs typeface="微軟正黑體" charset="0"/>
                        </a:rPr>
                        <a:t>基督的死偿还了罪所带来的伤害和损失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charset="0"/>
                        <a:ea typeface="微軟正黑體" charset="0"/>
                        <a:cs typeface="微軟正黑體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0180" name="Text Box 5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381000"/>
          </a:xfrm>
          <a:solidFill>
            <a:srgbClr val="000090"/>
          </a:solidFill>
        </p:spPr>
        <p:txBody>
          <a:bodyPr lIns="0" tIns="0" rIns="0" bIns="0" anchorCtr="1"/>
          <a:lstStyle/>
          <a:p>
            <a:r>
              <a:rPr kumimoji="0" lang="zh-CN" alt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DFKai-SB" charset="0"/>
                <a:ea typeface="DFKai-SB" charset="0"/>
                <a:cs typeface="DFKai-SB" charset="0"/>
              </a:rPr>
              <a:t>特殊的献祭仪式</a:t>
            </a:r>
            <a:endParaRPr kumimoji="0" lang="zh-CN" altLang="en-US" sz="1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Impact" charset="0"/>
              <a:ea typeface="SimSun" charset="0"/>
              <a:cs typeface="SimSun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8451850" y="-76200"/>
            <a:ext cx="612775" cy="40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charset="0"/>
                <a:cs typeface="SimSun" charset="0"/>
              </a:rPr>
              <a:t>130</a:t>
            </a:r>
          </a:p>
        </p:txBody>
      </p:sp>
      <p:sp>
        <p:nvSpPr>
          <p:cNvPr id="76844" name="Text Box 85"/>
          <p:cNvSpPr txBox="1">
            <a:spLocks noChangeArrowheads="1"/>
          </p:cNvSpPr>
          <p:nvPr/>
        </p:nvSpPr>
        <p:spPr bwMode="auto">
          <a:xfrm>
            <a:off x="115888" y="314325"/>
            <a:ext cx="1295400" cy="738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Times New Roman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Times New Roman" charset="0"/>
                <a:cs typeface="Times New Roman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F. Duane Lindsey, “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利未记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,”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《</a:t>
            </a:r>
            <a:r>
              <a:rPr lang="zh-CN" altLang="en-US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圣经知识注释</a:t>
            </a:r>
            <a:r>
              <a:rPr lang="en-US" altLang="zh-CN" sz="1200">
                <a:solidFill>
                  <a:srgbClr val="FFFFFF"/>
                </a:solidFill>
                <a:latin typeface="微軟正黑體" charset="0"/>
                <a:ea typeface="微軟正黑體" charset="0"/>
                <a:cs typeface="微軟正黑體" charset="0"/>
              </a:rPr>
              <a:t>》</a:t>
            </a:r>
            <a:r>
              <a:rPr lang="en-US" altLang="zh-CN" sz="1200">
                <a:solidFill>
                  <a:srgbClr val="FFFFFF"/>
                </a:solidFill>
                <a:latin typeface="Geneva" charset="0"/>
                <a:ea typeface="SimSun" charset="0"/>
                <a:cs typeface="SimSun" charset="0"/>
              </a:rPr>
              <a:t>, 1:168-69</a:t>
            </a:r>
          </a:p>
        </p:txBody>
      </p:sp>
    </p:spTree>
    <p:extLst>
      <p:ext uri="{BB962C8B-B14F-4D97-AF65-F5344CB8AC3E}">
        <p14:creationId xmlns:p14="http://schemas.microsoft.com/office/powerpoint/2010/main" val="960900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8153400" y="50800"/>
            <a:ext cx="750888" cy="825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166b</a:t>
            </a:r>
          </a:p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176b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01613"/>
            <a:ext cx="7772400" cy="663575"/>
          </a:xfrm>
          <a:solidFill>
            <a:srgbClr val="000000"/>
          </a:solidFill>
        </p:spPr>
        <p:txBody>
          <a:bodyPr lIns="92160" tIns="46080" rIns="92160" bIns="46080"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buFont typeface="Impact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>
                <a:solidFill>
                  <a:srgbClr val="FFFFFF"/>
                </a:solidFill>
                <a:latin typeface="Impact" charset="0"/>
                <a:ea typeface="SimSun" charset="0"/>
                <a:cs typeface="SimSun" charset="0"/>
              </a:rPr>
              <a:t>旧约祭祀</a:t>
            </a:r>
          </a:p>
        </p:txBody>
      </p:sp>
      <p:grpSp>
        <p:nvGrpSpPr>
          <p:cNvPr id="332804" name="Group 3"/>
          <p:cNvGrpSpPr>
            <a:grpSpLocks/>
          </p:cNvGrpSpPr>
          <p:nvPr/>
        </p:nvGrpSpPr>
        <p:grpSpPr bwMode="auto">
          <a:xfrm>
            <a:off x="9525" y="993775"/>
            <a:ext cx="9121775" cy="5859463"/>
            <a:chOff x="6" y="626"/>
            <a:chExt cx="5746" cy="3691"/>
          </a:xfrm>
        </p:grpSpPr>
        <p:grpSp>
          <p:nvGrpSpPr>
            <p:cNvPr id="332806" name="Group 4"/>
            <p:cNvGrpSpPr>
              <a:grpSpLocks/>
            </p:cNvGrpSpPr>
            <p:nvPr/>
          </p:nvGrpSpPr>
          <p:grpSpPr bwMode="auto">
            <a:xfrm>
              <a:off x="6" y="626"/>
              <a:ext cx="1435" cy="469"/>
              <a:chOff x="6" y="626"/>
              <a:chExt cx="1435" cy="469"/>
            </a:xfrm>
          </p:grpSpPr>
          <p:sp>
            <p:nvSpPr>
              <p:cNvPr id="52229" name="Rectangle 5"/>
              <p:cNvSpPr>
                <a:spLocks noChangeArrowheads="1"/>
              </p:cNvSpPr>
              <p:nvPr/>
            </p:nvSpPr>
            <p:spPr bwMode="auto">
              <a:xfrm>
                <a:off x="72" y="626"/>
                <a:ext cx="1304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名称</a:t>
                </a:r>
              </a:p>
            </p:txBody>
          </p:sp>
          <p:sp>
            <p:nvSpPr>
              <p:cNvPr id="52230" name="Rectangle 6"/>
              <p:cNvSpPr>
                <a:spLocks noChangeArrowheads="1"/>
              </p:cNvSpPr>
              <p:nvPr/>
            </p:nvSpPr>
            <p:spPr bwMode="auto">
              <a:xfrm>
                <a:off x="6" y="626"/>
                <a:ext cx="1436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7" name="Group 7"/>
            <p:cNvGrpSpPr>
              <a:grpSpLocks/>
            </p:cNvGrpSpPr>
            <p:nvPr/>
          </p:nvGrpSpPr>
          <p:grpSpPr bwMode="auto">
            <a:xfrm>
              <a:off x="1443" y="626"/>
              <a:ext cx="1434" cy="469"/>
              <a:chOff x="1443" y="626"/>
              <a:chExt cx="1434" cy="469"/>
            </a:xfrm>
          </p:grpSpPr>
          <p:sp>
            <p:nvSpPr>
              <p:cNvPr id="52232" name="Rectangle 8"/>
              <p:cNvSpPr>
                <a:spLocks noChangeArrowheads="1"/>
              </p:cNvSpPr>
              <p:nvPr/>
            </p:nvSpPr>
            <p:spPr bwMode="auto">
              <a:xfrm>
                <a:off x="1509" y="626"/>
                <a:ext cx="1303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经文</a:t>
                </a:r>
              </a:p>
            </p:txBody>
          </p:sp>
          <p:sp>
            <p:nvSpPr>
              <p:cNvPr id="52233" name="Rectangle 9"/>
              <p:cNvSpPr>
                <a:spLocks noChangeArrowheads="1"/>
              </p:cNvSpPr>
              <p:nvPr/>
            </p:nvSpPr>
            <p:spPr bwMode="auto">
              <a:xfrm>
                <a:off x="1443" y="626"/>
                <a:ext cx="1435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8" name="Group 10"/>
            <p:cNvGrpSpPr>
              <a:grpSpLocks/>
            </p:cNvGrpSpPr>
            <p:nvPr/>
          </p:nvGrpSpPr>
          <p:grpSpPr bwMode="auto">
            <a:xfrm>
              <a:off x="2879" y="626"/>
              <a:ext cx="1435" cy="469"/>
              <a:chOff x="2879" y="626"/>
              <a:chExt cx="1435" cy="469"/>
            </a:xfrm>
          </p:grpSpPr>
          <p:sp>
            <p:nvSpPr>
              <p:cNvPr id="52235" name="Rectangle 11"/>
              <p:cNvSpPr>
                <a:spLocks noChangeArrowheads="1"/>
              </p:cNvSpPr>
              <p:nvPr/>
            </p:nvSpPr>
            <p:spPr bwMode="auto">
              <a:xfrm>
                <a:off x="2945" y="626"/>
                <a:ext cx="1304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元素</a:t>
                </a:r>
              </a:p>
            </p:txBody>
          </p:sp>
          <p:sp>
            <p:nvSpPr>
              <p:cNvPr id="52236" name="Rectangle 12"/>
              <p:cNvSpPr>
                <a:spLocks noChangeArrowheads="1"/>
              </p:cNvSpPr>
              <p:nvPr/>
            </p:nvSpPr>
            <p:spPr bwMode="auto">
              <a:xfrm>
                <a:off x="2879" y="626"/>
                <a:ext cx="1436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09" name="Group 13"/>
            <p:cNvGrpSpPr>
              <a:grpSpLocks/>
            </p:cNvGrpSpPr>
            <p:nvPr/>
          </p:nvGrpSpPr>
          <p:grpSpPr bwMode="auto">
            <a:xfrm>
              <a:off x="4316" y="626"/>
              <a:ext cx="1436" cy="469"/>
              <a:chOff x="4316" y="626"/>
              <a:chExt cx="1436" cy="469"/>
            </a:xfrm>
          </p:grpSpPr>
          <p:sp>
            <p:nvSpPr>
              <p:cNvPr id="52238" name="Rectangle 14"/>
              <p:cNvSpPr>
                <a:spLocks noChangeArrowheads="1"/>
              </p:cNvSpPr>
              <p:nvPr/>
            </p:nvSpPr>
            <p:spPr bwMode="auto">
              <a:xfrm>
                <a:off x="4382" y="626"/>
                <a:ext cx="1305" cy="470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800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目的</a:t>
                </a:r>
              </a:p>
            </p:txBody>
          </p:sp>
          <p:sp>
            <p:nvSpPr>
              <p:cNvPr id="52239" name="Rectangle 15"/>
              <p:cNvSpPr>
                <a:spLocks noChangeArrowheads="1"/>
              </p:cNvSpPr>
              <p:nvPr/>
            </p:nvSpPr>
            <p:spPr bwMode="auto">
              <a:xfrm>
                <a:off x="4316" y="626"/>
                <a:ext cx="1437" cy="470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0" name="Group 16"/>
            <p:cNvGrpSpPr>
              <a:grpSpLocks/>
            </p:cNvGrpSpPr>
            <p:nvPr/>
          </p:nvGrpSpPr>
          <p:grpSpPr bwMode="auto">
            <a:xfrm>
              <a:off x="6" y="1097"/>
              <a:ext cx="1435" cy="1540"/>
              <a:chOff x="6" y="1097"/>
              <a:chExt cx="1435" cy="1540"/>
            </a:xfrm>
          </p:grpSpPr>
          <p:sp>
            <p:nvSpPr>
              <p:cNvPr id="52241" name="Rectangle 17"/>
              <p:cNvSpPr>
                <a:spLocks noChangeArrowheads="1"/>
              </p:cNvSpPr>
              <p:nvPr/>
            </p:nvSpPr>
            <p:spPr bwMode="auto">
              <a:xfrm>
                <a:off x="72" y="1097"/>
                <a:ext cx="1304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燔祭</a:t>
                </a:r>
                <a:r>
                  <a:rPr lang="en-GB" altLang="ja-JP">
                    <a:solidFill>
                      <a:srgbClr val="FFFFFF"/>
                    </a:solidFill>
                    <a:ea typeface="SimSun" pitchFamily="2" charset="-122"/>
                  </a:rPr>
                  <a:t> </a:t>
                </a:r>
                <a:endParaRPr lang="en-GB" altLang="en-US">
                  <a:solidFill>
                    <a:srgbClr val="FFFFFF"/>
                  </a:solidFill>
                  <a:ea typeface="SimSun" pitchFamily="2" charset="-122"/>
                </a:endParaRPr>
              </a:p>
            </p:txBody>
          </p:sp>
          <p:sp>
            <p:nvSpPr>
              <p:cNvPr id="52242" name="Rectangle 18"/>
              <p:cNvSpPr>
                <a:spLocks noChangeArrowheads="1"/>
              </p:cNvSpPr>
              <p:nvPr/>
            </p:nvSpPr>
            <p:spPr bwMode="auto">
              <a:xfrm>
                <a:off x="6" y="1097"/>
                <a:ext cx="1436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1" name="Group 19"/>
            <p:cNvGrpSpPr>
              <a:grpSpLocks/>
            </p:cNvGrpSpPr>
            <p:nvPr/>
          </p:nvGrpSpPr>
          <p:grpSpPr bwMode="auto">
            <a:xfrm>
              <a:off x="1443" y="1097"/>
              <a:ext cx="1434" cy="1540"/>
              <a:chOff x="1443" y="1097"/>
              <a:chExt cx="1434" cy="1540"/>
            </a:xfrm>
          </p:grpSpPr>
          <p:sp>
            <p:nvSpPr>
              <p:cNvPr id="52244" name="Rectangle 20"/>
              <p:cNvSpPr>
                <a:spLocks noChangeArrowheads="1"/>
              </p:cNvSpPr>
              <p:nvPr/>
            </p:nvSpPr>
            <p:spPr bwMode="auto">
              <a:xfrm>
                <a:off x="1509" y="1097"/>
                <a:ext cx="1303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latin typeface="Arial Narrow" pitchFamily="34" charset="0"/>
                    <a:ea typeface="SimSun" pitchFamily="2" charset="-122"/>
                  </a:rPr>
                  <a:t>利未记</a:t>
                </a:r>
                <a:r>
                  <a:rPr lang="en-GB" altLang="ja-JP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rPr>
                  <a:t> 1; 6:8-13; 8:18-21; 16:24</a:t>
                </a:r>
                <a:endParaRPr lang="en-GB" altLang="en-US" b="1">
                  <a:solidFill>
                    <a:srgbClr val="FFFFFF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  <p:sp>
            <p:nvSpPr>
              <p:cNvPr id="52245" name="Rectangle 21"/>
              <p:cNvSpPr>
                <a:spLocks noChangeArrowheads="1"/>
              </p:cNvSpPr>
              <p:nvPr/>
            </p:nvSpPr>
            <p:spPr bwMode="auto">
              <a:xfrm>
                <a:off x="1443" y="1097"/>
                <a:ext cx="1435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2" name="Group 22"/>
            <p:cNvGrpSpPr>
              <a:grpSpLocks/>
            </p:cNvGrpSpPr>
            <p:nvPr/>
          </p:nvGrpSpPr>
          <p:grpSpPr bwMode="auto">
            <a:xfrm>
              <a:off x="2879" y="1097"/>
              <a:ext cx="1435" cy="1540"/>
              <a:chOff x="2879" y="1097"/>
              <a:chExt cx="1435" cy="1540"/>
            </a:xfrm>
          </p:grpSpPr>
          <p:sp>
            <p:nvSpPr>
              <p:cNvPr id="52247" name="Rectangle 23"/>
              <p:cNvSpPr>
                <a:spLocks noChangeArrowheads="1"/>
              </p:cNvSpPr>
              <p:nvPr/>
            </p:nvSpPr>
            <p:spPr bwMode="auto">
              <a:xfrm>
                <a:off x="2945" y="1097"/>
                <a:ext cx="1304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0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牛(1：3),公的绵羊或山羊（1：10），斑鸠或是雏鸽（1：14），无瑕疵，全烧</a:t>
                </a:r>
              </a:p>
            </p:txBody>
          </p:sp>
          <p:sp>
            <p:nvSpPr>
              <p:cNvPr id="52248" name="Rectangle 24"/>
              <p:cNvSpPr>
                <a:spLocks noChangeArrowheads="1"/>
              </p:cNvSpPr>
              <p:nvPr/>
            </p:nvSpPr>
            <p:spPr bwMode="auto">
              <a:xfrm>
                <a:off x="2879" y="1097"/>
                <a:ext cx="1436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3" name="Group 25"/>
            <p:cNvGrpSpPr>
              <a:grpSpLocks/>
            </p:cNvGrpSpPr>
            <p:nvPr/>
          </p:nvGrpSpPr>
          <p:grpSpPr bwMode="auto">
            <a:xfrm>
              <a:off x="4316" y="1097"/>
              <a:ext cx="1436" cy="1540"/>
              <a:chOff x="4316" y="1097"/>
              <a:chExt cx="1436" cy="1540"/>
            </a:xfrm>
          </p:grpSpPr>
          <p:sp>
            <p:nvSpPr>
              <p:cNvPr id="52250" name="Rectangle 26"/>
              <p:cNvSpPr>
                <a:spLocks noChangeArrowheads="1"/>
              </p:cNvSpPr>
              <p:nvPr/>
            </p:nvSpPr>
            <p:spPr bwMode="auto">
              <a:xfrm>
                <a:off x="4382" y="1097"/>
                <a:ext cx="1305" cy="15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自愿的</a:t>
                </a:r>
                <a:r>
                  <a:rPr lang="en-GB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敬拜</a:t>
                </a:r>
                <a:r>
                  <a:rPr lang="en-GB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 ：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赎隐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而未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现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的罪；表示向神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的降服</a:t>
                </a:r>
                <a:endParaRPr lang="en-GB" b="1">
                  <a:solidFill>
                    <a:srgbClr val="FFFFFF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52251" name="Rectangle 27"/>
              <p:cNvSpPr>
                <a:spLocks noChangeArrowheads="1"/>
              </p:cNvSpPr>
              <p:nvPr/>
            </p:nvSpPr>
            <p:spPr bwMode="auto">
              <a:xfrm>
                <a:off x="4316" y="1097"/>
                <a:ext cx="1437" cy="15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4" name="Group 28"/>
            <p:cNvGrpSpPr>
              <a:grpSpLocks/>
            </p:cNvGrpSpPr>
            <p:nvPr/>
          </p:nvGrpSpPr>
          <p:grpSpPr bwMode="auto">
            <a:xfrm>
              <a:off x="6" y="2639"/>
              <a:ext cx="1435" cy="1678"/>
              <a:chOff x="6" y="2639"/>
              <a:chExt cx="1435" cy="1678"/>
            </a:xfrm>
          </p:grpSpPr>
          <p:sp>
            <p:nvSpPr>
              <p:cNvPr id="52253" name="Rectangle 29"/>
              <p:cNvSpPr>
                <a:spLocks noChangeArrowheads="1"/>
              </p:cNvSpPr>
              <p:nvPr/>
            </p:nvSpPr>
            <p:spPr bwMode="auto">
              <a:xfrm>
                <a:off x="72" y="2639"/>
                <a:ext cx="1304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素祭</a:t>
                </a:r>
                <a:r>
                  <a:rPr lang="en-GB" altLang="ja-JP">
                    <a:solidFill>
                      <a:srgbClr val="FFFFFF"/>
                    </a:solidFill>
                    <a:ea typeface="SimSun" pitchFamily="2" charset="-122"/>
                  </a:rPr>
                  <a:t> </a:t>
                </a:r>
                <a:endParaRPr lang="en-GB" altLang="en-US">
                  <a:solidFill>
                    <a:srgbClr val="FFFFFF"/>
                  </a:solidFill>
                  <a:ea typeface="SimSun" pitchFamily="2" charset="-122"/>
                </a:endParaRPr>
              </a:p>
            </p:txBody>
          </p:sp>
          <p:sp>
            <p:nvSpPr>
              <p:cNvPr id="52254" name="Rectangle 30"/>
              <p:cNvSpPr>
                <a:spLocks noChangeArrowheads="1"/>
              </p:cNvSpPr>
              <p:nvPr/>
            </p:nvSpPr>
            <p:spPr bwMode="auto">
              <a:xfrm>
                <a:off x="6" y="2639"/>
                <a:ext cx="1436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5" name="Group 31"/>
            <p:cNvGrpSpPr>
              <a:grpSpLocks/>
            </p:cNvGrpSpPr>
            <p:nvPr/>
          </p:nvGrpSpPr>
          <p:grpSpPr bwMode="auto">
            <a:xfrm>
              <a:off x="1443" y="2639"/>
              <a:ext cx="1434" cy="1678"/>
              <a:chOff x="1443" y="2639"/>
              <a:chExt cx="1434" cy="1678"/>
            </a:xfrm>
          </p:grpSpPr>
          <p:sp>
            <p:nvSpPr>
              <p:cNvPr id="52256" name="Rectangle 32"/>
              <p:cNvSpPr>
                <a:spLocks noChangeArrowheads="1"/>
              </p:cNvSpPr>
              <p:nvPr/>
            </p:nvSpPr>
            <p:spPr bwMode="auto">
              <a:xfrm>
                <a:off x="1509" y="2639"/>
                <a:ext cx="1303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buFont typeface="Arial Narrow" pitchFamily="34" charset="0"/>
                  <a:buNone/>
                </a:pPr>
                <a:r>
                  <a:rPr lang="en-GB" altLang="en-US" b="1">
                    <a:solidFill>
                      <a:srgbClr val="FFFFFF"/>
                    </a:solidFill>
                    <a:ea typeface="SimSun" pitchFamily="2" charset="-122"/>
                  </a:rPr>
                  <a:t>利未记</a:t>
                </a:r>
                <a:r>
                  <a:rPr lang="en-GB" altLang="ja-JP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rPr>
                  <a:t>2; 6:14-23</a:t>
                </a:r>
                <a:endParaRPr lang="en-GB" altLang="en-US" b="1">
                  <a:solidFill>
                    <a:srgbClr val="FFFFFF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  <p:sp>
            <p:nvSpPr>
              <p:cNvPr id="52257" name="Rectangle 33"/>
              <p:cNvSpPr>
                <a:spLocks noChangeArrowheads="1"/>
              </p:cNvSpPr>
              <p:nvPr/>
            </p:nvSpPr>
            <p:spPr bwMode="auto">
              <a:xfrm>
                <a:off x="1443" y="2639"/>
                <a:ext cx="1435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6" name="Group 34"/>
            <p:cNvGrpSpPr>
              <a:grpSpLocks/>
            </p:cNvGrpSpPr>
            <p:nvPr/>
          </p:nvGrpSpPr>
          <p:grpSpPr bwMode="auto">
            <a:xfrm>
              <a:off x="2879" y="2639"/>
              <a:ext cx="1435" cy="1678"/>
              <a:chOff x="2879" y="2639"/>
              <a:chExt cx="1435" cy="1678"/>
            </a:xfrm>
          </p:grpSpPr>
          <p:sp>
            <p:nvSpPr>
              <p:cNvPr id="52259" name="Rectangle 35"/>
              <p:cNvSpPr>
                <a:spLocks noChangeArrowheads="1"/>
              </p:cNvSpPr>
              <p:nvPr/>
            </p:nvSpPr>
            <p:spPr bwMode="auto">
              <a:xfrm>
                <a:off x="2945" y="2639"/>
                <a:ext cx="1304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91000"/>
                  </a:lnSpc>
                  <a:buFont typeface="Arial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0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细面加油和乳香，或是抹油的无酵薄饼，与燔祭或平安祭同献</a:t>
                </a:r>
              </a:p>
            </p:txBody>
          </p:sp>
          <p:sp>
            <p:nvSpPr>
              <p:cNvPr id="52260" name="Rectangle 36"/>
              <p:cNvSpPr>
                <a:spLocks noChangeArrowheads="1"/>
              </p:cNvSpPr>
              <p:nvPr/>
            </p:nvSpPr>
            <p:spPr bwMode="auto">
              <a:xfrm>
                <a:off x="2879" y="2639"/>
                <a:ext cx="1436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2817" name="Group 37"/>
            <p:cNvGrpSpPr>
              <a:grpSpLocks/>
            </p:cNvGrpSpPr>
            <p:nvPr/>
          </p:nvGrpSpPr>
          <p:grpSpPr bwMode="auto">
            <a:xfrm>
              <a:off x="4316" y="2639"/>
              <a:ext cx="1436" cy="1678"/>
              <a:chOff x="4316" y="2639"/>
              <a:chExt cx="1436" cy="1678"/>
            </a:xfrm>
          </p:grpSpPr>
          <p:sp>
            <p:nvSpPr>
              <p:cNvPr id="52262" name="Rectangle 38"/>
              <p:cNvSpPr>
                <a:spLocks noChangeArrowheads="1"/>
              </p:cNvSpPr>
              <p:nvPr/>
            </p:nvSpPr>
            <p:spPr bwMode="auto">
              <a:xfrm>
                <a:off x="4382" y="2639"/>
                <a:ext cx="1305" cy="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SimSun" charset="0"/>
                    <a:cs typeface="SimSun" charset="0"/>
                  </a:rPr>
                  <a:t>自愿的敬拜: 承认神的好和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rPr>
                  <a:t> 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供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应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；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华文细黑" charset="0"/>
                  </a:rPr>
                  <a:t>爱</a:t>
                </a:r>
                <a:r>
                  <a:rPr lang="en-GB" b="1">
                    <a:solidFill>
                      <a:srgbClr val="FFFFFF"/>
                    </a:solidFill>
                    <a:latin typeface="Arial Narrow" charset="0"/>
                    <a:ea typeface="ヒラギノ角ゴ Pro W3" charset="0"/>
                    <a:cs typeface="ヒラギノ角ゴ Pro W3" charset="0"/>
                  </a:rPr>
                  <a:t>慕神</a:t>
                </a:r>
                <a:endParaRPr lang="en-GB" b="1">
                  <a:solidFill>
                    <a:srgbClr val="FFFFFF"/>
                  </a:solidFill>
                  <a:latin typeface="Arial Narrow" charset="0"/>
                  <a:ea typeface="ＭＳ Ｐゴシック" charset="0"/>
                  <a:cs typeface="Times New Roman" charset="0"/>
                </a:endParaRPr>
              </a:p>
            </p:txBody>
          </p:sp>
          <p:sp>
            <p:nvSpPr>
              <p:cNvPr id="52263" name="Rectangle 39"/>
              <p:cNvSpPr>
                <a:spLocks noChangeArrowheads="1"/>
              </p:cNvSpPr>
              <p:nvPr/>
            </p:nvSpPr>
            <p:spPr bwMode="auto">
              <a:xfrm>
                <a:off x="4316" y="2639"/>
                <a:ext cx="1437" cy="1679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</p:grpSp>
      <p:sp>
        <p:nvSpPr>
          <p:cNvPr id="52264" name="Text Box 40"/>
          <p:cNvSpPr txBox="1">
            <a:spLocks noChangeArrowheads="1"/>
          </p:cNvSpPr>
          <p:nvPr/>
        </p:nvSpPr>
        <p:spPr bwMode="auto">
          <a:xfrm>
            <a:off x="-101600" y="6550025"/>
            <a:ext cx="4268788" cy="3063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i="1">
                <a:ea typeface="SimSun" charset="0"/>
                <a:cs typeface="SimSun" charset="0"/>
              </a:rPr>
              <a:t>The Bible Visual Resource Book</a:t>
            </a:r>
            <a:r>
              <a:rPr lang="en-GB" sz="2000">
                <a:ea typeface="SimSun" charset="0"/>
                <a:cs typeface="SimSun" charset="0"/>
              </a:rPr>
              <a:t>, 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01613"/>
            <a:ext cx="7772400" cy="663575"/>
          </a:xfrm>
          <a:solidFill>
            <a:srgbClr val="00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>
                <a:solidFill>
                  <a:srgbClr val="FFFFFF"/>
                </a:solidFill>
                <a:latin typeface="Impact" charset="0"/>
                <a:ea typeface="SimSun" charset="0"/>
                <a:cs typeface="SimSun" charset="0"/>
              </a:rPr>
              <a:t>旧约献祭</a:t>
            </a:r>
          </a:p>
        </p:txBody>
      </p:sp>
      <p:grpSp>
        <p:nvGrpSpPr>
          <p:cNvPr id="334851" name="Group 2"/>
          <p:cNvGrpSpPr>
            <a:grpSpLocks/>
          </p:cNvGrpSpPr>
          <p:nvPr/>
        </p:nvGrpSpPr>
        <p:grpSpPr bwMode="auto">
          <a:xfrm>
            <a:off x="20638" y="995363"/>
            <a:ext cx="9121775" cy="5861050"/>
            <a:chOff x="13" y="627"/>
            <a:chExt cx="5746" cy="3692"/>
          </a:xfrm>
        </p:grpSpPr>
        <p:grpSp>
          <p:nvGrpSpPr>
            <p:cNvPr id="334854" name="Group 3"/>
            <p:cNvGrpSpPr>
              <a:grpSpLocks/>
            </p:cNvGrpSpPr>
            <p:nvPr/>
          </p:nvGrpSpPr>
          <p:grpSpPr bwMode="auto">
            <a:xfrm>
              <a:off x="13" y="627"/>
              <a:ext cx="1435" cy="340"/>
              <a:chOff x="13" y="627"/>
              <a:chExt cx="1435" cy="340"/>
            </a:xfrm>
          </p:grpSpPr>
          <p:sp>
            <p:nvSpPr>
              <p:cNvPr id="53252" name="Rectangle 4"/>
              <p:cNvSpPr>
                <a:spLocks noChangeArrowheads="1"/>
              </p:cNvSpPr>
              <p:nvPr/>
            </p:nvSpPr>
            <p:spPr bwMode="auto">
              <a:xfrm>
                <a:off x="79" y="627"/>
                <a:ext cx="1304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名称</a:t>
                </a:r>
              </a:p>
            </p:txBody>
          </p:sp>
          <p:sp>
            <p:nvSpPr>
              <p:cNvPr id="53253" name="Rectangle 5"/>
              <p:cNvSpPr>
                <a:spLocks noChangeArrowheads="1"/>
              </p:cNvSpPr>
              <p:nvPr/>
            </p:nvSpPr>
            <p:spPr bwMode="auto">
              <a:xfrm>
                <a:off x="13" y="627"/>
                <a:ext cx="1436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5" name="Group 6"/>
            <p:cNvGrpSpPr>
              <a:grpSpLocks/>
            </p:cNvGrpSpPr>
            <p:nvPr/>
          </p:nvGrpSpPr>
          <p:grpSpPr bwMode="auto">
            <a:xfrm>
              <a:off x="1450" y="627"/>
              <a:ext cx="1434" cy="340"/>
              <a:chOff x="1450" y="627"/>
              <a:chExt cx="1434" cy="340"/>
            </a:xfrm>
          </p:grpSpPr>
          <p:sp>
            <p:nvSpPr>
              <p:cNvPr id="53255" name="Rectangle 7"/>
              <p:cNvSpPr>
                <a:spLocks noChangeArrowheads="1"/>
              </p:cNvSpPr>
              <p:nvPr/>
            </p:nvSpPr>
            <p:spPr bwMode="auto">
              <a:xfrm>
                <a:off x="1516" y="627"/>
                <a:ext cx="1303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经文</a:t>
                </a:r>
              </a:p>
            </p:txBody>
          </p:sp>
          <p:sp>
            <p:nvSpPr>
              <p:cNvPr id="53256" name="Rectangle 8"/>
              <p:cNvSpPr>
                <a:spLocks noChangeArrowheads="1"/>
              </p:cNvSpPr>
              <p:nvPr/>
            </p:nvSpPr>
            <p:spPr bwMode="auto">
              <a:xfrm>
                <a:off x="1450" y="627"/>
                <a:ext cx="1435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6" name="Group 9"/>
            <p:cNvGrpSpPr>
              <a:grpSpLocks/>
            </p:cNvGrpSpPr>
            <p:nvPr/>
          </p:nvGrpSpPr>
          <p:grpSpPr bwMode="auto">
            <a:xfrm>
              <a:off x="2886" y="627"/>
              <a:ext cx="1435" cy="340"/>
              <a:chOff x="2886" y="627"/>
              <a:chExt cx="1435" cy="340"/>
            </a:xfrm>
          </p:grpSpPr>
          <p:sp>
            <p:nvSpPr>
              <p:cNvPr id="53258" name="Rectangle 10"/>
              <p:cNvSpPr>
                <a:spLocks noChangeArrowheads="1"/>
              </p:cNvSpPr>
              <p:nvPr/>
            </p:nvSpPr>
            <p:spPr bwMode="auto">
              <a:xfrm>
                <a:off x="2952" y="627"/>
                <a:ext cx="1304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元素</a:t>
                </a:r>
              </a:p>
            </p:txBody>
          </p:sp>
          <p:sp>
            <p:nvSpPr>
              <p:cNvPr id="53259" name="Rectangle 11"/>
              <p:cNvSpPr>
                <a:spLocks noChangeArrowheads="1"/>
              </p:cNvSpPr>
              <p:nvPr/>
            </p:nvSpPr>
            <p:spPr bwMode="auto">
              <a:xfrm>
                <a:off x="2886" y="627"/>
                <a:ext cx="1436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7" name="Group 12"/>
            <p:cNvGrpSpPr>
              <a:grpSpLocks/>
            </p:cNvGrpSpPr>
            <p:nvPr/>
          </p:nvGrpSpPr>
          <p:grpSpPr bwMode="auto">
            <a:xfrm>
              <a:off x="4323" y="627"/>
              <a:ext cx="1436" cy="340"/>
              <a:chOff x="4323" y="627"/>
              <a:chExt cx="1436" cy="340"/>
            </a:xfrm>
          </p:grpSpPr>
          <p:sp>
            <p:nvSpPr>
              <p:cNvPr id="53261" name="Rectangle 13"/>
              <p:cNvSpPr>
                <a:spLocks noChangeArrowheads="1"/>
              </p:cNvSpPr>
              <p:nvPr/>
            </p:nvSpPr>
            <p:spPr bwMode="auto">
              <a:xfrm>
                <a:off x="4389" y="627"/>
                <a:ext cx="1305" cy="341"/>
              </a:xfrm>
              <a:prstGeom prst="rect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/>
              <a:p>
                <a:pPr algn="ctr">
                  <a:lnSpc>
                    <a:spcPct val="100000"/>
                  </a:lnSpc>
                  <a:buFont typeface="Arial Narrow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600" b="1">
                    <a:solidFill>
                      <a:srgbClr val="FFFFFF"/>
                    </a:solidFill>
                    <a:latin typeface="Arial" charset="0"/>
                    <a:ea typeface="SimSun" charset="0"/>
                    <a:cs typeface="SimSun" charset="0"/>
                  </a:rPr>
                  <a:t>目的</a:t>
                </a:r>
              </a:p>
            </p:txBody>
          </p:sp>
          <p:sp>
            <p:nvSpPr>
              <p:cNvPr id="53262" name="Rectangle 14"/>
              <p:cNvSpPr>
                <a:spLocks noChangeArrowheads="1"/>
              </p:cNvSpPr>
              <p:nvPr/>
            </p:nvSpPr>
            <p:spPr bwMode="auto">
              <a:xfrm>
                <a:off x="4323" y="627"/>
                <a:ext cx="1437" cy="341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89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Arial" pitchFamily="34" charset="0"/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</p:grpSp>
        <p:grpSp>
          <p:nvGrpSpPr>
            <p:cNvPr id="334858" name="Group 15"/>
            <p:cNvGrpSpPr>
              <a:grpSpLocks/>
            </p:cNvGrpSpPr>
            <p:nvPr/>
          </p:nvGrpSpPr>
          <p:grpSpPr bwMode="auto">
            <a:xfrm>
              <a:off x="13" y="967"/>
              <a:ext cx="5746" cy="3352"/>
              <a:chOff x="13" y="967"/>
              <a:chExt cx="5746" cy="3352"/>
            </a:xfrm>
          </p:grpSpPr>
          <p:grpSp>
            <p:nvGrpSpPr>
              <p:cNvPr id="334859" name="Group 16"/>
              <p:cNvGrpSpPr>
                <a:grpSpLocks/>
              </p:cNvGrpSpPr>
              <p:nvPr/>
            </p:nvGrpSpPr>
            <p:grpSpPr bwMode="auto">
              <a:xfrm>
                <a:off x="13" y="967"/>
                <a:ext cx="1435" cy="824"/>
                <a:chOff x="13" y="967"/>
                <a:chExt cx="1435" cy="824"/>
              </a:xfrm>
            </p:grpSpPr>
            <p:sp>
              <p:nvSpPr>
                <p:cNvPr id="53265" name="Rectangle 17"/>
                <p:cNvSpPr>
                  <a:spLocks noChangeArrowheads="1"/>
                </p:cNvSpPr>
                <p:nvPr/>
              </p:nvSpPr>
              <p:spPr bwMode="auto">
                <a:xfrm>
                  <a:off x="79" y="967"/>
                  <a:ext cx="1304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平安祭</a:t>
                  </a:r>
                </a:p>
              </p:txBody>
            </p:sp>
            <p:sp>
              <p:nvSpPr>
                <p:cNvPr id="53266" name="Rectangle 18"/>
                <p:cNvSpPr>
                  <a:spLocks noChangeArrowheads="1"/>
                </p:cNvSpPr>
                <p:nvPr/>
              </p:nvSpPr>
              <p:spPr bwMode="auto">
                <a:xfrm>
                  <a:off x="13" y="967"/>
                  <a:ext cx="1436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0" name="Group 19"/>
              <p:cNvGrpSpPr>
                <a:grpSpLocks/>
              </p:cNvGrpSpPr>
              <p:nvPr/>
            </p:nvGrpSpPr>
            <p:grpSpPr bwMode="auto">
              <a:xfrm>
                <a:off x="1450" y="967"/>
                <a:ext cx="1434" cy="824"/>
                <a:chOff x="1450" y="967"/>
                <a:chExt cx="1434" cy="824"/>
              </a:xfrm>
            </p:grpSpPr>
            <p:sp>
              <p:nvSpPr>
                <p:cNvPr id="53268" name="Rectangle 20"/>
                <p:cNvSpPr>
                  <a:spLocks noChangeArrowheads="1"/>
                </p:cNvSpPr>
                <p:nvPr/>
              </p:nvSpPr>
              <p:spPr bwMode="auto">
                <a:xfrm>
                  <a:off x="1516" y="967"/>
                  <a:ext cx="1303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利未记3;7:11-36</a:t>
                  </a:r>
                </a:p>
              </p:txBody>
            </p:sp>
            <p:sp>
              <p:nvSpPr>
                <p:cNvPr id="53269" name="Rectangle 21"/>
                <p:cNvSpPr>
                  <a:spLocks noChangeArrowheads="1"/>
                </p:cNvSpPr>
                <p:nvPr/>
              </p:nvSpPr>
              <p:spPr bwMode="auto">
                <a:xfrm>
                  <a:off x="1450" y="967"/>
                  <a:ext cx="1435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1" name="Group 22"/>
              <p:cNvGrpSpPr>
                <a:grpSpLocks/>
              </p:cNvGrpSpPr>
              <p:nvPr/>
            </p:nvGrpSpPr>
            <p:grpSpPr bwMode="auto">
              <a:xfrm>
                <a:off x="2886" y="967"/>
                <a:ext cx="1435" cy="824"/>
                <a:chOff x="2886" y="967"/>
                <a:chExt cx="1435" cy="824"/>
              </a:xfrm>
            </p:grpSpPr>
            <p:sp>
              <p:nvSpPr>
                <p:cNvPr id="53271" name="Rectangle 23"/>
                <p:cNvSpPr>
                  <a:spLocks noChangeArrowheads="1"/>
                </p:cNvSpPr>
                <p:nvPr/>
              </p:nvSpPr>
              <p:spPr bwMode="auto">
                <a:xfrm>
                  <a:off x="2952" y="967"/>
                  <a:ext cx="1304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91000"/>
                    </a:lnSpc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牛，羊羔或山羊，公的或母的（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3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1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，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6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，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12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）（允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许</a:t>
                  </a:r>
                  <a:r>
                    <a:rPr lang="en-GB" sz="20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小的瑕）</a:t>
                  </a:r>
                  <a:endParaRPr lang="en-GB" sz="20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72" name="Rectangle 24"/>
                <p:cNvSpPr>
                  <a:spLocks noChangeArrowheads="1"/>
                </p:cNvSpPr>
                <p:nvPr/>
              </p:nvSpPr>
              <p:spPr bwMode="auto">
                <a:xfrm>
                  <a:off x="2886" y="967"/>
                  <a:ext cx="1436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2" name="Group 25"/>
              <p:cNvGrpSpPr>
                <a:grpSpLocks/>
              </p:cNvGrpSpPr>
              <p:nvPr/>
            </p:nvGrpSpPr>
            <p:grpSpPr bwMode="auto">
              <a:xfrm>
                <a:off x="4323" y="967"/>
                <a:ext cx="1436" cy="824"/>
                <a:chOff x="4323" y="967"/>
                <a:chExt cx="1436" cy="824"/>
              </a:xfrm>
            </p:grpSpPr>
            <p:sp>
              <p:nvSpPr>
                <p:cNvPr id="53274" name="Rectangle 26"/>
                <p:cNvSpPr>
                  <a:spLocks noChangeArrowheads="1"/>
                </p:cNvSpPr>
                <p:nvPr/>
              </p:nvSpPr>
              <p:spPr bwMode="auto">
                <a:xfrm>
                  <a:off x="4389" y="967"/>
                  <a:ext cx="1305" cy="8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buFont typeface="Arial Narrow" pitchFamily="34" charset="0"/>
                    <a:buNone/>
                  </a:pP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自愿：以一起</a:t>
                  </a: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进</a:t>
                  </a:r>
                  <a:r>
                    <a:rPr lang="en-GB" altLang="en-US" b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食感恩</a:t>
                  </a:r>
                  <a:r>
                    <a:rPr lang="en-GB" altLang="ja-JP" b="1">
                      <a:solidFill>
                        <a:srgbClr val="FFFFFF"/>
                      </a:solidFill>
                      <a:latin typeface="Arial Narrow" pitchFamily="34" charset="0"/>
                      <a:cs typeface="Times New Roman" pitchFamily="18" charset="0"/>
                    </a:rPr>
                    <a:t> </a:t>
                  </a:r>
                  <a:endParaRPr lang="en-GB" altLang="en-US" b="1">
                    <a:solidFill>
                      <a:srgbClr val="FFFFFF"/>
                    </a:solidFill>
                    <a:latin typeface="Arial Narrow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3275" name="Rectangle 27"/>
                <p:cNvSpPr>
                  <a:spLocks noChangeArrowheads="1"/>
                </p:cNvSpPr>
                <p:nvPr/>
              </p:nvSpPr>
              <p:spPr bwMode="auto">
                <a:xfrm>
                  <a:off x="4323" y="967"/>
                  <a:ext cx="1437" cy="8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3" name="Group 28"/>
              <p:cNvGrpSpPr>
                <a:grpSpLocks/>
              </p:cNvGrpSpPr>
              <p:nvPr/>
            </p:nvGrpSpPr>
            <p:grpSpPr bwMode="auto">
              <a:xfrm>
                <a:off x="13" y="1793"/>
                <a:ext cx="1435" cy="1505"/>
                <a:chOff x="13" y="1793"/>
                <a:chExt cx="1435" cy="1505"/>
              </a:xfrm>
            </p:grpSpPr>
            <p:sp>
              <p:nvSpPr>
                <p:cNvPr id="53277" name="Rectangle 29"/>
                <p:cNvSpPr>
                  <a:spLocks noChangeArrowheads="1"/>
                </p:cNvSpPr>
                <p:nvPr/>
              </p:nvSpPr>
              <p:spPr bwMode="auto">
                <a:xfrm>
                  <a:off x="79" y="1793"/>
                  <a:ext cx="1304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赎罪祭</a:t>
                  </a:r>
                </a:p>
              </p:txBody>
            </p:sp>
            <p:sp>
              <p:nvSpPr>
                <p:cNvPr id="53278" name="Rectangle 30"/>
                <p:cNvSpPr>
                  <a:spLocks noChangeArrowheads="1"/>
                </p:cNvSpPr>
                <p:nvPr/>
              </p:nvSpPr>
              <p:spPr bwMode="auto">
                <a:xfrm>
                  <a:off x="13" y="1793"/>
                  <a:ext cx="1436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4" name="Group 31"/>
              <p:cNvGrpSpPr>
                <a:grpSpLocks/>
              </p:cNvGrpSpPr>
              <p:nvPr/>
            </p:nvGrpSpPr>
            <p:grpSpPr bwMode="auto">
              <a:xfrm>
                <a:off x="1450" y="1793"/>
                <a:ext cx="1434" cy="1505"/>
                <a:chOff x="1450" y="1793"/>
                <a:chExt cx="1434" cy="1505"/>
              </a:xfrm>
            </p:grpSpPr>
            <p:sp>
              <p:nvSpPr>
                <p:cNvPr id="53280" name="Rectangle 32"/>
                <p:cNvSpPr>
                  <a:spLocks noChangeArrowheads="1"/>
                </p:cNvSpPr>
                <p:nvPr/>
              </p:nvSpPr>
              <p:spPr bwMode="auto">
                <a:xfrm>
                  <a:off x="1516" y="1793"/>
                  <a:ext cx="1303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 dirty="0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利未记4：1-5：13；6：24-30）</a:t>
                  </a:r>
                </a:p>
              </p:txBody>
            </p:sp>
            <p:sp>
              <p:nvSpPr>
                <p:cNvPr id="53281" name="Rectangle 33"/>
                <p:cNvSpPr>
                  <a:spLocks noChangeArrowheads="1"/>
                </p:cNvSpPr>
                <p:nvPr/>
              </p:nvSpPr>
              <p:spPr bwMode="auto">
                <a:xfrm>
                  <a:off x="1450" y="1793"/>
                  <a:ext cx="1435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5" name="Group 34"/>
              <p:cNvGrpSpPr>
                <a:grpSpLocks/>
              </p:cNvGrpSpPr>
              <p:nvPr/>
            </p:nvGrpSpPr>
            <p:grpSpPr bwMode="auto">
              <a:xfrm>
                <a:off x="2886" y="1793"/>
                <a:ext cx="1435" cy="1505"/>
                <a:chOff x="2886" y="1793"/>
                <a:chExt cx="1435" cy="1505"/>
              </a:xfrm>
            </p:grpSpPr>
            <p:sp>
              <p:nvSpPr>
                <p:cNvPr id="53283" name="Rectangle 35"/>
                <p:cNvSpPr>
                  <a:spLocks noChangeArrowheads="1"/>
                </p:cNvSpPr>
                <p:nvPr/>
              </p:nvSpPr>
              <p:spPr bwMode="auto">
                <a:xfrm>
                  <a:off x="2952" y="1793"/>
                  <a:ext cx="1304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>
                    <a:lnSpc>
                      <a:spcPct val="91000"/>
                    </a:lnSpc>
                  </a:pP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公牛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犊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（祭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或全会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latin typeface="Arial Narrow" pitchFamily="34" charset="0"/>
                      <a:ea typeface="华文细黑" pitchFamily="-84" charset="-122"/>
                    </a:rPr>
                    <a:t>众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latin typeface="Arial Narrow" pitchFamily="34" charset="0"/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latin typeface="Arial Narrow" pitchFamily="34" charset="0"/>
                      <a:cs typeface="Times New Roman" pitchFamily="18" charset="0"/>
                    </a:rPr>
                    <a:t>;</a:t>
                  </a:r>
                </a:p>
                <a:p>
                  <a:pPr>
                    <a:lnSpc>
                      <a:spcPct val="100000"/>
                    </a:lnSpc>
                    <a:buClr>
                      <a:srgbClr val="000000"/>
                    </a:buClr>
                    <a:buSzPct val="45000"/>
                    <a:buFont typeface="Wingdings" pitchFamily="2" charset="2"/>
                    <a:buNone/>
                  </a:pP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公山羊（官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长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cs typeface="Arial" pitchFamily="34" charset="0"/>
                    </a:rPr>
                    <a:t>;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母山羊或羊羔（百姓）斑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鸠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或是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雏鸽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穷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人</a:t>
                  </a:r>
                  <a:r>
                    <a:rPr lang="en-GB" altLang="en-US" sz="1800" b="1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r>
                    <a:rPr lang="en-GB" altLang="ja-JP" sz="1800" b="1" dirty="0">
                      <a:solidFill>
                        <a:srgbClr val="FFFFFF"/>
                      </a:solidFill>
                      <a:cs typeface="Arial" pitchFamily="34" charset="0"/>
                    </a:rPr>
                    <a:t>;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细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面伊法十分之一（很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华文细黑" pitchFamily="-84" charset="-122"/>
                    </a:rPr>
                    <a:t>穷</a:t>
                  </a:r>
                  <a:r>
                    <a:rPr lang="en-GB" altLang="en-US" sz="1800" b="1" dirty="0" err="1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的人</a:t>
                  </a:r>
                  <a:r>
                    <a:rPr lang="en-GB" altLang="en-US" sz="1800" dirty="0">
                      <a:solidFill>
                        <a:srgbClr val="FFFFFF"/>
                      </a:solidFill>
                      <a:ea typeface="ヒラギノ角ゴ Pro W3" pitchFamily="-84" charset="-128"/>
                    </a:rPr>
                    <a:t>）</a:t>
                  </a:r>
                  <a:endParaRPr lang="en-GB" altLang="en-US" sz="180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3284" name="Rectangle 36"/>
                <p:cNvSpPr>
                  <a:spLocks noChangeArrowheads="1"/>
                </p:cNvSpPr>
                <p:nvPr/>
              </p:nvSpPr>
              <p:spPr bwMode="auto">
                <a:xfrm>
                  <a:off x="2886" y="1793"/>
                  <a:ext cx="1436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6" name="Group 37"/>
              <p:cNvGrpSpPr>
                <a:grpSpLocks/>
              </p:cNvGrpSpPr>
              <p:nvPr/>
            </p:nvGrpSpPr>
            <p:grpSpPr bwMode="auto">
              <a:xfrm>
                <a:off x="4323" y="1793"/>
                <a:ext cx="1436" cy="1505"/>
                <a:chOff x="4323" y="1793"/>
                <a:chExt cx="1436" cy="1505"/>
              </a:xfrm>
            </p:grpSpPr>
            <p:sp>
              <p:nvSpPr>
                <p:cNvPr id="53286" name="Rectangle 38"/>
                <p:cNvSpPr>
                  <a:spLocks noChangeArrowheads="1"/>
                </p:cNvSpPr>
                <p:nvPr/>
              </p:nvSpPr>
              <p:spPr bwMode="auto">
                <a:xfrm>
                  <a:off x="4389" y="1793"/>
                  <a:ext cx="1305" cy="15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必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须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赎隐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而未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现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的罪；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认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罪，赦免和洁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净</a:t>
                  </a:r>
                  <a:endPara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87" name="Rectangle 39"/>
                <p:cNvSpPr>
                  <a:spLocks noChangeArrowheads="1"/>
                </p:cNvSpPr>
                <p:nvPr/>
              </p:nvSpPr>
              <p:spPr bwMode="auto">
                <a:xfrm>
                  <a:off x="4323" y="1793"/>
                  <a:ext cx="1437" cy="150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7" name="Group 40"/>
              <p:cNvGrpSpPr>
                <a:grpSpLocks/>
              </p:cNvGrpSpPr>
              <p:nvPr/>
            </p:nvGrpSpPr>
            <p:grpSpPr bwMode="auto">
              <a:xfrm>
                <a:off x="13" y="3300"/>
                <a:ext cx="1435" cy="1019"/>
                <a:chOff x="13" y="3300"/>
                <a:chExt cx="1435" cy="1019"/>
              </a:xfrm>
            </p:grpSpPr>
            <p:sp>
              <p:nvSpPr>
                <p:cNvPr id="53289" name="Rectangle 41"/>
                <p:cNvSpPr>
                  <a:spLocks noChangeArrowheads="1"/>
                </p:cNvSpPr>
                <p:nvPr/>
              </p:nvSpPr>
              <p:spPr bwMode="auto">
                <a:xfrm>
                  <a:off x="79" y="3300"/>
                  <a:ext cx="1304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赎愆祭</a:t>
                  </a:r>
                </a:p>
              </p:txBody>
            </p:sp>
            <p:sp>
              <p:nvSpPr>
                <p:cNvPr id="53290" name="Rectangle 42"/>
                <p:cNvSpPr>
                  <a:spLocks noChangeArrowheads="1"/>
                </p:cNvSpPr>
                <p:nvPr/>
              </p:nvSpPr>
              <p:spPr bwMode="auto">
                <a:xfrm>
                  <a:off x="13" y="3300"/>
                  <a:ext cx="1436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8" name="Group 43"/>
              <p:cNvGrpSpPr>
                <a:grpSpLocks/>
              </p:cNvGrpSpPr>
              <p:nvPr/>
            </p:nvGrpSpPr>
            <p:grpSpPr bwMode="auto">
              <a:xfrm>
                <a:off x="1450" y="3300"/>
                <a:ext cx="1434" cy="1019"/>
                <a:chOff x="1450" y="3300"/>
                <a:chExt cx="1434" cy="1019"/>
              </a:xfrm>
            </p:grpSpPr>
            <p:sp>
              <p:nvSpPr>
                <p:cNvPr id="53292" name="Rectangle 44"/>
                <p:cNvSpPr>
                  <a:spLocks noChangeArrowheads="1"/>
                </p:cNvSpPr>
                <p:nvPr/>
              </p:nvSpPr>
              <p:spPr bwMode="auto">
                <a:xfrm>
                  <a:off x="1516" y="3300"/>
                  <a:ext cx="1303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" charset="0"/>
                      <a:ea typeface="SimSun" charset="0"/>
                      <a:cs typeface="SimSun" charset="0"/>
                    </a:rPr>
                    <a:t>利未记5：14-6：7；7：1-10</a:t>
                  </a:r>
                </a:p>
              </p:txBody>
            </p:sp>
            <p:sp>
              <p:nvSpPr>
                <p:cNvPr id="53293" name="Rectangle 45"/>
                <p:cNvSpPr>
                  <a:spLocks noChangeArrowheads="1"/>
                </p:cNvSpPr>
                <p:nvPr/>
              </p:nvSpPr>
              <p:spPr bwMode="auto">
                <a:xfrm>
                  <a:off x="1450" y="3300"/>
                  <a:ext cx="1435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69" name="Group 46"/>
              <p:cNvGrpSpPr>
                <a:grpSpLocks/>
              </p:cNvGrpSpPr>
              <p:nvPr/>
            </p:nvGrpSpPr>
            <p:grpSpPr bwMode="auto">
              <a:xfrm>
                <a:off x="2886" y="3300"/>
                <a:ext cx="1435" cy="1019"/>
                <a:chOff x="2886" y="3300"/>
                <a:chExt cx="1435" cy="1019"/>
              </a:xfrm>
            </p:grpSpPr>
            <p:sp>
              <p:nvSpPr>
                <p:cNvPr id="532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952" y="3300"/>
                  <a:ext cx="1304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>
                    <a:lnSpc>
                      <a:spcPct val="91000"/>
                    </a:lnSpc>
                    <a:buFont typeface="Arial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sz="1800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没有瑕疵的羊羔或山羊</a:t>
                  </a:r>
                  <a:endParaRPr lang="en-GB" sz="1800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96" name="Rectangle 48"/>
                <p:cNvSpPr>
                  <a:spLocks noChangeArrowheads="1"/>
                </p:cNvSpPr>
                <p:nvPr/>
              </p:nvSpPr>
              <p:spPr bwMode="auto">
                <a:xfrm>
                  <a:off x="2886" y="3300"/>
                  <a:ext cx="1436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  <p:grpSp>
            <p:nvGrpSpPr>
              <p:cNvPr id="334870" name="Group 49"/>
              <p:cNvGrpSpPr>
                <a:grpSpLocks/>
              </p:cNvGrpSpPr>
              <p:nvPr/>
            </p:nvGrpSpPr>
            <p:grpSpPr bwMode="auto">
              <a:xfrm>
                <a:off x="4323" y="3300"/>
                <a:ext cx="1436" cy="1019"/>
                <a:chOff x="4323" y="3300"/>
                <a:chExt cx="1436" cy="1019"/>
              </a:xfrm>
            </p:grpSpPr>
            <p:sp>
              <p:nvSpPr>
                <p:cNvPr id="53298" name="Rectangle 50"/>
                <p:cNvSpPr>
                  <a:spLocks noChangeArrowheads="1"/>
                </p:cNvSpPr>
                <p:nvPr/>
              </p:nvSpPr>
              <p:spPr bwMode="auto">
                <a:xfrm>
                  <a:off x="4389" y="3300"/>
                  <a:ext cx="1305" cy="10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/>
                <a:p>
                  <a:pPr algn="ctr">
                    <a:lnSpc>
                      <a:spcPct val="100000"/>
                    </a:lnSpc>
                    <a:buFont typeface="Arial Narrow" charset="0"/>
                    <a:buNone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/>
                  </a:pP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必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须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：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赎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干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ＭＳ Ｐゴシック" charset="0"/>
                      <a:cs typeface="Times New Roman" charset="0"/>
                    </a:rPr>
                    <a:t> 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犯耶和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华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ヒラギノ角ゴ Pro W3" charset="0"/>
                      <a:cs typeface="ヒラギノ角ゴ Pro W3" charset="0"/>
                    </a:rPr>
                    <a:t>或他人的罪，通常附</a:t>
                  </a:r>
                  <a:r>
                    <a:rPr lang="en-GB" b="1">
                      <a:solidFill>
                        <a:srgbClr val="FFFFFF"/>
                      </a:solidFill>
                      <a:latin typeface="Arial Narrow" charset="0"/>
                      <a:ea typeface="华文细黑" charset="0"/>
                    </a:rPr>
                    <a:t>带赔偿</a:t>
                  </a:r>
                  <a:endParaRPr lang="en-GB" b="1">
                    <a:solidFill>
                      <a:srgbClr val="FFFFFF"/>
                    </a:solidFill>
                    <a:latin typeface="Arial Narrow" charset="0"/>
                    <a:ea typeface="ＭＳ Ｐゴシック" charset="0"/>
                    <a:cs typeface="Times New Roman" charset="0"/>
                  </a:endParaRPr>
                </a:p>
              </p:txBody>
            </p:sp>
            <p:sp>
              <p:nvSpPr>
                <p:cNvPr id="53299" name="Rectangle 51"/>
                <p:cNvSpPr>
                  <a:spLocks noChangeArrowheads="1"/>
                </p:cNvSpPr>
                <p:nvPr/>
              </p:nvSpPr>
              <p:spPr bwMode="auto">
                <a:xfrm>
                  <a:off x="4323" y="3300"/>
                  <a:ext cx="1437" cy="1020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49263" eaLnBrk="0" fontAlgn="base" hangingPunct="0">
                    <a:lnSpc>
                      <a:spcPct val="89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FFFF"/>
                    </a:buClr>
                    <a:buSzPct val="100000"/>
                    <a:buFont typeface="Arial" pitchFamily="34" charset="0"/>
                    <a:defRPr sz="24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endParaRPr lang="en-US" altLang="en-US" sz="1800"/>
                </a:p>
              </p:txBody>
            </p:sp>
          </p:grpSp>
        </p:grpSp>
      </p:grpSp>
      <p:sp>
        <p:nvSpPr>
          <p:cNvPr id="53300" name="Text Box 52"/>
          <p:cNvSpPr txBox="1">
            <a:spLocks noChangeArrowheads="1"/>
          </p:cNvSpPr>
          <p:nvPr/>
        </p:nvSpPr>
        <p:spPr bwMode="auto">
          <a:xfrm>
            <a:off x="-101600" y="6548438"/>
            <a:ext cx="4268788" cy="3063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r">
              <a:lnSpc>
                <a:spcPct val="100000"/>
              </a:lnSpc>
              <a:buFont typeface="Arial" charset="0"/>
              <a:buNone/>
              <a:defRPr/>
            </a:pPr>
            <a:r>
              <a:rPr lang="en-GB" sz="2000" i="1">
                <a:ea typeface="SimSun" charset="0"/>
                <a:cs typeface="SimSun" charset="0"/>
              </a:rPr>
              <a:t>The Bible Visual Resource Book</a:t>
            </a:r>
            <a:r>
              <a:rPr lang="en-GB" sz="2000">
                <a:ea typeface="SimSun" charset="0"/>
                <a:cs typeface="SimSun" charset="0"/>
              </a:rPr>
              <a:t>, 29</a:t>
            </a:r>
          </a:p>
        </p:txBody>
      </p:sp>
      <p:sp>
        <p:nvSpPr>
          <p:cNvPr id="53301" name="Text Box 53"/>
          <p:cNvSpPr txBox="1">
            <a:spLocks noChangeArrowheads="1"/>
          </p:cNvSpPr>
          <p:nvPr/>
        </p:nvSpPr>
        <p:spPr bwMode="auto">
          <a:xfrm>
            <a:off x="8145463" y="50800"/>
            <a:ext cx="750887" cy="825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166b</a:t>
            </a:r>
          </a:p>
          <a:p>
            <a:pPr>
              <a:lnSpc>
                <a:spcPct val="100000"/>
              </a:lnSpc>
              <a:buFont typeface="Arial" charset="0"/>
              <a:buNone/>
              <a:defRPr/>
            </a:pPr>
            <a:r>
              <a:rPr lang="en-GB" b="1"/>
              <a:t>176b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该隐谋杀亚伯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3900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pic>
        <p:nvPicPr>
          <p:cNvPr id="573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00400" y="4953000"/>
            <a:ext cx="5638800" cy="1614488"/>
          </a:xfrm>
        </p:spPr>
        <p:txBody>
          <a:bodyPr lIns="90000" tIns="46800" rIns="90000" bIns="46800">
            <a:spAutoFit/>
          </a:bodyPr>
          <a:lstStyle/>
          <a:p>
            <a:pPr marL="457200" lvl="1" indent="0" algn="ctr" eaLnBrk="1" hangingPunct="1">
              <a:lnSpc>
                <a:spcPct val="90000"/>
              </a:lnSpc>
              <a:spcBef>
                <a:spcPts val="900"/>
              </a:spcBef>
              <a:buFont typeface="Wingdings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en-GB" sz="3600" b="1" i="1">
                <a:ea typeface="ヒラギノ角ゴ Pro W3" charset="0"/>
                <a:cs typeface="ヒラギノ角ゴ Pro W3" charset="0"/>
              </a:rPr>
              <a:t>古代南美的阿兹太人有和</a:t>
            </a:r>
            <a:r>
              <a:rPr lang="en-GB" sz="3600" b="1" i="1"/>
              <a:t>远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古近</a:t>
            </a:r>
            <a:r>
              <a:rPr lang="en-GB" sz="3600" b="1" i="1"/>
              <a:t>东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相似的</a:t>
            </a:r>
            <a:r>
              <a:rPr lang="en-GB" sz="3600" b="1" i="1"/>
              <a:t>骇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人的</a:t>
            </a:r>
            <a:r>
              <a:rPr lang="en-GB" sz="3600" b="1" i="1"/>
              <a:t>习</a:t>
            </a:r>
            <a:r>
              <a:rPr lang="en-GB" sz="3600" b="1" i="1">
                <a:ea typeface="ヒラギノ角ゴ Pro W3" charset="0"/>
                <a:cs typeface="ヒラギノ角ゴ Pro W3" charset="0"/>
              </a:rPr>
              <a:t>俗</a:t>
            </a:r>
            <a:endParaRPr lang="en-GB" sz="3600" b="1" i="1">
              <a:ea typeface="ＭＳ Ｐゴシック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-533400"/>
            <a:ext cx="294322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2595563"/>
            <a:ext cx="7772400" cy="1362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8000"/>
              <a:t>人祭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0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362200" y="5562600"/>
            <a:ext cx="6781800" cy="1120775"/>
          </a:xfrm>
          <a:solidFill>
            <a:srgbClr val="FFCC00"/>
          </a:solidFill>
          <a:effectLst>
            <a:outerShdw blurRad="63500" dist="17819" dir="2700000" algn="ctr" rotWithShape="0">
              <a:srgbClr val="FFFFFF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 algn="ctr" eaLnBrk="1" hangingPunct="1">
              <a:lnSpc>
                <a:spcPct val="90000"/>
              </a:lnSpc>
              <a:spcBef>
                <a:spcPts val="900"/>
              </a:spcBef>
              <a:buFont typeface="Wingdings" pitchFamily="2" charset="2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altLang="en-US" sz="3600" b="1" i="1">
                <a:solidFill>
                  <a:srgbClr val="003399"/>
                </a:solidFill>
                <a:effectLst/>
                <a:ea typeface="ＭＳ Ｐゴシック" pitchFamily="34" charset="-128"/>
              </a:rPr>
              <a:t> </a:t>
            </a:r>
            <a:r>
              <a:rPr lang="en-GB" altLang="en-US" sz="3600" b="1" i="1">
                <a:solidFill>
                  <a:srgbClr val="0047FF"/>
                </a:solidFill>
                <a:ea typeface="ヒラギノ角ゴ Pro W3" pitchFamily="-84" charset="-128"/>
              </a:rPr>
              <a:t>阿兹太人每年向他</a:t>
            </a:r>
            <a:r>
              <a:rPr lang="en-GB" altLang="en-US" sz="3600" b="1" i="1">
                <a:solidFill>
                  <a:srgbClr val="0047FF"/>
                </a:solidFill>
              </a:rPr>
              <a:t>们</a:t>
            </a:r>
            <a:r>
              <a:rPr lang="en-GB" altLang="en-US" sz="3600" b="1" i="1">
                <a:solidFill>
                  <a:srgbClr val="0047FF"/>
                </a:solidFill>
                <a:ea typeface="ヒラギノ角ゴ Pro W3" pitchFamily="-84" charset="-128"/>
              </a:rPr>
              <a:t>的神奉献</a:t>
            </a:r>
            <a:r>
              <a:rPr lang="en-GB" altLang="en-US" sz="3600" b="1" i="1">
                <a:solidFill>
                  <a:srgbClr val="0047FF"/>
                </a:solidFill>
              </a:rPr>
              <a:t>约</a:t>
            </a:r>
            <a:r>
              <a:rPr lang="en-GB" altLang="ja-JP" sz="3600" b="1" i="1">
                <a:solidFill>
                  <a:srgbClr val="003399"/>
                </a:solidFill>
                <a:effectLst/>
                <a:ea typeface="ＭＳ Ｐゴシック" pitchFamily="34" charset="-128"/>
              </a:rPr>
              <a:t>20,000</a:t>
            </a:r>
            <a:r>
              <a:rPr lang="en-GB" altLang="en-US" sz="3600" b="1" i="1">
                <a:solidFill>
                  <a:srgbClr val="003399"/>
                </a:solidFill>
                <a:effectLst/>
                <a:ea typeface="ヒラギノ角ゴ Pro W3" pitchFamily="-84" charset="-128"/>
              </a:rPr>
              <a:t>人</a:t>
            </a:r>
            <a:endParaRPr lang="en-GB" altLang="en-US" sz="3600" b="1" i="1">
              <a:solidFill>
                <a:srgbClr val="003399"/>
              </a:solidFill>
              <a:effectLst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257800" y="385763"/>
            <a:ext cx="3886200" cy="1362075"/>
          </a:xfrm>
          <a:solidFill>
            <a:srgbClr val="FF0066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8000"/>
              <a:t>人祭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388"/>
            <a:ext cx="9144000" cy="72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body"/>
          </p:nvPr>
        </p:nvSpPr>
        <p:spPr>
          <a:xfrm>
            <a:off x="457200" y="914400"/>
            <a:ext cx="8915400" cy="3394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>
            <a:spAutoFit/>
          </a:bodyPr>
          <a:lstStyle/>
          <a:p>
            <a:pPr marL="334963" indent="-334963" eaLnBrk="1" hangingPunct="1">
              <a:lnSpc>
                <a:spcPct val="100000"/>
              </a:lnSpc>
              <a:spcBef>
                <a:spcPts val="5200"/>
              </a:spcBef>
              <a:buClr>
                <a:srgbClr val="FFCC00"/>
              </a:buClr>
              <a:buSzPct val="70000"/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20800">
                <a:solidFill>
                  <a:srgbClr val="FF0066"/>
                </a:solidFill>
                <a:effectLst/>
              </a:rPr>
              <a:t>血?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457200" y="371475"/>
            <a:ext cx="8229600" cy="9493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>
            <a:sp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5400" b="1"/>
              <a:t>什么是</a:t>
            </a:r>
            <a:r>
              <a:rPr lang="en-GB" sz="5400" b="1">
                <a:solidFill>
                  <a:srgbClr val="C90016"/>
                </a:solidFill>
              </a:rPr>
              <a:t>血</a:t>
            </a:r>
            <a:r>
              <a:rPr lang="en-GB" sz="5400" b="1"/>
              <a:t>祭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33400" y="4267200"/>
            <a:ext cx="86106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Tahoma" pitchFamily="34" charset="0"/>
              <a:buNone/>
            </a:pPr>
            <a:r>
              <a:rPr lang="ja-JP" altLang="en-GB" sz="2800" b="1">
                <a:solidFill>
                  <a:srgbClr val="FFFFFF"/>
                </a:solidFill>
              </a:rPr>
              <a:t>“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按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律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法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凡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物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差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多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都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是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用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洁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华文细黑" pitchFamily="-84" charset="-122"/>
              </a:rPr>
              <a:t>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的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；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若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流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血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罪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就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得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赦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免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了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。</a:t>
            </a:r>
            <a:r>
              <a:rPr lang="ja-JP" altLang="en-GB" sz="2800" b="1">
                <a:solidFill>
                  <a:srgbClr val="FFFFFF"/>
                </a:solidFill>
              </a:rPr>
              <a:t>”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(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希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伯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來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書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 9:22 </a:t>
            </a:r>
            <a:r>
              <a:rPr lang="en-GB" altLang="en-US" sz="2800" b="1">
                <a:solidFill>
                  <a:srgbClr val="FFFFFF"/>
                </a:solidFill>
                <a:latin typeface="Tahoma" pitchFamily="34" charset="0"/>
                <a:ea typeface="ヒラギノ角ゴ Pro W3" pitchFamily="-84" charset="-128"/>
              </a:rPr>
              <a:t>和合本</a:t>
            </a:r>
            <a:r>
              <a:rPr lang="en-GB" altLang="ja-JP" sz="2800" b="1">
                <a:solidFill>
                  <a:srgbClr val="FFFFFF"/>
                </a:solidFill>
                <a:latin typeface="Tahoma" pitchFamily="34" charset="0"/>
              </a:rPr>
              <a:t>) </a:t>
            </a:r>
            <a:endParaRPr lang="en-GB" altLang="en-US" sz="2800" b="1">
              <a:solidFill>
                <a:srgbClr val="FF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0850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犹大的亚哈斯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00200"/>
            <a:ext cx="7086600" cy="2949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9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3600" b="1">
                <a:latin typeface="Arial" pitchFamily="34" charset="0"/>
              </a:rPr>
              <a:t>“</a:t>
            </a:r>
            <a:r>
              <a:rPr lang="en-GB" altLang="en-US" sz="3600" b="1"/>
              <a:t>并</a:t>
            </a:r>
            <a:r>
              <a:rPr lang="en-GB" altLang="ja-JP" sz="3600" b="1"/>
              <a:t> </a:t>
            </a:r>
            <a:r>
              <a:rPr lang="en-GB" altLang="en-US" sz="3600" b="1"/>
              <a:t>且</a:t>
            </a:r>
            <a:r>
              <a:rPr lang="en-GB" altLang="ja-JP" sz="3600" b="1"/>
              <a:t> </a:t>
            </a:r>
            <a:r>
              <a:rPr lang="en-GB" altLang="en-US" sz="3600" b="1"/>
              <a:t>在</a:t>
            </a:r>
            <a:r>
              <a:rPr lang="en-GB" altLang="ja-JP" sz="3600" b="1"/>
              <a:t> </a:t>
            </a:r>
            <a:r>
              <a:rPr lang="en-GB" altLang="en-US" sz="3600" b="1"/>
              <a:t>欣</a:t>
            </a:r>
            <a:r>
              <a:rPr lang="en-GB" altLang="ja-JP" sz="3600" b="1"/>
              <a:t> </a:t>
            </a:r>
            <a:r>
              <a:rPr lang="en-GB" altLang="en-US" sz="3600" b="1"/>
              <a:t>嫩</a:t>
            </a:r>
            <a:r>
              <a:rPr lang="en-GB" altLang="ja-JP" sz="3600" b="1"/>
              <a:t> </a:t>
            </a:r>
            <a:r>
              <a:rPr lang="en-GB" altLang="en-US" sz="3600" b="1"/>
              <a:t>子</a:t>
            </a:r>
            <a:r>
              <a:rPr lang="en-GB" altLang="ja-JP" sz="3600" b="1"/>
              <a:t> </a:t>
            </a:r>
            <a:r>
              <a:rPr lang="en-GB" altLang="en-US" sz="3600" b="1"/>
              <a:t>谷</a:t>
            </a:r>
            <a:r>
              <a:rPr lang="en-GB" altLang="ja-JP" sz="3600" b="1"/>
              <a:t> </a:t>
            </a:r>
            <a:r>
              <a:rPr lang="en-GB" altLang="en-US" sz="3600" b="1"/>
              <a:t>烧</a:t>
            </a:r>
            <a:r>
              <a:rPr lang="en-GB" altLang="ja-JP" sz="3600" b="1"/>
              <a:t> </a:t>
            </a:r>
            <a:r>
              <a:rPr lang="en-GB" altLang="en-US" sz="3600" b="1"/>
              <a:t>香</a:t>
            </a:r>
            <a:r>
              <a:rPr lang="en-GB" altLang="ja-JP" sz="3600" b="1"/>
              <a:t> </a:t>
            </a:r>
            <a:r>
              <a:rPr lang="en-GB" altLang="en-US" sz="3600" b="1"/>
              <a:t>，</a:t>
            </a:r>
            <a:r>
              <a:rPr lang="en-GB" altLang="ja-JP" sz="3600" b="1"/>
              <a:t> </a:t>
            </a:r>
            <a:r>
              <a:rPr lang="en-GB" altLang="en-US" sz="3600" b="1"/>
              <a:t>用</a:t>
            </a:r>
            <a:r>
              <a:rPr lang="en-GB" altLang="ja-JP" sz="3600" b="1"/>
              <a:t> </a:t>
            </a:r>
            <a:r>
              <a:rPr lang="en-GB" altLang="en-US" sz="3600" b="1"/>
              <a:t>火</a:t>
            </a:r>
            <a:r>
              <a:rPr lang="en-GB" altLang="ja-JP" sz="3600" b="1"/>
              <a:t> </a:t>
            </a:r>
            <a:r>
              <a:rPr lang="en-GB" altLang="en-US" sz="3600" b="1" u="sng"/>
              <a:t>焚</a:t>
            </a:r>
            <a:r>
              <a:rPr lang="en-GB" altLang="ja-JP" sz="3600" b="1" u="sng"/>
              <a:t> </a:t>
            </a:r>
            <a:r>
              <a:rPr lang="en-GB" altLang="en-US" sz="3600" b="1" u="sng"/>
              <a:t>烧</a:t>
            </a:r>
            <a:r>
              <a:rPr lang="en-GB" altLang="ja-JP" sz="3600" b="1" u="sng"/>
              <a:t> </a:t>
            </a:r>
            <a:r>
              <a:rPr lang="en-GB" altLang="en-US" sz="3600" b="1" u="sng"/>
              <a:t>他</a:t>
            </a:r>
            <a:r>
              <a:rPr lang="en-GB" altLang="ja-JP" sz="3600" b="1" u="sng"/>
              <a:t> </a:t>
            </a:r>
            <a:r>
              <a:rPr lang="en-GB" altLang="en-US" sz="3600" b="1" u="sng"/>
              <a:t>的</a:t>
            </a:r>
            <a:r>
              <a:rPr lang="en-GB" altLang="ja-JP" sz="3600" b="1" u="sng"/>
              <a:t> </a:t>
            </a:r>
            <a:r>
              <a:rPr lang="en-GB" altLang="en-US" sz="3600" b="1" u="sng"/>
              <a:t>儿</a:t>
            </a:r>
            <a:r>
              <a:rPr lang="en-GB" altLang="ja-JP" sz="3600" b="1" u="sng"/>
              <a:t> </a:t>
            </a:r>
            <a:r>
              <a:rPr lang="en-GB" altLang="en-US" sz="3600" b="1" u="sng"/>
              <a:t>女</a:t>
            </a:r>
            <a:r>
              <a:rPr lang="en-GB" altLang="ja-JP" sz="3600" b="1"/>
              <a:t> </a:t>
            </a:r>
            <a:r>
              <a:rPr lang="en-GB" altLang="en-US" sz="3600" b="1"/>
              <a:t>，</a:t>
            </a:r>
            <a:r>
              <a:rPr lang="en-GB" altLang="ja-JP" sz="3600" b="1"/>
              <a:t> </a:t>
            </a:r>
            <a:r>
              <a:rPr lang="en-GB" altLang="en-US" sz="3600" b="1"/>
              <a:t>行</a:t>
            </a:r>
            <a:r>
              <a:rPr lang="en-GB" altLang="ja-JP" sz="3600" b="1"/>
              <a:t> </a:t>
            </a:r>
            <a:r>
              <a:rPr lang="en-GB" altLang="en-US" sz="3600" b="1"/>
              <a:t>耶</a:t>
            </a:r>
            <a:r>
              <a:rPr lang="en-GB" altLang="ja-JP" sz="3600" b="1"/>
              <a:t> </a:t>
            </a:r>
            <a:r>
              <a:rPr lang="en-GB" altLang="en-US" sz="3600" b="1"/>
              <a:t>和</a:t>
            </a:r>
            <a:r>
              <a:rPr lang="en-GB" altLang="ja-JP" sz="3600" b="1"/>
              <a:t> </a:t>
            </a:r>
            <a:r>
              <a:rPr lang="en-GB" altLang="en-US" sz="3600" b="1"/>
              <a:t>华</a:t>
            </a:r>
            <a:r>
              <a:rPr lang="en-GB" altLang="ja-JP" sz="3600" b="1"/>
              <a:t> </a:t>
            </a:r>
            <a:r>
              <a:rPr lang="en-GB" altLang="en-US" sz="3600" b="1"/>
              <a:t>在</a:t>
            </a:r>
            <a:r>
              <a:rPr lang="en-GB" altLang="ja-JP" sz="3600" b="1"/>
              <a:t> </a:t>
            </a:r>
            <a:r>
              <a:rPr lang="en-GB" altLang="en-US" sz="3600" b="1"/>
              <a:t>以</a:t>
            </a:r>
            <a:r>
              <a:rPr lang="en-GB" altLang="ja-JP" sz="3600" b="1"/>
              <a:t> </a:t>
            </a:r>
            <a:r>
              <a:rPr lang="en-GB" altLang="en-US" sz="3600" b="1"/>
              <a:t>色</a:t>
            </a:r>
            <a:r>
              <a:rPr lang="en-GB" altLang="ja-JP" sz="3600" b="1"/>
              <a:t> </a:t>
            </a:r>
            <a:r>
              <a:rPr lang="en-GB" altLang="en-US" sz="3600" b="1"/>
              <a:t>列</a:t>
            </a:r>
            <a:r>
              <a:rPr lang="en-GB" altLang="ja-JP" sz="3600" b="1"/>
              <a:t> </a:t>
            </a:r>
            <a:r>
              <a:rPr lang="en-GB" altLang="en-US" sz="3600" b="1"/>
              <a:t>人</a:t>
            </a:r>
            <a:r>
              <a:rPr lang="en-GB" altLang="ja-JP" sz="3600" b="1"/>
              <a:t> </a:t>
            </a:r>
            <a:r>
              <a:rPr lang="en-GB" altLang="en-US" sz="3600" b="1"/>
              <a:t>面</a:t>
            </a:r>
            <a:r>
              <a:rPr lang="en-GB" altLang="ja-JP" sz="3600" b="1"/>
              <a:t> </a:t>
            </a:r>
            <a:r>
              <a:rPr lang="en-GB" altLang="en-US" sz="3600" b="1"/>
              <a:t>前</a:t>
            </a:r>
            <a:r>
              <a:rPr lang="en-GB" altLang="ja-JP" sz="3600" b="1"/>
              <a:t> </a:t>
            </a:r>
            <a:r>
              <a:rPr lang="en-GB" altLang="en-US" sz="3600" b="1"/>
              <a:t>所</a:t>
            </a:r>
            <a:r>
              <a:rPr lang="en-GB" altLang="ja-JP" sz="3600" b="1"/>
              <a:t> </a:t>
            </a:r>
            <a:r>
              <a:rPr lang="en-GB" altLang="en-US" sz="3600" b="1"/>
              <a:t>驱</a:t>
            </a:r>
            <a:r>
              <a:rPr lang="en-GB" altLang="ja-JP" sz="3600" b="1"/>
              <a:t> </a:t>
            </a:r>
            <a:r>
              <a:rPr lang="en-GB" altLang="en-US" sz="3600" b="1"/>
              <a:t>逐</a:t>
            </a:r>
            <a:r>
              <a:rPr lang="en-GB" altLang="ja-JP" sz="3600" b="1"/>
              <a:t> </a:t>
            </a:r>
            <a:r>
              <a:rPr lang="en-GB" altLang="en-US" sz="3600" b="1"/>
              <a:t>的</a:t>
            </a:r>
            <a:r>
              <a:rPr lang="en-GB" altLang="ja-JP" sz="3600" b="1"/>
              <a:t> </a:t>
            </a:r>
            <a:r>
              <a:rPr lang="en-GB" altLang="en-US" sz="3600" b="1"/>
              <a:t>外</a:t>
            </a:r>
            <a:r>
              <a:rPr lang="en-GB" altLang="ja-JP" sz="3600" b="1"/>
              <a:t> </a:t>
            </a:r>
            <a:r>
              <a:rPr lang="en-GB" altLang="en-US" sz="3600" b="1"/>
              <a:t>邦</a:t>
            </a:r>
            <a:r>
              <a:rPr lang="en-GB" altLang="ja-JP" sz="3600" b="1"/>
              <a:t> </a:t>
            </a:r>
            <a:r>
              <a:rPr lang="en-GB" altLang="en-US" sz="3600" b="1"/>
              <a:t>人</a:t>
            </a:r>
            <a:r>
              <a:rPr lang="en-GB" altLang="ja-JP" sz="3600" b="1"/>
              <a:t> </a:t>
            </a:r>
            <a:r>
              <a:rPr lang="en-GB" altLang="en-US" sz="3600" b="1"/>
              <a:t>那</a:t>
            </a:r>
            <a:r>
              <a:rPr lang="en-GB" altLang="ja-JP" sz="3600" b="1"/>
              <a:t> </a:t>
            </a:r>
            <a:r>
              <a:rPr lang="en-GB" altLang="en-US" sz="3600" b="1"/>
              <a:t>可</a:t>
            </a:r>
            <a:r>
              <a:rPr lang="en-GB" altLang="ja-JP" sz="3600" b="1"/>
              <a:t> </a:t>
            </a:r>
            <a:r>
              <a:rPr lang="en-GB" altLang="en-US" sz="3600" b="1"/>
              <a:t>憎</a:t>
            </a:r>
            <a:r>
              <a:rPr lang="en-GB" altLang="ja-JP" sz="3600" b="1"/>
              <a:t> </a:t>
            </a:r>
            <a:r>
              <a:rPr lang="en-GB" altLang="en-US" sz="3600" b="1"/>
              <a:t>的</a:t>
            </a:r>
            <a:r>
              <a:rPr lang="en-GB" altLang="ja-JP" sz="3600" b="1"/>
              <a:t> </a:t>
            </a:r>
            <a:r>
              <a:rPr lang="en-GB" altLang="en-US" sz="3600" b="1"/>
              <a:t>事</a:t>
            </a:r>
            <a:r>
              <a:rPr lang="en-GB" altLang="ja-JP" sz="3600" b="1"/>
              <a:t> </a:t>
            </a:r>
            <a:r>
              <a:rPr lang="ja-JP" altLang="en-GB" sz="3600" b="1">
                <a:effectLst/>
                <a:latin typeface="Arial" pitchFamily="34" charset="0"/>
              </a:rPr>
              <a:t>”</a:t>
            </a:r>
            <a:r>
              <a:rPr lang="en-GB" altLang="ja-JP" sz="3600" b="1">
                <a:effectLst/>
              </a:rPr>
              <a:t> </a:t>
            </a:r>
            <a:br>
              <a:rPr lang="en-GB" altLang="ja-JP" sz="3600" b="1">
                <a:effectLst/>
              </a:rPr>
            </a:br>
            <a:r>
              <a:rPr lang="en-GB" altLang="ja-JP" sz="3600" b="1">
                <a:effectLst/>
              </a:rPr>
              <a:t>(</a:t>
            </a:r>
            <a:r>
              <a:rPr lang="en-GB" altLang="en-US" sz="3600" b="1">
                <a:effectLst/>
              </a:rPr>
              <a:t>历代志下</a:t>
            </a:r>
            <a:r>
              <a:rPr lang="en-GB" altLang="ja-JP" sz="3600" b="1">
                <a:effectLst/>
              </a:rPr>
              <a:t>28:3)</a:t>
            </a:r>
            <a:endParaRPr lang="en-GB" altLang="en-US" sz="3600" b="1">
              <a:effectLst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85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81013"/>
            <a:ext cx="82296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犹大的阿荷拉和阿荷利巴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00200" y="1600200"/>
            <a:ext cx="7239000" cy="4835525"/>
          </a:xfr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3600" b="1">
                <a:latin typeface="Arial" pitchFamily="34" charset="0"/>
              </a:rPr>
              <a:t>“</a:t>
            </a:r>
            <a:r>
              <a:rPr lang="en-GB" altLang="ja-JP" sz="3600" b="1" dirty="0"/>
              <a:t>…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淫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手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中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有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人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血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又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与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淫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使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为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生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u="sng" dirty="0" err="1"/>
              <a:t>儿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女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经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火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烧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给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偶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en-GB" altLang="ja-JP" sz="3600" b="1" dirty="0"/>
              <a:t> . . .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u="sng" dirty="0" err="1"/>
              <a:t>杀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了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儿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女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献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与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偶</a:t>
            </a:r>
            <a:r>
              <a:rPr lang="en-GB" altLang="ja-JP" sz="3600" b="1" u="sng" dirty="0"/>
              <a:t> </a:t>
            </a:r>
            <a:r>
              <a:rPr lang="en-GB" altLang="en-US" sz="3600" b="1" u="sng" dirty="0" err="1"/>
              <a:t>像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当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天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又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入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圣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将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圣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亵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渎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了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他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们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在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我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殿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中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所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行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的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乃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是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如</a:t>
            </a:r>
            <a:r>
              <a:rPr lang="en-GB" altLang="ja-JP" sz="3600" b="1" dirty="0"/>
              <a:t> </a:t>
            </a:r>
            <a:r>
              <a:rPr lang="en-GB" altLang="en-US" sz="3600" b="1" dirty="0" err="1"/>
              <a:t>此</a:t>
            </a:r>
            <a:r>
              <a:rPr lang="en-GB" altLang="ja-JP" sz="3600" b="1" dirty="0"/>
              <a:t> </a:t>
            </a:r>
            <a:r>
              <a:rPr lang="en-GB" altLang="en-US" sz="3600" b="1" dirty="0"/>
              <a:t>。</a:t>
            </a:r>
            <a:r>
              <a:rPr lang="ja-JP" altLang="en-GB" sz="3600" b="1">
                <a:latin typeface="Arial" pitchFamily="34" charset="0"/>
              </a:rPr>
              <a:t>”</a:t>
            </a:r>
            <a:r>
              <a:rPr lang="en-GB" altLang="ja-JP" sz="3600" b="1" dirty="0"/>
              <a:t> </a:t>
            </a:r>
          </a:p>
          <a:p>
            <a:pPr algn="r" eaLnBrk="1" hangingPunct="1">
              <a:lnSpc>
                <a:spcPct val="90000"/>
              </a:lnSpc>
              <a:spcBef>
                <a:spcPts val="900"/>
              </a:spcBef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sz="3600" b="1" dirty="0"/>
              <a:t>(</a:t>
            </a:r>
            <a:r>
              <a:rPr lang="en-GB" altLang="en-US" sz="3600" b="1" dirty="0" err="1"/>
              <a:t>以西结书</a:t>
            </a:r>
            <a:r>
              <a:rPr lang="en-GB" altLang="en-US" sz="3600" b="1" dirty="0"/>
              <a:t> 23:37, 39).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85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5257800" y="3581400"/>
            <a:ext cx="3810000" cy="1616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/>
              <a:t>  </a:t>
            </a:r>
            <a:r>
              <a:rPr lang="en-GB" altLang="en-US" b="1">
                <a:ea typeface="SimSun" pitchFamily="2" charset="-122"/>
              </a:rPr>
              <a:t>无数人因为宗教领袖拒绝让他们就医而白白丧生</a:t>
            </a:r>
            <a:r>
              <a:rPr lang="en-GB" altLang="ja-JP" b="1"/>
              <a:t>!</a:t>
            </a:r>
            <a:endParaRPr lang="en-GB" altLang="en-US" b="1"/>
          </a:p>
        </p:txBody>
      </p:sp>
      <p:pic>
        <p:nvPicPr>
          <p:cNvPr id="6246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4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462213"/>
            <a:ext cx="7162800" cy="7905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>
                <a:latin typeface="Arial" pitchFamily="34" charset="0"/>
              </a:rPr>
              <a:t>“</a:t>
            </a:r>
            <a:r>
              <a:rPr lang="en-GB" altLang="en-US"/>
              <a:t>唯有圣医</a:t>
            </a:r>
            <a:r>
              <a:rPr lang="ja-JP" altLang="en-GB">
                <a:latin typeface="Arial" pitchFamily="34" charset="0"/>
              </a:rPr>
              <a:t>”</a:t>
            </a:r>
            <a:endParaRPr lang="en-GB" altLang="en-US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4500563" y="239713"/>
            <a:ext cx="4645025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  <a:defRPr/>
            </a:pPr>
            <a:r>
              <a:rPr lang="en-GB" sz="44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华文细黑" charset="0"/>
                <a:cs typeface="华文细黑" charset="0"/>
              </a:rPr>
              <a:t>现</a:t>
            </a:r>
            <a:r>
              <a:rPr lang="en-GB" sz="44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代摩洛克</a:t>
            </a:r>
            <a:br>
              <a:rPr lang="en-GB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</a:br>
            <a:r>
              <a:rPr lang="en-GB" sz="28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－</a:t>
            </a:r>
            <a:r>
              <a:rPr lang="en-GB" sz="2800" b="1" dirty="0" err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ヒラギノ角ゴ Pro W3" charset="0"/>
                <a:cs typeface="ヒラギノ角ゴ Pro W3" charset="0"/>
              </a:rPr>
              <a:t>阿姆斯壮教会的人祭</a:t>
            </a:r>
            <a:br>
              <a:rPr lang="en-GB" sz="44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</a:br>
            <a:endParaRPr lang="en-GB" sz="44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bortion.jpg">
            <a:extLst>
              <a:ext uri="{FF2B5EF4-FFF2-40B4-BE49-F238E27FC236}">
                <a16:creationId xmlns:a16="http://schemas.microsoft.com/office/drawing/2014/main" id="{C480AF71-E2CE-3549-B260-955015E1B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bortion-08-01.jpg">
            <a:extLst>
              <a:ext uri="{FF2B5EF4-FFF2-40B4-BE49-F238E27FC236}">
                <a16:creationId xmlns:a16="http://schemas.microsoft.com/office/drawing/2014/main" id="{589C858F-FC2A-384A-BC28-ED4AA935B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38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EC54F5-4D91-CC4B-A51D-F52CC5D02C86}"/>
              </a:ext>
            </a:extLst>
          </p:cNvPr>
          <p:cNvSpPr txBox="1">
            <a:spLocks/>
          </p:cNvSpPr>
          <p:nvPr/>
        </p:nvSpPr>
        <p:spPr>
          <a:xfrm>
            <a:off x="4581376" y="1066800"/>
            <a:ext cx="3591024" cy="25782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ja-JP" altLang="en-US" sz="5400">
                <a:solidFill>
                  <a:schemeClr val="tx1"/>
                </a:solidFill>
                <a:effectLst/>
                <a:latin typeface="MS PGothic" panose="020B0600070205080204" pitchFamily="34" charset="-128"/>
              </a:rPr>
              <a:t>现今</a:t>
            </a:r>
            <a:r>
              <a:rPr lang="en-US" altLang="ja-JP" sz="5400" dirty="0">
                <a:solidFill>
                  <a:schemeClr val="tx1"/>
                </a:solidFill>
                <a:effectLst/>
                <a:latin typeface="MS PGothic" panose="020B0600070205080204" pitchFamily="34" charset="-128"/>
              </a:rPr>
              <a:t>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GB" altLang="en-US" sz="5400" dirty="0" err="1">
                <a:solidFill>
                  <a:schemeClr val="tx1"/>
                </a:solidFill>
                <a:latin typeface="MS PGothic" panose="020B0600070205080204" pitchFamily="34" charset="-128"/>
              </a:rPr>
              <a:t>的</a:t>
            </a:r>
            <a:endParaRPr lang="en-GB" altLang="en-US" sz="5400" dirty="0">
              <a:solidFill>
                <a:schemeClr val="tx1"/>
              </a:solidFill>
              <a:latin typeface="MS PGothic" panose="020B0600070205080204" pitchFamily="34" charset="-128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GB" sz="5400" dirty="0" err="1">
                <a:solidFill>
                  <a:schemeClr val="tx1"/>
                </a:solidFill>
                <a:latin typeface="MS PGothic" panose="020B0600070205080204" pitchFamily="34" charset="-128"/>
                <a:cs typeface="ヒラギノ角ゴ Pro W3" charset="0"/>
              </a:rPr>
              <a:t>人祭</a:t>
            </a:r>
            <a:endParaRPr lang="en-US" altLang="en-US" sz="5400" kern="0" dirty="0">
              <a:solidFill>
                <a:schemeClr val="tx1"/>
              </a:solidFill>
              <a:latin typeface="MS PGothic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46E07-F484-744B-805F-F8871F850CD8}"/>
              </a:ext>
            </a:extLst>
          </p:cNvPr>
          <p:cNvSpPr txBox="1"/>
          <p:nvPr/>
        </p:nvSpPr>
        <p:spPr>
          <a:xfrm>
            <a:off x="611560" y="4753363"/>
            <a:ext cx="7560840" cy="9962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堕胎</a:t>
            </a:r>
            <a:endParaRPr kumimoji="1" lang="zh-CN" altLang="en-US" sz="6600" b="1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7" name="Picture 6" descr="abortion-08-01.jpg">
            <a:extLst>
              <a:ext uri="{FF2B5EF4-FFF2-40B4-BE49-F238E27FC236}">
                <a16:creationId xmlns:a16="http://schemas.microsoft.com/office/drawing/2014/main" id="{0A94D8AD-9D58-2A40-9F73-BAB2976FD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82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65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99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ln>
            <a:noFill/>
          </a:ln>
          <a:effectLst>
            <a:outerShdw dist="107933" dir="2700000" algn="ctr" rotWithShape="0">
              <a:srgbClr val="000109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grpSp>
        <p:nvGrpSpPr>
          <p:cNvPr id="63498" name="Group 10"/>
          <p:cNvGrpSpPr>
            <a:grpSpLocks/>
          </p:cNvGrpSpPr>
          <p:nvPr/>
        </p:nvGrpSpPr>
        <p:grpSpPr bwMode="auto">
          <a:xfrm>
            <a:off x="1066800" y="1189038"/>
            <a:ext cx="6878638" cy="4511675"/>
            <a:chOff x="672" y="749"/>
            <a:chExt cx="4333" cy="2842"/>
          </a:xfrm>
        </p:grpSpPr>
        <p:pic>
          <p:nvPicPr>
            <p:cNvPr id="63499" name="Picture 1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320">
              <a:solidFill>
                <a:srgbClr val="990033"/>
              </a:solidFill>
              <a:miter lim="800000"/>
              <a:headEnd/>
              <a:tailEnd/>
            </a:ln>
            <a:effectLst>
              <a:outerShdw dist="71785" dir="2700000" algn="ctr" rotWithShape="0">
                <a:srgbClr val="000109"/>
              </a:outerShdw>
            </a:effectLst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ＭＳ Ｐゴシック" charset="0"/>
                  <a:cs typeface="AR PL ShanHeiSun Un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5pPr>
              <a:lvl6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6pPr>
              <a:lvl7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7pPr>
              <a:lvl8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8pPr>
              <a:lvl9pPr defTabSz="449263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Arial" charset="0"/>
                  <a:ea typeface="AR PL ShanHeiSun Uni" charset="0"/>
                  <a:cs typeface="AR PL ShanHeiSun Uni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ts val="1250"/>
                </a:spcBef>
                <a:buClr>
                  <a:srgbClr val="FFFF00"/>
                </a:buClr>
                <a:buFont typeface="Comic Sans MS" charset="0"/>
                <a:buNone/>
                <a:defRPr/>
              </a:pP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问题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：在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这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高科技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时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代，耶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华文细黑" charset="0"/>
                  <a:cs typeface="华文细黑" charset="0"/>
                </a:rPr>
                <a:t>稣</a:t>
              </a:r>
              <a:r>
                <a:rPr lang="en-GB" sz="2000" b="1">
                  <a:solidFill>
                    <a:srgbClr val="FFFF00"/>
                  </a:solidFill>
                  <a:latin typeface="Comic Sans MS" charset="0"/>
                  <a:ea typeface="ヒラギノ角ゴ Pro W3" charset="0"/>
                  <a:cs typeface="ヒラギノ角ゴ Pro W3" charset="0"/>
                </a:rPr>
                <a:t>的血祭意味着什么？</a:t>
              </a:r>
              <a:endParaRPr lang="en-GB" sz="2000" b="1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8107363" y="6524625"/>
            <a:ext cx="3079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39750" y="1500188"/>
            <a:ext cx="8101013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15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此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他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作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了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新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中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保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既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然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受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死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赎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了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前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之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时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犯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罪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过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便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叫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蒙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召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之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人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得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应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许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永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远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产</a:t>
            </a:r>
            <a:r>
              <a:rPr lang="en-GB" altLang="ja-JP" sz="40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业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4000" b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。</a:t>
            </a:r>
            <a:r>
              <a:rPr lang="en-GB" altLang="ja-JP" sz="4000" b="1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4515" name="Oval 3"/>
          <p:cNvSpPr>
            <a:spLocks noChangeArrowheads="1"/>
          </p:cNvSpPr>
          <p:nvPr/>
        </p:nvSpPr>
        <p:spPr bwMode="auto">
          <a:xfrm>
            <a:off x="1752600" y="3200400"/>
            <a:ext cx="5940425" cy="1081088"/>
          </a:xfrm>
          <a:prstGeom prst="ellipse">
            <a:avLst/>
          </a:prstGeom>
          <a:noFill/>
          <a:ln w="76320">
            <a:solidFill>
              <a:srgbClr val="E80000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4572000" y="1295400"/>
            <a:ext cx="1979613" cy="912813"/>
          </a:xfrm>
          <a:prstGeom prst="ellipse">
            <a:avLst/>
          </a:prstGeom>
          <a:noFill/>
          <a:ln w="76320">
            <a:solidFill>
              <a:srgbClr val="E80000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59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8745538" y="6424613"/>
            <a:ext cx="2936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645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60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609600" y="1752600"/>
            <a:ext cx="7937500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800" b="1" baseline="30000">
                <a:latin typeface="Times New Roman" charset="0"/>
              </a:rPr>
              <a:t>16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必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到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留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endParaRPr lang="en-GB" sz="6000" b="1" baseline="30000">
              <a:latin typeface="Times New Roman" charset="0"/>
            </a:endParaRPr>
          </a:p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4800" b="1" baseline="30000">
                <a:latin typeface="Times New Roman" charset="0"/>
              </a:rPr>
              <a:t>17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因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人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死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才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效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力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留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尚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那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遗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还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有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麽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？</a:t>
            </a:r>
            <a:endParaRPr lang="en-GB" sz="6000" b="1" baseline="30000">
              <a:latin typeface="Times New Roman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759825" y="6424613"/>
            <a:ext cx="266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18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所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以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前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也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不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是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不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用</a:t>
            </a:r>
            <a:r>
              <a:rPr lang="en-GB" altLang="ja-JP" sz="6000" b="1" u="sng" baseline="30000">
                <a:solidFill>
                  <a:srgbClr val="C90016"/>
                </a:solidFill>
                <a:latin typeface="Times New Roman" pitchFamily="18" charset="0"/>
              </a:rPr>
              <a:t> </a:t>
            </a:r>
            <a:r>
              <a:rPr lang="en-GB" altLang="en-US" sz="6000" b="1" u="sng" baseline="30000">
                <a:solidFill>
                  <a:srgbClr val="C9001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立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；</a:t>
            </a:r>
            <a:endParaRPr lang="en-GB" altLang="en-US" sz="6000" b="1" baseline="300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8116888" y="6524625"/>
            <a:ext cx="29051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869950" y="879475"/>
            <a:ext cx="771525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 dirty="0">
                <a:solidFill>
                  <a:srgbClr val="FFFFFF"/>
                </a:solidFill>
                <a:latin typeface="Times New Roman" pitchFamily="18" charset="0"/>
              </a:rPr>
              <a:t>19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因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为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摩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日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照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着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律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法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将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各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样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诫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命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传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给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众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百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拿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红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色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牛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膝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草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牛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山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CC33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水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，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又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洒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在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众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百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姓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身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 dirty="0" err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上</a:t>
            </a:r>
            <a:r>
              <a:rPr lang="en-GB" altLang="ja-JP" sz="6000" b="1" baseline="300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6000" b="1" baseline="300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2992438" y="720725"/>
            <a:ext cx="27686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3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3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876300" y="1816100"/>
            <a:ext cx="73787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40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r>
              <a:rPr lang="en-GB" altLang="en-US" sz="4800" b="1" baseline="30000">
                <a:solidFill>
                  <a:srgbClr val="FFFFFF"/>
                </a:solidFill>
                <a:latin typeface="Times New Roman" pitchFamily="18" charset="0"/>
              </a:rPr>
              <a:t>20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这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CC33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就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是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神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与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你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们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立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华文细黑" pitchFamily="-84" charset="-122"/>
              </a:rPr>
              <a:t>约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的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凭</a:t>
            </a:r>
            <a:r>
              <a:rPr lang="en-GB" altLang="ja-JP" sz="6000" b="1" baseline="300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据</a:t>
            </a:r>
            <a:r>
              <a:rPr lang="en-GB" altLang="ja-JP" sz="6000" b="1" baseline="3000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GB" altLang="en-US" sz="6000" b="1" baseline="30000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。</a:t>
            </a:r>
            <a:endParaRPr lang="en-GB" altLang="en-US" sz="6000" b="1" baseline="300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3736-01FB-314C-B289-9638293E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Picture 1" descr="Gen 9 Altar &amp; Worship.JPG">
            <a:extLst>
              <a:ext uri="{FF2B5EF4-FFF2-40B4-BE49-F238E27FC236}">
                <a16:creationId xmlns:a16="http://schemas.microsoft.com/office/drawing/2014/main" id="{7DDFB464-F1CD-6348-86EC-D66C6A158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-15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3017EA-AC30-1E4F-882B-7298C089D339}"/>
              </a:ext>
            </a:extLst>
          </p:cNvPr>
          <p:cNvSpPr txBox="1">
            <a:spLocks/>
          </p:cNvSpPr>
          <p:nvPr/>
        </p:nvSpPr>
        <p:spPr bwMode="auto">
          <a:xfrm>
            <a:off x="35421" y="39687"/>
            <a:ext cx="6804025" cy="7191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</a:rPr>
              <a:t>死刑</a:t>
            </a:r>
            <a:r>
              <a:rPr lang="zh-CN" altLang="en-US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的</a:t>
            </a:r>
            <a:r>
              <a:rPr lang="zh-CN" altLang="en-US" dirty="0">
                <a:solidFill>
                  <a:schemeClr val="bg1"/>
                </a:solidFill>
              </a:rPr>
              <a:t>开始</a:t>
            </a:r>
            <a:endParaRPr lang="en-US" altLang="zh-CN" sz="3600" b="1" kern="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92622EC-8E82-2B48-9039-F3DA97696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908050"/>
            <a:ext cx="536416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创</a:t>
            </a: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9:5    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“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流你们的血、害你们生命的，</a:t>
            </a:r>
            <a:endParaRPr lang="en-US" altLang="zh-CN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我必向他们追偿；</a:t>
            </a:r>
            <a:endParaRPr lang="en-US" altLang="zh-CN" sz="2800" b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无论是走兽或人类，甚至各人自己的兄弟，我必要他偿命。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800" b="1" baseline="300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6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流人血的，人也必流他的血；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因为　神造人，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是按着他自己的形象。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800" b="1" baseline="300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7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你们要繁衍增多；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要在地上滋生、增多。</a:t>
            </a:r>
            <a:r>
              <a:rPr lang="en-US" sz="28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cs typeface="Arial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174617107"/>
      </p:ext>
    </p:extLst>
  </p:cSld>
  <p:clrMapOvr>
    <a:masterClrMapping/>
  </p:clrMapOvr>
  <p:transition spd="med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069975" y="1627188"/>
            <a:ext cx="7308850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  <a:p>
            <a:pPr>
              <a:lnSpc>
                <a:spcPct val="100000"/>
              </a:lnSpc>
              <a:buFont typeface="Times New Roman" pitchFamily="18" charset="0"/>
              <a:buNone/>
            </a:pPr>
            <a:endParaRPr lang="en-GB" altLang="en-US" sz="14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09600" y="2190750"/>
            <a:ext cx="78486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Font typeface="Times New Roman" charset="0"/>
              <a:buNone/>
              <a:defRPr/>
            </a:pPr>
            <a:r>
              <a:rPr lang="en-GB" sz="4800" b="1" baseline="30000">
                <a:latin typeface="Times New Roman" charset="0"/>
              </a:rPr>
              <a:t>21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他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又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照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样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把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CC33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洒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帐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幕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和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各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华文细黑" charset="0"/>
                <a:cs typeface="华文细黑" charset="0"/>
              </a:rPr>
              <a:t>样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器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皿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上</a:t>
            </a:r>
            <a:r>
              <a:rPr lang="en-GB" sz="6000" b="1" baseline="30000">
                <a:latin typeface="Times New Roman" charset="0"/>
              </a:rPr>
              <a:t> </a:t>
            </a:r>
            <a:r>
              <a:rPr lang="en-GB" sz="6000" b="1" baseline="30000"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baseline="30000">
              <a:latin typeface="Times New Roman" charset="0"/>
            </a:endParaRP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8107363" y="6524625"/>
            <a:ext cx="309562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74700" y="1879600"/>
            <a:ext cx="74803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Clr>
                <a:srgbClr val="FFFF00"/>
              </a:buClr>
              <a:buFont typeface="Times New Roman" charset="0"/>
              <a:buNone/>
              <a:defRPr/>
            </a:pPr>
            <a:r>
              <a:rPr lang="en-GB" sz="4800" b="1" baseline="30000">
                <a:solidFill>
                  <a:srgbClr val="FFFF00"/>
                </a:solidFill>
                <a:latin typeface="Times New Roman" charset="0"/>
              </a:rPr>
              <a:t>22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按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律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法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物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多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都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是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洁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华文细黑" charset="0"/>
                <a:cs typeface="华文细黑" charset="0"/>
              </a:rPr>
              <a:t>净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r>
              <a:rPr lang="en-GB" sz="6000" b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流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就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得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赦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免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GB" sz="6000" b="1" u="sng" baseline="30000">
                <a:solidFill>
                  <a:srgbClr val="FFFF00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u="sng" baseline="3000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1646238" y="317500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CC66"/>
                </a:solidFill>
              </a:rPr>
              <a:t>“</a:t>
            </a:r>
            <a:r>
              <a:rPr lang="en-GB" altLang="en-US" sz="2800" b="1" i="1">
                <a:solidFill>
                  <a:srgbClr val="FFCC66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CC66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87400" y="1879600"/>
            <a:ext cx="748030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spcBef>
                <a:spcPts val="2500"/>
              </a:spcBef>
              <a:buClr>
                <a:srgbClr val="0000FF"/>
              </a:buClr>
              <a:buFont typeface="Times New Roman" charset="0"/>
              <a:buNone/>
              <a:defRPr/>
            </a:pPr>
            <a:r>
              <a:rPr lang="en-GB" sz="4800" b="1" baseline="30000">
                <a:solidFill>
                  <a:srgbClr val="FFFF00"/>
                </a:solidFill>
                <a:latin typeface="Times New Roman" charset="0"/>
              </a:rPr>
              <a:t>22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按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律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法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凡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物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差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多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都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是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用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洁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华文细黑" charset="0"/>
                <a:cs typeface="华文细黑" charset="0"/>
              </a:rPr>
              <a:t>净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的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FF66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；</a:t>
            </a:r>
            <a:r>
              <a:rPr lang="en-GB" sz="6000" b="1" baseline="3000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若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流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血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，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就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得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赦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免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了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</a:rPr>
              <a:t> </a:t>
            </a:r>
            <a:r>
              <a:rPr lang="en-GB" sz="6000" b="1" baseline="30000">
                <a:solidFill>
                  <a:srgbClr val="FF6309"/>
                </a:solidFill>
                <a:latin typeface="Times New Roman" charset="0"/>
                <a:ea typeface="ヒラギノ角ゴ Pro W3" charset="0"/>
                <a:cs typeface="ヒラギノ角ゴ Pro W3" charset="0"/>
              </a:rPr>
              <a:t>。</a:t>
            </a:r>
            <a:endParaRPr lang="en-GB" sz="6000" b="1" baseline="30000">
              <a:solidFill>
                <a:srgbClr val="FF6309"/>
              </a:solidFill>
              <a:latin typeface="Times New Roman" charset="0"/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108950" y="6524625"/>
            <a:ext cx="306388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66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8759825" y="6424613"/>
            <a:ext cx="2667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125"/>
              </a:spcBef>
              <a:buFont typeface="Comic Sans MS" charset="0"/>
              <a:buNone/>
              <a:defRPr/>
            </a:pPr>
            <a:r>
              <a:rPr lang="en-GB" sz="1800" b="1"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616075" y="512763"/>
            <a:ext cx="62388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360" tIns="44280" rIns="90360" bIns="4428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5000"/>
              </a:lnSpc>
              <a:spcBef>
                <a:spcPts val="1750"/>
              </a:spcBef>
              <a:buFont typeface="Times New Roman" pitchFamily="18" charset="0"/>
              <a:buNone/>
            </a:pPr>
            <a:r>
              <a:rPr lang="ja-JP" altLang="en-GB" sz="2800" b="1" i="1">
                <a:solidFill>
                  <a:srgbClr val="FFFF00"/>
                </a:solidFill>
              </a:rPr>
              <a:t>“</a:t>
            </a:r>
            <a:r>
              <a:rPr lang="en-GB" altLang="en-US" sz="2800" b="1" i="1">
                <a:solidFill>
                  <a:srgbClr val="FFFF00"/>
                </a:solidFill>
                <a:latin typeface="Times New Roman" pitchFamily="18" charset="0"/>
                <a:ea typeface="ヒラギノ角ゴ Pro W3" pitchFamily="-84" charset="-128"/>
              </a:rPr>
              <a:t>血</a:t>
            </a:r>
            <a:r>
              <a:rPr lang="ja-JP" altLang="en-GB" sz="2800" b="1" i="1">
                <a:solidFill>
                  <a:srgbClr val="FFFF00"/>
                </a:solidFill>
              </a:rPr>
              <a:t>”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的意</a:t>
            </a:r>
            <a:r>
              <a:rPr lang="en-GB" altLang="en-US" sz="2800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义</a:t>
            </a:r>
            <a:r>
              <a:rPr lang="en-GB" altLang="ja-JP" sz="2800" b="1" i="1">
                <a:solidFill>
                  <a:srgbClr val="FFFFFF"/>
                </a:solidFill>
                <a:latin typeface="Times New Roman" pitchFamily="18" charset="0"/>
              </a:rPr>
              <a:t>...</a:t>
            </a:r>
          </a:p>
          <a:p>
            <a:pPr algn="ctr">
              <a:lnSpc>
                <a:spcPct val="65000"/>
              </a:lnSpc>
              <a:spcBef>
                <a:spcPts val="1500"/>
              </a:spcBef>
              <a:buFont typeface="Times New Roman" pitchFamily="18" charset="0"/>
              <a:buNone/>
            </a:pP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ヒラギノ角ゴ Pro W3" pitchFamily="-84" charset="-128"/>
              </a:rPr>
              <a:t>西伯来</a:t>
            </a:r>
            <a:r>
              <a:rPr lang="en-GB" altLang="en-US" b="1" i="1">
                <a:solidFill>
                  <a:srgbClr val="FFFFFF"/>
                </a:solidFill>
                <a:latin typeface="Times New Roman" pitchFamily="18" charset="0"/>
                <a:ea typeface="华文细黑" pitchFamily="-84" charset="-122"/>
              </a:rPr>
              <a:t>书</a:t>
            </a:r>
            <a:r>
              <a:rPr lang="en-GB" altLang="ja-JP" b="1" i="1">
                <a:solidFill>
                  <a:srgbClr val="FFFFFF"/>
                </a:solidFill>
                <a:latin typeface="Times New Roman" pitchFamily="18" charset="0"/>
              </a:rPr>
              <a:t> 9: 15-22</a:t>
            </a:r>
            <a:endParaRPr lang="en-GB" altLang="en-US" b="1" i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792163" y="1808163"/>
            <a:ext cx="7773987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35000"/>
              </a:lnSpc>
              <a:spcBef>
                <a:spcPts val="3375"/>
              </a:spcBef>
              <a:buClr>
                <a:srgbClr val="FFFF00"/>
              </a:buClr>
              <a:buFont typeface="Helvetica" charset="0"/>
              <a:buNone/>
              <a:defRPr/>
            </a:pP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没有献祭断不能</a:t>
            </a: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华文细黑" charset="0"/>
                <a:cs typeface="华文细黑" charset="0"/>
              </a:rPr>
              <a:t>释</a:t>
            </a:r>
            <a:r>
              <a:rPr lang="en-GB" sz="6000" b="1" baseline="30000">
                <a:solidFill>
                  <a:srgbClr val="FF6309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罪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。当我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们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的主耶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稣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走向十字架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，他做了最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终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的献祭，并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为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我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华文细黑" charset="0"/>
                <a:cs typeface="华文细黑" charset="0"/>
              </a:rPr>
              <a:t>们战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Apple LiGothic Medium" charset="0"/>
                <a:cs typeface="Apple LiGothic Medium" charset="0"/>
              </a:rPr>
              <a:t>胜</a:t>
            </a:r>
            <a:r>
              <a:rPr lang="en-GB" sz="6000" b="1" baseline="30000">
                <a:solidFill>
                  <a:srgbClr val="FFFF00"/>
                </a:solidFill>
                <a:latin typeface="Helvetica" charset="0"/>
                <a:ea typeface="ヒラギノ角ゴ Pro W3" charset="0"/>
                <a:cs typeface="ヒラギノ角ゴ Pro W3" charset="0"/>
              </a:rPr>
              <a:t>了死亡本身！</a:t>
            </a:r>
            <a:endParaRPr lang="en-GB" sz="6000" b="1" baseline="3000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701088" y="106363"/>
            <a:ext cx="311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FFA27C"/>
              </a:buClr>
              <a:buFont typeface="Comic Sans MS" charset="0"/>
              <a:buNone/>
              <a:defRPr/>
            </a:pPr>
            <a:r>
              <a:rPr lang="en-GB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30225" y="6524625"/>
            <a:ext cx="2444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25"/>
              </a:spcBef>
              <a:buFont typeface="Arial" charset="0"/>
              <a:buNone/>
              <a:defRPr/>
            </a:pPr>
            <a:r>
              <a:rPr lang="en-GB" sz="1000" b="1"/>
              <a:t> 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7994650" y="6480175"/>
            <a:ext cx="3635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alt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8110538" y="6524625"/>
            <a:ext cx="306387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buFont typeface="Comic Sans MS" pitchFamily="66" charset="0"/>
              <a:buNone/>
            </a:pPr>
            <a:r>
              <a:rPr lang="en-GB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67</a:t>
            </a: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39763"/>
            <a:ext cx="7848600" cy="854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800" b="1"/>
              <a:t>为</a:t>
            </a:r>
            <a:r>
              <a:rPr lang="en-GB" altLang="en-US" sz="4800" b="1">
                <a:ea typeface="SimSun" pitchFamily="2" charset="-122"/>
              </a:rPr>
              <a:t>什么</a:t>
            </a:r>
            <a:r>
              <a:rPr lang="en-GB" altLang="en-US" sz="4800" b="1"/>
              <a:t>耶稣受难日</a:t>
            </a:r>
            <a:r>
              <a:rPr lang="en-GB" altLang="en-US" sz="4800" b="1">
                <a:ea typeface="SimSun" pitchFamily="2" charset="-122"/>
              </a:rPr>
              <a:t>是</a:t>
            </a:r>
            <a:r>
              <a:rPr lang="en-GB" altLang="en-US" sz="4800" b="1"/>
              <a:t>好</a:t>
            </a:r>
            <a:r>
              <a:rPr lang="en-GB" altLang="en-US" sz="4800" b="1">
                <a:ea typeface="SimSun" pitchFamily="2" charset="-122"/>
              </a:rPr>
              <a:t>的</a:t>
            </a:r>
            <a:r>
              <a:rPr lang="en-GB" altLang="ja-JP" sz="4800" b="1"/>
              <a:t>?</a:t>
            </a:r>
            <a:endParaRPr lang="en-GB" altLang="en-US" sz="4800" b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1 of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E7F54-1EE9-3347-8372-21C305E5129D}"/>
              </a:ext>
            </a:extLst>
          </p:cNvPr>
          <p:cNvGrpSpPr/>
          <p:nvPr/>
        </p:nvGrpSpPr>
        <p:grpSpPr>
          <a:xfrm>
            <a:off x="990600" y="762000"/>
            <a:ext cx="7086600" cy="6248400"/>
            <a:chOff x="990600" y="762000"/>
            <a:chExt cx="7086600" cy="6248400"/>
          </a:xfrm>
        </p:grpSpPr>
        <p:pic>
          <p:nvPicPr>
            <p:cNvPr id="253955" name="Picture 5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762000"/>
              <a:ext cx="70866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5268A7C-2581-4F4D-9685-B4E47A76CC08}"/>
                </a:ext>
              </a:extLst>
            </p:cNvPr>
            <p:cNvSpPr/>
            <p:nvPr/>
          </p:nvSpPr>
          <p:spPr bwMode="auto">
            <a:xfrm>
              <a:off x="1582476" y="1648693"/>
              <a:ext cx="3744416" cy="900187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17429F8-4B52-284F-BF41-2A833BED3C7C}"/>
                </a:ext>
              </a:extLst>
            </p:cNvPr>
            <p:cNvSpPr/>
            <p:nvPr/>
          </p:nvSpPr>
          <p:spPr bwMode="auto">
            <a:xfrm>
              <a:off x="6300192" y="2636912"/>
              <a:ext cx="1131700" cy="37849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39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b="1" dirty="0">
                <a:latin typeface="Arial" pitchFamily="34" charset="0"/>
              </a:rPr>
              <a:t>意义何在</a:t>
            </a:r>
            <a:r>
              <a:rPr lang="en-US" altLang="zh-CN" b="1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FC1390-4216-9847-B4FF-995DB197D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76" y="1636986"/>
            <a:ext cx="4104456" cy="107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40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我恨耶稣受难日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1E46589-A6D8-CB49-8CE8-3C51B27CF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2560587"/>
            <a:ext cx="383279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为什么？</a:t>
            </a:r>
          </a:p>
        </p:txBody>
      </p:sp>
    </p:spTree>
    <p:extLst>
      <p:ext uri="{BB962C8B-B14F-4D97-AF65-F5344CB8AC3E}">
        <p14:creationId xmlns:p14="http://schemas.microsoft.com/office/powerpoint/2010/main" val="2290766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2 of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E5A3E3-0391-EF47-9384-98C57F2F2CD1}"/>
              </a:ext>
            </a:extLst>
          </p:cNvPr>
          <p:cNvGrpSpPr/>
          <p:nvPr/>
        </p:nvGrpSpPr>
        <p:grpSpPr>
          <a:xfrm>
            <a:off x="0" y="609600"/>
            <a:ext cx="9144000" cy="6248400"/>
            <a:chOff x="0" y="609600"/>
            <a:chExt cx="9144000" cy="6248400"/>
          </a:xfrm>
        </p:grpSpPr>
        <p:pic>
          <p:nvPicPr>
            <p:cNvPr id="256003" name="Picture 3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9600"/>
              <a:ext cx="91440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ADCF4B9-452C-4247-AD33-DBA5393837B7}"/>
                </a:ext>
              </a:extLst>
            </p:cNvPr>
            <p:cNvSpPr/>
            <p:nvPr/>
          </p:nvSpPr>
          <p:spPr bwMode="auto">
            <a:xfrm>
              <a:off x="3994820" y="1653827"/>
              <a:ext cx="4825652" cy="1775173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399D8C8-3D29-FF40-86CC-DA98A9C175B9}"/>
                </a:ext>
              </a:extLst>
            </p:cNvPr>
            <p:cNvSpPr/>
            <p:nvPr/>
          </p:nvSpPr>
          <p:spPr bwMode="auto">
            <a:xfrm>
              <a:off x="323528" y="1506015"/>
              <a:ext cx="2952328" cy="1581399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41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dirty="0">
                <a:latin typeface="Arial" pitchFamily="34" charset="0"/>
              </a:rPr>
              <a:t>意义何在</a:t>
            </a:r>
            <a:r>
              <a:rPr lang="en-US" altLang="zh-CN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2420FEF-63A3-D54E-ACF8-7EDE879E4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4" y="1527940"/>
            <a:ext cx="3418656" cy="164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40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我的主那天被挂在树上。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A72A994-7525-764E-9D2C-A36D569A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796" y="1534714"/>
            <a:ext cx="5291980" cy="182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sz="36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如果那天你将被吊死，而他自愿替代了你的位置。你觉得怎样</a:t>
            </a:r>
            <a:r>
              <a:rPr lang="en-US" altLang="zh-CN" sz="3600" b="1" kern="0" dirty="0">
                <a:solidFill>
                  <a:srgbClr val="000514"/>
                </a:solidFill>
                <a:effectLst/>
                <a:latin typeface="Arial" pitchFamily="34" charset="0"/>
              </a:rPr>
              <a:t>?</a:t>
            </a:r>
            <a:endParaRPr lang="zh-CN" altLang="en-US" sz="3600" b="1" kern="0" dirty="0">
              <a:solidFill>
                <a:srgbClr val="000514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1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BC 3 of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D596893-51A6-0B4A-B58A-41C2B82B39A3}"/>
              </a:ext>
            </a:extLst>
          </p:cNvPr>
          <p:cNvGrpSpPr/>
          <p:nvPr/>
        </p:nvGrpSpPr>
        <p:grpSpPr>
          <a:xfrm>
            <a:off x="1295400" y="685800"/>
            <a:ext cx="6553200" cy="6248400"/>
            <a:chOff x="1295400" y="685800"/>
            <a:chExt cx="6553200" cy="6248400"/>
          </a:xfrm>
        </p:grpSpPr>
        <p:pic>
          <p:nvPicPr>
            <p:cNvPr id="258051" name="Picture 3" descr="BCGoodFriday30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685800"/>
              <a:ext cx="65532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B5379F-1CF7-9D48-B85A-741A0BD88240}"/>
                </a:ext>
              </a:extLst>
            </p:cNvPr>
            <p:cNvSpPr/>
            <p:nvPr/>
          </p:nvSpPr>
          <p:spPr bwMode="auto">
            <a:xfrm>
              <a:off x="4374332" y="2449752"/>
              <a:ext cx="2429916" cy="741588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63B309-DDCA-8949-8D89-EBDDD2156C49}"/>
                </a:ext>
              </a:extLst>
            </p:cNvPr>
            <p:cNvSpPr/>
            <p:nvPr/>
          </p:nvSpPr>
          <p:spPr bwMode="auto">
            <a:xfrm>
              <a:off x="2051720" y="2490081"/>
              <a:ext cx="1512168" cy="57888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-112" charset="-52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42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6324600" cy="762000"/>
          </a:xfrm>
        </p:spPr>
        <p:txBody>
          <a:bodyPr/>
          <a:lstStyle/>
          <a:p>
            <a:pPr algn="l" eaLnBrk="1" hangingPunct="1"/>
            <a:r>
              <a:rPr lang="zh-CN" altLang="en-US" dirty="0">
                <a:latin typeface="Arial" pitchFamily="34" charset="0"/>
              </a:rPr>
              <a:t>意义何在</a:t>
            </a:r>
            <a:r>
              <a:rPr lang="en-US" altLang="zh-CN" dirty="0">
                <a:latin typeface="Arial" pitchFamily="34" charset="0"/>
              </a:rPr>
              <a:t>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43BF0D-7B1D-0A42-B074-C2D142C0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68204"/>
            <a:ext cx="410445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太好了。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88C78AB-C457-A74B-9D7F-4398AA060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476" y="2171462"/>
            <a:ext cx="2338772" cy="10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lvl="0" defTabSz="914400" eaLnBrk="1" hangingPunct="1">
              <a:lnSpc>
                <a:spcPct val="100000"/>
              </a:lnSpc>
              <a:buClr>
                <a:srgbClr val="FFCC00"/>
              </a:buClr>
            </a:pPr>
            <a:r>
              <a:rPr lang="zh-CN" altLang="en-US" b="1" kern="0" dirty="0">
                <a:solidFill>
                  <a:srgbClr val="000514"/>
                </a:solidFill>
                <a:effectLst/>
                <a:latin typeface="Arial" pitchFamily="34" charset="0"/>
              </a:rPr>
              <a:t>祝心情愉快。</a:t>
            </a:r>
          </a:p>
        </p:txBody>
      </p:sp>
    </p:spTree>
    <p:extLst>
      <p:ext uri="{BB962C8B-B14F-4D97-AF65-F5344CB8AC3E}">
        <p14:creationId xmlns:p14="http://schemas.microsoft.com/office/powerpoint/2010/main" val="3673895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50927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body" idx="4294967295"/>
          </p:nvPr>
        </p:nvSpPr>
        <p:spPr>
          <a:xfrm rot="19740000">
            <a:off x="3005138" y="3540125"/>
            <a:ext cx="3124200" cy="2378075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1800"/>
              </a:spcBef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sz="7200">
                <a:solidFill>
                  <a:srgbClr val="FF0000"/>
                </a:solidFill>
                <a:latin typeface="Impact" charset="0"/>
              </a:rPr>
              <a:t>完全付清了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71576" b="954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447800"/>
            <a:ext cx="7239000" cy="1066800"/>
          </a:xfrm>
          <a:solidFill>
            <a:srgbClr val="000000"/>
          </a:solidFill>
          <a:effectLst>
            <a:outerShdw blurRad="63500" dist="17819" dir="2700000" algn="ctr" rotWithShape="0">
              <a:srgbClr val="FF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 b="1">
                <a:effectLst/>
                <a:latin typeface="Arial" pitchFamily="34" charset="0"/>
              </a:rPr>
              <a:t>“</a:t>
            </a:r>
            <a:r>
              <a:rPr lang="en-GB" altLang="en-US" b="1">
                <a:effectLst/>
              </a:rPr>
              <a:t>成</a:t>
            </a:r>
            <a:r>
              <a:rPr lang="en-GB" altLang="ja-JP" b="1">
                <a:effectLst/>
              </a:rPr>
              <a:t> </a:t>
            </a:r>
            <a:r>
              <a:rPr lang="en-GB" altLang="en-US" b="1">
                <a:effectLst/>
              </a:rPr>
              <a:t>了</a:t>
            </a:r>
            <a:r>
              <a:rPr lang="en-GB" altLang="ja-JP" b="1">
                <a:effectLst/>
              </a:rPr>
              <a:t> </a:t>
            </a:r>
            <a:r>
              <a:rPr lang="en-GB" altLang="en-US" b="1">
                <a:effectLst/>
              </a:rPr>
              <a:t>！</a:t>
            </a:r>
            <a:r>
              <a:rPr lang="ja-JP" altLang="en-GB" b="1">
                <a:effectLst/>
                <a:latin typeface="Arial" pitchFamily="34" charset="0"/>
              </a:rPr>
              <a:t>”</a:t>
            </a:r>
            <a:endParaRPr lang="en-GB" altLang="en-US" b="1">
              <a:effectLst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 rot="19920000">
            <a:off x="-158750" y="1758950"/>
            <a:ext cx="4953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 PL ShanHeiSun Un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5pPr>
            <a:lvl6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6pPr>
            <a:lvl7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7pPr>
            <a:lvl8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8pPr>
            <a:lvl9pPr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AR PL ShanHeiSun Uni" charset="0"/>
                <a:cs typeface="AR PL ShanHeiSun Uni" charset="0"/>
              </a:defRPr>
            </a:lvl9pPr>
          </a:lstStyle>
          <a:p>
            <a:pPr>
              <a:lnSpc>
                <a:spcPct val="100000"/>
              </a:lnSpc>
              <a:buClr>
                <a:srgbClr val="FF0000"/>
              </a:buClr>
              <a:buFont typeface="Impact" charset="0"/>
              <a:buNone/>
              <a:defRPr/>
            </a:pPr>
            <a:r>
              <a:rPr lang="en-GB" sz="11700">
                <a:solidFill>
                  <a:srgbClr val="FF0000"/>
                </a:solidFill>
                <a:latin typeface="Impact" charset="0"/>
                <a:ea typeface="ヒラギノ角ゴ Pro W3" charset="0"/>
                <a:cs typeface="ヒラギノ角ゴ Pro W3" charset="0"/>
              </a:rPr>
              <a:t>律法上</a:t>
            </a:r>
            <a:endParaRPr lang="en-GB" sz="11700">
              <a:solidFill>
                <a:srgbClr val="FF0000"/>
              </a:solidFill>
              <a:latin typeface="Impact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b="449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69863"/>
            <a:ext cx="8229600" cy="7270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为何耶稣的死与众不同?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868363"/>
            <a:ext cx="8229600" cy="242887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他是完全无罪的</a:t>
            </a: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不合法的</a:t>
            </a: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为我们的罪而死</a:t>
            </a:r>
          </a:p>
          <a:p>
            <a:pPr eaLnBrk="1" hangingPunct="1">
              <a:lnSpc>
                <a:spcPct val="100000"/>
              </a:lnSpc>
              <a:buFont typeface="Wingdings" charset="0"/>
              <a:buBlip>
                <a:blip r:embed="rId4"/>
              </a:buBlip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心碎而死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5156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gradFill rotWithShape="0">
            <a:gsLst>
              <a:gs pos="0">
                <a:srgbClr val="751700"/>
              </a:gs>
              <a:gs pos="50000">
                <a:srgbClr val="FF3300"/>
              </a:gs>
              <a:gs pos="100000">
                <a:srgbClr val="751700"/>
              </a:gs>
            </a:gsLst>
            <a:lin ang="5400000" scaled="1"/>
          </a:gradFill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ja-JP" altLang="en-GB" sz="5400">
                <a:latin typeface="Arial" pitchFamily="34" charset="0"/>
              </a:rPr>
              <a:t>“</a:t>
            </a:r>
            <a:r>
              <a:rPr lang="en-GB" altLang="en-US" sz="4800" b="0">
                <a:effectLst/>
              </a:rPr>
              <a:t>生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命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是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在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血</a:t>
            </a:r>
            <a:r>
              <a:rPr lang="en-GB" altLang="ja-JP" sz="4800" b="0">
                <a:effectLst/>
              </a:rPr>
              <a:t> </a:t>
            </a:r>
            <a:r>
              <a:rPr lang="en-GB" altLang="en-US" sz="4800" b="0">
                <a:effectLst/>
              </a:rPr>
              <a:t>中</a:t>
            </a:r>
            <a:r>
              <a:rPr lang="ja-JP" altLang="en-GB" sz="5400">
                <a:latin typeface="Arial" pitchFamily="34" charset="0"/>
              </a:rPr>
              <a:t>”</a:t>
            </a:r>
            <a:endParaRPr lang="en-GB" altLang="en-US" sz="54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11763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ja-JP" altLang="en-GB" sz="4800" b="1">
                <a:effectLst/>
                <a:latin typeface="Arial" pitchFamily="34" charset="0"/>
              </a:rPr>
              <a:t>“</a:t>
            </a:r>
            <a:r>
              <a:rPr lang="en-GB" altLang="en-US" sz="4800" b="1">
                <a:effectLst/>
                <a:latin typeface="Tahoma" pitchFamily="34" charset="0"/>
              </a:rPr>
              <a:t>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为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活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物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的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是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在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中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。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我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把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这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赐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给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们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可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以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在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坛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上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为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们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的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赎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；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因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有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生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，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所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以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能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赎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。</a:t>
            </a:r>
            <a:r>
              <a:rPr lang="ja-JP" altLang="en-GB" sz="4800" b="1">
                <a:effectLst/>
                <a:latin typeface="Arial" pitchFamily="34" charset="0"/>
              </a:rPr>
              <a:t>”</a:t>
            </a:r>
            <a:r>
              <a:rPr lang="en-GB" altLang="ja-JP" sz="4800" b="1">
                <a:effectLst/>
                <a:latin typeface="Tahoma" pitchFamily="34" charset="0"/>
              </a:rPr>
              <a:t> (</a:t>
            </a:r>
            <a:r>
              <a:rPr lang="en-GB" altLang="en-US" sz="4800" b="1">
                <a:effectLst/>
                <a:latin typeface="Tahoma" pitchFamily="34" charset="0"/>
              </a:rPr>
              <a:t>利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未</a:t>
            </a:r>
            <a:r>
              <a:rPr lang="en-GB" altLang="ja-JP" sz="4800" b="1">
                <a:effectLst/>
                <a:latin typeface="Tahoma" pitchFamily="34" charset="0"/>
              </a:rPr>
              <a:t> </a:t>
            </a:r>
            <a:r>
              <a:rPr lang="en-GB" altLang="en-US" sz="4800" b="1">
                <a:effectLst/>
                <a:latin typeface="Tahoma" pitchFamily="34" charset="0"/>
              </a:rPr>
              <a:t>記</a:t>
            </a:r>
            <a:r>
              <a:rPr lang="en-GB" altLang="ja-JP" sz="4800" b="1">
                <a:effectLst/>
                <a:latin typeface="Tahoma" pitchFamily="34" charset="0"/>
              </a:rPr>
              <a:t> 17:11)</a:t>
            </a:r>
            <a:endParaRPr lang="en-GB" altLang="en-US" sz="4800" b="1"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09600" y="762000"/>
            <a:ext cx="807720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27663"/>
            <a:ext cx="9144000" cy="1489075"/>
          </a:xfrm>
          <a:solidFill>
            <a:srgbClr val="72000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/>
              <a:t>你现在是否更加感激耶稣</a:t>
            </a:r>
            <a:r>
              <a:rPr lang="en-GB" altLang="en-US">
                <a:ea typeface="SimSun" pitchFamily="2" charset="-122"/>
              </a:rPr>
              <a:t>因他</a:t>
            </a:r>
            <a:r>
              <a:rPr lang="en-GB" altLang="en-US"/>
              <a:t>为你而死</a:t>
            </a:r>
            <a:r>
              <a:rPr lang="en-GB" altLang="ja-JP"/>
              <a:t>?</a:t>
            </a:r>
            <a:endParaRPr lang="en-GB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96888"/>
            <a:ext cx="8229600" cy="1150937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33900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en-US" alt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0" y="0"/>
            <a:ext cx="9372600" cy="7162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4736488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1076325"/>
            <a:ext cx="7162800" cy="9493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5400" dirty="0" err="1">
                <a:solidFill>
                  <a:srgbClr val="FFFFFF"/>
                </a:solidFill>
                <a:effectLst/>
              </a:rPr>
              <a:t>抚慰的血</a:t>
            </a:r>
            <a:r>
              <a:rPr lang="en-GB" altLang="en-US" sz="5400" dirty="0">
                <a:solidFill>
                  <a:srgbClr val="FFFFFF"/>
                </a:solidFill>
                <a:effectLst/>
              </a:rPr>
              <a:t>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8229600" cy="27336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抚慰的意义</a:t>
            </a:r>
            <a:r>
              <a:rPr lang="en-GB" altLang="en-US" b="1" dirty="0"/>
              <a:t> </a:t>
            </a:r>
          </a:p>
          <a:p>
            <a:pPr eaLnBrk="1" hangingPunct="1">
              <a:lnSpc>
                <a:spcPct val="100000"/>
              </a:lnSpc>
              <a:buClr>
                <a:srgbClr val="FFCC66"/>
              </a:buClr>
              <a:buSzPct val="8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>
                <a:latin typeface="Tahoma" pitchFamily="34" charset="0"/>
              </a:rPr>
              <a:t>使平静</a:t>
            </a:r>
            <a:r>
              <a:rPr lang="en-GB" altLang="en-US" b="1" dirty="0">
                <a:latin typeface="Tahoma" pitchFamily="34" charset="0"/>
              </a:rPr>
              <a:t>; </a:t>
            </a:r>
            <a:r>
              <a:rPr lang="en-GB" altLang="en-US" b="1" dirty="0" err="1">
                <a:latin typeface="Tahoma" pitchFamily="34" charset="0"/>
              </a:rPr>
              <a:t>安慰</a:t>
            </a:r>
            <a:r>
              <a:rPr lang="en-GB" altLang="en-US" b="1" dirty="0">
                <a:latin typeface="Tahoma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使满足或缓解</a:t>
            </a:r>
            <a:r>
              <a:rPr lang="en-GB" altLang="ja-JP" b="1" i="1" dirty="0"/>
              <a:t>.</a:t>
            </a:r>
            <a:r>
              <a:rPr lang="en-GB" altLang="ja-JP" b="1" dirty="0"/>
              <a:t> </a:t>
            </a:r>
          </a:p>
          <a:p>
            <a:pPr eaLnBrk="1" hangingPunct="1">
              <a:lnSpc>
                <a:spcPct val="9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en-US" b="1" dirty="0" err="1"/>
              <a:t>通过退让（与敌人）实现和平，通常以原则为代价</a:t>
            </a:r>
            <a:endParaRPr lang="en-GB" altLang="en-US" b="1" dirty="0"/>
          </a:p>
        </p:txBody>
      </p:sp>
      <p:pic>
        <p:nvPicPr>
          <p:cNvPr id="3174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0850"/>
            <a:ext cx="8229600" cy="7905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/>
              <a:t>亚当和夏娃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4724400"/>
            <a:ext cx="3429000" cy="110807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Font typeface="Wingdings" charset="0"/>
              <a:buChar char="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GB"/>
              <a:t>他们赤身裸体但不觉得羞耻</a:t>
            </a:r>
          </a:p>
        </p:txBody>
      </p:sp>
      <p:pic>
        <p:nvPicPr>
          <p:cNvPr id="32771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8418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0"/>
            <a:ext cx="33353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Garamond"/>
        <a:ea typeface="华文细黑"/>
        <a:cs typeface="华文细黑"/>
      </a:majorFont>
      <a:minorFont>
        <a:latin typeface="Garamond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aramond"/>
        <a:ea typeface="华文细黑"/>
        <a:cs typeface="华文细黑"/>
      </a:majorFont>
      <a:minorFont>
        <a:latin typeface="Garamond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华文细黑"/>
        <a:cs typeface="华文细黑"/>
      </a:majorFont>
      <a:minorFont>
        <a:latin typeface="Helvetic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"/>
        <a:ea typeface="华文细黑"/>
        <a:cs typeface="华文细黑"/>
      </a:majorFont>
      <a:minorFont>
        <a:latin typeface="Helvetic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Tahoma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6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7_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-112" charset="-5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华文细黑"/>
        <a:cs typeface="华文细黑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华文细黑"/>
        <a:cs typeface="华文细黑"/>
      </a:majorFont>
      <a:minorFont>
        <a:latin typeface="Times New Roman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华文细黑"/>
        <a:cs typeface="华文细黑"/>
      </a:majorFont>
      <a:minorFont>
        <a:latin typeface="Tahoma"/>
        <a:ea typeface="华文细黑"/>
        <a:cs typeface="华文细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ahoma"/>
        <a:ea typeface="华文细黑"/>
        <a:cs typeface="华文细黑"/>
      </a:majorFont>
      <a:minorFont>
        <a:latin typeface="Tahoma"/>
        <a:ea typeface="ＭＳ Ｐゴシック"/>
        <a:cs typeface="AR PL ShanHeiSun Un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 PL ShanHeiSun Un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3971</Words>
  <Application>Microsoft Macintosh PowerPoint</Application>
  <PresentationFormat>On-screen Show (4:3)</PresentationFormat>
  <Paragraphs>789</Paragraphs>
  <Slides>72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34</vt:i4>
      </vt:variant>
      <vt:variant>
        <vt:lpstr>Slide Titles</vt:lpstr>
      </vt:variant>
      <vt:variant>
        <vt:i4>72</vt:i4>
      </vt:variant>
    </vt:vector>
  </HeadingPairs>
  <TitlesOfParts>
    <vt:vector size="124" baseType="lpstr">
      <vt:lpstr>AR PL ShanHeiSun Uni</vt:lpstr>
      <vt:lpstr>DFKai-SB</vt:lpstr>
      <vt:lpstr>Firecat Medium</vt:lpstr>
      <vt:lpstr>微軟正黑體</vt:lpstr>
      <vt:lpstr>MS PGothic</vt:lpstr>
      <vt:lpstr>宋体</vt:lpstr>
      <vt:lpstr>Arial</vt:lpstr>
      <vt:lpstr>Arial Black</vt:lpstr>
      <vt:lpstr>Arial Narrow</vt:lpstr>
      <vt:lpstr>Book Antiqua</vt:lpstr>
      <vt:lpstr>Comic Sans MS</vt:lpstr>
      <vt:lpstr>Garamond</vt:lpstr>
      <vt:lpstr>Geneva</vt:lpstr>
      <vt:lpstr>Helvetica</vt:lpstr>
      <vt:lpstr>Impact</vt:lpstr>
      <vt:lpstr>Tahoma</vt:lpstr>
      <vt:lpstr>Times New Roman</vt:lpstr>
      <vt:lpstr>Wingdings</vt:lpstr>
      <vt:lpstr>Blank Presentation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3_Default Design</vt:lpstr>
      <vt:lpstr>1_Default Design</vt:lpstr>
      <vt:lpstr>Stream</vt:lpstr>
      <vt:lpstr>21_Default Design</vt:lpstr>
      <vt:lpstr>4_Contemporary</vt:lpstr>
      <vt:lpstr>5_Contemporary</vt:lpstr>
      <vt:lpstr>2_Default Design</vt:lpstr>
      <vt:lpstr>8_Default Design</vt:lpstr>
      <vt:lpstr>6_Contemporary</vt:lpstr>
      <vt:lpstr>49_Blank Presentation</vt:lpstr>
      <vt:lpstr>7_Contemporary</vt:lpstr>
      <vt:lpstr>1_Stream</vt:lpstr>
      <vt:lpstr>Sacrifices in the Ancient Near East</vt:lpstr>
      <vt:lpstr>为什么以色列和外邦人都有动物祭祀？</vt:lpstr>
      <vt:lpstr>对神的认识如何影响人对祭祀，道德以及差传的认识</vt:lpstr>
      <vt:lpstr>外邦人的“拯救”</vt:lpstr>
      <vt:lpstr>什么是血祭</vt:lpstr>
      <vt:lpstr>PowerPoint Presentation</vt:lpstr>
      <vt:lpstr>“生 命 是 在 血 中”</vt:lpstr>
      <vt:lpstr>抚慰的血?</vt:lpstr>
      <vt:lpstr>亚当和夏娃</vt:lpstr>
      <vt:lpstr>人企图遮掩羞耻</vt:lpstr>
      <vt:lpstr>血祭的起源</vt:lpstr>
      <vt:lpstr>神为什么为以色列的软弱和罪过规定奉献物？</vt:lpstr>
      <vt:lpstr>神借奉献的血赦免了以色列人 (利未记 4:1 - 5：13; 6:24 - 30)。</vt:lpstr>
      <vt:lpstr>神为什么建立献祭 的体制？</vt:lpstr>
      <vt:lpstr>血祭能否拯救人于律法之下?</vt:lpstr>
      <vt:lpstr>牺牲宽恕罪过</vt:lpstr>
      <vt:lpstr>哪个更为精确?</vt:lpstr>
      <vt:lpstr>拯救 与 成圣</vt:lpstr>
      <vt:lpstr>各个时代的拯救:</vt:lpstr>
      <vt:lpstr>旧约中的罪得赦免</vt:lpstr>
      <vt:lpstr>新约中的罪得赦免</vt:lpstr>
      <vt:lpstr>旧约中的拯救</vt:lpstr>
      <vt:lpstr>利 未 記 </vt:lpstr>
      <vt:lpstr>拯救的主体和目标</vt:lpstr>
      <vt:lpstr>利未记第23章  节日</vt:lpstr>
      <vt:lpstr>犹太人的生活围绕于所罗门的圣殿于400年之久 （公元前959-586)</vt:lpstr>
      <vt:lpstr>犹太人在洗濯盆保持圣洁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利未人的献祭仪式</vt:lpstr>
      <vt:lpstr>利未人的献祭仪式</vt:lpstr>
      <vt:lpstr>利未人的献祭仪式</vt:lpstr>
      <vt:lpstr>利未人的献祭仪式</vt:lpstr>
      <vt:lpstr>特殊的献祭仪式</vt:lpstr>
      <vt:lpstr>特殊的献祭仪式</vt:lpstr>
      <vt:lpstr>特殊的献祭仪式</vt:lpstr>
      <vt:lpstr>特殊的献祭仪式</vt:lpstr>
      <vt:lpstr>特殊的献祭仪式</vt:lpstr>
      <vt:lpstr>旧约祭祀</vt:lpstr>
      <vt:lpstr>旧约献祭</vt:lpstr>
      <vt:lpstr>该隐谋杀亚伯</vt:lpstr>
      <vt:lpstr>人祭</vt:lpstr>
      <vt:lpstr>人祭</vt:lpstr>
      <vt:lpstr>犹大的亚哈斯</vt:lpstr>
      <vt:lpstr>犹大的阿荷拉和阿荷利巴</vt:lpstr>
      <vt:lpstr>“唯有圣医”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为什么耶稣受难日是好的?</vt:lpstr>
      <vt:lpstr>BC 1 of 3</vt:lpstr>
      <vt:lpstr>BC 2 of 3</vt:lpstr>
      <vt:lpstr>BC 3 of 3</vt:lpstr>
      <vt:lpstr>“成 了 ！”</vt:lpstr>
      <vt:lpstr>为何耶稣的死与众不同?</vt:lpstr>
      <vt:lpstr>你现在是否更加感激耶稣因他为你而死?</vt:lpstr>
      <vt:lpstr>PowerPoint Presentation</vt:lpstr>
      <vt:lpstr>旧约全书背景链接地址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Sacrifices</dc:title>
  <dc:creator>Stephen</dc:creator>
  <cp:lastModifiedBy>Rick Griffith</cp:lastModifiedBy>
  <cp:revision>32</cp:revision>
  <dcterms:modified xsi:type="dcterms:W3CDTF">2020-02-29T08:27:11Z</dcterms:modified>
</cp:coreProperties>
</file>