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723" r:id="rId4"/>
    <p:sldMasterId id="2147483737" r:id="rId5"/>
    <p:sldMasterId id="2147483751" r:id="rId6"/>
    <p:sldMasterId id="2147483765" r:id="rId7"/>
    <p:sldMasterId id="2147483779" r:id="rId8"/>
    <p:sldMasterId id="2147483791" r:id="rId9"/>
  </p:sldMasterIdLst>
  <p:notesMasterIdLst>
    <p:notesMasterId r:id="rId73"/>
  </p:notesMasterIdLst>
  <p:sldIdLst>
    <p:sldId id="256" r:id="rId10"/>
    <p:sldId id="270" r:id="rId11"/>
    <p:sldId id="272" r:id="rId12"/>
    <p:sldId id="257" r:id="rId13"/>
    <p:sldId id="275" r:id="rId14"/>
    <p:sldId id="329" r:id="rId15"/>
    <p:sldId id="261" r:id="rId16"/>
    <p:sldId id="273" r:id="rId17"/>
    <p:sldId id="278" r:id="rId18"/>
    <p:sldId id="280" r:id="rId19"/>
    <p:sldId id="281" r:id="rId20"/>
    <p:sldId id="282" r:id="rId21"/>
    <p:sldId id="283" r:id="rId22"/>
    <p:sldId id="284" r:id="rId23"/>
    <p:sldId id="285" r:id="rId24"/>
    <p:sldId id="286" r:id="rId25"/>
    <p:sldId id="330" r:id="rId26"/>
    <p:sldId id="331" r:id="rId27"/>
    <p:sldId id="332" r:id="rId28"/>
    <p:sldId id="287" r:id="rId29"/>
    <p:sldId id="288" r:id="rId30"/>
    <p:sldId id="289" r:id="rId31"/>
    <p:sldId id="290" r:id="rId32"/>
    <p:sldId id="291" r:id="rId33"/>
    <p:sldId id="293" r:id="rId34"/>
    <p:sldId id="295" r:id="rId35"/>
    <p:sldId id="297" r:id="rId36"/>
    <p:sldId id="298" r:id="rId37"/>
    <p:sldId id="299" r:id="rId38"/>
    <p:sldId id="300" r:id="rId39"/>
    <p:sldId id="301" r:id="rId40"/>
    <p:sldId id="302"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7" r:id="rId59"/>
    <p:sldId id="328" r:id="rId60"/>
    <p:sldId id="321" r:id="rId61"/>
    <p:sldId id="322" r:id="rId62"/>
    <p:sldId id="323" r:id="rId63"/>
    <p:sldId id="324" r:id="rId64"/>
    <p:sldId id="326" r:id="rId65"/>
    <p:sldId id="269" r:id="rId66"/>
    <p:sldId id="276" r:id="rId67"/>
    <p:sldId id="277" r:id="rId68"/>
    <p:sldId id="303" r:id="rId69"/>
    <p:sldId id="333" r:id="rId70"/>
    <p:sldId id="334" r:id="rId71"/>
    <p:sldId id="335" r:id="rId7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9900"/>
    <a:srgbClr val="CCFFCC"/>
    <a:srgbClr val="130F05"/>
    <a:srgbClr val="FFCC00"/>
    <a:srgbClr val="66FFFF"/>
    <a:srgbClr val="0BF52C"/>
    <a:srgbClr val="3399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50" d="100"/>
          <a:sy n="50" d="100"/>
        </p:scale>
        <p:origin x="-228" y="-4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344"/>
    </p:cViewPr>
  </p:sorterViewPr>
  <p:notesViewPr>
    <p:cSldViewPr>
      <p:cViewPr varScale="1">
        <p:scale>
          <a:sx n="41" d="100"/>
          <a:sy n="41" d="100"/>
        </p:scale>
        <p:origin x="-1428"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3731"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373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3733"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3734"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3735"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CBEFEED3-9050-41C2-BE8C-E01183184632}" type="slidenum">
              <a:rPr lang="en-US" altLang="en-US"/>
              <a:pPr/>
              <a:t>‹#›</a:t>
            </a:fld>
            <a:endParaRPr lang="en-US" altLang="en-US"/>
          </a:p>
        </p:txBody>
      </p:sp>
    </p:spTree>
    <p:extLst>
      <p:ext uri="{BB962C8B-B14F-4D97-AF65-F5344CB8AC3E}">
        <p14:creationId xmlns:p14="http://schemas.microsoft.com/office/powerpoint/2010/main" val="579860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8A7F6FB-106A-4B7B-9A02-A7E8993E77FF}" type="slidenum">
              <a:rPr lang="en-US" altLang="en-US" sz="1200"/>
              <a:pPr eaLnBrk="1" hangingPunct="1"/>
              <a:t>1</a:t>
            </a:fld>
            <a:endParaRPr lang="en-US" altLang="en-US" sz="1200"/>
          </a:p>
        </p:txBody>
      </p:sp>
      <p:sp>
        <p:nvSpPr>
          <p:cNvPr id="12390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3907" name="Rectangle 1027"/>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DE75C0A-8403-43CA-BA14-BCF8FE8B6C8E}" type="slidenum">
              <a:rPr lang="en-US" altLang="en-US" sz="1200"/>
              <a:pPr eaLnBrk="1" hangingPunct="1"/>
              <a:t>10</a:t>
            </a:fld>
            <a:endParaRPr lang="en-US" altLang="en-US" sz="1200"/>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248ED28-ADCB-4DCF-B60F-A6E4C42F2B9E}" type="slidenum">
              <a:rPr lang="en-US" altLang="en-US" sz="1200"/>
              <a:pPr eaLnBrk="1" hangingPunct="1"/>
              <a:t>11</a:t>
            </a:fld>
            <a:endParaRPr lang="en-US" altLang="en-US" sz="1200"/>
          </a:p>
        </p:txBody>
      </p:sp>
      <p:sp>
        <p:nvSpPr>
          <p:cNvPr id="134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20A7E93-33F0-46CA-A403-B32B04E21CD9}" type="slidenum">
              <a:rPr lang="en-US" altLang="en-US" sz="1200"/>
              <a:pPr eaLnBrk="1" hangingPunct="1"/>
              <a:t>12</a:t>
            </a:fld>
            <a:endParaRPr lang="en-US" altLang="en-US" sz="1200"/>
          </a:p>
        </p:txBody>
      </p:sp>
      <p:sp>
        <p:nvSpPr>
          <p:cNvPr id="135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517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FEBEB66-CBE8-4A57-9DC9-F51798702890}" type="slidenum">
              <a:rPr lang="en-US" altLang="en-US" sz="1200"/>
              <a:pPr eaLnBrk="1" hangingPunct="1"/>
              <a:t>13</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10C543-7D2E-41E4-BFA0-A5CB64F16ECF}" type="slidenum">
              <a:rPr lang="en-US" altLang="en-US" sz="1200"/>
              <a:pPr eaLnBrk="1" hangingPunct="1"/>
              <a:t>14</a:t>
            </a:fld>
            <a:endParaRPr lang="en-US" altLang="en-US" sz="1200"/>
          </a:p>
        </p:txBody>
      </p:sp>
      <p:sp>
        <p:nvSpPr>
          <p:cNvPr id="137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1BF6E8D-B491-40D6-BB52-FBE02060F15E}" type="slidenum">
              <a:rPr lang="en-US" altLang="en-US" sz="1200"/>
              <a:pPr eaLnBrk="1" hangingPunct="1"/>
              <a:t>15</a:t>
            </a:fld>
            <a:endParaRPr lang="en-US" alt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6C44F52-757E-410C-9B97-6327CC427DBC}" type="slidenum">
              <a:rPr lang="en-US" altLang="en-US" sz="1200"/>
              <a:pPr eaLnBrk="1" hangingPunct="1"/>
              <a:t>16</a:t>
            </a:fld>
            <a:endParaRPr lang="en-US" altLang="en-US" sz="1200"/>
          </a:p>
        </p:txBody>
      </p:sp>
      <p:sp>
        <p:nvSpPr>
          <p:cNvPr id="139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926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solidFill>
                  <a:prstClr val="black"/>
                </a:solidFill>
              </a:rPr>
              <a:pPr eaLnBrk="1" hangingPunct="1"/>
              <a:t>17</a:t>
            </a:fld>
            <a:endParaRPr lang="en-US" sz="1200">
              <a:solidFill>
                <a:prstClr val="black"/>
              </a:solidFill>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solidFill>
                  <a:prstClr val="black"/>
                </a:solidFill>
              </a:rPr>
              <a:pPr eaLnBrk="1" hangingPunct="1"/>
              <a:t>18</a:t>
            </a:fld>
            <a:endParaRPr lang="en-US" sz="1200">
              <a:solidFill>
                <a:prstClr val="black"/>
              </a:solidFill>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t>"Three workers sit ready to begin treading freshly harvested grapes in a</a:t>
            </a:r>
            <a:r>
              <a:rPr lang="en-US" baseline="0" dirty="0" smtClean="0"/>
              <a:t> rock-lined stomping vat" (Calendar from Biblical Resources Scripture Garden, Bethlehem, 1993).</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solidFill>
                  <a:prstClr val="black"/>
                </a:solidFill>
              </a:rPr>
              <a:pPr eaLnBrk="1" hangingPunct="1"/>
              <a:t>19</a:t>
            </a:fld>
            <a:endParaRPr lang="en-US" sz="1200">
              <a:solidFill>
                <a:prstClr val="black"/>
              </a:solidFill>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"Juice from the stomping</a:t>
            </a:r>
            <a:r>
              <a:rPr lang="en-US" baseline="0" dirty="0" smtClean="0"/>
              <a:t> </a:t>
            </a:r>
            <a:r>
              <a:rPr lang="en-US" baseline="0" smtClean="0"/>
              <a:t>vat flows </a:t>
            </a:r>
            <a:r>
              <a:rPr lang="en-US" baseline="0" dirty="0" smtClean="0"/>
              <a:t>through rock-cut channels into a large collection basin.  After a few days of initial fermentation, the juice will be strained into storage jars like those visible at the bottom of the photograph.  Notice the linen straining cloth over the mouth of a jar to the lower left" (Calendar from Biblical Resources Scripture Garden, Bethlehem, 1993).</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AED1767-5E07-403D-91B5-11B22665F9C6}" type="slidenum">
              <a:rPr lang="en-US" altLang="en-US" sz="1200"/>
              <a:pPr eaLnBrk="1" hangingPunct="1"/>
              <a:t>2</a:t>
            </a:fld>
            <a:endParaRPr lang="en-US" altLang="en-US" sz="1200"/>
          </a:p>
        </p:txBody>
      </p:sp>
      <p:sp>
        <p:nvSpPr>
          <p:cNvPr id="1249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9EB1527-485A-46C9-B6DE-FA611E101BF5}" type="slidenum">
              <a:rPr lang="en-US" altLang="en-US" sz="1200"/>
              <a:pPr eaLnBrk="1" hangingPunct="1"/>
              <a:t>20</a:t>
            </a:fld>
            <a:endParaRPr lang="en-US" altLang="en-US" sz="1200"/>
          </a:p>
        </p:txBody>
      </p:sp>
      <p:sp>
        <p:nvSpPr>
          <p:cNvPr id="140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F56AB19-8CDD-4E0B-866A-B79C49CF0AB6}" type="slidenum">
              <a:rPr lang="en-US" altLang="en-US" sz="1200"/>
              <a:pPr eaLnBrk="1" hangingPunct="1"/>
              <a:t>21</a:t>
            </a:fld>
            <a:endParaRPr lang="en-US" altLang="en-US" sz="1200"/>
          </a:p>
        </p:txBody>
      </p:sp>
      <p:sp>
        <p:nvSpPr>
          <p:cNvPr id="141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55885F1-8F19-4440-8BB7-F003423BE80C}" type="slidenum">
              <a:rPr lang="en-US" altLang="en-US" sz="1200"/>
              <a:pPr eaLnBrk="1" hangingPunct="1"/>
              <a:t>22</a:t>
            </a:fld>
            <a:endParaRPr lang="en-US" altLang="en-US" sz="1200"/>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F6B5617-E2AF-4BE5-B80C-590CF5B942F5}" type="slidenum">
              <a:rPr lang="en-US" altLang="en-US" sz="1200"/>
              <a:pPr eaLnBrk="1" hangingPunct="1"/>
              <a:t>23</a:t>
            </a:fld>
            <a:endParaRPr lang="en-US" altLang="en-US" sz="1200"/>
          </a:p>
        </p:txBody>
      </p:sp>
      <p:sp>
        <p:nvSpPr>
          <p:cNvPr id="143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A85F331-747F-4339-BDB7-358D48CCE09D}" type="slidenum">
              <a:rPr lang="en-US" altLang="en-US" sz="1200"/>
              <a:pPr eaLnBrk="1" hangingPunct="1"/>
              <a:t>24</a:t>
            </a:fld>
            <a:endParaRPr lang="en-US" altLang="en-US" sz="1200"/>
          </a:p>
        </p:txBody>
      </p:sp>
      <p:sp>
        <p:nvSpPr>
          <p:cNvPr id="144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CB91053-F275-4024-8D40-35CE9BA78399}" type="slidenum">
              <a:rPr lang="en-US" altLang="en-US" sz="1200"/>
              <a:pPr eaLnBrk="1" hangingPunct="1"/>
              <a:t>25</a:t>
            </a:fld>
            <a:endParaRPr lang="en-US" altLang="en-US" sz="1200"/>
          </a:p>
        </p:txBody>
      </p:sp>
      <p:sp>
        <p:nvSpPr>
          <p:cNvPr id="145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A039F84-848D-4353-8ED9-004CF7A1A262}" type="slidenum">
              <a:rPr lang="en-US" altLang="en-US" sz="1200"/>
              <a:pPr eaLnBrk="1" hangingPunct="1"/>
              <a:t>26</a:t>
            </a:fld>
            <a:endParaRPr lang="en-US" altLang="en-US" sz="1200"/>
          </a:p>
        </p:txBody>
      </p:sp>
      <p:sp>
        <p:nvSpPr>
          <p:cNvPr id="146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643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A64B0CA-2858-43D9-9699-2288D0F3C740}" type="slidenum">
              <a:rPr lang="en-US" altLang="en-US" sz="1200"/>
              <a:pPr eaLnBrk="1" hangingPunct="1"/>
              <a:t>27</a:t>
            </a:fld>
            <a:endParaRPr lang="en-US" altLang="en-US" sz="1200"/>
          </a:p>
        </p:txBody>
      </p:sp>
      <p:sp>
        <p:nvSpPr>
          <p:cNvPr id="147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745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20B6D88-5ED4-4CF4-8592-7054481EFF6E}" type="slidenum">
              <a:rPr lang="en-US" altLang="en-US" sz="1200"/>
              <a:pPr eaLnBrk="1" hangingPunct="1"/>
              <a:t>28</a:t>
            </a:fld>
            <a:endParaRPr lang="en-US" altLang="en-US" sz="1200"/>
          </a:p>
        </p:txBody>
      </p:sp>
      <p:sp>
        <p:nvSpPr>
          <p:cNvPr id="148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368D510-9C40-4ACD-94C8-E414109C34BF}" type="slidenum">
              <a:rPr lang="en-US" altLang="en-US" sz="1200"/>
              <a:pPr eaLnBrk="1" hangingPunct="1"/>
              <a:t>29</a:t>
            </a:fld>
            <a:endParaRPr lang="en-US" altLang="en-US" sz="1200"/>
          </a:p>
        </p:txBody>
      </p:sp>
      <p:sp>
        <p:nvSpPr>
          <p:cNvPr id="149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950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831748C-0856-433E-9E16-5D99F69E6E16}" type="slidenum">
              <a:rPr lang="en-US" altLang="en-US" sz="1200"/>
              <a:pPr eaLnBrk="1" hangingPunct="1"/>
              <a:t>3</a:t>
            </a:fld>
            <a:endParaRPr lang="en-US" altLang="en-US" sz="1200"/>
          </a:p>
        </p:txBody>
      </p:sp>
      <p:sp>
        <p:nvSpPr>
          <p:cNvPr id="1269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697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2E6B5E0-40AD-4D55-85C8-A17F52E4EAC2}" type="slidenum">
              <a:rPr lang="en-US" altLang="en-US" sz="1200"/>
              <a:pPr eaLnBrk="1" hangingPunct="1"/>
              <a:t>30</a:t>
            </a:fld>
            <a:endParaRPr lang="en-US" altLang="en-US" sz="1200"/>
          </a:p>
        </p:txBody>
      </p:sp>
      <p:sp>
        <p:nvSpPr>
          <p:cNvPr id="1505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D62DC7D-1F05-4D2D-A78B-B643AAF96B95}" type="slidenum">
              <a:rPr lang="en-US" altLang="en-US" sz="1200"/>
              <a:pPr eaLnBrk="1" hangingPunct="1"/>
              <a:t>31</a:t>
            </a:fld>
            <a:endParaRPr lang="en-US" altLang="en-US" sz="1200"/>
          </a:p>
        </p:txBody>
      </p:sp>
      <p:sp>
        <p:nvSpPr>
          <p:cNvPr id="151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155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8F3AB28-8B9E-41CF-BEEB-70C1640E9847}" type="slidenum">
              <a:rPr lang="en-US" altLang="en-US" sz="1200"/>
              <a:pPr eaLnBrk="1" hangingPunct="1"/>
              <a:t>32</a:t>
            </a:fld>
            <a:endParaRPr lang="en-US" altLang="en-US" sz="1200"/>
          </a:p>
        </p:txBody>
      </p:sp>
      <p:sp>
        <p:nvSpPr>
          <p:cNvPr id="152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7C5CD9F-3B7A-475C-A771-86AE34915431}" type="slidenum">
              <a:rPr lang="en-US" altLang="en-US" sz="1200"/>
              <a:pPr eaLnBrk="1" hangingPunct="1"/>
              <a:t>33</a:t>
            </a:fld>
            <a:endParaRPr lang="en-US" altLang="en-US" sz="1200"/>
          </a:p>
        </p:txBody>
      </p:sp>
      <p:sp>
        <p:nvSpPr>
          <p:cNvPr id="747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47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7C585B8-6327-452A-ADD2-2A0E665B2CD2}" type="slidenum">
              <a:rPr lang="en-US" altLang="en-US" sz="1200"/>
              <a:pPr eaLnBrk="1" hangingPunct="1"/>
              <a:t>34</a:t>
            </a:fld>
            <a:endParaRPr lang="en-US" altLang="en-US" sz="1200"/>
          </a:p>
        </p:txBody>
      </p:sp>
      <p:sp>
        <p:nvSpPr>
          <p:cNvPr id="153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0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EC7D817-6831-4F28-9C0F-19F5986BD35D}" type="slidenum">
              <a:rPr lang="en-US" altLang="en-US" sz="1200"/>
              <a:pPr eaLnBrk="1" hangingPunct="1"/>
              <a:t>35</a:t>
            </a:fld>
            <a:endParaRPr lang="en-US" altLang="en-US" sz="1200"/>
          </a:p>
        </p:txBody>
      </p:sp>
      <p:sp>
        <p:nvSpPr>
          <p:cNvPr id="154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31900A7-4677-4824-877B-B7C21227DA98}" type="slidenum">
              <a:rPr lang="en-US" altLang="en-US" sz="1200"/>
              <a:pPr eaLnBrk="1" hangingPunct="1"/>
              <a:t>36</a:t>
            </a:fld>
            <a:endParaRPr lang="en-US" altLang="en-US" sz="1200"/>
          </a:p>
        </p:txBody>
      </p:sp>
      <p:sp>
        <p:nvSpPr>
          <p:cNvPr id="155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600E832-2638-4834-BBED-77A3FB91D522}" type="slidenum">
              <a:rPr lang="en-US" altLang="en-US" sz="1200"/>
              <a:pPr eaLnBrk="1" hangingPunct="1"/>
              <a:t>37</a:t>
            </a:fld>
            <a:endParaRPr lang="en-US" altLang="en-US" sz="1200"/>
          </a:p>
        </p:txBody>
      </p:sp>
      <p:sp>
        <p:nvSpPr>
          <p:cNvPr id="156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92F86B4-18A9-40DE-B903-1B3D6BB44FD5}" type="slidenum">
              <a:rPr lang="en-US" altLang="en-US" sz="1200"/>
              <a:pPr eaLnBrk="1" hangingPunct="1"/>
              <a:t>38</a:t>
            </a:fld>
            <a:endParaRPr lang="en-US" altLang="en-US" sz="1200"/>
          </a:p>
        </p:txBody>
      </p:sp>
      <p:sp>
        <p:nvSpPr>
          <p:cNvPr id="157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004A384-0D8A-42FB-BF55-50649F1AE9EE}" type="slidenum">
              <a:rPr lang="en-US" altLang="en-US" sz="1200"/>
              <a:pPr eaLnBrk="1" hangingPunct="1"/>
              <a:t>39</a:t>
            </a:fld>
            <a:endParaRPr lang="en-US" altLang="en-US" sz="1200"/>
          </a:p>
        </p:txBody>
      </p:sp>
      <p:sp>
        <p:nvSpPr>
          <p:cNvPr id="158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85DFC11-3FCC-4297-A291-12A3FA668E97}" type="slidenum">
              <a:rPr lang="en-US" altLang="en-US" sz="1200"/>
              <a:pPr eaLnBrk="1" hangingPunct="1"/>
              <a:t>4</a:t>
            </a:fld>
            <a:endParaRPr lang="en-US" altLang="en-US" sz="1200"/>
          </a:p>
        </p:txBody>
      </p:sp>
      <p:sp>
        <p:nvSpPr>
          <p:cNvPr id="128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8FDBA77-B81B-46FA-A687-27E9B8272C57}" type="slidenum">
              <a:rPr lang="en-US" altLang="en-US" sz="1200"/>
              <a:pPr eaLnBrk="1" hangingPunct="1"/>
              <a:t>40</a:t>
            </a:fld>
            <a:endParaRPr lang="en-US" altLang="en-US" sz="1200"/>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1262E33-66DD-4A8B-82CB-311A7736EFF1}" type="slidenum">
              <a:rPr lang="en-US" altLang="en-US" sz="1200"/>
              <a:pPr eaLnBrk="1" hangingPunct="1"/>
              <a:t>41</a:t>
            </a:fld>
            <a:endParaRPr lang="en-US" altLang="en-US" sz="1200"/>
          </a:p>
        </p:txBody>
      </p:sp>
      <p:sp>
        <p:nvSpPr>
          <p:cNvPr id="160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10ECEFF-4985-4C34-93BB-527C11563046}" type="slidenum">
              <a:rPr lang="en-US" altLang="en-US" sz="1200"/>
              <a:pPr eaLnBrk="1" hangingPunct="1"/>
              <a:t>42</a:t>
            </a:fld>
            <a:endParaRPr lang="en-US" altLang="en-US" sz="1200"/>
          </a:p>
        </p:txBody>
      </p:sp>
      <p:sp>
        <p:nvSpPr>
          <p:cNvPr id="161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8AC2137-267C-4FEA-98FD-7A7AB36B8F77}" type="slidenum">
              <a:rPr lang="en-US" altLang="en-US" sz="1200"/>
              <a:pPr eaLnBrk="1" hangingPunct="1"/>
              <a:t>43</a:t>
            </a:fld>
            <a:endParaRPr lang="en-US" altLang="en-US" sz="1200"/>
          </a:p>
        </p:txBody>
      </p:sp>
      <p:sp>
        <p:nvSpPr>
          <p:cNvPr id="162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281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520E46C-C1B5-4B2E-87ED-82710FDF1B9A}" type="slidenum">
              <a:rPr lang="en-US" altLang="en-US" sz="1200"/>
              <a:pPr eaLnBrk="1" hangingPunct="1"/>
              <a:t>44</a:t>
            </a:fld>
            <a:endParaRPr lang="en-US" altLang="en-US" sz="1200"/>
          </a:p>
        </p:txBody>
      </p:sp>
      <p:sp>
        <p:nvSpPr>
          <p:cNvPr id="163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4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5DD01E7-EBA5-45ED-877C-B4D20AE91A1D}" type="slidenum">
              <a:rPr lang="en-US" altLang="en-US" sz="1200"/>
              <a:pPr eaLnBrk="1" hangingPunct="1"/>
              <a:t>45</a:t>
            </a:fld>
            <a:endParaRPr lang="en-US" altLang="en-US" sz="1200"/>
          </a:p>
        </p:txBody>
      </p:sp>
      <p:sp>
        <p:nvSpPr>
          <p:cNvPr id="1648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46B590C-E116-4A6F-A03C-6E41554A90C3}" type="slidenum">
              <a:rPr lang="en-US" altLang="en-US" sz="1200"/>
              <a:pPr eaLnBrk="1" hangingPunct="1"/>
              <a:t>46</a:t>
            </a:fld>
            <a:endParaRPr lang="en-US" altLang="en-US" sz="1200"/>
          </a:p>
        </p:txBody>
      </p:sp>
      <p:sp>
        <p:nvSpPr>
          <p:cNvPr id="1658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589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4BFEFB1-CB65-4F16-AE35-569CEE69FEA4}" type="slidenum">
              <a:rPr lang="en-US" altLang="en-US" sz="1200"/>
              <a:pPr eaLnBrk="1" hangingPunct="1"/>
              <a:t>47</a:t>
            </a:fld>
            <a:endParaRPr lang="en-US" altLang="en-US" sz="1200"/>
          </a:p>
        </p:txBody>
      </p:sp>
      <p:sp>
        <p:nvSpPr>
          <p:cNvPr id="166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D99E523-BE3A-408B-8EF9-92A6D977C9CA}" type="slidenum">
              <a:rPr lang="en-US" altLang="en-US" sz="1200"/>
              <a:pPr eaLnBrk="1" hangingPunct="1"/>
              <a:t>48</a:t>
            </a:fld>
            <a:endParaRPr lang="en-US" altLang="en-US" sz="1200"/>
          </a:p>
        </p:txBody>
      </p:sp>
      <p:sp>
        <p:nvSpPr>
          <p:cNvPr id="167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793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F5CDDDB-01FF-47F2-AA93-FB0AE91703E4}" type="slidenum">
              <a:rPr lang="en-US" altLang="en-US" sz="1200"/>
              <a:pPr eaLnBrk="1" hangingPunct="1"/>
              <a:t>49</a:t>
            </a:fld>
            <a:endParaRPr lang="en-US" altLang="en-US" sz="1200"/>
          </a:p>
        </p:txBody>
      </p:sp>
      <p:sp>
        <p:nvSpPr>
          <p:cNvPr id="1689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1126783-3829-46E8-9D86-2E77C5567564}" type="slidenum">
              <a:rPr lang="en-US" altLang="en-US" sz="1200"/>
              <a:pPr eaLnBrk="1" hangingPunct="1"/>
              <a:t>5</a:t>
            </a:fld>
            <a:endParaRPr lang="en-US" altLang="en-US" sz="1200"/>
          </a:p>
        </p:txBody>
      </p:sp>
      <p:sp>
        <p:nvSpPr>
          <p:cNvPr id="1290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902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FC88639-1566-424B-925A-D5326085E1F9}" type="slidenum">
              <a:rPr lang="en-US" altLang="en-US" sz="1200"/>
              <a:pPr eaLnBrk="1" hangingPunct="1"/>
              <a:t>50</a:t>
            </a:fld>
            <a:endParaRPr lang="en-US" altLang="en-US" sz="1200"/>
          </a:p>
        </p:txBody>
      </p:sp>
      <p:sp>
        <p:nvSpPr>
          <p:cNvPr id="183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1E2047C-5042-4C7F-BA96-12C7457FA79E}" type="slidenum">
              <a:rPr lang="en-US" altLang="en-US" sz="1200"/>
              <a:pPr eaLnBrk="1" hangingPunct="1"/>
              <a:t>51</a:t>
            </a:fld>
            <a:endParaRPr lang="en-US" altLang="en-US" sz="1200"/>
          </a:p>
        </p:txBody>
      </p:sp>
      <p:sp>
        <p:nvSpPr>
          <p:cNvPr id="184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432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5885B87-E364-4011-986A-D94926F51EC2}" type="slidenum">
              <a:rPr lang="en-US" altLang="en-US" sz="1200"/>
              <a:pPr eaLnBrk="1" hangingPunct="1"/>
              <a:t>52</a:t>
            </a:fld>
            <a:endParaRPr lang="en-US" altLang="en-US" sz="1200"/>
          </a:p>
        </p:txBody>
      </p:sp>
      <p:sp>
        <p:nvSpPr>
          <p:cNvPr id="169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998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EE1CC3D-C0D4-4EFC-A885-A6DDD340C390}" type="slidenum">
              <a:rPr lang="en-US" altLang="en-US" sz="1200"/>
              <a:pPr eaLnBrk="1" hangingPunct="1"/>
              <a:t>53</a:t>
            </a:fld>
            <a:endParaRPr lang="en-US" altLang="en-US" sz="1200"/>
          </a:p>
        </p:txBody>
      </p:sp>
      <p:sp>
        <p:nvSpPr>
          <p:cNvPr id="171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ECF3F09-DDE3-4A68-9C5B-1761318F05AD}" type="slidenum">
              <a:rPr lang="en-US" altLang="en-US" sz="1200"/>
              <a:pPr eaLnBrk="1" hangingPunct="1"/>
              <a:t>54</a:t>
            </a:fld>
            <a:endParaRPr lang="en-US" altLang="en-US" sz="1200"/>
          </a:p>
        </p:txBody>
      </p:sp>
      <p:sp>
        <p:nvSpPr>
          <p:cNvPr id="172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203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76BDF2A-7DF3-43ED-B711-56E49D73D882}" type="slidenum">
              <a:rPr lang="en-US" altLang="en-US" sz="1200"/>
              <a:pPr eaLnBrk="1" hangingPunct="1"/>
              <a:t>55</a:t>
            </a:fld>
            <a:endParaRPr lang="en-US" altLang="en-US" sz="1200"/>
          </a:p>
        </p:txBody>
      </p:sp>
      <p:sp>
        <p:nvSpPr>
          <p:cNvPr id="173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305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334A709-0926-4765-A62B-69784B552BFD}" type="slidenum">
              <a:rPr lang="en-US" altLang="en-US" sz="1200"/>
              <a:pPr eaLnBrk="1" hangingPunct="1"/>
              <a:t>56</a:t>
            </a:fld>
            <a:endParaRPr lang="en-US" altLang="en-US" sz="1200"/>
          </a:p>
        </p:txBody>
      </p:sp>
      <p:sp>
        <p:nvSpPr>
          <p:cNvPr id="174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4083"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F0CEEB0-3EED-48F3-9C80-65C6DE2B9E81}" type="slidenum">
              <a:rPr lang="en-US" altLang="en-US" sz="1200"/>
              <a:pPr eaLnBrk="1" hangingPunct="1"/>
              <a:t>57</a:t>
            </a:fld>
            <a:endParaRPr lang="en-US" altLang="en-US" sz="1200"/>
          </a:p>
        </p:txBody>
      </p:sp>
      <p:sp>
        <p:nvSpPr>
          <p:cNvPr id="175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5107"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192CEA5-F508-467F-88B8-B7116FF6FE01}" type="slidenum">
              <a:rPr lang="en-US" altLang="en-US" sz="1200"/>
              <a:pPr eaLnBrk="1" hangingPunct="1"/>
              <a:t>58</a:t>
            </a:fld>
            <a:endParaRPr lang="en-US" altLang="en-US" sz="1200"/>
          </a:p>
        </p:txBody>
      </p:sp>
      <p:sp>
        <p:nvSpPr>
          <p:cNvPr id="176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613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A901250-0CB9-4564-ACDF-555E0206B450}" type="slidenum">
              <a:rPr lang="en-US" altLang="en-US" sz="1200"/>
              <a:pPr eaLnBrk="1" hangingPunct="1"/>
              <a:t>59</a:t>
            </a:fld>
            <a:endParaRPr lang="en-US" altLang="en-US" sz="1200"/>
          </a:p>
        </p:txBody>
      </p:sp>
      <p:sp>
        <p:nvSpPr>
          <p:cNvPr id="1771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715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A293FED-F729-224A-B7EE-E081E0DF9A99}" type="slidenum">
              <a:rPr lang="en-US" sz="1200">
                <a:solidFill>
                  <a:prstClr val="black"/>
                </a:solidFill>
              </a:rPr>
              <a:pPr eaLnBrk="1" hangingPunct="1"/>
              <a:t>6</a:t>
            </a:fld>
            <a:endParaRPr lang="en-US" sz="1200">
              <a:solidFill>
                <a:prstClr val="black"/>
              </a:solidFill>
            </a:endParaRPr>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Let’s sit here for the next 3 minutes and just look at this slide.</a:t>
            </a:r>
          </a:p>
          <a:p>
            <a:pPr eaLnBrk="1" hangingPunct="1"/>
            <a:r>
              <a:rPr lang="en-US" dirty="0" smtClean="0"/>
              <a:t>Are you now certainly crazy?!</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46009BC-0984-4887-A3C5-1A37207D551C}" type="slidenum">
              <a:rPr lang="en-US" altLang="en-US" sz="1200"/>
              <a:pPr eaLnBrk="1" hangingPunct="1"/>
              <a:t>60</a:t>
            </a:fld>
            <a:endParaRPr lang="en-US" altLang="en-US" sz="1200"/>
          </a:p>
        </p:txBody>
      </p:sp>
      <p:sp>
        <p:nvSpPr>
          <p:cNvPr id="178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817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BD6DE478-8700-1949-AC8B-37C5BADDC6F7}" type="slidenum">
              <a:rPr lang="en-US" sz="1200">
                <a:solidFill>
                  <a:prstClr val="black"/>
                </a:solidFill>
              </a:rPr>
              <a:pPr eaLnBrk="1" hangingPunct="1"/>
              <a:t>61</a:t>
            </a:fld>
            <a:endParaRPr lang="en-US" sz="1200">
              <a:solidFill>
                <a:prstClr val="black"/>
              </a:solidFill>
            </a:endParaRPr>
          </a:p>
        </p:txBody>
      </p:sp>
      <p:sp>
        <p:nvSpPr>
          <p:cNvPr id="156675" name="Rectangle 1026"/>
          <p:cNvSpPr>
            <a:spLocks noGrp="1" noRot="1" noChangeAspect="1" noChangeArrowheads="1" noTextEdit="1"/>
          </p:cNvSpPr>
          <p:nvPr>
            <p:ph type="sldImg"/>
          </p:nvPr>
        </p:nvSpPr>
        <p:spPr>
          <a:ln/>
        </p:spPr>
      </p:sp>
      <p:sp>
        <p:nvSpPr>
          <p:cNvPr id="1566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62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OT</a:t>
            </a:r>
            <a:r>
              <a:rPr lang="en-US" baseline="0" dirty="0" smtClean="0">
                <a:latin typeface="Arial" charset="0"/>
              </a:rPr>
              <a:t> Backgrounds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3343EBC-6528-4DB8-B29E-6C602187E2F4}" type="slidenum">
              <a:rPr lang="en-US" altLang="en-US" sz="1200"/>
              <a:pPr eaLnBrk="1" hangingPunct="1"/>
              <a:t>7</a:t>
            </a:fld>
            <a:endParaRPr lang="en-US" altLang="en-US" sz="1200"/>
          </a:p>
        </p:txBody>
      </p:sp>
      <p:sp>
        <p:nvSpPr>
          <p:cNvPr id="130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BACB931-58FD-429A-BA07-037887523472}" type="slidenum">
              <a:rPr lang="en-US" altLang="en-US" sz="1200"/>
              <a:pPr eaLnBrk="1" hangingPunct="1"/>
              <a:t>8</a:t>
            </a:fld>
            <a:endParaRPr lang="en-US" altLang="en-US" sz="1200"/>
          </a:p>
        </p:txBody>
      </p:sp>
      <p:sp>
        <p:nvSpPr>
          <p:cNvPr id="131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1075"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B153057-EFDD-4362-94E8-849EA14A573A}" type="slidenum">
              <a:rPr lang="en-US" altLang="en-US" sz="1200"/>
              <a:pPr eaLnBrk="1" hangingPunct="1"/>
              <a:t>9</a:t>
            </a:fld>
            <a:endParaRPr lang="en-US" altLang="en-US" sz="1200"/>
          </a:p>
        </p:txBody>
      </p:sp>
      <p:sp>
        <p:nvSpPr>
          <p:cNvPr id="132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p:txBody>
          <a:bodyPr/>
          <a:lstStyle/>
          <a:p>
            <a:pPr eaLnBrk="1" hangingPunct="1"/>
            <a:endParaRPr lang="en-US" alt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620B566-351E-4F47-91E2-8EC1589DD04D}" type="slidenum">
              <a:rPr lang="en-US" altLang="en-US"/>
              <a:pPr/>
              <a:t>‹#›</a:t>
            </a:fld>
            <a:endParaRPr lang="en-US" altLang="en-US"/>
          </a:p>
        </p:txBody>
      </p:sp>
    </p:spTree>
    <p:extLst>
      <p:ext uri="{BB962C8B-B14F-4D97-AF65-F5344CB8AC3E}">
        <p14:creationId xmlns:p14="http://schemas.microsoft.com/office/powerpoint/2010/main" val="434684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2452C2-4EFC-43D4-B586-D292DD1AF771}" type="slidenum">
              <a:rPr lang="en-US" altLang="en-US"/>
              <a:pPr/>
              <a:t>‹#›</a:t>
            </a:fld>
            <a:endParaRPr lang="en-US" altLang="en-US"/>
          </a:p>
        </p:txBody>
      </p:sp>
    </p:spTree>
    <p:extLst>
      <p:ext uri="{BB962C8B-B14F-4D97-AF65-F5344CB8AC3E}">
        <p14:creationId xmlns:p14="http://schemas.microsoft.com/office/powerpoint/2010/main" val="38184837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9377479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1519822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5057004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7542367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1565177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3326528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343929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328635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0986843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24269526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073CE15-FA9F-4B60-B4E7-FD21C613B4E1}" type="slidenum">
              <a:rPr lang="en-US" altLang="en-US"/>
              <a:pPr/>
              <a:t>‹#›</a:t>
            </a:fld>
            <a:endParaRPr lang="en-US" altLang="en-US"/>
          </a:p>
        </p:txBody>
      </p:sp>
    </p:spTree>
    <p:extLst>
      <p:ext uri="{BB962C8B-B14F-4D97-AF65-F5344CB8AC3E}">
        <p14:creationId xmlns:p14="http://schemas.microsoft.com/office/powerpoint/2010/main" val="2752962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6EBFBC1-64CB-4663-9AE0-9C93359DF3F2}" type="slidenum">
              <a:rPr lang="en-US" altLang="en-US"/>
              <a:pPr/>
              <a:t>‹#›</a:t>
            </a:fld>
            <a:endParaRPr lang="en-US" altLang="en-US"/>
          </a:p>
        </p:txBody>
      </p:sp>
    </p:spTree>
    <p:extLst>
      <p:ext uri="{BB962C8B-B14F-4D97-AF65-F5344CB8AC3E}">
        <p14:creationId xmlns:p14="http://schemas.microsoft.com/office/powerpoint/2010/main" val="2649588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671BE053-B78F-485F-A382-DDB2927CDAD0}" type="slidenum">
              <a:rPr lang="en-US" altLang="en-US"/>
              <a:pPr/>
              <a:t>‹#›</a:t>
            </a:fld>
            <a:endParaRPr lang="en-US" altLang="en-US"/>
          </a:p>
        </p:txBody>
      </p:sp>
    </p:spTree>
    <p:extLst>
      <p:ext uri="{BB962C8B-B14F-4D97-AF65-F5344CB8AC3E}">
        <p14:creationId xmlns:p14="http://schemas.microsoft.com/office/powerpoint/2010/main" val="3548832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grpSp>
      <p:sp>
        <p:nvSpPr>
          <p:cNvPr id="33831"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smtClean="0"/>
              <a:t>Click to edit Master subtitle style</a:t>
            </a:r>
          </a:p>
        </p:txBody>
      </p:sp>
      <p:sp>
        <p:nvSpPr>
          <p:cNvPr id="33832"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GB" noProof="0" smtClean="0"/>
              <a:t>Click to edit Master title style</a:t>
            </a:r>
          </a:p>
        </p:txBody>
      </p:sp>
      <p:sp>
        <p:nvSpPr>
          <p:cNvPr id="39" name="Rectangle 37"/>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GB" altLang="en-US"/>
          </a:p>
        </p:txBody>
      </p:sp>
      <p:sp>
        <p:nvSpPr>
          <p:cNvPr id="40" name="Rectangle 38"/>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GB" altLang="en-US"/>
          </a:p>
        </p:txBody>
      </p:sp>
      <p:sp>
        <p:nvSpPr>
          <p:cNvPr id="41" name="Rectangle 41"/>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7D212DBB-472F-409D-9FFE-2E5CFBA518CA}" type="slidenum">
              <a:rPr lang="en-GB" altLang="en-US"/>
              <a:pPr/>
              <a:t>‹#›</a:t>
            </a:fld>
            <a:endParaRPr lang="en-GB" altLang="en-US"/>
          </a:p>
        </p:txBody>
      </p:sp>
    </p:spTree>
    <p:extLst>
      <p:ext uri="{BB962C8B-B14F-4D97-AF65-F5344CB8AC3E}">
        <p14:creationId xmlns:p14="http://schemas.microsoft.com/office/powerpoint/2010/main" val="3531982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GB" altLang="en-US"/>
          </a:p>
        </p:txBody>
      </p:sp>
      <p:sp>
        <p:nvSpPr>
          <p:cNvPr id="5" name="Rectangle 40"/>
          <p:cNvSpPr>
            <a:spLocks noGrp="1" noChangeArrowheads="1"/>
          </p:cNvSpPr>
          <p:nvPr>
            <p:ph type="ftr" sz="quarter" idx="11"/>
          </p:nvPr>
        </p:nvSpPr>
        <p:spPr>
          <a:ln/>
        </p:spPr>
        <p:txBody>
          <a:bodyPr/>
          <a:lstStyle>
            <a:lvl1pPr>
              <a:defRPr/>
            </a:lvl1pPr>
          </a:lstStyle>
          <a:p>
            <a:endParaRPr lang="en-GB" altLang="en-US"/>
          </a:p>
        </p:txBody>
      </p:sp>
      <p:sp>
        <p:nvSpPr>
          <p:cNvPr id="6" name="Rectangle 41"/>
          <p:cNvSpPr>
            <a:spLocks noGrp="1" noChangeArrowheads="1"/>
          </p:cNvSpPr>
          <p:nvPr>
            <p:ph type="sldNum" sz="quarter" idx="12"/>
          </p:nvPr>
        </p:nvSpPr>
        <p:spPr>
          <a:ln/>
        </p:spPr>
        <p:txBody>
          <a:bodyPr/>
          <a:lstStyle>
            <a:lvl1pPr>
              <a:defRPr/>
            </a:lvl1pPr>
          </a:lstStyle>
          <a:p>
            <a:fld id="{D8101203-BB72-4A8D-9017-53CE349D496C}" type="slidenum">
              <a:rPr lang="en-GB" altLang="en-US"/>
              <a:pPr/>
              <a:t>‹#›</a:t>
            </a:fld>
            <a:endParaRPr lang="en-GB" altLang="en-US"/>
          </a:p>
        </p:txBody>
      </p:sp>
    </p:spTree>
    <p:extLst>
      <p:ext uri="{BB962C8B-B14F-4D97-AF65-F5344CB8AC3E}">
        <p14:creationId xmlns:p14="http://schemas.microsoft.com/office/powerpoint/2010/main" val="3402427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GB" altLang="en-US"/>
          </a:p>
        </p:txBody>
      </p:sp>
      <p:sp>
        <p:nvSpPr>
          <p:cNvPr id="5" name="Rectangle 40"/>
          <p:cNvSpPr>
            <a:spLocks noGrp="1" noChangeArrowheads="1"/>
          </p:cNvSpPr>
          <p:nvPr>
            <p:ph type="ftr" sz="quarter" idx="11"/>
          </p:nvPr>
        </p:nvSpPr>
        <p:spPr>
          <a:ln/>
        </p:spPr>
        <p:txBody>
          <a:bodyPr/>
          <a:lstStyle>
            <a:lvl1pPr>
              <a:defRPr/>
            </a:lvl1pPr>
          </a:lstStyle>
          <a:p>
            <a:endParaRPr lang="en-GB" altLang="en-US"/>
          </a:p>
        </p:txBody>
      </p:sp>
      <p:sp>
        <p:nvSpPr>
          <p:cNvPr id="6" name="Rectangle 41"/>
          <p:cNvSpPr>
            <a:spLocks noGrp="1" noChangeArrowheads="1"/>
          </p:cNvSpPr>
          <p:nvPr>
            <p:ph type="sldNum" sz="quarter" idx="12"/>
          </p:nvPr>
        </p:nvSpPr>
        <p:spPr>
          <a:ln/>
        </p:spPr>
        <p:txBody>
          <a:bodyPr/>
          <a:lstStyle>
            <a:lvl1pPr>
              <a:defRPr/>
            </a:lvl1pPr>
          </a:lstStyle>
          <a:p>
            <a:fld id="{ADB7CC64-DDF4-4A5D-B704-21CD8AE88A55}" type="slidenum">
              <a:rPr lang="en-GB" altLang="en-US"/>
              <a:pPr/>
              <a:t>‹#›</a:t>
            </a:fld>
            <a:endParaRPr lang="en-GB" altLang="en-US"/>
          </a:p>
        </p:txBody>
      </p:sp>
    </p:spTree>
    <p:extLst>
      <p:ext uri="{BB962C8B-B14F-4D97-AF65-F5344CB8AC3E}">
        <p14:creationId xmlns:p14="http://schemas.microsoft.com/office/powerpoint/2010/main" val="3406892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endParaRPr lang="en-GB" altLang="en-US"/>
          </a:p>
        </p:txBody>
      </p:sp>
      <p:sp>
        <p:nvSpPr>
          <p:cNvPr id="6" name="Rectangle 40"/>
          <p:cNvSpPr>
            <a:spLocks noGrp="1" noChangeArrowheads="1"/>
          </p:cNvSpPr>
          <p:nvPr>
            <p:ph type="ftr" sz="quarter" idx="11"/>
          </p:nvPr>
        </p:nvSpPr>
        <p:spPr>
          <a:ln/>
        </p:spPr>
        <p:txBody>
          <a:bodyPr/>
          <a:lstStyle>
            <a:lvl1pPr>
              <a:defRPr/>
            </a:lvl1pPr>
          </a:lstStyle>
          <a:p>
            <a:endParaRPr lang="en-GB" altLang="en-US"/>
          </a:p>
        </p:txBody>
      </p:sp>
      <p:sp>
        <p:nvSpPr>
          <p:cNvPr id="7" name="Rectangle 41"/>
          <p:cNvSpPr>
            <a:spLocks noGrp="1" noChangeArrowheads="1"/>
          </p:cNvSpPr>
          <p:nvPr>
            <p:ph type="sldNum" sz="quarter" idx="12"/>
          </p:nvPr>
        </p:nvSpPr>
        <p:spPr>
          <a:ln/>
        </p:spPr>
        <p:txBody>
          <a:bodyPr/>
          <a:lstStyle>
            <a:lvl1pPr>
              <a:defRPr/>
            </a:lvl1pPr>
          </a:lstStyle>
          <a:p>
            <a:fld id="{2D8AE116-10C6-45A9-A413-660B6D43385A}" type="slidenum">
              <a:rPr lang="en-GB" altLang="en-US"/>
              <a:pPr/>
              <a:t>‹#›</a:t>
            </a:fld>
            <a:endParaRPr lang="en-GB" altLang="en-US"/>
          </a:p>
        </p:txBody>
      </p:sp>
    </p:spTree>
    <p:extLst>
      <p:ext uri="{BB962C8B-B14F-4D97-AF65-F5344CB8AC3E}">
        <p14:creationId xmlns:p14="http://schemas.microsoft.com/office/powerpoint/2010/main" val="131420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endParaRPr lang="en-GB" altLang="en-US"/>
          </a:p>
        </p:txBody>
      </p:sp>
      <p:sp>
        <p:nvSpPr>
          <p:cNvPr id="8" name="Rectangle 40"/>
          <p:cNvSpPr>
            <a:spLocks noGrp="1" noChangeArrowheads="1"/>
          </p:cNvSpPr>
          <p:nvPr>
            <p:ph type="ftr" sz="quarter" idx="11"/>
          </p:nvPr>
        </p:nvSpPr>
        <p:spPr>
          <a:ln/>
        </p:spPr>
        <p:txBody>
          <a:bodyPr/>
          <a:lstStyle>
            <a:lvl1pPr>
              <a:defRPr/>
            </a:lvl1pPr>
          </a:lstStyle>
          <a:p>
            <a:endParaRPr lang="en-GB" altLang="en-US"/>
          </a:p>
        </p:txBody>
      </p:sp>
      <p:sp>
        <p:nvSpPr>
          <p:cNvPr id="9" name="Rectangle 41"/>
          <p:cNvSpPr>
            <a:spLocks noGrp="1" noChangeArrowheads="1"/>
          </p:cNvSpPr>
          <p:nvPr>
            <p:ph type="sldNum" sz="quarter" idx="12"/>
          </p:nvPr>
        </p:nvSpPr>
        <p:spPr>
          <a:ln/>
        </p:spPr>
        <p:txBody>
          <a:bodyPr/>
          <a:lstStyle>
            <a:lvl1pPr>
              <a:defRPr/>
            </a:lvl1pPr>
          </a:lstStyle>
          <a:p>
            <a:fld id="{4ABAB9E1-CB60-44E4-AD60-CA447533981E}" type="slidenum">
              <a:rPr lang="en-GB" altLang="en-US"/>
              <a:pPr/>
              <a:t>‹#›</a:t>
            </a:fld>
            <a:endParaRPr lang="en-GB" altLang="en-US"/>
          </a:p>
        </p:txBody>
      </p:sp>
    </p:spTree>
    <p:extLst>
      <p:ext uri="{BB962C8B-B14F-4D97-AF65-F5344CB8AC3E}">
        <p14:creationId xmlns:p14="http://schemas.microsoft.com/office/powerpoint/2010/main" val="2835298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endParaRPr lang="en-GB" altLang="en-US"/>
          </a:p>
        </p:txBody>
      </p:sp>
      <p:sp>
        <p:nvSpPr>
          <p:cNvPr id="4" name="Rectangle 40"/>
          <p:cNvSpPr>
            <a:spLocks noGrp="1" noChangeArrowheads="1"/>
          </p:cNvSpPr>
          <p:nvPr>
            <p:ph type="ftr" sz="quarter" idx="11"/>
          </p:nvPr>
        </p:nvSpPr>
        <p:spPr>
          <a:ln/>
        </p:spPr>
        <p:txBody>
          <a:bodyPr/>
          <a:lstStyle>
            <a:lvl1pPr>
              <a:defRPr/>
            </a:lvl1pPr>
          </a:lstStyle>
          <a:p>
            <a:endParaRPr lang="en-GB" altLang="en-US"/>
          </a:p>
        </p:txBody>
      </p:sp>
      <p:sp>
        <p:nvSpPr>
          <p:cNvPr id="5" name="Rectangle 41"/>
          <p:cNvSpPr>
            <a:spLocks noGrp="1" noChangeArrowheads="1"/>
          </p:cNvSpPr>
          <p:nvPr>
            <p:ph type="sldNum" sz="quarter" idx="12"/>
          </p:nvPr>
        </p:nvSpPr>
        <p:spPr>
          <a:ln/>
        </p:spPr>
        <p:txBody>
          <a:bodyPr/>
          <a:lstStyle>
            <a:lvl1pPr>
              <a:defRPr/>
            </a:lvl1pPr>
          </a:lstStyle>
          <a:p>
            <a:fld id="{04854F55-D60C-44CD-9DA6-D8E73E614CC2}" type="slidenum">
              <a:rPr lang="en-GB" altLang="en-US"/>
              <a:pPr/>
              <a:t>‹#›</a:t>
            </a:fld>
            <a:endParaRPr lang="en-GB" altLang="en-US"/>
          </a:p>
        </p:txBody>
      </p:sp>
    </p:spTree>
    <p:extLst>
      <p:ext uri="{BB962C8B-B14F-4D97-AF65-F5344CB8AC3E}">
        <p14:creationId xmlns:p14="http://schemas.microsoft.com/office/powerpoint/2010/main" val="212195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F9F9FF3-0CB1-42D6-B080-EB24A1B9865A}" type="slidenum">
              <a:rPr lang="en-US" altLang="en-US"/>
              <a:pPr/>
              <a:t>‹#›</a:t>
            </a:fld>
            <a:endParaRPr lang="en-US" altLang="en-US"/>
          </a:p>
        </p:txBody>
      </p:sp>
    </p:spTree>
    <p:extLst>
      <p:ext uri="{BB962C8B-B14F-4D97-AF65-F5344CB8AC3E}">
        <p14:creationId xmlns:p14="http://schemas.microsoft.com/office/powerpoint/2010/main" val="539411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GB" altLang="en-US"/>
          </a:p>
        </p:txBody>
      </p:sp>
      <p:sp>
        <p:nvSpPr>
          <p:cNvPr id="3" name="Rectangle 40"/>
          <p:cNvSpPr>
            <a:spLocks noGrp="1" noChangeArrowheads="1"/>
          </p:cNvSpPr>
          <p:nvPr>
            <p:ph type="ftr" sz="quarter" idx="11"/>
          </p:nvPr>
        </p:nvSpPr>
        <p:spPr>
          <a:ln/>
        </p:spPr>
        <p:txBody>
          <a:bodyPr/>
          <a:lstStyle>
            <a:lvl1pPr>
              <a:defRPr/>
            </a:lvl1pPr>
          </a:lstStyle>
          <a:p>
            <a:endParaRPr lang="en-GB" altLang="en-US"/>
          </a:p>
        </p:txBody>
      </p:sp>
      <p:sp>
        <p:nvSpPr>
          <p:cNvPr id="4" name="Rectangle 41"/>
          <p:cNvSpPr>
            <a:spLocks noGrp="1" noChangeArrowheads="1"/>
          </p:cNvSpPr>
          <p:nvPr>
            <p:ph type="sldNum" sz="quarter" idx="12"/>
          </p:nvPr>
        </p:nvSpPr>
        <p:spPr>
          <a:ln/>
        </p:spPr>
        <p:txBody>
          <a:bodyPr/>
          <a:lstStyle>
            <a:lvl1pPr>
              <a:defRPr/>
            </a:lvl1pPr>
          </a:lstStyle>
          <a:p>
            <a:fld id="{9A7431D7-9E49-4D33-9123-67382466FA37}" type="slidenum">
              <a:rPr lang="en-GB" altLang="en-US"/>
              <a:pPr/>
              <a:t>‹#›</a:t>
            </a:fld>
            <a:endParaRPr lang="en-GB" altLang="en-US"/>
          </a:p>
        </p:txBody>
      </p:sp>
    </p:spTree>
    <p:extLst>
      <p:ext uri="{BB962C8B-B14F-4D97-AF65-F5344CB8AC3E}">
        <p14:creationId xmlns:p14="http://schemas.microsoft.com/office/powerpoint/2010/main" val="1232996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GB" altLang="en-US"/>
          </a:p>
        </p:txBody>
      </p:sp>
      <p:sp>
        <p:nvSpPr>
          <p:cNvPr id="6" name="Rectangle 40"/>
          <p:cNvSpPr>
            <a:spLocks noGrp="1" noChangeArrowheads="1"/>
          </p:cNvSpPr>
          <p:nvPr>
            <p:ph type="ftr" sz="quarter" idx="11"/>
          </p:nvPr>
        </p:nvSpPr>
        <p:spPr>
          <a:ln/>
        </p:spPr>
        <p:txBody>
          <a:bodyPr/>
          <a:lstStyle>
            <a:lvl1pPr>
              <a:defRPr/>
            </a:lvl1pPr>
          </a:lstStyle>
          <a:p>
            <a:endParaRPr lang="en-GB" altLang="en-US"/>
          </a:p>
        </p:txBody>
      </p:sp>
      <p:sp>
        <p:nvSpPr>
          <p:cNvPr id="7" name="Rectangle 41"/>
          <p:cNvSpPr>
            <a:spLocks noGrp="1" noChangeArrowheads="1"/>
          </p:cNvSpPr>
          <p:nvPr>
            <p:ph type="sldNum" sz="quarter" idx="12"/>
          </p:nvPr>
        </p:nvSpPr>
        <p:spPr>
          <a:ln/>
        </p:spPr>
        <p:txBody>
          <a:bodyPr/>
          <a:lstStyle>
            <a:lvl1pPr>
              <a:defRPr/>
            </a:lvl1pPr>
          </a:lstStyle>
          <a:p>
            <a:fld id="{4D5F9BEC-DE17-4F85-B363-29E7F375AEDE}" type="slidenum">
              <a:rPr lang="en-GB" altLang="en-US"/>
              <a:pPr/>
              <a:t>‹#›</a:t>
            </a:fld>
            <a:endParaRPr lang="en-GB" altLang="en-US"/>
          </a:p>
        </p:txBody>
      </p:sp>
    </p:spTree>
    <p:extLst>
      <p:ext uri="{BB962C8B-B14F-4D97-AF65-F5344CB8AC3E}">
        <p14:creationId xmlns:p14="http://schemas.microsoft.com/office/powerpoint/2010/main" val="336854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GB" altLang="en-US"/>
          </a:p>
        </p:txBody>
      </p:sp>
      <p:sp>
        <p:nvSpPr>
          <p:cNvPr id="6" name="Rectangle 40"/>
          <p:cNvSpPr>
            <a:spLocks noGrp="1" noChangeArrowheads="1"/>
          </p:cNvSpPr>
          <p:nvPr>
            <p:ph type="ftr" sz="quarter" idx="11"/>
          </p:nvPr>
        </p:nvSpPr>
        <p:spPr>
          <a:ln/>
        </p:spPr>
        <p:txBody>
          <a:bodyPr/>
          <a:lstStyle>
            <a:lvl1pPr>
              <a:defRPr/>
            </a:lvl1pPr>
          </a:lstStyle>
          <a:p>
            <a:endParaRPr lang="en-GB" altLang="en-US"/>
          </a:p>
        </p:txBody>
      </p:sp>
      <p:sp>
        <p:nvSpPr>
          <p:cNvPr id="7" name="Rectangle 41"/>
          <p:cNvSpPr>
            <a:spLocks noGrp="1" noChangeArrowheads="1"/>
          </p:cNvSpPr>
          <p:nvPr>
            <p:ph type="sldNum" sz="quarter" idx="12"/>
          </p:nvPr>
        </p:nvSpPr>
        <p:spPr>
          <a:ln/>
        </p:spPr>
        <p:txBody>
          <a:bodyPr/>
          <a:lstStyle>
            <a:lvl1pPr>
              <a:defRPr/>
            </a:lvl1pPr>
          </a:lstStyle>
          <a:p>
            <a:fld id="{922D8411-C95A-4F79-937B-07104B6BC760}" type="slidenum">
              <a:rPr lang="en-GB" altLang="en-US"/>
              <a:pPr/>
              <a:t>‹#›</a:t>
            </a:fld>
            <a:endParaRPr lang="en-GB" altLang="en-US"/>
          </a:p>
        </p:txBody>
      </p:sp>
    </p:spTree>
    <p:extLst>
      <p:ext uri="{BB962C8B-B14F-4D97-AF65-F5344CB8AC3E}">
        <p14:creationId xmlns:p14="http://schemas.microsoft.com/office/powerpoint/2010/main" val="3715489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GB" altLang="en-US"/>
          </a:p>
        </p:txBody>
      </p:sp>
      <p:sp>
        <p:nvSpPr>
          <p:cNvPr id="5" name="Rectangle 40"/>
          <p:cNvSpPr>
            <a:spLocks noGrp="1" noChangeArrowheads="1"/>
          </p:cNvSpPr>
          <p:nvPr>
            <p:ph type="ftr" sz="quarter" idx="11"/>
          </p:nvPr>
        </p:nvSpPr>
        <p:spPr>
          <a:ln/>
        </p:spPr>
        <p:txBody>
          <a:bodyPr/>
          <a:lstStyle>
            <a:lvl1pPr>
              <a:defRPr/>
            </a:lvl1pPr>
          </a:lstStyle>
          <a:p>
            <a:endParaRPr lang="en-GB" altLang="en-US"/>
          </a:p>
        </p:txBody>
      </p:sp>
      <p:sp>
        <p:nvSpPr>
          <p:cNvPr id="6" name="Rectangle 41"/>
          <p:cNvSpPr>
            <a:spLocks noGrp="1" noChangeArrowheads="1"/>
          </p:cNvSpPr>
          <p:nvPr>
            <p:ph type="sldNum" sz="quarter" idx="12"/>
          </p:nvPr>
        </p:nvSpPr>
        <p:spPr>
          <a:ln/>
        </p:spPr>
        <p:txBody>
          <a:bodyPr/>
          <a:lstStyle>
            <a:lvl1pPr>
              <a:defRPr/>
            </a:lvl1pPr>
          </a:lstStyle>
          <a:p>
            <a:fld id="{33E1A305-8D77-4AF8-95FC-ECFADA1815BF}" type="slidenum">
              <a:rPr lang="en-GB" altLang="en-US"/>
              <a:pPr/>
              <a:t>‹#›</a:t>
            </a:fld>
            <a:endParaRPr lang="en-GB" altLang="en-US"/>
          </a:p>
        </p:txBody>
      </p:sp>
    </p:spTree>
    <p:extLst>
      <p:ext uri="{BB962C8B-B14F-4D97-AF65-F5344CB8AC3E}">
        <p14:creationId xmlns:p14="http://schemas.microsoft.com/office/powerpoint/2010/main" val="2410674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GB" altLang="en-US"/>
          </a:p>
        </p:txBody>
      </p:sp>
      <p:sp>
        <p:nvSpPr>
          <p:cNvPr id="5" name="Rectangle 40"/>
          <p:cNvSpPr>
            <a:spLocks noGrp="1" noChangeArrowheads="1"/>
          </p:cNvSpPr>
          <p:nvPr>
            <p:ph type="ftr" sz="quarter" idx="11"/>
          </p:nvPr>
        </p:nvSpPr>
        <p:spPr>
          <a:ln/>
        </p:spPr>
        <p:txBody>
          <a:bodyPr/>
          <a:lstStyle>
            <a:lvl1pPr>
              <a:defRPr/>
            </a:lvl1pPr>
          </a:lstStyle>
          <a:p>
            <a:endParaRPr lang="en-GB" altLang="en-US"/>
          </a:p>
        </p:txBody>
      </p:sp>
      <p:sp>
        <p:nvSpPr>
          <p:cNvPr id="6" name="Rectangle 41"/>
          <p:cNvSpPr>
            <a:spLocks noGrp="1" noChangeArrowheads="1"/>
          </p:cNvSpPr>
          <p:nvPr>
            <p:ph type="sldNum" sz="quarter" idx="12"/>
          </p:nvPr>
        </p:nvSpPr>
        <p:spPr>
          <a:ln/>
        </p:spPr>
        <p:txBody>
          <a:bodyPr/>
          <a:lstStyle>
            <a:lvl1pPr>
              <a:defRPr/>
            </a:lvl1pPr>
          </a:lstStyle>
          <a:p>
            <a:fld id="{0266327C-0D4A-4F80-86D3-665235B4ADC0}" type="slidenum">
              <a:rPr lang="en-GB" altLang="en-US"/>
              <a:pPr/>
              <a:t>‹#›</a:t>
            </a:fld>
            <a:endParaRPr lang="en-GB" altLang="en-US"/>
          </a:p>
        </p:txBody>
      </p:sp>
    </p:spTree>
    <p:extLst>
      <p:ext uri="{BB962C8B-B14F-4D97-AF65-F5344CB8AC3E}">
        <p14:creationId xmlns:p14="http://schemas.microsoft.com/office/powerpoint/2010/main" val="198994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Rectangle 5"/>
            <p:cNvSpPr>
              <a:spLocks noChangeArrowheads="1"/>
            </p:cNvSpPr>
            <p:nvPr/>
          </p:nvSpPr>
          <p:spPr bwMode="auto">
            <a:xfrm>
              <a:off x="9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Rectangle 6"/>
            <p:cNvSpPr>
              <a:spLocks noChangeArrowheads="1"/>
            </p:cNvSpPr>
            <p:nvPr/>
          </p:nvSpPr>
          <p:spPr bwMode="auto">
            <a:xfrm>
              <a:off x="19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Rectangle 7"/>
            <p:cNvSpPr>
              <a:spLocks noChangeArrowheads="1"/>
            </p:cNvSpPr>
            <p:nvPr/>
          </p:nvSpPr>
          <p:spPr bwMode="auto">
            <a:xfrm>
              <a:off x="28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Rectangle 8"/>
            <p:cNvSpPr>
              <a:spLocks noChangeArrowheads="1"/>
            </p:cNvSpPr>
            <p:nvPr/>
          </p:nvSpPr>
          <p:spPr bwMode="auto">
            <a:xfrm>
              <a:off x="38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1" name="Rectangle 9"/>
            <p:cNvSpPr>
              <a:spLocks noChangeArrowheads="1"/>
            </p:cNvSpPr>
            <p:nvPr/>
          </p:nvSpPr>
          <p:spPr bwMode="auto">
            <a:xfrm>
              <a:off x="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2" name="Rectangle 10"/>
            <p:cNvSpPr>
              <a:spLocks noChangeArrowheads="1"/>
            </p:cNvSpPr>
            <p:nvPr/>
          </p:nvSpPr>
          <p:spPr bwMode="auto">
            <a:xfrm>
              <a:off x="48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3" name="Rectangle 11"/>
            <p:cNvSpPr>
              <a:spLocks noChangeArrowheads="1"/>
            </p:cNvSpPr>
            <p:nvPr/>
          </p:nvSpPr>
          <p:spPr bwMode="auto">
            <a:xfrm>
              <a:off x="57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4" name="Rectangle 12"/>
            <p:cNvSpPr>
              <a:spLocks noChangeArrowheads="1"/>
            </p:cNvSpPr>
            <p:nvPr/>
          </p:nvSpPr>
          <p:spPr bwMode="auto">
            <a:xfrm>
              <a:off x="67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 name="Rectangle 13"/>
            <p:cNvSpPr>
              <a:spLocks noChangeArrowheads="1"/>
            </p:cNvSpPr>
            <p:nvPr/>
          </p:nvSpPr>
          <p:spPr bwMode="auto">
            <a:xfrm>
              <a:off x="76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 name="Rectangle 14"/>
            <p:cNvSpPr>
              <a:spLocks noChangeArrowheads="1"/>
            </p:cNvSpPr>
            <p:nvPr/>
          </p:nvSpPr>
          <p:spPr bwMode="auto">
            <a:xfrm>
              <a:off x="86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 name="Rectangle 15"/>
            <p:cNvSpPr>
              <a:spLocks noChangeArrowheads="1"/>
            </p:cNvSpPr>
            <p:nvPr/>
          </p:nvSpPr>
          <p:spPr bwMode="auto">
            <a:xfrm>
              <a:off x="96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 name="Rectangle 16"/>
            <p:cNvSpPr>
              <a:spLocks noChangeArrowheads="1"/>
            </p:cNvSpPr>
            <p:nvPr/>
          </p:nvSpPr>
          <p:spPr bwMode="auto">
            <a:xfrm>
              <a:off x="105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9" name="Rectangle 17"/>
            <p:cNvSpPr>
              <a:spLocks noChangeArrowheads="1"/>
            </p:cNvSpPr>
            <p:nvPr/>
          </p:nvSpPr>
          <p:spPr bwMode="auto">
            <a:xfrm>
              <a:off x="115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 name="Rectangle 18"/>
            <p:cNvSpPr>
              <a:spLocks noChangeArrowheads="1"/>
            </p:cNvSpPr>
            <p:nvPr/>
          </p:nvSpPr>
          <p:spPr bwMode="auto">
            <a:xfrm>
              <a:off x="124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1" name="Rectangle 19"/>
            <p:cNvSpPr>
              <a:spLocks noChangeArrowheads="1"/>
            </p:cNvSpPr>
            <p:nvPr/>
          </p:nvSpPr>
          <p:spPr bwMode="auto">
            <a:xfrm>
              <a:off x="134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 name="Rectangle 20"/>
            <p:cNvSpPr>
              <a:spLocks noChangeArrowheads="1"/>
            </p:cNvSpPr>
            <p:nvPr/>
          </p:nvSpPr>
          <p:spPr bwMode="auto">
            <a:xfrm>
              <a:off x="144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Rectangle 21"/>
            <p:cNvSpPr>
              <a:spLocks noChangeArrowheads="1"/>
            </p:cNvSpPr>
            <p:nvPr/>
          </p:nvSpPr>
          <p:spPr bwMode="auto">
            <a:xfrm>
              <a:off x="153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Rectangle 22"/>
            <p:cNvSpPr>
              <a:spLocks noChangeArrowheads="1"/>
            </p:cNvSpPr>
            <p:nvPr/>
          </p:nvSpPr>
          <p:spPr bwMode="auto">
            <a:xfrm>
              <a:off x="1632" y="1968"/>
              <a:ext cx="96"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Rectangle 23"/>
            <p:cNvSpPr>
              <a:spLocks noChangeArrowheads="1"/>
            </p:cNvSpPr>
            <p:nvPr/>
          </p:nvSpPr>
          <p:spPr bwMode="auto">
            <a:xfrm>
              <a:off x="172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Rectangle 24"/>
            <p:cNvSpPr>
              <a:spLocks noChangeArrowheads="1"/>
            </p:cNvSpPr>
            <p:nvPr/>
          </p:nvSpPr>
          <p:spPr bwMode="auto">
            <a:xfrm>
              <a:off x="182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7" name="Rectangle 25"/>
            <p:cNvSpPr>
              <a:spLocks noChangeArrowheads="1"/>
            </p:cNvSpPr>
            <p:nvPr/>
          </p:nvSpPr>
          <p:spPr bwMode="auto">
            <a:xfrm>
              <a:off x="192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 name="Rectangle 26"/>
            <p:cNvSpPr>
              <a:spLocks noChangeArrowheads="1"/>
            </p:cNvSpPr>
            <p:nvPr/>
          </p:nvSpPr>
          <p:spPr bwMode="auto">
            <a:xfrm>
              <a:off x="201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 name="Rectangle 27"/>
            <p:cNvSpPr>
              <a:spLocks noChangeArrowheads="1"/>
            </p:cNvSpPr>
            <p:nvPr/>
          </p:nvSpPr>
          <p:spPr bwMode="auto">
            <a:xfrm>
              <a:off x="211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0" name="Rectangle 28"/>
            <p:cNvSpPr>
              <a:spLocks noChangeArrowheads="1"/>
            </p:cNvSpPr>
            <p:nvPr/>
          </p:nvSpPr>
          <p:spPr bwMode="auto">
            <a:xfrm>
              <a:off x="220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1" name="Rectangle 29"/>
            <p:cNvSpPr>
              <a:spLocks noChangeArrowheads="1"/>
            </p:cNvSpPr>
            <p:nvPr/>
          </p:nvSpPr>
          <p:spPr bwMode="auto">
            <a:xfrm>
              <a:off x="230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 name="Rectangle 30"/>
            <p:cNvSpPr>
              <a:spLocks noChangeArrowheads="1"/>
            </p:cNvSpPr>
            <p:nvPr/>
          </p:nvSpPr>
          <p:spPr bwMode="auto">
            <a:xfrm>
              <a:off x="240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 name="Rectangle 31"/>
            <p:cNvSpPr>
              <a:spLocks noChangeArrowheads="1"/>
            </p:cNvSpPr>
            <p:nvPr/>
          </p:nvSpPr>
          <p:spPr bwMode="auto">
            <a:xfrm>
              <a:off x="249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4" name="Rectangle 32"/>
            <p:cNvSpPr>
              <a:spLocks noChangeArrowheads="1"/>
            </p:cNvSpPr>
            <p:nvPr/>
          </p:nvSpPr>
          <p:spPr bwMode="auto">
            <a:xfrm>
              <a:off x="259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5" name="Rectangle 33"/>
            <p:cNvSpPr>
              <a:spLocks noChangeArrowheads="1"/>
            </p:cNvSpPr>
            <p:nvPr/>
          </p:nvSpPr>
          <p:spPr bwMode="auto">
            <a:xfrm>
              <a:off x="268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6" name="Rectangle 34"/>
            <p:cNvSpPr>
              <a:spLocks noChangeArrowheads="1"/>
            </p:cNvSpPr>
            <p:nvPr/>
          </p:nvSpPr>
          <p:spPr bwMode="auto">
            <a:xfrm>
              <a:off x="278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7" name="Rectangle 35"/>
            <p:cNvSpPr>
              <a:spLocks noChangeArrowheads="1"/>
            </p:cNvSpPr>
            <p:nvPr/>
          </p:nvSpPr>
          <p:spPr bwMode="auto">
            <a:xfrm>
              <a:off x="288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 name="Rectangle 36"/>
            <p:cNvSpPr>
              <a:spLocks noChangeArrowheads="1"/>
            </p:cNvSpPr>
            <p:nvPr/>
          </p:nvSpPr>
          <p:spPr bwMode="auto">
            <a:xfrm>
              <a:off x="297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 name="Rectangle 37"/>
            <p:cNvSpPr>
              <a:spLocks noChangeArrowheads="1"/>
            </p:cNvSpPr>
            <p:nvPr/>
          </p:nvSpPr>
          <p:spPr bwMode="auto">
            <a:xfrm>
              <a:off x="307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 name="Rectangle 38"/>
            <p:cNvSpPr>
              <a:spLocks noChangeArrowheads="1"/>
            </p:cNvSpPr>
            <p:nvPr/>
          </p:nvSpPr>
          <p:spPr bwMode="auto">
            <a:xfrm>
              <a:off x="316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 name="Rectangle 39"/>
            <p:cNvSpPr>
              <a:spLocks noChangeArrowheads="1"/>
            </p:cNvSpPr>
            <p:nvPr/>
          </p:nvSpPr>
          <p:spPr bwMode="auto">
            <a:xfrm>
              <a:off x="326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 name="Rectangle 40"/>
            <p:cNvSpPr>
              <a:spLocks noChangeArrowheads="1"/>
            </p:cNvSpPr>
            <p:nvPr/>
          </p:nvSpPr>
          <p:spPr bwMode="auto">
            <a:xfrm>
              <a:off x="336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3" name="Rectangle 41"/>
            <p:cNvSpPr>
              <a:spLocks noChangeArrowheads="1"/>
            </p:cNvSpPr>
            <p:nvPr/>
          </p:nvSpPr>
          <p:spPr bwMode="auto">
            <a:xfrm>
              <a:off x="345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4" name="Rectangle 42"/>
            <p:cNvSpPr>
              <a:spLocks noChangeArrowheads="1"/>
            </p:cNvSpPr>
            <p:nvPr/>
          </p:nvSpPr>
          <p:spPr bwMode="auto">
            <a:xfrm>
              <a:off x="355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 name="Rectangle 43"/>
            <p:cNvSpPr>
              <a:spLocks noChangeArrowheads="1"/>
            </p:cNvSpPr>
            <p:nvPr/>
          </p:nvSpPr>
          <p:spPr bwMode="auto">
            <a:xfrm>
              <a:off x="364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6" name="Rectangle 44"/>
            <p:cNvSpPr>
              <a:spLocks noChangeArrowheads="1"/>
            </p:cNvSpPr>
            <p:nvPr/>
          </p:nvSpPr>
          <p:spPr bwMode="auto">
            <a:xfrm>
              <a:off x="374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7" name="Rectangle 45"/>
            <p:cNvSpPr>
              <a:spLocks noChangeArrowheads="1"/>
            </p:cNvSpPr>
            <p:nvPr/>
          </p:nvSpPr>
          <p:spPr bwMode="auto">
            <a:xfrm>
              <a:off x="3792" y="1968"/>
              <a:ext cx="96"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8" name="Rectangle 46"/>
            <p:cNvSpPr>
              <a:spLocks noChangeArrowheads="1"/>
            </p:cNvSpPr>
            <p:nvPr/>
          </p:nvSpPr>
          <p:spPr bwMode="auto">
            <a:xfrm>
              <a:off x="393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9" name="Rectangle 47"/>
            <p:cNvSpPr>
              <a:spLocks noChangeArrowheads="1"/>
            </p:cNvSpPr>
            <p:nvPr/>
          </p:nvSpPr>
          <p:spPr bwMode="auto">
            <a:xfrm>
              <a:off x="403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0" name="Rectangle 48"/>
            <p:cNvSpPr>
              <a:spLocks noChangeArrowheads="1"/>
            </p:cNvSpPr>
            <p:nvPr/>
          </p:nvSpPr>
          <p:spPr bwMode="auto">
            <a:xfrm>
              <a:off x="412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1" name="Rectangle 49"/>
            <p:cNvSpPr>
              <a:spLocks noChangeArrowheads="1"/>
            </p:cNvSpPr>
            <p:nvPr/>
          </p:nvSpPr>
          <p:spPr bwMode="auto">
            <a:xfrm>
              <a:off x="422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2" name="Rectangle 50"/>
            <p:cNvSpPr>
              <a:spLocks noChangeArrowheads="1"/>
            </p:cNvSpPr>
            <p:nvPr/>
          </p:nvSpPr>
          <p:spPr bwMode="auto">
            <a:xfrm>
              <a:off x="432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 name="Rectangle 51"/>
            <p:cNvSpPr>
              <a:spLocks noChangeArrowheads="1"/>
            </p:cNvSpPr>
            <p:nvPr/>
          </p:nvSpPr>
          <p:spPr bwMode="auto">
            <a:xfrm>
              <a:off x="441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4" name="Rectangle 52"/>
            <p:cNvSpPr>
              <a:spLocks noChangeArrowheads="1"/>
            </p:cNvSpPr>
            <p:nvPr/>
          </p:nvSpPr>
          <p:spPr bwMode="auto">
            <a:xfrm>
              <a:off x="451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 name="Rectangle 53"/>
            <p:cNvSpPr>
              <a:spLocks noChangeArrowheads="1"/>
            </p:cNvSpPr>
            <p:nvPr/>
          </p:nvSpPr>
          <p:spPr bwMode="auto">
            <a:xfrm>
              <a:off x="460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6" name="Rectangle 54"/>
            <p:cNvSpPr>
              <a:spLocks noChangeArrowheads="1"/>
            </p:cNvSpPr>
            <p:nvPr/>
          </p:nvSpPr>
          <p:spPr bwMode="auto">
            <a:xfrm>
              <a:off x="470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7" name="Rectangle 55"/>
            <p:cNvSpPr>
              <a:spLocks noChangeArrowheads="1"/>
            </p:cNvSpPr>
            <p:nvPr/>
          </p:nvSpPr>
          <p:spPr bwMode="auto">
            <a:xfrm>
              <a:off x="480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8" name="Rectangle 56"/>
            <p:cNvSpPr>
              <a:spLocks noChangeArrowheads="1"/>
            </p:cNvSpPr>
            <p:nvPr/>
          </p:nvSpPr>
          <p:spPr bwMode="auto">
            <a:xfrm>
              <a:off x="489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9" name="Rectangle 57"/>
            <p:cNvSpPr>
              <a:spLocks noChangeArrowheads="1"/>
            </p:cNvSpPr>
            <p:nvPr/>
          </p:nvSpPr>
          <p:spPr bwMode="auto">
            <a:xfrm>
              <a:off x="499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0" name="Rectangle 58"/>
            <p:cNvSpPr>
              <a:spLocks noChangeArrowheads="1"/>
            </p:cNvSpPr>
            <p:nvPr/>
          </p:nvSpPr>
          <p:spPr bwMode="auto">
            <a:xfrm>
              <a:off x="508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 name="Rectangle 59"/>
            <p:cNvSpPr>
              <a:spLocks noChangeArrowheads="1"/>
            </p:cNvSpPr>
            <p:nvPr/>
          </p:nvSpPr>
          <p:spPr bwMode="auto">
            <a:xfrm>
              <a:off x="518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 name="Rectangle 60"/>
            <p:cNvSpPr>
              <a:spLocks noChangeArrowheads="1"/>
            </p:cNvSpPr>
            <p:nvPr/>
          </p:nvSpPr>
          <p:spPr bwMode="auto">
            <a:xfrm>
              <a:off x="528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Rectangle 61"/>
            <p:cNvSpPr>
              <a:spLocks noChangeArrowheads="1"/>
            </p:cNvSpPr>
            <p:nvPr/>
          </p:nvSpPr>
          <p:spPr bwMode="auto">
            <a:xfrm>
              <a:off x="537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 name="Rectangle 62"/>
            <p:cNvSpPr>
              <a:spLocks noChangeArrowheads="1"/>
            </p:cNvSpPr>
            <p:nvPr/>
          </p:nvSpPr>
          <p:spPr bwMode="auto">
            <a:xfrm>
              <a:off x="547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 name="Rectangle 63"/>
            <p:cNvSpPr>
              <a:spLocks noChangeArrowheads="1"/>
            </p:cNvSpPr>
            <p:nvPr/>
          </p:nvSpPr>
          <p:spPr bwMode="auto">
            <a:xfrm>
              <a:off x="556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6" name="Rectangle 64"/>
            <p:cNvSpPr>
              <a:spLocks noChangeArrowheads="1"/>
            </p:cNvSpPr>
            <p:nvPr/>
          </p:nvSpPr>
          <p:spPr bwMode="auto">
            <a:xfrm>
              <a:off x="566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7" name="Rectangle 65"/>
            <p:cNvSpPr>
              <a:spLocks noChangeArrowheads="1"/>
            </p:cNvSpPr>
            <p:nvPr/>
          </p:nvSpPr>
          <p:spPr bwMode="auto">
            <a:xfrm>
              <a:off x="0" y="2736"/>
              <a:ext cx="5760"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68" name="Freeform 70"/>
          <p:cNvSpPr>
            <a:spLocks/>
          </p:cNvSpPr>
          <p:nvPr/>
        </p:nvSpPr>
        <p:spPr bwMode="auto">
          <a:xfrm rot="16200000">
            <a:off x="3871118" y="1005682"/>
            <a:ext cx="150813" cy="4845050"/>
          </a:xfrm>
          <a:custGeom>
            <a:avLst/>
            <a:gdLst>
              <a:gd name="T0" fmla="*/ 19050 w 95"/>
              <a:gd name="T1" fmla="*/ 4679950 h 3052"/>
              <a:gd name="T2" fmla="*/ 41275 w 95"/>
              <a:gd name="T3" fmla="*/ 4343400 h 3052"/>
              <a:gd name="T4" fmla="*/ 69850 w 95"/>
              <a:gd name="T5" fmla="*/ 3851275 h 3052"/>
              <a:gd name="T6" fmla="*/ 44450 w 95"/>
              <a:gd name="T7" fmla="*/ 4248150 h 3052"/>
              <a:gd name="T8" fmla="*/ 76200 w 95"/>
              <a:gd name="T9" fmla="*/ 3898900 h 3052"/>
              <a:gd name="T10" fmla="*/ 85725 w 95"/>
              <a:gd name="T11" fmla="*/ 3467100 h 3052"/>
              <a:gd name="T12" fmla="*/ 87313 w 95"/>
              <a:gd name="T13" fmla="*/ 2943225 h 3052"/>
              <a:gd name="T14" fmla="*/ 93663 w 95"/>
              <a:gd name="T15" fmla="*/ 2835275 h 3052"/>
              <a:gd name="T16" fmla="*/ 87313 w 95"/>
              <a:gd name="T17" fmla="*/ 3282950 h 3052"/>
              <a:gd name="T18" fmla="*/ 88900 w 95"/>
              <a:gd name="T19" fmla="*/ 3768725 h 3052"/>
              <a:gd name="T20" fmla="*/ 92075 w 95"/>
              <a:gd name="T21" fmla="*/ 3133725 h 3052"/>
              <a:gd name="T22" fmla="*/ 95250 w 95"/>
              <a:gd name="T23" fmla="*/ 3559175 h 3052"/>
              <a:gd name="T24" fmla="*/ 85725 w 95"/>
              <a:gd name="T25" fmla="*/ 3851275 h 3052"/>
              <a:gd name="T26" fmla="*/ 98425 w 95"/>
              <a:gd name="T27" fmla="*/ 3727450 h 3052"/>
              <a:gd name="T28" fmla="*/ 107950 w 95"/>
              <a:gd name="T29" fmla="*/ 3016250 h 3052"/>
              <a:gd name="T30" fmla="*/ 107950 w 95"/>
              <a:gd name="T31" fmla="*/ 2749550 h 3052"/>
              <a:gd name="T32" fmla="*/ 114300 w 95"/>
              <a:gd name="T33" fmla="*/ 2654300 h 3052"/>
              <a:gd name="T34" fmla="*/ 127000 w 95"/>
              <a:gd name="T35" fmla="*/ 2492375 h 3052"/>
              <a:gd name="T36" fmla="*/ 139700 w 95"/>
              <a:gd name="T37" fmla="*/ 2368550 h 3052"/>
              <a:gd name="T38" fmla="*/ 144463 w 95"/>
              <a:gd name="T39" fmla="*/ 2289175 h 3052"/>
              <a:gd name="T40" fmla="*/ 147638 w 95"/>
              <a:gd name="T41" fmla="*/ 2206625 h 3052"/>
              <a:gd name="T42" fmla="*/ 136525 w 95"/>
              <a:gd name="T43" fmla="*/ 2095500 h 3052"/>
              <a:gd name="T44" fmla="*/ 119063 w 95"/>
              <a:gd name="T45" fmla="*/ 1901825 h 3052"/>
              <a:gd name="T46" fmla="*/ 104775 w 95"/>
              <a:gd name="T47" fmla="*/ 1638300 h 3052"/>
              <a:gd name="T48" fmla="*/ 100013 w 95"/>
              <a:gd name="T49" fmla="*/ 1317625 h 3052"/>
              <a:gd name="T50" fmla="*/ 95250 w 95"/>
              <a:gd name="T51" fmla="*/ 1050925 h 3052"/>
              <a:gd name="T52" fmla="*/ 80963 w 95"/>
              <a:gd name="T53" fmla="*/ 704850 h 3052"/>
              <a:gd name="T54" fmla="*/ 85725 w 95"/>
              <a:gd name="T55" fmla="*/ 482600 h 3052"/>
              <a:gd name="T56" fmla="*/ 85725 w 95"/>
              <a:gd name="T57" fmla="*/ 415925 h 3052"/>
              <a:gd name="T58" fmla="*/ 92075 w 95"/>
              <a:gd name="T59" fmla="*/ 374650 h 3052"/>
              <a:gd name="T60" fmla="*/ 100013 w 95"/>
              <a:gd name="T61" fmla="*/ 301625 h 3052"/>
              <a:gd name="T62" fmla="*/ 101600 w 95"/>
              <a:gd name="T63" fmla="*/ 107950 h 3052"/>
              <a:gd name="T64" fmla="*/ 95250 w 95"/>
              <a:gd name="T65" fmla="*/ 57150 h 3052"/>
              <a:gd name="T66" fmla="*/ 82550 w 95"/>
              <a:gd name="T67" fmla="*/ 41275 h 3052"/>
              <a:gd name="T68" fmla="*/ 61913 w 95"/>
              <a:gd name="T69" fmla="*/ 0 h 3052"/>
              <a:gd name="T70" fmla="*/ 41275 w 95"/>
              <a:gd name="T71" fmla="*/ 107950 h 3052"/>
              <a:gd name="T72" fmla="*/ 34925 w 95"/>
              <a:gd name="T73" fmla="*/ 88900 h 3052"/>
              <a:gd name="T74" fmla="*/ 25400 w 95"/>
              <a:gd name="T75" fmla="*/ 127000 h 3052"/>
              <a:gd name="T76" fmla="*/ 7938 w 95"/>
              <a:gd name="T77" fmla="*/ 212725 h 3052"/>
              <a:gd name="T78" fmla="*/ 0 w 95"/>
              <a:gd name="T79" fmla="*/ 434975 h 3052"/>
              <a:gd name="T80" fmla="*/ 11113 w 95"/>
              <a:gd name="T81" fmla="*/ 593725 h 3052"/>
              <a:gd name="T82" fmla="*/ 22225 w 95"/>
              <a:gd name="T83" fmla="*/ 641350 h 3052"/>
              <a:gd name="T84" fmla="*/ 31750 w 95"/>
              <a:gd name="T85" fmla="*/ 863600 h 3052"/>
              <a:gd name="T86" fmla="*/ 41275 w 95"/>
              <a:gd name="T87" fmla="*/ 927100 h 3052"/>
              <a:gd name="T88" fmla="*/ 60325 w 95"/>
              <a:gd name="T89" fmla="*/ 1174750 h 3052"/>
              <a:gd name="T90" fmla="*/ 65088 w 95"/>
              <a:gd name="T91" fmla="*/ 1511300 h 3052"/>
              <a:gd name="T92" fmla="*/ 79375 w 95"/>
              <a:gd name="T93" fmla="*/ 2035175 h 3052"/>
              <a:gd name="T94" fmla="*/ 87313 w 95"/>
              <a:gd name="T95" fmla="*/ 2381250 h 3052"/>
              <a:gd name="T96" fmla="*/ 60325 w 95"/>
              <a:gd name="T97" fmla="*/ 2835275 h 3052"/>
              <a:gd name="T98" fmla="*/ 63500 w 95"/>
              <a:gd name="T99" fmla="*/ 3409950 h 3052"/>
              <a:gd name="T100" fmla="*/ 58738 w 95"/>
              <a:gd name="T101" fmla="*/ 3870325 h 3052"/>
              <a:gd name="T102" fmla="*/ 34925 w 95"/>
              <a:gd name="T103" fmla="*/ 4273550 h 3052"/>
              <a:gd name="T104" fmla="*/ 7938 w 95"/>
              <a:gd name="T105" fmla="*/ 4660900 h 3052"/>
              <a:gd name="T106" fmla="*/ 3175 w 95"/>
              <a:gd name="T107" fmla="*/ 4813300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2340" name="Rectangle 68"/>
          <p:cNvSpPr>
            <a:spLocks noGrp="1" noChangeArrowheads="1"/>
          </p:cNvSpPr>
          <p:nvPr>
            <p:ph type="ctrTitle"/>
          </p:nvPr>
        </p:nvSpPr>
        <p:spPr>
          <a:xfrm>
            <a:off x="457200" y="2286000"/>
            <a:ext cx="8229600" cy="1143000"/>
          </a:xfrm>
        </p:spPr>
        <p:txBody>
          <a:bodyPr/>
          <a:lstStyle>
            <a:lvl1pPr algn="ctr">
              <a:defRPr sz="4400"/>
            </a:lvl1pPr>
          </a:lstStyle>
          <a:p>
            <a:pPr lvl="0"/>
            <a:r>
              <a:rPr lang="en-US" altLang="ja-JP" noProof="0" smtClean="0"/>
              <a:t>Click to edit Master title style</a:t>
            </a:r>
          </a:p>
        </p:txBody>
      </p:sp>
      <p:sp>
        <p:nvSpPr>
          <p:cNvPr id="182341" name="Rectangle 69"/>
          <p:cNvSpPr>
            <a:spLocks noGrp="1" noChangeArrowheads="1"/>
          </p:cNvSpPr>
          <p:nvPr>
            <p:ph type="subTitle" idx="1"/>
          </p:nvPr>
        </p:nvSpPr>
        <p:spPr>
          <a:xfrm>
            <a:off x="1371600" y="3886200"/>
            <a:ext cx="6400800" cy="1752600"/>
          </a:xfrm>
        </p:spPr>
        <p:txBody>
          <a:bodyPr/>
          <a:lstStyle>
            <a:lvl1pPr marL="0" indent="101600" algn="ctr">
              <a:buFont typeface="Wingdings" charset="0"/>
              <a:buNone/>
              <a:defRPr/>
            </a:lvl1pPr>
          </a:lstStyle>
          <a:p>
            <a:pPr lvl="0"/>
            <a:r>
              <a:rPr lang="en-US" altLang="ja-JP" noProof="0" smtClean="0"/>
              <a:t>Click to edit Master subtitle style</a:t>
            </a:r>
          </a:p>
        </p:txBody>
      </p:sp>
      <p:sp>
        <p:nvSpPr>
          <p:cNvPr id="69" name="Rectangle 66"/>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solidFill>
                  <a:schemeClr val="tx2"/>
                </a:solidFill>
              </a:defRPr>
            </a:lvl1pPr>
          </a:lstStyle>
          <a:p>
            <a:endParaRPr lang="en-US" altLang="ja-JP"/>
          </a:p>
        </p:txBody>
      </p:sp>
      <p:sp>
        <p:nvSpPr>
          <p:cNvPr id="70" name="Rectangle 67"/>
          <p:cNvSpPr>
            <a:spLocks noGrp="1" noChangeArrowheads="1"/>
          </p:cNvSpPr>
          <p:nvPr>
            <p:ph type="ftr" sz="quarter" idx="11"/>
          </p:nvPr>
        </p:nvSpPr>
        <p:spPr>
          <a:xfrm>
            <a:off x="2057400" y="6248400"/>
            <a:ext cx="5257800" cy="457200"/>
          </a:xfrm>
          <a:extLst>
            <a:ext uri="{FAA26D3D-D897-4be2-8F04-BA451C77F1D7}">
              <ma14:placeholderFlag xmlns="" xmlns:ma14="http://schemas.microsoft.com/office/mac/drawingml/2011/main" val="1"/>
            </a:ext>
          </a:extLst>
        </p:spPr>
        <p:txBody>
          <a:bodyPr/>
          <a:lstStyle>
            <a:lvl1pPr>
              <a:defRPr>
                <a:solidFill>
                  <a:schemeClr val="tx2"/>
                </a:solidFill>
              </a:defRPr>
            </a:lvl1pPr>
          </a:lstStyle>
          <a:p>
            <a:endParaRPr lang="en-US" altLang="ja-JP"/>
          </a:p>
        </p:txBody>
      </p:sp>
      <p:sp>
        <p:nvSpPr>
          <p:cNvPr id="71" name="Rectangle 71"/>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lgn="r">
              <a:defRPr/>
            </a:lvl1pPr>
          </a:lstStyle>
          <a:p>
            <a:fld id="{C00D4AD3-979B-4E77-8828-0706FF4D2130}" type="slidenum">
              <a:rPr lang="en-US" altLang="ja-JP"/>
              <a:pPr/>
              <a:t>‹#›</a:t>
            </a:fld>
            <a:endParaRPr lang="en-US" altLang="ja-JP"/>
          </a:p>
        </p:txBody>
      </p:sp>
    </p:spTree>
    <p:extLst>
      <p:ext uri="{BB962C8B-B14F-4D97-AF65-F5344CB8AC3E}">
        <p14:creationId xmlns:p14="http://schemas.microsoft.com/office/powerpoint/2010/main" val="1397804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endParaRPr lang="en-US" altLang="ja-JP"/>
          </a:p>
        </p:txBody>
      </p:sp>
      <p:sp>
        <p:nvSpPr>
          <p:cNvPr id="5" name="Rectangle 69"/>
          <p:cNvSpPr>
            <a:spLocks noGrp="1" noChangeArrowheads="1"/>
          </p:cNvSpPr>
          <p:nvPr>
            <p:ph type="ftr" sz="quarter" idx="11"/>
          </p:nvPr>
        </p:nvSpPr>
        <p:spPr>
          <a:ln/>
        </p:spPr>
        <p:txBody>
          <a:bodyPr/>
          <a:lstStyle>
            <a:lvl1pPr>
              <a:defRPr/>
            </a:lvl1pPr>
          </a:lstStyle>
          <a:p>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E6DD88E-E8B3-49CA-949A-EE92A2D18BE1}" type="slidenum">
              <a:rPr lang="en-US" altLang="ja-JP"/>
              <a:pPr/>
              <a:t>‹#›</a:t>
            </a:fld>
            <a:endParaRPr lang="en-US" altLang="ja-JP"/>
          </a:p>
        </p:txBody>
      </p:sp>
    </p:spTree>
    <p:extLst>
      <p:ext uri="{BB962C8B-B14F-4D97-AF65-F5344CB8AC3E}">
        <p14:creationId xmlns:p14="http://schemas.microsoft.com/office/powerpoint/2010/main" val="3907160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endParaRPr lang="en-US" altLang="ja-JP"/>
          </a:p>
        </p:txBody>
      </p:sp>
      <p:sp>
        <p:nvSpPr>
          <p:cNvPr id="5" name="Rectangle 69"/>
          <p:cNvSpPr>
            <a:spLocks noGrp="1" noChangeArrowheads="1"/>
          </p:cNvSpPr>
          <p:nvPr>
            <p:ph type="ftr" sz="quarter" idx="11"/>
          </p:nvPr>
        </p:nvSpPr>
        <p:spPr>
          <a:ln/>
        </p:spPr>
        <p:txBody>
          <a:bodyPr/>
          <a:lstStyle>
            <a:lvl1pPr>
              <a:defRPr/>
            </a:lvl1pPr>
          </a:lstStyle>
          <a:p>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99C34BA1-A26F-4F57-A6D7-0E9A10F58269}" type="slidenum">
              <a:rPr lang="en-US" altLang="ja-JP"/>
              <a:pPr/>
              <a:t>‹#›</a:t>
            </a:fld>
            <a:endParaRPr lang="en-US" altLang="ja-JP"/>
          </a:p>
        </p:txBody>
      </p:sp>
    </p:spTree>
    <p:extLst>
      <p:ext uri="{BB962C8B-B14F-4D97-AF65-F5344CB8AC3E}">
        <p14:creationId xmlns:p14="http://schemas.microsoft.com/office/powerpoint/2010/main" val="3494527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endParaRPr lang="en-US" altLang="ja-JP"/>
          </a:p>
        </p:txBody>
      </p:sp>
      <p:sp>
        <p:nvSpPr>
          <p:cNvPr id="6" name="Rectangle 69"/>
          <p:cNvSpPr>
            <a:spLocks noGrp="1" noChangeArrowheads="1"/>
          </p:cNvSpPr>
          <p:nvPr>
            <p:ph type="ftr" sz="quarter" idx="11"/>
          </p:nvPr>
        </p:nvSpPr>
        <p:spPr>
          <a:ln/>
        </p:spPr>
        <p:txBody>
          <a:bodyPr/>
          <a:lstStyle>
            <a:lvl1pPr>
              <a:defRPr/>
            </a:lvl1pPr>
          </a:lstStyle>
          <a:p>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52E8124A-A53A-498A-937F-0235822FA0FD}" type="slidenum">
              <a:rPr lang="en-US" altLang="ja-JP"/>
              <a:pPr/>
              <a:t>‹#›</a:t>
            </a:fld>
            <a:endParaRPr lang="en-US" altLang="ja-JP"/>
          </a:p>
        </p:txBody>
      </p:sp>
    </p:spTree>
    <p:extLst>
      <p:ext uri="{BB962C8B-B14F-4D97-AF65-F5344CB8AC3E}">
        <p14:creationId xmlns:p14="http://schemas.microsoft.com/office/powerpoint/2010/main" val="1083359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endParaRPr lang="en-US" altLang="ja-JP"/>
          </a:p>
        </p:txBody>
      </p:sp>
      <p:sp>
        <p:nvSpPr>
          <p:cNvPr id="8" name="Rectangle 69"/>
          <p:cNvSpPr>
            <a:spLocks noGrp="1" noChangeArrowheads="1"/>
          </p:cNvSpPr>
          <p:nvPr>
            <p:ph type="ftr" sz="quarter" idx="11"/>
          </p:nvPr>
        </p:nvSpPr>
        <p:spPr>
          <a:ln/>
        </p:spPr>
        <p:txBody>
          <a:bodyPr/>
          <a:lstStyle>
            <a:lvl1pPr>
              <a:defRPr/>
            </a:lvl1pPr>
          </a:lstStyle>
          <a:p>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C2FB44AE-F2BF-41F6-82C5-ECD0D5B31BE2}" type="slidenum">
              <a:rPr lang="en-US" altLang="ja-JP"/>
              <a:pPr/>
              <a:t>‹#›</a:t>
            </a:fld>
            <a:endParaRPr lang="en-US" altLang="ja-JP"/>
          </a:p>
        </p:txBody>
      </p:sp>
    </p:spTree>
    <p:extLst>
      <p:ext uri="{BB962C8B-B14F-4D97-AF65-F5344CB8AC3E}">
        <p14:creationId xmlns:p14="http://schemas.microsoft.com/office/powerpoint/2010/main" val="156443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CF84479-0A59-4D07-ADAD-99F275009787}" type="slidenum">
              <a:rPr lang="en-US" altLang="en-US"/>
              <a:pPr/>
              <a:t>‹#›</a:t>
            </a:fld>
            <a:endParaRPr lang="en-US" altLang="en-US"/>
          </a:p>
        </p:txBody>
      </p:sp>
    </p:spTree>
    <p:extLst>
      <p:ext uri="{BB962C8B-B14F-4D97-AF65-F5344CB8AC3E}">
        <p14:creationId xmlns:p14="http://schemas.microsoft.com/office/powerpoint/2010/main" val="2769639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endParaRPr lang="en-US" altLang="ja-JP"/>
          </a:p>
        </p:txBody>
      </p:sp>
      <p:sp>
        <p:nvSpPr>
          <p:cNvPr id="4" name="Rectangle 69"/>
          <p:cNvSpPr>
            <a:spLocks noGrp="1" noChangeArrowheads="1"/>
          </p:cNvSpPr>
          <p:nvPr>
            <p:ph type="ftr" sz="quarter" idx="11"/>
          </p:nvPr>
        </p:nvSpPr>
        <p:spPr>
          <a:ln/>
        </p:spPr>
        <p:txBody>
          <a:bodyPr/>
          <a:lstStyle>
            <a:lvl1pPr>
              <a:defRPr/>
            </a:lvl1pPr>
          </a:lstStyle>
          <a:p>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361BDFDC-08D4-4341-A6A6-8C172196B5E1}" type="slidenum">
              <a:rPr lang="en-US" altLang="ja-JP"/>
              <a:pPr/>
              <a:t>‹#›</a:t>
            </a:fld>
            <a:endParaRPr lang="en-US" altLang="ja-JP"/>
          </a:p>
        </p:txBody>
      </p:sp>
    </p:spTree>
    <p:extLst>
      <p:ext uri="{BB962C8B-B14F-4D97-AF65-F5344CB8AC3E}">
        <p14:creationId xmlns:p14="http://schemas.microsoft.com/office/powerpoint/2010/main" val="2265637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endParaRPr lang="en-US" altLang="ja-JP"/>
          </a:p>
        </p:txBody>
      </p:sp>
      <p:sp>
        <p:nvSpPr>
          <p:cNvPr id="3" name="Rectangle 69"/>
          <p:cNvSpPr>
            <a:spLocks noGrp="1" noChangeArrowheads="1"/>
          </p:cNvSpPr>
          <p:nvPr>
            <p:ph type="ftr" sz="quarter" idx="11"/>
          </p:nvPr>
        </p:nvSpPr>
        <p:spPr>
          <a:ln/>
        </p:spPr>
        <p:txBody>
          <a:bodyPr/>
          <a:lstStyle>
            <a:lvl1pPr>
              <a:defRPr/>
            </a:lvl1pPr>
          </a:lstStyle>
          <a:p>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2EB6750A-4691-4A72-8099-547671A73729}" type="slidenum">
              <a:rPr lang="en-US" altLang="ja-JP"/>
              <a:pPr/>
              <a:t>‹#›</a:t>
            </a:fld>
            <a:endParaRPr lang="en-US" altLang="ja-JP"/>
          </a:p>
        </p:txBody>
      </p:sp>
    </p:spTree>
    <p:extLst>
      <p:ext uri="{BB962C8B-B14F-4D97-AF65-F5344CB8AC3E}">
        <p14:creationId xmlns:p14="http://schemas.microsoft.com/office/powerpoint/2010/main" val="4014563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endParaRPr lang="en-US" altLang="ja-JP"/>
          </a:p>
        </p:txBody>
      </p:sp>
      <p:sp>
        <p:nvSpPr>
          <p:cNvPr id="6" name="Rectangle 69"/>
          <p:cNvSpPr>
            <a:spLocks noGrp="1" noChangeArrowheads="1"/>
          </p:cNvSpPr>
          <p:nvPr>
            <p:ph type="ftr" sz="quarter" idx="11"/>
          </p:nvPr>
        </p:nvSpPr>
        <p:spPr>
          <a:ln/>
        </p:spPr>
        <p:txBody>
          <a:bodyPr/>
          <a:lstStyle>
            <a:lvl1pPr>
              <a:defRPr/>
            </a:lvl1pPr>
          </a:lstStyle>
          <a:p>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E1069131-1475-4561-B194-7DE547EAE024}" type="slidenum">
              <a:rPr lang="en-US" altLang="ja-JP"/>
              <a:pPr/>
              <a:t>‹#›</a:t>
            </a:fld>
            <a:endParaRPr lang="en-US" altLang="ja-JP"/>
          </a:p>
        </p:txBody>
      </p:sp>
    </p:spTree>
    <p:extLst>
      <p:ext uri="{BB962C8B-B14F-4D97-AF65-F5344CB8AC3E}">
        <p14:creationId xmlns:p14="http://schemas.microsoft.com/office/powerpoint/2010/main" val="4077219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endParaRPr lang="en-US" altLang="ja-JP"/>
          </a:p>
        </p:txBody>
      </p:sp>
      <p:sp>
        <p:nvSpPr>
          <p:cNvPr id="6" name="Rectangle 69"/>
          <p:cNvSpPr>
            <a:spLocks noGrp="1" noChangeArrowheads="1"/>
          </p:cNvSpPr>
          <p:nvPr>
            <p:ph type="ftr" sz="quarter" idx="11"/>
          </p:nvPr>
        </p:nvSpPr>
        <p:spPr>
          <a:ln/>
        </p:spPr>
        <p:txBody>
          <a:bodyPr/>
          <a:lstStyle>
            <a:lvl1pPr>
              <a:defRPr/>
            </a:lvl1pPr>
          </a:lstStyle>
          <a:p>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F533406C-0655-4952-A470-39A7A6F177E6}" type="slidenum">
              <a:rPr lang="en-US" altLang="ja-JP"/>
              <a:pPr/>
              <a:t>‹#›</a:t>
            </a:fld>
            <a:endParaRPr lang="en-US" altLang="ja-JP"/>
          </a:p>
        </p:txBody>
      </p:sp>
    </p:spTree>
    <p:extLst>
      <p:ext uri="{BB962C8B-B14F-4D97-AF65-F5344CB8AC3E}">
        <p14:creationId xmlns:p14="http://schemas.microsoft.com/office/powerpoint/2010/main" val="3314144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endParaRPr lang="en-US" altLang="ja-JP"/>
          </a:p>
        </p:txBody>
      </p:sp>
      <p:sp>
        <p:nvSpPr>
          <p:cNvPr id="5" name="Rectangle 69"/>
          <p:cNvSpPr>
            <a:spLocks noGrp="1" noChangeArrowheads="1"/>
          </p:cNvSpPr>
          <p:nvPr>
            <p:ph type="ftr" sz="quarter" idx="11"/>
          </p:nvPr>
        </p:nvSpPr>
        <p:spPr>
          <a:ln/>
        </p:spPr>
        <p:txBody>
          <a:bodyPr/>
          <a:lstStyle>
            <a:lvl1pPr>
              <a:defRPr/>
            </a:lvl1pPr>
          </a:lstStyle>
          <a:p>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E15E2826-CA1B-4232-B9B2-C827B0735287}" type="slidenum">
              <a:rPr lang="en-US" altLang="ja-JP"/>
              <a:pPr/>
              <a:t>‹#›</a:t>
            </a:fld>
            <a:endParaRPr lang="en-US" altLang="ja-JP"/>
          </a:p>
        </p:txBody>
      </p:sp>
    </p:spTree>
    <p:extLst>
      <p:ext uri="{BB962C8B-B14F-4D97-AF65-F5344CB8AC3E}">
        <p14:creationId xmlns:p14="http://schemas.microsoft.com/office/powerpoint/2010/main" val="2020384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endParaRPr lang="en-US" altLang="ja-JP"/>
          </a:p>
        </p:txBody>
      </p:sp>
      <p:sp>
        <p:nvSpPr>
          <p:cNvPr id="5" name="Rectangle 69"/>
          <p:cNvSpPr>
            <a:spLocks noGrp="1" noChangeArrowheads="1"/>
          </p:cNvSpPr>
          <p:nvPr>
            <p:ph type="ftr" sz="quarter" idx="11"/>
          </p:nvPr>
        </p:nvSpPr>
        <p:spPr>
          <a:ln/>
        </p:spPr>
        <p:txBody>
          <a:bodyPr/>
          <a:lstStyle>
            <a:lvl1pPr>
              <a:defRPr/>
            </a:lvl1pPr>
          </a:lstStyle>
          <a:p>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96E14E9C-A149-4428-95FC-31472A06EE47}" type="slidenum">
              <a:rPr lang="en-US" altLang="ja-JP"/>
              <a:pPr/>
              <a:t>‹#›</a:t>
            </a:fld>
            <a:endParaRPr lang="en-US" altLang="ja-JP"/>
          </a:p>
        </p:txBody>
      </p:sp>
    </p:spTree>
    <p:extLst>
      <p:ext uri="{BB962C8B-B14F-4D97-AF65-F5344CB8AC3E}">
        <p14:creationId xmlns:p14="http://schemas.microsoft.com/office/powerpoint/2010/main" val="2813632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4185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1547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4695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901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3DE3FFB-1028-4E97-BF91-1E830D199A7E}" type="slidenum">
              <a:rPr lang="en-US" altLang="en-US"/>
              <a:pPr/>
              <a:t>‹#›</a:t>
            </a:fld>
            <a:endParaRPr lang="en-US" altLang="en-US"/>
          </a:p>
        </p:txBody>
      </p:sp>
    </p:spTree>
    <p:extLst>
      <p:ext uri="{BB962C8B-B14F-4D97-AF65-F5344CB8AC3E}">
        <p14:creationId xmlns:p14="http://schemas.microsoft.com/office/powerpoint/2010/main" val="492986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3241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553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994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274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016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9349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996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426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4377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306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C8B2846-B920-44E7-86D1-9792D9D708CA}" type="slidenum">
              <a:rPr lang="en-US" altLang="en-US"/>
              <a:pPr/>
              <a:t>‹#›</a:t>
            </a:fld>
            <a:endParaRPr lang="en-US" altLang="en-US"/>
          </a:p>
        </p:txBody>
      </p:sp>
    </p:spTree>
    <p:extLst>
      <p:ext uri="{BB962C8B-B14F-4D97-AF65-F5344CB8AC3E}">
        <p14:creationId xmlns:p14="http://schemas.microsoft.com/office/powerpoint/2010/main" val="626722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9342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269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223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8969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26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99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2940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43274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30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2441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574EDBE-0216-49AE-AA00-BF27024AF4DF}" type="slidenum">
              <a:rPr lang="en-US" altLang="en-US"/>
              <a:pPr/>
              <a:t>‹#›</a:t>
            </a:fld>
            <a:endParaRPr lang="en-US" altLang="en-US"/>
          </a:p>
        </p:txBody>
      </p:sp>
    </p:spTree>
    <p:extLst>
      <p:ext uri="{BB962C8B-B14F-4D97-AF65-F5344CB8AC3E}">
        <p14:creationId xmlns:p14="http://schemas.microsoft.com/office/powerpoint/2010/main" val="13398555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9714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7466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6370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039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0824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335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9842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7328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637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2361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658A2400-6019-402C-A0B7-57A670E68710}" type="slidenum">
              <a:rPr lang="en-US" altLang="en-US"/>
              <a:pPr/>
              <a:t>‹#›</a:t>
            </a:fld>
            <a:endParaRPr lang="en-US" altLang="en-US"/>
          </a:p>
        </p:txBody>
      </p:sp>
    </p:spTree>
    <p:extLst>
      <p:ext uri="{BB962C8B-B14F-4D97-AF65-F5344CB8AC3E}">
        <p14:creationId xmlns:p14="http://schemas.microsoft.com/office/powerpoint/2010/main" val="30172415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570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0182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3370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38938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8515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38826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83484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221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3871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2060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B3B2F12-3A53-40DA-ABFB-F02F39C4C41C}" type="slidenum">
              <a:rPr lang="en-US" altLang="en-US"/>
              <a:pPr/>
              <a:t>‹#›</a:t>
            </a:fld>
            <a:endParaRPr lang="en-US" altLang="en-US"/>
          </a:p>
        </p:txBody>
      </p:sp>
    </p:spTree>
    <p:extLst>
      <p:ext uri="{BB962C8B-B14F-4D97-AF65-F5344CB8AC3E}">
        <p14:creationId xmlns:p14="http://schemas.microsoft.com/office/powerpoint/2010/main" val="22937813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319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404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250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15576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92178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74364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0854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100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8405975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189832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EB25FA2-BAEF-438B-86E2-89E3B41961FC}" type="slidenum">
              <a:rPr lang="en-US" altLang="en-US"/>
              <a:pPr/>
              <a:t>‹#›</a:t>
            </a:fld>
            <a:endParaRPr lang="en-US" altLang="en-US"/>
          </a:p>
        </p:txBody>
      </p:sp>
    </p:spTree>
    <p:extLst>
      <p:ext uri="{BB962C8B-B14F-4D97-AF65-F5344CB8AC3E}">
        <p14:creationId xmlns:p14="http://schemas.microsoft.com/office/powerpoint/2010/main" val="2794917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484929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843048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3546706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1882454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906390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3150822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3394054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3058795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741709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620901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BFC237F8-476F-41D8-AD47-26263027801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5pPr>
      <a:lvl6pPr marL="457200" algn="ctr" rtl="0" fontAlgn="base">
        <a:spcBef>
          <a:spcPct val="0"/>
        </a:spcBef>
        <a:spcAft>
          <a:spcPct val="0"/>
        </a:spcAft>
        <a:defRPr sz="4400">
          <a:solidFill>
            <a:schemeClr val="tx2"/>
          </a:solidFill>
          <a:latin typeface="Arial" charset="0"/>
          <a:ea typeface="ＭＳ Ｐゴシック" charset="0"/>
          <a:cs typeface="Times New Roman" charset="0"/>
        </a:defRPr>
      </a:lvl6pPr>
      <a:lvl7pPr marL="914400" algn="ctr" rtl="0" fontAlgn="base">
        <a:spcBef>
          <a:spcPct val="0"/>
        </a:spcBef>
        <a:spcAft>
          <a:spcPct val="0"/>
        </a:spcAft>
        <a:defRPr sz="4400">
          <a:solidFill>
            <a:schemeClr val="tx2"/>
          </a:solidFill>
          <a:latin typeface="Arial" charset="0"/>
          <a:ea typeface="ＭＳ Ｐゴシック" charset="0"/>
          <a:cs typeface="Times New Roman" charset="0"/>
        </a:defRPr>
      </a:lvl7pPr>
      <a:lvl8pPr marL="1371600" algn="ctr" rtl="0" fontAlgn="base">
        <a:spcBef>
          <a:spcPct val="0"/>
        </a:spcBef>
        <a:spcAft>
          <a:spcPct val="0"/>
        </a:spcAft>
        <a:defRPr sz="4400">
          <a:solidFill>
            <a:schemeClr val="tx2"/>
          </a:solidFill>
          <a:latin typeface="Arial" charset="0"/>
          <a:ea typeface="ＭＳ Ｐゴシック" charset="0"/>
          <a:cs typeface="Times New Roman" charset="0"/>
        </a:defRPr>
      </a:lvl8pPr>
      <a:lvl9pPr marL="1828800" algn="ctr" rtl="0" fontAlgn="base">
        <a:spcBef>
          <a:spcPct val="0"/>
        </a:spcBef>
        <a:spcAft>
          <a:spcPct val="0"/>
        </a:spcAft>
        <a:defRPr sz="4400">
          <a:solidFill>
            <a:schemeClr val="tx2"/>
          </a:solidFill>
          <a:latin typeface="Arial" charset="0"/>
          <a:ea typeface="ＭＳ Ｐゴシック"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ea typeface="Times New Roman" charset="0"/>
          <a:cs typeface="+mn-cs"/>
        </a:defRPr>
      </a:lvl6pPr>
      <a:lvl7pPr marL="2971800" indent="-228600" algn="l" rtl="0" fontAlgn="base">
        <a:spcBef>
          <a:spcPct val="20000"/>
        </a:spcBef>
        <a:spcAft>
          <a:spcPct val="0"/>
        </a:spcAft>
        <a:buChar char="»"/>
        <a:defRPr sz="2000">
          <a:solidFill>
            <a:schemeClr val="tx1"/>
          </a:solidFill>
          <a:latin typeface="+mn-lt"/>
          <a:ea typeface="Times New Roman" charset="0"/>
          <a:cs typeface="+mn-cs"/>
        </a:defRPr>
      </a:lvl7pPr>
      <a:lvl8pPr marL="3429000" indent="-228600" algn="l" rtl="0" fontAlgn="base">
        <a:spcBef>
          <a:spcPct val="20000"/>
        </a:spcBef>
        <a:spcAft>
          <a:spcPct val="0"/>
        </a:spcAft>
        <a:buChar char="»"/>
        <a:defRPr sz="2000">
          <a:solidFill>
            <a:schemeClr val="tx1"/>
          </a:solidFill>
          <a:latin typeface="+mn-lt"/>
          <a:ea typeface="Times New Roman" charset="0"/>
          <a:cs typeface="+mn-cs"/>
        </a:defRPr>
      </a:lvl8pPr>
      <a:lvl9pPr marL="3886200" indent="-228600" algn="l" rtl="0" fontAlgn="base">
        <a:spcBef>
          <a:spcPct val="20000"/>
        </a:spcBef>
        <a:spcAft>
          <a:spcPct val="0"/>
        </a:spcAft>
        <a:buChar char="»"/>
        <a:defRPr sz="2000">
          <a:solidFill>
            <a:schemeClr val="tx1"/>
          </a:solidFill>
          <a:latin typeface="+mn-lt"/>
          <a:ea typeface="Times New Roman"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800475" y="1789113"/>
            <a:ext cx="5340350" cy="5056187"/>
            <a:chOff x="2394" y="1127"/>
            <a:chExt cx="3364" cy="3185"/>
          </a:xfrm>
        </p:grpSpPr>
        <p:sp>
          <p:nvSpPr>
            <p:cNvPr id="3277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7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7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74"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7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7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7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7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7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80"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81"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82"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83"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84"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85"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86"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87"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88"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89"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90"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91"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92"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93"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94"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9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9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9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798"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799"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80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80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80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2803"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sp>
          <p:nvSpPr>
            <p:cNvPr id="32804"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cs typeface="Times New Roman" charset="0"/>
              </a:endParaRPr>
            </a:p>
          </p:txBody>
        </p:sp>
      </p:grpSp>
      <p:sp>
        <p:nvSpPr>
          <p:cNvPr id="32805"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2806"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807"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endParaRPr lang="en-GB" altLang="en-US"/>
          </a:p>
        </p:txBody>
      </p:sp>
      <p:sp>
        <p:nvSpPr>
          <p:cNvPr id="32808"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a:latin typeface="Tahoma" pitchFamily="34" charset="0"/>
              </a:defRPr>
            </a:lvl1pPr>
          </a:lstStyle>
          <a:p>
            <a:endParaRPr lang="en-GB" altLang="en-US"/>
          </a:p>
        </p:txBody>
      </p:sp>
      <p:sp>
        <p:nvSpPr>
          <p:cNvPr id="32809"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fld id="{3A9C9CC3-1B26-41FF-8243-F701797B4EE1}"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721"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2286000"/>
            <a:ext cx="9144000" cy="3581400"/>
            <a:chOff x="0" y="1968"/>
            <a:chExt cx="5760" cy="2256"/>
          </a:xfrm>
        </p:grpSpPr>
        <p:sp>
          <p:nvSpPr>
            <p:cNvPr id="18125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5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53" name="Rectangle 5"/>
            <p:cNvSpPr>
              <a:spLocks noChangeArrowheads="1"/>
            </p:cNvSpPr>
            <p:nvPr/>
          </p:nvSpPr>
          <p:spPr bwMode="auto">
            <a:xfrm>
              <a:off x="9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54" name="Rectangle 6"/>
            <p:cNvSpPr>
              <a:spLocks noChangeArrowheads="1"/>
            </p:cNvSpPr>
            <p:nvPr/>
          </p:nvSpPr>
          <p:spPr bwMode="auto">
            <a:xfrm>
              <a:off x="19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55" name="Rectangle 7"/>
            <p:cNvSpPr>
              <a:spLocks noChangeArrowheads="1"/>
            </p:cNvSpPr>
            <p:nvPr/>
          </p:nvSpPr>
          <p:spPr bwMode="auto">
            <a:xfrm>
              <a:off x="28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56" name="Rectangle 8"/>
            <p:cNvSpPr>
              <a:spLocks noChangeArrowheads="1"/>
            </p:cNvSpPr>
            <p:nvPr/>
          </p:nvSpPr>
          <p:spPr bwMode="auto">
            <a:xfrm>
              <a:off x="38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57" name="Rectangle 9"/>
            <p:cNvSpPr>
              <a:spLocks noChangeArrowheads="1"/>
            </p:cNvSpPr>
            <p:nvPr/>
          </p:nvSpPr>
          <p:spPr bwMode="auto">
            <a:xfrm>
              <a:off x="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58" name="Rectangle 10"/>
            <p:cNvSpPr>
              <a:spLocks noChangeArrowheads="1"/>
            </p:cNvSpPr>
            <p:nvPr/>
          </p:nvSpPr>
          <p:spPr bwMode="auto">
            <a:xfrm>
              <a:off x="48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59" name="Rectangle 11"/>
            <p:cNvSpPr>
              <a:spLocks noChangeArrowheads="1"/>
            </p:cNvSpPr>
            <p:nvPr/>
          </p:nvSpPr>
          <p:spPr bwMode="auto">
            <a:xfrm>
              <a:off x="57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0" name="Rectangle 12"/>
            <p:cNvSpPr>
              <a:spLocks noChangeArrowheads="1"/>
            </p:cNvSpPr>
            <p:nvPr/>
          </p:nvSpPr>
          <p:spPr bwMode="auto">
            <a:xfrm>
              <a:off x="67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1" name="Rectangle 13"/>
            <p:cNvSpPr>
              <a:spLocks noChangeArrowheads="1"/>
            </p:cNvSpPr>
            <p:nvPr/>
          </p:nvSpPr>
          <p:spPr bwMode="auto">
            <a:xfrm>
              <a:off x="76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2" name="Rectangle 14"/>
            <p:cNvSpPr>
              <a:spLocks noChangeArrowheads="1"/>
            </p:cNvSpPr>
            <p:nvPr/>
          </p:nvSpPr>
          <p:spPr bwMode="auto">
            <a:xfrm>
              <a:off x="86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3" name="Rectangle 15"/>
            <p:cNvSpPr>
              <a:spLocks noChangeArrowheads="1"/>
            </p:cNvSpPr>
            <p:nvPr/>
          </p:nvSpPr>
          <p:spPr bwMode="auto">
            <a:xfrm>
              <a:off x="96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4" name="Rectangle 16"/>
            <p:cNvSpPr>
              <a:spLocks noChangeArrowheads="1"/>
            </p:cNvSpPr>
            <p:nvPr/>
          </p:nvSpPr>
          <p:spPr bwMode="auto">
            <a:xfrm>
              <a:off x="105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5" name="Rectangle 17"/>
            <p:cNvSpPr>
              <a:spLocks noChangeArrowheads="1"/>
            </p:cNvSpPr>
            <p:nvPr/>
          </p:nvSpPr>
          <p:spPr bwMode="auto">
            <a:xfrm>
              <a:off x="115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6" name="Rectangle 18"/>
            <p:cNvSpPr>
              <a:spLocks noChangeArrowheads="1"/>
            </p:cNvSpPr>
            <p:nvPr/>
          </p:nvSpPr>
          <p:spPr bwMode="auto">
            <a:xfrm>
              <a:off x="124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7" name="Rectangle 19"/>
            <p:cNvSpPr>
              <a:spLocks noChangeArrowheads="1"/>
            </p:cNvSpPr>
            <p:nvPr/>
          </p:nvSpPr>
          <p:spPr bwMode="auto">
            <a:xfrm>
              <a:off x="134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8" name="Rectangle 20"/>
            <p:cNvSpPr>
              <a:spLocks noChangeArrowheads="1"/>
            </p:cNvSpPr>
            <p:nvPr/>
          </p:nvSpPr>
          <p:spPr bwMode="auto">
            <a:xfrm>
              <a:off x="144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69" name="Rectangle 21"/>
            <p:cNvSpPr>
              <a:spLocks noChangeArrowheads="1"/>
            </p:cNvSpPr>
            <p:nvPr/>
          </p:nvSpPr>
          <p:spPr bwMode="auto">
            <a:xfrm>
              <a:off x="153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0" name="Rectangle 22"/>
            <p:cNvSpPr>
              <a:spLocks noChangeArrowheads="1"/>
            </p:cNvSpPr>
            <p:nvPr/>
          </p:nvSpPr>
          <p:spPr bwMode="auto">
            <a:xfrm>
              <a:off x="1632" y="1968"/>
              <a:ext cx="96"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1" name="Rectangle 23"/>
            <p:cNvSpPr>
              <a:spLocks noChangeArrowheads="1"/>
            </p:cNvSpPr>
            <p:nvPr/>
          </p:nvSpPr>
          <p:spPr bwMode="auto">
            <a:xfrm>
              <a:off x="172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2" name="Rectangle 24"/>
            <p:cNvSpPr>
              <a:spLocks noChangeArrowheads="1"/>
            </p:cNvSpPr>
            <p:nvPr/>
          </p:nvSpPr>
          <p:spPr bwMode="auto">
            <a:xfrm>
              <a:off x="182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3" name="Rectangle 25"/>
            <p:cNvSpPr>
              <a:spLocks noChangeArrowheads="1"/>
            </p:cNvSpPr>
            <p:nvPr/>
          </p:nvSpPr>
          <p:spPr bwMode="auto">
            <a:xfrm>
              <a:off x="192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4" name="Rectangle 26"/>
            <p:cNvSpPr>
              <a:spLocks noChangeArrowheads="1"/>
            </p:cNvSpPr>
            <p:nvPr/>
          </p:nvSpPr>
          <p:spPr bwMode="auto">
            <a:xfrm>
              <a:off x="201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5" name="Rectangle 27"/>
            <p:cNvSpPr>
              <a:spLocks noChangeArrowheads="1"/>
            </p:cNvSpPr>
            <p:nvPr/>
          </p:nvSpPr>
          <p:spPr bwMode="auto">
            <a:xfrm>
              <a:off x="211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6" name="Rectangle 28"/>
            <p:cNvSpPr>
              <a:spLocks noChangeArrowheads="1"/>
            </p:cNvSpPr>
            <p:nvPr/>
          </p:nvSpPr>
          <p:spPr bwMode="auto">
            <a:xfrm>
              <a:off x="220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7" name="Rectangle 29"/>
            <p:cNvSpPr>
              <a:spLocks noChangeArrowheads="1"/>
            </p:cNvSpPr>
            <p:nvPr/>
          </p:nvSpPr>
          <p:spPr bwMode="auto">
            <a:xfrm>
              <a:off x="230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8" name="Rectangle 30"/>
            <p:cNvSpPr>
              <a:spLocks noChangeArrowheads="1"/>
            </p:cNvSpPr>
            <p:nvPr/>
          </p:nvSpPr>
          <p:spPr bwMode="auto">
            <a:xfrm>
              <a:off x="240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79" name="Rectangle 31"/>
            <p:cNvSpPr>
              <a:spLocks noChangeArrowheads="1"/>
            </p:cNvSpPr>
            <p:nvPr/>
          </p:nvSpPr>
          <p:spPr bwMode="auto">
            <a:xfrm>
              <a:off x="249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0" name="Rectangle 32"/>
            <p:cNvSpPr>
              <a:spLocks noChangeArrowheads="1"/>
            </p:cNvSpPr>
            <p:nvPr/>
          </p:nvSpPr>
          <p:spPr bwMode="auto">
            <a:xfrm>
              <a:off x="259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1" name="Rectangle 33"/>
            <p:cNvSpPr>
              <a:spLocks noChangeArrowheads="1"/>
            </p:cNvSpPr>
            <p:nvPr/>
          </p:nvSpPr>
          <p:spPr bwMode="auto">
            <a:xfrm>
              <a:off x="268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2" name="Rectangle 34"/>
            <p:cNvSpPr>
              <a:spLocks noChangeArrowheads="1"/>
            </p:cNvSpPr>
            <p:nvPr/>
          </p:nvSpPr>
          <p:spPr bwMode="auto">
            <a:xfrm>
              <a:off x="278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3" name="Rectangle 35"/>
            <p:cNvSpPr>
              <a:spLocks noChangeArrowheads="1"/>
            </p:cNvSpPr>
            <p:nvPr/>
          </p:nvSpPr>
          <p:spPr bwMode="auto">
            <a:xfrm>
              <a:off x="288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4" name="Rectangle 36"/>
            <p:cNvSpPr>
              <a:spLocks noChangeArrowheads="1"/>
            </p:cNvSpPr>
            <p:nvPr/>
          </p:nvSpPr>
          <p:spPr bwMode="auto">
            <a:xfrm>
              <a:off x="297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5" name="Rectangle 37"/>
            <p:cNvSpPr>
              <a:spLocks noChangeArrowheads="1"/>
            </p:cNvSpPr>
            <p:nvPr/>
          </p:nvSpPr>
          <p:spPr bwMode="auto">
            <a:xfrm>
              <a:off x="307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6" name="Rectangle 38"/>
            <p:cNvSpPr>
              <a:spLocks noChangeArrowheads="1"/>
            </p:cNvSpPr>
            <p:nvPr/>
          </p:nvSpPr>
          <p:spPr bwMode="auto">
            <a:xfrm>
              <a:off x="316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7" name="Rectangle 39"/>
            <p:cNvSpPr>
              <a:spLocks noChangeArrowheads="1"/>
            </p:cNvSpPr>
            <p:nvPr/>
          </p:nvSpPr>
          <p:spPr bwMode="auto">
            <a:xfrm>
              <a:off x="326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8" name="Rectangle 40"/>
            <p:cNvSpPr>
              <a:spLocks noChangeArrowheads="1"/>
            </p:cNvSpPr>
            <p:nvPr/>
          </p:nvSpPr>
          <p:spPr bwMode="auto">
            <a:xfrm>
              <a:off x="336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89" name="Rectangle 41"/>
            <p:cNvSpPr>
              <a:spLocks noChangeArrowheads="1"/>
            </p:cNvSpPr>
            <p:nvPr/>
          </p:nvSpPr>
          <p:spPr bwMode="auto">
            <a:xfrm>
              <a:off x="345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0" name="Rectangle 42"/>
            <p:cNvSpPr>
              <a:spLocks noChangeArrowheads="1"/>
            </p:cNvSpPr>
            <p:nvPr/>
          </p:nvSpPr>
          <p:spPr bwMode="auto">
            <a:xfrm>
              <a:off x="355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1" name="Rectangle 43"/>
            <p:cNvSpPr>
              <a:spLocks noChangeArrowheads="1"/>
            </p:cNvSpPr>
            <p:nvPr/>
          </p:nvSpPr>
          <p:spPr bwMode="auto">
            <a:xfrm>
              <a:off x="364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2" name="Rectangle 44"/>
            <p:cNvSpPr>
              <a:spLocks noChangeArrowheads="1"/>
            </p:cNvSpPr>
            <p:nvPr/>
          </p:nvSpPr>
          <p:spPr bwMode="auto">
            <a:xfrm>
              <a:off x="374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3" name="Rectangle 45"/>
            <p:cNvSpPr>
              <a:spLocks noChangeArrowheads="1"/>
            </p:cNvSpPr>
            <p:nvPr/>
          </p:nvSpPr>
          <p:spPr bwMode="auto">
            <a:xfrm>
              <a:off x="3792" y="1968"/>
              <a:ext cx="96"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4" name="Rectangle 46"/>
            <p:cNvSpPr>
              <a:spLocks noChangeArrowheads="1"/>
            </p:cNvSpPr>
            <p:nvPr/>
          </p:nvSpPr>
          <p:spPr bwMode="auto">
            <a:xfrm>
              <a:off x="393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5" name="Rectangle 47"/>
            <p:cNvSpPr>
              <a:spLocks noChangeArrowheads="1"/>
            </p:cNvSpPr>
            <p:nvPr/>
          </p:nvSpPr>
          <p:spPr bwMode="auto">
            <a:xfrm>
              <a:off x="403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6" name="Rectangle 48"/>
            <p:cNvSpPr>
              <a:spLocks noChangeArrowheads="1"/>
            </p:cNvSpPr>
            <p:nvPr/>
          </p:nvSpPr>
          <p:spPr bwMode="auto">
            <a:xfrm>
              <a:off x="412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7" name="Rectangle 49"/>
            <p:cNvSpPr>
              <a:spLocks noChangeArrowheads="1"/>
            </p:cNvSpPr>
            <p:nvPr/>
          </p:nvSpPr>
          <p:spPr bwMode="auto">
            <a:xfrm>
              <a:off x="422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8" name="Rectangle 50"/>
            <p:cNvSpPr>
              <a:spLocks noChangeArrowheads="1"/>
            </p:cNvSpPr>
            <p:nvPr/>
          </p:nvSpPr>
          <p:spPr bwMode="auto">
            <a:xfrm>
              <a:off x="432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299" name="Rectangle 51"/>
            <p:cNvSpPr>
              <a:spLocks noChangeArrowheads="1"/>
            </p:cNvSpPr>
            <p:nvPr/>
          </p:nvSpPr>
          <p:spPr bwMode="auto">
            <a:xfrm>
              <a:off x="441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0" name="Rectangle 52"/>
            <p:cNvSpPr>
              <a:spLocks noChangeArrowheads="1"/>
            </p:cNvSpPr>
            <p:nvPr/>
          </p:nvSpPr>
          <p:spPr bwMode="auto">
            <a:xfrm>
              <a:off x="451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1" name="Rectangle 53"/>
            <p:cNvSpPr>
              <a:spLocks noChangeArrowheads="1"/>
            </p:cNvSpPr>
            <p:nvPr/>
          </p:nvSpPr>
          <p:spPr bwMode="auto">
            <a:xfrm>
              <a:off x="460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2" name="Rectangle 54"/>
            <p:cNvSpPr>
              <a:spLocks noChangeArrowheads="1"/>
            </p:cNvSpPr>
            <p:nvPr/>
          </p:nvSpPr>
          <p:spPr bwMode="auto">
            <a:xfrm>
              <a:off x="470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3" name="Rectangle 55"/>
            <p:cNvSpPr>
              <a:spLocks noChangeArrowheads="1"/>
            </p:cNvSpPr>
            <p:nvPr/>
          </p:nvSpPr>
          <p:spPr bwMode="auto">
            <a:xfrm>
              <a:off x="480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4" name="Rectangle 56"/>
            <p:cNvSpPr>
              <a:spLocks noChangeArrowheads="1"/>
            </p:cNvSpPr>
            <p:nvPr/>
          </p:nvSpPr>
          <p:spPr bwMode="auto">
            <a:xfrm>
              <a:off x="489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5" name="Rectangle 57"/>
            <p:cNvSpPr>
              <a:spLocks noChangeArrowheads="1"/>
            </p:cNvSpPr>
            <p:nvPr/>
          </p:nvSpPr>
          <p:spPr bwMode="auto">
            <a:xfrm>
              <a:off x="499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6" name="Rectangle 58"/>
            <p:cNvSpPr>
              <a:spLocks noChangeArrowheads="1"/>
            </p:cNvSpPr>
            <p:nvPr/>
          </p:nvSpPr>
          <p:spPr bwMode="auto">
            <a:xfrm>
              <a:off x="508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7" name="Rectangle 59"/>
            <p:cNvSpPr>
              <a:spLocks noChangeArrowheads="1"/>
            </p:cNvSpPr>
            <p:nvPr/>
          </p:nvSpPr>
          <p:spPr bwMode="auto">
            <a:xfrm>
              <a:off x="518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8" name="Rectangle 60"/>
            <p:cNvSpPr>
              <a:spLocks noChangeArrowheads="1"/>
            </p:cNvSpPr>
            <p:nvPr/>
          </p:nvSpPr>
          <p:spPr bwMode="auto">
            <a:xfrm>
              <a:off x="5280"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09" name="Rectangle 61"/>
            <p:cNvSpPr>
              <a:spLocks noChangeArrowheads="1"/>
            </p:cNvSpPr>
            <p:nvPr/>
          </p:nvSpPr>
          <p:spPr bwMode="auto">
            <a:xfrm>
              <a:off x="5376"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10" name="Rectangle 62"/>
            <p:cNvSpPr>
              <a:spLocks noChangeArrowheads="1"/>
            </p:cNvSpPr>
            <p:nvPr/>
          </p:nvSpPr>
          <p:spPr bwMode="auto">
            <a:xfrm>
              <a:off x="5472"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11" name="Rectangle 63"/>
            <p:cNvSpPr>
              <a:spLocks noChangeArrowheads="1"/>
            </p:cNvSpPr>
            <p:nvPr/>
          </p:nvSpPr>
          <p:spPr bwMode="auto">
            <a:xfrm>
              <a:off x="5568"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12" name="Rectangle 64"/>
            <p:cNvSpPr>
              <a:spLocks noChangeArrowheads="1"/>
            </p:cNvSpPr>
            <p:nvPr/>
          </p:nvSpPr>
          <p:spPr bwMode="auto">
            <a:xfrm>
              <a:off x="5664" y="1968"/>
              <a:ext cx="48" cy="2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1313" name="Rectangle 65"/>
            <p:cNvSpPr>
              <a:spLocks noChangeArrowheads="1"/>
            </p:cNvSpPr>
            <p:nvPr/>
          </p:nvSpPr>
          <p:spPr bwMode="auto">
            <a:xfrm>
              <a:off x="0" y="2736"/>
              <a:ext cx="5760"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81314" name="Rectangle 66"/>
          <p:cNvSpPr>
            <a:spLocks noGrp="1" noChangeArrowheads="1"/>
          </p:cNvSpPr>
          <p:nvPr>
            <p:ph type="title"/>
          </p:nvPr>
        </p:nvSpPr>
        <p:spPr bwMode="auto">
          <a:xfrm>
            <a:off x="571500" y="685800"/>
            <a:ext cx="800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81315" name="Rectangle 67"/>
          <p:cNvSpPr>
            <a:spLocks noGrp="1" noChangeArrowheads="1"/>
          </p:cNvSpPr>
          <p:nvPr>
            <p:ph type="body" idx="1"/>
          </p:nvPr>
        </p:nvSpPr>
        <p:spPr bwMode="auto">
          <a:xfrm>
            <a:off x="571500" y="1981200"/>
            <a:ext cx="8001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81316" name="Rectangle 68"/>
          <p:cNvSpPr>
            <a:spLocks noGrp="1" noChangeArrowheads="1"/>
          </p:cNvSpPr>
          <p:nvPr>
            <p:ph type="dt" sz="half" idx="2"/>
          </p:nvPr>
        </p:nvSpPr>
        <p:spPr bwMode="auto">
          <a:xfrm>
            <a:off x="152400" y="6248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kumimoji="1" sz="1400">
                <a:latin typeface="Helvetica" pitchFamily="-84" charset="0"/>
                <a:ea typeface="Osaka" pitchFamily="-84" charset="-128"/>
              </a:defRPr>
            </a:lvl1pPr>
          </a:lstStyle>
          <a:p>
            <a:endParaRPr lang="en-US" altLang="ja-JP"/>
          </a:p>
        </p:txBody>
      </p:sp>
      <p:sp>
        <p:nvSpPr>
          <p:cNvPr id="181317" name="Rectangle 69"/>
          <p:cNvSpPr>
            <a:spLocks noGrp="1" noChangeArrowheads="1"/>
          </p:cNvSpPr>
          <p:nvPr>
            <p:ph type="ftr" sz="quarter" idx="3"/>
          </p:nvPr>
        </p:nvSpPr>
        <p:spPr bwMode="auto">
          <a:xfrm>
            <a:off x="2057400" y="6248400"/>
            <a:ext cx="5237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kumimoji="1" sz="1400">
                <a:latin typeface="Helvetica" pitchFamily="-84" charset="0"/>
                <a:ea typeface="Osaka" pitchFamily="-84" charset="-128"/>
              </a:defRPr>
            </a:lvl1pPr>
          </a:lstStyle>
          <a:p>
            <a:endParaRPr lang="en-US" altLang="ja-JP"/>
          </a:p>
        </p:txBody>
      </p:sp>
      <p:sp>
        <p:nvSpPr>
          <p:cNvPr id="181318" name="Rectangle 70"/>
          <p:cNvSpPr>
            <a:spLocks noGrp="1" noChangeArrowheads="1"/>
          </p:cNvSpPr>
          <p:nvPr>
            <p:ph type="sldNum" sz="quarter" idx="4"/>
          </p:nvPr>
        </p:nvSpPr>
        <p:spPr bwMode="auto">
          <a:xfrm>
            <a:off x="7467600" y="6248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kumimoji="1" sz="1400">
                <a:latin typeface="Helvetica" pitchFamily="-84" charset="0"/>
                <a:ea typeface="Osaka" pitchFamily="-84" charset="-128"/>
              </a:defRPr>
            </a:lvl1pPr>
          </a:lstStyle>
          <a:p>
            <a:fld id="{C01E7797-9CB9-4E1F-986B-D7261896B307}" type="slidenum">
              <a:rPr lang="en-US" altLang="ja-JP"/>
              <a:pPr/>
              <a:t>‹#›</a:t>
            </a:fld>
            <a:endParaRPr lang="en-US" altLang="ja-JP"/>
          </a:p>
        </p:txBody>
      </p:sp>
      <p:pic>
        <p:nvPicPr>
          <p:cNvPr id="181319"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 bg1="dk2" tx1="lt1" bg2="dk1" tx2="lt2" accent1="accent1" accent2="accent2" accent3="accent3" accent4="accent4" accent5="accent5" accent6="accent6" hlink="hlink" folHlink="folHlink"/>
  <p:sldLayoutIdLst>
    <p:sldLayoutId id="2147483722"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0"/>
          <a:cs typeface="Osaka" charset="0"/>
        </a:defRPr>
      </a:lvl2pPr>
      <a:lvl3pPr algn="l" rtl="0" eaLnBrk="0" fontAlgn="base" hangingPunct="0">
        <a:spcBef>
          <a:spcPct val="0"/>
        </a:spcBef>
        <a:spcAft>
          <a:spcPct val="0"/>
        </a:spcAft>
        <a:defRPr kumimoji="1" sz="4000">
          <a:solidFill>
            <a:schemeClr val="tx2"/>
          </a:solidFill>
          <a:latin typeface="Helvetica" charset="0"/>
          <a:ea typeface="Osaka" charset="0"/>
          <a:cs typeface="Osaka" charset="0"/>
        </a:defRPr>
      </a:lvl3pPr>
      <a:lvl4pPr algn="l" rtl="0" eaLnBrk="0" fontAlgn="base" hangingPunct="0">
        <a:spcBef>
          <a:spcPct val="0"/>
        </a:spcBef>
        <a:spcAft>
          <a:spcPct val="0"/>
        </a:spcAft>
        <a:defRPr kumimoji="1" sz="4000">
          <a:solidFill>
            <a:schemeClr val="tx2"/>
          </a:solidFill>
          <a:latin typeface="Helvetica" charset="0"/>
          <a:ea typeface="Osaka" charset="0"/>
          <a:cs typeface="Osaka" charset="0"/>
        </a:defRPr>
      </a:lvl4pPr>
      <a:lvl5pPr algn="l" rtl="0" eaLnBrk="0" fontAlgn="base" hangingPunct="0">
        <a:spcBef>
          <a:spcPct val="0"/>
        </a:spcBef>
        <a:spcAft>
          <a:spcPct val="0"/>
        </a:spcAft>
        <a:defRPr kumimoji="1" sz="4000">
          <a:solidFill>
            <a:schemeClr val="tx2"/>
          </a:solidFill>
          <a:latin typeface="Helvetica" charset="0"/>
          <a:ea typeface="Osaka" charset="0"/>
          <a:cs typeface="Osaka" charset="0"/>
        </a:defRPr>
      </a:lvl5pPr>
      <a:lvl6pPr marL="457200" algn="l" rtl="0" fontAlgn="base">
        <a:spcBef>
          <a:spcPct val="0"/>
        </a:spcBef>
        <a:spcAft>
          <a:spcPct val="0"/>
        </a:spcAft>
        <a:defRPr kumimoji="1" sz="4000">
          <a:solidFill>
            <a:schemeClr val="tx2"/>
          </a:solidFill>
          <a:latin typeface="Helvetica" charset="0"/>
          <a:ea typeface="Osaka" charset="0"/>
          <a:cs typeface="Osaka" charset="0"/>
        </a:defRPr>
      </a:lvl6pPr>
      <a:lvl7pPr marL="914400" algn="l" rtl="0" fontAlgn="base">
        <a:spcBef>
          <a:spcPct val="0"/>
        </a:spcBef>
        <a:spcAft>
          <a:spcPct val="0"/>
        </a:spcAft>
        <a:defRPr kumimoji="1" sz="4000">
          <a:solidFill>
            <a:schemeClr val="tx2"/>
          </a:solidFill>
          <a:latin typeface="Helvetica" charset="0"/>
          <a:ea typeface="Osaka" charset="0"/>
          <a:cs typeface="Osaka" charset="0"/>
        </a:defRPr>
      </a:lvl7pPr>
      <a:lvl8pPr marL="1371600" algn="l" rtl="0" fontAlgn="base">
        <a:spcBef>
          <a:spcPct val="0"/>
        </a:spcBef>
        <a:spcAft>
          <a:spcPct val="0"/>
        </a:spcAft>
        <a:defRPr kumimoji="1" sz="4000">
          <a:solidFill>
            <a:schemeClr val="tx2"/>
          </a:solidFill>
          <a:latin typeface="Helvetica" charset="0"/>
          <a:ea typeface="Osaka" charset="0"/>
          <a:cs typeface="Osaka" charset="0"/>
        </a:defRPr>
      </a:lvl8pPr>
      <a:lvl9pPr marL="1828800" algn="l" rtl="0" fontAlgn="base">
        <a:spcBef>
          <a:spcPct val="0"/>
        </a:spcBef>
        <a:spcAft>
          <a:spcPct val="0"/>
        </a:spcAft>
        <a:defRPr kumimoji="1" sz="4000">
          <a:solidFill>
            <a:schemeClr val="tx2"/>
          </a:solidFill>
          <a:latin typeface="Helvetica" charset="0"/>
          <a:ea typeface="Osaka" charset="0"/>
          <a:cs typeface="Osaka" charset="0"/>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0"/>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0"/>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0"/>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0"/>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solidFill>
                  <a:srgbClr val="000000"/>
                </a:solidFill>
                <a:latin typeface="Times New Roman" charset="0"/>
                <a:ea typeface="ＭＳ Ｐゴシック" charset="0"/>
              </a: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308006348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solidFill>
                  <a:srgbClr val="000000"/>
                </a:solidFill>
                <a:latin typeface="Times New Roman" charset="0"/>
                <a:ea typeface="ＭＳ Ｐゴシック" charset="0"/>
              </a: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4062523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solidFill>
                  <a:srgbClr val="000000"/>
                </a:solidFill>
                <a:latin typeface="Times New Roman" charset="0"/>
                <a:ea typeface="ＭＳ Ｐゴシック" charset="0"/>
              </a: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00149410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solidFill>
                  <a:srgbClr val="000000"/>
                </a:solidFill>
                <a:latin typeface="Times New Roman" charset="0"/>
                <a:ea typeface="ＭＳ Ｐゴシック" charset="0"/>
              </a: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83433545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smtClean="0">
              <a:latin typeface="Arial"/>
              <a:ea typeface="MS PGothic" charset="0"/>
              <a:cs typeface="MS PGothic" charset="0"/>
            </a:endParaRPr>
          </a:p>
        </p:txBody>
      </p:sp>
    </p:spTree>
    <p:extLst>
      <p:ext uri="{BB962C8B-B14F-4D97-AF65-F5344CB8AC3E}">
        <p14:creationId xmlns:p14="http://schemas.microsoft.com/office/powerpoint/2010/main" val="304753569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948150508"/>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5.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http:/www.bridgesforpeace.com/images/articles/16808782.jpg" TargetMode="Externa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8.png"/><Relationship Id="rId4" Type="http://schemas.openxmlformats.org/officeDocument/2006/relationships/oleObject" Target="../embeddings/oleObject3.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sg/imgres?imgurl=http://www.missourimuleco.com/Mule_pages_diaries/Dakota/P7220075.JPG&amp;imgrefurl=http://www.missourimuleco.com/mulesforsale.htm&amp;h=1024&amp;w=1360&amp;sz=904&amp;tbnid=qu35J8ByujIJ:&amp;tbnh=112&amp;tbnw=148&amp;start=64&amp;prev=/images?q=mule&amp;start=60&amp;imgsz=xxlarge&amp;hl=en&amp;lr=&amp;sa=N"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hyperlink" Target="http://images.google.com.sg/imgres?imgurl=http://www153.pair.com/jbrody/heirloom/images/jumping%20horse.jpg&amp;imgrefurl=http://www153.pair.com/jbrody/heirloom/pics/Jumping%20Horse.htm&amp;h=974&amp;w=1025&amp;sz=161&amp;tbnid=uG4b59IVzjAJ:&amp;tbnh=142&amp;tbnw=149&amp;start=8&amp;prev=/images?q=horse&amp;imgsz=xxlarge&amp;hl=en&amp;lr="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sg/imgres?imgurl=http://www153.pair.com/jbrody/heirloom/images/jumping%20horse.jpg&amp;imgrefurl=http://www153.pair.com/jbrody/heirloom/pics/Jumping%20Horse.htm&amp;h=974&amp;w=1025&amp;sz=161&amp;tbnid=uG4b59IVzjAJ:&amp;tbnh=142&amp;tbnw=149&amp;start=8&amp;prev=/images?q=horse&amp;imgsz=xxlarge&amp;hl=en&amp;lr="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88.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7" descr="sheep"/>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81000" y="762000"/>
            <a:ext cx="7772400" cy="1905000"/>
          </a:xfrm>
          <a:noFill/>
          <a:effectLst>
            <a:outerShdw blurRad="63500" dist="35921" dir="2700000" algn="ctr" rotWithShape="0">
              <a:schemeClr val="tx2">
                <a:alpha val="74997"/>
              </a:schemeClr>
            </a:outerShdw>
          </a:effectLst>
          <a:extLst>
            <a:ext uri="{909E8E84-426E-40DD-AFC4-6F175D3DCCD1}">
              <a14:hiddenFill xmlns:a14="http://schemas.microsoft.com/office/drawing/2010/main">
                <a:solidFill>
                  <a:schemeClr val="bg1"/>
                </a:solidFill>
              </a14:hiddenFill>
            </a:ext>
          </a:extLst>
        </p:spPr>
        <p:txBody>
          <a:bodyPr/>
          <a:lstStyle/>
          <a:p>
            <a:pPr eaLnBrk="1" hangingPunct="1"/>
            <a:r>
              <a:rPr lang="zh-CN" altLang="en-US" sz="12900" b="1" smtClean="0">
                <a:solidFill>
                  <a:srgbClr val="FFFF00"/>
                </a:solidFill>
                <a:ea typeface="SimSun" pitchFamily="2" charset="-122"/>
              </a:rPr>
              <a:t>农村生活</a:t>
            </a:r>
            <a:endParaRPr lang="en-US" altLang="en-US" sz="12900" b="1" smtClean="0">
              <a:solidFill>
                <a:srgbClr val="FFFF00"/>
              </a:solidFill>
            </a:endParaRPr>
          </a:p>
        </p:txBody>
      </p:sp>
      <p:sp>
        <p:nvSpPr>
          <p:cNvPr id="2051" name="Rectangle 3"/>
          <p:cNvSpPr>
            <a:spLocks noGrp="1" noChangeArrowheads="1"/>
          </p:cNvSpPr>
          <p:nvPr>
            <p:ph type="subTitle" idx="1"/>
          </p:nvPr>
        </p:nvSpPr>
        <p:spPr>
          <a:xfrm>
            <a:off x="3124200" y="4191000"/>
            <a:ext cx="5791200" cy="1752600"/>
          </a:xfrm>
          <a:solidFill>
            <a:schemeClr val="bg1">
              <a:alpha val="50000"/>
            </a:schemeClr>
          </a:solidFill>
        </p:spPr>
        <p:txBody>
          <a:bodyPr/>
          <a:lstStyle/>
          <a:p>
            <a:pPr algn="l" eaLnBrk="1" hangingPunct="1">
              <a:defRPr/>
            </a:pPr>
            <a:r>
              <a:rPr lang="en-US" sz="2400" b="1" smtClean="0">
                <a:latin typeface="Arial" charset="0"/>
                <a:ea typeface="+mn-ea"/>
              </a:rPr>
              <a:t>Presented by:	Alexander Quong</a:t>
            </a:r>
          </a:p>
          <a:p>
            <a:pPr algn="l" eaLnBrk="1" hangingPunct="1">
              <a:defRPr/>
            </a:pPr>
            <a:r>
              <a:rPr lang="en-US" sz="2400" b="1" smtClean="0">
                <a:latin typeface="Arial" charset="0"/>
                <a:ea typeface="+mn-ea"/>
              </a:rPr>
              <a:t>			Tan Mia Huan</a:t>
            </a:r>
          </a:p>
          <a:p>
            <a:pPr algn="l" eaLnBrk="1" hangingPunct="1">
              <a:defRPr/>
            </a:pPr>
            <a:r>
              <a:rPr lang="en-US" sz="2400" b="1" smtClean="0">
                <a:latin typeface="Arial" charset="0"/>
                <a:ea typeface="+mn-ea"/>
              </a:rPr>
              <a:t>			Cheam Heng Wee</a:t>
            </a:r>
          </a:p>
          <a:p>
            <a:pPr algn="l" eaLnBrk="1" hangingPunct="1">
              <a:defRPr/>
            </a:pPr>
            <a:r>
              <a:rPr lang="en-US" sz="2400" b="1" smtClean="0">
                <a:latin typeface="Arial" charset="0"/>
                <a:ea typeface="+mn-ea"/>
              </a:rPr>
              <a:t>			Ng Wee Hua</a:t>
            </a:r>
          </a:p>
        </p:txBody>
      </p:sp>
      <p:sp>
        <p:nvSpPr>
          <p:cNvPr id="7" name="Rectangle 6"/>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t>Dr. Rick Griffith, </a:t>
            </a:r>
            <a:r>
              <a:rPr lang="zh-CN" altLang="en-US" sz="2000" b="1" dirty="0" smtClean="0">
                <a:solidFill>
                  <a:srgbClr val="FFFFFF"/>
                </a:solidFill>
                <a:effectLst>
                  <a:outerShdw blurRad="38100" dist="38100" dir="2700000" algn="tl">
                    <a:srgbClr val="000000"/>
                  </a:outerShdw>
                </a:effectLst>
                <a:latin typeface="Arial" pitchFamily="34" charset="0"/>
                <a:cs typeface="Arial" pitchFamily="34" charset="0"/>
              </a:rPr>
              <a:t>新加坡神学院</a:t>
            </a:r>
            <a: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t/>
            </a:r>
            <a:b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br>
            <a:r>
              <a:rPr lang="en-US" altLang="en-US" sz="2000" b="1" dirty="0" smtClean="0">
                <a:solidFill>
                  <a:srgbClr val="FFFFFF"/>
                </a:solidFill>
                <a:effectLst>
                  <a:outerShdw blurRad="38100" dist="38100" dir="2700000" algn="tl">
                    <a:srgbClr val="000000"/>
                  </a:outerShdw>
                </a:effectLst>
                <a:latin typeface="Arial" pitchFamily="34" charset="0"/>
                <a:cs typeface="Arial" pitchFamily="34" charset="0"/>
              </a:rPr>
              <a:t>BibleStudyDownloads.org</a:t>
            </a:r>
            <a:endParaRPr lang="en-US" alt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graphicFrame>
        <p:nvGraphicFramePr>
          <p:cNvPr id="25602" name="Object 3"/>
          <p:cNvGraphicFramePr>
            <a:graphicFrameLocks noGrp="1" noChangeAspect="1"/>
          </p:cNvGraphicFramePr>
          <p:nvPr>
            <p:ph type="body" idx="4294967295"/>
          </p:nvPr>
        </p:nvGraphicFramePr>
        <p:xfrm>
          <a:off x="4038600" y="0"/>
          <a:ext cx="4389438" cy="6858000"/>
        </p:xfrm>
        <a:graphic>
          <a:graphicData uri="http://schemas.openxmlformats.org/presentationml/2006/ole">
            <mc:AlternateContent xmlns:mc="http://schemas.openxmlformats.org/markup-compatibility/2006">
              <mc:Choice xmlns:v="urn:schemas-microsoft-com:vml" Requires="v">
                <p:oleObj spid="_x0000_s25608" name="Bitmap Image" r:id="rId4" imgW="20400000" imgH="29828571" progId="Paint.Picture">
                  <p:embed/>
                </p:oleObj>
              </mc:Choice>
              <mc:Fallback>
                <p:oleObj name="Bitmap Image" r:id="rId4" imgW="20400000" imgH="29828571"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17795" t="7051" r="16360" b="22531"/>
                      <a:stretch>
                        <a:fillRect/>
                      </a:stretch>
                    </p:blipFill>
                    <p:spPr bwMode="auto">
                      <a:xfrm>
                        <a:off x="4038600" y="0"/>
                        <a:ext cx="438943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4" name="Text Box 4"/>
          <p:cNvSpPr txBox="1">
            <a:spLocks noChangeArrowheads="1"/>
          </p:cNvSpPr>
          <p:nvPr/>
        </p:nvSpPr>
        <p:spPr bwMode="auto">
          <a:xfrm>
            <a:off x="1219200" y="1566863"/>
            <a:ext cx="2038350" cy="798512"/>
          </a:xfrm>
          <a:prstGeom prst="rect">
            <a:avLst/>
          </a:prstGeom>
          <a:solidFill>
            <a:srgbClr val="FFFF66"/>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25000"/>
              </a:lnSpc>
              <a:defRPr/>
            </a:pPr>
            <a:r>
              <a:rPr lang="zh-CN" altLang="en-US" sz="3600" b="1">
                <a:latin typeface="Arial" charset="0"/>
                <a:ea typeface="SimSun" charset="0"/>
                <a:cs typeface="SimSun" charset="0"/>
              </a:rPr>
              <a:t>迦南地表</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95400" y="381000"/>
            <a:ext cx="6553200" cy="8382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4000" b="1" smtClean="0">
                <a:solidFill>
                  <a:schemeClr val="tx1"/>
                </a:solidFill>
                <a:ea typeface="SimSun" pitchFamily="2" charset="-122"/>
              </a:rPr>
              <a:t>气候</a:t>
            </a:r>
            <a:endParaRPr lang="en-US" altLang="en-US" sz="4000" b="1" smtClean="0">
              <a:solidFill>
                <a:schemeClr val="tx1"/>
              </a:solidFill>
            </a:endParaRPr>
          </a:p>
        </p:txBody>
      </p:sp>
      <p:sp>
        <p:nvSpPr>
          <p:cNvPr id="47107" name="Rectangle 3"/>
          <p:cNvSpPr>
            <a:spLocks noGrp="1" noChangeArrowheads="1"/>
          </p:cNvSpPr>
          <p:nvPr>
            <p:ph type="body" idx="1"/>
          </p:nvPr>
        </p:nvSpPr>
        <p:spPr>
          <a:xfrm>
            <a:off x="685800" y="1371600"/>
            <a:ext cx="8077200" cy="5486400"/>
          </a:xfrm>
        </p:spPr>
        <p:txBody>
          <a:bodyPr/>
          <a:lstStyle/>
          <a:p>
            <a:pPr eaLnBrk="1" hangingPunct="1"/>
            <a:r>
              <a:rPr lang="zh-CN" altLang="en-US" sz="2800" b="1" smtClean="0">
                <a:solidFill>
                  <a:schemeClr val="bg1"/>
                </a:solidFill>
                <a:latin typeface="Arial" pitchFamily="34" charset="0"/>
                <a:ea typeface="SimSun" pitchFamily="2" charset="-122"/>
              </a:rPr>
              <a:t>地处地中海沿岸，热带气候为主</a:t>
            </a:r>
          </a:p>
          <a:p>
            <a:pPr eaLnBrk="1" hangingPunct="1"/>
            <a:endParaRPr lang="en-US" altLang="en-US" sz="2800" b="1" smtClean="0">
              <a:solidFill>
                <a:schemeClr val="bg1"/>
              </a:solidFill>
              <a:latin typeface="Arial" pitchFamily="34" charset="0"/>
            </a:endParaRPr>
          </a:p>
          <a:p>
            <a:pPr eaLnBrk="1" hangingPunct="1"/>
            <a:r>
              <a:rPr lang="zh-CN" altLang="en-US" sz="2800" b="1" smtClean="0">
                <a:solidFill>
                  <a:schemeClr val="bg1"/>
                </a:solidFill>
                <a:latin typeface="Arial" pitchFamily="34" charset="0"/>
                <a:ea typeface="SimSun" pitchFamily="2" charset="-122"/>
              </a:rPr>
              <a:t>五月初到九月底，迦南地天气晴朗，少有阴雨</a:t>
            </a:r>
          </a:p>
          <a:p>
            <a:pPr eaLnBrk="1" hangingPunct="1"/>
            <a:endParaRPr lang="en-US" altLang="en-US" sz="2800" b="1" smtClean="0">
              <a:solidFill>
                <a:schemeClr val="bg1"/>
              </a:solidFill>
              <a:latin typeface="Arial" pitchFamily="34" charset="0"/>
            </a:endParaRPr>
          </a:p>
          <a:p>
            <a:pPr eaLnBrk="1" hangingPunct="1"/>
            <a:r>
              <a:rPr lang="zh-CN" altLang="en-US" sz="2800" b="1" smtClean="0">
                <a:solidFill>
                  <a:schemeClr val="bg1"/>
                </a:solidFill>
                <a:latin typeface="Arial" pitchFamily="34" charset="0"/>
                <a:ea typeface="SimSun" pitchFamily="2" charset="-122"/>
              </a:rPr>
              <a:t>冬季潮湿，夏季炎热干燥。由于迦南地的气候的反差，高山积雪于顶时，热带水果成熟于平原</a:t>
            </a:r>
            <a:endParaRPr lang="en-US" altLang="ja-JP" sz="2800" b="1" smtClean="0">
              <a:solidFill>
                <a:schemeClr val="bg1"/>
              </a:solidFill>
              <a:latin typeface="Arial" pitchFamily="34" charset="0"/>
            </a:endParaRPr>
          </a:p>
          <a:p>
            <a:pPr eaLnBrk="1" hangingPunct="1"/>
            <a:endParaRPr lang="en-US" altLang="en-US" sz="2800" b="1" smtClean="0">
              <a:solidFill>
                <a:schemeClr val="bg1"/>
              </a:solidFill>
              <a:latin typeface="Arial" pitchFamily="34" charset="0"/>
            </a:endParaRPr>
          </a:p>
          <a:p>
            <a:pPr eaLnBrk="1" hangingPunct="1"/>
            <a:r>
              <a:rPr lang="zh-CN" altLang="en-US" sz="2800" b="1" smtClean="0">
                <a:solidFill>
                  <a:schemeClr val="bg1"/>
                </a:solidFill>
                <a:latin typeface="Arial" pitchFamily="34" charset="0"/>
                <a:ea typeface="SimSun" pitchFamily="2" charset="-122"/>
              </a:rPr>
              <a:t>黑门山</a:t>
            </a:r>
            <a:r>
              <a:rPr lang="en-US" altLang="ja-JP" sz="2800" b="1" smtClean="0">
                <a:solidFill>
                  <a:schemeClr val="bg1"/>
                </a:solidFill>
                <a:latin typeface="Arial" pitchFamily="34" charset="0"/>
              </a:rPr>
              <a:t>,</a:t>
            </a:r>
            <a:r>
              <a:rPr lang="zh-CN" altLang="en-US" sz="2800" b="1" smtClean="0">
                <a:solidFill>
                  <a:schemeClr val="bg1"/>
                </a:solidFill>
                <a:latin typeface="Arial" pitchFamily="34" charset="0"/>
                <a:ea typeface="SimSun" pitchFamily="2" charset="-122"/>
              </a:rPr>
              <a:t>位于加利利湖北</a:t>
            </a:r>
            <a:r>
              <a:rPr lang="en-US" altLang="zh-CN" sz="2800" b="1" smtClean="0">
                <a:solidFill>
                  <a:schemeClr val="bg1"/>
                </a:solidFill>
                <a:latin typeface="Arial" pitchFamily="34" charset="0"/>
                <a:ea typeface="SimSun" pitchFamily="2" charset="-122"/>
              </a:rPr>
              <a:t>40</a:t>
            </a:r>
            <a:r>
              <a:rPr lang="zh-CN" altLang="en-US" sz="2800" b="1" smtClean="0">
                <a:solidFill>
                  <a:schemeClr val="bg1"/>
                </a:solidFill>
                <a:latin typeface="Arial" pitchFamily="34" charset="0"/>
                <a:ea typeface="SimSun" pitchFamily="2" charset="-122"/>
              </a:rPr>
              <a:t>英里（约</a:t>
            </a:r>
            <a:r>
              <a:rPr lang="en-US" altLang="zh-CN" sz="2800" b="1" smtClean="0">
                <a:solidFill>
                  <a:schemeClr val="bg1"/>
                </a:solidFill>
                <a:latin typeface="Arial" pitchFamily="34" charset="0"/>
                <a:ea typeface="SimSun" pitchFamily="2" charset="-122"/>
              </a:rPr>
              <a:t>64</a:t>
            </a:r>
            <a:r>
              <a:rPr lang="zh-CN" altLang="en-US" sz="2800" b="1" smtClean="0">
                <a:solidFill>
                  <a:schemeClr val="bg1"/>
                </a:solidFill>
                <a:latin typeface="Arial" pitchFamily="34" charset="0"/>
                <a:ea typeface="SimSun" pitchFamily="2" charset="-122"/>
              </a:rPr>
              <a:t>公里），峰顶海拔</a:t>
            </a:r>
            <a:r>
              <a:rPr lang="en-US" altLang="zh-CN" sz="2800" b="1" smtClean="0">
                <a:solidFill>
                  <a:schemeClr val="bg1"/>
                </a:solidFill>
                <a:latin typeface="Arial" pitchFamily="34" charset="0"/>
                <a:ea typeface="SimSun" pitchFamily="2" charset="-122"/>
              </a:rPr>
              <a:t>9000</a:t>
            </a:r>
            <a:r>
              <a:rPr lang="zh-CN" altLang="en-US" sz="2800" b="1" smtClean="0">
                <a:solidFill>
                  <a:schemeClr val="bg1"/>
                </a:solidFill>
                <a:latin typeface="Arial" pitchFamily="34" charset="0"/>
                <a:ea typeface="SimSun" pitchFamily="2" charset="-122"/>
              </a:rPr>
              <a:t>英尺（约</a:t>
            </a:r>
            <a:r>
              <a:rPr lang="en-US" altLang="zh-CN" sz="2800" b="1" smtClean="0">
                <a:solidFill>
                  <a:schemeClr val="bg1"/>
                </a:solidFill>
                <a:latin typeface="Arial" pitchFamily="34" charset="0"/>
                <a:ea typeface="SimSun" pitchFamily="2" charset="-122"/>
              </a:rPr>
              <a:t>2700</a:t>
            </a:r>
            <a:r>
              <a:rPr lang="zh-CN" altLang="en-US" sz="2800" b="1" smtClean="0">
                <a:solidFill>
                  <a:schemeClr val="bg1"/>
                </a:solidFill>
                <a:latin typeface="Arial" pitchFamily="34" charset="0"/>
                <a:ea typeface="SimSun" pitchFamily="2" charset="-122"/>
              </a:rPr>
              <a:t>米），终年白雪集顶</a:t>
            </a:r>
            <a:endParaRPr lang="en-US" altLang="en-US" sz="2800" b="1" smtClean="0">
              <a:solidFill>
                <a:schemeClr val="bg1"/>
              </a:solidFill>
              <a:latin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a:xfrm>
            <a:off x="533400" y="1600200"/>
            <a:ext cx="8382000" cy="5105400"/>
          </a:xfrm>
        </p:spPr>
        <p:txBody>
          <a:bodyPr/>
          <a:lstStyle/>
          <a:p>
            <a:pPr eaLnBrk="1" hangingPunct="1">
              <a:lnSpc>
                <a:spcPct val="90000"/>
              </a:lnSpc>
            </a:pPr>
            <a:r>
              <a:rPr lang="zh-CN" altLang="en-US" sz="2400" b="1" smtClean="0">
                <a:solidFill>
                  <a:schemeClr val="bg1"/>
                </a:solidFill>
                <a:latin typeface="Arial" pitchFamily="34" charset="0"/>
                <a:ea typeface="SimSun" pitchFamily="2" charset="-122"/>
              </a:rPr>
              <a:t>山区比平原多雨</a:t>
            </a:r>
          </a:p>
          <a:p>
            <a:pPr eaLnBrk="1" hangingPunct="1">
              <a:lnSpc>
                <a:spcPct val="90000"/>
              </a:lnSpc>
              <a:buFontTx/>
              <a:buNone/>
            </a:pPr>
            <a:endParaRPr lang="en-US" altLang="en-US" sz="2400" b="1" smtClean="0">
              <a:solidFill>
                <a:schemeClr val="bg1"/>
              </a:solidFill>
              <a:latin typeface="Arial" pitchFamily="34" charset="0"/>
            </a:endParaRPr>
          </a:p>
          <a:p>
            <a:pPr eaLnBrk="1" hangingPunct="1">
              <a:lnSpc>
                <a:spcPct val="90000"/>
              </a:lnSpc>
            </a:pPr>
            <a:r>
              <a:rPr lang="zh-CN" altLang="en-US" sz="2400" b="1" smtClean="0">
                <a:solidFill>
                  <a:schemeClr val="bg1"/>
                </a:solidFill>
                <a:latin typeface="Arial" pitchFamily="34" charset="0"/>
                <a:ea typeface="SimSun" pitchFamily="2" charset="-122"/>
              </a:rPr>
              <a:t>由于横贯约旦谷的山脊，耶利哥极少降雨，年降雨量约</a:t>
            </a:r>
            <a:r>
              <a:rPr lang="en-US" altLang="zh-CN" sz="2400" b="1" smtClean="0">
                <a:solidFill>
                  <a:schemeClr val="bg1"/>
                </a:solidFill>
                <a:latin typeface="Arial" pitchFamily="34" charset="0"/>
                <a:ea typeface="SimSun" pitchFamily="2" charset="-122"/>
              </a:rPr>
              <a:t>4</a:t>
            </a:r>
            <a:r>
              <a:rPr lang="zh-CN" altLang="en-US" sz="2400" b="1" smtClean="0">
                <a:solidFill>
                  <a:schemeClr val="bg1"/>
                </a:solidFill>
                <a:latin typeface="Arial" pitchFamily="34" charset="0"/>
                <a:ea typeface="SimSun" pitchFamily="2" charset="-122"/>
              </a:rPr>
              <a:t>英寸（</a:t>
            </a:r>
            <a:r>
              <a:rPr lang="en-US" altLang="zh-CN" sz="2400" b="1" smtClean="0">
                <a:solidFill>
                  <a:schemeClr val="bg1"/>
                </a:solidFill>
                <a:latin typeface="Arial" pitchFamily="34" charset="0"/>
                <a:ea typeface="SimSun" pitchFamily="2" charset="-122"/>
              </a:rPr>
              <a:t>10</a:t>
            </a:r>
            <a:r>
              <a:rPr lang="zh-CN" altLang="en-US" sz="2400" b="1" smtClean="0">
                <a:solidFill>
                  <a:schemeClr val="bg1"/>
                </a:solidFill>
                <a:latin typeface="Arial" pitchFamily="34" charset="0"/>
                <a:ea typeface="SimSun" pitchFamily="2" charset="-122"/>
              </a:rPr>
              <a:t>厘米）；而耶路撒冷，虽仅</a:t>
            </a:r>
            <a:r>
              <a:rPr lang="en-US" altLang="zh-CN" sz="2400" b="1" smtClean="0">
                <a:solidFill>
                  <a:schemeClr val="bg1"/>
                </a:solidFill>
                <a:latin typeface="Arial" pitchFamily="34" charset="0"/>
                <a:ea typeface="SimSun" pitchFamily="2" charset="-122"/>
              </a:rPr>
              <a:t>15</a:t>
            </a:r>
            <a:r>
              <a:rPr lang="zh-CN" altLang="en-US" sz="2400" b="1" smtClean="0">
                <a:solidFill>
                  <a:schemeClr val="bg1"/>
                </a:solidFill>
                <a:latin typeface="Arial" pitchFamily="34" charset="0"/>
                <a:ea typeface="SimSun" pitchFamily="2" charset="-122"/>
              </a:rPr>
              <a:t>英里以西，年降雨量约</a:t>
            </a:r>
            <a:r>
              <a:rPr lang="en-US" altLang="zh-CN" sz="2400" b="1" smtClean="0">
                <a:solidFill>
                  <a:schemeClr val="bg1"/>
                </a:solidFill>
                <a:latin typeface="Arial" pitchFamily="34" charset="0"/>
                <a:ea typeface="SimSun" pitchFamily="2" charset="-122"/>
              </a:rPr>
              <a:t>20</a:t>
            </a:r>
            <a:r>
              <a:rPr lang="zh-CN" altLang="en-US" sz="2400" b="1" smtClean="0">
                <a:solidFill>
                  <a:schemeClr val="bg1"/>
                </a:solidFill>
                <a:latin typeface="Arial" pitchFamily="34" charset="0"/>
                <a:ea typeface="SimSun" pitchFamily="2" charset="-122"/>
              </a:rPr>
              <a:t>英寸（</a:t>
            </a:r>
            <a:r>
              <a:rPr lang="en-US" altLang="zh-CN" sz="2400" b="1" smtClean="0">
                <a:solidFill>
                  <a:schemeClr val="bg1"/>
                </a:solidFill>
                <a:latin typeface="Arial" pitchFamily="34" charset="0"/>
                <a:ea typeface="SimSun" pitchFamily="2" charset="-122"/>
              </a:rPr>
              <a:t>50</a:t>
            </a:r>
            <a:r>
              <a:rPr lang="zh-CN" altLang="en-US" sz="2400" b="1" smtClean="0">
                <a:solidFill>
                  <a:schemeClr val="bg1"/>
                </a:solidFill>
                <a:latin typeface="Arial" pitchFamily="34" charset="0"/>
                <a:ea typeface="SimSun" pitchFamily="2" charset="-122"/>
              </a:rPr>
              <a:t>厘米）</a:t>
            </a:r>
          </a:p>
          <a:p>
            <a:pPr eaLnBrk="1" hangingPunct="1">
              <a:lnSpc>
                <a:spcPct val="90000"/>
              </a:lnSpc>
              <a:buFontTx/>
              <a:buNone/>
            </a:pPr>
            <a:endParaRPr lang="en-US" altLang="en-US" sz="2400" b="1" smtClean="0">
              <a:solidFill>
                <a:schemeClr val="bg1"/>
              </a:solidFill>
              <a:latin typeface="Arial" pitchFamily="34" charset="0"/>
            </a:endParaRPr>
          </a:p>
          <a:p>
            <a:pPr eaLnBrk="1" hangingPunct="1">
              <a:lnSpc>
                <a:spcPct val="90000"/>
              </a:lnSpc>
            </a:pPr>
            <a:r>
              <a:rPr lang="zh-CN" altLang="en-US" sz="2400" b="1" smtClean="0">
                <a:solidFill>
                  <a:schemeClr val="bg1"/>
                </a:solidFill>
                <a:latin typeface="Arial" pitchFamily="34" charset="0"/>
                <a:ea typeface="SimSun" pitchFamily="2" charset="-122"/>
              </a:rPr>
              <a:t>以色列的降雨极不均衡。有时冬季极为潮湿，而其他时侯则干旱少雨。</a:t>
            </a:r>
            <a:endParaRPr lang="en-US" altLang="ja-JP" sz="2400" b="1" smtClean="0">
              <a:solidFill>
                <a:schemeClr val="bg1"/>
              </a:solidFill>
              <a:latin typeface="Arial" pitchFamily="34" charset="0"/>
              <a:ea typeface="SimSun" pitchFamily="2" charset="-122"/>
            </a:endParaRPr>
          </a:p>
          <a:p>
            <a:pPr eaLnBrk="1" hangingPunct="1">
              <a:lnSpc>
                <a:spcPct val="90000"/>
              </a:lnSpc>
            </a:pPr>
            <a:endParaRPr lang="en-US" altLang="en-US" sz="2400" b="1" smtClean="0">
              <a:solidFill>
                <a:schemeClr val="bg1"/>
              </a:solidFill>
              <a:latin typeface="Arial" pitchFamily="34" charset="0"/>
            </a:endParaRPr>
          </a:p>
          <a:p>
            <a:pPr eaLnBrk="1" hangingPunct="1">
              <a:lnSpc>
                <a:spcPct val="90000"/>
              </a:lnSpc>
            </a:pPr>
            <a:r>
              <a:rPr lang="zh-CN" altLang="en-US" sz="2400" b="1" smtClean="0">
                <a:solidFill>
                  <a:schemeClr val="bg1"/>
                </a:solidFill>
                <a:latin typeface="Arial" pitchFamily="34" charset="0"/>
                <a:ea typeface="SimSun" pitchFamily="2" charset="-122"/>
              </a:rPr>
              <a:t>这种变化长期用来教导神的子民信靠神。</a:t>
            </a:r>
            <a:endParaRPr lang="en-US" altLang="en-US" sz="2400" b="1" smtClean="0">
              <a:solidFill>
                <a:schemeClr val="bg1"/>
              </a:solidFill>
              <a:latin typeface="Arial" pitchFamily="34" charset="0"/>
              <a:ea typeface="SimSun" pitchFamily="2" charset="-122"/>
            </a:endParaRPr>
          </a:p>
        </p:txBody>
      </p:sp>
      <p:sp>
        <p:nvSpPr>
          <p:cNvPr id="48133" name="Rectangle 5"/>
          <p:cNvSpPr>
            <a:spLocks noGrp="1" noChangeArrowheads="1"/>
          </p:cNvSpPr>
          <p:nvPr>
            <p:ph type="title"/>
          </p:nvPr>
        </p:nvSpPr>
        <p:spPr>
          <a:xfrm>
            <a:off x="1371600" y="457200"/>
            <a:ext cx="6477000" cy="8382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4000" b="1" smtClean="0">
                <a:solidFill>
                  <a:schemeClr val="tx1"/>
                </a:solidFill>
                <a:ea typeface="SimSun" pitchFamily="2" charset="-122"/>
              </a:rPr>
              <a:t>气候</a:t>
            </a:r>
            <a:endParaRPr lang="en-US" altLang="en-US" sz="4000" b="1" smtClean="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381000"/>
            <a:ext cx="7772400" cy="1143000"/>
          </a:xfrm>
        </p:spPr>
        <p:txBody>
          <a:bodyPr/>
          <a:lstStyle/>
          <a:p>
            <a:pPr eaLnBrk="1" hangingPunct="1"/>
            <a:r>
              <a:rPr lang="en-US" altLang="en-US" sz="4000" b="1" smtClean="0">
                <a:solidFill>
                  <a:schemeClr val="bg1"/>
                </a:solidFill>
              </a:rPr>
              <a:t>Climate (cont</a:t>
            </a:r>
            <a:r>
              <a:rPr lang="ja-JP" altLang="en-US" sz="4000" b="1" smtClean="0">
                <a:solidFill>
                  <a:schemeClr val="bg1"/>
                </a:solidFill>
              </a:rPr>
              <a:t>’</a:t>
            </a:r>
            <a:r>
              <a:rPr lang="en-US" altLang="ja-JP" sz="4000" b="1" smtClean="0">
                <a:solidFill>
                  <a:schemeClr val="bg1"/>
                </a:solidFill>
              </a:rPr>
              <a:t>d)</a:t>
            </a:r>
            <a:endParaRPr lang="en-US" altLang="en-US" sz="4000" b="1" smtClean="0">
              <a:solidFill>
                <a:schemeClr val="bg1"/>
              </a:solidFill>
            </a:endParaRPr>
          </a:p>
        </p:txBody>
      </p:sp>
      <p:sp>
        <p:nvSpPr>
          <p:cNvPr id="49155" name="Rectangle 3"/>
          <p:cNvSpPr>
            <a:spLocks noGrp="1" noChangeArrowheads="1"/>
          </p:cNvSpPr>
          <p:nvPr>
            <p:ph type="body" idx="1"/>
          </p:nvPr>
        </p:nvSpPr>
        <p:spPr>
          <a:xfrm>
            <a:off x="381000" y="1676400"/>
            <a:ext cx="8534400" cy="3962400"/>
          </a:xfrm>
        </p:spPr>
        <p:txBody>
          <a:bodyPr/>
          <a:lstStyle/>
          <a:p>
            <a:pPr eaLnBrk="1" hangingPunct="1">
              <a:lnSpc>
                <a:spcPct val="90000"/>
              </a:lnSpc>
            </a:pPr>
            <a:r>
              <a:rPr lang="zh-CN" altLang="en-US" sz="2800" b="1" smtClean="0">
                <a:solidFill>
                  <a:schemeClr val="bg1"/>
                </a:solidFill>
                <a:latin typeface="Arial" pitchFamily="34" charset="0"/>
                <a:ea typeface="SimSun" pitchFamily="2" charset="-122"/>
              </a:rPr>
              <a:t>一月		最寒冷的月份。阴暗大雨</a:t>
            </a:r>
            <a:endParaRPr lang="en-US" altLang="ja-JP" sz="2800" b="1" smtClean="0">
              <a:solidFill>
                <a:schemeClr val="bg1"/>
              </a:solidFill>
              <a:latin typeface="Arial" pitchFamily="34" charset="0"/>
            </a:endParaRPr>
          </a:p>
          <a:p>
            <a:pPr eaLnBrk="1" hangingPunct="1">
              <a:lnSpc>
                <a:spcPct val="90000"/>
              </a:lnSpc>
              <a:buFontTx/>
              <a:buNone/>
            </a:pPr>
            <a:endParaRPr lang="en-US" altLang="en-US" sz="1400" b="1" smtClean="0">
              <a:solidFill>
                <a:schemeClr val="bg1"/>
              </a:solidFill>
              <a:latin typeface="Arial" pitchFamily="34" charset="0"/>
            </a:endParaRPr>
          </a:p>
          <a:p>
            <a:pPr eaLnBrk="1" hangingPunct="1">
              <a:lnSpc>
                <a:spcPct val="90000"/>
              </a:lnSpc>
            </a:pPr>
            <a:r>
              <a:rPr lang="zh-CN" altLang="en-US" sz="2800" b="1" smtClean="0">
                <a:solidFill>
                  <a:schemeClr val="bg1"/>
                </a:solidFill>
                <a:latin typeface="Arial" pitchFamily="34" charset="0"/>
                <a:ea typeface="SimSun" pitchFamily="2" charset="-122"/>
              </a:rPr>
              <a:t>二月		晴雨频繁交替</a:t>
            </a:r>
            <a:endParaRPr lang="en-US" altLang="ja-JP" sz="2800" b="1" smtClean="0">
              <a:solidFill>
                <a:schemeClr val="bg1"/>
              </a:solidFill>
              <a:latin typeface="Arial" pitchFamily="34" charset="0"/>
            </a:endParaRPr>
          </a:p>
          <a:p>
            <a:pPr eaLnBrk="1" hangingPunct="1">
              <a:lnSpc>
                <a:spcPct val="90000"/>
              </a:lnSpc>
            </a:pPr>
            <a:endParaRPr lang="en-US" altLang="en-US" sz="1400" b="1" smtClean="0">
              <a:solidFill>
                <a:schemeClr val="bg1"/>
              </a:solidFill>
              <a:latin typeface="Arial" pitchFamily="34" charset="0"/>
            </a:endParaRPr>
          </a:p>
          <a:p>
            <a:pPr eaLnBrk="1" hangingPunct="1">
              <a:lnSpc>
                <a:spcPct val="90000"/>
              </a:lnSpc>
            </a:pPr>
            <a:r>
              <a:rPr lang="zh-CN" altLang="en-US" sz="2800" b="1" smtClean="0">
                <a:solidFill>
                  <a:schemeClr val="bg1"/>
                </a:solidFill>
                <a:latin typeface="Arial" pitchFamily="34" charset="0"/>
                <a:ea typeface="SimSun" pitchFamily="2" charset="-122"/>
              </a:rPr>
              <a:t>三月		更多晴天，风大</a:t>
            </a:r>
            <a:endParaRPr lang="en-US" altLang="ja-JP" sz="2800" b="1" smtClean="0">
              <a:solidFill>
                <a:schemeClr val="bg1"/>
              </a:solidFill>
              <a:latin typeface="Arial" pitchFamily="34" charset="0"/>
            </a:endParaRPr>
          </a:p>
          <a:p>
            <a:pPr eaLnBrk="1" hangingPunct="1">
              <a:lnSpc>
                <a:spcPct val="90000"/>
              </a:lnSpc>
            </a:pPr>
            <a:endParaRPr lang="en-US" altLang="en-US" sz="1400" b="1" smtClean="0">
              <a:solidFill>
                <a:schemeClr val="bg1"/>
              </a:solidFill>
              <a:latin typeface="Arial" pitchFamily="34" charset="0"/>
            </a:endParaRPr>
          </a:p>
          <a:p>
            <a:pPr eaLnBrk="1" hangingPunct="1">
              <a:lnSpc>
                <a:spcPct val="90000"/>
              </a:lnSpc>
            </a:pPr>
            <a:r>
              <a:rPr lang="zh-CN" altLang="en-US" sz="2800" b="1" smtClean="0">
                <a:solidFill>
                  <a:schemeClr val="bg1"/>
                </a:solidFill>
                <a:latin typeface="Arial" pitchFamily="34" charset="0"/>
                <a:ea typeface="SimSun" pitchFamily="2" charset="-122"/>
              </a:rPr>
              <a:t>四月		最绿的月份。干燥的沙尘暴每三天				一次，使积雪融化，促进果蔬生长</a:t>
            </a:r>
            <a:endParaRPr lang="en-US" altLang="ja-JP" sz="2800" b="1" smtClean="0">
              <a:solidFill>
                <a:schemeClr val="bg1"/>
              </a:solidFill>
              <a:latin typeface="Arial" pitchFamily="34" charset="0"/>
            </a:endParaRPr>
          </a:p>
          <a:p>
            <a:pPr eaLnBrk="1" hangingPunct="1">
              <a:lnSpc>
                <a:spcPct val="90000"/>
              </a:lnSpc>
            </a:pPr>
            <a:endParaRPr lang="en-US" altLang="en-US" sz="1400" b="1" smtClean="0">
              <a:solidFill>
                <a:schemeClr val="bg1"/>
              </a:solidFill>
              <a:latin typeface="Arial" pitchFamily="34" charset="0"/>
            </a:endParaRPr>
          </a:p>
          <a:p>
            <a:pPr eaLnBrk="1" hangingPunct="1">
              <a:lnSpc>
                <a:spcPct val="90000"/>
              </a:lnSpc>
            </a:pPr>
            <a:r>
              <a:rPr lang="zh-CN" altLang="en-US" sz="2800" b="1" smtClean="0">
                <a:solidFill>
                  <a:schemeClr val="bg1"/>
                </a:solidFill>
                <a:latin typeface="Arial" pitchFamily="34" charset="0"/>
                <a:ea typeface="SimSun" pitchFamily="2" charset="-122"/>
              </a:rPr>
              <a:t>五月		愈加炎热，停止降雨约五个月</a:t>
            </a:r>
            <a:r>
              <a:rPr lang="en-US" altLang="zh-CN" sz="2800" b="1" smtClean="0">
                <a:solidFill>
                  <a:schemeClr val="bg1"/>
                </a:solidFill>
                <a:latin typeface="Arial" pitchFamily="34" charset="0"/>
                <a:ea typeface="SimSun" pitchFamily="2" charset="-122"/>
              </a:rPr>
              <a:t> </a:t>
            </a:r>
            <a:endParaRPr lang="en-US" altLang="en-US" sz="2800" b="1" smtClean="0">
              <a:solidFill>
                <a:schemeClr val="bg1"/>
              </a:solidFill>
              <a:latin typeface="Arial" pitchFamily="34" charset="0"/>
            </a:endParaRPr>
          </a:p>
        </p:txBody>
      </p:sp>
      <p:sp>
        <p:nvSpPr>
          <p:cNvPr id="49157" name="Rectangle 5"/>
          <p:cNvSpPr>
            <a:spLocks noChangeArrowheads="1"/>
          </p:cNvSpPr>
          <p:nvPr/>
        </p:nvSpPr>
        <p:spPr bwMode="auto">
          <a:xfrm>
            <a:off x="1295400" y="381000"/>
            <a:ext cx="6553200" cy="838200"/>
          </a:xfrm>
          <a:prstGeom prst="rect">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N" altLang="en-US" sz="4000" b="1">
                <a:latin typeface="Arial" charset="0"/>
                <a:ea typeface="SimSun" charset="0"/>
                <a:cs typeface="SimSun" charset="0"/>
              </a:rPr>
              <a:t>气候</a:t>
            </a:r>
            <a:endParaRPr lang="en-US" altLang="zh-CN" sz="4000" b="1">
              <a:latin typeface="Arial" charset="0"/>
              <a:ea typeface="SimSun" charset="0"/>
              <a:cs typeface="SimSun"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381000" y="1752600"/>
            <a:ext cx="8458200" cy="4343400"/>
          </a:xfrm>
        </p:spPr>
        <p:txBody>
          <a:bodyPr/>
          <a:lstStyle/>
          <a:p>
            <a:pPr eaLnBrk="1" hangingPunct="1">
              <a:lnSpc>
                <a:spcPct val="90000"/>
              </a:lnSpc>
              <a:tabLst>
                <a:tab pos="2005013" algn="l"/>
              </a:tabLst>
            </a:pPr>
            <a:r>
              <a:rPr lang="zh-CN" altLang="en-US" sz="2000" b="1" smtClean="0">
                <a:solidFill>
                  <a:schemeClr val="bg1"/>
                </a:solidFill>
                <a:latin typeface="Arial" pitchFamily="34" charset="0"/>
                <a:ea typeface="SimSun" pitchFamily="2" charset="-122"/>
              </a:rPr>
              <a:t>六月	贫瘠干旱</a:t>
            </a:r>
            <a:endParaRPr lang="en-US" altLang="ja-JP" sz="2000" b="1" smtClean="0">
              <a:solidFill>
                <a:schemeClr val="bg1"/>
              </a:solidFill>
              <a:latin typeface="Arial" pitchFamily="34" charset="0"/>
            </a:endParaRPr>
          </a:p>
          <a:p>
            <a:pPr eaLnBrk="1" hangingPunct="1">
              <a:lnSpc>
                <a:spcPct val="90000"/>
              </a:lnSpc>
              <a:buFontTx/>
              <a:buNone/>
              <a:tabLst>
                <a:tab pos="2005013" algn="l"/>
              </a:tabLst>
            </a:pPr>
            <a:endParaRPr lang="en-US" altLang="en-US" sz="2000" b="1" smtClean="0">
              <a:solidFill>
                <a:schemeClr val="bg1"/>
              </a:solidFill>
              <a:latin typeface="Arial" pitchFamily="34" charset="0"/>
            </a:endParaRPr>
          </a:p>
          <a:p>
            <a:pPr eaLnBrk="1" hangingPunct="1">
              <a:lnSpc>
                <a:spcPct val="90000"/>
              </a:lnSpc>
              <a:tabLst>
                <a:tab pos="2005013" algn="l"/>
              </a:tabLst>
            </a:pPr>
            <a:r>
              <a:rPr lang="zh-CN" altLang="en-US" sz="2000" b="1" smtClean="0">
                <a:solidFill>
                  <a:schemeClr val="bg1"/>
                </a:solidFill>
                <a:latin typeface="Arial" pitchFamily="34" charset="0"/>
                <a:ea typeface="SimSun" pitchFamily="2" charset="-122"/>
              </a:rPr>
              <a:t>七月	西风缓和酷暑</a:t>
            </a:r>
            <a:endParaRPr lang="en-US" altLang="ja-JP" sz="2000" b="1" smtClean="0">
              <a:solidFill>
                <a:schemeClr val="bg1"/>
              </a:solidFill>
              <a:latin typeface="Arial" pitchFamily="34" charset="0"/>
            </a:endParaRPr>
          </a:p>
          <a:p>
            <a:pPr eaLnBrk="1" hangingPunct="1">
              <a:lnSpc>
                <a:spcPct val="90000"/>
              </a:lnSpc>
              <a:tabLst>
                <a:tab pos="2005013" algn="l"/>
              </a:tabLst>
            </a:pPr>
            <a:endParaRPr lang="en-US" altLang="en-US" sz="2000" b="1" smtClean="0">
              <a:solidFill>
                <a:schemeClr val="bg1"/>
              </a:solidFill>
              <a:latin typeface="Arial" pitchFamily="34" charset="0"/>
            </a:endParaRPr>
          </a:p>
          <a:p>
            <a:pPr eaLnBrk="1" hangingPunct="1">
              <a:lnSpc>
                <a:spcPct val="90000"/>
              </a:lnSpc>
              <a:tabLst>
                <a:tab pos="2005013" algn="l"/>
              </a:tabLst>
            </a:pPr>
            <a:r>
              <a:rPr lang="zh-CN" altLang="en-US" sz="2000" b="1" smtClean="0">
                <a:solidFill>
                  <a:schemeClr val="bg1"/>
                </a:solidFill>
                <a:latin typeface="Arial" pitchFamily="34" charset="0"/>
                <a:ea typeface="SimSun" pitchFamily="2" charset="-122"/>
              </a:rPr>
              <a:t>八月	最热的月份</a:t>
            </a:r>
            <a:endParaRPr lang="en-US" altLang="ja-JP" sz="2000" b="1" smtClean="0">
              <a:solidFill>
                <a:schemeClr val="bg1"/>
              </a:solidFill>
              <a:latin typeface="Arial" pitchFamily="34" charset="0"/>
            </a:endParaRPr>
          </a:p>
          <a:p>
            <a:pPr eaLnBrk="1" hangingPunct="1">
              <a:lnSpc>
                <a:spcPct val="90000"/>
              </a:lnSpc>
              <a:tabLst>
                <a:tab pos="2005013" algn="l"/>
              </a:tabLst>
            </a:pPr>
            <a:endParaRPr lang="en-US" altLang="en-US" sz="2000" b="1" smtClean="0">
              <a:solidFill>
                <a:schemeClr val="bg1"/>
              </a:solidFill>
              <a:latin typeface="Arial" pitchFamily="34" charset="0"/>
            </a:endParaRPr>
          </a:p>
          <a:p>
            <a:pPr eaLnBrk="1" hangingPunct="1">
              <a:lnSpc>
                <a:spcPct val="90000"/>
              </a:lnSpc>
              <a:tabLst>
                <a:tab pos="2005013" algn="l"/>
              </a:tabLst>
            </a:pPr>
            <a:r>
              <a:rPr lang="zh-CN" altLang="en-US" sz="2000" b="1" smtClean="0">
                <a:solidFill>
                  <a:schemeClr val="bg1"/>
                </a:solidFill>
                <a:latin typeface="Arial" pitchFamily="34" charset="0"/>
                <a:ea typeface="SimSun" pitchFamily="2" charset="-122"/>
              </a:rPr>
              <a:t>九月	沙尘暴加剧酷夏</a:t>
            </a:r>
            <a:endParaRPr lang="en-US" altLang="ja-JP" sz="2000" b="1" smtClean="0">
              <a:solidFill>
                <a:schemeClr val="bg1"/>
              </a:solidFill>
              <a:latin typeface="Arial" pitchFamily="34" charset="0"/>
            </a:endParaRPr>
          </a:p>
          <a:p>
            <a:pPr eaLnBrk="1" hangingPunct="1">
              <a:lnSpc>
                <a:spcPct val="90000"/>
              </a:lnSpc>
              <a:tabLst>
                <a:tab pos="2005013" algn="l"/>
              </a:tabLst>
            </a:pPr>
            <a:endParaRPr lang="en-US" altLang="en-US" sz="2000" b="1" smtClean="0">
              <a:solidFill>
                <a:schemeClr val="bg1"/>
              </a:solidFill>
              <a:latin typeface="Arial" pitchFamily="34" charset="0"/>
            </a:endParaRPr>
          </a:p>
          <a:p>
            <a:pPr eaLnBrk="1" hangingPunct="1">
              <a:lnSpc>
                <a:spcPct val="90000"/>
              </a:lnSpc>
              <a:tabLst>
                <a:tab pos="2005013" algn="l"/>
              </a:tabLst>
            </a:pPr>
            <a:r>
              <a:rPr lang="zh-CN" altLang="en-US" sz="2000" b="1" smtClean="0">
                <a:solidFill>
                  <a:schemeClr val="bg1"/>
                </a:solidFill>
                <a:latin typeface="Arial" pitchFamily="34" charset="0"/>
                <a:ea typeface="SimSun" pitchFamily="2" charset="-122"/>
              </a:rPr>
              <a:t>十月	又开始降雨</a:t>
            </a:r>
            <a:endParaRPr lang="en-US" altLang="zh-CN" sz="2000" b="1" smtClean="0">
              <a:solidFill>
                <a:schemeClr val="bg1"/>
              </a:solidFill>
              <a:latin typeface="Arial" pitchFamily="34" charset="0"/>
              <a:ea typeface="SimSun" pitchFamily="2" charset="-122"/>
            </a:endParaRPr>
          </a:p>
          <a:p>
            <a:pPr eaLnBrk="1" hangingPunct="1">
              <a:lnSpc>
                <a:spcPct val="90000"/>
              </a:lnSpc>
              <a:tabLst>
                <a:tab pos="2005013" algn="l"/>
              </a:tabLst>
            </a:pPr>
            <a:endParaRPr lang="en-US" altLang="en-US" sz="2000" b="1" smtClean="0">
              <a:solidFill>
                <a:schemeClr val="bg1"/>
              </a:solidFill>
              <a:latin typeface="Arial" pitchFamily="34" charset="0"/>
            </a:endParaRPr>
          </a:p>
          <a:p>
            <a:pPr eaLnBrk="1" hangingPunct="1">
              <a:lnSpc>
                <a:spcPct val="90000"/>
              </a:lnSpc>
              <a:tabLst>
                <a:tab pos="2005013" algn="l"/>
              </a:tabLst>
            </a:pPr>
            <a:r>
              <a:rPr lang="zh-CN" altLang="en-US" sz="2000" b="1" smtClean="0">
                <a:solidFill>
                  <a:schemeClr val="bg1"/>
                </a:solidFill>
                <a:latin typeface="Arial" pitchFamily="34" charset="0"/>
                <a:ea typeface="SimSun" pitchFamily="2" charset="-122"/>
              </a:rPr>
              <a:t>十一</a:t>
            </a:r>
            <a:r>
              <a:rPr lang="en-US" altLang="ja-JP" sz="2000" b="1" smtClean="0">
                <a:solidFill>
                  <a:schemeClr val="bg1"/>
                </a:solidFill>
                <a:latin typeface="Arial" pitchFamily="34" charset="0"/>
              </a:rPr>
              <a:t>/</a:t>
            </a:r>
            <a:r>
              <a:rPr lang="zh-CN" altLang="en-US" sz="2000" b="1" smtClean="0">
                <a:solidFill>
                  <a:schemeClr val="bg1"/>
                </a:solidFill>
                <a:latin typeface="Arial" pitchFamily="34" charset="0"/>
                <a:ea typeface="SimSun" pitchFamily="2" charset="-122"/>
              </a:rPr>
              <a:t>二月 	大雨，气候凉爽</a:t>
            </a:r>
            <a:endParaRPr lang="en-US" altLang="en-US" sz="2000" b="1" smtClean="0">
              <a:solidFill>
                <a:schemeClr val="bg1"/>
              </a:solidFill>
              <a:latin typeface="Arial" pitchFamily="34" charset="0"/>
              <a:ea typeface="SimSun" pitchFamily="2" charset="-122"/>
            </a:endParaRPr>
          </a:p>
        </p:txBody>
      </p:sp>
      <p:sp>
        <p:nvSpPr>
          <p:cNvPr id="50184" name="Rectangle 8"/>
          <p:cNvSpPr>
            <a:spLocks noGrp="1" noChangeArrowheads="1"/>
          </p:cNvSpPr>
          <p:nvPr>
            <p:ph type="title"/>
          </p:nvPr>
        </p:nvSpPr>
        <p:spPr>
          <a:xfrm>
            <a:off x="1600200" y="609600"/>
            <a:ext cx="6172200" cy="8382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4000" b="1" smtClean="0">
                <a:solidFill>
                  <a:schemeClr val="tx1"/>
                </a:solidFill>
                <a:ea typeface="SimSun" pitchFamily="2" charset="-122"/>
              </a:rPr>
              <a:t>气候</a:t>
            </a:r>
            <a:endParaRPr lang="en-US" altLang="en-US" sz="4000" b="1" smtClean="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b="1" smtClean="0">
                <a:ea typeface="SimSun" pitchFamily="2" charset="-122"/>
              </a:rPr>
              <a:t>工作</a:t>
            </a:r>
            <a:endParaRPr lang="en-US" altLang="en-US" b="1" smtClean="0"/>
          </a:p>
        </p:txBody>
      </p:sp>
      <p:sp>
        <p:nvSpPr>
          <p:cNvPr id="51203" name="Text Box 3"/>
          <p:cNvSpPr txBox="1">
            <a:spLocks noChangeArrowheads="1"/>
          </p:cNvSpPr>
          <p:nvPr/>
        </p:nvSpPr>
        <p:spPr bwMode="auto">
          <a:xfrm>
            <a:off x="762000" y="2971800"/>
            <a:ext cx="42672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3200">
                <a:solidFill>
                  <a:schemeClr val="bg1"/>
                </a:solidFill>
                <a:latin typeface="Arial" pitchFamily="34" charset="0"/>
              </a:rPr>
              <a:t> </a:t>
            </a:r>
            <a:r>
              <a:rPr lang="zh-CN" altLang="en-US" sz="3200">
                <a:solidFill>
                  <a:schemeClr val="bg1"/>
                </a:solidFill>
                <a:latin typeface="Arial" pitchFamily="34" charset="0"/>
                <a:ea typeface="SimSun" pitchFamily="2" charset="-122"/>
              </a:rPr>
              <a:t>两种主要谋生方法：</a:t>
            </a:r>
            <a:endParaRPr lang="en-US" altLang="ja-JP" sz="3200">
              <a:solidFill>
                <a:schemeClr val="bg1"/>
              </a:solidFill>
              <a:latin typeface="Arial" pitchFamily="34" charset="0"/>
            </a:endParaRPr>
          </a:p>
          <a:p>
            <a:pPr lvl="1" eaLnBrk="1" hangingPunct="1">
              <a:spcBef>
                <a:spcPct val="50000"/>
              </a:spcBef>
              <a:buFontTx/>
              <a:buChar char="–"/>
            </a:pPr>
            <a:r>
              <a:rPr lang="zh-CN" altLang="en-US" sz="3200">
                <a:solidFill>
                  <a:schemeClr val="bg1"/>
                </a:solidFill>
                <a:latin typeface="Arial" pitchFamily="34" charset="0"/>
                <a:ea typeface="SimSun" pitchFamily="2" charset="-122"/>
              </a:rPr>
              <a:t>耕种</a:t>
            </a:r>
            <a:endParaRPr lang="en-US" altLang="zh-CN" sz="3200">
              <a:solidFill>
                <a:schemeClr val="bg1"/>
              </a:solidFill>
              <a:latin typeface="Arial" pitchFamily="34" charset="0"/>
            </a:endParaRPr>
          </a:p>
          <a:p>
            <a:pPr lvl="1" eaLnBrk="1" hangingPunct="1">
              <a:spcBef>
                <a:spcPct val="50000"/>
              </a:spcBef>
              <a:buFontTx/>
              <a:buChar char="–"/>
            </a:pPr>
            <a:r>
              <a:rPr lang="zh-CN" altLang="en-US" sz="3200">
                <a:solidFill>
                  <a:schemeClr val="bg1"/>
                </a:solidFill>
                <a:latin typeface="Arial" pitchFamily="34" charset="0"/>
                <a:ea typeface="SimSun" pitchFamily="2" charset="-122"/>
              </a:rPr>
              <a:t>畜牧</a:t>
            </a:r>
            <a:endParaRPr lang="en-US" altLang="ja-JP" sz="3200">
              <a:solidFill>
                <a:schemeClr val="bg1"/>
              </a:solidFill>
              <a:latin typeface="Arial" pitchFamily="34" charset="0"/>
            </a:endParaRPr>
          </a:p>
          <a:p>
            <a:pPr eaLnBrk="1" hangingPunct="1">
              <a:spcBef>
                <a:spcPct val="50000"/>
              </a:spcBef>
            </a:pPr>
            <a:endParaRPr lang="en-US" altLang="en-US" sz="3200">
              <a:solidFill>
                <a:schemeClr val="bg1"/>
              </a:solidFill>
              <a:latin typeface="Arial" pitchFamily="34" charset="0"/>
            </a:endParaRPr>
          </a:p>
        </p:txBody>
      </p:sp>
      <p:sp>
        <p:nvSpPr>
          <p:cNvPr id="51204" name="Line 4"/>
          <p:cNvSpPr>
            <a:spLocks noChangeShapeType="1"/>
          </p:cNvSpPr>
          <p:nvPr/>
        </p:nvSpPr>
        <p:spPr bwMode="auto">
          <a:xfrm flipV="1">
            <a:off x="3810000" y="2819400"/>
            <a:ext cx="1447800" cy="1219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1205" name="Line 5"/>
          <p:cNvSpPr>
            <a:spLocks noChangeShapeType="1"/>
          </p:cNvSpPr>
          <p:nvPr/>
        </p:nvSpPr>
        <p:spPr bwMode="auto">
          <a:xfrm>
            <a:off x="3810000" y="4876800"/>
            <a:ext cx="152400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pic>
        <p:nvPicPr>
          <p:cNvPr id="51206" name="Picture 6" descr="SHEE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343400"/>
            <a:ext cx="3429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Ripening Wh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526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1207"/>
                                        </p:tgtEl>
                                        <p:attrNameLst>
                                          <p:attrName>style.visibility</p:attrName>
                                        </p:attrNameLst>
                                      </p:cBhvr>
                                      <p:to>
                                        <p:strVal val="visible"/>
                                      </p:to>
                                    </p:set>
                                    <p:anim calcmode="lin" valueType="num">
                                      <p:cBhvr additive="base">
                                        <p:cTn id="19" dur="500" fill="hold"/>
                                        <p:tgtEl>
                                          <p:spTgt spid="51207"/>
                                        </p:tgtEl>
                                        <p:attrNameLst>
                                          <p:attrName>ppt_x</p:attrName>
                                        </p:attrNameLst>
                                      </p:cBhvr>
                                      <p:tavLst>
                                        <p:tav tm="0">
                                          <p:val>
                                            <p:strVal val="0-#ppt_w/2"/>
                                          </p:val>
                                        </p:tav>
                                        <p:tav tm="100000">
                                          <p:val>
                                            <p:strVal val="#ppt_x"/>
                                          </p:val>
                                        </p:tav>
                                      </p:tavLst>
                                    </p:anim>
                                    <p:anim calcmode="lin" valueType="num">
                                      <p:cBhvr additive="base">
                                        <p:cTn id="20" dur="500" fill="hold"/>
                                        <p:tgtEl>
                                          <p:spTgt spid="5120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1205"/>
                                        </p:tgtEl>
                                        <p:attrNameLst>
                                          <p:attrName>style.visibility</p:attrName>
                                        </p:attrNameLst>
                                      </p:cBhvr>
                                      <p:to>
                                        <p:strVal val="visible"/>
                                      </p:to>
                                    </p:set>
                                    <p:anim calcmode="lin" valueType="num">
                                      <p:cBhvr additive="base">
                                        <p:cTn id="25" dur="500" fill="hold"/>
                                        <p:tgtEl>
                                          <p:spTgt spid="51205"/>
                                        </p:tgtEl>
                                        <p:attrNameLst>
                                          <p:attrName>ppt_x</p:attrName>
                                        </p:attrNameLst>
                                      </p:cBhvr>
                                      <p:tavLst>
                                        <p:tav tm="0">
                                          <p:val>
                                            <p:strVal val="0-#ppt_w/2"/>
                                          </p:val>
                                        </p:tav>
                                        <p:tav tm="100000">
                                          <p:val>
                                            <p:strVal val="#ppt_x"/>
                                          </p:val>
                                        </p:tav>
                                      </p:tavLst>
                                    </p:anim>
                                    <p:anim calcmode="lin" valueType="num">
                                      <p:cBhvr additive="base">
                                        <p:cTn id="26" dur="500" fill="hold"/>
                                        <p:tgtEl>
                                          <p:spTgt spid="5120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1206"/>
                                        </p:tgtEl>
                                        <p:attrNameLst>
                                          <p:attrName>style.visibility</p:attrName>
                                        </p:attrNameLst>
                                      </p:cBhvr>
                                      <p:to>
                                        <p:strVal val="visible"/>
                                      </p:to>
                                    </p:set>
                                    <p:anim calcmode="lin" valueType="num">
                                      <p:cBhvr additive="base">
                                        <p:cTn id="31" dur="500" fill="hold"/>
                                        <p:tgtEl>
                                          <p:spTgt spid="51206"/>
                                        </p:tgtEl>
                                        <p:attrNameLst>
                                          <p:attrName>ppt_x</p:attrName>
                                        </p:attrNameLst>
                                      </p:cBhvr>
                                      <p:tavLst>
                                        <p:tav tm="0">
                                          <p:val>
                                            <p:strVal val="0-#ppt_w/2"/>
                                          </p:val>
                                        </p:tav>
                                        <p:tav tm="100000">
                                          <p:val>
                                            <p:strVal val="#ppt_x"/>
                                          </p:val>
                                        </p:tav>
                                      </p:tavLst>
                                    </p:anim>
                                    <p:anim calcmode="lin" valueType="num">
                                      <p:cBhvr additive="base">
                                        <p:cTn id="32" dur="500" fill="hold"/>
                                        <p:tgtEl>
                                          <p:spTgt spid="512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b="1" smtClean="0">
                <a:ea typeface="SimSun" pitchFamily="2" charset="-122"/>
              </a:rPr>
              <a:t>农业</a:t>
            </a:r>
            <a:endParaRPr lang="en-US" altLang="en-US" b="1" smtClean="0"/>
          </a:p>
        </p:txBody>
      </p:sp>
      <p:sp>
        <p:nvSpPr>
          <p:cNvPr id="52227"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52228" name="Text Box 4"/>
          <p:cNvSpPr txBox="1">
            <a:spLocks noChangeArrowheads="1"/>
          </p:cNvSpPr>
          <p:nvPr/>
        </p:nvSpPr>
        <p:spPr bwMode="auto">
          <a:xfrm>
            <a:off x="1295400" y="1600200"/>
            <a:ext cx="609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3200">
                <a:solidFill>
                  <a:schemeClr val="bg1"/>
                </a:solidFill>
                <a:latin typeface="Arial" charset="0"/>
                <a:ea typeface="ＭＳ Ｐゴシック" charset="0"/>
              </a:rPr>
              <a:t> </a:t>
            </a:r>
            <a:r>
              <a:rPr lang="zh-CN" altLang="en-US" sz="3200">
                <a:solidFill>
                  <a:schemeClr val="bg1"/>
                </a:solidFill>
                <a:latin typeface="Arial" charset="0"/>
                <a:ea typeface="SimSun" charset="0"/>
                <a:cs typeface="SimSun" charset="0"/>
              </a:rPr>
              <a:t>基色月历</a:t>
            </a:r>
          </a:p>
        </p:txBody>
      </p:sp>
      <p:graphicFrame>
        <p:nvGraphicFramePr>
          <p:cNvPr id="52277" name="Group 53"/>
          <p:cNvGraphicFramePr>
            <a:graphicFrameLocks noGrp="1"/>
          </p:cNvGraphicFramePr>
          <p:nvPr/>
        </p:nvGraphicFramePr>
        <p:xfrm>
          <a:off x="762000" y="2438400"/>
          <a:ext cx="7696200" cy="3810000"/>
        </p:xfrm>
        <a:graphic>
          <a:graphicData uri="http://schemas.openxmlformats.org/drawingml/2006/table">
            <a:tbl>
              <a:tblPr/>
              <a:tblGrid>
                <a:gridCol w="5334000"/>
                <a:gridCol w="2362200"/>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橄榄丰收的季节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九月</a:t>
                      </a:r>
                      <a:r>
                        <a:rPr kumimoji="0" lang="en-US" altLang="zh-CN" sz="2400" b="0" i="0" u="none" strike="noStrike" cap="none" normalizeH="0" baseline="0">
                          <a:ln>
                            <a:noFill/>
                          </a:ln>
                          <a:solidFill>
                            <a:schemeClr val="bg1"/>
                          </a:solidFill>
                          <a:effectLst/>
                          <a:latin typeface="Arial" charset="0"/>
                          <a:ea typeface="SimSun" charset="0"/>
                          <a:cs typeface="SimSun" charset="0"/>
                        </a:rPr>
                        <a:t>/</a:t>
                      </a:r>
                      <a:r>
                        <a:rPr kumimoji="0" lang="zh-CN" altLang="en-US" sz="2400" b="0" i="0" u="none" strike="noStrike" cap="none" normalizeH="0" baseline="0">
                          <a:ln>
                            <a:noFill/>
                          </a:ln>
                          <a:solidFill>
                            <a:schemeClr val="bg1"/>
                          </a:solidFill>
                          <a:effectLst/>
                          <a:latin typeface="Arial" charset="0"/>
                          <a:ea typeface="SimSun" charset="0"/>
                          <a:cs typeface="SimSun" charset="0"/>
                        </a:rPr>
                        <a:t>十月</a:t>
                      </a:r>
                      <a:endParaRPr kumimoji="0" lang="en-US" altLang="zh-CN" sz="24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种植谷物的季节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十一</a:t>
                      </a:r>
                      <a:r>
                        <a:rPr kumimoji="0" lang="en-US" altLang="zh-CN" sz="2400" b="0" i="0" u="none" strike="noStrike" cap="none" normalizeH="0" baseline="0">
                          <a:ln>
                            <a:noFill/>
                          </a:ln>
                          <a:solidFill>
                            <a:schemeClr val="bg1"/>
                          </a:solidFill>
                          <a:effectLst/>
                          <a:latin typeface="Arial" charset="0"/>
                          <a:ea typeface="SimSun" charset="0"/>
                          <a:cs typeface="SimSun" charset="0"/>
                        </a:rPr>
                        <a:t>/</a:t>
                      </a:r>
                      <a:r>
                        <a:rPr kumimoji="0" lang="zh-CN" altLang="en-US" sz="2400" b="0" i="0" u="none" strike="noStrike" cap="none" normalizeH="0" baseline="0">
                          <a:ln>
                            <a:noFill/>
                          </a:ln>
                          <a:solidFill>
                            <a:schemeClr val="bg1"/>
                          </a:solidFill>
                          <a:effectLst/>
                          <a:latin typeface="Arial" charset="0"/>
                          <a:ea typeface="SimSun" charset="0"/>
                          <a:cs typeface="SimSun" charset="0"/>
                        </a:rPr>
                        <a:t>二月</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晚播的季节</a:t>
                      </a:r>
                      <a:endParaRPr kumimoji="0" lang="en-US" sz="24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一</a:t>
                      </a:r>
                      <a:r>
                        <a:rPr kumimoji="0" lang="en-US" altLang="zh-CN" sz="2400" b="0" i="0" u="none" strike="noStrike" cap="none" normalizeH="0" baseline="0">
                          <a:ln>
                            <a:noFill/>
                          </a:ln>
                          <a:solidFill>
                            <a:schemeClr val="bg1"/>
                          </a:solidFill>
                          <a:effectLst/>
                          <a:latin typeface="Arial" charset="0"/>
                          <a:ea typeface="SimSun" charset="0"/>
                          <a:cs typeface="SimSun" charset="0"/>
                        </a:rPr>
                        <a:t>/</a:t>
                      </a:r>
                      <a:r>
                        <a:rPr kumimoji="0" lang="zh-CN" altLang="en-US" sz="2400" b="0" i="0" u="none" strike="noStrike" cap="none" normalizeH="0" baseline="0">
                          <a:ln>
                            <a:noFill/>
                          </a:ln>
                          <a:solidFill>
                            <a:schemeClr val="bg1"/>
                          </a:solidFill>
                          <a:effectLst/>
                          <a:latin typeface="Arial" charset="0"/>
                          <a:ea typeface="SimSun" charset="0"/>
                          <a:cs typeface="SimSun" charset="0"/>
                        </a:rPr>
                        <a:t>二月</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锄种亚麻的季节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三月</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大麦丰收的季节</a:t>
                      </a:r>
                      <a:endParaRPr kumimoji="0" lang="en-US" sz="24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四月</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丰收欢庆的季节</a:t>
                      </a:r>
                      <a:endParaRPr kumimoji="0" lang="en-US" sz="24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五月</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修理葡萄枝的季节</a:t>
                      </a:r>
                      <a:endParaRPr kumimoji="0" lang="en-US" altLang="zh-CN" sz="24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六</a:t>
                      </a:r>
                      <a:r>
                        <a:rPr kumimoji="0" lang="en-US" altLang="zh-CN" sz="2400" b="0" i="0" u="none" strike="noStrike" cap="none" normalizeH="0" baseline="0">
                          <a:ln>
                            <a:noFill/>
                          </a:ln>
                          <a:solidFill>
                            <a:schemeClr val="bg1"/>
                          </a:solidFill>
                          <a:effectLst/>
                          <a:latin typeface="Arial" charset="0"/>
                          <a:ea typeface="SimSun" charset="0"/>
                          <a:cs typeface="SimSun" charset="0"/>
                        </a:rPr>
                        <a:t>/</a:t>
                      </a:r>
                      <a:r>
                        <a:rPr kumimoji="0" lang="zh-CN" altLang="en-US" sz="2400" b="0" i="0" u="none" strike="noStrike" cap="none" normalizeH="0" baseline="0">
                          <a:ln>
                            <a:noFill/>
                          </a:ln>
                          <a:solidFill>
                            <a:schemeClr val="bg1"/>
                          </a:solidFill>
                          <a:effectLst/>
                          <a:latin typeface="Arial" charset="0"/>
                          <a:ea typeface="SimSun" charset="0"/>
                          <a:cs typeface="SimSun" charset="0"/>
                        </a:rPr>
                        <a:t>七月</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夏果成熟的季节</a:t>
                      </a:r>
                      <a:endParaRPr kumimoji="0" lang="en-US" sz="24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0" i="0" u="none" strike="noStrike" cap="none" normalizeH="0" baseline="0">
                          <a:ln>
                            <a:noFill/>
                          </a:ln>
                          <a:solidFill>
                            <a:schemeClr val="bg1"/>
                          </a:solidFill>
                          <a:effectLst/>
                          <a:latin typeface="Arial" charset="0"/>
                          <a:ea typeface="SimSun" charset="0"/>
                          <a:cs typeface="SimSun" charset="0"/>
                        </a:rPr>
                        <a:t>八月</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zh-CN" altLang="en-US" b="1" dirty="0" smtClean="0">
                <a:latin typeface="Arial" charset="0"/>
                <a:cs typeface="Times New Roman" charset="0"/>
              </a:rPr>
              <a:t>农业</a:t>
            </a:r>
            <a:endParaRPr lang="en-US" b="1" dirty="0">
              <a:latin typeface="Arial" charset="0"/>
              <a:cs typeface="Times New Roman" charset="0"/>
            </a:endParaRP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rgbClr val="000000"/>
              </a:solidFill>
            </a:endParaRPr>
          </a:p>
        </p:txBody>
      </p:sp>
      <p:sp>
        <p:nvSpPr>
          <p:cNvPr id="6" name="TextBox 5"/>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smtClean="0">
                <a:solidFill>
                  <a:srgbClr val="FFFFFF"/>
                </a:solidFill>
                <a:effectLst>
                  <a:outerShdw blurRad="38100" dist="38100" dir="2700000" algn="tl">
                    <a:srgbClr val="808080"/>
                  </a:outerShdw>
                </a:effectLst>
                <a:latin typeface="Arial" charset="0"/>
                <a:cs typeface="Arial" charset="0"/>
              </a:rPr>
              <a:t>158c</a:t>
            </a:r>
            <a:endParaRPr lang="en-US" b="1" dirty="0">
              <a:solidFill>
                <a:srgbClr val="FFFFFF"/>
              </a:solidFill>
              <a:effectLst>
                <a:outerShdw blurRad="38100" dist="38100" dir="2700000" algn="tl">
                  <a:srgbClr val="808080"/>
                </a:outerShdw>
              </a:effectLst>
              <a:latin typeface="Arial" charset="0"/>
              <a:cs typeface="Arial" charset="0"/>
            </a:endParaRPr>
          </a:p>
        </p:txBody>
      </p:sp>
      <p:pic>
        <p:nvPicPr>
          <p:cNvPr id="2" name="Picture 1" descr="Vineyard &amp; Temple Institute.pdf"/>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6200000">
            <a:off x="1366961" y="1161431"/>
            <a:ext cx="3975101" cy="6349999"/>
          </a:xfrm>
          <a:prstGeom prst="rect">
            <a:avLst/>
          </a:prstGeom>
        </p:spPr>
      </p:pic>
      <p:sp>
        <p:nvSpPr>
          <p:cNvPr id="8" name="Text Box 4"/>
          <p:cNvSpPr txBox="1">
            <a:spLocks noChangeArrowheads="1"/>
          </p:cNvSpPr>
          <p:nvPr/>
        </p:nvSpPr>
        <p:spPr bwMode="auto">
          <a:xfrm>
            <a:off x="2771800" y="1556792"/>
            <a:ext cx="631202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a:r>
              <a:rPr lang="zh-CN" altLang="en-US" sz="2800" b="1" dirty="0" smtClean="0">
                <a:solidFill>
                  <a:srgbClr val="FFFFFF"/>
                </a:solidFill>
                <a:effectLst>
                  <a:glow rad="292100">
                    <a:srgbClr val="000000">
                      <a:alpha val="96000"/>
                    </a:srgbClr>
                  </a:glow>
                </a:effectLst>
                <a:latin typeface="Arial"/>
                <a:cs typeface="Arial"/>
              </a:rPr>
              <a:t>赛</a:t>
            </a:r>
            <a:r>
              <a:rPr lang="en-US" sz="2800" b="1" dirty="0" smtClean="0">
                <a:solidFill>
                  <a:srgbClr val="FFFFFF"/>
                </a:solidFill>
                <a:effectLst>
                  <a:glow rad="292100">
                    <a:srgbClr val="000000">
                      <a:alpha val="96000"/>
                    </a:srgbClr>
                  </a:glow>
                </a:effectLst>
                <a:latin typeface="Arial"/>
                <a:cs typeface="Arial"/>
              </a:rPr>
              <a:t> </a:t>
            </a:r>
            <a:r>
              <a:rPr lang="en-US" sz="2800" b="1" dirty="0">
                <a:solidFill>
                  <a:srgbClr val="FFFFFF"/>
                </a:solidFill>
                <a:effectLst>
                  <a:glow rad="292100">
                    <a:srgbClr val="000000">
                      <a:alpha val="96000"/>
                    </a:srgbClr>
                  </a:glow>
                </a:effectLst>
                <a:latin typeface="Arial"/>
                <a:cs typeface="Arial"/>
              </a:rPr>
              <a:t>5:1 </a:t>
            </a:r>
            <a:r>
              <a:rPr lang="en-US" altLang="zh-CN" sz="2800" b="1" dirty="0" smtClean="0">
                <a:solidFill>
                  <a:srgbClr val="FFFFFF"/>
                </a:solidFill>
                <a:effectLst>
                  <a:glow rad="292100">
                    <a:srgbClr val="000000">
                      <a:alpha val="96000"/>
                    </a:srgbClr>
                  </a:glow>
                </a:effectLst>
                <a:latin typeface="Arial"/>
                <a:cs typeface="Arial"/>
              </a:rPr>
              <a:t>CNV</a:t>
            </a:r>
            <a:r>
              <a:rPr lang="en-US" sz="2800" b="1" dirty="0">
                <a:solidFill>
                  <a:srgbClr val="FFFFFF"/>
                </a:solidFill>
                <a:effectLst>
                  <a:glow rad="292100">
                    <a:srgbClr val="000000">
                      <a:alpha val="96000"/>
                    </a:srgbClr>
                  </a:glow>
                </a:effectLst>
                <a:latin typeface="Arial"/>
                <a:cs typeface="Arial"/>
              </a:rPr>
              <a:t>  </a:t>
            </a:r>
            <a:r>
              <a:rPr lang="en-US" sz="2800" b="1" dirty="0" smtClean="0">
                <a:solidFill>
                  <a:srgbClr val="FFFFFF"/>
                </a:solidFill>
                <a:effectLst>
                  <a:glow rad="292100">
                    <a:srgbClr val="000000">
                      <a:alpha val="96000"/>
                    </a:srgbClr>
                  </a:glow>
                </a:effectLst>
                <a:latin typeface="Arial"/>
                <a:cs typeface="Arial"/>
              </a:rPr>
              <a:t> </a:t>
            </a:r>
            <a:r>
              <a:rPr lang="en-US" sz="2800" b="1" dirty="0" smtClean="0">
                <a:solidFill>
                  <a:srgbClr val="FFFFFF"/>
                </a:solidFill>
                <a:effectLst>
                  <a:glow rad="292100">
                    <a:srgbClr val="000000">
                      <a:alpha val="96000"/>
                    </a:srgbClr>
                  </a:glow>
                </a:effectLst>
                <a:latin typeface="Arial"/>
                <a:cs typeface="Arial"/>
              </a:rPr>
              <a:t>“</a:t>
            </a:r>
            <a:r>
              <a:rPr lang="zh-CN" altLang="en-US" sz="2800" b="1" dirty="0">
                <a:solidFill>
                  <a:srgbClr val="FFFFFF"/>
                </a:solidFill>
                <a:effectLst>
                  <a:glow rad="292100">
                    <a:srgbClr val="000000">
                      <a:alpha val="96000"/>
                    </a:srgbClr>
                  </a:glow>
                </a:effectLst>
                <a:latin typeface="Arial"/>
                <a:cs typeface="Arial"/>
              </a:rPr>
              <a:t>我要为我所爱的唱歌，</a:t>
            </a:r>
          </a:p>
          <a:p>
            <a:pPr algn="r"/>
            <a:r>
              <a:rPr lang="zh-CN" altLang="en-US" sz="2800" b="1" dirty="0" smtClean="0">
                <a:solidFill>
                  <a:srgbClr val="FFFFFF"/>
                </a:solidFill>
                <a:effectLst>
                  <a:glow rad="292100">
                    <a:srgbClr val="000000">
                      <a:alpha val="96000"/>
                    </a:srgbClr>
                  </a:glow>
                </a:effectLst>
                <a:latin typeface="Arial"/>
                <a:cs typeface="Arial"/>
              </a:rPr>
              <a:t>这</a:t>
            </a:r>
            <a:r>
              <a:rPr lang="zh-CN" altLang="en-US" sz="2800" b="1" dirty="0">
                <a:solidFill>
                  <a:srgbClr val="FFFFFF"/>
                </a:solidFill>
                <a:effectLst>
                  <a:glow rad="292100">
                    <a:srgbClr val="000000">
                      <a:alpha val="96000"/>
                    </a:srgbClr>
                  </a:glow>
                </a:effectLst>
                <a:latin typeface="Arial"/>
                <a:cs typeface="Arial"/>
              </a:rPr>
              <a:t>歌是关于他的葡萄园：</a:t>
            </a:r>
          </a:p>
          <a:p>
            <a:pPr algn="r"/>
            <a:r>
              <a:rPr lang="zh-CN" altLang="en-US" sz="2800" b="1" dirty="0" smtClean="0">
                <a:solidFill>
                  <a:srgbClr val="FFFFFF"/>
                </a:solidFill>
                <a:effectLst>
                  <a:glow rad="292100">
                    <a:srgbClr val="000000">
                      <a:alpha val="96000"/>
                    </a:srgbClr>
                  </a:glow>
                </a:effectLst>
                <a:latin typeface="Arial"/>
                <a:cs typeface="Arial"/>
              </a:rPr>
              <a:t>我</a:t>
            </a:r>
            <a:r>
              <a:rPr lang="zh-CN" altLang="en-US" sz="2800" b="1" dirty="0">
                <a:solidFill>
                  <a:srgbClr val="FFFFFF"/>
                </a:solidFill>
                <a:effectLst>
                  <a:glow rad="292100">
                    <a:srgbClr val="000000">
                      <a:alpha val="96000"/>
                    </a:srgbClr>
                  </a:glow>
                </a:effectLst>
                <a:latin typeface="Arial"/>
                <a:cs typeface="Arial"/>
              </a:rPr>
              <a:t>所爱的人有一个葡萄园，在肥美的山冈上。</a:t>
            </a:r>
          </a:p>
          <a:p>
            <a:pPr algn="r"/>
            <a:r>
              <a:rPr lang="en-US" altLang="zh-CN" sz="2800" b="1" baseline="30000" dirty="0" smtClean="0">
                <a:solidFill>
                  <a:srgbClr val="FFFFFF"/>
                </a:solidFill>
                <a:effectLst>
                  <a:glow rad="292100">
                    <a:srgbClr val="000000">
                      <a:alpha val="96000"/>
                    </a:srgbClr>
                  </a:glow>
                </a:effectLst>
                <a:latin typeface="Arial"/>
                <a:cs typeface="Arial"/>
              </a:rPr>
              <a:t>2 </a:t>
            </a:r>
            <a:r>
              <a:rPr lang="zh-CN" altLang="en-US" sz="2800" b="1" dirty="0">
                <a:solidFill>
                  <a:srgbClr val="FFFFFF"/>
                </a:solidFill>
                <a:effectLst>
                  <a:glow rad="292100">
                    <a:srgbClr val="000000">
                      <a:alpha val="96000"/>
                    </a:srgbClr>
                  </a:glow>
                </a:effectLst>
                <a:latin typeface="Arial"/>
                <a:cs typeface="Arial"/>
              </a:rPr>
              <a:t>他把园子的泥土挖松了，捡去石头，</a:t>
            </a:r>
          </a:p>
          <a:p>
            <a:pPr algn="r"/>
            <a:r>
              <a:rPr lang="zh-CN" altLang="en-US" sz="2800" b="1" dirty="0" smtClean="0">
                <a:solidFill>
                  <a:srgbClr val="FFFFFF"/>
                </a:solidFill>
                <a:effectLst>
                  <a:glow rad="292100">
                    <a:srgbClr val="000000">
                      <a:alpha val="96000"/>
                    </a:srgbClr>
                  </a:glow>
                </a:effectLst>
                <a:latin typeface="Arial"/>
                <a:cs typeface="Arial"/>
              </a:rPr>
              <a:t>栽</a:t>
            </a:r>
            <a:r>
              <a:rPr lang="zh-CN" altLang="en-US" sz="2800" b="1" dirty="0">
                <a:solidFill>
                  <a:srgbClr val="FFFFFF"/>
                </a:solidFill>
                <a:effectLst>
                  <a:glow rad="292100">
                    <a:srgbClr val="000000">
                      <a:alpha val="96000"/>
                    </a:srgbClr>
                  </a:glow>
                </a:effectLst>
                <a:latin typeface="Arial"/>
                <a:cs typeface="Arial"/>
              </a:rPr>
              <a:t>种了上好的葡萄树；</a:t>
            </a:r>
          </a:p>
          <a:p>
            <a:pPr algn="r"/>
            <a:r>
              <a:rPr lang="zh-CN" altLang="en-US" sz="2800" b="1" dirty="0" smtClean="0">
                <a:solidFill>
                  <a:srgbClr val="FFFFFF"/>
                </a:solidFill>
                <a:effectLst>
                  <a:glow rad="292100">
                    <a:srgbClr val="000000">
                      <a:alpha val="96000"/>
                    </a:srgbClr>
                  </a:glow>
                </a:effectLst>
                <a:latin typeface="Arial"/>
                <a:cs typeface="Arial"/>
              </a:rPr>
              <a:t>在</a:t>
            </a:r>
            <a:r>
              <a:rPr lang="zh-CN" altLang="en-US" sz="2800" b="1" dirty="0">
                <a:solidFill>
                  <a:srgbClr val="FFFFFF"/>
                </a:solidFill>
                <a:effectLst>
                  <a:glow rad="292100">
                    <a:srgbClr val="000000">
                      <a:alpha val="96000"/>
                    </a:srgbClr>
                  </a:glow>
                </a:effectLst>
                <a:latin typeface="Arial"/>
                <a:cs typeface="Arial"/>
              </a:rPr>
              <a:t>园中建造了一座</a:t>
            </a:r>
            <a:r>
              <a:rPr lang="zh-CN" altLang="en-US" sz="2800" b="1" dirty="0">
                <a:solidFill>
                  <a:srgbClr val="FFFF00"/>
                </a:solidFill>
                <a:effectLst>
                  <a:glow rad="292100">
                    <a:srgbClr val="000000">
                      <a:alpha val="96000"/>
                    </a:srgbClr>
                  </a:glow>
                </a:effectLst>
                <a:latin typeface="Arial"/>
                <a:cs typeface="Arial"/>
              </a:rPr>
              <a:t>守望楼</a:t>
            </a:r>
            <a:r>
              <a:rPr lang="zh-CN" altLang="en-US" sz="2800" b="1" dirty="0">
                <a:solidFill>
                  <a:srgbClr val="FFFFFF"/>
                </a:solidFill>
                <a:effectLst>
                  <a:glow rad="292100">
                    <a:srgbClr val="000000">
                      <a:alpha val="96000"/>
                    </a:srgbClr>
                  </a:glow>
                </a:effectLst>
                <a:latin typeface="Arial"/>
                <a:cs typeface="Arial"/>
              </a:rPr>
              <a:t>，</a:t>
            </a:r>
          </a:p>
          <a:p>
            <a:pPr algn="r"/>
            <a:r>
              <a:rPr lang="zh-CN" altLang="en-US" sz="2800" b="1" dirty="0" smtClean="0">
                <a:solidFill>
                  <a:srgbClr val="FFFFFF"/>
                </a:solidFill>
                <a:effectLst>
                  <a:glow rad="292100">
                    <a:srgbClr val="000000">
                      <a:alpha val="96000"/>
                    </a:srgbClr>
                  </a:glow>
                </a:effectLst>
                <a:latin typeface="Arial"/>
                <a:cs typeface="Arial"/>
              </a:rPr>
              <a:t>又</a:t>
            </a:r>
            <a:r>
              <a:rPr lang="zh-CN" altLang="en-US" sz="2800" b="1" dirty="0">
                <a:solidFill>
                  <a:srgbClr val="FFFFFF"/>
                </a:solidFill>
                <a:effectLst>
                  <a:glow rad="292100">
                    <a:srgbClr val="000000">
                      <a:alpha val="96000"/>
                    </a:srgbClr>
                  </a:glow>
                </a:effectLst>
                <a:latin typeface="Arial"/>
                <a:cs typeface="Arial"/>
              </a:rPr>
              <a:t>凿了一个榨酒池。</a:t>
            </a:r>
          </a:p>
          <a:p>
            <a:pPr algn="r"/>
            <a:r>
              <a:rPr lang="zh-CN" altLang="en-US" sz="2800" b="1" dirty="0" smtClean="0">
                <a:solidFill>
                  <a:srgbClr val="FFFFFF"/>
                </a:solidFill>
                <a:effectLst>
                  <a:glow rad="292100">
                    <a:srgbClr val="000000">
                      <a:alpha val="96000"/>
                    </a:srgbClr>
                  </a:glow>
                </a:effectLst>
                <a:latin typeface="Arial"/>
                <a:cs typeface="Arial"/>
              </a:rPr>
              <a:t>他</a:t>
            </a:r>
            <a:r>
              <a:rPr lang="zh-CN" altLang="en-US" sz="2800" b="1" dirty="0">
                <a:solidFill>
                  <a:srgbClr val="FFFFFF"/>
                </a:solidFill>
                <a:effectLst>
                  <a:glow rad="292100">
                    <a:srgbClr val="000000">
                      <a:alpha val="96000"/>
                    </a:srgbClr>
                  </a:glow>
                </a:effectLst>
                <a:latin typeface="Arial"/>
                <a:cs typeface="Arial"/>
              </a:rPr>
              <a:t>期望结出好葡萄，</a:t>
            </a:r>
          </a:p>
          <a:p>
            <a:pPr algn="r"/>
            <a:r>
              <a:rPr lang="zh-CN" altLang="en-US" sz="2800" b="1" dirty="0" smtClean="0">
                <a:solidFill>
                  <a:srgbClr val="FFFFFF"/>
                </a:solidFill>
                <a:effectLst>
                  <a:glow rad="292100">
                    <a:srgbClr val="000000">
                      <a:alpha val="96000"/>
                    </a:srgbClr>
                  </a:glow>
                </a:effectLst>
                <a:latin typeface="Arial"/>
                <a:cs typeface="Arial"/>
              </a:rPr>
              <a:t>却</a:t>
            </a:r>
            <a:r>
              <a:rPr lang="zh-CN" altLang="en-US" sz="2800" b="1" dirty="0">
                <a:solidFill>
                  <a:srgbClr val="FFFFFF"/>
                </a:solidFill>
                <a:effectLst>
                  <a:glow rad="292100">
                    <a:srgbClr val="000000">
                      <a:alpha val="96000"/>
                    </a:srgbClr>
                  </a:glow>
                </a:effectLst>
                <a:latin typeface="Arial"/>
                <a:cs typeface="Arial"/>
              </a:rPr>
              <a:t>结出野葡萄。</a:t>
            </a:r>
            <a:r>
              <a:rPr lang="en-US" sz="2800" b="1" dirty="0" smtClean="0">
                <a:solidFill>
                  <a:srgbClr val="FFFFFF"/>
                </a:solidFill>
                <a:effectLst>
                  <a:glow rad="292100">
                    <a:srgbClr val="000000">
                      <a:alpha val="96000"/>
                    </a:srgbClr>
                  </a:glow>
                </a:effectLst>
                <a:latin typeface="Arial"/>
                <a:cs typeface="Arial"/>
              </a:rPr>
              <a:t>“</a:t>
            </a:r>
            <a:endParaRPr lang="en-US" sz="2800" b="1" dirty="0">
              <a:solidFill>
                <a:srgbClr val="FFFFFF"/>
              </a:solidFill>
              <a:effectLst>
                <a:glow rad="292100">
                  <a:srgbClr val="000000">
                    <a:alpha val="96000"/>
                  </a:srgbClr>
                </a:glow>
              </a:effectLst>
              <a:latin typeface="Arial"/>
              <a:cs typeface="Arial"/>
            </a:endParaRPr>
          </a:p>
        </p:txBody>
      </p:sp>
      <p:sp>
        <p:nvSpPr>
          <p:cNvPr id="69636" name="Text Box 4"/>
          <p:cNvSpPr txBox="1">
            <a:spLocks noChangeArrowheads="1"/>
          </p:cNvSpPr>
          <p:nvPr/>
        </p:nvSpPr>
        <p:spPr bwMode="auto">
          <a:xfrm>
            <a:off x="107504" y="1628800"/>
            <a:ext cx="26642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0" hangingPunct="0">
              <a:defRPr sz="2800" b="1">
                <a:solidFill>
                  <a:srgbClr val="FFFFFF"/>
                </a:solidFill>
                <a:effectLst>
                  <a:glow rad="292100">
                    <a:schemeClr val="tx1">
                      <a:alpha val="96000"/>
                    </a:schemeClr>
                  </a:glow>
                </a:effectLst>
                <a:latin typeface="Arial"/>
                <a:cs typeface="Arial"/>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zh-CN" altLang="en-US" sz="3200" dirty="0" smtClean="0">
                <a:solidFill>
                  <a:schemeClr val="bg1"/>
                </a:solidFill>
                <a:effectLst>
                  <a:glow rad="292100">
                    <a:srgbClr val="000000">
                      <a:alpha val="96000"/>
                    </a:srgbClr>
                  </a:glow>
                </a:effectLst>
                <a:ea typeface="ＭＳ Ｐゴシック" charset="0"/>
              </a:rPr>
              <a:t>葡</a:t>
            </a:r>
            <a:r>
              <a:rPr lang="zh-CN" altLang="en-US" sz="3200" dirty="0">
                <a:solidFill>
                  <a:schemeClr val="bg1"/>
                </a:solidFill>
                <a:effectLst>
                  <a:glow rad="292100">
                    <a:srgbClr val="000000">
                      <a:alpha val="96000"/>
                    </a:srgbClr>
                  </a:glow>
                </a:effectLst>
                <a:ea typeface="ＭＳ Ｐゴシック" charset="0"/>
              </a:rPr>
              <a:t>萄</a:t>
            </a:r>
            <a:r>
              <a:rPr lang="zh-CN" altLang="en-US" sz="3200" dirty="0" smtClean="0">
                <a:solidFill>
                  <a:schemeClr val="bg1"/>
                </a:solidFill>
                <a:effectLst>
                  <a:glow rad="292100">
                    <a:srgbClr val="000000">
                      <a:alpha val="96000"/>
                    </a:srgbClr>
                  </a:glow>
                </a:effectLst>
                <a:ea typeface="ＭＳ Ｐゴシック" charset="0"/>
              </a:rPr>
              <a:t>园</a:t>
            </a:r>
            <a:endParaRPr lang="en-US" altLang="zh-CN" sz="3200" dirty="0" smtClean="0">
              <a:solidFill>
                <a:schemeClr val="bg1"/>
              </a:solidFill>
              <a:effectLst>
                <a:glow rad="292100">
                  <a:srgbClr val="000000">
                    <a:alpha val="96000"/>
                  </a:srgbClr>
                </a:glow>
              </a:effectLst>
              <a:ea typeface="ＭＳ Ｐゴシック" charset="0"/>
            </a:endParaRPr>
          </a:p>
          <a:p>
            <a:r>
              <a:rPr lang="zh-CN" altLang="en-US" sz="3200" dirty="0" smtClean="0">
                <a:solidFill>
                  <a:srgbClr val="FFFF00"/>
                </a:solidFill>
                <a:effectLst>
                  <a:glow rad="292100">
                    <a:srgbClr val="000000">
                      <a:alpha val="96000"/>
                    </a:srgbClr>
                  </a:glow>
                </a:effectLst>
                <a:ea typeface="ＭＳ Ｐゴシック" charset="0"/>
              </a:rPr>
              <a:t>守</a:t>
            </a:r>
            <a:r>
              <a:rPr lang="zh-CN" altLang="en-US" sz="3200" dirty="0">
                <a:solidFill>
                  <a:srgbClr val="FFFF00"/>
                </a:solidFill>
                <a:effectLst>
                  <a:glow rad="292100">
                    <a:srgbClr val="000000">
                      <a:alpha val="96000"/>
                    </a:srgbClr>
                  </a:glow>
                </a:effectLst>
                <a:ea typeface="ＭＳ Ｐゴシック" charset="0"/>
              </a:rPr>
              <a:t>望楼</a:t>
            </a:r>
            <a:endParaRPr lang="en-US" sz="3200" dirty="0">
              <a:solidFill>
                <a:srgbClr val="FFFF00"/>
              </a:solidFill>
              <a:effectLst>
                <a:glow rad="292100">
                  <a:srgbClr val="000000">
                    <a:alpha val="96000"/>
                  </a:srgbClr>
                </a:glow>
              </a:effectLst>
              <a:ea typeface="ＭＳ Ｐゴシック" charset="0"/>
            </a:endParaRPr>
          </a:p>
        </p:txBody>
      </p:sp>
    </p:spTree>
    <p:extLst>
      <p:ext uri="{BB962C8B-B14F-4D97-AF65-F5344CB8AC3E}">
        <p14:creationId xmlns:p14="http://schemas.microsoft.com/office/powerpoint/2010/main" val="546302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zh-CN" altLang="en-US" b="1" dirty="0" smtClean="0">
                <a:latin typeface="Arial" charset="0"/>
                <a:cs typeface="Times New Roman" charset="0"/>
              </a:rPr>
              <a:t>农业</a:t>
            </a:r>
            <a:endParaRPr lang="en-US" b="1" dirty="0">
              <a:latin typeface="Arial" charset="0"/>
              <a:cs typeface="Times New Roman" charset="0"/>
            </a:endParaRP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rgbClr val="000000"/>
              </a:solidFill>
            </a:endParaRPr>
          </a:p>
        </p:txBody>
      </p:sp>
      <p:sp>
        <p:nvSpPr>
          <p:cNvPr id="6" name="TextBox 5"/>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smtClean="0">
                <a:solidFill>
                  <a:srgbClr val="FFFFFF"/>
                </a:solidFill>
                <a:effectLst>
                  <a:outerShdw blurRad="38100" dist="38100" dir="2700000" algn="tl">
                    <a:srgbClr val="808080"/>
                  </a:outerShdw>
                </a:effectLst>
                <a:latin typeface="Arial" charset="0"/>
                <a:cs typeface="Arial" charset="0"/>
              </a:rPr>
              <a:t>158c</a:t>
            </a:r>
            <a:endParaRPr lang="en-US" b="1" dirty="0">
              <a:solidFill>
                <a:srgbClr val="FFFFFF"/>
              </a:solidFill>
              <a:effectLst>
                <a:outerShdw blurRad="38100" dist="38100" dir="2700000" algn="tl">
                  <a:srgbClr val="808080"/>
                </a:outerShdw>
              </a:effectLst>
              <a:latin typeface="Arial" charset="0"/>
              <a:cs typeface="Arial" charset="0"/>
            </a:endParaRPr>
          </a:p>
        </p:txBody>
      </p:sp>
      <p:pic>
        <p:nvPicPr>
          <p:cNvPr id="3" name="Picture 2" descr="Vineyard &amp; Temple Institute.pdf"/>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6200000">
            <a:off x="900182" y="1412187"/>
            <a:ext cx="3337373" cy="5066744"/>
          </a:xfrm>
          <a:prstGeom prst="rect">
            <a:avLst/>
          </a:prstGeom>
        </p:spPr>
      </p:pic>
      <p:sp>
        <p:nvSpPr>
          <p:cNvPr id="12" name="Text Box 4"/>
          <p:cNvSpPr txBox="1">
            <a:spLocks noChangeArrowheads="1"/>
          </p:cNvSpPr>
          <p:nvPr/>
        </p:nvSpPr>
        <p:spPr bwMode="auto">
          <a:xfrm>
            <a:off x="2915816" y="1628800"/>
            <a:ext cx="6096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a:r>
              <a:rPr lang="zh-CN" altLang="en-US" sz="2800" b="1" dirty="0" smtClean="0">
                <a:solidFill>
                  <a:srgbClr val="FFFFFF"/>
                </a:solidFill>
                <a:effectLst>
                  <a:glow rad="292100">
                    <a:srgbClr val="000000">
                      <a:alpha val="96000"/>
                    </a:srgbClr>
                  </a:glow>
                </a:effectLst>
                <a:latin typeface="Arial"/>
                <a:cs typeface="Arial"/>
              </a:rPr>
              <a:t>赛</a:t>
            </a:r>
            <a:r>
              <a:rPr lang="en-US" sz="2800" b="1" dirty="0" smtClean="0">
                <a:solidFill>
                  <a:srgbClr val="FFFFFF"/>
                </a:solidFill>
                <a:effectLst>
                  <a:glow rad="292100">
                    <a:srgbClr val="000000">
                      <a:alpha val="96000"/>
                    </a:srgbClr>
                  </a:glow>
                </a:effectLst>
                <a:latin typeface="Arial"/>
                <a:cs typeface="Arial"/>
              </a:rPr>
              <a:t> </a:t>
            </a:r>
            <a:r>
              <a:rPr lang="en-US" sz="2800" b="1" dirty="0">
                <a:solidFill>
                  <a:srgbClr val="FFFFFF"/>
                </a:solidFill>
                <a:effectLst>
                  <a:glow rad="292100">
                    <a:srgbClr val="000000">
                      <a:alpha val="96000"/>
                    </a:srgbClr>
                  </a:glow>
                </a:effectLst>
                <a:latin typeface="Arial"/>
                <a:cs typeface="Arial"/>
              </a:rPr>
              <a:t>63:2 </a:t>
            </a:r>
            <a:r>
              <a:rPr lang="en-US" altLang="zh-CN" sz="2800" b="1" dirty="0" smtClean="0">
                <a:solidFill>
                  <a:srgbClr val="FFFFFF"/>
                </a:solidFill>
                <a:effectLst>
                  <a:glow rad="292100">
                    <a:srgbClr val="000000">
                      <a:alpha val="96000"/>
                    </a:srgbClr>
                  </a:glow>
                </a:effectLst>
                <a:latin typeface="Arial"/>
                <a:cs typeface="Arial"/>
              </a:rPr>
              <a:t>CNV</a:t>
            </a:r>
            <a:r>
              <a:rPr lang="en-US" sz="2800" b="1" dirty="0">
                <a:solidFill>
                  <a:srgbClr val="FFFFFF"/>
                </a:solidFill>
                <a:effectLst>
                  <a:glow rad="292100">
                    <a:srgbClr val="000000">
                      <a:alpha val="96000"/>
                    </a:srgbClr>
                  </a:glow>
                </a:effectLst>
                <a:latin typeface="Arial"/>
                <a:cs typeface="Arial"/>
              </a:rPr>
              <a:t>  	 </a:t>
            </a:r>
            <a:r>
              <a:rPr lang="en-US" sz="2800" b="1" dirty="0" smtClean="0">
                <a:solidFill>
                  <a:srgbClr val="FFFFFF"/>
                </a:solidFill>
                <a:effectLst>
                  <a:glow rad="292100">
                    <a:srgbClr val="000000">
                      <a:alpha val="96000"/>
                    </a:srgbClr>
                  </a:glow>
                </a:effectLst>
                <a:latin typeface="Arial"/>
                <a:cs typeface="Arial"/>
              </a:rPr>
              <a:t>“</a:t>
            </a:r>
            <a:r>
              <a:rPr lang="zh-CN" altLang="en-US" sz="2800" b="1" dirty="0">
                <a:solidFill>
                  <a:srgbClr val="FFFFFF"/>
                </a:solidFill>
                <a:effectLst>
                  <a:glow rad="292100">
                    <a:srgbClr val="000000">
                      <a:alpha val="96000"/>
                    </a:srgbClr>
                  </a:glow>
                </a:effectLst>
                <a:latin typeface="Arial"/>
                <a:cs typeface="Arial"/>
              </a:rPr>
              <a:t>你的服装为甚么有红色的呢？</a:t>
            </a:r>
          </a:p>
          <a:p>
            <a:pPr algn="r"/>
            <a:r>
              <a:rPr lang="zh-CN" altLang="en-US" sz="2800" b="1" dirty="0" smtClean="0">
                <a:solidFill>
                  <a:srgbClr val="FFFFFF"/>
                </a:solidFill>
                <a:effectLst>
                  <a:glow rad="292100">
                    <a:srgbClr val="000000">
                      <a:alpha val="96000"/>
                    </a:srgbClr>
                  </a:glow>
                </a:effectLst>
                <a:latin typeface="Arial"/>
                <a:cs typeface="Arial"/>
              </a:rPr>
              <a:t>你</a:t>
            </a:r>
            <a:r>
              <a:rPr lang="zh-CN" altLang="en-US" sz="2800" b="1" dirty="0">
                <a:solidFill>
                  <a:srgbClr val="FFFFFF"/>
                </a:solidFill>
                <a:effectLst>
                  <a:glow rad="292100">
                    <a:srgbClr val="000000">
                      <a:alpha val="96000"/>
                    </a:srgbClr>
                  </a:glow>
                </a:effectLst>
                <a:latin typeface="Arial"/>
                <a:cs typeface="Arial"/>
              </a:rPr>
              <a:t>的衣服为甚么像个踹压酒池的人的衣服一样呢？</a:t>
            </a:r>
          </a:p>
          <a:p>
            <a:pPr algn="r"/>
            <a:r>
              <a:rPr lang="en-US" altLang="zh-CN" sz="2800" b="1" baseline="30000" dirty="0" smtClean="0">
                <a:solidFill>
                  <a:srgbClr val="FFFFFF"/>
                </a:solidFill>
                <a:effectLst>
                  <a:glow rad="292100">
                    <a:srgbClr val="000000">
                      <a:alpha val="96000"/>
                    </a:srgbClr>
                  </a:glow>
                </a:effectLst>
                <a:latin typeface="Arial"/>
                <a:cs typeface="Arial"/>
              </a:rPr>
              <a:t>3</a:t>
            </a:r>
            <a:r>
              <a:rPr lang="en-US" altLang="zh-CN" sz="2800" b="1" dirty="0" smtClean="0">
                <a:solidFill>
                  <a:srgbClr val="FFFFFF"/>
                </a:solidFill>
                <a:effectLst>
                  <a:glow rad="292100">
                    <a:srgbClr val="000000">
                      <a:alpha val="96000"/>
                    </a:srgbClr>
                  </a:glow>
                </a:effectLst>
                <a:latin typeface="Arial"/>
                <a:cs typeface="Arial"/>
              </a:rPr>
              <a:t> </a:t>
            </a:r>
            <a:r>
              <a:rPr lang="en-US" altLang="zh-CN" sz="2800" b="1" dirty="0">
                <a:solidFill>
                  <a:srgbClr val="FFFFFF"/>
                </a:solidFill>
                <a:effectLst>
                  <a:glow rad="292100">
                    <a:srgbClr val="000000">
                      <a:alpha val="96000"/>
                    </a:srgbClr>
                  </a:glow>
                </a:effectLst>
                <a:latin typeface="Arial"/>
                <a:cs typeface="Arial"/>
              </a:rPr>
              <a:t>“</a:t>
            </a:r>
            <a:r>
              <a:rPr lang="zh-CN" altLang="en-US" sz="2800" b="1" dirty="0">
                <a:solidFill>
                  <a:srgbClr val="FFFFFF"/>
                </a:solidFill>
                <a:effectLst>
                  <a:glow rad="292100">
                    <a:srgbClr val="000000">
                      <a:alpha val="96000"/>
                    </a:srgbClr>
                  </a:glow>
                </a:effectLst>
                <a:latin typeface="Arial"/>
                <a:cs typeface="Arial"/>
              </a:rPr>
              <a:t>我独自踹酒槽；</a:t>
            </a:r>
          </a:p>
          <a:p>
            <a:pPr algn="r"/>
            <a:r>
              <a:rPr lang="zh-CN" altLang="en-US" sz="2800" b="1" dirty="0" smtClean="0">
                <a:solidFill>
                  <a:srgbClr val="FFFFFF"/>
                </a:solidFill>
                <a:effectLst>
                  <a:glow rad="292100">
                    <a:srgbClr val="000000">
                      <a:alpha val="96000"/>
                    </a:srgbClr>
                  </a:glow>
                </a:effectLst>
                <a:latin typeface="Arial"/>
                <a:cs typeface="Arial"/>
              </a:rPr>
              <a:t>万</a:t>
            </a:r>
            <a:r>
              <a:rPr lang="zh-CN" altLang="en-US" sz="2800" b="1" dirty="0">
                <a:solidFill>
                  <a:srgbClr val="FFFFFF"/>
                </a:solidFill>
                <a:effectLst>
                  <a:glow rad="292100">
                    <a:srgbClr val="000000">
                      <a:alpha val="96000"/>
                    </a:srgbClr>
                  </a:glow>
                </a:effectLst>
                <a:latin typeface="Arial"/>
                <a:cs typeface="Arial"/>
              </a:rPr>
              <a:t>民之中没有一人与我同在；</a:t>
            </a:r>
          </a:p>
          <a:p>
            <a:pPr algn="r"/>
            <a:r>
              <a:rPr lang="zh-CN" altLang="en-US" sz="2800" b="1" dirty="0" smtClean="0">
                <a:solidFill>
                  <a:srgbClr val="FFFFFF"/>
                </a:solidFill>
                <a:effectLst>
                  <a:glow rad="292100">
                    <a:srgbClr val="000000">
                      <a:alpha val="96000"/>
                    </a:srgbClr>
                  </a:glow>
                </a:effectLst>
                <a:latin typeface="Arial"/>
                <a:cs typeface="Arial"/>
              </a:rPr>
              <a:t>我</a:t>
            </a:r>
            <a:r>
              <a:rPr lang="zh-CN" altLang="en-US" sz="2800" b="1" dirty="0">
                <a:solidFill>
                  <a:srgbClr val="FFFFFF"/>
                </a:solidFill>
                <a:effectLst>
                  <a:glow rad="292100">
                    <a:srgbClr val="000000">
                      <a:alpha val="96000"/>
                    </a:srgbClr>
                  </a:glow>
                </a:effectLst>
                <a:latin typeface="Arial"/>
                <a:cs typeface="Arial"/>
              </a:rPr>
              <a:t>在忿怒中把他们踹下，</a:t>
            </a:r>
          </a:p>
          <a:p>
            <a:pPr algn="r"/>
            <a:r>
              <a:rPr lang="zh-CN" altLang="en-US" sz="2800" b="1" dirty="0" smtClean="0">
                <a:solidFill>
                  <a:srgbClr val="FFFFFF"/>
                </a:solidFill>
                <a:effectLst>
                  <a:glow rad="292100">
                    <a:srgbClr val="000000">
                      <a:alpha val="96000"/>
                    </a:srgbClr>
                  </a:glow>
                </a:effectLst>
                <a:latin typeface="Arial"/>
                <a:cs typeface="Arial"/>
              </a:rPr>
              <a:t>在</a:t>
            </a:r>
            <a:r>
              <a:rPr lang="zh-CN" altLang="en-US" sz="2800" b="1" dirty="0">
                <a:solidFill>
                  <a:srgbClr val="FFFFFF"/>
                </a:solidFill>
                <a:effectLst>
                  <a:glow rad="292100">
                    <a:srgbClr val="000000">
                      <a:alpha val="96000"/>
                    </a:srgbClr>
                  </a:glow>
                </a:effectLst>
                <a:latin typeface="Arial"/>
                <a:cs typeface="Arial"/>
              </a:rPr>
              <a:t>烈怒中把他们践踏；</a:t>
            </a:r>
          </a:p>
          <a:p>
            <a:pPr algn="r"/>
            <a:r>
              <a:rPr lang="zh-CN" altLang="en-US" sz="2800" b="1" dirty="0" smtClean="0">
                <a:solidFill>
                  <a:srgbClr val="FFFFFF"/>
                </a:solidFill>
                <a:effectLst>
                  <a:glow rad="292100">
                    <a:srgbClr val="000000">
                      <a:alpha val="96000"/>
                    </a:srgbClr>
                  </a:glow>
                </a:effectLst>
                <a:latin typeface="Arial"/>
                <a:cs typeface="Arial"/>
              </a:rPr>
              <a:t>他</a:t>
            </a:r>
            <a:r>
              <a:rPr lang="zh-CN" altLang="en-US" sz="2800" b="1" dirty="0">
                <a:solidFill>
                  <a:srgbClr val="FFFFFF"/>
                </a:solidFill>
                <a:effectLst>
                  <a:glow rad="292100">
                    <a:srgbClr val="000000">
                      <a:alpha val="96000"/>
                    </a:srgbClr>
                  </a:glow>
                </a:effectLst>
                <a:latin typeface="Arial"/>
                <a:cs typeface="Arial"/>
              </a:rPr>
              <a:t>们的血溅在我的衣服上，</a:t>
            </a:r>
          </a:p>
          <a:p>
            <a:pPr algn="r"/>
            <a:r>
              <a:rPr lang="zh-CN" altLang="en-US" sz="2800" b="1" dirty="0" smtClean="0">
                <a:solidFill>
                  <a:srgbClr val="FFFFFF"/>
                </a:solidFill>
                <a:effectLst>
                  <a:glow rad="292100">
                    <a:srgbClr val="000000">
                      <a:alpha val="96000"/>
                    </a:srgbClr>
                  </a:glow>
                </a:effectLst>
                <a:latin typeface="Arial"/>
                <a:cs typeface="Arial"/>
              </a:rPr>
              <a:t>我</a:t>
            </a:r>
            <a:r>
              <a:rPr lang="zh-CN" altLang="en-US" sz="2800" b="1" dirty="0">
                <a:solidFill>
                  <a:srgbClr val="FFFFFF"/>
                </a:solidFill>
                <a:effectLst>
                  <a:glow rad="292100">
                    <a:srgbClr val="000000">
                      <a:alpha val="96000"/>
                    </a:srgbClr>
                  </a:glow>
                </a:effectLst>
                <a:latin typeface="Arial"/>
                <a:cs typeface="Arial"/>
              </a:rPr>
              <a:t>把我所有的衣裳都染污了。</a:t>
            </a:r>
          </a:p>
          <a:p>
            <a:pPr algn="r"/>
            <a:r>
              <a:rPr lang="en-US" altLang="zh-CN" sz="2800" b="1" baseline="30000" dirty="0" smtClean="0">
                <a:solidFill>
                  <a:srgbClr val="FFFFFF"/>
                </a:solidFill>
                <a:effectLst>
                  <a:glow rad="292100">
                    <a:srgbClr val="000000">
                      <a:alpha val="96000"/>
                    </a:srgbClr>
                  </a:glow>
                </a:effectLst>
                <a:latin typeface="Arial"/>
                <a:cs typeface="Arial"/>
              </a:rPr>
              <a:t>4</a:t>
            </a:r>
            <a:r>
              <a:rPr lang="en-US" altLang="zh-CN" sz="2800" b="1" dirty="0" smtClean="0">
                <a:solidFill>
                  <a:srgbClr val="FFFFFF"/>
                </a:solidFill>
                <a:effectLst>
                  <a:glow rad="292100">
                    <a:srgbClr val="000000">
                      <a:alpha val="96000"/>
                    </a:srgbClr>
                  </a:glow>
                </a:effectLst>
                <a:latin typeface="Arial"/>
                <a:cs typeface="Arial"/>
              </a:rPr>
              <a:t> </a:t>
            </a:r>
            <a:r>
              <a:rPr lang="zh-CN" altLang="en-US" sz="2800" b="1" dirty="0">
                <a:solidFill>
                  <a:srgbClr val="FFFFFF"/>
                </a:solidFill>
                <a:effectLst>
                  <a:glow rad="292100">
                    <a:srgbClr val="000000">
                      <a:alpha val="96000"/>
                    </a:srgbClr>
                  </a:glow>
                </a:effectLst>
                <a:latin typeface="Arial"/>
                <a:cs typeface="Arial"/>
              </a:rPr>
              <a:t>因为报仇的日子早已在我的心里，</a:t>
            </a:r>
          </a:p>
          <a:p>
            <a:pPr algn="r"/>
            <a:r>
              <a:rPr lang="zh-CN" altLang="en-US" sz="2800" b="1" dirty="0" smtClean="0">
                <a:solidFill>
                  <a:srgbClr val="FFFFFF"/>
                </a:solidFill>
                <a:effectLst>
                  <a:glow rad="292100">
                    <a:srgbClr val="000000">
                      <a:alpha val="96000"/>
                    </a:srgbClr>
                  </a:glow>
                </a:effectLst>
                <a:latin typeface="Arial"/>
                <a:cs typeface="Arial"/>
              </a:rPr>
              <a:t>我</a:t>
            </a:r>
            <a:r>
              <a:rPr lang="zh-CN" altLang="en-US" sz="2800" b="1" dirty="0">
                <a:solidFill>
                  <a:srgbClr val="FFFFFF"/>
                </a:solidFill>
                <a:effectLst>
                  <a:glow rad="292100">
                    <a:srgbClr val="000000">
                      <a:alpha val="96000"/>
                    </a:srgbClr>
                  </a:glow>
                </a:effectLst>
                <a:latin typeface="Arial"/>
                <a:cs typeface="Arial"/>
              </a:rPr>
              <a:t>救赎的年日早已经来到。</a:t>
            </a:r>
            <a:r>
              <a:rPr lang="en-US" sz="2800" b="1" dirty="0" smtClean="0">
                <a:solidFill>
                  <a:srgbClr val="FFFFFF"/>
                </a:solidFill>
                <a:effectLst>
                  <a:glow rad="292100">
                    <a:srgbClr val="000000">
                      <a:alpha val="96000"/>
                    </a:srgbClr>
                  </a:glow>
                </a:effectLst>
                <a:latin typeface="Arial"/>
                <a:cs typeface="Arial"/>
              </a:rPr>
              <a:t>.’” </a:t>
            </a:r>
            <a:endParaRPr lang="en-US" sz="2800" b="1" dirty="0">
              <a:solidFill>
                <a:srgbClr val="FFFFFF"/>
              </a:solidFill>
              <a:effectLst>
                <a:glow rad="292100">
                  <a:srgbClr val="000000">
                    <a:alpha val="96000"/>
                  </a:srgbClr>
                </a:glow>
              </a:effectLst>
              <a:latin typeface="Arial"/>
              <a:cs typeface="Arial"/>
            </a:endParaRPr>
          </a:p>
        </p:txBody>
      </p:sp>
      <p:sp>
        <p:nvSpPr>
          <p:cNvPr id="69636" name="Text Box 4"/>
          <p:cNvSpPr txBox="1">
            <a:spLocks noChangeArrowheads="1"/>
          </p:cNvSpPr>
          <p:nvPr/>
        </p:nvSpPr>
        <p:spPr bwMode="auto">
          <a:xfrm>
            <a:off x="144016" y="1556792"/>
            <a:ext cx="28438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0" hangingPunct="0">
              <a:defRPr sz="2800" b="1">
                <a:solidFill>
                  <a:srgbClr val="FFFFFF"/>
                </a:solidFill>
                <a:effectLst>
                  <a:glow rad="292100">
                    <a:schemeClr val="tx1">
                      <a:alpha val="96000"/>
                    </a:schemeClr>
                  </a:glow>
                </a:effectLst>
                <a:latin typeface="Arial"/>
                <a:cs typeface="Arial"/>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zh-CN" altLang="en-US" sz="3200" dirty="0">
                <a:effectLst>
                  <a:glow rad="292100">
                    <a:srgbClr val="000000">
                      <a:alpha val="96000"/>
                    </a:srgbClr>
                  </a:glow>
                </a:effectLst>
                <a:ea typeface="ＭＳ Ｐゴシック" charset="0"/>
              </a:rPr>
              <a:t>踹压酒池</a:t>
            </a:r>
            <a:endParaRPr lang="en-US" sz="3200" dirty="0">
              <a:effectLst>
                <a:glow rad="292100">
                  <a:srgbClr val="000000">
                    <a:alpha val="96000"/>
                  </a:srgbClr>
                </a:glow>
              </a:effectLst>
              <a:ea typeface="ＭＳ Ｐゴシック" charset="0"/>
            </a:endParaRPr>
          </a:p>
        </p:txBody>
      </p:sp>
    </p:spTree>
    <p:extLst>
      <p:ext uri="{BB962C8B-B14F-4D97-AF65-F5344CB8AC3E}">
        <p14:creationId xmlns:p14="http://schemas.microsoft.com/office/powerpoint/2010/main" val="1455302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zh-CN" altLang="en-US" b="1" dirty="0" smtClean="0">
                <a:latin typeface="Arial" charset="0"/>
                <a:cs typeface="Times New Roman" charset="0"/>
              </a:rPr>
              <a:t>农业</a:t>
            </a:r>
            <a:endParaRPr lang="en-US" b="1" dirty="0">
              <a:latin typeface="Arial" charset="0"/>
              <a:cs typeface="Times New Roman" charset="0"/>
            </a:endParaRP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rgbClr val="000000"/>
              </a:solidFill>
            </a:endParaRPr>
          </a:p>
        </p:txBody>
      </p:sp>
      <p:sp>
        <p:nvSpPr>
          <p:cNvPr id="69636" name="Text Box 4"/>
          <p:cNvSpPr txBox="1">
            <a:spLocks noChangeArrowheads="1"/>
          </p:cNvSpPr>
          <p:nvPr/>
        </p:nvSpPr>
        <p:spPr bwMode="auto">
          <a:xfrm>
            <a:off x="1295400" y="16002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355600" indent="-355600" eaLnBrk="1" hangingPunct="1">
              <a:spcBef>
                <a:spcPct val="50000"/>
              </a:spcBef>
              <a:buFontTx/>
              <a:buChar char="•"/>
            </a:pPr>
            <a:r>
              <a:rPr lang="zh-CN" altLang="en-US" sz="3200" dirty="0">
                <a:solidFill>
                  <a:srgbClr val="FFFFFF"/>
                </a:solidFill>
                <a:latin typeface="Arial" charset="0"/>
              </a:rPr>
              <a:t>压酒池</a:t>
            </a:r>
            <a:endParaRPr lang="en-US" sz="3200" dirty="0">
              <a:solidFill>
                <a:srgbClr val="FFFFFF"/>
              </a:solidFill>
              <a:latin typeface="Arial" charset="0"/>
            </a:endParaRPr>
          </a:p>
        </p:txBody>
      </p:sp>
      <p:sp>
        <p:nvSpPr>
          <p:cNvPr id="6" name="TextBox 5"/>
          <p:cNvSpPr txBox="1"/>
          <p:nvPr/>
        </p:nvSpPr>
        <p:spPr>
          <a:xfrm>
            <a:off x="8229600" y="152400"/>
            <a:ext cx="86934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b="1" dirty="0" smtClean="0">
                <a:solidFill>
                  <a:srgbClr val="FFFFFF"/>
                </a:solidFill>
                <a:effectLst>
                  <a:outerShdw blurRad="38100" dist="38100" dir="2700000" algn="tl">
                    <a:srgbClr val="808080"/>
                  </a:outerShdw>
                </a:effectLst>
                <a:latin typeface="Arial" charset="0"/>
                <a:cs typeface="Arial" charset="0"/>
              </a:rPr>
              <a:t>158c</a:t>
            </a:r>
            <a:endParaRPr lang="en-US" b="1" dirty="0">
              <a:solidFill>
                <a:srgbClr val="FFFFFF"/>
              </a:solidFill>
              <a:effectLst>
                <a:outerShdw blurRad="38100" dist="38100" dir="2700000" algn="tl">
                  <a:srgbClr val="808080"/>
                </a:outerShdw>
              </a:effectLst>
              <a:latin typeface="Arial" charset="0"/>
              <a:cs typeface="Arial" charset="0"/>
            </a:endParaRPr>
          </a:p>
        </p:txBody>
      </p:sp>
      <p:pic>
        <p:nvPicPr>
          <p:cNvPr id="9" name="Picture 8" descr="Vineyard &amp; Temple Institute.pdf"/>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6200000">
            <a:off x="951105" y="1685807"/>
            <a:ext cx="3196582" cy="5098792"/>
          </a:xfrm>
          <a:prstGeom prst="rect">
            <a:avLst/>
          </a:prstGeom>
        </p:spPr>
      </p:pic>
      <p:sp>
        <p:nvSpPr>
          <p:cNvPr id="10" name="Text Box 4"/>
          <p:cNvSpPr txBox="1">
            <a:spLocks noChangeArrowheads="1"/>
          </p:cNvSpPr>
          <p:nvPr/>
        </p:nvSpPr>
        <p:spPr bwMode="auto">
          <a:xfrm>
            <a:off x="5148064" y="2276872"/>
            <a:ext cx="381642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r>
              <a:rPr lang="en-US" sz="2800" b="1" dirty="0">
                <a:solidFill>
                  <a:srgbClr val="FFFFFF"/>
                </a:solidFill>
                <a:effectLst>
                  <a:glow rad="292100">
                    <a:srgbClr val="000000">
                      <a:alpha val="96000"/>
                    </a:srgbClr>
                  </a:glow>
                </a:effectLst>
                <a:latin typeface="Arial"/>
                <a:cs typeface="Arial"/>
              </a:rPr>
              <a:t>Joel 3:13 </a:t>
            </a:r>
            <a:r>
              <a:rPr lang="en-US" b="1" dirty="0">
                <a:solidFill>
                  <a:srgbClr val="FFFFFF"/>
                </a:solidFill>
                <a:effectLst>
                  <a:glow rad="292100">
                    <a:srgbClr val="000000">
                      <a:alpha val="96000"/>
                    </a:srgbClr>
                  </a:glow>
                </a:effectLst>
                <a:latin typeface="Arial"/>
                <a:cs typeface="Arial"/>
              </a:rPr>
              <a:t>NLT</a:t>
            </a:r>
            <a:r>
              <a:rPr lang="en-US" sz="2800" b="1" dirty="0">
                <a:solidFill>
                  <a:srgbClr val="FFFFFF"/>
                </a:solidFill>
                <a:effectLst>
                  <a:glow rad="292100">
                    <a:srgbClr val="000000">
                      <a:alpha val="96000"/>
                    </a:srgbClr>
                  </a:glow>
                </a:effectLst>
                <a:latin typeface="Arial"/>
                <a:cs typeface="Arial"/>
              </a:rPr>
              <a:t>	 </a:t>
            </a:r>
            <a:r>
              <a:rPr lang="en-US" sz="2800" b="1" dirty="0" smtClean="0">
                <a:solidFill>
                  <a:srgbClr val="FFFFFF"/>
                </a:solidFill>
                <a:effectLst>
                  <a:glow rad="292100">
                    <a:srgbClr val="000000">
                      <a:alpha val="96000"/>
                    </a:srgbClr>
                  </a:glow>
                </a:effectLst>
                <a:latin typeface="Arial"/>
                <a:cs typeface="Arial"/>
              </a:rPr>
              <a:t>“</a:t>
            </a:r>
            <a:r>
              <a:rPr lang="zh-CN" altLang="en-US" sz="2800" b="1" dirty="0">
                <a:solidFill>
                  <a:srgbClr val="FFFFFF"/>
                </a:solidFill>
                <a:effectLst>
                  <a:glow rad="292100">
                    <a:srgbClr val="000000">
                      <a:alpha val="96000"/>
                    </a:srgbClr>
                  </a:glow>
                </a:effectLst>
                <a:latin typeface="Arial"/>
                <a:cs typeface="Arial"/>
              </a:rPr>
              <a:t>你们要伸出镰刀，</a:t>
            </a:r>
          </a:p>
          <a:p>
            <a:r>
              <a:rPr lang="zh-CN" altLang="en-US" sz="2800" b="1" dirty="0" smtClean="0">
                <a:solidFill>
                  <a:srgbClr val="FFFFFF"/>
                </a:solidFill>
                <a:effectLst>
                  <a:glow rad="292100">
                    <a:srgbClr val="000000">
                      <a:alpha val="96000"/>
                    </a:srgbClr>
                  </a:glow>
                </a:effectLst>
                <a:latin typeface="Arial"/>
                <a:cs typeface="Arial"/>
              </a:rPr>
              <a:t>因</a:t>
            </a:r>
            <a:r>
              <a:rPr lang="zh-CN" altLang="en-US" sz="2800" b="1" dirty="0">
                <a:solidFill>
                  <a:srgbClr val="FFFFFF"/>
                </a:solidFill>
                <a:effectLst>
                  <a:glow rad="292100">
                    <a:srgbClr val="000000">
                      <a:alpha val="96000"/>
                    </a:srgbClr>
                  </a:glow>
                </a:effectLst>
                <a:latin typeface="Arial"/>
                <a:cs typeface="Arial"/>
              </a:rPr>
              <a:t>为庄稼已经熟了。</a:t>
            </a:r>
          </a:p>
          <a:p>
            <a:r>
              <a:rPr lang="zh-CN" altLang="en-US" sz="2800" b="1" dirty="0" smtClean="0">
                <a:solidFill>
                  <a:srgbClr val="FFFFFF"/>
                </a:solidFill>
                <a:effectLst>
                  <a:glow rad="292100">
                    <a:srgbClr val="000000">
                      <a:alpha val="96000"/>
                    </a:srgbClr>
                  </a:glow>
                </a:effectLst>
                <a:latin typeface="Arial"/>
                <a:cs typeface="Arial"/>
              </a:rPr>
              <a:t>来</a:t>
            </a:r>
            <a:r>
              <a:rPr lang="zh-CN" altLang="en-US" sz="2800" b="1" dirty="0">
                <a:solidFill>
                  <a:srgbClr val="FFFFFF"/>
                </a:solidFill>
                <a:effectLst>
                  <a:glow rad="292100">
                    <a:srgbClr val="000000">
                      <a:alpha val="96000"/>
                    </a:srgbClr>
                  </a:glow>
                </a:effectLst>
                <a:latin typeface="Arial"/>
                <a:cs typeface="Arial"/>
              </a:rPr>
              <a:t>践踏吧，</a:t>
            </a:r>
          </a:p>
          <a:p>
            <a:r>
              <a:rPr lang="zh-CN" altLang="en-US" sz="2800" b="1" dirty="0" smtClean="0">
                <a:solidFill>
                  <a:srgbClr val="FFFFFF"/>
                </a:solidFill>
                <a:effectLst>
                  <a:glow rad="292100">
                    <a:srgbClr val="000000">
                      <a:alpha val="96000"/>
                    </a:srgbClr>
                  </a:glow>
                </a:effectLst>
                <a:latin typeface="Arial"/>
                <a:cs typeface="Arial"/>
              </a:rPr>
              <a:t>因</a:t>
            </a:r>
            <a:r>
              <a:rPr lang="zh-CN" altLang="en-US" sz="2800" b="1" dirty="0">
                <a:solidFill>
                  <a:srgbClr val="FFFFFF"/>
                </a:solidFill>
                <a:effectLst>
                  <a:glow rad="292100">
                    <a:srgbClr val="000000">
                      <a:alpha val="96000"/>
                    </a:srgbClr>
                  </a:glow>
                </a:effectLst>
                <a:latin typeface="Arial"/>
                <a:cs typeface="Arial"/>
              </a:rPr>
              <a:t>为压酒池满了，</a:t>
            </a:r>
          </a:p>
          <a:p>
            <a:r>
              <a:rPr lang="zh-CN" altLang="en-US" sz="2800" b="1" dirty="0" smtClean="0">
                <a:solidFill>
                  <a:srgbClr val="FFFFFF"/>
                </a:solidFill>
                <a:effectLst>
                  <a:glow rad="292100">
                    <a:srgbClr val="000000">
                      <a:alpha val="96000"/>
                    </a:srgbClr>
                  </a:glow>
                </a:effectLst>
                <a:latin typeface="Arial"/>
                <a:cs typeface="Arial"/>
              </a:rPr>
              <a:t>酒</a:t>
            </a:r>
            <a:r>
              <a:rPr lang="zh-CN" altLang="en-US" sz="2800" b="1" dirty="0">
                <a:solidFill>
                  <a:srgbClr val="FFFFFF"/>
                </a:solidFill>
                <a:effectLst>
                  <a:glow rad="292100">
                    <a:srgbClr val="000000">
                      <a:alpha val="96000"/>
                    </a:srgbClr>
                  </a:glow>
                </a:effectLst>
                <a:latin typeface="Arial"/>
                <a:cs typeface="Arial"/>
              </a:rPr>
              <a:t>池盈溢，</a:t>
            </a:r>
          </a:p>
          <a:p>
            <a:r>
              <a:rPr lang="zh-CN" altLang="en-US" sz="2800" b="1" dirty="0" smtClean="0">
                <a:solidFill>
                  <a:srgbClr val="FFFFFF"/>
                </a:solidFill>
                <a:effectLst>
                  <a:glow rad="292100">
                    <a:srgbClr val="000000">
                      <a:alpha val="96000"/>
                    </a:srgbClr>
                  </a:glow>
                </a:effectLst>
                <a:latin typeface="Arial"/>
                <a:cs typeface="Arial"/>
              </a:rPr>
              <a:t>因</a:t>
            </a:r>
            <a:r>
              <a:rPr lang="zh-CN" altLang="en-US" sz="2800" b="1" dirty="0">
                <a:solidFill>
                  <a:srgbClr val="FFFFFF"/>
                </a:solidFill>
                <a:effectLst>
                  <a:glow rad="292100">
                    <a:srgbClr val="000000">
                      <a:alpha val="96000"/>
                    </a:srgbClr>
                  </a:glow>
                </a:effectLst>
                <a:latin typeface="Arial"/>
                <a:cs typeface="Arial"/>
              </a:rPr>
              <a:t>为他们的罪恶极大。</a:t>
            </a:r>
            <a:r>
              <a:rPr lang="en-US" sz="2800" b="1" dirty="0" smtClean="0">
                <a:solidFill>
                  <a:srgbClr val="FFFFFF"/>
                </a:solidFill>
                <a:effectLst>
                  <a:glow rad="292100">
                    <a:srgbClr val="000000">
                      <a:alpha val="96000"/>
                    </a:srgbClr>
                  </a:glow>
                </a:effectLst>
                <a:latin typeface="Arial"/>
                <a:cs typeface="Arial"/>
              </a:rPr>
              <a:t>” </a:t>
            </a:r>
            <a:endParaRPr lang="en-US" sz="2800" b="1" dirty="0">
              <a:solidFill>
                <a:srgbClr val="FFFFFF"/>
              </a:solidFill>
              <a:effectLst>
                <a:glow rad="292100">
                  <a:srgbClr val="000000">
                    <a:alpha val="96000"/>
                  </a:srgbClr>
                </a:glow>
              </a:effectLst>
              <a:latin typeface="Arial"/>
              <a:cs typeface="Arial"/>
            </a:endParaRPr>
          </a:p>
        </p:txBody>
      </p:sp>
    </p:spTree>
    <p:extLst>
      <p:ext uri="{BB962C8B-B14F-4D97-AF65-F5344CB8AC3E}">
        <p14:creationId xmlns:p14="http://schemas.microsoft.com/office/powerpoint/2010/main" val="2739567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sheep"/>
          <p:cNvPicPr>
            <a:picLocks noGrp="1" noChangeAspect="1" noChangeArrowheads="1"/>
          </p:cNvPicPr>
          <p:nvPr>
            <p:ph sz="half" idx="2"/>
          </p:nvPr>
        </p:nvPicPr>
        <p:blipFill>
          <a:blip r:embed="rId3" cstate="screen">
            <a:lum bright="12000"/>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6387" name="Rectangle 3"/>
          <p:cNvSpPr>
            <a:spLocks noGrp="1" noChangeArrowheads="1"/>
          </p:cNvSpPr>
          <p:nvPr>
            <p:ph type="body" sz="half" idx="1"/>
          </p:nvPr>
        </p:nvSpPr>
        <p:spPr>
          <a:xfrm>
            <a:off x="1371600" y="1981200"/>
            <a:ext cx="6248400" cy="4419600"/>
          </a:xfrm>
          <a:solidFill>
            <a:schemeClr val="bg1">
              <a:alpha val="50000"/>
            </a:schemeClr>
          </a:solidFill>
        </p:spPr>
        <p:txBody>
          <a:bodyPr/>
          <a:lstStyle/>
          <a:p>
            <a:pPr eaLnBrk="1" hangingPunct="1">
              <a:lnSpc>
                <a:spcPct val="125000"/>
              </a:lnSpc>
            </a:pPr>
            <a:r>
              <a:rPr lang="zh-CN" altLang="en-US" sz="2400" b="1" dirty="0" smtClean="0">
                <a:latin typeface="Arial" pitchFamily="34" charset="0"/>
                <a:ea typeface="SimSun" pitchFamily="2" charset="-122"/>
              </a:rPr>
              <a:t>什么是农村生活</a:t>
            </a:r>
            <a:r>
              <a:rPr lang="en-US" altLang="ja-JP" sz="2400" b="1" dirty="0" smtClean="0">
                <a:latin typeface="Arial" pitchFamily="34" charset="0"/>
              </a:rPr>
              <a:t>?</a:t>
            </a:r>
          </a:p>
          <a:p>
            <a:pPr eaLnBrk="1" hangingPunct="1">
              <a:lnSpc>
                <a:spcPct val="125000"/>
              </a:lnSpc>
            </a:pPr>
            <a:r>
              <a:rPr lang="zh-CN" altLang="en-US" sz="2400" b="1" dirty="0" smtClean="0">
                <a:latin typeface="Arial" pitchFamily="34" charset="0"/>
                <a:ea typeface="SimSun" pitchFamily="2" charset="-122"/>
              </a:rPr>
              <a:t>地理位置及其影响</a:t>
            </a:r>
          </a:p>
          <a:p>
            <a:pPr eaLnBrk="1" hangingPunct="1">
              <a:lnSpc>
                <a:spcPct val="125000"/>
              </a:lnSpc>
            </a:pPr>
            <a:r>
              <a:rPr lang="zh-CN" altLang="en-US" sz="2400" b="1" dirty="0" smtClean="0">
                <a:latin typeface="Arial" pitchFamily="34" charset="0"/>
                <a:ea typeface="SimSun" pitchFamily="2" charset="-122"/>
              </a:rPr>
              <a:t>工作</a:t>
            </a:r>
          </a:p>
          <a:p>
            <a:pPr eaLnBrk="1" hangingPunct="1">
              <a:lnSpc>
                <a:spcPct val="125000"/>
              </a:lnSpc>
            </a:pPr>
            <a:r>
              <a:rPr lang="zh-CN" altLang="en-US" sz="2400" b="1" dirty="0" smtClean="0">
                <a:latin typeface="Arial" pitchFamily="34" charset="0"/>
                <a:ea typeface="SimSun" pitchFamily="2" charset="-122"/>
              </a:rPr>
              <a:t>居</a:t>
            </a:r>
            <a:r>
              <a:rPr lang="zh-CN" altLang="en-US" sz="2400" b="1" dirty="0" smtClean="0">
                <a:latin typeface="Arial" pitchFamily="34" charset="0"/>
                <a:ea typeface="SimSun" pitchFamily="2" charset="-122"/>
              </a:rPr>
              <a:t>住</a:t>
            </a:r>
            <a:endParaRPr lang="en-US" altLang="zh-CN" sz="2400" b="1" dirty="0" smtClean="0">
              <a:latin typeface="Arial" pitchFamily="34" charset="0"/>
              <a:ea typeface="SimSun" pitchFamily="2" charset="-122"/>
            </a:endParaRPr>
          </a:p>
          <a:p>
            <a:pPr eaLnBrk="1" hangingPunct="1">
              <a:lnSpc>
                <a:spcPct val="125000"/>
              </a:lnSpc>
            </a:pPr>
            <a:r>
              <a:rPr lang="zh-CN" altLang="en-US" sz="2400" b="1" dirty="0" smtClean="0">
                <a:latin typeface="Arial" pitchFamily="34" charset="0"/>
                <a:ea typeface="SimSun" pitchFamily="2" charset="-122"/>
              </a:rPr>
              <a:t>家</a:t>
            </a:r>
            <a:r>
              <a:rPr lang="zh-CN" altLang="en-US" sz="2400" b="1" dirty="0">
                <a:latin typeface="Arial" pitchFamily="34" charset="0"/>
                <a:ea typeface="SimSun" pitchFamily="2" charset="-122"/>
              </a:rPr>
              <a:t>庭生活</a:t>
            </a:r>
          </a:p>
          <a:p>
            <a:pPr eaLnBrk="1" hangingPunct="1">
              <a:lnSpc>
                <a:spcPct val="125000"/>
              </a:lnSpc>
            </a:pPr>
            <a:r>
              <a:rPr lang="zh-CN" altLang="en-US" sz="2400" b="1" dirty="0">
                <a:latin typeface="Arial" pitchFamily="34" charset="0"/>
                <a:ea typeface="SimSun" pitchFamily="2" charset="-122"/>
              </a:rPr>
              <a:t>待客接物</a:t>
            </a:r>
          </a:p>
          <a:p>
            <a:pPr eaLnBrk="1" hangingPunct="1">
              <a:lnSpc>
                <a:spcPct val="125000"/>
              </a:lnSpc>
            </a:pPr>
            <a:r>
              <a:rPr lang="zh-CN" altLang="en-US" sz="2400" b="1" dirty="0">
                <a:latin typeface="Arial" pitchFamily="34" charset="0"/>
                <a:ea typeface="SimSun" pitchFamily="2" charset="-122"/>
              </a:rPr>
              <a:t>交通旅行</a:t>
            </a:r>
          </a:p>
          <a:p>
            <a:pPr eaLnBrk="1" hangingPunct="1">
              <a:lnSpc>
                <a:spcPct val="125000"/>
              </a:lnSpc>
            </a:pPr>
            <a:r>
              <a:rPr lang="zh-CN" altLang="en-US" sz="2400" b="1" dirty="0">
                <a:latin typeface="Arial" pitchFamily="34" charset="0"/>
                <a:ea typeface="SimSun" pitchFamily="2" charset="-122"/>
              </a:rPr>
              <a:t>应用</a:t>
            </a:r>
          </a:p>
          <a:p>
            <a:pPr eaLnBrk="1" hangingPunct="1">
              <a:lnSpc>
                <a:spcPct val="125000"/>
              </a:lnSpc>
            </a:pPr>
            <a:endParaRPr lang="zh-CN" altLang="en-US" sz="2400" b="1" dirty="0" smtClean="0">
              <a:latin typeface="Arial" pitchFamily="34" charset="0"/>
              <a:ea typeface="SimSun" pitchFamily="2" charset="-122"/>
            </a:endParaRPr>
          </a:p>
          <a:p>
            <a:pPr eaLnBrk="1" hangingPunct="1">
              <a:lnSpc>
                <a:spcPct val="125000"/>
              </a:lnSpc>
            </a:pPr>
            <a:endParaRPr lang="en-US" altLang="zh-CN" sz="2400" b="1" dirty="0" smtClean="0">
              <a:ea typeface="SimSun" pitchFamily="2" charset="-122"/>
            </a:endParaRPr>
          </a:p>
        </p:txBody>
      </p:sp>
      <p:sp>
        <p:nvSpPr>
          <p:cNvPr id="16386" name="Rectangle 2"/>
          <p:cNvSpPr>
            <a:spLocks noGrp="1" noChangeArrowheads="1"/>
          </p:cNvSpPr>
          <p:nvPr>
            <p:ph type="title"/>
          </p:nvPr>
        </p:nvSpPr>
        <p:spPr>
          <a:solidFill>
            <a:schemeClr val="bg1">
              <a:alpha val="50000"/>
            </a:schemeClr>
          </a:solidFill>
        </p:spPr>
        <p:txBody>
          <a:bodyPr/>
          <a:lstStyle/>
          <a:p>
            <a:pPr eaLnBrk="1" hangingPunct="1">
              <a:defRPr/>
            </a:pPr>
            <a:r>
              <a:rPr lang="zh-CN" altLang="en-US" b="1" smtClean="0">
                <a:ea typeface="SimSun" charset="0"/>
                <a:cs typeface="SimSun" charset="0"/>
              </a:rPr>
              <a:t>演示纲要</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ssolve">
                                      <p:cBhvr>
                                        <p:cTn id="7" dur="500"/>
                                        <p:tgtEl>
                                          <p:spTgt spid="1638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387">
                                            <p:bg/>
                                          </p:spTgt>
                                        </p:tgtEl>
                                        <p:attrNameLst>
                                          <p:attrName>style.visibility</p:attrName>
                                        </p:attrNameLst>
                                      </p:cBhvr>
                                      <p:to>
                                        <p:strVal val="visible"/>
                                      </p:to>
                                    </p:set>
                                    <p:animEffect transition="in" filter="dissolve">
                                      <p:cBhvr>
                                        <p:cTn id="10" dur="500"/>
                                        <p:tgtEl>
                                          <p:spTgt spid="16387">
                                            <p:bg/>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387">
                                            <p:txEl>
                                              <p:pRg st="0" end="0"/>
                                            </p:txEl>
                                          </p:spTgt>
                                        </p:tgtEl>
                                        <p:attrNameLst>
                                          <p:attrName>style.visibility</p:attrName>
                                        </p:attrNameLst>
                                      </p:cBhvr>
                                      <p:to>
                                        <p:strVal val="visible"/>
                                      </p:to>
                                    </p:set>
                                    <p:animEffect transition="in" filter="dissolve">
                                      <p:cBhvr>
                                        <p:cTn id="13" dur="500"/>
                                        <p:tgtEl>
                                          <p:spTgt spid="1638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6387">
                                            <p:txEl>
                                              <p:pRg st="1" end="1"/>
                                            </p:txEl>
                                          </p:spTgt>
                                        </p:tgtEl>
                                        <p:attrNameLst>
                                          <p:attrName>style.visibility</p:attrName>
                                        </p:attrNameLst>
                                      </p:cBhvr>
                                      <p:to>
                                        <p:strVal val="visible"/>
                                      </p:to>
                                    </p:set>
                                    <p:animEffect transition="in" filter="dissolve">
                                      <p:cBhvr>
                                        <p:cTn id="18" dur="500"/>
                                        <p:tgtEl>
                                          <p:spTgt spid="16387">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387">
                                            <p:txEl>
                                              <p:pRg st="2" end="2"/>
                                            </p:txEl>
                                          </p:spTgt>
                                        </p:tgtEl>
                                        <p:attrNameLst>
                                          <p:attrName>style.visibility</p:attrName>
                                        </p:attrNameLst>
                                      </p:cBhvr>
                                      <p:to>
                                        <p:strVal val="visible"/>
                                      </p:to>
                                    </p:set>
                                    <p:animEffect transition="in" filter="dissolve">
                                      <p:cBhvr>
                                        <p:cTn id="21" dur="500"/>
                                        <p:tgtEl>
                                          <p:spTgt spid="16387">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387">
                                            <p:txEl>
                                              <p:pRg st="3" end="3"/>
                                            </p:txEl>
                                          </p:spTgt>
                                        </p:tgtEl>
                                        <p:attrNameLst>
                                          <p:attrName>style.visibility</p:attrName>
                                        </p:attrNameLst>
                                      </p:cBhvr>
                                      <p:to>
                                        <p:strVal val="visible"/>
                                      </p:to>
                                    </p:set>
                                    <p:animEffect transition="in" filter="dissolve">
                                      <p:cBhvr>
                                        <p:cTn id="24" dur="500"/>
                                        <p:tgtEl>
                                          <p:spTgt spid="16387">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dissolve">
                                      <p:cBhvr>
                                        <p:cTn id="27" dur="500"/>
                                        <p:tgtEl>
                                          <p:spTgt spid="16387">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387">
                                            <p:txEl>
                                              <p:pRg st="5" end="5"/>
                                            </p:txEl>
                                          </p:spTgt>
                                        </p:tgtEl>
                                        <p:attrNameLst>
                                          <p:attrName>style.visibility</p:attrName>
                                        </p:attrNameLst>
                                      </p:cBhvr>
                                      <p:to>
                                        <p:strVal val="visible"/>
                                      </p:to>
                                    </p:set>
                                    <p:animEffect transition="in" filter="dissolve">
                                      <p:cBhvr>
                                        <p:cTn id="30" dur="500"/>
                                        <p:tgtEl>
                                          <p:spTgt spid="16387">
                                            <p:txEl>
                                              <p:pRg st="5" end="5"/>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6387">
                                            <p:txEl>
                                              <p:pRg st="6" end="6"/>
                                            </p:txEl>
                                          </p:spTgt>
                                        </p:tgtEl>
                                        <p:attrNameLst>
                                          <p:attrName>style.visibility</p:attrName>
                                        </p:attrNameLst>
                                      </p:cBhvr>
                                      <p:to>
                                        <p:strVal val="visible"/>
                                      </p:to>
                                    </p:set>
                                    <p:animEffect transition="in" filter="dissolve">
                                      <p:cBhvr>
                                        <p:cTn id="33" dur="500"/>
                                        <p:tgtEl>
                                          <p:spTgt spid="16387">
                                            <p:txEl>
                                              <p:pRg st="6" end="6"/>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6387">
                                            <p:txEl>
                                              <p:pRg st="7" end="7"/>
                                            </p:txEl>
                                          </p:spTgt>
                                        </p:tgtEl>
                                        <p:attrNameLst>
                                          <p:attrName>style.visibility</p:attrName>
                                        </p:attrNameLst>
                                      </p:cBhvr>
                                      <p:to>
                                        <p:strVal val="visible"/>
                                      </p:to>
                                    </p:set>
                                    <p:animEffect transition="in" filter="dissolve">
                                      <p:cBhvr>
                                        <p:cTn id="36" dur="500"/>
                                        <p:tgtEl>
                                          <p:spTgt spid="16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P spid="1638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b="1" smtClean="0">
                <a:ea typeface="SimSun" charset="0"/>
                <a:cs typeface="SimSun" charset="0"/>
              </a:rPr>
              <a:t>农业</a:t>
            </a:r>
            <a:endParaRPr lang="en-US" b="1" smtClean="0">
              <a:ea typeface="SimSun" charset="0"/>
              <a:cs typeface="SimSun" charset="0"/>
            </a:endParaRPr>
          </a:p>
        </p:txBody>
      </p:sp>
      <p:sp>
        <p:nvSpPr>
          <p:cNvPr id="53251"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53252" name="Text Box 4"/>
          <p:cNvSpPr txBox="1">
            <a:spLocks noChangeArrowheads="1"/>
          </p:cNvSpPr>
          <p:nvPr/>
        </p:nvSpPr>
        <p:spPr bwMode="auto">
          <a:xfrm>
            <a:off x="609600" y="2514600"/>
            <a:ext cx="30480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3200">
                <a:solidFill>
                  <a:schemeClr val="bg1"/>
                </a:solidFill>
                <a:latin typeface="Arial" pitchFamily="34" charset="0"/>
              </a:rPr>
              <a:t> </a:t>
            </a:r>
            <a:r>
              <a:rPr lang="zh-CN" altLang="en-US" sz="3200">
                <a:solidFill>
                  <a:schemeClr val="bg1"/>
                </a:solidFill>
                <a:latin typeface="Arial" pitchFamily="34" charset="0"/>
                <a:ea typeface="SimSun" pitchFamily="2" charset="-122"/>
              </a:rPr>
              <a:t>最重要的两种谷物</a:t>
            </a:r>
            <a:r>
              <a:rPr lang="en-US" altLang="ja-JP" sz="3200">
                <a:solidFill>
                  <a:schemeClr val="bg1"/>
                </a:solidFill>
                <a:latin typeface="Arial" pitchFamily="34" charset="0"/>
              </a:rPr>
              <a:t>:</a:t>
            </a:r>
          </a:p>
          <a:p>
            <a:pPr lvl="1" eaLnBrk="1" hangingPunct="1">
              <a:spcBef>
                <a:spcPct val="50000"/>
              </a:spcBef>
              <a:buFontTx/>
              <a:buChar char="–"/>
            </a:pPr>
            <a:r>
              <a:rPr lang="zh-CN" altLang="en-US" sz="3200">
                <a:solidFill>
                  <a:schemeClr val="bg1"/>
                </a:solidFill>
                <a:ea typeface="SimSun" pitchFamily="2" charset="-122"/>
              </a:rPr>
              <a:t>小麦</a:t>
            </a:r>
            <a:endParaRPr lang="en-US" altLang="en-US" sz="3200">
              <a:solidFill>
                <a:schemeClr val="bg1"/>
              </a:solidFill>
              <a:latin typeface="Arial" pitchFamily="34" charset="0"/>
            </a:endParaRPr>
          </a:p>
        </p:txBody>
      </p:sp>
      <p:pic>
        <p:nvPicPr>
          <p:cNvPr id="53253" name="Picture 5" descr="Whea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1600200"/>
            <a:ext cx="2743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Barley"/>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81600" y="4114800"/>
            <a:ext cx="2819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Line 7"/>
          <p:cNvSpPr>
            <a:spLocks noChangeShapeType="1"/>
          </p:cNvSpPr>
          <p:nvPr/>
        </p:nvSpPr>
        <p:spPr bwMode="auto">
          <a:xfrm flipV="1">
            <a:off x="2895600" y="3352800"/>
            <a:ext cx="1905000" cy="990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3256" name="Line 8"/>
          <p:cNvSpPr>
            <a:spLocks noChangeShapeType="1"/>
          </p:cNvSpPr>
          <p:nvPr/>
        </p:nvSpPr>
        <p:spPr bwMode="auto">
          <a:xfrm>
            <a:off x="2895600" y="5486400"/>
            <a:ext cx="1981200" cy="457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3257" name="Text Box 9"/>
          <p:cNvSpPr txBox="1">
            <a:spLocks noChangeArrowheads="1"/>
          </p:cNvSpPr>
          <p:nvPr/>
        </p:nvSpPr>
        <p:spPr bwMode="auto">
          <a:xfrm>
            <a:off x="609600" y="5105400"/>
            <a:ext cx="304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spcBef>
                <a:spcPct val="50000"/>
              </a:spcBef>
              <a:buFontTx/>
              <a:buChar char="–"/>
            </a:pPr>
            <a:r>
              <a:rPr lang="zh-CN" altLang="en-US" sz="3200">
                <a:solidFill>
                  <a:schemeClr val="bg1"/>
                </a:solidFill>
                <a:ea typeface="SimSun" pitchFamily="2" charset="-122"/>
              </a:rPr>
              <a:t>大麦</a:t>
            </a:r>
            <a:endParaRPr lang="en-US" altLang="en-US" sz="3200">
              <a:solidFill>
                <a:schemeClr val="bg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0-#ppt_w/2"/>
                                          </p:val>
                                        </p:tav>
                                        <p:tav tm="100000">
                                          <p:val>
                                            <p:strVal val="#ppt_x"/>
                                          </p:val>
                                        </p:tav>
                                      </p:tavLst>
                                    </p:anim>
                                    <p:anim calcmode="lin" valueType="num">
                                      <p:cBhvr additive="base">
                                        <p:cTn id="8" dur="5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3255"/>
                                        </p:tgtEl>
                                        <p:attrNameLst>
                                          <p:attrName>style.visibility</p:attrName>
                                        </p:attrNameLst>
                                      </p:cBhvr>
                                      <p:to>
                                        <p:strVal val="visible"/>
                                      </p:to>
                                    </p:set>
                                    <p:anim calcmode="lin" valueType="num">
                                      <p:cBhvr additive="base">
                                        <p:cTn id="13" dur="500" fill="hold"/>
                                        <p:tgtEl>
                                          <p:spTgt spid="53255"/>
                                        </p:tgtEl>
                                        <p:attrNameLst>
                                          <p:attrName>ppt_x</p:attrName>
                                        </p:attrNameLst>
                                      </p:cBhvr>
                                      <p:tavLst>
                                        <p:tav tm="0">
                                          <p:val>
                                            <p:strVal val="0-#ppt_w/2"/>
                                          </p:val>
                                        </p:tav>
                                        <p:tav tm="100000">
                                          <p:val>
                                            <p:strVal val="#ppt_x"/>
                                          </p:val>
                                        </p:tav>
                                      </p:tavLst>
                                    </p:anim>
                                    <p:anim calcmode="lin" valueType="num">
                                      <p:cBhvr additive="base">
                                        <p:cTn id="14" dur="500" fill="hold"/>
                                        <p:tgtEl>
                                          <p:spTgt spid="532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3253"/>
                                        </p:tgtEl>
                                        <p:attrNameLst>
                                          <p:attrName>style.visibility</p:attrName>
                                        </p:attrNameLst>
                                      </p:cBhvr>
                                      <p:to>
                                        <p:strVal val="visible"/>
                                      </p:to>
                                    </p:set>
                                    <p:anim calcmode="lin" valueType="num">
                                      <p:cBhvr additive="base">
                                        <p:cTn id="19" dur="500" fill="hold"/>
                                        <p:tgtEl>
                                          <p:spTgt spid="53253"/>
                                        </p:tgtEl>
                                        <p:attrNameLst>
                                          <p:attrName>ppt_x</p:attrName>
                                        </p:attrNameLst>
                                      </p:cBhvr>
                                      <p:tavLst>
                                        <p:tav tm="0">
                                          <p:val>
                                            <p:strVal val="0-#ppt_w/2"/>
                                          </p:val>
                                        </p:tav>
                                        <p:tav tm="100000">
                                          <p:val>
                                            <p:strVal val="#ppt_x"/>
                                          </p:val>
                                        </p:tav>
                                      </p:tavLst>
                                    </p:anim>
                                    <p:anim calcmode="lin" valueType="num">
                                      <p:cBhvr additive="base">
                                        <p:cTn id="20" dur="500" fill="hold"/>
                                        <p:tgtEl>
                                          <p:spTgt spid="5325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257"/>
                                        </p:tgtEl>
                                        <p:attrNameLst>
                                          <p:attrName>style.visibility</p:attrName>
                                        </p:attrNameLst>
                                      </p:cBhvr>
                                      <p:to>
                                        <p:strVal val="visible"/>
                                      </p:to>
                                    </p:set>
                                    <p:anim calcmode="lin" valueType="num">
                                      <p:cBhvr additive="base">
                                        <p:cTn id="25" dur="500" fill="hold"/>
                                        <p:tgtEl>
                                          <p:spTgt spid="53257"/>
                                        </p:tgtEl>
                                        <p:attrNameLst>
                                          <p:attrName>ppt_x</p:attrName>
                                        </p:attrNameLst>
                                      </p:cBhvr>
                                      <p:tavLst>
                                        <p:tav tm="0">
                                          <p:val>
                                            <p:strVal val="0-#ppt_w/2"/>
                                          </p:val>
                                        </p:tav>
                                        <p:tav tm="100000">
                                          <p:val>
                                            <p:strVal val="#ppt_x"/>
                                          </p:val>
                                        </p:tav>
                                      </p:tavLst>
                                    </p:anim>
                                    <p:anim calcmode="lin" valueType="num">
                                      <p:cBhvr additive="base">
                                        <p:cTn id="26" dur="500" fill="hold"/>
                                        <p:tgtEl>
                                          <p:spTgt spid="5325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3256"/>
                                        </p:tgtEl>
                                        <p:attrNameLst>
                                          <p:attrName>style.visibility</p:attrName>
                                        </p:attrNameLst>
                                      </p:cBhvr>
                                      <p:to>
                                        <p:strVal val="visible"/>
                                      </p:to>
                                    </p:set>
                                    <p:anim calcmode="lin" valueType="num">
                                      <p:cBhvr additive="base">
                                        <p:cTn id="31" dur="500" fill="hold"/>
                                        <p:tgtEl>
                                          <p:spTgt spid="53256"/>
                                        </p:tgtEl>
                                        <p:attrNameLst>
                                          <p:attrName>ppt_x</p:attrName>
                                        </p:attrNameLst>
                                      </p:cBhvr>
                                      <p:tavLst>
                                        <p:tav tm="0">
                                          <p:val>
                                            <p:strVal val="0-#ppt_w/2"/>
                                          </p:val>
                                        </p:tav>
                                        <p:tav tm="100000">
                                          <p:val>
                                            <p:strVal val="#ppt_x"/>
                                          </p:val>
                                        </p:tav>
                                      </p:tavLst>
                                    </p:anim>
                                    <p:anim calcmode="lin" valueType="num">
                                      <p:cBhvr additive="base">
                                        <p:cTn id="32" dur="500" fill="hold"/>
                                        <p:tgtEl>
                                          <p:spTgt spid="5325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53254"/>
                                        </p:tgtEl>
                                        <p:attrNameLst>
                                          <p:attrName>style.visibility</p:attrName>
                                        </p:attrNameLst>
                                      </p:cBhvr>
                                      <p:to>
                                        <p:strVal val="visible"/>
                                      </p:to>
                                    </p:set>
                                    <p:anim calcmode="lin" valueType="num">
                                      <p:cBhvr additive="base">
                                        <p:cTn id="37" dur="500" fill="hold"/>
                                        <p:tgtEl>
                                          <p:spTgt spid="53254"/>
                                        </p:tgtEl>
                                        <p:attrNameLst>
                                          <p:attrName>ppt_x</p:attrName>
                                        </p:attrNameLst>
                                      </p:cBhvr>
                                      <p:tavLst>
                                        <p:tav tm="0">
                                          <p:val>
                                            <p:strVal val="0-#ppt_w/2"/>
                                          </p:val>
                                        </p:tav>
                                        <p:tav tm="100000">
                                          <p:val>
                                            <p:strVal val="#ppt_x"/>
                                          </p:val>
                                        </p:tav>
                                      </p:tavLst>
                                    </p:anim>
                                    <p:anim calcmode="lin" valueType="num">
                                      <p:cBhvr additive="base">
                                        <p:cTn id="38"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b="1" smtClean="0">
                <a:ea typeface="SimSun" pitchFamily="2" charset="-122"/>
              </a:rPr>
              <a:t>农业</a:t>
            </a:r>
            <a:endParaRPr lang="en-US" altLang="en-US" b="1" smtClean="0"/>
          </a:p>
        </p:txBody>
      </p:sp>
      <p:sp>
        <p:nvSpPr>
          <p:cNvPr id="54275"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solidFill>
                <a:schemeClr val="bg1"/>
              </a:solidFill>
            </a:endParaRPr>
          </a:p>
        </p:txBody>
      </p:sp>
      <p:graphicFrame>
        <p:nvGraphicFramePr>
          <p:cNvPr id="54304" name="Group 32"/>
          <p:cNvGraphicFramePr>
            <a:graphicFrameLocks noGrp="1"/>
          </p:cNvGraphicFramePr>
          <p:nvPr/>
        </p:nvGraphicFramePr>
        <p:xfrm>
          <a:off x="457200" y="2819400"/>
          <a:ext cx="8305800" cy="3246438"/>
        </p:xfrm>
        <a:graphic>
          <a:graphicData uri="http://schemas.openxmlformats.org/drawingml/2006/table">
            <a:tbl>
              <a:tblPr/>
              <a:tblGrid>
                <a:gridCol w="1409700"/>
                <a:gridCol w="1722438"/>
                <a:gridCol w="1958975"/>
                <a:gridCol w="3214687"/>
              </a:tblGrid>
              <a:tr h="625475">
                <a:tc>
                  <a:txBody>
                    <a:bodyPr/>
                    <a:lstStyle>
                      <a:lvl1pPr eaLnBrk="0" hangingPunct="0">
                        <a:spcBef>
                          <a:spcPct val="20000"/>
                        </a:spcBef>
                        <a:defRPr sz="2800">
                          <a:solidFill>
                            <a:schemeClr val="tx1"/>
                          </a:solidFill>
                          <a:latin typeface="Times New Roman" pitchFamily="18" charset="0"/>
                          <a:ea typeface="MS PGothic" pitchFamily="34" charset="-128"/>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0" i="0" u="none" strike="noStrike" cap="none" normalizeH="0" baseline="0" smtClean="0">
                          <a:ln>
                            <a:noFill/>
                          </a:ln>
                          <a:solidFill>
                            <a:schemeClr val="bg1"/>
                          </a:solidFill>
                          <a:effectLst/>
                          <a:latin typeface="Arial" pitchFamily="34" charset="0"/>
                          <a:ea typeface="SimSun" pitchFamily="2" charset="-122"/>
                        </a:rPr>
                        <a:t>秋</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ea typeface="MS PGothic" pitchFamily="34" charset="-128"/>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0" i="0" u="none" strike="noStrike" cap="none" normalizeH="0" baseline="0" smtClean="0">
                          <a:ln>
                            <a:noFill/>
                          </a:ln>
                          <a:solidFill>
                            <a:schemeClr val="bg1"/>
                          </a:solidFill>
                          <a:effectLst/>
                          <a:latin typeface="Arial" pitchFamily="34" charset="0"/>
                          <a:ea typeface="SimSun" pitchFamily="2" charset="-122"/>
                        </a:rPr>
                        <a:t>冬</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ea typeface="MS PGothic" pitchFamily="34" charset="-128"/>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0" i="0" u="none" strike="noStrike" cap="none" normalizeH="0" baseline="0" smtClean="0">
                          <a:ln>
                            <a:noFill/>
                          </a:ln>
                          <a:solidFill>
                            <a:schemeClr val="bg1"/>
                          </a:solidFill>
                          <a:effectLst/>
                          <a:latin typeface="Arial" pitchFamily="34" charset="0"/>
                          <a:ea typeface="SimSun" pitchFamily="2" charset="-122"/>
                        </a:rPr>
                        <a:t>春</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ea typeface="MS PGothic" pitchFamily="34" charset="-128"/>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0" i="0" u="none" strike="noStrike" cap="none" normalizeH="0" baseline="0" smtClean="0">
                          <a:ln>
                            <a:noFill/>
                          </a:ln>
                          <a:solidFill>
                            <a:schemeClr val="bg1"/>
                          </a:solidFill>
                          <a:effectLst/>
                          <a:latin typeface="Arial" pitchFamily="34" charset="0"/>
                          <a:ea typeface="SimSun" pitchFamily="2" charset="-122"/>
                        </a:rPr>
                        <a:t>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00075">
                <a:tc gridSpan="4">
                  <a:txBody>
                    <a:bodyPr/>
                    <a:lstStyle>
                      <a:lvl1pPr eaLnBrk="0" hangingPunct="0">
                        <a:spcBef>
                          <a:spcPct val="20000"/>
                        </a:spcBef>
                        <a:defRPr sz="2800">
                          <a:solidFill>
                            <a:schemeClr val="tx1"/>
                          </a:solidFill>
                          <a:latin typeface="Times New Roman" pitchFamily="18" charset="0"/>
                          <a:ea typeface="MS PGothic" pitchFamily="34" charset="-128"/>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000" b="0" i="0" u="none" strike="noStrike" cap="none" normalizeH="0" baseline="0" smtClean="0">
                          <a:ln>
                            <a:noFill/>
                          </a:ln>
                          <a:solidFill>
                            <a:schemeClr val="bg1"/>
                          </a:solidFill>
                          <a:effectLst/>
                          <a:latin typeface="Arial" pitchFamily="34" charset="0"/>
                          <a:ea typeface="SimSun" pitchFamily="2" charset="-122"/>
                        </a:rPr>
                        <a:t>十月 十一月</a:t>
                      </a:r>
                      <a:r>
                        <a:rPr kumimoji="0" lang="en-US" altLang="ja-JP" sz="2000" b="0" i="0" u="none" strike="noStrike" cap="none" normalizeH="0" baseline="0" smtClean="0">
                          <a:ln>
                            <a:noFill/>
                          </a:ln>
                          <a:solidFill>
                            <a:schemeClr val="bg1"/>
                          </a:solidFill>
                          <a:effectLst/>
                          <a:latin typeface="Arial" pitchFamily="34" charset="0"/>
                          <a:ea typeface="MS PGothic" pitchFamily="34" charset="-128"/>
                        </a:rPr>
                        <a:t>  </a:t>
                      </a:r>
                      <a:r>
                        <a:rPr kumimoji="0" lang="zh-CN" altLang="en-US" sz="2000" b="0" i="0" u="none" strike="noStrike" cap="none" normalizeH="0" baseline="0" smtClean="0">
                          <a:ln>
                            <a:noFill/>
                          </a:ln>
                          <a:solidFill>
                            <a:schemeClr val="bg1"/>
                          </a:solidFill>
                          <a:effectLst/>
                          <a:latin typeface="Arial" pitchFamily="34" charset="0"/>
                          <a:ea typeface="SimSun" pitchFamily="2" charset="-122"/>
                        </a:rPr>
                        <a:t>十二月 一月</a:t>
                      </a:r>
                      <a:r>
                        <a:rPr kumimoji="0" lang="en-US" altLang="ja-JP" sz="2000" b="0" i="0" u="none" strike="noStrike" cap="none" normalizeH="0" baseline="0" smtClean="0">
                          <a:ln>
                            <a:noFill/>
                          </a:ln>
                          <a:solidFill>
                            <a:schemeClr val="bg1"/>
                          </a:solidFill>
                          <a:effectLst/>
                          <a:latin typeface="Arial" pitchFamily="34" charset="0"/>
                          <a:ea typeface="MS PGothic" pitchFamily="34" charset="-128"/>
                        </a:rPr>
                        <a:t> </a:t>
                      </a:r>
                      <a:r>
                        <a:rPr kumimoji="0" lang="zh-CN" altLang="en-US" sz="2000" b="0" i="0" u="none" strike="noStrike" cap="none" normalizeH="0" baseline="0" smtClean="0">
                          <a:ln>
                            <a:noFill/>
                          </a:ln>
                          <a:solidFill>
                            <a:schemeClr val="bg1"/>
                          </a:solidFill>
                          <a:effectLst/>
                          <a:latin typeface="Arial" pitchFamily="34" charset="0"/>
                          <a:ea typeface="SimSun" pitchFamily="2" charset="-122"/>
                        </a:rPr>
                        <a:t>二月 三月</a:t>
                      </a:r>
                      <a:r>
                        <a:rPr kumimoji="0" lang="en-US" altLang="ja-JP" sz="2000" b="0" i="0" u="none" strike="noStrike" cap="none" normalizeH="0" baseline="0" smtClean="0">
                          <a:ln>
                            <a:noFill/>
                          </a:ln>
                          <a:solidFill>
                            <a:schemeClr val="bg1"/>
                          </a:solidFill>
                          <a:effectLst/>
                          <a:latin typeface="Arial" pitchFamily="34" charset="0"/>
                          <a:ea typeface="MS PGothic" pitchFamily="34" charset="-128"/>
                        </a:rPr>
                        <a:t> </a:t>
                      </a:r>
                      <a:r>
                        <a:rPr kumimoji="0" lang="zh-CN" altLang="en-US" sz="2000" b="0" i="0" u="none" strike="noStrike" cap="none" normalizeH="0" baseline="0" smtClean="0">
                          <a:ln>
                            <a:noFill/>
                          </a:ln>
                          <a:solidFill>
                            <a:schemeClr val="bg1"/>
                          </a:solidFill>
                          <a:effectLst/>
                          <a:latin typeface="Arial" pitchFamily="34" charset="0"/>
                          <a:ea typeface="SimSun" pitchFamily="2" charset="-122"/>
                        </a:rPr>
                        <a:t>四月  五月</a:t>
                      </a:r>
                      <a:r>
                        <a:rPr kumimoji="0" lang="en-US" altLang="ja-JP" sz="2000" b="0" i="0" u="none" strike="noStrike" cap="none" normalizeH="0" baseline="0" smtClean="0">
                          <a:ln>
                            <a:noFill/>
                          </a:ln>
                          <a:solidFill>
                            <a:schemeClr val="bg1"/>
                          </a:solidFill>
                          <a:effectLst/>
                          <a:latin typeface="Arial" pitchFamily="34" charset="0"/>
                          <a:ea typeface="MS PGothic" pitchFamily="34" charset="-128"/>
                        </a:rPr>
                        <a:t>  </a:t>
                      </a:r>
                      <a:r>
                        <a:rPr kumimoji="0" lang="zh-CN" altLang="en-US" sz="2000" b="0" i="0" u="none" strike="noStrike" cap="none" normalizeH="0" baseline="0" smtClean="0">
                          <a:ln>
                            <a:noFill/>
                          </a:ln>
                          <a:solidFill>
                            <a:schemeClr val="bg1"/>
                          </a:solidFill>
                          <a:effectLst/>
                          <a:latin typeface="Arial" pitchFamily="34" charset="0"/>
                          <a:ea typeface="SimSun" pitchFamily="2" charset="-122"/>
                        </a:rPr>
                        <a:t>六月 七月 </a:t>
                      </a:r>
                      <a:r>
                        <a:rPr kumimoji="0" lang="en-US" altLang="ja-JP" sz="2000" b="0" i="0" u="none" strike="noStrike" cap="none" normalizeH="0" baseline="0" smtClean="0">
                          <a:ln>
                            <a:noFill/>
                          </a:ln>
                          <a:solidFill>
                            <a:schemeClr val="bg1"/>
                          </a:solidFill>
                          <a:effectLst/>
                          <a:latin typeface="Arial" pitchFamily="34" charset="0"/>
                          <a:ea typeface="MS PGothic" pitchFamily="34" charset="-128"/>
                        </a:rPr>
                        <a:t> </a:t>
                      </a:r>
                      <a:r>
                        <a:rPr kumimoji="0" lang="zh-CN" altLang="en-US" sz="2000" b="0" i="0" u="none" strike="noStrike" cap="none" normalizeH="0" baseline="0" smtClean="0">
                          <a:ln>
                            <a:noFill/>
                          </a:ln>
                          <a:solidFill>
                            <a:schemeClr val="bg1"/>
                          </a:solidFill>
                          <a:effectLst/>
                          <a:latin typeface="Arial" pitchFamily="34" charset="0"/>
                          <a:ea typeface="SimSun" pitchFamily="2" charset="-122"/>
                        </a:rPr>
                        <a:t>八月   九月</a:t>
                      </a:r>
                      <a:endParaRPr kumimoji="0" lang="en-US" altLang="en-US" sz="2000" b="0" i="0" u="none" strike="noStrike" cap="none" normalizeH="0" baseline="0" smtClean="0">
                        <a:ln>
                          <a:noFill/>
                        </a:ln>
                        <a:solidFill>
                          <a:schemeClr val="bg1"/>
                        </a:solidFill>
                        <a:effectLst/>
                        <a:latin typeface="Arial" pitchFamily="34" charset="0"/>
                        <a:ea typeface="SimSun"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r>
              <a:tr h="1060450">
                <a:tc gridSpan="4">
                  <a:txBody>
                    <a:bodyPr/>
                    <a:lstStyle>
                      <a:lvl1pPr eaLnBrk="0" hangingPunct="0">
                        <a:spcBef>
                          <a:spcPct val="20000"/>
                        </a:spcBef>
                        <a:defRPr sz="2800">
                          <a:solidFill>
                            <a:schemeClr val="tx1"/>
                          </a:solidFill>
                          <a:latin typeface="Times New Roman" pitchFamily="18" charset="0"/>
                          <a:ea typeface="MS PGothic" pitchFamily="34" charset="-128"/>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bg1"/>
                        </a:solidFill>
                        <a:effectLst/>
                        <a:latin typeface="Arial"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r>
              <a:tr h="960438">
                <a:tc gridSpan="4">
                  <a:txBody>
                    <a:bodyPr/>
                    <a:lstStyle>
                      <a:lvl1pPr eaLnBrk="0" hangingPunct="0">
                        <a:spcBef>
                          <a:spcPct val="20000"/>
                        </a:spcBef>
                        <a:defRPr sz="2800">
                          <a:solidFill>
                            <a:schemeClr val="tx1"/>
                          </a:solidFill>
                          <a:latin typeface="Times New Roman" pitchFamily="18" charset="0"/>
                          <a:ea typeface="MS PGothic" pitchFamily="34" charset="-128"/>
                        </a:defRPr>
                      </a:lvl1pPr>
                      <a:lvl2pPr marL="742950" indent="-285750" eaLnBrk="0" hangingPunct="0">
                        <a:spcBef>
                          <a:spcPct val="20000"/>
                        </a:spcBef>
                        <a:defRPr sz="24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defRPr sz="20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defRPr>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ea typeface="Times New Roman" pitchFamily="18" charset="0"/>
                          <a:cs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bg1"/>
                        </a:solidFill>
                        <a:effectLst/>
                        <a:latin typeface="Arial"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r>
            </a:tbl>
          </a:graphicData>
        </a:graphic>
      </p:graphicFrame>
      <p:sp>
        <p:nvSpPr>
          <p:cNvPr id="54295" name="Line 23"/>
          <p:cNvSpPr>
            <a:spLocks noChangeShapeType="1"/>
          </p:cNvSpPr>
          <p:nvPr/>
        </p:nvSpPr>
        <p:spPr bwMode="auto">
          <a:xfrm flipH="1">
            <a:off x="1219200" y="3962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4296" name="Line 24"/>
          <p:cNvSpPr>
            <a:spLocks noChangeShapeType="1"/>
          </p:cNvSpPr>
          <p:nvPr/>
        </p:nvSpPr>
        <p:spPr bwMode="auto">
          <a:xfrm flipH="1">
            <a:off x="1143000" y="4267200"/>
            <a:ext cx="3810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4297" name="Line 25"/>
          <p:cNvSpPr>
            <a:spLocks noChangeShapeType="1"/>
          </p:cNvSpPr>
          <p:nvPr/>
        </p:nvSpPr>
        <p:spPr bwMode="auto">
          <a:xfrm flipH="1">
            <a:off x="4267200" y="4267200"/>
            <a:ext cx="3810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4298" name="Line 26"/>
          <p:cNvSpPr>
            <a:spLocks noChangeShapeType="1"/>
          </p:cNvSpPr>
          <p:nvPr/>
        </p:nvSpPr>
        <p:spPr bwMode="auto">
          <a:xfrm>
            <a:off x="7162800" y="4267200"/>
            <a:ext cx="15240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4299" name="Line 27"/>
          <p:cNvSpPr>
            <a:spLocks noChangeShapeType="1"/>
          </p:cNvSpPr>
          <p:nvPr/>
        </p:nvSpPr>
        <p:spPr bwMode="auto">
          <a:xfrm>
            <a:off x="3048000" y="4267200"/>
            <a:ext cx="3810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4300" name="Line 28"/>
          <p:cNvSpPr>
            <a:spLocks noChangeShapeType="1"/>
          </p:cNvSpPr>
          <p:nvPr/>
        </p:nvSpPr>
        <p:spPr bwMode="auto">
          <a:xfrm>
            <a:off x="4495800" y="5334000"/>
            <a:ext cx="3810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4301" name="Line 29"/>
          <p:cNvSpPr>
            <a:spLocks noChangeShapeType="1"/>
          </p:cNvSpPr>
          <p:nvPr/>
        </p:nvSpPr>
        <p:spPr bwMode="auto">
          <a:xfrm flipH="1">
            <a:off x="3048000" y="5334000"/>
            <a:ext cx="3810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Times New Roman" charset="0"/>
              <a:ea typeface="ＭＳ Ｐゴシック" charset="0"/>
            </a:endParaRPr>
          </a:p>
        </p:txBody>
      </p:sp>
      <p:sp>
        <p:nvSpPr>
          <p:cNvPr id="54302" name="Text Box 30"/>
          <p:cNvSpPr txBox="1">
            <a:spLocks noChangeArrowheads="1"/>
          </p:cNvSpPr>
          <p:nvPr/>
        </p:nvSpPr>
        <p:spPr bwMode="auto">
          <a:xfrm>
            <a:off x="533400" y="1858963"/>
            <a:ext cx="8153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3200">
                <a:solidFill>
                  <a:schemeClr val="bg1"/>
                </a:solidFill>
                <a:latin typeface="Arial" charset="0"/>
                <a:ea typeface="ＭＳ Ｐゴシック" charset="0"/>
              </a:rPr>
              <a:t> </a:t>
            </a:r>
            <a:r>
              <a:rPr lang="zh-CN" altLang="en-US" sz="3200">
                <a:solidFill>
                  <a:schemeClr val="bg1"/>
                </a:solidFill>
                <a:latin typeface="Arial" charset="0"/>
                <a:ea typeface="SimSun" charset="0"/>
                <a:cs typeface="SimSun" charset="0"/>
              </a:rPr>
              <a:t>农历耕种季节</a:t>
            </a:r>
          </a:p>
        </p:txBody>
      </p:sp>
      <p:sp>
        <p:nvSpPr>
          <p:cNvPr id="54306" name="Text Box 34"/>
          <p:cNvSpPr txBox="1">
            <a:spLocks noChangeArrowheads="1"/>
          </p:cNvSpPr>
          <p:nvPr/>
        </p:nvSpPr>
        <p:spPr bwMode="auto">
          <a:xfrm>
            <a:off x="457200" y="4114800"/>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2000">
                <a:solidFill>
                  <a:schemeClr val="bg1"/>
                </a:solidFill>
                <a:latin typeface="Times New Roman" charset="0"/>
                <a:ea typeface="SimSun" charset="0"/>
                <a:cs typeface="SimSun" charset="0"/>
              </a:rPr>
              <a:t>早雨</a:t>
            </a:r>
          </a:p>
        </p:txBody>
      </p:sp>
      <p:sp>
        <p:nvSpPr>
          <p:cNvPr id="54307" name="Text Box 35"/>
          <p:cNvSpPr txBox="1">
            <a:spLocks noChangeArrowheads="1"/>
          </p:cNvSpPr>
          <p:nvPr/>
        </p:nvSpPr>
        <p:spPr bwMode="auto">
          <a:xfrm>
            <a:off x="1981200" y="4114800"/>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2000">
                <a:solidFill>
                  <a:schemeClr val="bg1"/>
                </a:solidFill>
                <a:latin typeface="Times New Roman" charset="0"/>
                <a:ea typeface="SimSun" charset="0"/>
                <a:cs typeface="SimSun" charset="0"/>
              </a:rPr>
              <a:t>湿季</a:t>
            </a:r>
          </a:p>
        </p:txBody>
      </p:sp>
      <p:sp>
        <p:nvSpPr>
          <p:cNvPr id="54308" name="Text Box 36"/>
          <p:cNvSpPr txBox="1">
            <a:spLocks noChangeArrowheads="1"/>
          </p:cNvSpPr>
          <p:nvPr/>
        </p:nvSpPr>
        <p:spPr bwMode="auto">
          <a:xfrm>
            <a:off x="5241925" y="6061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4309" name="Text Box 37"/>
          <p:cNvSpPr txBox="1">
            <a:spLocks noChangeArrowheads="1"/>
          </p:cNvSpPr>
          <p:nvPr/>
        </p:nvSpPr>
        <p:spPr bwMode="auto">
          <a:xfrm>
            <a:off x="5181600" y="4114800"/>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2000">
                <a:solidFill>
                  <a:schemeClr val="bg1"/>
                </a:solidFill>
                <a:latin typeface="Times New Roman" charset="0"/>
                <a:ea typeface="SimSun" charset="0"/>
                <a:cs typeface="SimSun" charset="0"/>
              </a:rPr>
              <a:t>夏天旱季</a:t>
            </a:r>
            <a:endParaRPr lang="en-US" sz="2000">
              <a:solidFill>
                <a:schemeClr val="bg1"/>
              </a:solidFill>
              <a:latin typeface="Times New Roman" charset="0"/>
              <a:ea typeface="SimSun" charset="0"/>
              <a:cs typeface="SimSun" charset="0"/>
            </a:endParaRPr>
          </a:p>
        </p:txBody>
      </p:sp>
      <p:sp>
        <p:nvSpPr>
          <p:cNvPr id="54310" name="Text Box 38"/>
          <p:cNvSpPr txBox="1">
            <a:spLocks noChangeArrowheads="1"/>
          </p:cNvSpPr>
          <p:nvPr/>
        </p:nvSpPr>
        <p:spPr bwMode="auto">
          <a:xfrm>
            <a:off x="3505200" y="4114800"/>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2000">
                <a:solidFill>
                  <a:schemeClr val="bg1"/>
                </a:solidFill>
                <a:latin typeface="Times New Roman" charset="0"/>
                <a:ea typeface="SimSun" charset="0"/>
                <a:cs typeface="SimSun" charset="0"/>
              </a:rPr>
              <a:t>晚雨</a:t>
            </a:r>
          </a:p>
        </p:txBody>
      </p:sp>
      <p:sp>
        <p:nvSpPr>
          <p:cNvPr id="54311" name="Text Box 39"/>
          <p:cNvSpPr txBox="1">
            <a:spLocks noChangeArrowheads="1"/>
          </p:cNvSpPr>
          <p:nvPr/>
        </p:nvSpPr>
        <p:spPr bwMode="auto">
          <a:xfrm>
            <a:off x="1295400" y="5181600"/>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2000">
                <a:solidFill>
                  <a:schemeClr val="bg1"/>
                </a:solidFill>
                <a:latin typeface="Times New Roman" charset="0"/>
                <a:ea typeface="SimSun" charset="0"/>
                <a:cs typeface="SimSun" charset="0"/>
              </a:rPr>
              <a:t>耕种</a:t>
            </a:r>
          </a:p>
        </p:txBody>
      </p:sp>
      <p:sp>
        <p:nvSpPr>
          <p:cNvPr id="54312" name="Text Box 40"/>
          <p:cNvSpPr txBox="1">
            <a:spLocks noChangeArrowheads="1"/>
          </p:cNvSpPr>
          <p:nvPr/>
        </p:nvSpPr>
        <p:spPr bwMode="auto">
          <a:xfrm>
            <a:off x="3581400" y="5181600"/>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2000">
                <a:solidFill>
                  <a:schemeClr val="bg1"/>
                </a:solidFill>
                <a:latin typeface="Times New Roman" charset="0"/>
                <a:ea typeface="SimSun" charset="0"/>
                <a:cs typeface="SimSun" charset="0"/>
              </a:rPr>
              <a:t>生长</a:t>
            </a:r>
          </a:p>
        </p:txBody>
      </p:sp>
      <p:sp>
        <p:nvSpPr>
          <p:cNvPr id="54313" name="Text Box 41"/>
          <p:cNvSpPr txBox="1">
            <a:spLocks noChangeArrowheads="1"/>
          </p:cNvSpPr>
          <p:nvPr/>
        </p:nvSpPr>
        <p:spPr bwMode="auto">
          <a:xfrm>
            <a:off x="5943600" y="5181600"/>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2000">
                <a:solidFill>
                  <a:schemeClr val="bg1"/>
                </a:solidFill>
                <a:latin typeface="Times New Roman" charset="0"/>
                <a:ea typeface="SimSun" charset="0"/>
                <a:cs typeface="SimSun" charset="0"/>
              </a:rPr>
              <a:t>收割</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b="1" smtClean="0">
                <a:solidFill>
                  <a:schemeClr val="tx1"/>
                </a:solidFill>
                <a:ea typeface="SimSun" pitchFamily="2" charset="-122"/>
              </a:rPr>
              <a:t>耕地</a:t>
            </a:r>
            <a:endParaRPr lang="en-US" altLang="en-US" b="1" smtClean="0"/>
          </a:p>
        </p:txBody>
      </p:sp>
      <p:sp>
        <p:nvSpPr>
          <p:cNvPr id="55299"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55300" name="Text Box 4"/>
          <p:cNvSpPr txBox="1">
            <a:spLocks noChangeArrowheads="1"/>
          </p:cNvSpPr>
          <p:nvPr/>
        </p:nvSpPr>
        <p:spPr bwMode="auto">
          <a:xfrm>
            <a:off x="762000" y="25146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zh-CN" altLang="en-US" b="1">
                <a:solidFill>
                  <a:schemeClr val="bg1"/>
                </a:solidFill>
                <a:ea typeface="SimSun" pitchFamily="2" charset="-122"/>
              </a:rPr>
              <a:t>耕地</a:t>
            </a:r>
            <a:endParaRPr lang="en-US" altLang="en-US" sz="3200">
              <a:solidFill>
                <a:schemeClr val="bg1"/>
              </a:solidFill>
              <a:latin typeface="Arial" pitchFamily="34" charset="0"/>
            </a:endParaRPr>
          </a:p>
        </p:txBody>
      </p:sp>
      <p:pic>
        <p:nvPicPr>
          <p:cNvPr id="44037" name="Picture 5" descr="ox ploug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3622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b="1" smtClean="0">
                <a:ea typeface="SimSun" pitchFamily="2" charset="-122"/>
              </a:rPr>
              <a:t>耕地</a:t>
            </a:r>
            <a:endParaRPr lang="en-US" altLang="en-US" b="1" smtClean="0"/>
          </a:p>
        </p:txBody>
      </p:sp>
      <p:sp>
        <p:nvSpPr>
          <p:cNvPr id="56323"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56324" name="Text Box 4"/>
          <p:cNvSpPr txBox="1">
            <a:spLocks noChangeArrowheads="1"/>
          </p:cNvSpPr>
          <p:nvPr/>
        </p:nvSpPr>
        <p:spPr bwMode="auto">
          <a:xfrm>
            <a:off x="685800" y="1752600"/>
            <a:ext cx="79248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zh-CN" altLang="en-US" sz="3600" b="1" i="1">
                <a:solidFill>
                  <a:schemeClr val="bg1"/>
                </a:solidFill>
                <a:ea typeface="SimSun" pitchFamily="2" charset="-122"/>
              </a:rPr>
              <a:t>解经亮光</a:t>
            </a:r>
            <a:r>
              <a:rPr lang="en-US" altLang="ja-JP" sz="3600" b="1" i="1">
                <a:solidFill>
                  <a:schemeClr val="bg1"/>
                </a:solidFill>
                <a:ea typeface="SimSun" pitchFamily="2" charset="-122"/>
              </a:rPr>
              <a:t>:</a:t>
            </a:r>
            <a:endParaRPr lang="en-US" altLang="ja-JP" sz="3600" i="1">
              <a:solidFill>
                <a:schemeClr val="bg1"/>
              </a:solidFill>
              <a:latin typeface="Arial" pitchFamily="34" charset="0"/>
            </a:endParaRPr>
          </a:p>
          <a:p>
            <a:pPr eaLnBrk="1" hangingPunct="1">
              <a:lnSpc>
                <a:spcPct val="125000"/>
              </a:lnSpc>
              <a:spcBef>
                <a:spcPct val="50000"/>
              </a:spcBef>
            </a:pPr>
            <a:r>
              <a:rPr lang="zh-CN" altLang="en-US">
                <a:solidFill>
                  <a:schemeClr val="bg1"/>
                </a:solidFill>
                <a:latin typeface="Arial" pitchFamily="34" charset="0"/>
                <a:ea typeface="SimSun" pitchFamily="2" charset="-122"/>
              </a:rPr>
              <a:t>若土地坚硬，种子则不能进入土中；若心刚硬，神的道</a:t>
            </a:r>
            <a:r>
              <a:rPr lang="zh-CN" altLang="en-US">
                <a:solidFill>
                  <a:schemeClr val="bg1"/>
                </a:solidFill>
                <a:ea typeface="SimSun" pitchFamily="2" charset="-122"/>
              </a:rPr>
              <a:t>则</a:t>
            </a:r>
            <a:r>
              <a:rPr lang="zh-CN" altLang="en-US">
                <a:solidFill>
                  <a:schemeClr val="bg1"/>
                </a:solidFill>
                <a:latin typeface="Arial" pitchFamily="34" charset="0"/>
                <a:ea typeface="SimSun" pitchFamily="2" charset="-122"/>
              </a:rPr>
              <a:t>不能进入心中。如何知道我的心是否坚硬呢？在每周日清晨的崇拜之前，你如何准备你的心去接受神的道？当你在家打开圣经前，你如何准备你的耳朵去听神的道？</a:t>
            </a:r>
            <a:endParaRPr lang="en-US" altLang="en-US">
              <a:solidFill>
                <a:schemeClr val="bg1"/>
              </a:solidFill>
              <a:latin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b="1" smtClean="0">
                <a:ea typeface="SimSun" pitchFamily="2" charset="-122"/>
              </a:rPr>
              <a:t>种植</a:t>
            </a:r>
            <a:r>
              <a:rPr lang="en-US" altLang="ja-JP" b="1" smtClean="0"/>
              <a:t> /</a:t>
            </a:r>
            <a:r>
              <a:rPr lang="en-US" altLang="zh-CN" b="1" smtClean="0">
                <a:ea typeface="SimSun" pitchFamily="2" charset="-122"/>
              </a:rPr>
              <a:t> </a:t>
            </a:r>
            <a:r>
              <a:rPr lang="zh-CN" altLang="en-US" b="1" smtClean="0">
                <a:ea typeface="SimSun" pitchFamily="2" charset="-122"/>
              </a:rPr>
              <a:t>撒种 </a:t>
            </a:r>
            <a:endParaRPr lang="en-US" altLang="en-US" b="1" smtClean="0"/>
          </a:p>
        </p:txBody>
      </p:sp>
      <p:sp>
        <p:nvSpPr>
          <p:cNvPr id="57348" name="Text Box 4"/>
          <p:cNvSpPr txBox="1">
            <a:spLocks noChangeArrowheads="1"/>
          </p:cNvSpPr>
          <p:nvPr/>
        </p:nvSpPr>
        <p:spPr bwMode="auto">
          <a:xfrm>
            <a:off x="1447800" y="2743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zh-CN" altLang="en-US" b="1">
                <a:solidFill>
                  <a:schemeClr val="bg1"/>
                </a:solidFill>
                <a:latin typeface="Times New Roman" charset="0"/>
                <a:ea typeface="SimSun" charset="0"/>
                <a:cs typeface="SimSun" charset="0"/>
              </a:rPr>
              <a:t>撒种</a:t>
            </a:r>
            <a:endParaRPr lang="en-US" b="1">
              <a:solidFill>
                <a:schemeClr val="bg1"/>
              </a:solidFill>
              <a:latin typeface="Times New Roman" charset="0"/>
              <a:ea typeface="SimSun" charset="0"/>
              <a:cs typeface="SimSun" charset="0"/>
            </a:endParaRPr>
          </a:p>
        </p:txBody>
      </p:sp>
      <p:pic>
        <p:nvPicPr>
          <p:cNvPr id="48132" name="Picture 5" descr="S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0"/>
            <a:ext cx="2667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b="1" smtClean="0">
                <a:ea typeface="SimSun" pitchFamily="2" charset="-122"/>
              </a:rPr>
              <a:t>丰收</a:t>
            </a:r>
            <a:r>
              <a:rPr lang="en-US" altLang="ja-JP" b="1" smtClean="0"/>
              <a:t> / </a:t>
            </a:r>
            <a:r>
              <a:rPr lang="zh-CN" altLang="en-US" b="1" smtClean="0">
                <a:ea typeface="SimSun" pitchFamily="2" charset="-122"/>
              </a:rPr>
              <a:t>收割</a:t>
            </a:r>
            <a:endParaRPr lang="en-US" altLang="en-US" b="1" smtClean="0"/>
          </a:p>
        </p:txBody>
      </p:sp>
      <p:sp>
        <p:nvSpPr>
          <p:cNvPr id="59395"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59396" name="Text Box 4"/>
          <p:cNvSpPr txBox="1">
            <a:spLocks noChangeArrowheads="1"/>
          </p:cNvSpPr>
          <p:nvPr/>
        </p:nvSpPr>
        <p:spPr bwMode="auto">
          <a:xfrm>
            <a:off x="609600" y="2514600"/>
            <a:ext cx="2895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3200">
                <a:solidFill>
                  <a:schemeClr val="bg1"/>
                </a:solidFill>
                <a:latin typeface="Arial" pitchFamily="34" charset="0"/>
              </a:rPr>
              <a:t> </a:t>
            </a:r>
            <a:r>
              <a:rPr lang="zh-CN" altLang="en-US" sz="3200">
                <a:solidFill>
                  <a:schemeClr val="bg1"/>
                </a:solidFill>
                <a:latin typeface="Arial" pitchFamily="34" charset="0"/>
                <a:ea typeface="SimSun" pitchFamily="2" charset="-122"/>
              </a:rPr>
              <a:t>丰收</a:t>
            </a:r>
            <a:endParaRPr lang="en-US" altLang="en-US" sz="3200">
              <a:solidFill>
                <a:schemeClr val="bg1"/>
              </a:solidFill>
              <a:latin typeface="Arial" pitchFamily="34" charset="0"/>
            </a:endParaRPr>
          </a:p>
        </p:txBody>
      </p:sp>
      <p:pic>
        <p:nvPicPr>
          <p:cNvPr id="50181" name="Picture 5" descr="Woman Harve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138613"/>
            <a:ext cx="19050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Wheat Harv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200400"/>
            <a:ext cx="38862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7" descr="Ripening Wheat"/>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562600" y="2362200"/>
            <a:ext cx="1981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ja-JP" altLang="en-US" b="1" smtClean="0"/>
              <a:t>打谷</a:t>
            </a:r>
            <a:r>
              <a:rPr lang="en-US" altLang="ja-JP" smtClean="0"/>
              <a:t> </a:t>
            </a:r>
            <a:endParaRPr lang="en-US" altLang="en-US" b="1" smtClean="0"/>
          </a:p>
        </p:txBody>
      </p:sp>
      <p:sp>
        <p:nvSpPr>
          <p:cNvPr id="61443"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61444" name="Text Box 4"/>
          <p:cNvSpPr txBox="1">
            <a:spLocks noChangeArrowheads="1"/>
          </p:cNvSpPr>
          <p:nvPr/>
        </p:nvSpPr>
        <p:spPr bwMode="auto">
          <a:xfrm>
            <a:off x="609600" y="2514600"/>
            <a:ext cx="2819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3200">
                <a:solidFill>
                  <a:schemeClr val="bg1"/>
                </a:solidFill>
                <a:latin typeface="Arial" pitchFamily="34" charset="0"/>
              </a:rPr>
              <a:t> </a:t>
            </a:r>
            <a:r>
              <a:rPr lang="ja-JP" altLang="en-US" sz="3200">
                <a:solidFill>
                  <a:schemeClr val="bg1"/>
                </a:solidFill>
              </a:rPr>
              <a:t>打谷</a:t>
            </a:r>
            <a:endParaRPr lang="en-US" altLang="ja-JP" sz="3200">
              <a:solidFill>
                <a:schemeClr val="bg1"/>
              </a:solidFill>
              <a:latin typeface="Arial" pitchFamily="34" charset="0"/>
            </a:endParaRPr>
          </a:p>
          <a:p>
            <a:pPr eaLnBrk="1" hangingPunct="1">
              <a:spcBef>
                <a:spcPct val="50000"/>
              </a:spcBef>
            </a:pPr>
            <a:endParaRPr lang="en-US" altLang="en-US" sz="3200">
              <a:solidFill>
                <a:schemeClr val="bg1"/>
              </a:solidFill>
              <a:latin typeface="Arial" pitchFamily="34" charset="0"/>
            </a:endParaRPr>
          </a:p>
        </p:txBody>
      </p:sp>
      <p:pic>
        <p:nvPicPr>
          <p:cNvPr id="52229" name="Picture 5" descr="wheat thres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00200"/>
            <a:ext cx="411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Threshing Fl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343400"/>
            <a:ext cx="411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threshi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0" y="3276600"/>
            <a:ext cx="29718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ja-JP" altLang="en-US" b="1" smtClean="0"/>
              <a:t>扬谷</a:t>
            </a:r>
            <a:endParaRPr lang="en-US" altLang="en-US" b="1" smtClean="0"/>
          </a:p>
        </p:txBody>
      </p:sp>
      <p:sp>
        <p:nvSpPr>
          <p:cNvPr id="63491"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63492" name="Text Box 4"/>
          <p:cNvSpPr txBox="1">
            <a:spLocks noChangeArrowheads="1"/>
          </p:cNvSpPr>
          <p:nvPr/>
        </p:nvSpPr>
        <p:spPr bwMode="auto">
          <a:xfrm>
            <a:off x="609600" y="2514600"/>
            <a:ext cx="297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ja-JP" altLang="en-US" sz="3200">
                <a:solidFill>
                  <a:schemeClr val="bg1"/>
                </a:solidFill>
              </a:rPr>
              <a:t>扬谷</a:t>
            </a:r>
            <a:endParaRPr lang="en-US" altLang="en-US" sz="3200">
              <a:solidFill>
                <a:schemeClr val="bg1"/>
              </a:solidFill>
              <a:latin typeface="Arial" pitchFamily="34" charset="0"/>
            </a:endParaRPr>
          </a:p>
        </p:txBody>
      </p:sp>
      <p:pic>
        <p:nvPicPr>
          <p:cNvPr id="54277" name="Picture 5" descr="winnowfork"/>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4038600"/>
            <a:ext cx="1590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Winnow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352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Winnow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768475"/>
            <a:ext cx="2362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ja-JP" altLang="en-US" b="1" smtClean="0"/>
              <a:t>扬谷</a:t>
            </a:r>
            <a:endParaRPr lang="en-US" altLang="en-US" b="1" smtClean="0"/>
          </a:p>
        </p:txBody>
      </p:sp>
      <p:sp>
        <p:nvSpPr>
          <p:cNvPr id="64515"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64516" name="Text Box 4"/>
          <p:cNvSpPr txBox="1">
            <a:spLocks noChangeArrowheads="1"/>
          </p:cNvSpPr>
          <p:nvPr/>
        </p:nvSpPr>
        <p:spPr bwMode="auto">
          <a:xfrm>
            <a:off x="609600" y="2209800"/>
            <a:ext cx="8077200" cy="277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1638" indent="-401638"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buFontTx/>
              <a:buChar char="•"/>
            </a:pPr>
            <a:r>
              <a:rPr lang="en-US" altLang="en-US" sz="3200">
                <a:solidFill>
                  <a:schemeClr val="bg1"/>
                </a:solidFill>
                <a:latin typeface="Arial" pitchFamily="34" charset="0"/>
              </a:rPr>
              <a:t> </a:t>
            </a:r>
            <a:r>
              <a:rPr lang="zh-CN" altLang="en-US" sz="3200" b="1" i="1">
                <a:solidFill>
                  <a:schemeClr val="bg1"/>
                </a:solidFill>
                <a:latin typeface="Arial" pitchFamily="34" charset="0"/>
                <a:ea typeface="SimSun" pitchFamily="2" charset="-122"/>
              </a:rPr>
              <a:t>解经亮光</a:t>
            </a:r>
            <a:r>
              <a:rPr lang="en-US" altLang="ja-JP" sz="3200" b="1" i="1">
                <a:solidFill>
                  <a:schemeClr val="bg1"/>
                </a:solidFill>
                <a:latin typeface="Arial" pitchFamily="34" charset="0"/>
              </a:rPr>
              <a:t>:</a:t>
            </a:r>
            <a:r>
              <a:rPr lang="en-US" altLang="ja-JP" sz="3200" i="1">
                <a:solidFill>
                  <a:schemeClr val="bg1"/>
                </a:solidFill>
                <a:latin typeface="Arial" pitchFamily="34" charset="0"/>
              </a:rPr>
              <a:t> </a:t>
            </a:r>
          </a:p>
          <a:p>
            <a:pPr eaLnBrk="1" hangingPunct="1">
              <a:spcBef>
                <a:spcPct val="50000"/>
              </a:spcBef>
            </a:pPr>
            <a:r>
              <a:rPr lang="zh-CN" altLang="en-US">
                <a:solidFill>
                  <a:schemeClr val="bg1"/>
                </a:solidFill>
                <a:latin typeface="Arial" pitchFamily="34" charset="0"/>
                <a:ea typeface="SimSun" pitchFamily="2" charset="-122"/>
              </a:rPr>
              <a:t>基督再来时，神将把人分成两类（马太</a:t>
            </a:r>
            <a:r>
              <a:rPr lang="en-US" altLang="ja-JP">
                <a:solidFill>
                  <a:schemeClr val="bg1"/>
                </a:solidFill>
                <a:latin typeface="Arial" pitchFamily="34" charset="0"/>
              </a:rPr>
              <a:t> 3:12): </a:t>
            </a:r>
          </a:p>
          <a:p>
            <a:pPr eaLnBrk="1" hangingPunct="1">
              <a:spcBef>
                <a:spcPct val="50000"/>
              </a:spcBef>
              <a:buFontTx/>
              <a:buAutoNum type="arabicPeriod"/>
            </a:pPr>
            <a:r>
              <a:rPr lang="zh-CN" altLang="en-US">
                <a:solidFill>
                  <a:schemeClr val="bg1"/>
                </a:solidFill>
                <a:latin typeface="Arial" pitchFamily="34" charset="0"/>
                <a:ea typeface="SimSun" pitchFamily="2" charset="-122"/>
              </a:rPr>
              <a:t>麦 </a:t>
            </a:r>
            <a:r>
              <a:rPr lang="en-US" altLang="zh-CN">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义人 </a:t>
            </a:r>
            <a:r>
              <a:rPr lang="en-US" altLang="zh-CN">
                <a:solidFill>
                  <a:schemeClr val="bg1"/>
                </a:solidFill>
                <a:latin typeface="Arial" pitchFamily="34" charset="0"/>
                <a:ea typeface="SimSun" pitchFamily="2" charset="-122"/>
              </a:rPr>
              <a:t>(</a:t>
            </a:r>
            <a:r>
              <a:rPr lang="zh-CN" altLang="en-US">
                <a:solidFill>
                  <a:schemeClr val="bg1"/>
                </a:solidFill>
                <a:latin typeface="Arial" pitchFamily="34" charset="0"/>
                <a:ea typeface="SimSun" pitchFamily="2" charset="-122"/>
              </a:rPr>
              <a:t>那些</a:t>
            </a:r>
            <a:r>
              <a:rPr lang="zh-CN" altLang="en-US">
                <a:solidFill>
                  <a:schemeClr val="bg1"/>
                </a:solidFill>
                <a:ea typeface="SimSun" pitchFamily="2" charset="-122"/>
              </a:rPr>
              <a:t>归为</a:t>
            </a:r>
            <a:r>
              <a:rPr lang="zh-CN" altLang="en-US">
                <a:solidFill>
                  <a:schemeClr val="bg1"/>
                </a:solidFill>
                <a:latin typeface="Arial" pitchFamily="34" charset="0"/>
                <a:ea typeface="SimSun" pitchFamily="2" charset="-122"/>
              </a:rPr>
              <a:t>神的人）</a:t>
            </a:r>
          </a:p>
          <a:p>
            <a:pPr eaLnBrk="1" hangingPunct="1">
              <a:spcBef>
                <a:spcPct val="50000"/>
              </a:spcBef>
              <a:buFontTx/>
              <a:buAutoNum type="arabicPeriod"/>
            </a:pPr>
            <a:endParaRPr lang="en-US" altLang="zh-CN">
              <a:solidFill>
                <a:schemeClr val="bg1"/>
              </a:solidFill>
              <a:latin typeface="Arial" pitchFamily="34" charset="0"/>
              <a:ea typeface="SimSun" pitchFamily="2" charset="-122"/>
            </a:endParaRPr>
          </a:p>
          <a:p>
            <a:pPr eaLnBrk="1" hangingPunct="1">
              <a:spcBef>
                <a:spcPct val="50000"/>
              </a:spcBef>
              <a:buFontTx/>
              <a:buAutoNum type="arabicPeriod"/>
            </a:pPr>
            <a:r>
              <a:rPr lang="zh-CN" altLang="en-US">
                <a:solidFill>
                  <a:schemeClr val="bg1"/>
                </a:solidFill>
                <a:latin typeface="Arial" pitchFamily="34" charset="0"/>
                <a:ea typeface="SimSun" pitchFamily="2" charset="-122"/>
              </a:rPr>
              <a:t>糠 </a:t>
            </a:r>
            <a:r>
              <a:rPr lang="en-US" altLang="zh-CN">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恶人 （神要审判并惩罚的人）</a:t>
            </a:r>
            <a:endParaRPr lang="en-US" altLang="en-US">
              <a:solidFill>
                <a:schemeClr val="bg1"/>
              </a:solidFill>
              <a:latin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b="1" smtClean="0">
                <a:ea typeface="SimSun" charset="0"/>
                <a:cs typeface="SimSun" charset="0"/>
              </a:rPr>
              <a:t>耕种工具</a:t>
            </a:r>
          </a:p>
        </p:txBody>
      </p:sp>
      <p:sp>
        <p:nvSpPr>
          <p:cNvPr id="65539"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pic>
        <p:nvPicPr>
          <p:cNvPr id="58372" name="Picture 4" descr="Farm to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77724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sheep"/>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b="1" smtClean="0">
                <a:ea typeface="SimSun" charset="0"/>
                <a:cs typeface="SimSun" charset="0"/>
              </a:rPr>
              <a:t>牧羊</a:t>
            </a:r>
          </a:p>
        </p:txBody>
      </p:sp>
      <p:sp>
        <p:nvSpPr>
          <p:cNvPr id="66563"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66564" name="Text Box 4"/>
          <p:cNvSpPr txBox="1">
            <a:spLocks noChangeArrowheads="1"/>
          </p:cNvSpPr>
          <p:nvPr/>
        </p:nvSpPr>
        <p:spPr bwMode="auto">
          <a:xfrm>
            <a:off x="1981200" y="5257800"/>
            <a:ext cx="1752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3200">
                <a:solidFill>
                  <a:schemeClr val="bg1"/>
                </a:solidFill>
                <a:latin typeface="Arial" pitchFamily="34" charset="0"/>
                <a:ea typeface="SimSun" pitchFamily="2" charset="-122"/>
              </a:rPr>
              <a:t>绵羊</a:t>
            </a:r>
          </a:p>
          <a:p>
            <a:pPr eaLnBrk="1" hangingPunct="1">
              <a:spcBef>
                <a:spcPct val="50000"/>
              </a:spcBef>
            </a:pPr>
            <a:endParaRPr lang="en-US" altLang="en-US" sz="3200">
              <a:solidFill>
                <a:schemeClr val="bg1"/>
              </a:solidFill>
              <a:latin typeface="Arial" pitchFamily="34" charset="0"/>
            </a:endParaRPr>
          </a:p>
        </p:txBody>
      </p:sp>
      <p:pic>
        <p:nvPicPr>
          <p:cNvPr id="60421" name="Picture 5" descr="Sh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descr="Young G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50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7"/>
          <p:cNvSpPr txBox="1">
            <a:spLocks noChangeArrowheads="1"/>
          </p:cNvSpPr>
          <p:nvPr/>
        </p:nvSpPr>
        <p:spPr bwMode="auto">
          <a:xfrm>
            <a:off x="5257800" y="5257800"/>
            <a:ext cx="2895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3200">
                <a:solidFill>
                  <a:schemeClr val="bg1"/>
                </a:solidFill>
                <a:latin typeface="Arial" pitchFamily="34" charset="0"/>
                <a:ea typeface="SimSun" pitchFamily="2" charset="-122"/>
              </a:rPr>
              <a:t>山羊羔</a:t>
            </a:r>
          </a:p>
          <a:p>
            <a:pPr eaLnBrk="1" hangingPunct="1">
              <a:spcBef>
                <a:spcPct val="50000"/>
              </a:spcBef>
            </a:pPr>
            <a:endParaRPr lang="en-US" altLang="zh-CN" sz="3200">
              <a:solidFill>
                <a:schemeClr val="bg1"/>
              </a:solidFill>
              <a:latin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b="1" smtClean="0">
                <a:ea typeface="SimSun" charset="0"/>
                <a:cs typeface="SimSun" charset="0"/>
              </a:rPr>
              <a:t>牧羊</a:t>
            </a:r>
            <a:endParaRPr lang="en-US" b="1" smtClean="0">
              <a:ea typeface="SimSun" charset="0"/>
              <a:cs typeface="SimSun" charset="0"/>
            </a:endParaRPr>
          </a:p>
        </p:txBody>
      </p:sp>
      <p:sp>
        <p:nvSpPr>
          <p:cNvPr id="67587"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67588" name="Text Box 4"/>
          <p:cNvSpPr txBox="1">
            <a:spLocks noChangeArrowheads="1"/>
          </p:cNvSpPr>
          <p:nvPr/>
        </p:nvSpPr>
        <p:spPr bwMode="auto">
          <a:xfrm>
            <a:off x="990600" y="57150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a:solidFill>
                  <a:schemeClr val="bg1"/>
                </a:solidFill>
                <a:latin typeface="Arial" pitchFamily="34" charset="0"/>
                <a:ea typeface="SimSun" pitchFamily="2" charset="-122"/>
              </a:rPr>
              <a:t>约旦的羊群和山羊群</a:t>
            </a:r>
            <a:endParaRPr lang="en-US" altLang="en-US">
              <a:solidFill>
                <a:schemeClr val="bg1"/>
              </a:solidFill>
              <a:latin typeface="Arial" pitchFamily="34" charset="0"/>
            </a:endParaRPr>
          </a:p>
        </p:txBody>
      </p:sp>
      <p:pic>
        <p:nvPicPr>
          <p:cNvPr id="62469" name="Picture 5" descr="Shepher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76200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b="1" smtClean="0">
                <a:ea typeface="SimSun" charset="0"/>
                <a:cs typeface="SimSun" charset="0"/>
              </a:rPr>
              <a:t>牧羊</a:t>
            </a:r>
            <a:endParaRPr lang="en-US" b="1" smtClean="0">
              <a:ea typeface="SimSun" charset="0"/>
              <a:cs typeface="SimSun" charset="0"/>
            </a:endParaRPr>
          </a:p>
        </p:txBody>
      </p:sp>
      <p:sp>
        <p:nvSpPr>
          <p:cNvPr id="68612" name="Text Box 4"/>
          <p:cNvSpPr txBox="1">
            <a:spLocks noChangeArrowheads="1"/>
          </p:cNvSpPr>
          <p:nvPr/>
        </p:nvSpPr>
        <p:spPr bwMode="auto">
          <a:xfrm>
            <a:off x="3581400" y="1828800"/>
            <a:ext cx="320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3200">
                <a:solidFill>
                  <a:schemeClr val="bg1"/>
                </a:solidFill>
                <a:latin typeface="Arial" charset="0"/>
                <a:ea typeface="SimSun" charset="0"/>
                <a:cs typeface="SimSun" charset="0"/>
              </a:rPr>
              <a:t>好牧人</a:t>
            </a:r>
          </a:p>
        </p:txBody>
      </p:sp>
      <p:pic>
        <p:nvPicPr>
          <p:cNvPr id="64516" name="Picture 5" descr="Sheep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2590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descr="Sli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66800" y="2514600"/>
            <a:ext cx="16002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7"/>
          <p:cNvSpPr txBox="1">
            <a:spLocks noChangeArrowheads="1"/>
          </p:cNvSpPr>
          <p:nvPr/>
        </p:nvSpPr>
        <p:spPr bwMode="auto">
          <a:xfrm>
            <a:off x="990600" y="50292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chemeClr val="bg1"/>
                </a:solidFill>
                <a:ea typeface="SimSun" pitchFamily="2" charset="-122"/>
              </a:rPr>
              <a:t>牧人的机弦</a:t>
            </a:r>
            <a:r>
              <a:rPr lang="zh-CN" altLang="en-US">
                <a:ea typeface="SimSun" pitchFamily="2" charset="-122"/>
              </a:rPr>
              <a:t> </a:t>
            </a:r>
          </a:p>
        </p:txBody>
      </p:sp>
      <p:pic>
        <p:nvPicPr>
          <p:cNvPr id="64519" name="Picture 8" descr="Jackal"/>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67400" y="27432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9"/>
          <p:cNvSpPr txBox="1">
            <a:spLocks noChangeArrowheads="1"/>
          </p:cNvSpPr>
          <p:nvPr/>
        </p:nvSpPr>
        <p:spPr bwMode="auto">
          <a:xfrm>
            <a:off x="5562600" y="51054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ja-JP" altLang="en-US">
                <a:solidFill>
                  <a:schemeClr val="bg1"/>
                </a:solidFill>
              </a:rPr>
              <a:t>豺</a:t>
            </a:r>
            <a:r>
              <a:rPr lang="en-US" altLang="ja-JP">
                <a:solidFill>
                  <a:schemeClr val="bg1"/>
                </a:solidFill>
              </a:rPr>
              <a:t> </a:t>
            </a:r>
            <a:r>
              <a:rPr lang="en-US" altLang="ja-JP">
                <a:solidFill>
                  <a:schemeClr val="bg1"/>
                </a:solidFill>
                <a:latin typeface="Arial" pitchFamily="34" charset="0"/>
              </a:rPr>
              <a:t> – </a:t>
            </a:r>
            <a:r>
              <a:rPr lang="zh-CN" altLang="en-US">
                <a:solidFill>
                  <a:schemeClr val="bg1"/>
                </a:solidFill>
                <a:latin typeface="Arial" pitchFamily="34" charset="0"/>
                <a:ea typeface="SimSun" pitchFamily="2" charset="-122"/>
              </a:rPr>
              <a:t>羊群的威胁之一</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2" descr="tentstr4"/>
          <p:cNvPicPr>
            <a:picLocks noChangeAspect="1" noChangeArrowheads="1"/>
          </p:cNvPicPr>
          <p:nvPr/>
        </p:nvPicPr>
        <p:blipFill>
          <a:blip r:embed="rId3" cstate="screen">
            <a:lum bright="6000" contrast="-6000"/>
            <a:extLst>
              <a:ext uri="{28A0092B-C50C-407E-A947-70E740481C1C}">
                <a14:useLocalDpi xmlns:a14="http://schemas.microsoft.com/office/drawing/2010/main" val="0"/>
              </a:ext>
            </a:extLst>
          </a:blip>
          <a:srcRect/>
          <a:stretch>
            <a:fillRect/>
          </a:stretch>
        </p:blipFill>
        <p:spPr bwMode="auto">
          <a:xfrm>
            <a:off x="838200" y="1600200"/>
            <a:ext cx="74644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219200" y="4932363"/>
            <a:ext cx="4779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b="1">
                <a:solidFill>
                  <a:schemeClr val="bg1"/>
                </a:solidFill>
                <a:latin typeface="Arial" charset="0"/>
                <a:ea typeface="SimSun" charset="0"/>
                <a:cs typeface="SimSun" charset="0"/>
              </a:rPr>
              <a:t>古代游牧民族居住在编织的帐</a:t>
            </a:r>
            <a:r>
              <a:rPr lang="zh-CN" altLang="en-US" b="1">
                <a:solidFill>
                  <a:schemeClr val="bg1"/>
                </a:solidFill>
                <a:latin typeface="Times New Roman" charset="0"/>
                <a:ea typeface="SimSun" charset="0"/>
                <a:cs typeface="SimSun" charset="0"/>
              </a:rPr>
              <a:t>棚</a:t>
            </a:r>
            <a:r>
              <a:rPr lang="zh-CN" altLang="en-US" b="1">
                <a:solidFill>
                  <a:schemeClr val="bg1"/>
                </a:solidFill>
                <a:latin typeface="Arial" charset="0"/>
                <a:ea typeface="SimSun" charset="0"/>
                <a:cs typeface="SimSun" charset="0"/>
              </a:rPr>
              <a:t>里</a:t>
            </a:r>
            <a:endParaRPr lang="en-US" altLang="zh-CN" b="1">
              <a:solidFill>
                <a:schemeClr val="bg1"/>
              </a:solidFill>
              <a:latin typeface="Arial" charset="0"/>
              <a:ea typeface="SimSun" charset="0"/>
              <a:cs typeface="SimSun" charset="0"/>
            </a:endParaRPr>
          </a:p>
        </p:txBody>
      </p:sp>
      <p:sp>
        <p:nvSpPr>
          <p:cNvPr id="72708" name="Rectangle 4"/>
          <p:cNvSpPr>
            <a:spLocks noGrp="1" noChangeArrowheads="1"/>
          </p:cNvSpPr>
          <p:nvPr>
            <p:ph type="title"/>
          </p:nvPr>
        </p:nvSpPr>
        <p:spPr>
          <a:xfrm>
            <a:off x="609600" y="381000"/>
            <a:ext cx="7772400" cy="914400"/>
          </a:xfrm>
          <a:gradFill rotWithShape="0">
            <a:gsLst>
              <a:gs pos="0">
                <a:srgbClr val="CC9900"/>
              </a:gs>
              <a:gs pos="100000">
                <a:schemeClr val="bg1"/>
              </a:gs>
            </a:gsLst>
            <a:lin ang="5400000" scaled="1"/>
          </a:gradFill>
        </p:spPr>
        <p:txBody>
          <a:bodyPr/>
          <a:lstStyle/>
          <a:p>
            <a:pPr eaLnBrk="1" hangingPunct="1">
              <a:defRPr/>
            </a:pPr>
            <a:r>
              <a:rPr lang="zh-CN" altLang="en-US" b="1" smtClean="0">
                <a:ea typeface="SimSun" charset="0"/>
                <a:cs typeface="SimSun" charset="0"/>
              </a:rPr>
              <a:t>居住</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2" descr="TENT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838200"/>
            <a:ext cx="7315200" cy="30146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5779" name="Text Box 3"/>
          <p:cNvSpPr txBox="1">
            <a:spLocks noChangeArrowheads="1"/>
          </p:cNvSpPr>
          <p:nvPr/>
        </p:nvSpPr>
        <p:spPr bwMode="auto">
          <a:xfrm>
            <a:off x="1143000" y="4170363"/>
            <a:ext cx="6324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Wingdings" pitchFamily="2" charset="2"/>
              <a:buChar char="§"/>
            </a:pPr>
            <a:r>
              <a:rPr lang="zh-CN" altLang="en-US" b="1">
                <a:solidFill>
                  <a:srgbClr val="FFFF00"/>
                </a:solidFill>
                <a:latin typeface="Arial" pitchFamily="34" charset="0"/>
                <a:ea typeface="SimSun" pitchFamily="2" charset="-122"/>
              </a:rPr>
              <a:t>黑山羊毛为原料</a:t>
            </a:r>
          </a:p>
          <a:p>
            <a:pPr eaLnBrk="1" hangingPunct="1">
              <a:buFont typeface="Wingdings" pitchFamily="2" charset="2"/>
              <a:buChar char="§"/>
            </a:pPr>
            <a:r>
              <a:rPr lang="zh-CN" altLang="en-US" b="1">
                <a:solidFill>
                  <a:srgbClr val="FFFF00"/>
                </a:solidFill>
                <a:latin typeface="Arial" pitchFamily="34" charset="0"/>
                <a:ea typeface="SimSun" pitchFamily="2" charset="-122"/>
              </a:rPr>
              <a:t>用线编织成条或片</a:t>
            </a:r>
          </a:p>
          <a:p>
            <a:pPr eaLnBrk="1" hangingPunct="1">
              <a:buFont typeface="Wingdings" pitchFamily="2" charset="2"/>
              <a:buChar char="§"/>
            </a:pPr>
            <a:r>
              <a:rPr lang="zh-CN" altLang="en-US" b="1">
                <a:solidFill>
                  <a:srgbClr val="FFFF00"/>
                </a:solidFill>
                <a:latin typeface="Arial" pitchFamily="34" charset="0"/>
                <a:ea typeface="SimSun" pitchFamily="2" charset="-122"/>
              </a:rPr>
              <a:t>山羊毛布干燥时有洞透气，被雨浸湿收缩则防水</a:t>
            </a:r>
            <a:endParaRPr lang="en-US" altLang="ja-JP" b="1">
              <a:solidFill>
                <a:srgbClr val="FFFF00"/>
              </a:solidFill>
              <a:latin typeface="Arial" pitchFamily="34" charset="0"/>
            </a:endParaRPr>
          </a:p>
          <a:p>
            <a:pPr eaLnBrk="1" hangingPunct="1"/>
            <a:endParaRPr lang="en-US" altLang="en-US" b="1">
              <a:solidFill>
                <a:srgbClr val="FFFF00"/>
              </a:solidFill>
              <a:latin typeface="Arial" pitchFamily="34" charset="0"/>
            </a:endParaRPr>
          </a:p>
        </p:txBody>
      </p:sp>
      <p:sp>
        <p:nvSpPr>
          <p:cNvPr id="75780" name="Text Box 4"/>
          <p:cNvSpPr txBox="1">
            <a:spLocks noChangeArrowheads="1"/>
          </p:cNvSpPr>
          <p:nvPr/>
        </p:nvSpPr>
        <p:spPr bwMode="auto">
          <a:xfrm>
            <a:off x="3810000" y="228600"/>
            <a:ext cx="1816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3200" b="1">
                <a:solidFill>
                  <a:srgbClr val="FFCC00"/>
                </a:solidFill>
                <a:latin typeface="Times New Roman" charset="0"/>
                <a:ea typeface="SimSun" charset="0"/>
                <a:cs typeface="SimSun" charset="0"/>
              </a:rPr>
              <a:t>帐棚居住</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2" descr="TENTSTR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7800" y="914400"/>
            <a:ext cx="19732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TENTSTR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24400" y="838200"/>
            <a:ext cx="36576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TENTSTR3"/>
          <p:cNvPicPr>
            <a:picLocks noChangeAspect="1" noChangeArrowheads="1"/>
          </p:cNvPicPr>
          <p:nvPr/>
        </p:nvPicPr>
        <p:blipFill>
          <a:blip r:embed="rId5" cstate="screen">
            <a:lum bright="-12000"/>
            <a:extLst>
              <a:ext uri="{28A0092B-C50C-407E-A947-70E740481C1C}">
                <a14:useLocalDpi xmlns:a14="http://schemas.microsoft.com/office/drawing/2010/main" val="0"/>
              </a:ext>
            </a:extLst>
          </a:blip>
          <a:srcRect/>
          <a:stretch>
            <a:fillRect/>
          </a:stretch>
        </p:blipFill>
        <p:spPr bwMode="auto">
          <a:xfrm>
            <a:off x="1828800" y="4267200"/>
            <a:ext cx="32004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5105400" y="4648200"/>
            <a:ext cx="3762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000" b="1">
                <a:solidFill>
                  <a:schemeClr val="bg1"/>
                </a:solidFill>
                <a:latin typeface="Times New Roman" charset="0"/>
                <a:ea typeface="SimSun" charset="0"/>
                <a:cs typeface="SimSun" charset="0"/>
              </a:rPr>
              <a:t>两片可分开的悬布做门供进出。</a:t>
            </a:r>
          </a:p>
        </p:txBody>
      </p:sp>
      <p:sp>
        <p:nvSpPr>
          <p:cNvPr id="76806" name="Text Box 6"/>
          <p:cNvSpPr txBox="1">
            <a:spLocks noChangeArrowheads="1"/>
          </p:cNvSpPr>
          <p:nvPr/>
        </p:nvSpPr>
        <p:spPr bwMode="auto">
          <a:xfrm>
            <a:off x="4724400" y="3048000"/>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000" b="1">
                <a:solidFill>
                  <a:schemeClr val="bg1"/>
                </a:solidFill>
                <a:latin typeface="Times New Roman" charset="0"/>
                <a:ea typeface="SimSun" charset="0"/>
                <a:cs typeface="SimSun" charset="0"/>
              </a:rPr>
              <a:t>两端的帆布用帐钉固定在地上。</a:t>
            </a:r>
            <a:endParaRPr lang="en-US" sz="2000" b="1">
              <a:solidFill>
                <a:schemeClr val="bg1"/>
              </a:solidFill>
              <a:latin typeface="Times New Roman" charset="0"/>
              <a:ea typeface="SimSun" charset="0"/>
              <a:cs typeface="SimSun" charset="0"/>
            </a:endParaRPr>
          </a:p>
        </p:txBody>
      </p:sp>
      <p:sp>
        <p:nvSpPr>
          <p:cNvPr id="76807" name="Text Box 7"/>
          <p:cNvSpPr txBox="1">
            <a:spLocks noChangeArrowheads="1"/>
          </p:cNvSpPr>
          <p:nvPr/>
        </p:nvSpPr>
        <p:spPr bwMode="auto">
          <a:xfrm>
            <a:off x="685800" y="74613"/>
            <a:ext cx="2187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800" b="1">
                <a:solidFill>
                  <a:srgbClr val="66FFFF"/>
                </a:solidFill>
                <a:latin typeface="Arial" pitchFamily="34" charset="0"/>
                <a:ea typeface="SimSun" pitchFamily="2" charset="-122"/>
              </a:rPr>
              <a:t>如何搭帐</a:t>
            </a:r>
            <a:r>
              <a:rPr lang="zh-CN" altLang="en-US" sz="2800" b="1">
                <a:solidFill>
                  <a:srgbClr val="66FFFF"/>
                </a:solidFill>
                <a:ea typeface="SimSun" pitchFamily="2" charset="-122"/>
              </a:rPr>
              <a:t>棚</a:t>
            </a:r>
            <a:r>
              <a:rPr lang="en-US" altLang="ja-JP" sz="2800" b="1">
                <a:solidFill>
                  <a:srgbClr val="66FFFF"/>
                </a:solidFill>
                <a:latin typeface="Arial" pitchFamily="34" charset="0"/>
              </a:rPr>
              <a:t>?</a:t>
            </a:r>
            <a:endParaRPr lang="en-US" altLang="en-US" sz="2800" b="1">
              <a:solidFill>
                <a:srgbClr val="66FFFF"/>
              </a:solidFill>
              <a:latin typeface="Arial" pitchFamily="34" charset="0"/>
            </a:endParaRPr>
          </a:p>
        </p:txBody>
      </p:sp>
      <p:sp>
        <p:nvSpPr>
          <p:cNvPr id="76808" name="Text Box 8"/>
          <p:cNvSpPr txBox="1">
            <a:spLocks noChangeArrowheads="1"/>
          </p:cNvSpPr>
          <p:nvPr/>
        </p:nvSpPr>
        <p:spPr bwMode="auto">
          <a:xfrm>
            <a:off x="1371600" y="3048000"/>
            <a:ext cx="2667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zh-CN" altLang="en-US" b="1">
                <a:solidFill>
                  <a:schemeClr val="bg1"/>
                </a:solidFill>
                <a:latin typeface="Times New Roman" charset="0"/>
                <a:ea typeface="SimSun" charset="0"/>
                <a:cs typeface="SimSun" charset="0"/>
              </a:rPr>
              <a:t>支</a:t>
            </a:r>
            <a:r>
              <a:rPr lang="zh-CN" altLang="en-US" sz="2000" b="1">
                <a:solidFill>
                  <a:schemeClr val="bg1"/>
                </a:solidFill>
                <a:latin typeface="Times New Roman" charset="0"/>
                <a:ea typeface="SimSun" charset="0"/>
                <a:cs typeface="SimSun" charset="0"/>
              </a:rPr>
              <a:t>好撑杆，展开绳子用来支撑帆布。</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GB" altLang="en-US" sz="4400">
              <a:solidFill>
                <a:schemeClr val="tx2"/>
              </a:solidFill>
            </a:endParaRPr>
          </a:p>
        </p:txBody>
      </p:sp>
      <p:pic>
        <p:nvPicPr>
          <p:cNvPr id="72707" name="Picture 3" descr="tent_hosp"/>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4800600" y="4724400"/>
            <a:ext cx="21336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TENT2"/>
          <p:cNvPicPr>
            <a:picLocks noChangeAspect="1" noChangeArrowheads="1"/>
          </p:cNvPicPr>
          <p:nvPr/>
        </p:nvPicPr>
        <p:blipFill>
          <a:blip r:embed="rId4" cstate="screen">
            <a:lum bright="18000"/>
            <a:extLst>
              <a:ext uri="{28A0092B-C50C-407E-A947-70E740481C1C}">
                <a14:useLocalDpi xmlns:a14="http://schemas.microsoft.com/office/drawing/2010/main" val="0"/>
              </a:ext>
            </a:extLst>
          </a:blip>
          <a:srcRect/>
          <a:stretch>
            <a:fillRect/>
          </a:stretch>
        </p:blipFill>
        <p:spPr bwMode="auto">
          <a:xfrm>
            <a:off x="1905000" y="838200"/>
            <a:ext cx="464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descr="tent_hosp"/>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24000" y="4724400"/>
            <a:ext cx="22860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 Box 6"/>
          <p:cNvSpPr txBox="1">
            <a:spLocks noChangeArrowheads="1"/>
          </p:cNvSpPr>
          <p:nvPr/>
        </p:nvSpPr>
        <p:spPr bwMode="auto">
          <a:xfrm>
            <a:off x="1524000" y="3886200"/>
            <a:ext cx="2338388"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chemeClr val="bg1"/>
                </a:solidFill>
                <a:ea typeface="SimSun" pitchFamily="2" charset="-122"/>
              </a:rPr>
              <a:t>女区烹饪及储藏</a:t>
            </a:r>
            <a:endParaRPr lang="en-US" altLang="en-US" b="1">
              <a:solidFill>
                <a:schemeClr val="bg1"/>
              </a:solidFill>
            </a:endParaRPr>
          </a:p>
        </p:txBody>
      </p:sp>
      <p:sp>
        <p:nvSpPr>
          <p:cNvPr id="77831" name="Text Box 7"/>
          <p:cNvSpPr txBox="1">
            <a:spLocks noChangeArrowheads="1"/>
          </p:cNvSpPr>
          <p:nvPr/>
        </p:nvSpPr>
        <p:spPr bwMode="auto">
          <a:xfrm>
            <a:off x="4800600" y="3886200"/>
            <a:ext cx="203200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chemeClr val="bg1"/>
                </a:solidFill>
                <a:ea typeface="SimSun" pitchFamily="2" charset="-122"/>
              </a:rPr>
              <a:t>男区接待客人</a:t>
            </a:r>
            <a:endParaRPr lang="en-US" altLang="en-US" b="1">
              <a:solidFill>
                <a:schemeClr val="bg1"/>
              </a:solidFill>
            </a:endParaRPr>
          </a:p>
        </p:txBody>
      </p:sp>
      <p:sp>
        <p:nvSpPr>
          <p:cNvPr id="77832" name="Text Box 8"/>
          <p:cNvSpPr txBox="1">
            <a:spLocks noChangeArrowheads="1"/>
          </p:cNvSpPr>
          <p:nvPr/>
        </p:nvSpPr>
        <p:spPr bwMode="auto">
          <a:xfrm>
            <a:off x="3276600" y="227013"/>
            <a:ext cx="140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CC00"/>
                </a:solidFill>
                <a:latin typeface="Arial" pitchFamily="34" charset="0"/>
                <a:ea typeface="SimSun" pitchFamily="2" charset="-122"/>
              </a:rPr>
              <a:t>内部结构</a:t>
            </a:r>
            <a:endParaRPr lang="en-US" altLang="en-US" b="1">
              <a:solidFill>
                <a:schemeClr val="bg1"/>
              </a:solidFill>
              <a:latin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2" descr="tent_int2"/>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5137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5410200" y="1371600"/>
            <a:ext cx="3581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chemeClr val="bg1"/>
                </a:solidFill>
                <a:latin typeface="Arial" pitchFamily="34" charset="0"/>
                <a:ea typeface="SimSun" pitchFamily="2" charset="-122"/>
              </a:rPr>
              <a:t>妇女住在帐</a:t>
            </a:r>
            <a:r>
              <a:rPr lang="zh-CN" altLang="en-US" b="1">
                <a:solidFill>
                  <a:schemeClr val="bg1"/>
                </a:solidFill>
                <a:ea typeface="SimSun" pitchFamily="2" charset="-122"/>
              </a:rPr>
              <a:t>棚</a:t>
            </a:r>
            <a:r>
              <a:rPr lang="zh-CN" altLang="en-US" b="1">
                <a:solidFill>
                  <a:schemeClr val="bg1"/>
                </a:solidFill>
                <a:latin typeface="Arial" pitchFamily="34" charset="0"/>
                <a:ea typeface="SimSun" pitchFamily="2" charset="-122"/>
              </a:rPr>
              <a:t>内区，与接待处有帘幕隔开， 她们可以听到</a:t>
            </a:r>
            <a:r>
              <a:rPr lang="zh-CN" altLang="en-US" b="1">
                <a:solidFill>
                  <a:schemeClr val="bg1"/>
                </a:solidFill>
                <a:ea typeface="SimSun" pitchFamily="2" charset="-122"/>
              </a:rPr>
              <a:t>接待处</a:t>
            </a:r>
            <a:r>
              <a:rPr lang="zh-CN" altLang="en-US" b="1">
                <a:solidFill>
                  <a:schemeClr val="bg1"/>
                </a:solidFill>
                <a:latin typeface="Arial" pitchFamily="34" charset="0"/>
                <a:ea typeface="SimSun" pitchFamily="2" charset="-122"/>
              </a:rPr>
              <a:t>所发生的事情。</a:t>
            </a:r>
          </a:p>
          <a:p>
            <a:pPr eaLnBrk="1" hangingPunct="1"/>
            <a:endParaRPr lang="en-US" altLang="en-US" b="1">
              <a:solidFill>
                <a:schemeClr val="bg1"/>
              </a:solidFill>
              <a:latin typeface="Arial" pitchFamily="34" charset="0"/>
            </a:endParaRPr>
          </a:p>
          <a:p>
            <a:pPr eaLnBrk="1" hangingPunct="1"/>
            <a:r>
              <a:rPr lang="zh-CN" altLang="en-US" b="1">
                <a:solidFill>
                  <a:schemeClr val="bg1"/>
                </a:solidFill>
                <a:latin typeface="Arial" pitchFamily="34" charset="0"/>
                <a:ea typeface="SimSun" pitchFamily="2" charset="-122"/>
              </a:rPr>
              <a:t>在创世纪 </a:t>
            </a:r>
            <a:r>
              <a:rPr lang="en-US" altLang="en-US" b="1">
                <a:solidFill>
                  <a:schemeClr val="bg1"/>
                </a:solidFill>
                <a:latin typeface="Arial" pitchFamily="34" charset="0"/>
              </a:rPr>
              <a:t>18:10-15, </a:t>
            </a:r>
            <a:r>
              <a:rPr lang="zh-CN" altLang="en-US" b="1">
                <a:solidFill>
                  <a:schemeClr val="bg1"/>
                </a:solidFill>
                <a:latin typeface="Arial" pitchFamily="34" charset="0"/>
                <a:ea typeface="SimSun" pitchFamily="2" charset="-122"/>
              </a:rPr>
              <a:t>撒拉在帐篷内区听见天使在亚伯拉罕帐篷接待处的谈话。</a:t>
            </a:r>
            <a:endParaRPr lang="en-US" altLang="en-US" b="1">
              <a:solidFill>
                <a:schemeClr val="bg1"/>
              </a:solidFill>
              <a:latin typeface="Arial" pitchFamily="34" charset="0"/>
              <a:ea typeface="SimSun" pitchFamily="2" charset="-122"/>
            </a:endParaRPr>
          </a:p>
        </p:txBody>
      </p:sp>
      <p:sp>
        <p:nvSpPr>
          <p:cNvPr id="78852" name="Text Box 4"/>
          <p:cNvSpPr txBox="1">
            <a:spLocks noChangeArrowheads="1"/>
          </p:cNvSpPr>
          <p:nvPr/>
        </p:nvSpPr>
        <p:spPr bwMode="auto">
          <a:xfrm>
            <a:off x="5410200" y="558800"/>
            <a:ext cx="161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800" b="1">
                <a:solidFill>
                  <a:srgbClr val="FFCC00"/>
                </a:solidFill>
                <a:latin typeface="Arial" pitchFamily="34" charset="0"/>
                <a:ea typeface="SimSun" pitchFamily="2" charset="-122"/>
              </a:rPr>
              <a:t>内部结构</a:t>
            </a:r>
            <a:endParaRPr lang="en-US" altLang="en-US" sz="2800" b="1">
              <a:solidFill>
                <a:schemeClr val="bg1"/>
              </a:solidFill>
              <a:latin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938338" y="1233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76803" name="Picture 3" descr="Image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066800"/>
            <a:ext cx="54864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838200" y="457200"/>
            <a:ext cx="202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CC00"/>
                </a:solidFill>
                <a:latin typeface="Arial" pitchFamily="34" charset="0"/>
                <a:ea typeface="SimSun" pitchFamily="2" charset="-122"/>
              </a:rPr>
              <a:t>普通一室民居</a:t>
            </a:r>
            <a:endParaRPr lang="en-US" altLang="en-US" b="1">
              <a:solidFill>
                <a:srgbClr val="669900"/>
              </a:solidFill>
              <a:latin typeface="Arial" pitchFamily="34" charset="0"/>
            </a:endParaRPr>
          </a:p>
        </p:txBody>
      </p:sp>
      <p:sp>
        <p:nvSpPr>
          <p:cNvPr id="79877" name="Text Box 5"/>
          <p:cNvSpPr txBox="1">
            <a:spLocks noChangeArrowheads="1"/>
          </p:cNvSpPr>
          <p:nvPr/>
        </p:nvSpPr>
        <p:spPr bwMode="auto">
          <a:xfrm>
            <a:off x="4572000" y="2590800"/>
            <a:ext cx="36576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00"/>
                </a:solidFill>
                <a:latin typeface="Arial" pitchFamily="34" charset="0"/>
                <a:ea typeface="SimSun" pitchFamily="2" charset="-122"/>
              </a:rPr>
              <a:t>墙用</a:t>
            </a:r>
            <a:r>
              <a:rPr lang="ja-JP" altLang="en-US" b="1">
                <a:solidFill>
                  <a:srgbClr val="FFFF00"/>
                </a:solidFill>
              </a:rPr>
              <a:t>太阳晒</a:t>
            </a:r>
            <a:r>
              <a:rPr lang="zh-CN" altLang="en-US" b="1">
                <a:solidFill>
                  <a:srgbClr val="FFFF00"/>
                </a:solidFill>
                <a:ea typeface="SimSun" pitchFamily="2" charset="-122"/>
              </a:rPr>
              <a:t>干的泥砖做成</a:t>
            </a:r>
            <a:endParaRPr lang="zh-CN" altLang="en-US" b="1">
              <a:solidFill>
                <a:srgbClr val="FFFF00"/>
              </a:solidFill>
              <a:latin typeface="Arial" pitchFamily="34" charset="0"/>
              <a:ea typeface="SimSun" pitchFamily="2" charset="-122"/>
            </a:endParaRPr>
          </a:p>
        </p:txBody>
      </p:sp>
      <p:sp>
        <p:nvSpPr>
          <p:cNvPr id="79878" name="Text Box 6"/>
          <p:cNvSpPr txBox="1">
            <a:spLocks noChangeArrowheads="1"/>
          </p:cNvSpPr>
          <p:nvPr/>
        </p:nvSpPr>
        <p:spPr bwMode="auto">
          <a:xfrm>
            <a:off x="4495800" y="3838575"/>
            <a:ext cx="3048000" cy="22828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66FFFF"/>
                </a:solidFill>
                <a:latin typeface="Arial" pitchFamily="34" charset="0"/>
                <a:ea typeface="SimSun" pitchFamily="2" charset="-122"/>
              </a:rPr>
              <a:t>屋顶的建造</a:t>
            </a:r>
            <a:r>
              <a:rPr lang="en-US" altLang="ja-JP" b="1">
                <a:solidFill>
                  <a:srgbClr val="66FFFF"/>
                </a:solidFill>
                <a:latin typeface="Arial" pitchFamily="34" charset="0"/>
              </a:rPr>
              <a:t>:</a:t>
            </a:r>
          </a:p>
          <a:p>
            <a:pPr eaLnBrk="1" hangingPunct="1">
              <a:buFont typeface="Wingdings" pitchFamily="2" charset="2"/>
              <a:buChar char="§"/>
            </a:pPr>
            <a:r>
              <a:rPr lang="zh-CN" altLang="en-US" b="1">
                <a:solidFill>
                  <a:srgbClr val="66FFFF"/>
                </a:solidFill>
                <a:latin typeface="Arial" pitchFamily="34" charset="0"/>
                <a:ea typeface="SimSun" pitchFamily="2" charset="-122"/>
              </a:rPr>
              <a:t>安置横梁</a:t>
            </a:r>
          </a:p>
          <a:p>
            <a:pPr eaLnBrk="1" hangingPunct="1">
              <a:buFont typeface="Wingdings" pitchFamily="2" charset="2"/>
              <a:buChar char="§"/>
            </a:pPr>
            <a:r>
              <a:rPr lang="zh-CN" altLang="en-US" b="1">
                <a:solidFill>
                  <a:srgbClr val="66FFFF"/>
                </a:solidFill>
                <a:latin typeface="Arial" pitchFamily="34" charset="0"/>
                <a:ea typeface="SimSun" pitchFamily="2" charset="-122"/>
              </a:rPr>
              <a:t>放置芦苇垫</a:t>
            </a:r>
          </a:p>
          <a:p>
            <a:pPr eaLnBrk="1" hangingPunct="1">
              <a:buFont typeface="Wingdings" pitchFamily="2" charset="2"/>
              <a:buChar char="§"/>
            </a:pPr>
            <a:r>
              <a:rPr lang="zh-CN" altLang="en-US" b="1">
                <a:solidFill>
                  <a:srgbClr val="66FFFF"/>
                </a:solidFill>
                <a:latin typeface="Arial" pitchFamily="34" charset="0"/>
                <a:ea typeface="SimSun" pitchFamily="2" charset="-122"/>
              </a:rPr>
              <a:t>上面涂泥</a:t>
            </a:r>
          </a:p>
          <a:p>
            <a:pPr eaLnBrk="1" hangingPunct="1">
              <a:buFont typeface="Wingdings" pitchFamily="2" charset="2"/>
              <a:buChar char="§"/>
            </a:pPr>
            <a:r>
              <a:rPr lang="zh-CN" altLang="en-US" b="1">
                <a:solidFill>
                  <a:srgbClr val="66FFFF"/>
                </a:solidFill>
                <a:latin typeface="Arial" pitchFamily="34" charset="0"/>
                <a:ea typeface="SimSun" pitchFamily="2" charset="-122"/>
              </a:rPr>
              <a:t>铺上沙子和卵石</a:t>
            </a:r>
          </a:p>
          <a:p>
            <a:pPr eaLnBrk="1" hangingPunct="1">
              <a:buFont typeface="Wingdings" pitchFamily="2" charset="2"/>
              <a:buChar char="§"/>
            </a:pPr>
            <a:r>
              <a:rPr lang="zh-CN" altLang="en-US" b="1">
                <a:solidFill>
                  <a:srgbClr val="66FFFF"/>
                </a:solidFill>
                <a:latin typeface="Arial" pitchFamily="34" charset="0"/>
                <a:ea typeface="SimSun" pitchFamily="2" charset="-122"/>
              </a:rPr>
              <a:t>用滚石铺平防雨</a:t>
            </a:r>
            <a:endParaRPr lang="en-US" altLang="en-US" b="1">
              <a:solidFill>
                <a:srgbClr val="66FFFF"/>
              </a:solidFill>
              <a:latin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2" descr="house"/>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838200" y="914400"/>
            <a:ext cx="5562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water1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58100" y="5372100"/>
            <a:ext cx="1485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6629400" y="1524000"/>
            <a:ext cx="112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bg1"/>
                </a:solidFill>
                <a:latin typeface="Times New Roman" charset="0"/>
                <a:ea typeface="ＭＳ Ｐゴシック" charset="0"/>
              </a:rPr>
              <a:t>1)</a:t>
            </a:r>
            <a:r>
              <a:rPr lang="zh-CN" altLang="en-US">
                <a:solidFill>
                  <a:schemeClr val="bg1"/>
                </a:solidFill>
                <a:latin typeface="Times New Roman" charset="0"/>
                <a:ea typeface="SimSun" charset="0"/>
                <a:cs typeface="SimSun" charset="0"/>
              </a:rPr>
              <a:t> 漏雨</a:t>
            </a:r>
          </a:p>
        </p:txBody>
      </p:sp>
      <p:sp>
        <p:nvSpPr>
          <p:cNvPr id="80901" name="Text Box 5"/>
          <p:cNvSpPr txBox="1">
            <a:spLocks noChangeArrowheads="1"/>
          </p:cNvSpPr>
          <p:nvPr/>
        </p:nvSpPr>
        <p:spPr bwMode="auto">
          <a:xfrm>
            <a:off x="838200" y="0"/>
            <a:ext cx="2803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800" b="1">
                <a:solidFill>
                  <a:srgbClr val="FFCC00"/>
                </a:solidFill>
                <a:latin typeface="Arial" pitchFamily="34" charset="0"/>
                <a:ea typeface="SimSun" pitchFamily="2" charset="-122"/>
              </a:rPr>
              <a:t>屋顶的两个特性</a:t>
            </a:r>
            <a:r>
              <a:rPr lang="en-US" altLang="ja-JP" sz="2800" b="1">
                <a:solidFill>
                  <a:srgbClr val="FFCC00"/>
                </a:solidFill>
                <a:latin typeface="Arial" pitchFamily="34" charset="0"/>
              </a:rPr>
              <a:t>:</a:t>
            </a:r>
            <a:endParaRPr lang="en-US" altLang="en-US" sz="2800" b="1">
              <a:solidFill>
                <a:srgbClr val="FFCC00"/>
              </a:solidFill>
              <a:latin typeface="Arial" pitchFamily="34" charset="0"/>
            </a:endParaRPr>
          </a:p>
        </p:txBody>
      </p:sp>
      <p:sp>
        <p:nvSpPr>
          <p:cNvPr id="80902" name="Text Box 6"/>
          <p:cNvSpPr txBox="1">
            <a:spLocks noChangeArrowheads="1"/>
          </p:cNvSpPr>
          <p:nvPr/>
        </p:nvSpPr>
        <p:spPr bwMode="auto">
          <a:xfrm>
            <a:off x="685800" y="4829175"/>
            <a:ext cx="9493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ja-JP" altLang="en-US" b="1">
                <a:solidFill>
                  <a:schemeClr val="bg1"/>
                </a:solidFill>
              </a:rPr>
              <a:t>大雨之日连连滴漏，和争吵的妇人一样</a:t>
            </a:r>
            <a:r>
              <a:rPr lang="en-US" altLang="zh-CN" b="1">
                <a:solidFill>
                  <a:schemeClr val="bg1"/>
                </a:solidFill>
                <a:ea typeface="SimSun" pitchFamily="2" charset="-122"/>
              </a:rPr>
              <a:t>.</a:t>
            </a:r>
            <a:r>
              <a:rPr lang="en-US" altLang="ja-JP" sz="2000" b="1">
                <a:solidFill>
                  <a:schemeClr val="bg1"/>
                </a:solidFill>
                <a:latin typeface="Arial" pitchFamily="34" charset="0"/>
              </a:rPr>
              <a:t>.                                                         </a:t>
            </a:r>
            <a:br>
              <a:rPr lang="en-US" altLang="ja-JP" sz="2000" b="1">
                <a:solidFill>
                  <a:schemeClr val="bg1"/>
                </a:solidFill>
                <a:latin typeface="Arial" pitchFamily="34" charset="0"/>
              </a:rPr>
            </a:br>
            <a:r>
              <a:rPr lang="en-US" altLang="ja-JP" sz="2000" b="1">
                <a:solidFill>
                  <a:schemeClr val="bg1"/>
                </a:solidFill>
                <a:latin typeface="Arial" pitchFamily="34" charset="0"/>
              </a:rPr>
              <a:t>					</a:t>
            </a:r>
            <a:r>
              <a:rPr lang="ja-JP" altLang="en-US" b="1">
                <a:solidFill>
                  <a:schemeClr val="bg1"/>
                </a:solidFill>
              </a:rPr>
              <a:t>箴</a:t>
            </a:r>
            <a:r>
              <a:rPr lang="en-US" altLang="ja-JP" b="1">
                <a:solidFill>
                  <a:schemeClr val="bg1"/>
                </a:solidFill>
              </a:rPr>
              <a:t> </a:t>
            </a:r>
            <a:r>
              <a:rPr lang="ja-JP" altLang="en-US" b="1">
                <a:solidFill>
                  <a:schemeClr val="bg1"/>
                </a:solidFill>
              </a:rPr>
              <a:t>言</a:t>
            </a:r>
            <a:r>
              <a:rPr lang="en-US" altLang="ja-JP"/>
              <a:t> </a:t>
            </a:r>
            <a:r>
              <a:rPr lang="en-US" altLang="ja-JP" sz="2000" b="1">
                <a:solidFill>
                  <a:schemeClr val="bg1"/>
                </a:solidFill>
                <a:latin typeface="Arial" pitchFamily="34" charset="0"/>
              </a:rPr>
              <a:t> 27:15 </a:t>
            </a:r>
            <a:endParaRPr lang="en-US" altLang="en-US" sz="2000" b="1">
              <a:solidFill>
                <a:schemeClr val="bg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additive="base">
                                        <p:cTn id="7" dur="500" fill="hold"/>
                                        <p:tgtEl>
                                          <p:spTgt spid="80899"/>
                                        </p:tgtEl>
                                        <p:attrNameLst>
                                          <p:attrName>ppt_x</p:attrName>
                                        </p:attrNameLst>
                                      </p:cBhvr>
                                      <p:tavLst>
                                        <p:tav tm="0">
                                          <p:val>
                                            <p:strVal val="0-#ppt_w/2"/>
                                          </p:val>
                                        </p:tav>
                                        <p:tav tm="100000">
                                          <p:val>
                                            <p:strVal val="#ppt_x"/>
                                          </p:val>
                                        </p:tav>
                                      </p:tavLst>
                                    </p:anim>
                                    <p:anim calcmode="lin" valueType="num">
                                      <p:cBhvr additive="base">
                                        <p:cTn id="8" dur="500" fill="hold"/>
                                        <p:tgtEl>
                                          <p:spTgt spid="808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gradFill rotWithShape="1">
            <a:gsLst>
              <a:gs pos="0">
                <a:srgbClr val="0000FF">
                  <a:gamma/>
                  <a:shade val="46275"/>
                  <a:invGamma/>
                </a:srgbClr>
              </a:gs>
              <a:gs pos="50000">
                <a:srgbClr val="0000FF"/>
              </a:gs>
              <a:gs pos="100000">
                <a:srgbClr val="0000FF">
                  <a:gamma/>
                  <a:shade val="46275"/>
                  <a:invGamma/>
                </a:srgbClr>
              </a:gs>
            </a:gsLst>
            <a:lin ang="5400000" scaled="1"/>
          </a:gradFill>
        </p:spPr>
        <p:txBody>
          <a:bodyPr/>
          <a:lstStyle/>
          <a:p>
            <a:pPr eaLnBrk="1" hangingPunct="1"/>
            <a:r>
              <a:rPr lang="zh-CN" altLang="en-US" b="1" smtClean="0">
                <a:solidFill>
                  <a:srgbClr val="FFFF00"/>
                </a:solidFill>
                <a:ea typeface="SimSun" pitchFamily="2" charset="-122"/>
              </a:rPr>
              <a:t>什么是农村生活</a:t>
            </a:r>
            <a:r>
              <a:rPr lang="en-US" altLang="ja-JP" b="1" smtClean="0">
                <a:solidFill>
                  <a:srgbClr val="FFFF00"/>
                </a:solidFill>
              </a:rPr>
              <a:t>?</a:t>
            </a:r>
            <a:endParaRPr lang="en-US" altLang="en-US" b="1" smtClean="0">
              <a:solidFill>
                <a:srgbClr val="FFFF00"/>
              </a:solidFill>
            </a:endParaRPr>
          </a:p>
        </p:txBody>
      </p:sp>
      <p:sp>
        <p:nvSpPr>
          <p:cNvPr id="3075" name="Rectangle 3"/>
          <p:cNvSpPr>
            <a:spLocks noGrp="1" noChangeArrowheads="1"/>
          </p:cNvSpPr>
          <p:nvPr>
            <p:ph type="body" sz="half" idx="1"/>
          </p:nvPr>
        </p:nvSpPr>
        <p:spPr>
          <a:xfrm>
            <a:off x="685800" y="2209800"/>
            <a:ext cx="7086600" cy="762000"/>
          </a:xfrm>
          <a:solidFill>
            <a:schemeClr val="bg1">
              <a:alpha val="0"/>
            </a:schemeClr>
          </a:solidFill>
        </p:spPr>
        <p:txBody>
          <a:bodyPr/>
          <a:lstStyle/>
          <a:p>
            <a:pPr eaLnBrk="1" hangingPunct="1"/>
            <a:r>
              <a:rPr lang="en-US" altLang="zh-CN" sz="3600" b="1" smtClean="0">
                <a:solidFill>
                  <a:srgbClr val="FFCC00"/>
                </a:solidFill>
                <a:latin typeface="Arial" pitchFamily="34" charset="0"/>
                <a:ea typeface="SimSun" pitchFamily="2" charset="-122"/>
              </a:rPr>
              <a:t>“</a:t>
            </a:r>
            <a:r>
              <a:rPr lang="zh-CN" altLang="en-US" sz="3600" b="1" smtClean="0">
                <a:solidFill>
                  <a:srgbClr val="FFCC00"/>
                </a:solidFill>
                <a:latin typeface="Arial" pitchFamily="34" charset="0"/>
                <a:ea typeface="SimSun" pitchFamily="2" charset="-122"/>
              </a:rPr>
              <a:t>农村”的定义</a:t>
            </a:r>
            <a:r>
              <a:rPr lang="en-US" altLang="zh-CN" sz="3600" b="1" smtClean="0">
                <a:solidFill>
                  <a:srgbClr val="FFCC00"/>
                </a:solidFill>
                <a:latin typeface="Arial" pitchFamily="34" charset="0"/>
                <a:ea typeface="SimSun" pitchFamily="2" charset="-122"/>
              </a:rPr>
              <a:t>:</a:t>
            </a:r>
            <a:endParaRPr lang="en-GB" altLang="zh-CN" sz="3600" b="1" smtClean="0">
              <a:solidFill>
                <a:srgbClr val="FFCC00"/>
              </a:solidFill>
              <a:latin typeface="Arial" pitchFamily="34" charset="0"/>
              <a:ea typeface="SimSun" pitchFamily="2" charset="-122"/>
            </a:endParaRPr>
          </a:p>
        </p:txBody>
      </p:sp>
      <p:sp>
        <p:nvSpPr>
          <p:cNvPr id="3076" name="Text Box 4"/>
          <p:cNvSpPr txBox="1">
            <a:spLocks noChangeArrowheads="1"/>
          </p:cNvSpPr>
          <p:nvPr/>
        </p:nvSpPr>
        <p:spPr bwMode="auto">
          <a:xfrm>
            <a:off x="990600" y="2971800"/>
            <a:ext cx="7620000"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125000"/>
              </a:lnSpc>
            </a:pPr>
            <a:r>
              <a:rPr lang="ja-JP" altLang="en-US" sz="3600" b="1">
                <a:solidFill>
                  <a:srgbClr val="FFCC00"/>
                </a:solidFill>
                <a:latin typeface="Arial" pitchFamily="34" charset="0"/>
              </a:rPr>
              <a:t>“</a:t>
            </a:r>
            <a:r>
              <a:rPr lang="zh-CN" altLang="en-US" sz="3600" b="1">
                <a:solidFill>
                  <a:srgbClr val="FFCC00"/>
                </a:solidFill>
                <a:latin typeface="Arial" pitchFamily="34" charset="0"/>
                <a:ea typeface="SimSun" pitchFamily="2" charset="-122"/>
              </a:rPr>
              <a:t>发生于乡村或与农业相关的，而不是和城市相关的</a:t>
            </a:r>
            <a:r>
              <a:rPr lang="en-US" altLang="ja-JP" sz="3600" b="1">
                <a:solidFill>
                  <a:srgbClr val="FFCC00"/>
                </a:solidFill>
                <a:latin typeface="Arial" pitchFamily="34" charset="0"/>
              </a:rPr>
              <a:t>.</a:t>
            </a:r>
            <a:r>
              <a:rPr lang="ja-JP" altLang="en-US" sz="3600" b="1">
                <a:solidFill>
                  <a:srgbClr val="FFCC00"/>
                </a:solidFill>
                <a:latin typeface="Arial" pitchFamily="34" charset="0"/>
              </a:rPr>
              <a:t>”</a:t>
            </a:r>
            <a:endParaRPr lang="en-US" altLang="ja-JP" sz="3600" b="1">
              <a:solidFill>
                <a:srgbClr val="FFCC00"/>
              </a:solidFill>
              <a:latin typeface="Arial" pitchFamily="34" charset="0"/>
            </a:endParaRPr>
          </a:p>
          <a:p>
            <a:pPr eaLnBrk="1" hangingPunct="1">
              <a:lnSpc>
                <a:spcPct val="125000"/>
              </a:lnSpc>
            </a:pPr>
            <a:r>
              <a:rPr lang="en-US" altLang="en-US" sz="3600" b="1">
                <a:solidFill>
                  <a:srgbClr val="FFCC00"/>
                </a:solidFill>
                <a:latin typeface="Arial" pitchFamily="34" charset="0"/>
              </a:rPr>
              <a:t>	</a:t>
            </a:r>
            <a:r>
              <a:rPr lang="en-US" altLang="en-US" sz="3600" b="1" i="1">
                <a:solidFill>
                  <a:srgbClr val="FFCC00"/>
                </a:solidFill>
                <a:latin typeface="Arial" pitchFamily="34" charset="0"/>
              </a:rPr>
              <a:t>	</a:t>
            </a:r>
            <a:endParaRPr lang="en-GB" altLang="en-US" sz="1800" b="1" i="1">
              <a:solidFill>
                <a:srgbClr val="FFCC00"/>
              </a:solidFill>
              <a:latin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0898" name="Picture 2" descr="HOUSE1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381000" y="3581400"/>
            <a:ext cx="3505200" cy="2292350"/>
          </a:xfrm>
          <a:prstGeom prst="rect">
            <a:avLst/>
          </a:prstGeom>
          <a:solidFill>
            <a:srgbClr val="FFFF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latin typeface="Arial" pitchFamily="34" charset="0"/>
                <a:ea typeface="SimSun" pitchFamily="2" charset="-122"/>
              </a:rPr>
              <a:t>屋顶的用途</a:t>
            </a:r>
            <a:r>
              <a:rPr lang="en-US" altLang="ja-JP" b="1">
                <a:latin typeface="Arial" pitchFamily="34" charset="0"/>
              </a:rPr>
              <a:t>:</a:t>
            </a:r>
          </a:p>
          <a:p>
            <a:pPr eaLnBrk="1" hangingPunct="1">
              <a:buFont typeface="Wingdings" pitchFamily="2" charset="2"/>
              <a:buChar char="§"/>
            </a:pPr>
            <a:r>
              <a:rPr lang="zh-CN" altLang="en-US" b="1">
                <a:latin typeface="Arial" pitchFamily="34" charset="0"/>
                <a:ea typeface="SimSun" pitchFamily="2" charset="-122"/>
              </a:rPr>
              <a:t>眺望点</a:t>
            </a:r>
          </a:p>
          <a:p>
            <a:pPr eaLnBrk="1" hangingPunct="1">
              <a:buFont typeface="Wingdings" pitchFamily="2" charset="2"/>
              <a:buChar char="§"/>
            </a:pPr>
            <a:r>
              <a:rPr lang="zh-CN" altLang="en-US" b="1">
                <a:latin typeface="Arial" pitchFamily="34" charset="0"/>
                <a:ea typeface="SimSun" pitchFamily="2" charset="-122"/>
              </a:rPr>
              <a:t>崇拜场所</a:t>
            </a:r>
            <a:endParaRPr lang="en-US" altLang="ja-JP" b="1">
              <a:latin typeface="Arial" pitchFamily="34" charset="0"/>
            </a:endParaRPr>
          </a:p>
          <a:p>
            <a:pPr eaLnBrk="1" hangingPunct="1">
              <a:buFont typeface="Wingdings" pitchFamily="2" charset="2"/>
              <a:buChar char="§"/>
            </a:pPr>
            <a:r>
              <a:rPr lang="zh-CN" altLang="en-US" b="1">
                <a:latin typeface="Arial" pitchFamily="34" charset="0"/>
                <a:ea typeface="SimSun" pitchFamily="2" charset="-122"/>
              </a:rPr>
              <a:t>晾干作物的地方</a:t>
            </a:r>
            <a:endParaRPr lang="en-US" altLang="ja-JP" b="1">
              <a:latin typeface="Arial" pitchFamily="34" charset="0"/>
            </a:endParaRPr>
          </a:p>
          <a:p>
            <a:pPr eaLnBrk="1" hangingPunct="1">
              <a:buFont typeface="Wingdings" pitchFamily="2" charset="2"/>
              <a:buChar char="§"/>
            </a:pPr>
            <a:r>
              <a:rPr lang="zh-CN" altLang="en-US" b="1">
                <a:latin typeface="Arial" pitchFamily="34" charset="0"/>
                <a:ea typeface="SimSun" pitchFamily="2" charset="-122"/>
              </a:rPr>
              <a:t>储存的</a:t>
            </a:r>
            <a:r>
              <a:rPr lang="zh-CN" altLang="en-US" b="1">
                <a:ea typeface="SimSun" pitchFamily="2" charset="-122"/>
              </a:rPr>
              <a:t>地方</a:t>
            </a:r>
            <a:endParaRPr lang="en-US" altLang="ja-JP" b="1">
              <a:latin typeface="Arial" pitchFamily="34" charset="0"/>
            </a:endParaRPr>
          </a:p>
          <a:p>
            <a:pPr eaLnBrk="1" hangingPunct="1">
              <a:buFont typeface="Wingdings" pitchFamily="2" charset="2"/>
              <a:buChar char="§"/>
            </a:pPr>
            <a:r>
              <a:rPr lang="zh-CN" altLang="en-US" b="1">
                <a:latin typeface="Arial" pitchFamily="34" charset="0"/>
                <a:ea typeface="SimSun" pitchFamily="2" charset="-122"/>
              </a:rPr>
              <a:t>炎夏晚上睡觉的地方</a:t>
            </a:r>
            <a:endParaRPr lang="en-US" altLang="en-US" b="1">
              <a:latin typeface="Arial" pitchFamily="34" charset="0"/>
              <a:ea typeface="SimSun" pitchFamily="2" charset="-122"/>
            </a:endParaRPr>
          </a:p>
        </p:txBody>
      </p:sp>
      <p:sp>
        <p:nvSpPr>
          <p:cNvPr id="81924" name="Text Box 4"/>
          <p:cNvSpPr txBox="1">
            <a:spLocks noChangeArrowheads="1"/>
          </p:cNvSpPr>
          <p:nvPr/>
        </p:nvSpPr>
        <p:spPr bwMode="auto">
          <a:xfrm>
            <a:off x="457200" y="1141413"/>
            <a:ext cx="5135563" cy="457200"/>
          </a:xfrm>
          <a:prstGeom prst="rect">
            <a:avLst/>
          </a:prstGeom>
          <a:gradFill rotWithShape="0">
            <a:gsLst>
              <a:gs pos="0">
                <a:schemeClr val="accent1"/>
              </a:gs>
              <a:gs pos="100000">
                <a:schemeClr val="accent1">
                  <a:gamma/>
                  <a:tint val="0"/>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Arial" charset="0"/>
                <a:ea typeface="ＭＳ Ｐゴシック" charset="0"/>
              </a:rPr>
              <a:t>2) </a:t>
            </a:r>
            <a:r>
              <a:rPr lang="zh-CN" altLang="en-US" b="1">
                <a:latin typeface="Arial" charset="0"/>
                <a:ea typeface="SimSun" charset="0"/>
                <a:cs typeface="SimSun" charset="0"/>
              </a:rPr>
              <a:t>绿色，因为泥中的草种发芽生长。</a:t>
            </a:r>
            <a:endParaRPr lang="zh-CN" altLang="en-US" b="1">
              <a:solidFill>
                <a:schemeClr val="bg1"/>
              </a:solidFill>
              <a:latin typeface="Arial" charset="0"/>
              <a:ea typeface="SimSun" charset="0"/>
              <a:cs typeface="SimSun" charset="0"/>
            </a:endParaRPr>
          </a:p>
        </p:txBody>
      </p:sp>
      <p:sp>
        <p:nvSpPr>
          <p:cNvPr id="81925" name="Text Box 5"/>
          <p:cNvSpPr txBox="1">
            <a:spLocks noChangeArrowheads="1"/>
          </p:cNvSpPr>
          <p:nvPr/>
        </p:nvSpPr>
        <p:spPr bwMode="auto">
          <a:xfrm>
            <a:off x="1905000" y="381000"/>
            <a:ext cx="2457450" cy="5286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chemeClr val="accent2"/>
                </a:solidFill>
                <a:ea typeface="SimSun" pitchFamily="2" charset="-122"/>
              </a:rPr>
              <a:t>屋顶的两个特性</a:t>
            </a:r>
            <a:r>
              <a:rPr lang="en-US" altLang="ja-JP" sz="2800" b="1">
                <a:solidFill>
                  <a:schemeClr val="accent2"/>
                </a:solidFill>
                <a:latin typeface="Arial" pitchFamily="34" charset="0"/>
              </a:rPr>
              <a:t>:</a:t>
            </a:r>
            <a:endParaRPr lang="en-US" altLang="en-US" sz="2800" b="1">
              <a:solidFill>
                <a:schemeClr val="accent2"/>
              </a:solidFill>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descr="house_int"/>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4724400" y="7620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066800" y="284163"/>
            <a:ext cx="1606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800">
                <a:solidFill>
                  <a:srgbClr val="FFCC00"/>
                </a:solidFill>
                <a:latin typeface="Arial" pitchFamily="34" charset="0"/>
                <a:ea typeface="SimSun" pitchFamily="2" charset="-122"/>
              </a:rPr>
              <a:t>农居内部</a:t>
            </a:r>
          </a:p>
          <a:p>
            <a:pPr eaLnBrk="1" hangingPunct="1"/>
            <a:endParaRPr lang="en-US" altLang="en-US" sz="2800">
              <a:solidFill>
                <a:srgbClr val="FFCC00"/>
              </a:solidFill>
              <a:latin typeface="Arial" pitchFamily="34" charset="0"/>
            </a:endParaRPr>
          </a:p>
        </p:txBody>
      </p:sp>
      <p:sp>
        <p:nvSpPr>
          <p:cNvPr id="82948" name="Text Box 4"/>
          <p:cNvSpPr txBox="1">
            <a:spLocks noChangeArrowheads="1"/>
          </p:cNvSpPr>
          <p:nvPr/>
        </p:nvSpPr>
        <p:spPr bwMode="auto">
          <a:xfrm>
            <a:off x="304800" y="1751013"/>
            <a:ext cx="353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solidFill>
                  <a:srgbClr val="FFFF00"/>
                </a:solidFill>
                <a:latin typeface="Arial" pitchFamily="34" charset="0"/>
                <a:ea typeface="SimSun" pitchFamily="2" charset="-122"/>
              </a:rPr>
              <a:t>用以储存的各样</a:t>
            </a:r>
            <a:r>
              <a:rPr lang="ja-JP" altLang="en-US">
                <a:solidFill>
                  <a:srgbClr val="FFFF00"/>
                </a:solidFill>
              </a:rPr>
              <a:t>锅碗瓶罐</a:t>
            </a:r>
            <a:endParaRPr lang="en-US" altLang="en-US">
              <a:solidFill>
                <a:srgbClr val="FFFF00"/>
              </a:solidFill>
            </a:endParaRPr>
          </a:p>
        </p:txBody>
      </p:sp>
      <p:sp>
        <p:nvSpPr>
          <p:cNvPr id="82949" name="Rectangle 5"/>
          <p:cNvSpPr>
            <a:spLocks noChangeArrowheads="1"/>
          </p:cNvSpPr>
          <p:nvPr/>
        </p:nvSpPr>
        <p:spPr bwMode="auto">
          <a:xfrm>
            <a:off x="381000" y="3657600"/>
            <a:ext cx="426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solidFill>
                  <a:srgbClr val="FFFF00"/>
                </a:solidFill>
                <a:latin typeface="Arial" pitchFamily="34" charset="0"/>
                <a:ea typeface="SimSun" pitchFamily="2" charset="-122"/>
              </a:rPr>
              <a:t>油灯：陶制的盘子用来放橄榄油，收口用来放置灯芯</a:t>
            </a:r>
            <a:endParaRPr lang="en-US" altLang="en-US">
              <a:solidFill>
                <a:schemeClr val="bg1"/>
              </a:solidFill>
              <a:latin typeface="Arial" pitchFamily="34" charset="0"/>
            </a:endParaRPr>
          </a:p>
        </p:txBody>
      </p:sp>
      <p:sp>
        <p:nvSpPr>
          <p:cNvPr id="82950" name="Rectangle 6"/>
          <p:cNvSpPr>
            <a:spLocks noChangeArrowheads="1"/>
          </p:cNvSpPr>
          <p:nvPr/>
        </p:nvSpPr>
        <p:spPr bwMode="auto">
          <a:xfrm>
            <a:off x="457200" y="5334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solidFill>
                  <a:srgbClr val="FFFF00"/>
                </a:solidFill>
                <a:latin typeface="Arial" pitchFamily="34" charset="0"/>
                <a:ea typeface="SimSun" pitchFamily="2" charset="-122"/>
              </a:rPr>
              <a:t>高起的平台用于家庭活动</a:t>
            </a:r>
            <a:endParaRPr lang="en-US" altLang="en-US">
              <a:solidFill>
                <a:srgbClr val="FFFF00"/>
              </a:solidFill>
              <a:latin typeface="Arial" pitchFamily="34" charset="0"/>
            </a:endParaRPr>
          </a:p>
        </p:txBody>
      </p:sp>
      <p:sp>
        <p:nvSpPr>
          <p:cNvPr id="82951" name="Text Box 7"/>
          <p:cNvSpPr txBox="1">
            <a:spLocks noChangeArrowheads="1"/>
          </p:cNvSpPr>
          <p:nvPr/>
        </p:nvSpPr>
        <p:spPr bwMode="auto">
          <a:xfrm>
            <a:off x="7620000" y="58896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b="1">
                <a:latin typeface="Times New Roman" charset="0"/>
                <a:ea typeface="SimSun" charset="0"/>
                <a:cs typeface="SimSun" charset="0"/>
              </a:rPr>
              <a:t>梁</a:t>
            </a:r>
          </a:p>
        </p:txBody>
      </p:sp>
      <p:pic>
        <p:nvPicPr>
          <p:cNvPr id="82952" name="Picture 8" descr="POT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133600" y="2209800"/>
            <a:ext cx="23622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9" descr="BOTTL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458200" y="5410200"/>
            <a:ext cx="4175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4" name="Rectangle 10"/>
          <p:cNvSpPr>
            <a:spLocks noChangeArrowheads="1"/>
          </p:cNvSpPr>
          <p:nvPr/>
        </p:nvSpPr>
        <p:spPr bwMode="auto">
          <a:xfrm>
            <a:off x="4800600" y="3733800"/>
            <a:ext cx="1371600" cy="12192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tx2">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381000" y="1903413"/>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latin typeface="Arial" pitchFamily="34" charset="0"/>
                <a:ea typeface="SimSun" pitchFamily="2" charset="-122"/>
              </a:rPr>
              <a:t>注重大家庭</a:t>
            </a:r>
            <a:endParaRPr lang="en-US" altLang="en-US">
              <a:latin typeface="Arial" pitchFamily="34" charset="0"/>
            </a:endParaRPr>
          </a:p>
        </p:txBody>
      </p:sp>
      <p:sp>
        <p:nvSpPr>
          <p:cNvPr id="83971" name="Text Box 3"/>
          <p:cNvSpPr txBox="1">
            <a:spLocks noChangeArrowheads="1"/>
          </p:cNvSpPr>
          <p:nvPr/>
        </p:nvSpPr>
        <p:spPr bwMode="auto">
          <a:xfrm>
            <a:off x="381000" y="3276600"/>
            <a:ext cx="231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latin typeface="Arial" pitchFamily="34" charset="0"/>
                <a:ea typeface="SimSun" pitchFamily="2" charset="-122"/>
              </a:rPr>
              <a:t>父亲为一家之主</a:t>
            </a:r>
            <a:endParaRPr lang="en-US" altLang="en-US">
              <a:latin typeface="Arial" pitchFamily="34" charset="0"/>
            </a:endParaRPr>
          </a:p>
        </p:txBody>
      </p:sp>
      <p:sp>
        <p:nvSpPr>
          <p:cNvPr id="83972" name="Text Box 4"/>
          <p:cNvSpPr txBox="1">
            <a:spLocks noChangeArrowheads="1"/>
          </p:cNvSpPr>
          <p:nvPr/>
        </p:nvSpPr>
        <p:spPr bwMode="auto">
          <a:xfrm>
            <a:off x="3200400" y="4876800"/>
            <a:ext cx="58054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t> </a:t>
            </a:r>
            <a:r>
              <a:rPr lang="ja-JP" altLang="en-US">
                <a:latin typeface="Arial" pitchFamily="34" charset="0"/>
              </a:rPr>
              <a:t>“</a:t>
            </a:r>
            <a:r>
              <a:rPr lang="zh-CN" altLang="en-US">
                <a:ea typeface="SimSun" pitchFamily="2" charset="-122"/>
              </a:rPr>
              <a:t>我儿，要听你父亲的训诲，不可离</a:t>
            </a:r>
          </a:p>
          <a:p>
            <a:pPr eaLnBrk="1" hangingPunct="1"/>
            <a:r>
              <a:rPr lang="zh-CN" altLang="en-US">
                <a:ea typeface="SimSun" pitchFamily="2" charset="-122"/>
              </a:rPr>
              <a:t>弃你母亲的法则 ”</a:t>
            </a:r>
          </a:p>
          <a:p>
            <a:pPr eaLnBrk="1" hangingPunct="1"/>
            <a:r>
              <a:rPr lang="en-US" altLang="en-US"/>
              <a:t>                                                       (</a:t>
            </a:r>
            <a:r>
              <a:rPr lang="ja-JP" altLang="en-US"/>
              <a:t>箴</a:t>
            </a:r>
            <a:r>
              <a:rPr lang="en-US" altLang="ja-JP"/>
              <a:t> </a:t>
            </a:r>
            <a:r>
              <a:rPr lang="ja-JP" altLang="en-US"/>
              <a:t>言</a:t>
            </a:r>
            <a:r>
              <a:rPr lang="en-US" altLang="ja-JP"/>
              <a:t> 1:8) </a:t>
            </a:r>
            <a:endParaRPr lang="en-US" altLang="en-US"/>
          </a:p>
        </p:txBody>
      </p:sp>
      <p:sp>
        <p:nvSpPr>
          <p:cNvPr id="83973" name="Rectangle 5"/>
          <p:cNvSpPr>
            <a:spLocks noGrp="1" noChangeArrowheads="1"/>
          </p:cNvSpPr>
          <p:nvPr>
            <p:ph type="title"/>
          </p:nvPr>
        </p:nvSpPr>
        <p:spPr>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b="1" smtClean="0">
                <a:ea typeface="SimSun" charset="0"/>
                <a:cs typeface="SimSun" charset="0"/>
              </a:rPr>
              <a:t>家庭生活</a:t>
            </a:r>
          </a:p>
        </p:txBody>
      </p:sp>
      <p:sp>
        <p:nvSpPr>
          <p:cNvPr id="83974" name="Text Box 6"/>
          <p:cNvSpPr txBox="1">
            <a:spLocks noChangeArrowheads="1"/>
          </p:cNvSpPr>
          <p:nvPr/>
        </p:nvSpPr>
        <p:spPr bwMode="auto">
          <a:xfrm>
            <a:off x="381000" y="25146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latin typeface="Arial" pitchFamily="34" charset="0"/>
                <a:ea typeface="SimSun" pitchFamily="2" charset="-122"/>
              </a:rPr>
              <a:t>孩子在家或农田工作</a:t>
            </a:r>
            <a:endParaRPr lang="en-US" altLang="en-US">
              <a:latin typeface="Arial" pitchFamily="34" charset="0"/>
            </a:endParaRPr>
          </a:p>
        </p:txBody>
      </p:sp>
      <p:pic>
        <p:nvPicPr>
          <p:cNvPr id="84999" name="Picture 7" descr="bo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10400" y="1828800"/>
            <a:ext cx="13731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8" descr="http://www.bridgesforpeace.com/images/articles/16808782.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9600" y="4191000"/>
            <a:ext cx="23622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304800" y="360363"/>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solidFill>
                  <a:srgbClr val="0000CC"/>
                </a:solidFill>
                <a:latin typeface="Times New Roman" charset="0"/>
                <a:ea typeface="SimSun" charset="0"/>
                <a:cs typeface="SimSun" charset="0"/>
              </a:rPr>
              <a:t>家庭延续</a:t>
            </a:r>
          </a:p>
        </p:txBody>
      </p:sp>
      <p:sp>
        <p:nvSpPr>
          <p:cNvPr id="84995" name="Text Box 3"/>
          <p:cNvSpPr txBox="1">
            <a:spLocks noChangeArrowheads="1"/>
          </p:cNvSpPr>
          <p:nvPr/>
        </p:nvSpPr>
        <p:spPr bwMode="auto">
          <a:xfrm>
            <a:off x="304800" y="3048000"/>
            <a:ext cx="140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0000CC"/>
                </a:solidFill>
                <a:ea typeface="SimSun" pitchFamily="2" charset="-122"/>
              </a:rPr>
              <a:t>家庭牧者</a:t>
            </a:r>
            <a:endParaRPr lang="en-US" altLang="en-US">
              <a:solidFill>
                <a:srgbClr val="66FFFF"/>
              </a:solidFill>
            </a:endParaRPr>
          </a:p>
        </p:txBody>
      </p:sp>
      <p:sp>
        <p:nvSpPr>
          <p:cNvPr id="84996" name="Text Box 4"/>
          <p:cNvSpPr txBox="1">
            <a:spLocks noChangeArrowheads="1"/>
          </p:cNvSpPr>
          <p:nvPr/>
        </p:nvSpPr>
        <p:spPr bwMode="auto">
          <a:xfrm>
            <a:off x="304800" y="1066800"/>
            <a:ext cx="861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ea typeface="SimSun" pitchFamily="2" charset="-122"/>
              </a:rPr>
              <a:t>父亲去世后，长子继承父亲的权柄。所以，以撒在亚伯拉罕死后成为一家之主。</a:t>
            </a:r>
            <a:r>
              <a:rPr lang="en-US" altLang="ja-JP"/>
              <a:t> (</a:t>
            </a:r>
            <a:r>
              <a:rPr lang="zh-CN" altLang="en-US">
                <a:ea typeface="SimSun" pitchFamily="2" charset="-122"/>
              </a:rPr>
              <a:t>创世纪</a:t>
            </a:r>
            <a:r>
              <a:rPr lang="zh-CN" altLang="en-US"/>
              <a:t> </a:t>
            </a:r>
            <a:r>
              <a:rPr lang="en-US" altLang="ja-JP"/>
              <a:t>25)</a:t>
            </a:r>
            <a:endParaRPr lang="en-US" altLang="en-US"/>
          </a:p>
        </p:txBody>
      </p:sp>
      <p:sp>
        <p:nvSpPr>
          <p:cNvPr id="84997" name="Text Box 5"/>
          <p:cNvSpPr txBox="1">
            <a:spLocks noChangeArrowheads="1"/>
          </p:cNvSpPr>
          <p:nvPr/>
        </p:nvSpPr>
        <p:spPr bwMode="auto">
          <a:xfrm>
            <a:off x="304800" y="3810000"/>
            <a:ext cx="6248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1638" indent="-401638"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pPr>
            <a:r>
              <a:rPr lang="zh-CN" altLang="en-US">
                <a:ea typeface="SimSun" pitchFamily="2" charset="-122"/>
              </a:rPr>
              <a:t>最年幼的男孩牧羊。</a:t>
            </a:r>
          </a:p>
          <a:p>
            <a:pPr eaLnBrk="1" hangingPunct="1">
              <a:buFontTx/>
              <a:buChar char="•"/>
            </a:pPr>
            <a:r>
              <a:rPr lang="zh-CN" altLang="en-US">
                <a:ea typeface="SimSun" pitchFamily="2" charset="-122"/>
              </a:rPr>
              <a:t>耶西家有八子</a:t>
            </a:r>
            <a:r>
              <a:rPr lang="en-US" altLang="ja-JP"/>
              <a:t> (</a:t>
            </a:r>
            <a:r>
              <a:rPr lang="zh-CN" altLang="en-US">
                <a:ea typeface="SimSun" pitchFamily="2" charset="-122"/>
              </a:rPr>
              <a:t>撒母耳上</a:t>
            </a:r>
            <a:r>
              <a:rPr lang="zh-CN" altLang="en-US"/>
              <a:t> </a:t>
            </a:r>
            <a:r>
              <a:rPr lang="en-US" altLang="ja-JP"/>
              <a:t>16:11)</a:t>
            </a:r>
            <a:r>
              <a:rPr lang="zh-CN" altLang="en-US">
                <a:ea typeface="SimSun" pitchFamily="2" charset="-122"/>
              </a:rPr>
              <a:t>，最年幼的大卫为家庭牧者。</a:t>
            </a:r>
            <a:endParaRPr lang="en-US" altLang="en-US"/>
          </a:p>
        </p:txBody>
      </p:sp>
      <p:pic>
        <p:nvPicPr>
          <p:cNvPr id="87046" name="Picture 6" descr="david"/>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6737350" y="1981200"/>
            <a:ext cx="20875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457200" y="1600200"/>
            <a:ext cx="518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solidFill>
                  <a:srgbClr val="FFFF00"/>
                </a:solidFill>
                <a:ea typeface="SimSun" pitchFamily="2" charset="-122"/>
              </a:rPr>
              <a:t>神圣的职责，因为客人被认为是神所差遣来的</a:t>
            </a:r>
            <a:endParaRPr lang="en-US" altLang="en-US">
              <a:solidFill>
                <a:srgbClr val="FFFF00"/>
              </a:solidFill>
            </a:endParaRPr>
          </a:p>
        </p:txBody>
      </p:sp>
      <p:sp>
        <p:nvSpPr>
          <p:cNvPr id="86019" name="Text Box 3"/>
          <p:cNvSpPr txBox="1">
            <a:spLocks noChangeArrowheads="1"/>
          </p:cNvSpPr>
          <p:nvPr/>
        </p:nvSpPr>
        <p:spPr bwMode="auto">
          <a:xfrm>
            <a:off x="2057400" y="4038600"/>
            <a:ext cx="3048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solidFill>
                  <a:schemeClr val="bg1"/>
                </a:solidFill>
                <a:ea typeface="SimSun" pitchFamily="2" charset="-122"/>
              </a:rPr>
              <a:t>供应食物，饮水；保护客人；提供住宿。</a:t>
            </a:r>
            <a:endParaRPr lang="en-US" altLang="en-US"/>
          </a:p>
        </p:txBody>
      </p:sp>
      <p:pic>
        <p:nvPicPr>
          <p:cNvPr id="89092" name="Picture 4" descr="hospitality"/>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5867400" y="1447800"/>
            <a:ext cx="2895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hospitality1"/>
          <p:cNvPicPr>
            <a:picLocks noChangeAspect="1" noChangeArrowheads="1"/>
          </p:cNvPicPr>
          <p:nvPr/>
        </p:nvPicPr>
        <p:blipFill>
          <a:blip r:embed="rId4" cstate="screen">
            <a:lum bright="18000"/>
            <a:extLst>
              <a:ext uri="{28A0092B-C50C-407E-A947-70E740481C1C}">
                <a14:useLocalDpi xmlns:a14="http://schemas.microsoft.com/office/drawing/2010/main" val="0"/>
              </a:ext>
            </a:extLst>
          </a:blip>
          <a:srcRect/>
          <a:stretch>
            <a:fillRect/>
          </a:stretch>
        </p:blipFill>
        <p:spPr bwMode="auto">
          <a:xfrm>
            <a:off x="304800" y="3429000"/>
            <a:ext cx="1778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 Box 6"/>
          <p:cNvSpPr txBox="1">
            <a:spLocks noChangeArrowheads="1"/>
          </p:cNvSpPr>
          <p:nvPr/>
        </p:nvSpPr>
        <p:spPr bwMode="auto">
          <a:xfrm>
            <a:off x="1981200" y="3352800"/>
            <a:ext cx="87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solidFill>
                  <a:schemeClr val="bg1"/>
                </a:solidFill>
                <a:ea typeface="SimSun" pitchFamily="2" charset="-122"/>
              </a:rPr>
              <a:t>包括</a:t>
            </a:r>
            <a:r>
              <a:rPr lang="en-US" altLang="ja-JP">
                <a:solidFill>
                  <a:schemeClr val="bg1"/>
                </a:solidFill>
              </a:rPr>
              <a:t>:</a:t>
            </a:r>
            <a:endParaRPr lang="en-US" altLang="en-US">
              <a:solidFill>
                <a:schemeClr val="bg1"/>
              </a:solidFill>
            </a:endParaRPr>
          </a:p>
        </p:txBody>
      </p:sp>
      <p:pic>
        <p:nvPicPr>
          <p:cNvPr id="89095" name="Picture 7" descr="camelsdrink"/>
          <p:cNvPicPr>
            <a:picLocks noChangeAspect="1" noChangeArrowheads="1"/>
          </p:cNvPicPr>
          <p:nvPr/>
        </p:nvPicPr>
        <p:blipFill>
          <a:blip r:embed="rId5" cstate="screen">
            <a:lum bright="24000"/>
            <a:extLst>
              <a:ext uri="{28A0092B-C50C-407E-A947-70E740481C1C}">
                <a14:useLocalDpi xmlns:a14="http://schemas.microsoft.com/office/drawing/2010/main" val="0"/>
              </a:ext>
            </a:extLst>
          </a:blip>
          <a:srcRect/>
          <a:stretch>
            <a:fillRect/>
          </a:stretch>
        </p:blipFill>
        <p:spPr bwMode="auto">
          <a:xfrm>
            <a:off x="5257800" y="4191000"/>
            <a:ext cx="3481388"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8"/>
          <p:cNvSpPr>
            <a:spLocks noGrp="1" noChangeArrowheads="1"/>
          </p:cNvSpPr>
          <p:nvPr>
            <p:ph type="title"/>
          </p:nvPr>
        </p:nvSpPr>
        <p:spPr>
          <a:xfrm>
            <a:off x="685800" y="2286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b="1" smtClean="0">
                <a:ea typeface="SimSun" pitchFamily="2" charset="-122"/>
              </a:rPr>
              <a:t>待客接物</a:t>
            </a:r>
            <a:endParaRPr lang="en-US" altLang="en-US" b="1"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2" descr="womenwheat"/>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3560763"/>
            <a:ext cx="472440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whea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343400" y="0"/>
            <a:ext cx="4800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143000" y="228600"/>
            <a:ext cx="2328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66FFFF"/>
                </a:solidFill>
                <a:ea typeface="SimSun" pitchFamily="2" charset="-122"/>
              </a:rPr>
              <a:t>待客的乡村法则</a:t>
            </a:r>
            <a:endParaRPr lang="en-US" altLang="en-US">
              <a:solidFill>
                <a:schemeClr val="bg1"/>
              </a:solidFill>
            </a:endParaRPr>
          </a:p>
        </p:txBody>
      </p:sp>
      <p:sp>
        <p:nvSpPr>
          <p:cNvPr id="87045" name="Text Box 5"/>
          <p:cNvSpPr txBox="1">
            <a:spLocks noChangeArrowheads="1"/>
          </p:cNvSpPr>
          <p:nvPr/>
        </p:nvSpPr>
        <p:spPr bwMode="auto">
          <a:xfrm>
            <a:off x="1277938" y="914400"/>
            <a:ext cx="202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00"/>
                </a:solidFill>
                <a:ea typeface="SimSun" pitchFamily="2" charset="-122"/>
              </a:rPr>
              <a:t>吃田中的谷物</a:t>
            </a:r>
            <a:endParaRPr lang="en-US" altLang="en-US" b="1"/>
          </a:p>
        </p:txBody>
      </p:sp>
      <p:sp>
        <p:nvSpPr>
          <p:cNvPr id="87046" name="Text Box 6"/>
          <p:cNvSpPr txBox="1">
            <a:spLocks noChangeArrowheads="1"/>
          </p:cNvSpPr>
          <p:nvPr/>
        </p:nvSpPr>
        <p:spPr bwMode="auto">
          <a:xfrm>
            <a:off x="304800" y="1447800"/>
            <a:ext cx="3962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a:solidFill>
                  <a:schemeClr val="bg1"/>
                </a:solidFill>
                <a:ea typeface="SimSun" pitchFamily="2" charset="-122"/>
              </a:rPr>
              <a:t>旅人路过田地时，可以吃田里的麦子，但不可以带走。</a:t>
            </a:r>
            <a:r>
              <a:rPr lang="en-US" altLang="ja-JP">
                <a:solidFill>
                  <a:schemeClr val="bg1"/>
                </a:solidFill>
              </a:rPr>
              <a:t> (</a:t>
            </a:r>
            <a:r>
              <a:rPr lang="zh-CN" altLang="en-US">
                <a:solidFill>
                  <a:schemeClr val="bg1"/>
                </a:solidFill>
                <a:ea typeface="SimSun" pitchFamily="2" charset="-122"/>
              </a:rPr>
              <a:t>申命记</a:t>
            </a:r>
            <a:r>
              <a:rPr lang="zh-CN" altLang="en-US">
                <a:solidFill>
                  <a:schemeClr val="bg1"/>
                </a:solidFill>
              </a:rPr>
              <a:t> </a:t>
            </a:r>
            <a:r>
              <a:rPr lang="en-US" altLang="ja-JP">
                <a:solidFill>
                  <a:schemeClr val="bg1"/>
                </a:solidFill>
              </a:rPr>
              <a:t>23:25)</a:t>
            </a:r>
            <a:endParaRPr lang="en-US" altLang="en-US">
              <a:solidFill>
                <a:schemeClr val="bg1"/>
              </a:solidFill>
            </a:endParaRPr>
          </a:p>
        </p:txBody>
      </p:sp>
      <p:sp>
        <p:nvSpPr>
          <p:cNvPr id="87047" name="Text Box 7"/>
          <p:cNvSpPr txBox="1">
            <a:spLocks noChangeArrowheads="1"/>
          </p:cNvSpPr>
          <p:nvPr/>
        </p:nvSpPr>
        <p:spPr bwMode="auto">
          <a:xfrm>
            <a:off x="5697538" y="3789363"/>
            <a:ext cx="2328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zh-CN" altLang="en-US" b="1">
                <a:solidFill>
                  <a:srgbClr val="FFFF00"/>
                </a:solidFill>
                <a:latin typeface="Times New Roman" charset="0"/>
                <a:ea typeface="SimSun" charset="0"/>
                <a:cs typeface="SimSun" charset="0"/>
              </a:rPr>
              <a:t>留给穷人的谷物</a:t>
            </a:r>
            <a:endParaRPr lang="zh-CN" altLang="en-US">
              <a:solidFill>
                <a:srgbClr val="FFFF00"/>
              </a:solidFill>
              <a:latin typeface="Times New Roman" charset="0"/>
              <a:ea typeface="SimSun" charset="0"/>
              <a:cs typeface="SimSun" charset="0"/>
            </a:endParaRPr>
          </a:p>
        </p:txBody>
      </p:sp>
      <p:sp>
        <p:nvSpPr>
          <p:cNvPr id="87048" name="Text Box 8"/>
          <p:cNvSpPr txBox="1">
            <a:spLocks noChangeArrowheads="1"/>
          </p:cNvSpPr>
          <p:nvPr/>
        </p:nvSpPr>
        <p:spPr bwMode="auto">
          <a:xfrm>
            <a:off x="4800600" y="4495800"/>
            <a:ext cx="4114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a:solidFill>
                  <a:schemeClr val="bg1"/>
                </a:solidFill>
                <a:ea typeface="SimSun" pitchFamily="2" charset="-122"/>
              </a:rPr>
              <a:t>农夫收割庄稼时，不可以割尽田角，因为那是留给穷人和寄居的。</a:t>
            </a:r>
            <a:r>
              <a:rPr lang="en-US" altLang="ja-JP">
                <a:solidFill>
                  <a:schemeClr val="bg1"/>
                </a:solidFill>
              </a:rPr>
              <a:t> (</a:t>
            </a:r>
            <a:r>
              <a:rPr lang="zh-CN" altLang="en-US">
                <a:solidFill>
                  <a:schemeClr val="bg1"/>
                </a:solidFill>
                <a:ea typeface="SimSun" pitchFamily="2" charset="-122"/>
              </a:rPr>
              <a:t>利未记</a:t>
            </a:r>
            <a:r>
              <a:rPr lang="zh-CN" altLang="en-US">
                <a:solidFill>
                  <a:schemeClr val="bg1"/>
                </a:solidFill>
              </a:rPr>
              <a:t> </a:t>
            </a:r>
            <a:r>
              <a:rPr lang="en-US" altLang="ja-JP">
                <a:solidFill>
                  <a:schemeClr val="bg1"/>
                </a:solidFill>
              </a:rPr>
              <a:t>23:22)</a:t>
            </a:r>
            <a:endParaRPr lang="en-US" altLang="en-US" sz="280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752600" y="457200"/>
            <a:ext cx="60960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4000" b="1" smtClean="0">
                <a:ea typeface="SimSun" pitchFamily="2" charset="-122"/>
              </a:rPr>
              <a:t>旅行</a:t>
            </a:r>
            <a:endParaRPr lang="en-US" altLang="en-US" sz="4000" b="1" smtClean="0"/>
          </a:p>
        </p:txBody>
      </p:sp>
      <p:sp>
        <p:nvSpPr>
          <p:cNvPr id="102403" name="Rectangle 3"/>
          <p:cNvSpPr>
            <a:spLocks noGrp="1" noChangeArrowheads="1"/>
          </p:cNvSpPr>
          <p:nvPr>
            <p:ph type="body" idx="1"/>
          </p:nvPr>
        </p:nvSpPr>
        <p:spPr>
          <a:xfrm>
            <a:off x="685800" y="1752600"/>
            <a:ext cx="7696200" cy="1219200"/>
          </a:xfrm>
        </p:spPr>
        <p:txBody>
          <a:bodyPr/>
          <a:lstStyle/>
          <a:p>
            <a:pPr eaLnBrk="1" hangingPunct="1"/>
            <a:r>
              <a:rPr lang="zh-CN" altLang="en-US" b="1" smtClean="0">
                <a:solidFill>
                  <a:schemeClr val="bg1"/>
                </a:solidFill>
                <a:latin typeface="Arial" pitchFamily="34" charset="0"/>
                <a:ea typeface="SimSun" pitchFamily="2" charset="-122"/>
              </a:rPr>
              <a:t>旧约时代旅行是否令人愉快</a:t>
            </a:r>
            <a:r>
              <a:rPr lang="en-US" altLang="ja-JP" b="1" smtClean="0">
                <a:solidFill>
                  <a:schemeClr val="bg1"/>
                </a:solidFill>
                <a:latin typeface="Arial" pitchFamily="34" charset="0"/>
              </a:rPr>
              <a:t>?</a:t>
            </a:r>
          </a:p>
          <a:p>
            <a:pPr eaLnBrk="1" hangingPunct="1">
              <a:buFontTx/>
              <a:buNone/>
            </a:pPr>
            <a:endParaRPr lang="en-US" altLang="en-US" b="1" smtClean="0">
              <a:solidFill>
                <a:schemeClr val="bg1"/>
              </a:solidFill>
              <a:latin typeface="Arial" pitchFamily="34" charset="0"/>
            </a:endParaRPr>
          </a:p>
          <a:p>
            <a:pPr eaLnBrk="1" hangingPunct="1">
              <a:buFontTx/>
              <a:buNone/>
            </a:pPr>
            <a:endParaRPr lang="en-US" altLang="en-US" b="1" smtClean="0">
              <a:solidFill>
                <a:schemeClr val="bg1"/>
              </a:solidFill>
              <a:latin typeface="Arial" pitchFamily="34" charset="0"/>
            </a:endParaRPr>
          </a:p>
        </p:txBody>
      </p:sp>
      <p:graphicFrame>
        <p:nvGraphicFramePr>
          <p:cNvPr id="93188" name="Object 4"/>
          <p:cNvGraphicFramePr>
            <a:graphicFrameLocks noChangeAspect="1"/>
          </p:cNvGraphicFramePr>
          <p:nvPr/>
        </p:nvGraphicFramePr>
        <p:xfrm>
          <a:off x="2819400" y="2971800"/>
          <a:ext cx="3886200" cy="3681413"/>
        </p:xfrm>
        <a:graphic>
          <a:graphicData uri="http://schemas.openxmlformats.org/presentationml/2006/ole">
            <mc:AlternateContent xmlns:mc="http://schemas.openxmlformats.org/markup-compatibility/2006">
              <mc:Choice xmlns:v="urn:schemas-microsoft-com:vml" Requires="v">
                <p:oleObj spid="_x0000_s93193" name="Bitmap Image" r:id="rId4" imgW="9857143" imgH="16400000" progId="Paint.Picture">
                  <p:embed/>
                </p:oleObj>
              </mc:Choice>
              <mc:Fallback>
                <p:oleObj name="Bitmap Image" r:id="rId4" imgW="9857143" imgH="16400000"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27888" t="34146" r="13234" b="21951"/>
                      <a:stretch>
                        <a:fillRect/>
                      </a:stretch>
                    </p:blipFill>
                    <p:spPr bwMode="auto">
                      <a:xfrm>
                        <a:off x="2819400" y="2971800"/>
                        <a:ext cx="3886200"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676400" y="609600"/>
            <a:ext cx="5638800" cy="9144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4000" b="1" smtClean="0">
                <a:ea typeface="SimSun" pitchFamily="2" charset="-122"/>
              </a:rPr>
              <a:t>旅行</a:t>
            </a:r>
            <a:r>
              <a:rPr lang="en-US" altLang="zh-CN" sz="4000" b="1" smtClean="0"/>
              <a:t>(</a:t>
            </a:r>
            <a:r>
              <a:rPr lang="zh-CN" altLang="en-US" sz="4000" b="1" smtClean="0">
                <a:ea typeface="SimSun" pitchFamily="2" charset="-122"/>
              </a:rPr>
              <a:t>续</a:t>
            </a:r>
            <a:r>
              <a:rPr lang="en-US" altLang="zh-CN" sz="4000" b="1" smtClean="0"/>
              <a:t>)</a:t>
            </a:r>
          </a:p>
        </p:txBody>
      </p:sp>
      <p:sp>
        <p:nvSpPr>
          <p:cNvPr id="103427" name="Rectangle 3"/>
          <p:cNvSpPr>
            <a:spLocks noGrp="1" noChangeArrowheads="1"/>
          </p:cNvSpPr>
          <p:nvPr>
            <p:ph type="body" idx="1"/>
          </p:nvPr>
        </p:nvSpPr>
        <p:spPr>
          <a:xfrm>
            <a:off x="1143000" y="1828800"/>
            <a:ext cx="7162800" cy="4724400"/>
          </a:xfrm>
        </p:spPr>
        <p:txBody>
          <a:bodyPr/>
          <a:lstStyle/>
          <a:p>
            <a:pPr marL="609600" indent="-609600" eaLnBrk="1" hangingPunct="1">
              <a:buFontTx/>
              <a:buNone/>
            </a:pPr>
            <a:r>
              <a:rPr lang="zh-CN" altLang="en-US" sz="2800" b="1" u="sng" smtClean="0">
                <a:solidFill>
                  <a:schemeClr val="bg1"/>
                </a:solidFill>
                <a:latin typeface="Arial" pitchFamily="34" charset="0"/>
                <a:ea typeface="SimSun" pitchFamily="2" charset="-122"/>
              </a:rPr>
              <a:t>旅行并不令人愉快的原因</a:t>
            </a:r>
            <a:r>
              <a:rPr lang="en-US" altLang="ja-JP" sz="2800" b="1" u="sng" smtClean="0">
                <a:solidFill>
                  <a:schemeClr val="bg1"/>
                </a:solidFill>
                <a:latin typeface="Arial" pitchFamily="34" charset="0"/>
              </a:rPr>
              <a:t>:</a:t>
            </a:r>
          </a:p>
          <a:p>
            <a:pPr marL="609600" indent="-609600" eaLnBrk="1" hangingPunct="1">
              <a:buFontTx/>
              <a:buNone/>
            </a:pPr>
            <a:endParaRPr lang="en-US" altLang="en-US" sz="2800" b="1" u="sng" smtClean="0">
              <a:solidFill>
                <a:schemeClr val="bg1"/>
              </a:solidFill>
              <a:latin typeface="Arial" pitchFamily="34" charset="0"/>
            </a:endParaRPr>
          </a:p>
          <a:p>
            <a:pPr marL="609600" indent="-609600" eaLnBrk="1" hangingPunct="1">
              <a:buFontTx/>
              <a:buAutoNum type="arabicPeriod"/>
            </a:pPr>
            <a:r>
              <a:rPr lang="zh-CN" altLang="en-US" sz="2800" b="1" smtClean="0">
                <a:solidFill>
                  <a:schemeClr val="bg1"/>
                </a:solidFill>
                <a:latin typeface="Arial" pitchFamily="34" charset="0"/>
                <a:ea typeface="SimSun" pitchFamily="2" charset="-122"/>
              </a:rPr>
              <a:t>强盗</a:t>
            </a:r>
            <a:endParaRPr lang="en-US" altLang="ja-JP" sz="2800" b="1" smtClean="0">
              <a:solidFill>
                <a:schemeClr val="bg1"/>
              </a:solidFill>
              <a:latin typeface="Arial" pitchFamily="34" charset="0"/>
            </a:endParaRPr>
          </a:p>
          <a:p>
            <a:pPr marL="609600" indent="-609600" eaLnBrk="1" hangingPunct="1">
              <a:buFontTx/>
              <a:buAutoNum type="arabicPeriod"/>
            </a:pPr>
            <a:r>
              <a:rPr lang="zh-CN" altLang="en-US" sz="2800" b="1" smtClean="0">
                <a:solidFill>
                  <a:schemeClr val="bg1"/>
                </a:solidFill>
                <a:latin typeface="Arial" pitchFamily="34" charset="0"/>
                <a:ea typeface="SimSun" pitchFamily="2" charset="-122"/>
              </a:rPr>
              <a:t>受当地人支配</a:t>
            </a:r>
            <a:endParaRPr lang="en-US" altLang="ja-JP" sz="2800" b="1" smtClean="0">
              <a:solidFill>
                <a:schemeClr val="bg1"/>
              </a:solidFill>
              <a:latin typeface="Arial" pitchFamily="34" charset="0"/>
            </a:endParaRPr>
          </a:p>
          <a:p>
            <a:pPr marL="609600" indent="-609600" eaLnBrk="1" hangingPunct="1">
              <a:buFontTx/>
              <a:buAutoNum type="arabicPeriod"/>
            </a:pPr>
            <a:r>
              <a:rPr lang="zh-CN" altLang="en-US" sz="2800" b="1" smtClean="0">
                <a:solidFill>
                  <a:schemeClr val="bg1"/>
                </a:solidFill>
                <a:latin typeface="Arial" pitchFamily="34" charset="0"/>
                <a:ea typeface="SimSun" pitchFamily="2" charset="-122"/>
              </a:rPr>
              <a:t>食物有限</a:t>
            </a:r>
            <a:endParaRPr lang="en-US" altLang="ja-JP" sz="2800" b="1" smtClean="0">
              <a:solidFill>
                <a:schemeClr val="bg1"/>
              </a:solidFill>
              <a:latin typeface="Arial" pitchFamily="34" charset="0"/>
            </a:endParaRPr>
          </a:p>
          <a:p>
            <a:pPr marL="609600" indent="-609600" eaLnBrk="1" hangingPunct="1">
              <a:buFontTx/>
              <a:buAutoNum type="arabicPeriod"/>
            </a:pPr>
            <a:r>
              <a:rPr lang="zh-CN" altLang="en-US" sz="2800" b="1" smtClean="0">
                <a:solidFill>
                  <a:schemeClr val="bg1"/>
                </a:solidFill>
                <a:latin typeface="Arial" pitchFamily="34" charset="0"/>
                <a:ea typeface="SimSun" pitchFamily="2" charset="-122"/>
              </a:rPr>
              <a:t>税</a:t>
            </a:r>
          </a:p>
          <a:p>
            <a:pPr marL="609600" indent="-609600" eaLnBrk="1" hangingPunct="1">
              <a:buFontTx/>
              <a:buAutoNum type="arabicPeriod"/>
            </a:pPr>
            <a:r>
              <a:rPr lang="zh-CN" altLang="en-US" sz="2800" b="1" smtClean="0">
                <a:solidFill>
                  <a:schemeClr val="bg1"/>
                </a:solidFill>
                <a:latin typeface="Arial" pitchFamily="34" charset="0"/>
                <a:ea typeface="SimSun" pitchFamily="2" charset="-122"/>
              </a:rPr>
              <a:t>炎热</a:t>
            </a:r>
          </a:p>
          <a:p>
            <a:pPr marL="609600" indent="-609600" eaLnBrk="1" hangingPunct="1">
              <a:buFontTx/>
              <a:buAutoNum type="arabicPeriod"/>
            </a:pPr>
            <a:r>
              <a:rPr lang="zh-CN" altLang="en-US" sz="2800" b="1" smtClean="0">
                <a:solidFill>
                  <a:schemeClr val="bg1"/>
                </a:solidFill>
                <a:latin typeface="Arial" pitchFamily="34" charset="0"/>
                <a:ea typeface="SimSun" pitchFamily="2" charset="-122"/>
              </a:rPr>
              <a:t>需花时间互相问候</a:t>
            </a:r>
            <a:endParaRPr lang="en-US" altLang="zh-CN" sz="2800" b="1" smtClean="0">
              <a:solidFill>
                <a:schemeClr val="bg1"/>
              </a:solidFill>
              <a:latin typeface="Arial" pitchFamily="34" charset="0"/>
              <a:ea typeface="SimSun" pitchFamily="2" charset="-122"/>
            </a:endParaRPr>
          </a:p>
          <a:p>
            <a:pPr marL="609600" indent="-609600" eaLnBrk="1" hangingPunct="1">
              <a:buFontTx/>
              <a:buAutoNum type="arabicPeriod"/>
            </a:pPr>
            <a:r>
              <a:rPr lang="zh-CN" altLang="en-US" sz="2800" b="1" smtClean="0">
                <a:solidFill>
                  <a:schemeClr val="bg1"/>
                </a:solidFill>
                <a:latin typeface="Arial" pitchFamily="34" charset="0"/>
                <a:ea typeface="SimSun" pitchFamily="2" charset="-122"/>
              </a:rPr>
              <a:t>需照看牲畜</a:t>
            </a:r>
            <a:endParaRPr lang="en-US" altLang="zh-CN" sz="3600" b="1" smtClean="0">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4" descr="mandonke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title"/>
          </p:nvPr>
        </p:nvSpPr>
        <p:spPr>
          <a:xfrm>
            <a:off x="1828800" y="457200"/>
            <a:ext cx="54102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r>
              <a:rPr lang="zh-CN" altLang="en-US" sz="4000" smtClean="0">
                <a:ea typeface="SimSun" pitchFamily="2" charset="-122"/>
              </a:rPr>
              <a:t>旅行的模式</a:t>
            </a:r>
            <a:endParaRPr lang="en-US" altLang="en-US" sz="4000" smtClean="0"/>
          </a:p>
        </p:txBody>
      </p:sp>
      <p:sp>
        <p:nvSpPr>
          <p:cNvPr id="104451" name="Rectangle 3"/>
          <p:cNvSpPr>
            <a:spLocks noGrp="1" noChangeArrowheads="1"/>
          </p:cNvSpPr>
          <p:nvPr>
            <p:ph type="body" idx="1"/>
          </p:nvPr>
        </p:nvSpPr>
        <p:spPr>
          <a:xfrm>
            <a:off x="1219200" y="3352800"/>
            <a:ext cx="7086600" cy="3276600"/>
          </a:xfrm>
          <a:effectLst>
            <a:outerShdw blurRad="63500" dist="35921" dir="2700000" algn="ctr" rotWithShape="0">
              <a:schemeClr val="tx2">
                <a:alpha val="74997"/>
              </a:schemeClr>
            </a:outerShdw>
          </a:effectLst>
        </p:spPr>
        <p:txBody>
          <a:bodyPr/>
          <a:lstStyle/>
          <a:p>
            <a:pPr marL="609600" indent="-609600" algn="ctr" eaLnBrk="1" hangingPunct="1">
              <a:lnSpc>
                <a:spcPct val="80000"/>
              </a:lnSpc>
              <a:buFontTx/>
              <a:buNone/>
            </a:pPr>
            <a:r>
              <a:rPr lang="zh-CN" altLang="en-US" sz="2800" b="1" smtClean="0">
                <a:solidFill>
                  <a:schemeClr val="bg1"/>
                </a:solidFill>
                <a:latin typeface="Arial" pitchFamily="34" charset="0"/>
                <a:ea typeface="SimSun" pitchFamily="2" charset="-122"/>
              </a:rPr>
              <a:t>驴子</a:t>
            </a:r>
            <a:endParaRPr lang="en-US" altLang="ja-JP" sz="2800" b="1" smtClean="0">
              <a:solidFill>
                <a:schemeClr val="bg1"/>
              </a:solidFill>
              <a:latin typeface="Arial" pitchFamily="34" charset="0"/>
            </a:endParaRPr>
          </a:p>
          <a:p>
            <a:pPr marL="609600" indent="-609600" algn="ctr" eaLnBrk="1" hangingPunct="1">
              <a:lnSpc>
                <a:spcPct val="80000"/>
              </a:lnSpc>
              <a:buFontTx/>
              <a:buNone/>
            </a:pPr>
            <a:endParaRPr lang="en-US" altLang="en-US" sz="2800" b="1" smtClean="0">
              <a:solidFill>
                <a:schemeClr val="bg1"/>
              </a:solidFill>
              <a:latin typeface="Arial" pitchFamily="34" charset="0"/>
            </a:endParaRPr>
          </a:p>
          <a:p>
            <a:pPr marL="609600" indent="-609600" eaLnBrk="1" hangingPunct="1">
              <a:lnSpc>
                <a:spcPct val="80000"/>
              </a:lnSpc>
              <a:buFontTx/>
              <a:buAutoNum type="alphaLcParenBoth"/>
            </a:pPr>
            <a:r>
              <a:rPr lang="zh-CN" altLang="en-US" sz="2800" b="1" smtClean="0">
                <a:solidFill>
                  <a:schemeClr val="bg1"/>
                </a:solidFill>
                <a:latin typeface="Arial" pitchFamily="34" charset="0"/>
                <a:ea typeface="SimSun" pitchFamily="2" charset="-122"/>
              </a:rPr>
              <a:t>基本的驮兽</a:t>
            </a:r>
            <a:endParaRPr lang="en-US" altLang="ja-JP" sz="2800" b="1" smtClean="0">
              <a:solidFill>
                <a:schemeClr val="bg1"/>
              </a:solidFill>
              <a:latin typeface="Arial" pitchFamily="34" charset="0"/>
            </a:endParaRPr>
          </a:p>
          <a:p>
            <a:pPr marL="609600" indent="-609600" eaLnBrk="1" hangingPunct="1">
              <a:lnSpc>
                <a:spcPct val="80000"/>
              </a:lnSpc>
              <a:buFontTx/>
              <a:buAutoNum type="alphaLcParenBoth"/>
            </a:pPr>
            <a:r>
              <a:rPr lang="zh-CN" altLang="en-US" sz="2800" b="1" smtClean="0">
                <a:solidFill>
                  <a:schemeClr val="bg1"/>
                </a:solidFill>
                <a:latin typeface="Arial" pitchFamily="34" charset="0"/>
                <a:ea typeface="SimSun" pitchFamily="2" charset="-122"/>
              </a:rPr>
              <a:t>必须近定居处</a:t>
            </a:r>
            <a:endParaRPr lang="en-US" altLang="ja-JP" sz="2800" b="1" smtClean="0">
              <a:solidFill>
                <a:schemeClr val="bg1"/>
              </a:solidFill>
              <a:latin typeface="Arial" pitchFamily="34" charset="0"/>
            </a:endParaRPr>
          </a:p>
          <a:p>
            <a:pPr marL="609600" indent="-609600" eaLnBrk="1" hangingPunct="1">
              <a:lnSpc>
                <a:spcPct val="80000"/>
              </a:lnSpc>
              <a:buFontTx/>
              <a:buAutoNum type="alphaLcParenBoth"/>
            </a:pPr>
            <a:r>
              <a:rPr lang="zh-CN" altLang="en-US" sz="2800" b="1" smtClean="0">
                <a:solidFill>
                  <a:schemeClr val="bg1"/>
                </a:solidFill>
                <a:latin typeface="Arial" pitchFamily="34" charset="0"/>
                <a:ea typeface="SimSun" pitchFamily="2" charset="-122"/>
              </a:rPr>
              <a:t>最早被游牧民族使用的牲畜</a:t>
            </a:r>
            <a:endParaRPr lang="en-US" altLang="ja-JP" sz="2800" b="1" smtClean="0">
              <a:solidFill>
                <a:schemeClr val="bg1"/>
              </a:solidFill>
              <a:latin typeface="Arial" pitchFamily="34" charset="0"/>
            </a:endParaRPr>
          </a:p>
          <a:p>
            <a:pPr marL="609600" indent="-609600" eaLnBrk="1" hangingPunct="1">
              <a:lnSpc>
                <a:spcPct val="80000"/>
              </a:lnSpc>
              <a:buFontTx/>
              <a:buAutoNum type="alphaLcParenBoth"/>
            </a:pPr>
            <a:r>
              <a:rPr lang="zh-CN" altLang="en-US" sz="2800" b="1" smtClean="0">
                <a:solidFill>
                  <a:schemeClr val="bg1"/>
                </a:solidFill>
                <a:latin typeface="Arial" pitchFamily="34" charset="0"/>
                <a:ea typeface="SimSun" pitchFamily="2" charset="-122"/>
              </a:rPr>
              <a:t>即能驮人也能驮物</a:t>
            </a:r>
            <a:endParaRPr lang="en-US" altLang="ja-JP" sz="2800" b="1" smtClean="0">
              <a:solidFill>
                <a:schemeClr val="bg1"/>
              </a:solidFill>
              <a:latin typeface="Arial" pitchFamily="34" charset="0"/>
            </a:endParaRPr>
          </a:p>
          <a:p>
            <a:pPr marL="609600" indent="-609600" eaLnBrk="1" hangingPunct="1">
              <a:lnSpc>
                <a:spcPct val="80000"/>
              </a:lnSpc>
              <a:buFontTx/>
              <a:buAutoNum type="alphaLcParenBoth"/>
            </a:pPr>
            <a:r>
              <a:rPr lang="zh-CN" altLang="en-US" sz="2800" b="1" smtClean="0">
                <a:solidFill>
                  <a:schemeClr val="bg1"/>
                </a:solidFill>
                <a:latin typeface="Arial" pitchFamily="34" charset="0"/>
                <a:ea typeface="SimSun" pitchFamily="2" charset="-122"/>
              </a:rPr>
              <a:t>也可拉犁</a:t>
            </a:r>
            <a:r>
              <a:rPr lang="en-US" altLang="ja-JP" sz="2800" b="1" smtClean="0">
                <a:solidFill>
                  <a:schemeClr val="bg1"/>
                </a:solidFill>
                <a:latin typeface="Arial" pitchFamily="34" charset="0"/>
              </a:rPr>
              <a:t> (</a:t>
            </a:r>
            <a:r>
              <a:rPr lang="zh-CN" altLang="en-US" sz="2800" b="1" smtClean="0">
                <a:solidFill>
                  <a:schemeClr val="bg1"/>
                </a:solidFill>
                <a:latin typeface="Arial" pitchFamily="34" charset="0"/>
                <a:ea typeface="SimSun" pitchFamily="2" charset="-122"/>
              </a:rPr>
              <a:t>以赛亚</a:t>
            </a:r>
            <a:r>
              <a:rPr lang="zh-CN" altLang="en-US" sz="2800" b="1" smtClean="0">
                <a:solidFill>
                  <a:schemeClr val="bg1"/>
                </a:solidFill>
                <a:latin typeface="Arial" pitchFamily="34" charset="0"/>
              </a:rPr>
              <a:t> </a:t>
            </a:r>
            <a:r>
              <a:rPr lang="en-US" altLang="ja-JP" sz="2800" b="1" smtClean="0">
                <a:solidFill>
                  <a:schemeClr val="bg1"/>
                </a:solidFill>
                <a:latin typeface="Arial" pitchFamily="34" charset="0"/>
              </a:rPr>
              <a:t>32:20)</a:t>
            </a:r>
            <a:endParaRPr lang="en-US" altLang="en-US" sz="2800" b="1" smtClean="0">
              <a:solidFill>
                <a:schemeClr val="bg1"/>
              </a:solidFill>
              <a:latin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30" name="Picture 4" descr="mandonke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2"/>
          <p:cNvSpPr>
            <a:spLocks noGrp="1" noChangeArrowheads="1"/>
          </p:cNvSpPr>
          <p:nvPr>
            <p:ph type="title"/>
          </p:nvPr>
        </p:nvSpPr>
        <p:spPr>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sz="4000" smtClean="0">
                <a:ea typeface="SimSun" charset="0"/>
                <a:cs typeface="SimSun" charset="0"/>
              </a:rPr>
              <a:t>驴子</a:t>
            </a:r>
          </a:p>
        </p:txBody>
      </p:sp>
      <p:sp>
        <p:nvSpPr>
          <p:cNvPr id="105475" name="Rectangle 3"/>
          <p:cNvSpPr>
            <a:spLocks noGrp="1" noChangeArrowheads="1"/>
          </p:cNvSpPr>
          <p:nvPr>
            <p:ph type="body" idx="1"/>
          </p:nvPr>
        </p:nvSpPr>
        <p:spPr>
          <a:effectLst>
            <a:outerShdw blurRad="63500" dist="35921" dir="2700000" algn="ctr" rotWithShape="0">
              <a:schemeClr val="tx2">
                <a:alpha val="74997"/>
              </a:schemeClr>
            </a:outerShdw>
          </a:effectLst>
        </p:spPr>
        <p:txBody>
          <a:bodyPr/>
          <a:lstStyle/>
          <a:p>
            <a:pPr marL="609600" indent="-609600" eaLnBrk="1" hangingPunct="1">
              <a:lnSpc>
                <a:spcPct val="90000"/>
              </a:lnSpc>
              <a:buFontTx/>
              <a:buAutoNum type="alphaLcParenBoth" startAt="6"/>
            </a:pPr>
            <a:r>
              <a:rPr lang="zh-CN" altLang="en-US" b="1" smtClean="0">
                <a:solidFill>
                  <a:schemeClr val="bg1"/>
                </a:solidFill>
                <a:latin typeface="Arial" pitchFamily="34" charset="0"/>
                <a:ea typeface="SimSun" pitchFamily="2" charset="-122"/>
              </a:rPr>
              <a:t>不可与大型牲畜如牛等搭配</a:t>
            </a:r>
            <a:r>
              <a:rPr lang="en-US" altLang="ja-JP" b="1" smtClean="0">
                <a:solidFill>
                  <a:schemeClr val="bg1"/>
                </a:solidFill>
                <a:latin typeface="Arial" pitchFamily="34" charset="0"/>
              </a:rPr>
              <a:t> (</a:t>
            </a:r>
            <a:r>
              <a:rPr lang="zh-CN" altLang="en-US" b="1" smtClean="0">
                <a:solidFill>
                  <a:schemeClr val="bg1"/>
                </a:solidFill>
                <a:latin typeface="Arial" pitchFamily="34" charset="0"/>
                <a:ea typeface="SimSun" pitchFamily="2" charset="-122"/>
              </a:rPr>
              <a:t>申命记</a:t>
            </a:r>
            <a:r>
              <a:rPr lang="zh-CN" altLang="en-US" b="1" smtClean="0">
                <a:solidFill>
                  <a:schemeClr val="bg1"/>
                </a:solidFill>
                <a:latin typeface="Arial" pitchFamily="34" charset="0"/>
              </a:rPr>
              <a:t> </a:t>
            </a:r>
            <a:r>
              <a:rPr lang="en-US" altLang="ja-JP" b="1" smtClean="0">
                <a:solidFill>
                  <a:schemeClr val="bg1"/>
                </a:solidFill>
                <a:latin typeface="Arial" pitchFamily="34" charset="0"/>
              </a:rPr>
              <a:t>22:10)</a:t>
            </a:r>
          </a:p>
          <a:p>
            <a:pPr marL="609600" indent="-609600" eaLnBrk="1" hangingPunct="1">
              <a:lnSpc>
                <a:spcPct val="90000"/>
              </a:lnSpc>
              <a:buFontTx/>
              <a:buAutoNum type="alphaLcParenBoth" startAt="6"/>
            </a:pPr>
            <a:r>
              <a:rPr lang="zh-CN" altLang="en-US" b="1" smtClean="0">
                <a:solidFill>
                  <a:schemeClr val="bg1"/>
                </a:solidFill>
                <a:latin typeface="Arial" pitchFamily="34" charset="0"/>
                <a:ea typeface="SimSun" pitchFamily="2" charset="-122"/>
              </a:rPr>
              <a:t>可用来磨玉米和拉水车</a:t>
            </a:r>
            <a:endParaRPr lang="zh-CN" altLang="en-US" b="1" smtClean="0">
              <a:solidFill>
                <a:schemeClr val="bg1"/>
              </a:solidFill>
              <a:latin typeface="Arial" pitchFamily="34" charset="0"/>
            </a:endParaRPr>
          </a:p>
          <a:p>
            <a:pPr marL="609600" indent="-609600" eaLnBrk="1" hangingPunct="1">
              <a:lnSpc>
                <a:spcPct val="90000"/>
              </a:lnSpc>
              <a:buFontTx/>
              <a:buAutoNum type="alphaLcParenBoth" startAt="6"/>
            </a:pPr>
            <a:r>
              <a:rPr lang="zh-CN" altLang="en-US" b="1" smtClean="0">
                <a:solidFill>
                  <a:schemeClr val="bg1"/>
                </a:solidFill>
                <a:latin typeface="Arial" pitchFamily="34" charset="0"/>
                <a:ea typeface="SimSun" pitchFamily="2" charset="-122"/>
              </a:rPr>
              <a:t>一些为皇家专用</a:t>
            </a:r>
            <a:r>
              <a:rPr lang="en-US" altLang="ja-JP" b="1" smtClean="0">
                <a:solidFill>
                  <a:schemeClr val="bg1"/>
                </a:solidFill>
                <a:latin typeface="Arial" pitchFamily="34" charset="0"/>
              </a:rPr>
              <a:t> (</a:t>
            </a:r>
            <a:r>
              <a:rPr lang="zh-CN" altLang="en-US" b="1" smtClean="0">
                <a:solidFill>
                  <a:schemeClr val="bg1"/>
                </a:solidFill>
                <a:latin typeface="Arial" pitchFamily="34" charset="0"/>
                <a:ea typeface="SimSun" pitchFamily="2" charset="-122"/>
              </a:rPr>
              <a:t>士师记</a:t>
            </a:r>
            <a:r>
              <a:rPr lang="zh-CN" altLang="en-US" b="1" smtClean="0">
                <a:solidFill>
                  <a:schemeClr val="bg1"/>
                </a:solidFill>
                <a:latin typeface="Arial" pitchFamily="34" charset="0"/>
              </a:rPr>
              <a:t> </a:t>
            </a:r>
            <a:r>
              <a:rPr lang="en-US" altLang="ja-JP" b="1" smtClean="0">
                <a:solidFill>
                  <a:schemeClr val="bg1"/>
                </a:solidFill>
                <a:latin typeface="Arial" pitchFamily="34" charset="0"/>
              </a:rPr>
              <a:t>5:10)</a:t>
            </a:r>
          </a:p>
          <a:p>
            <a:pPr marL="609600" indent="-609600" eaLnBrk="1" hangingPunct="1">
              <a:lnSpc>
                <a:spcPct val="90000"/>
              </a:lnSpc>
              <a:buFontTx/>
              <a:buAutoNum type="alphaLcParenBoth" startAt="6"/>
            </a:pPr>
            <a:r>
              <a:rPr lang="zh-CN" altLang="en-US" b="1" smtClean="0">
                <a:solidFill>
                  <a:schemeClr val="bg1"/>
                </a:solidFill>
                <a:latin typeface="Arial" pitchFamily="34" charset="0"/>
                <a:ea typeface="SimSun" pitchFamily="2" charset="-122"/>
              </a:rPr>
              <a:t>后被骡子替代作为地位的标志</a:t>
            </a:r>
            <a:endParaRPr lang="en-US" altLang="ja-JP" b="1" smtClean="0">
              <a:solidFill>
                <a:schemeClr val="bg1"/>
              </a:solidFill>
              <a:latin typeface="Arial" pitchFamily="34" charset="0"/>
            </a:endParaRPr>
          </a:p>
          <a:p>
            <a:pPr marL="609600" indent="-609600" eaLnBrk="1" hangingPunct="1">
              <a:lnSpc>
                <a:spcPct val="90000"/>
              </a:lnSpc>
              <a:buFontTx/>
              <a:buAutoNum type="alphaLcParenBoth" startAt="6"/>
            </a:pPr>
            <a:r>
              <a:rPr lang="zh-CN" altLang="en-US" b="1" smtClean="0">
                <a:solidFill>
                  <a:schemeClr val="bg1"/>
                </a:solidFill>
                <a:latin typeface="Arial" pitchFamily="34" charset="0"/>
                <a:ea typeface="SimSun" pitchFamily="2" charset="-122"/>
              </a:rPr>
              <a:t>为普通人的坐骑，逐渐成为劳苦和和平的象征，</a:t>
            </a:r>
            <a:r>
              <a:rPr lang="en-US" altLang="ja-JP" b="1" smtClean="0">
                <a:solidFill>
                  <a:schemeClr val="bg1"/>
                </a:solidFill>
                <a:latin typeface="Arial" pitchFamily="34" charset="0"/>
              </a:rPr>
              <a:t> (</a:t>
            </a:r>
            <a:r>
              <a:rPr lang="zh-CN" altLang="en-US" b="1" smtClean="0">
                <a:solidFill>
                  <a:schemeClr val="bg1"/>
                </a:solidFill>
                <a:latin typeface="Arial" pitchFamily="34" charset="0"/>
                <a:ea typeface="SimSun" pitchFamily="2" charset="-122"/>
              </a:rPr>
              <a:t>撒迦利亚</a:t>
            </a:r>
            <a:r>
              <a:rPr lang="zh-CN" altLang="en-US" b="1" smtClean="0">
                <a:solidFill>
                  <a:schemeClr val="bg1"/>
                </a:solidFill>
                <a:latin typeface="Arial" pitchFamily="34" charset="0"/>
              </a:rPr>
              <a:t> </a:t>
            </a:r>
            <a:r>
              <a:rPr lang="en-US" altLang="ja-JP" b="1" smtClean="0">
                <a:solidFill>
                  <a:schemeClr val="bg1"/>
                </a:solidFill>
                <a:latin typeface="Arial" pitchFamily="34" charset="0"/>
              </a:rPr>
              <a:t>9:9; </a:t>
            </a:r>
            <a:r>
              <a:rPr lang="zh-CN" altLang="en-US" b="1" smtClean="0">
                <a:solidFill>
                  <a:schemeClr val="bg1"/>
                </a:solidFill>
                <a:latin typeface="Arial" pitchFamily="34" charset="0"/>
                <a:ea typeface="SimSun" pitchFamily="2" charset="-122"/>
              </a:rPr>
              <a:t>约翰福音</a:t>
            </a:r>
            <a:r>
              <a:rPr lang="zh-CN" altLang="en-US" b="1" smtClean="0">
                <a:solidFill>
                  <a:schemeClr val="bg1"/>
                </a:solidFill>
                <a:latin typeface="Arial" pitchFamily="34" charset="0"/>
              </a:rPr>
              <a:t> </a:t>
            </a:r>
            <a:r>
              <a:rPr lang="en-US" altLang="ja-JP" b="1" smtClean="0">
                <a:solidFill>
                  <a:schemeClr val="bg1"/>
                </a:solidFill>
                <a:latin typeface="Arial" pitchFamily="34" charset="0"/>
              </a:rPr>
              <a:t>12:15)  </a:t>
            </a:r>
            <a:endParaRPr lang="en-US" altLang="en-US" b="1" smtClean="0">
              <a:solidFill>
                <a:schemeClr val="bg1"/>
              </a:solidFill>
              <a:latin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6626" name="Picture 2" descr="Shepherds 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Nazareth Village Farm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dissolve">
                                      <p:cBhvr>
                                        <p:cTn id="12"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685800" y="2286000"/>
            <a:ext cx="7772400" cy="1143000"/>
          </a:xfrm>
        </p:spPr>
        <p:txBody>
          <a:bodyPr/>
          <a:lstStyle/>
          <a:p>
            <a:pPr eaLnBrk="1" hangingPunct="1"/>
            <a:endParaRPr lang="en-US" altLang="en-US" smtClean="0"/>
          </a:p>
        </p:txBody>
      </p:sp>
      <p:sp>
        <p:nvSpPr>
          <p:cNvPr id="179203" name="Rectangle 3"/>
          <p:cNvSpPr>
            <a:spLocks noGrp="1" noChangeArrowheads="1"/>
          </p:cNvSpPr>
          <p:nvPr>
            <p:ph type="subTitle" idx="1"/>
          </p:nvPr>
        </p:nvSpPr>
        <p:spPr/>
        <p:txBody>
          <a:bodyPr/>
          <a:lstStyle/>
          <a:p>
            <a:pPr eaLnBrk="1" hangingPunct="1"/>
            <a:endParaRPr lang="en-US" altLang="en-US" smtClean="0"/>
          </a:p>
        </p:txBody>
      </p:sp>
      <p:pic>
        <p:nvPicPr>
          <p:cNvPr id="101379" name="Picture 4" descr="cam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050" y="-793750"/>
            <a:ext cx="12738100" cy="844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ctrTitle"/>
          </p:nvPr>
        </p:nvSpPr>
        <p:spPr>
          <a:extLst>
            <a:ext uri="{FAA26D3D-D897-4be2-8F04-BA451C77F1D7}">
              <ma14:placeholderFlag xmlns="" xmlns:ma14="http://schemas.microsoft.com/office/mac/drawingml/2011/main" val="1"/>
            </a:ext>
          </a:extLst>
        </p:spPr>
        <p:txBody>
          <a:bodyPr/>
          <a:lstStyle/>
          <a:p>
            <a:pPr eaLnBrk="1" hangingPunct="1"/>
            <a:endParaRPr kumimoji="0" lang="en-US" altLang="en-US" smtClean="0"/>
          </a:p>
        </p:txBody>
      </p:sp>
      <p:sp>
        <p:nvSpPr>
          <p:cNvPr id="180227" name="Rectangle 3"/>
          <p:cNvSpPr>
            <a:spLocks noGrp="1" noChangeArrowheads="1"/>
          </p:cNvSpPr>
          <p:nvPr>
            <p:ph type="subTitle" idx="1"/>
          </p:nvPr>
        </p:nvSpPr>
        <p:spPr>
          <a:extLst>
            <a:ext uri="{FAA26D3D-D897-4be2-8F04-BA451C77F1D7}">
              <ma14:placeholderFlag xmlns="" xmlns:ma14="http://schemas.microsoft.com/office/mac/drawingml/2011/main" val="1"/>
            </a:ext>
          </a:extLst>
        </p:spPr>
        <p:txBody>
          <a:bodyPr/>
          <a:lstStyle/>
          <a:p>
            <a:pPr eaLnBrk="1" hangingPunct="1">
              <a:buFont typeface="Wingdings" pitchFamily="2" charset="2"/>
              <a:buNone/>
            </a:pPr>
            <a:endParaRPr kumimoji="0" lang="en-US" altLang="en-US" smtClean="0"/>
          </a:p>
        </p:txBody>
      </p:sp>
      <p:pic>
        <p:nvPicPr>
          <p:cNvPr id="103427" name="Picture 4" descr="Cam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5" descr="cam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title"/>
          </p:nvPr>
        </p:nvSpPr>
        <p:spPr>
          <a:xfrm>
            <a:off x="1752600" y="533400"/>
            <a:ext cx="5486400" cy="8382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sz="4000" b="1" smtClean="0">
                <a:ea typeface="SimSun" charset="0"/>
                <a:cs typeface="SimSun" charset="0"/>
              </a:rPr>
              <a:t>骆驼</a:t>
            </a:r>
            <a:endParaRPr lang="en-US" sz="4000" b="1" smtClean="0">
              <a:ea typeface="SimSun" charset="0"/>
              <a:cs typeface="SimSun" charset="0"/>
            </a:endParaRPr>
          </a:p>
        </p:txBody>
      </p:sp>
      <p:sp>
        <p:nvSpPr>
          <p:cNvPr id="106499" name="Rectangle 3"/>
          <p:cNvSpPr>
            <a:spLocks noGrp="1" noChangeArrowheads="1"/>
          </p:cNvSpPr>
          <p:nvPr>
            <p:ph type="body" idx="1"/>
          </p:nvPr>
        </p:nvSpPr>
        <p:spPr>
          <a:xfrm>
            <a:off x="685800" y="1676400"/>
            <a:ext cx="7772400" cy="4114800"/>
          </a:xfrm>
        </p:spPr>
        <p:txBody>
          <a:bodyPr/>
          <a:lstStyle/>
          <a:p>
            <a:pPr marL="609600" indent="-609600" eaLnBrk="1" hangingPunct="1">
              <a:buFontTx/>
              <a:buAutoNum type="alphaLcParenBoth"/>
            </a:pPr>
            <a:r>
              <a:rPr lang="zh-CN" altLang="en-US" sz="2800" b="1" smtClean="0">
                <a:solidFill>
                  <a:srgbClr val="FFFF00"/>
                </a:solidFill>
                <a:latin typeface="Arial" pitchFamily="34" charset="0"/>
                <a:ea typeface="SimSun" pitchFamily="2" charset="-122"/>
              </a:rPr>
              <a:t>在公元前</a:t>
            </a:r>
            <a:r>
              <a:rPr lang="en-US" altLang="zh-CN" sz="2800" b="1" smtClean="0">
                <a:solidFill>
                  <a:srgbClr val="FFFF00"/>
                </a:solidFill>
                <a:latin typeface="Arial" pitchFamily="34" charset="0"/>
                <a:ea typeface="SimSun" pitchFamily="2" charset="-122"/>
              </a:rPr>
              <a:t>2000</a:t>
            </a:r>
            <a:r>
              <a:rPr lang="zh-CN" altLang="en-US" sz="2800" b="1" smtClean="0">
                <a:solidFill>
                  <a:srgbClr val="FFFF00"/>
                </a:solidFill>
                <a:latin typeface="Arial" pitchFamily="34" charset="0"/>
                <a:ea typeface="SimSun" pitchFamily="2" charset="-122"/>
              </a:rPr>
              <a:t>年左右被驯化。</a:t>
            </a:r>
            <a:endParaRPr lang="en-US" altLang="ja-JP" sz="2800" b="1" smtClean="0">
              <a:solidFill>
                <a:srgbClr val="FFFF00"/>
              </a:solidFill>
              <a:latin typeface="Arial" pitchFamily="34" charset="0"/>
            </a:endParaRPr>
          </a:p>
          <a:p>
            <a:pPr marL="609600" indent="-609600" eaLnBrk="1" hangingPunct="1">
              <a:buFontTx/>
              <a:buAutoNum type="alphaLcParenBoth"/>
            </a:pPr>
            <a:r>
              <a:rPr lang="zh-CN" altLang="en-US" sz="2800" b="1" smtClean="0">
                <a:solidFill>
                  <a:srgbClr val="FFFF00"/>
                </a:solidFill>
                <a:latin typeface="Arial" pitchFamily="34" charset="0"/>
                <a:ea typeface="SimSun" pitchFamily="2" charset="-122"/>
              </a:rPr>
              <a:t>使游牧民族可自由定居</a:t>
            </a:r>
            <a:endParaRPr lang="en-US" altLang="zh-CN" sz="2800" b="1" smtClean="0">
              <a:solidFill>
                <a:srgbClr val="FFFF00"/>
              </a:solidFill>
              <a:latin typeface="Arial" pitchFamily="34" charset="0"/>
              <a:ea typeface="SimSun" pitchFamily="2" charset="-122"/>
            </a:endParaRPr>
          </a:p>
          <a:p>
            <a:pPr marL="609600" indent="-609600" eaLnBrk="1" hangingPunct="1">
              <a:buFontTx/>
              <a:buAutoNum type="alphaLcParenBoth"/>
            </a:pPr>
            <a:r>
              <a:rPr lang="zh-CN" altLang="en-US" sz="2800" b="1" smtClean="0">
                <a:solidFill>
                  <a:srgbClr val="FFFF00"/>
                </a:solidFill>
                <a:latin typeface="Arial" pitchFamily="34" charset="0"/>
                <a:ea typeface="SimSun" pitchFamily="2" charset="-122"/>
              </a:rPr>
              <a:t>能够储存足够几天用的水</a:t>
            </a:r>
            <a:r>
              <a:rPr lang="en-US" altLang="zh-CN" sz="2800" b="1" smtClean="0">
                <a:solidFill>
                  <a:srgbClr val="FFFF00"/>
                </a:solidFill>
                <a:latin typeface="Arial" pitchFamily="34" charset="0"/>
                <a:ea typeface="SimSun" pitchFamily="2" charset="-122"/>
              </a:rPr>
              <a:t>,</a:t>
            </a:r>
            <a:r>
              <a:rPr lang="zh-CN" altLang="en-US" sz="2800" b="1" smtClean="0">
                <a:solidFill>
                  <a:srgbClr val="FFFF00"/>
                </a:solidFill>
                <a:latin typeface="Arial" pitchFamily="34" charset="0"/>
                <a:ea typeface="SimSun" pitchFamily="2" charset="-122"/>
              </a:rPr>
              <a:t>被称为“沙漠之舟”，适合长途远行</a:t>
            </a:r>
            <a:endParaRPr lang="en-US" altLang="ja-JP" sz="2800" b="1" smtClean="0">
              <a:solidFill>
                <a:srgbClr val="FFFF00"/>
              </a:solidFill>
              <a:latin typeface="Arial" pitchFamily="34" charset="0"/>
            </a:endParaRPr>
          </a:p>
          <a:p>
            <a:pPr marL="609600" indent="-609600" eaLnBrk="1" hangingPunct="1">
              <a:buFontTx/>
              <a:buAutoNum type="alphaLcParenBoth"/>
            </a:pPr>
            <a:r>
              <a:rPr lang="zh-CN" altLang="en-US" sz="2800" b="1" smtClean="0">
                <a:solidFill>
                  <a:srgbClr val="FFFF00"/>
                </a:solidFill>
                <a:latin typeface="Arial" pitchFamily="34" charset="0"/>
                <a:ea typeface="SimSun" pitchFamily="2" charset="-122"/>
              </a:rPr>
              <a:t>亚伯拉罕只在长途远行时使用骆驼 </a:t>
            </a:r>
            <a:r>
              <a:rPr lang="en-US" altLang="zh-CN" sz="2800" b="1" smtClean="0">
                <a:solidFill>
                  <a:srgbClr val="FFFF00"/>
                </a:solidFill>
                <a:latin typeface="Arial" pitchFamily="34" charset="0"/>
                <a:ea typeface="SimSun" pitchFamily="2" charset="-122"/>
              </a:rPr>
              <a:t>(</a:t>
            </a:r>
            <a:r>
              <a:rPr lang="zh-CN" altLang="en-US" sz="2800" b="1" smtClean="0">
                <a:solidFill>
                  <a:srgbClr val="FFFF00"/>
                </a:solidFill>
                <a:latin typeface="Arial" pitchFamily="34" charset="0"/>
                <a:ea typeface="SimSun" pitchFamily="2" charset="-122"/>
              </a:rPr>
              <a:t>创世记 </a:t>
            </a:r>
            <a:r>
              <a:rPr lang="en-US" altLang="en-US" sz="2800" b="1" smtClean="0">
                <a:solidFill>
                  <a:srgbClr val="FFFF00"/>
                </a:solidFill>
                <a:latin typeface="Arial" pitchFamily="34" charset="0"/>
              </a:rPr>
              <a:t>24:3, 64)</a:t>
            </a:r>
            <a:r>
              <a:rPr lang="zh-CN" altLang="en-US" sz="2800" b="1" smtClean="0">
                <a:solidFill>
                  <a:srgbClr val="FFFF00"/>
                </a:solidFill>
                <a:latin typeface="Arial" pitchFamily="34" charset="0"/>
                <a:ea typeface="SimSun" pitchFamily="2" charset="-122"/>
              </a:rPr>
              <a:t>。雅各也是如此 </a:t>
            </a:r>
            <a:r>
              <a:rPr lang="en-US" altLang="en-US" sz="2800" b="1" smtClean="0">
                <a:solidFill>
                  <a:srgbClr val="FFFF00"/>
                </a:solidFill>
                <a:latin typeface="Arial" pitchFamily="34" charset="0"/>
              </a:rPr>
              <a:t>(</a:t>
            </a:r>
            <a:r>
              <a:rPr lang="zh-CN" altLang="en-US" sz="2800" b="1" smtClean="0">
                <a:solidFill>
                  <a:srgbClr val="FFFF00"/>
                </a:solidFill>
                <a:latin typeface="Arial" pitchFamily="34" charset="0"/>
                <a:ea typeface="SimSun" pitchFamily="2" charset="-122"/>
              </a:rPr>
              <a:t>创世记 </a:t>
            </a:r>
            <a:r>
              <a:rPr lang="en-US" altLang="en-US" sz="2800" b="1" smtClean="0">
                <a:solidFill>
                  <a:srgbClr val="FFFF00"/>
                </a:solidFill>
                <a:latin typeface="Arial" pitchFamily="34" charset="0"/>
              </a:rPr>
              <a:t>31:17)</a:t>
            </a:r>
          </a:p>
          <a:p>
            <a:pPr marL="609600" indent="-609600" eaLnBrk="1" hangingPunct="1">
              <a:buFontTx/>
              <a:buAutoNum type="alphaLcParenBoth"/>
            </a:pPr>
            <a:r>
              <a:rPr lang="zh-CN" altLang="en-US" sz="2800" b="1" smtClean="0">
                <a:solidFill>
                  <a:srgbClr val="FFFF00"/>
                </a:solidFill>
                <a:latin typeface="Arial" pitchFamily="34" charset="0"/>
                <a:ea typeface="SimSun" pitchFamily="2" charset="-122"/>
              </a:rPr>
              <a:t>重要的驮畜。比驴子可以负担更多的重物（列王记下</a:t>
            </a:r>
            <a:r>
              <a:rPr lang="en-US" altLang="ja-JP" sz="2800" b="1" smtClean="0">
                <a:solidFill>
                  <a:srgbClr val="FFFF00"/>
                </a:solidFill>
                <a:latin typeface="Arial" pitchFamily="34" charset="0"/>
              </a:rPr>
              <a:t> 8:9)</a:t>
            </a:r>
            <a:endParaRPr lang="en-US" altLang="en-US" sz="2800" b="1" smtClean="0">
              <a:solidFill>
                <a:srgbClr val="FFFF00"/>
              </a:solidFill>
              <a:latin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4" descr="cam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p:cNvSpPr>
            <a:spLocks noGrp="1" noChangeArrowheads="1"/>
          </p:cNvSpPr>
          <p:nvPr>
            <p:ph type="body" idx="1"/>
          </p:nvPr>
        </p:nvSpPr>
        <p:spPr>
          <a:xfrm>
            <a:off x="381000" y="1752600"/>
            <a:ext cx="4419600" cy="5029200"/>
          </a:xfrm>
          <a:noFill/>
          <a:effectLst>
            <a:outerShdw blurRad="63500" dist="35921" dir="2700000" algn="ctr" rotWithShape="0">
              <a:schemeClr val="tx2">
                <a:alpha val="74997"/>
              </a:schemeClr>
            </a:outerShdw>
          </a:effectLst>
          <a:extLst>
            <a:ext uri="{909E8E84-426E-40DD-AFC4-6F175D3DCCD1}">
              <a14:hiddenFill xmlns:a14="http://schemas.microsoft.com/office/drawing/2010/main">
                <a:solidFill>
                  <a:schemeClr val="bg1">
                    <a:alpha val="50195"/>
                  </a:schemeClr>
                </a:solidFill>
              </a14:hiddenFill>
            </a:ext>
          </a:extLst>
        </p:spPr>
        <p:txBody>
          <a:bodyPr/>
          <a:lstStyle/>
          <a:p>
            <a:pPr marL="609600" indent="-609600" eaLnBrk="1" hangingPunct="1">
              <a:buFontTx/>
              <a:buAutoNum type="alphaLcParenBoth" startAt="6"/>
            </a:pPr>
            <a:r>
              <a:rPr lang="zh-CN" altLang="en-US" sz="2800" b="1" smtClean="0">
                <a:solidFill>
                  <a:srgbClr val="FFFF00"/>
                </a:solidFill>
                <a:latin typeface="Arial" pitchFamily="34" charset="0"/>
                <a:ea typeface="SimSun" pitchFamily="2" charset="-122"/>
              </a:rPr>
              <a:t>不容易骑坐。旅行时人通常骑驴，而骆驼用来载物。</a:t>
            </a:r>
            <a:endParaRPr lang="en-US" altLang="ja-JP" sz="2800" b="1" smtClean="0">
              <a:solidFill>
                <a:srgbClr val="FFFF00"/>
              </a:solidFill>
              <a:latin typeface="Arial" pitchFamily="34" charset="0"/>
            </a:endParaRPr>
          </a:p>
          <a:p>
            <a:pPr marL="609600" indent="-609600" eaLnBrk="1" hangingPunct="1">
              <a:buFontTx/>
              <a:buAutoNum type="alphaLcParenBoth" startAt="6"/>
            </a:pPr>
            <a:endParaRPr lang="en-US" altLang="en-US" sz="2800" b="1" smtClean="0">
              <a:solidFill>
                <a:srgbClr val="FFFF00"/>
              </a:solidFill>
              <a:latin typeface="Arial" pitchFamily="34" charset="0"/>
            </a:endParaRPr>
          </a:p>
          <a:p>
            <a:pPr marL="609600" indent="-609600" eaLnBrk="1" hangingPunct="1">
              <a:buFontTx/>
              <a:buAutoNum type="alphaLcParenBoth" startAt="6"/>
            </a:pPr>
            <a:r>
              <a:rPr lang="zh-CN" altLang="en-US" sz="2800" b="1" smtClean="0">
                <a:solidFill>
                  <a:srgbClr val="FFFF00"/>
                </a:solidFill>
                <a:latin typeface="Arial" pitchFamily="34" charset="0"/>
                <a:ea typeface="SimSun" pitchFamily="2" charset="-122"/>
              </a:rPr>
              <a:t>单峰骆驼是最常见的骆驼。它不耐远行 （因为只有一个驼峰储藏脂肪和水），但其行速可达到</a:t>
            </a:r>
            <a:r>
              <a:rPr lang="en-US" altLang="zh-CN" sz="2800" b="1" smtClean="0">
                <a:solidFill>
                  <a:srgbClr val="FFFF00"/>
                </a:solidFill>
                <a:latin typeface="Arial" pitchFamily="34" charset="0"/>
                <a:ea typeface="SimSun" pitchFamily="2" charset="-122"/>
              </a:rPr>
              <a:t>16</a:t>
            </a:r>
            <a:r>
              <a:rPr lang="zh-CN" altLang="en-US" sz="2800" b="1" smtClean="0">
                <a:solidFill>
                  <a:srgbClr val="FFFF00"/>
                </a:solidFill>
                <a:latin typeface="Arial" pitchFamily="34" charset="0"/>
                <a:ea typeface="SimSun" pitchFamily="2" charset="-122"/>
              </a:rPr>
              <a:t>公里每小时。</a:t>
            </a:r>
            <a:endParaRPr lang="en-US" altLang="en-US" sz="2800" b="1" smtClean="0">
              <a:solidFill>
                <a:srgbClr val="FFFF00"/>
              </a:solidFill>
              <a:latin typeface="Arial" pitchFamily="34" charset="0"/>
              <a:ea typeface="SimSun" pitchFamily="2" charset="-122"/>
            </a:endParaRPr>
          </a:p>
        </p:txBody>
      </p:sp>
      <p:pic>
        <p:nvPicPr>
          <p:cNvPr id="2" name="Picture 5" descr="fig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98638"/>
            <a:ext cx="4191000"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2"/>
          <p:cNvSpPr>
            <a:spLocks noGrp="1" noChangeArrowheads="1"/>
          </p:cNvSpPr>
          <p:nvPr>
            <p:ph type="title"/>
          </p:nvPr>
        </p:nvSpPr>
        <p:spPr>
          <a:xfrm>
            <a:off x="1981200" y="533400"/>
            <a:ext cx="52578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sz="4000" b="1" smtClean="0">
                <a:ea typeface="SimSun" charset="0"/>
                <a:cs typeface="SimSun" charset="0"/>
              </a:rPr>
              <a:t>骆驼</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2286000" y="304800"/>
            <a:ext cx="4419600" cy="914400"/>
          </a:xfrm>
          <a:gradFill rotWithShape="1">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sz="4000" b="1" smtClean="0">
                <a:ea typeface="SimSun" charset="0"/>
                <a:cs typeface="SimSun" charset="0"/>
              </a:rPr>
              <a:t>骡子</a:t>
            </a:r>
          </a:p>
        </p:txBody>
      </p:sp>
      <p:sp>
        <p:nvSpPr>
          <p:cNvPr id="108547" name="Rectangle 3"/>
          <p:cNvSpPr>
            <a:spLocks noGrp="1" noChangeArrowheads="1"/>
          </p:cNvSpPr>
          <p:nvPr>
            <p:ph type="body" sz="half" idx="1"/>
          </p:nvPr>
        </p:nvSpPr>
        <p:spPr>
          <a:xfrm>
            <a:off x="685800" y="1371600"/>
            <a:ext cx="7848600" cy="3276600"/>
          </a:xfrm>
        </p:spPr>
        <p:txBody>
          <a:bodyPr/>
          <a:lstStyle/>
          <a:p>
            <a:pPr marL="609600" indent="-609600" algn="just" eaLnBrk="1" hangingPunct="1">
              <a:lnSpc>
                <a:spcPct val="90000"/>
              </a:lnSpc>
              <a:buFontTx/>
              <a:buAutoNum type="alphaLcParenBoth"/>
            </a:pPr>
            <a:r>
              <a:rPr lang="zh-CN" altLang="en-US" sz="2800" b="1" smtClean="0">
                <a:solidFill>
                  <a:srgbClr val="FFFF00"/>
                </a:solidFill>
                <a:latin typeface="Arial" pitchFamily="34" charset="0"/>
                <a:ea typeface="SimSun" pitchFamily="2" charset="-122"/>
              </a:rPr>
              <a:t>由于杂交牲畜违反律法 </a:t>
            </a:r>
            <a:r>
              <a:rPr lang="en-US" altLang="zh-CN" sz="2800" b="1" smtClean="0">
                <a:solidFill>
                  <a:srgbClr val="FFFF00"/>
                </a:solidFill>
                <a:latin typeface="Arial" pitchFamily="34" charset="0"/>
                <a:ea typeface="SimSun" pitchFamily="2" charset="-122"/>
                <a:cs typeface="Arial" pitchFamily="34" charset="0"/>
              </a:rPr>
              <a:t>(</a:t>
            </a:r>
            <a:r>
              <a:rPr lang="zh-CN" altLang="en-US" sz="2800" b="1" smtClean="0">
                <a:solidFill>
                  <a:srgbClr val="FFFF00"/>
                </a:solidFill>
                <a:latin typeface="Arial" pitchFamily="34" charset="0"/>
                <a:ea typeface="SimSun" pitchFamily="2" charset="-122"/>
              </a:rPr>
              <a:t>利未记 </a:t>
            </a:r>
            <a:r>
              <a:rPr lang="en-US" altLang="zh-CN" sz="2800" b="1" smtClean="0">
                <a:solidFill>
                  <a:srgbClr val="FFFF00"/>
                </a:solidFill>
                <a:latin typeface="Arial" pitchFamily="34" charset="0"/>
                <a:ea typeface="SimSun" pitchFamily="2" charset="-122"/>
                <a:cs typeface="Arial" pitchFamily="34" charset="0"/>
              </a:rPr>
              <a:t>19:19)</a:t>
            </a:r>
            <a:r>
              <a:rPr lang="zh-CN" altLang="en-US" sz="2800" b="1" smtClean="0">
                <a:solidFill>
                  <a:srgbClr val="FFFF00"/>
                </a:solidFill>
                <a:latin typeface="Arial" pitchFamily="34" charset="0"/>
                <a:ea typeface="SimSun" pitchFamily="2" charset="-122"/>
              </a:rPr>
              <a:t>，直到大卫时才被使用</a:t>
            </a:r>
            <a:endParaRPr lang="en-US" altLang="ja-JP" sz="2800" b="1" smtClean="0">
              <a:solidFill>
                <a:srgbClr val="FFFF00"/>
              </a:solidFill>
              <a:latin typeface="Arial" pitchFamily="34" charset="0"/>
              <a:ea typeface="SimSun" pitchFamily="2" charset="-122"/>
              <a:cs typeface="Arial" pitchFamily="34" charset="0"/>
            </a:endParaRPr>
          </a:p>
          <a:p>
            <a:pPr marL="609600" indent="-609600" algn="just" eaLnBrk="1" hangingPunct="1">
              <a:lnSpc>
                <a:spcPct val="90000"/>
              </a:lnSpc>
              <a:buFontTx/>
              <a:buNone/>
            </a:pPr>
            <a:endParaRPr lang="en-US" altLang="en-US" sz="900" b="1" smtClean="0">
              <a:solidFill>
                <a:srgbClr val="FFFF00"/>
              </a:solidFill>
              <a:latin typeface="Arial" pitchFamily="34" charset="0"/>
              <a:ea typeface="SimSun" pitchFamily="2" charset="-122"/>
              <a:cs typeface="Arial" pitchFamily="34" charset="0"/>
            </a:endParaRPr>
          </a:p>
          <a:p>
            <a:pPr marL="609600" indent="-609600" algn="just" eaLnBrk="1" hangingPunct="1">
              <a:lnSpc>
                <a:spcPct val="90000"/>
              </a:lnSpc>
              <a:buFontTx/>
              <a:buNone/>
            </a:pPr>
            <a:r>
              <a:rPr lang="en-US" altLang="en-US" sz="2800" b="1" smtClean="0">
                <a:solidFill>
                  <a:srgbClr val="FFFF00"/>
                </a:solidFill>
                <a:latin typeface="Arial" pitchFamily="34" charset="0"/>
                <a:ea typeface="SimSun" pitchFamily="2" charset="-122"/>
                <a:cs typeface="Arial" pitchFamily="34" charset="0"/>
              </a:rPr>
              <a:t>(b)	</a:t>
            </a:r>
            <a:r>
              <a:rPr lang="zh-CN" altLang="en-US" sz="2800" b="1" smtClean="0">
                <a:solidFill>
                  <a:srgbClr val="FFFF00"/>
                </a:solidFill>
                <a:latin typeface="Arial" pitchFamily="34" charset="0"/>
                <a:ea typeface="SimSun" pitchFamily="2" charset="-122"/>
              </a:rPr>
              <a:t>被用作皇家坐骑 （撒母耳下 </a:t>
            </a:r>
            <a:r>
              <a:rPr lang="en-US" altLang="en-US" sz="2800" b="1" smtClean="0">
                <a:solidFill>
                  <a:srgbClr val="FFFF00"/>
                </a:solidFill>
                <a:latin typeface="Arial" pitchFamily="34" charset="0"/>
                <a:cs typeface="Arial" pitchFamily="34" charset="0"/>
              </a:rPr>
              <a:t>13:29</a:t>
            </a:r>
            <a:r>
              <a:rPr lang="zh-CN" altLang="en-US" sz="2800" b="1" smtClean="0">
                <a:solidFill>
                  <a:srgbClr val="FFFF00"/>
                </a:solidFill>
                <a:latin typeface="Arial" pitchFamily="34" charset="0"/>
                <a:ea typeface="SimSun" pitchFamily="2" charset="-122"/>
              </a:rPr>
              <a:t> ）：所罗门坐上大卫的骡子是他成为继嗣的标志</a:t>
            </a:r>
            <a:r>
              <a:rPr lang="en-US" altLang="ja-JP" sz="2800" b="1" smtClean="0">
                <a:solidFill>
                  <a:srgbClr val="FFFF00"/>
                </a:solidFill>
                <a:latin typeface="Arial" pitchFamily="34" charset="0"/>
                <a:cs typeface="Arial" pitchFamily="34" charset="0"/>
              </a:rPr>
              <a:t> (</a:t>
            </a:r>
            <a:r>
              <a:rPr lang="zh-CN" altLang="en-US" sz="2800" b="1" smtClean="0">
                <a:solidFill>
                  <a:srgbClr val="FFFF00"/>
                </a:solidFill>
                <a:latin typeface="Arial" pitchFamily="34" charset="0"/>
                <a:ea typeface="SimSun" pitchFamily="2" charset="-122"/>
              </a:rPr>
              <a:t>列王记上 </a:t>
            </a:r>
            <a:r>
              <a:rPr lang="en-US" altLang="ja-JP" sz="2800" b="1" smtClean="0">
                <a:solidFill>
                  <a:srgbClr val="FFFF00"/>
                </a:solidFill>
                <a:latin typeface="Arial" pitchFamily="34" charset="0"/>
                <a:cs typeface="Arial" pitchFamily="34" charset="0"/>
              </a:rPr>
              <a:t>1:33, 44)</a:t>
            </a:r>
          </a:p>
          <a:p>
            <a:pPr marL="609600" indent="-609600" algn="just" eaLnBrk="1" hangingPunct="1">
              <a:lnSpc>
                <a:spcPct val="90000"/>
              </a:lnSpc>
              <a:buFontTx/>
              <a:buNone/>
            </a:pPr>
            <a:endParaRPr lang="en-US" altLang="en-US" sz="900" b="1" smtClean="0">
              <a:solidFill>
                <a:srgbClr val="FFFF00"/>
              </a:solidFill>
              <a:latin typeface="Arial" pitchFamily="34" charset="0"/>
              <a:cs typeface="Arial" pitchFamily="34" charset="0"/>
            </a:endParaRPr>
          </a:p>
          <a:p>
            <a:pPr marL="609600" indent="-609600" algn="just" eaLnBrk="1" hangingPunct="1">
              <a:lnSpc>
                <a:spcPct val="90000"/>
              </a:lnSpc>
              <a:buFontTx/>
              <a:buAutoNum type="alphaLcParenBoth" startAt="3"/>
            </a:pPr>
            <a:r>
              <a:rPr lang="zh-CN" altLang="en-US" sz="2800" b="1" smtClean="0">
                <a:solidFill>
                  <a:srgbClr val="FFFF00"/>
                </a:solidFill>
                <a:latin typeface="Arial" pitchFamily="34" charset="0"/>
                <a:ea typeface="SimSun" pitchFamily="2" charset="-122"/>
              </a:rPr>
              <a:t>到以赛亚时代，骡子被普遍使用 </a:t>
            </a:r>
            <a:r>
              <a:rPr lang="en-US" altLang="en-US" sz="2800" b="1" smtClean="0">
                <a:solidFill>
                  <a:srgbClr val="FFFF00"/>
                </a:solidFill>
                <a:latin typeface="Arial" pitchFamily="34" charset="0"/>
                <a:cs typeface="Arial" pitchFamily="34" charset="0"/>
              </a:rPr>
              <a:t>(</a:t>
            </a:r>
            <a:r>
              <a:rPr lang="zh-CN" altLang="en-US" sz="2800" b="1" smtClean="0">
                <a:solidFill>
                  <a:srgbClr val="FFFF00"/>
                </a:solidFill>
                <a:latin typeface="Arial" pitchFamily="34" charset="0"/>
                <a:ea typeface="SimSun" pitchFamily="2" charset="-122"/>
              </a:rPr>
              <a:t>以赛亚</a:t>
            </a:r>
            <a:r>
              <a:rPr lang="en-US" altLang="ja-JP" sz="2800" b="1" smtClean="0">
                <a:solidFill>
                  <a:srgbClr val="FFFF00"/>
                </a:solidFill>
                <a:latin typeface="Arial" pitchFamily="34" charset="0"/>
                <a:cs typeface="Arial" pitchFamily="34" charset="0"/>
              </a:rPr>
              <a:t>66:20)</a:t>
            </a:r>
            <a:endParaRPr lang="en-US" altLang="en-US" sz="2800" b="1" smtClean="0">
              <a:solidFill>
                <a:srgbClr val="FFFF00"/>
              </a:solidFill>
              <a:latin typeface="Arial" pitchFamily="34" charset="0"/>
              <a:cs typeface="Arial" pitchFamily="34" charset="0"/>
            </a:endParaRPr>
          </a:p>
        </p:txBody>
      </p:sp>
      <p:pic>
        <p:nvPicPr>
          <p:cNvPr id="108554" name="Picture 10" descr="P7220075">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53200" y="4897438"/>
            <a:ext cx="2590800" cy="1960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514600" y="457200"/>
            <a:ext cx="4038600" cy="1066800"/>
          </a:xfrm>
        </p:spPr>
        <p:txBody>
          <a:bodyPr/>
          <a:lstStyle/>
          <a:p>
            <a:pPr eaLnBrk="1" hangingPunct="1">
              <a:defRPr/>
            </a:pPr>
            <a:r>
              <a:rPr lang="en-US" sz="4000" smtClean="0">
                <a:ea typeface="+mj-ea"/>
              </a:rPr>
              <a:t>Horse</a:t>
            </a:r>
          </a:p>
        </p:txBody>
      </p:sp>
      <p:pic>
        <p:nvPicPr>
          <p:cNvPr id="111619" name="Picture 5" descr="jumping%2520horse">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0" y="0"/>
            <a:ext cx="9296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3"/>
          <p:cNvSpPr>
            <a:spLocks noGrp="1" noChangeArrowheads="1"/>
          </p:cNvSpPr>
          <p:nvPr>
            <p:ph type="body" idx="1"/>
          </p:nvPr>
        </p:nvSpPr>
        <p:spPr>
          <a:xfrm>
            <a:off x="990600" y="1600200"/>
            <a:ext cx="7772400" cy="4114800"/>
          </a:xfrm>
          <a:solidFill>
            <a:srgbClr val="FFFF99">
              <a:alpha val="0"/>
            </a:srgbClr>
          </a:solidFill>
        </p:spPr>
        <p:txBody>
          <a:bodyPr/>
          <a:lstStyle/>
          <a:p>
            <a:pPr marL="609600" indent="-609600" eaLnBrk="1" hangingPunct="1">
              <a:buFontTx/>
              <a:buAutoNum type="alphaLcParenBoth"/>
            </a:pPr>
            <a:r>
              <a:rPr lang="zh-CN" altLang="en-US" sz="2400" b="1" smtClean="0">
                <a:latin typeface="Arial" pitchFamily="34" charset="0"/>
                <a:ea typeface="SimSun" pitchFamily="2" charset="-122"/>
              </a:rPr>
              <a:t>圣经中的马与现今的阿拉伯马相似</a:t>
            </a:r>
          </a:p>
          <a:p>
            <a:pPr marL="609600" indent="-609600" eaLnBrk="1" hangingPunct="1">
              <a:buFontTx/>
              <a:buAutoNum type="alphaLcParenBoth"/>
            </a:pPr>
            <a:endParaRPr lang="en-US" altLang="en-US" sz="2400" b="1" smtClean="0">
              <a:latin typeface="Arial" pitchFamily="34" charset="0"/>
              <a:ea typeface="SimSun" pitchFamily="2" charset="-122"/>
            </a:endParaRPr>
          </a:p>
          <a:p>
            <a:pPr marL="609600" indent="-609600" eaLnBrk="1" hangingPunct="1">
              <a:buFontTx/>
              <a:buNone/>
            </a:pPr>
            <a:r>
              <a:rPr lang="en-US" altLang="en-US" sz="2400" b="1" smtClean="0">
                <a:latin typeface="Arial" pitchFamily="34" charset="0"/>
                <a:ea typeface="SimSun" pitchFamily="2" charset="-122"/>
              </a:rPr>
              <a:t>(b)	</a:t>
            </a:r>
            <a:r>
              <a:rPr lang="zh-CN" altLang="en-US" sz="2400" b="1" smtClean="0">
                <a:latin typeface="Arial" pitchFamily="34" charset="0"/>
                <a:ea typeface="SimSun" pitchFamily="2" charset="-122"/>
              </a:rPr>
              <a:t>被使用于战争，多做为骑兵的坐骑，偶尔也用来拉战车</a:t>
            </a:r>
            <a:r>
              <a:rPr lang="en-US" altLang="ja-JP" sz="2400" b="1" smtClean="0">
                <a:latin typeface="Arial" pitchFamily="34" charset="0"/>
                <a:cs typeface="Arial" pitchFamily="34" charset="0"/>
              </a:rPr>
              <a:t> (</a:t>
            </a:r>
            <a:r>
              <a:rPr lang="zh-CN" altLang="en-US" sz="2400" b="1" smtClean="0">
                <a:latin typeface="Arial" pitchFamily="34" charset="0"/>
                <a:ea typeface="SimSun" pitchFamily="2" charset="-122"/>
              </a:rPr>
              <a:t>创世记</a:t>
            </a:r>
            <a:r>
              <a:rPr lang="en-US" altLang="ja-JP" sz="2400" b="1" smtClean="0">
                <a:latin typeface="Arial" pitchFamily="34" charset="0"/>
                <a:cs typeface="Arial" pitchFamily="34" charset="0"/>
              </a:rPr>
              <a:t> 41:43, </a:t>
            </a:r>
            <a:r>
              <a:rPr lang="zh-CN" altLang="en-US" sz="2400" b="1" smtClean="0">
                <a:latin typeface="Arial" pitchFamily="34" charset="0"/>
                <a:ea typeface="SimSun" pitchFamily="2" charset="-122"/>
              </a:rPr>
              <a:t>出埃及记 </a:t>
            </a:r>
            <a:r>
              <a:rPr lang="en-US" altLang="ja-JP" sz="2400" b="1" smtClean="0">
                <a:latin typeface="Arial" pitchFamily="34" charset="0"/>
                <a:cs typeface="Arial" pitchFamily="34" charset="0"/>
              </a:rPr>
              <a:t>14:9)</a:t>
            </a:r>
          </a:p>
          <a:p>
            <a:pPr marL="609600" indent="-609600" eaLnBrk="1" hangingPunct="1">
              <a:buFontTx/>
              <a:buNone/>
            </a:pPr>
            <a:endParaRPr lang="en-US" altLang="en-US" sz="2400" b="1" smtClean="0">
              <a:latin typeface="Arial" pitchFamily="34" charset="0"/>
              <a:cs typeface="Arial" pitchFamily="34" charset="0"/>
            </a:endParaRPr>
          </a:p>
          <a:p>
            <a:pPr marL="609600" indent="-609600" eaLnBrk="1" hangingPunct="1">
              <a:buFontTx/>
              <a:buNone/>
            </a:pPr>
            <a:r>
              <a:rPr lang="en-US" altLang="en-US" sz="2400" b="1" smtClean="0">
                <a:latin typeface="Arial" pitchFamily="34" charset="0"/>
                <a:cs typeface="Arial" pitchFamily="34" charset="0"/>
              </a:rPr>
              <a:t>(c)	</a:t>
            </a:r>
            <a:r>
              <a:rPr lang="zh-CN" altLang="en-US" sz="2400" b="1" smtClean="0">
                <a:latin typeface="Arial" pitchFamily="34" charset="0"/>
                <a:ea typeface="SimSun" pitchFamily="2" charset="-122"/>
              </a:rPr>
              <a:t>也被用于农作 </a:t>
            </a:r>
            <a:r>
              <a:rPr lang="en-US" altLang="en-US" sz="2400" b="1" smtClean="0">
                <a:latin typeface="Arial" pitchFamily="34" charset="0"/>
                <a:cs typeface="Arial" pitchFamily="34" charset="0"/>
              </a:rPr>
              <a:t>(</a:t>
            </a:r>
            <a:r>
              <a:rPr lang="zh-CN" altLang="en-US" sz="2400" b="1" smtClean="0">
                <a:latin typeface="Arial" pitchFamily="34" charset="0"/>
                <a:ea typeface="SimSun" pitchFamily="2" charset="-122"/>
              </a:rPr>
              <a:t>以赛亚 </a:t>
            </a:r>
            <a:r>
              <a:rPr lang="en-US" altLang="en-US" sz="2400" b="1" smtClean="0">
                <a:latin typeface="Arial" pitchFamily="34" charset="0"/>
                <a:cs typeface="Arial" pitchFamily="34" charset="0"/>
              </a:rPr>
              <a:t>28:28)</a:t>
            </a:r>
          </a:p>
          <a:p>
            <a:pPr marL="609600" indent="-609600" eaLnBrk="1" hangingPunct="1">
              <a:buFontTx/>
              <a:buNone/>
            </a:pPr>
            <a:endParaRPr lang="en-US" altLang="en-US" sz="2400" b="1" smtClean="0">
              <a:latin typeface="Arial" pitchFamily="34" charset="0"/>
              <a:cs typeface="Arial" pitchFamily="34" charset="0"/>
            </a:endParaRPr>
          </a:p>
        </p:txBody>
      </p:sp>
      <p:sp>
        <p:nvSpPr>
          <p:cNvPr id="109574" name="Text Box 6"/>
          <p:cNvSpPr txBox="1">
            <a:spLocks noChangeArrowheads="1"/>
          </p:cNvSpPr>
          <p:nvPr/>
        </p:nvSpPr>
        <p:spPr bwMode="auto">
          <a:xfrm>
            <a:off x="3657600" y="577850"/>
            <a:ext cx="742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4400" b="1">
                <a:latin typeface="Arial" charset="0"/>
                <a:ea typeface="SimSun" charset="0"/>
                <a:cs typeface="Arial" charset="0"/>
              </a:rPr>
              <a:t>马</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sz="4000" smtClean="0">
                <a:ea typeface="+mj-ea"/>
              </a:rPr>
              <a:t>Horse</a:t>
            </a:r>
          </a:p>
        </p:txBody>
      </p:sp>
      <p:pic>
        <p:nvPicPr>
          <p:cNvPr id="113666" name="Picture 3" descr="jumping%2520horse">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0" y="0"/>
            <a:ext cx="9296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Rectangle 6"/>
          <p:cNvSpPr>
            <a:spLocks noChangeArrowheads="1"/>
          </p:cNvSpPr>
          <p:nvPr/>
        </p:nvSpPr>
        <p:spPr bwMode="auto">
          <a:xfrm>
            <a:off x="914400" y="1676400"/>
            <a:ext cx="777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125000"/>
              </a:lnSpc>
              <a:spcBef>
                <a:spcPct val="20000"/>
              </a:spcBef>
            </a:pPr>
            <a:r>
              <a:rPr lang="en-US" altLang="en-US" b="1">
                <a:latin typeface="Arial" pitchFamily="34" charset="0"/>
                <a:cs typeface="Arial" pitchFamily="34" charset="0"/>
              </a:rPr>
              <a:t>(d) </a:t>
            </a:r>
            <a:r>
              <a:rPr lang="zh-CN" altLang="en-US" b="1">
                <a:latin typeface="Arial" pitchFamily="34" charset="0"/>
                <a:ea typeface="SimSun" pitchFamily="2" charset="-122"/>
              </a:rPr>
              <a:t>从大卫始用马和</a:t>
            </a:r>
            <a:r>
              <a:rPr lang="ja-JP" altLang="en-US" b="1"/>
              <a:t>战车</a:t>
            </a:r>
            <a:r>
              <a:rPr lang="zh-CN" altLang="en-US" b="1">
                <a:ea typeface="SimSun" pitchFamily="2" charset="-122"/>
              </a:rPr>
              <a:t>，而到所罗门才真正发挥其应用。</a:t>
            </a:r>
            <a:r>
              <a:rPr lang="en-US" altLang="ja-JP" b="1">
                <a:latin typeface="Arial" pitchFamily="34" charset="0"/>
                <a:cs typeface="Arial" pitchFamily="34" charset="0"/>
              </a:rPr>
              <a:t> (</a:t>
            </a:r>
            <a:r>
              <a:rPr lang="zh-CN" altLang="en-US" b="1">
                <a:latin typeface="Arial" pitchFamily="34" charset="0"/>
                <a:ea typeface="SimSun" pitchFamily="2" charset="-122"/>
              </a:rPr>
              <a:t>列王纪上 </a:t>
            </a:r>
            <a:r>
              <a:rPr lang="en-US" altLang="ja-JP" b="1">
                <a:latin typeface="Arial" pitchFamily="34" charset="0"/>
                <a:cs typeface="Arial" pitchFamily="34" charset="0"/>
              </a:rPr>
              <a:t>4:28; </a:t>
            </a:r>
            <a:r>
              <a:rPr lang="zh-CN" altLang="en-US" b="1">
                <a:latin typeface="Arial" pitchFamily="34" charset="0"/>
                <a:ea typeface="SimSun" pitchFamily="2" charset="-122"/>
              </a:rPr>
              <a:t>历代志下 </a:t>
            </a:r>
            <a:r>
              <a:rPr lang="en-US" altLang="ja-JP" b="1">
                <a:latin typeface="Arial" pitchFamily="34" charset="0"/>
                <a:cs typeface="Arial" pitchFamily="34" charset="0"/>
              </a:rPr>
              <a:t>1:14; 9:25)</a:t>
            </a:r>
          </a:p>
          <a:p>
            <a:pPr eaLnBrk="1" hangingPunct="1">
              <a:lnSpc>
                <a:spcPct val="125000"/>
              </a:lnSpc>
              <a:spcBef>
                <a:spcPct val="20000"/>
              </a:spcBef>
            </a:pPr>
            <a:endParaRPr lang="en-US" altLang="en-US" sz="800" b="1">
              <a:latin typeface="Arial" pitchFamily="34" charset="0"/>
              <a:cs typeface="Arial" pitchFamily="34" charset="0"/>
            </a:endParaRPr>
          </a:p>
          <a:p>
            <a:pPr eaLnBrk="1" hangingPunct="1">
              <a:lnSpc>
                <a:spcPct val="125000"/>
              </a:lnSpc>
              <a:spcBef>
                <a:spcPct val="20000"/>
              </a:spcBef>
            </a:pPr>
            <a:r>
              <a:rPr lang="en-US" altLang="en-US" b="1">
                <a:latin typeface="Arial" pitchFamily="34" charset="0"/>
                <a:cs typeface="Arial" pitchFamily="34" charset="0"/>
              </a:rPr>
              <a:t>(e) </a:t>
            </a:r>
            <a:r>
              <a:rPr lang="zh-CN" altLang="en-US" b="1">
                <a:latin typeface="Arial" pitchFamily="34" charset="0"/>
                <a:ea typeface="SimSun" pitchFamily="2" charset="-122"/>
              </a:rPr>
              <a:t>拥有马成为有地位的标志，尤其如果还有车相配。当然还必须要有好路。</a:t>
            </a:r>
            <a:endParaRPr lang="en-US" altLang="ja-JP" b="1">
              <a:latin typeface="Arial" pitchFamily="34" charset="0"/>
              <a:cs typeface="Arial" pitchFamily="34" charset="0"/>
            </a:endParaRPr>
          </a:p>
          <a:p>
            <a:pPr eaLnBrk="1" hangingPunct="1">
              <a:lnSpc>
                <a:spcPct val="125000"/>
              </a:lnSpc>
              <a:spcBef>
                <a:spcPct val="20000"/>
              </a:spcBef>
            </a:pPr>
            <a:endParaRPr lang="en-US" altLang="en-US" sz="800" b="1">
              <a:latin typeface="Arial" pitchFamily="34" charset="0"/>
              <a:cs typeface="Arial" pitchFamily="34" charset="0"/>
            </a:endParaRPr>
          </a:p>
          <a:p>
            <a:pPr eaLnBrk="1" hangingPunct="1">
              <a:lnSpc>
                <a:spcPct val="125000"/>
              </a:lnSpc>
              <a:spcBef>
                <a:spcPct val="20000"/>
              </a:spcBef>
            </a:pPr>
            <a:r>
              <a:rPr lang="en-US" altLang="en-US" b="1">
                <a:latin typeface="Arial" pitchFamily="34" charset="0"/>
                <a:cs typeface="Arial" pitchFamily="34" charset="0"/>
              </a:rPr>
              <a:t>(f)	</a:t>
            </a:r>
            <a:r>
              <a:rPr lang="zh-CN" altLang="en-US" b="1">
                <a:latin typeface="Arial" pitchFamily="34" charset="0"/>
                <a:ea typeface="SimSun" pitchFamily="2" charset="-122"/>
              </a:rPr>
              <a:t>到罗马时代，马成为权利的象征</a:t>
            </a:r>
            <a:r>
              <a:rPr lang="en-US" altLang="ja-JP" b="1">
                <a:latin typeface="Arial" pitchFamily="34" charset="0"/>
                <a:cs typeface="Arial" pitchFamily="34" charset="0"/>
              </a:rPr>
              <a:t> (</a:t>
            </a:r>
            <a:r>
              <a:rPr lang="zh-CN" altLang="en-US" b="1">
                <a:latin typeface="Arial" pitchFamily="34" charset="0"/>
                <a:ea typeface="SimSun" pitchFamily="2" charset="-122"/>
              </a:rPr>
              <a:t>诗篇 </a:t>
            </a:r>
            <a:r>
              <a:rPr lang="en-US" altLang="ja-JP" b="1">
                <a:latin typeface="Arial" pitchFamily="34" charset="0"/>
                <a:cs typeface="Arial" pitchFamily="34" charset="0"/>
              </a:rPr>
              <a:t>147:10)</a:t>
            </a:r>
            <a:endParaRPr lang="en-US" altLang="en-US" b="1">
              <a:latin typeface="Arial" pitchFamily="34" charset="0"/>
              <a:cs typeface="Arial" pitchFamily="34" charset="0"/>
            </a:endParaRPr>
          </a:p>
        </p:txBody>
      </p:sp>
      <p:sp>
        <p:nvSpPr>
          <p:cNvPr id="119816" name="Text Box 8"/>
          <p:cNvSpPr txBox="1">
            <a:spLocks noChangeArrowheads="1"/>
          </p:cNvSpPr>
          <p:nvPr/>
        </p:nvSpPr>
        <p:spPr bwMode="auto">
          <a:xfrm>
            <a:off x="3657600" y="577850"/>
            <a:ext cx="742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4400" b="1">
                <a:latin typeface="Arial" charset="0"/>
                <a:ea typeface="SimSun" charset="0"/>
                <a:cs typeface="Arial" charset="0"/>
              </a:rPr>
              <a:t>马</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914400"/>
            <a:ext cx="8229600" cy="1143000"/>
          </a:xfrm>
          <a:gradFill rotWithShape="1">
            <a:gsLst>
              <a:gs pos="0">
                <a:srgbClr val="FF0000"/>
              </a:gs>
              <a:gs pos="50000">
                <a:srgbClr val="FFFF00"/>
              </a:gs>
              <a:gs pos="100000">
                <a:srgbClr val="FF0000"/>
              </a:gs>
            </a:gsLst>
            <a:lin ang="5400000" scaled="1"/>
          </a:gradFill>
        </p:spPr>
        <p:txBody>
          <a:bodyPr/>
          <a:lstStyle/>
          <a:p>
            <a:pPr eaLnBrk="1" hangingPunct="1">
              <a:defRPr/>
            </a:pPr>
            <a:r>
              <a:rPr lang="zh-CN" altLang="en-US" b="1" smtClean="0">
                <a:solidFill>
                  <a:srgbClr val="130F05"/>
                </a:solidFill>
                <a:ea typeface="SimSun" charset="0"/>
                <a:cs typeface="SimSun" charset="0"/>
              </a:rPr>
              <a:t>应用</a:t>
            </a:r>
            <a:endParaRPr lang="en-US" b="1" smtClean="0">
              <a:solidFill>
                <a:srgbClr val="130F05"/>
              </a:solidFill>
              <a:ea typeface="SimSun" charset="0"/>
              <a:cs typeface="SimSun" charset="0"/>
            </a:endParaRPr>
          </a:p>
        </p:txBody>
      </p:sp>
      <p:sp>
        <p:nvSpPr>
          <p:cNvPr id="15363" name="Rectangle 3"/>
          <p:cNvSpPr>
            <a:spLocks noGrp="1" noChangeArrowheads="1"/>
          </p:cNvSpPr>
          <p:nvPr>
            <p:ph type="body" idx="1"/>
          </p:nvPr>
        </p:nvSpPr>
        <p:spPr>
          <a:xfrm>
            <a:off x="685800" y="2438400"/>
            <a:ext cx="7696200" cy="2819400"/>
          </a:xfrm>
        </p:spPr>
        <p:txBody>
          <a:bodyPr/>
          <a:lstStyle/>
          <a:p>
            <a:pPr eaLnBrk="1" hangingPunct="1">
              <a:lnSpc>
                <a:spcPct val="125000"/>
              </a:lnSpc>
            </a:pPr>
            <a:r>
              <a:rPr lang="zh-CN" altLang="en-US" sz="3600" b="1" smtClean="0">
                <a:latin typeface="Arial" pitchFamily="34" charset="0"/>
                <a:ea typeface="SimSun" pitchFamily="2" charset="-122"/>
              </a:rPr>
              <a:t>花时间反思你的生活</a:t>
            </a:r>
            <a:endParaRPr lang="en-US" altLang="ja-JP" sz="3600" b="1" smtClean="0">
              <a:latin typeface="Arial" pitchFamily="34" charset="0"/>
            </a:endParaRPr>
          </a:p>
          <a:p>
            <a:pPr eaLnBrk="1" hangingPunct="1">
              <a:lnSpc>
                <a:spcPct val="125000"/>
              </a:lnSpc>
            </a:pPr>
            <a:r>
              <a:rPr lang="zh-CN" altLang="en-US" sz="3600" b="1" u="sng" smtClean="0">
                <a:latin typeface="Arial" pitchFamily="34" charset="0"/>
                <a:ea typeface="SimSun" pitchFamily="2" charset="-122"/>
              </a:rPr>
              <a:t>万事都</a:t>
            </a:r>
            <a:r>
              <a:rPr lang="zh-CN" altLang="en-US" sz="3600" b="1" smtClean="0">
                <a:latin typeface="Arial" pitchFamily="34" charset="0"/>
                <a:ea typeface="SimSun" pitchFamily="2" charset="-122"/>
              </a:rPr>
              <a:t>要依靠神</a:t>
            </a:r>
          </a:p>
          <a:p>
            <a:pPr eaLnBrk="1" hangingPunct="1">
              <a:lnSpc>
                <a:spcPct val="125000"/>
              </a:lnSpc>
            </a:pPr>
            <a:r>
              <a:rPr lang="zh-CN" altLang="en-US" sz="3600" b="1" smtClean="0">
                <a:latin typeface="Arial" pitchFamily="34" charset="0"/>
                <a:ea typeface="SimSun" pitchFamily="2" charset="-122"/>
              </a:rPr>
              <a:t>做好牧人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dissolve">
                                      <p:cBhvr>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 calcmode="lin" valueType="num">
                                      <p:cBhvr additive="base">
                                        <p:cTn id="12" dur="500" fill="hold"/>
                                        <p:tgtEl>
                                          <p:spTgt spid="1536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363">
                                            <p:txEl>
                                              <p:pRg st="1" end="1"/>
                                            </p:txEl>
                                          </p:spTgt>
                                        </p:tgtEl>
                                        <p:attrNameLst>
                                          <p:attrName>style.visibility</p:attrName>
                                        </p:attrNameLst>
                                      </p:cBhvr>
                                      <p:to>
                                        <p:strVal val="visible"/>
                                      </p:to>
                                    </p:set>
                                    <p:anim calcmode="lin" valueType="num">
                                      <p:cBhvr additive="base">
                                        <p:cTn id="18" dur="500" fill="hold"/>
                                        <p:tgtEl>
                                          <p:spTgt spid="1536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5363">
                                            <p:txEl>
                                              <p:pRg st="2" end="2"/>
                                            </p:txEl>
                                          </p:spTgt>
                                        </p:tgtEl>
                                        <p:attrNameLst>
                                          <p:attrName>style.visibility</p:attrName>
                                        </p:attrNameLst>
                                      </p:cBhvr>
                                      <p:to>
                                        <p:strVal val="visible"/>
                                      </p:to>
                                    </p:set>
                                    <p:anim calcmode="lin" valueType="num">
                                      <p:cBhvr additive="base">
                                        <p:cTn id="24" dur="500" fill="hold"/>
                                        <p:tgtEl>
                                          <p:spTgt spid="1536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536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914400"/>
            <a:ext cx="8229600" cy="1143000"/>
          </a:xfrm>
          <a:gradFill rotWithShape="1">
            <a:gsLst>
              <a:gs pos="0">
                <a:srgbClr val="FF0000"/>
              </a:gs>
              <a:gs pos="50000">
                <a:srgbClr val="FFFF00"/>
              </a:gs>
              <a:gs pos="100000">
                <a:srgbClr val="FF0000"/>
              </a:gs>
            </a:gsLst>
            <a:lin ang="5400000" scaled="1"/>
          </a:gradFill>
        </p:spPr>
        <p:txBody>
          <a:bodyPr/>
          <a:lstStyle/>
          <a:p>
            <a:pPr eaLnBrk="1" hangingPunct="1">
              <a:defRPr/>
            </a:pPr>
            <a:r>
              <a:rPr lang="zh-CN" altLang="en-US" b="1" smtClean="0">
                <a:solidFill>
                  <a:srgbClr val="130F05"/>
                </a:solidFill>
                <a:ea typeface="SimSun" charset="0"/>
                <a:cs typeface="SimSun" charset="0"/>
              </a:rPr>
              <a:t>应用</a:t>
            </a:r>
          </a:p>
        </p:txBody>
      </p:sp>
      <p:sp>
        <p:nvSpPr>
          <p:cNvPr id="35843" name="Rectangle 3"/>
          <p:cNvSpPr>
            <a:spLocks noGrp="1" noChangeArrowheads="1"/>
          </p:cNvSpPr>
          <p:nvPr>
            <p:ph type="body" idx="1"/>
          </p:nvPr>
        </p:nvSpPr>
        <p:spPr>
          <a:xfrm>
            <a:off x="457200" y="2362200"/>
            <a:ext cx="8382000" cy="2514600"/>
          </a:xfrm>
        </p:spPr>
        <p:txBody>
          <a:bodyPr/>
          <a:lstStyle/>
          <a:p>
            <a:pPr eaLnBrk="1" hangingPunct="1">
              <a:lnSpc>
                <a:spcPct val="125000"/>
              </a:lnSpc>
            </a:pPr>
            <a:r>
              <a:rPr lang="zh-CN" altLang="en-US" sz="3600" b="1" smtClean="0">
                <a:latin typeface="Arial" pitchFamily="34" charset="0"/>
                <a:ea typeface="SimSun" pitchFamily="2" charset="-122"/>
              </a:rPr>
              <a:t>种瓜得瓜，种豆得豆</a:t>
            </a:r>
          </a:p>
          <a:p>
            <a:pPr eaLnBrk="1" hangingPunct="1">
              <a:lnSpc>
                <a:spcPct val="125000"/>
              </a:lnSpc>
            </a:pPr>
            <a:r>
              <a:rPr lang="zh-CN" altLang="en-US" b="1" smtClean="0">
                <a:ea typeface="SimSun" pitchFamily="2" charset="-122"/>
              </a:rPr>
              <a:t>殷勤好客，待陌生人也是如此</a:t>
            </a:r>
            <a:endParaRPr lang="zh-CN" altLang="en-US" sz="3600" b="1" smtClean="0">
              <a:latin typeface="Arial" pitchFamily="34" charset="0"/>
              <a:ea typeface="SimSun" pitchFamily="2" charset="-122"/>
            </a:endParaRPr>
          </a:p>
          <a:p>
            <a:pPr eaLnBrk="1" hangingPunct="1">
              <a:lnSpc>
                <a:spcPct val="125000"/>
              </a:lnSpc>
            </a:pPr>
            <a:r>
              <a:rPr lang="zh-CN" altLang="en-US" sz="3600" b="1" smtClean="0">
                <a:latin typeface="Arial" pitchFamily="34" charset="0"/>
                <a:ea typeface="SimSun" pitchFamily="2" charset="-122"/>
              </a:rPr>
              <a:t>与家庭保持紧密的联系</a:t>
            </a:r>
          </a:p>
          <a:p>
            <a:pPr eaLnBrk="1" hangingPunct="1">
              <a:lnSpc>
                <a:spcPct val="125000"/>
              </a:lnSpc>
              <a:buFont typeface="Wingdings" pitchFamily="2" charset="2"/>
              <a:buNone/>
            </a:pPr>
            <a:endParaRPr lang="en-US" altLang="en-US" sz="3600" b="1" smtClean="0">
              <a:latin typeface="Arial" pitchFamily="34" charset="0"/>
            </a:endParaRPr>
          </a:p>
          <a:p>
            <a:pPr eaLnBrk="1" hangingPunct="1">
              <a:lnSpc>
                <a:spcPct val="125000"/>
              </a:lnSpc>
              <a:buFont typeface="Wingdings" pitchFamily="2" charset="2"/>
              <a:buNone/>
            </a:pPr>
            <a:endParaRPr lang="en-GB" altLang="en-US" sz="3600" b="1"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9" descr="Rotating Earth showing Plate Boundari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1743075"/>
            <a:ext cx="33718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Rectangle 12"/>
          <p:cNvSpPr>
            <a:spLocks noGrp="1" noChangeArrowheads="1"/>
          </p:cNvSpPr>
          <p:nvPr>
            <p:ph type="title"/>
          </p:nvPr>
        </p:nvSpPr>
        <p:spPr>
          <a:xfrm>
            <a:off x="457200" y="457200"/>
            <a:ext cx="8229600" cy="1143000"/>
          </a:xfrm>
          <a:solidFill>
            <a:srgbClr val="130F05"/>
          </a:solidFill>
        </p:spPr>
        <p:txBody>
          <a:bodyPr/>
          <a:lstStyle/>
          <a:p>
            <a:pPr eaLnBrk="1" hangingPunct="1"/>
            <a:r>
              <a:rPr lang="zh-CN" altLang="en-US" b="1" smtClean="0">
                <a:ea typeface="SimSun" pitchFamily="2" charset="-122"/>
              </a:rPr>
              <a:t>服从大使命</a:t>
            </a:r>
            <a:r>
              <a:rPr lang="en-US" altLang="ja-JP" b="1" smtClean="0"/>
              <a:t>!</a:t>
            </a:r>
            <a:endParaRPr lang="en-GB" altLang="en-US" b="1" smtClean="0"/>
          </a:p>
        </p:txBody>
      </p:sp>
    </p:spTree>
  </p:cSld>
  <p:clrMapOvr>
    <a:masterClrMapping/>
  </p:clrMapOvr>
  <p:transition>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idx="4294967295"/>
          </p:nvPr>
        </p:nvSpPr>
        <p:spPr/>
        <p:txBody>
          <a:bodyPr/>
          <a:lstStyle/>
          <a:p>
            <a:pPr eaLnBrk="1" hangingPunct="1"/>
            <a:r>
              <a:rPr lang="en-US">
                <a:latin typeface="Arial" charset="0"/>
                <a:cs typeface="Times New Roman" charset="0"/>
              </a:rPr>
              <a:t>Donkey Loads</a:t>
            </a:r>
          </a:p>
        </p:txBody>
      </p:sp>
      <p:pic>
        <p:nvPicPr>
          <p:cNvPr id="26626" name="Picture 2" descr="Shepherds 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3897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b="1" smtClean="0">
                <a:ea typeface="SimSun" charset="0"/>
                <a:cs typeface="SimSun" charset="0"/>
              </a:rPr>
              <a:t>资源</a:t>
            </a:r>
          </a:p>
        </p:txBody>
      </p:sp>
      <p:sp>
        <p:nvSpPr>
          <p:cNvPr id="69635" name="Text Box 3"/>
          <p:cNvSpPr txBox="1">
            <a:spLocks noChangeArrowheads="1"/>
          </p:cNvSpPr>
          <p:nvPr/>
        </p:nvSpPr>
        <p:spPr bwMode="auto">
          <a:xfrm>
            <a:off x="1066800" y="25908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a:p>
        </p:txBody>
      </p:sp>
      <p:sp>
        <p:nvSpPr>
          <p:cNvPr id="69636" name="Text Box 4"/>
          <p:cNvSpPr txBox="1">
            <a:spLocks noChangeArrowheads="1"/>
          </p:cNvSpPr>
          <p:nvPr/>
        </p:nvSpPr>
        <p:spPr bwMode="auto">
          <a:xfrm>
            <a:off x="685800" y="1905000"/>
            <a:ext cx="77724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chemeClr val="bg1"/>
                </a:solidFill>
                <a:latin typeface="Arial" pitchFamily="34" charset="0"/>
              </a:rPr>
              <a:t>- Gower, Ralph. </a:t>
            </a:r>
            <a:r>
              <a:rPr lang="en-US" altLang="en-US" i="1">
                <a:solidFill>
                  <a:schemeClr val="bg1"/>
                </a:solidFill>
                <a:latin typeface="Arial" pitchFamily="34" charset="0"/>
              </a:rPr>
              <a:t>The New Manners and Customs of  		Bible Times</a:t>
            </a:r>
            <a:r>
              <a:rPr lang="en-US" altLang="en-US">
                <a:solidFill>
                  <a:schemeClr val="bg1"/>
                </a:solidFill>
                <a:latin typeface="Arial" pitchFamily="34" charset="0"/>
              </a:rPr>
              <a:t>. Chicago: Moody, 1987.</a:t>
            </a:r>
          </a:p>
          <a:p>
            <a:pPr eaLnBrk="1" hangingPunct="1">
              <a:spcBef>
                <a:spcPct val="50000"/>
              </a:spcBef>
            </a:pPr>
            <a:r>
              <a:rPr lang="en-US" altLang="en-US">
                <a:solidFill>
                  <a:schemeClr val="bg1"/>
                </a:solidFill>
                <a:latin typeface="Arial" pitchFamily="34" charset="0"/>
              </a:rPr>
              <a:t>- http://www.biblemagazine.com </a:t>
            </a:r>
          </a:p>
          <a:p>
            <a:pPr eaLnBrk="1" hangingPunct="1">
              <a:spcBef>
                <a:spcPct val="50000"/>
              </a:spcBef>
            </a:pPr>
            <a:r>
              <a:rPr lang="en-US" altLang="en-US">
                <a:solidFill>
                  <a:schemeClr val="bg1"/>
                </a:solidFill>
                <a:latin typeface="Arial" pitchFamily="34" charset="0"/>
              </a:rPr>
              <a:t>- http://www.holylandphotos.org </a:t>
            </a:r>
          </a:p>
          <a:p>
            <a:pPr eaLnBrk="1" hangingPunct="1">
              <a:spcBef>
                <a:spcPct val="50000"/>
              </a:spcBef>
            </a:pPr>
            <a:r>
              <a:rPr lang="en-US" altLang="en-US">
                <a:solidFill>
                  <a:schemeClr val="bg1"/>
                </a:solidFill>
                <a:latin typeface="Arial" pitchFamily="34" charset="0"/>
              </a:rPr>
              <a:t>- http://biblicalstudies.info/transjor.htm</a:t>
            </a:r>
          </a:p>
          <a:p>
            <a:pPr eaLnBrk="1" hangingPunct="1">
              <a:spcBef>
                <a:spcPct val="50000"/>
              </a:spcBef>
            </a:pPr>
            <a:r>
              <a:rPr lang="en-US" altLang="en-US">
                <a:solidFill>
                  <a:schemeClr val="bg1"/>
                </a:solidFill>
                <a:latin typeface="Arial" pitchFamily="34" charset="0"/>
              </a:rPr>
              <a:t>- http://bibleplaces.com/southernwildlife.htm</a:t>
            </a:r>
          </a:p>
          <a:p>
            <a:pPr eaLnBrk="1" hangingPunct="1">
              <a:spcBef>
                <a:spcPct val="50000"/>
              </a:spcBef>
            </a:pPr>
            <a:r>
              <a:rPr lang="en-US" altLang="en-US">
                <a:solidFill>
                  <a:schemeClr val="bg1"/>
                </a:solidFill>
                <a:latin typeface="Arial" pitchFamily="34" charset="0"/>
              </a:rPr>
              <a:t>- http://www.padfield.com/overhead.html </a:t>
            </a:r>
          </a:p>
          <a:p>
            <a:pPr eaLnBrk="1" hangingPunct="1">
              <a:spcBef>
                <a:spcPct val="50000"/>
              </a:spcBef>
            </a:pPr>
            <a:endParaRPr lang="en-US" altLang="en-US" sz="3200">
              <a:solidFill>
                <a:schemeClr val="bg1"/>
              </a:solidFill>
              <a:latin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7" descr="sheep"/>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81000" y="762000"/>
            <a:ext cx="7772400" cy="1905000"/>
          </a:xfrm>
          <a:effectLst>
            <a:outerShdw blurRad="63500" dist="35921" dir="2700000" algn="ctr" rotWithShape="0">
              <a:schemeClr val="tx2">
                <a:alpha val="74998"/>
              </a:schemeClr>
            </a:outerShdw>
          </a:effectLst>
        </p:spPr>
        <p:txBody>
          <a:bodyPr/>
          <a:lstStyle/>
          <a:p>
            <a:pPr eaLnBrk="1" hangingPunct="1">
              <a:defRPr/>
            </a:pPr>
            <a:r>
              <a:rPr lang="zh-CN" altLang="en-US" sz="12900" b="1" dirty="0" smtClean="0">
                <a:solidFill>
                  <a:srgbClr val="FFFF00"/>
                </a:solidFill>
                <a:ea typeface="+mj-ea"/>
              </a:rPr>
              <a:t>农村生活</a:t>
            </a:r>
            <a:endParaRPr lang="en-US" sz="12900" b="1" dirty="0">
              <a:solidFill>
                <a:srgbClr val="FFFF00"/>
              </a:solidFill>
              <a:ea typeface="+mj-ea"/>
            </a:endParaRPr>
          </a:p>
        </p:txBody>
      </p:sp>
      <p:sp>
        <p:nvSpPr>
          <p:cNvPr id="155652" name="Rectangle 3"/>
          <p:cNvSpPr>
            <a:spLocks noGrp="1" noChangeArrowheads="1"/>
          </p:cNvSpPr>
          <p:nvPr>
            <p:ph type="subTitle" idx="1"/>
          </p:nvPr>
        </p:nvSpPr>
        <p:spPr>
          <a:xfrm>
            <a:off x="3124200" y="4724400"/>
            <a:ext cx="5791200" cy="1752600"/>
          </a:xfrm>
          <a:solidFill>
            <a:schemeClr val="bg1">
              <a:alpha val="50195"/>
            </a:schemeClr>
          </a:solidFill>
        </p:spPr>
        <p:txBody>
          <a:bodyPr/>
          <a:lstStyle/>
          <a:p>
            <a:pPr algn="l" eaLnBrk="1" hangingPunct="1"/>
            <a:r>
              <a:rPr lang="en-US" sz="2400" b="1">
                <a:latin typeface="Arial" charset="0"/>
                <a:cs typeface="Times New Roman" charset="0"/>
              </a:rPr>
              <a:t>Presented by:	Alexander Quong</a:t>
            </a:r>
          </a:p>
          <a:p>
            <a:pPr algn="l" eaLnBrk="1" hangingPunct="1"/>
            <a:r>
              <a:rPr lang="en-US" sz="2400" b="1">
                <a:latin typeface="Arial" charset="0"/>
                <a:cs typeface="Times New Roman" charset="0"/>
              </a:rPr>
              <a:t>			Tan Mia Huan</a:t>
            </a:r>
          </a:p>
          <a:p>
            <a:pPr algn="l" eaLnBrk="1" hangingPunct="1"/>
            <a:r>
              <a:rPr lang="en-US" sz="2400" b="1">
                <a:latin typeface="Arial" charset="0"/>
                <a:cs typeface="Times New Roman" charset="0"/>
              </a:rPr>
              <a:t>			Cheam Heng Wee</a:t>
            </a:r>
          </a:p>
          <a:p>
            <a:pPr algn="l" eaLnBrk="1" hangingPunct="1"/>
            <a:r>
              <a:rPr lang="en-US" sz="2400" b="1">
                <a:latin typeface="Arial" charset="0"/>
                <a:cs typeface="Times New Roman" charset="0"/>
              </a:rPr>
              <a:t>			Ng Wee Hua</a:t>
            </a:r>
          </a:p>
        </p:txBody>
      </p:sp>
    </p:spTree>
    <p:extLst>
      <p:ext uri="{BB962C8B-B14F-4D97-AF65-F5344CB8AC3E}">
        <p14:creationId xmlns:p14="http://schemas.microsoft.com/office/powerpoint/2010/main" val="28515057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smtClean="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181523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399792142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81000"/>
            <a:ext cx="7772400" cy="1143000"/>
          </a:xfrm>
          <a:gradFill rotWithShape="0">
            <a:gsLst>
              <a:gs pos="0">
                <a:srgbClr val="FFFF00">
                  <a:gamma/>
                  <a:shade val="46275"/>
                  <a:invGamma/>
                </a:srgbClr>
              </a:gs>
              <a:gs pos="50000">
                <a:srgbClr val="FFFF00"/>
              </a:gs>
              <a:gs pos="100000">
                <a:srgbClr val="FFFF00">
                  <a:gamma/>
                  <a:shade val="46275"/>
                  <a:invGamma/>
                </a:srgbClr>
              </a:gs>
            </a:gsLst>
            <a:lin ang="5400000" scaled="1"/>
          </a:gradFill>
        </p:spPr>
        <p:txBody>
          <a:bodyPr/>
          <a:lstStyle/>
          <a:p>
            <a:pPr eaLnBrk="1" hangingPunct="1">
              <a:defRPr/>
            </a:pPr>
            <a:r>
              <a:rPr lang="zh-CN" altLang="en-US" b="1" smtClean="0">
                <a:ea typeface="SimSun" charset="0"/>
                <a:cs typeface="SimSun" charset="0"/>
              </a:rPr>
              <a:t>地理位置</a:t>
            </a:r>
          </a:p>
        </p:txBody>
      </p:sp>
      <p:pic>
        <p:nvPicPr>
          <p:cNvPr id="19459" name="Picture 4" descr="fertile_cresc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7400"/>
            <a:ext cx="7620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3733800" y="4114800"/>
            <a:ext cx="231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latin typeface="Times New Roman" charset="0"/>
                <a:ea typeface="SimSun" charset="0"/>
                <a:cs typeface="SimSun" charset="0"/>
              </a:rPr>
              <a:t>肥沃的月牙地带</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506" name="Picture 2" descr="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71600" y="1905000"/>
            <a:ext cx="58674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ChangeArrowheads="1"/>
          </p:cNvSpPr>
          <p:nvPr/>
        </p:nvSpPr>
        <p:spPr bwMode="auto">
          <a:xfrm>
            <a:off x="685800" y="381000"/>
            <a:ext cx="7772400" cy="1143000"/>
          </a:xfrm>
          <a:prstGeom prst="rect">
            <a:avLst/>
          </a:prstGeom>
          <a:gradFill rotWithShape="0">
            <a:gsLst>
              <a:gs pos="0">
                <a:srgbClr val="FFFF00">
                  <a:gamma/>
                  <a:shade val="46275"/>
                  <a:invGamma/>
                </a:srgbClr>
              </a:gs>
              <a:gs pos="5000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N" altLang="en-US" sz="3200" b="1">
                <a:solidFill>
                  <a:schemeClr val="tx2"/>
                </a:solidFill>
                <a:latin typeface="Times New Roman" charset="0"/>
                <a:ea typeface="SimSun" charset="0"/>
                <a:cs typeface="SimSun" charset="0"/>
              </a:rPr>
              <a:t>地理位置</a:t>
            </a:r>
            <a:endParaRPr lang="en-GB" sz="3200" b="1">
              <a:solidFill>
                <a:schemeClr val="tx2"/>
              </a:solidFill>
              <a:latin typeface="Times New Roman" charset="0"/>
              <a:ea typeface="SimSun" charset="0"/>
              <a:cs typeface="SimSun" charset="0"/>
            </a:endParaRPr>
          </a:p>
        </p:txBody>
      </p:sp>
      <p:sp>
        <p:nvSpPr>
          <p:cNvPr id="21509" name="Text Box 5"/>
          <p:cNvSpPr txBox="1">
            <a:spLocks noChangeArrowheads="1"/>
          </p:cNvSpPr>
          <p:nvPr/>
        </p:nvSpPr>
        <p:spPr bwMode="auto">
          <a:xfrm>
            <a:off x="4267200" y="55626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latin typeface="Times New Roman" charset="0"/>
                <a:ea typeface="SimSun" charset="0"/>
                <a:cs typeface="SimSun" charset="0"/>
              </a:rPr>
              <a:t>约旦</a:t>
            </a:r>
          </a:p>
        </p:txBody>
      </p:sp>
      <p:sp>
        <p:nvSpPr>
          <p:cNvPr id="21510" name="Text Box 6"/>
          <p:cNvSpPr txBox="1">
            <a:spLocks noChangeArrowheads="1"/>
          </p:cNvSpPr>
          <p:nvPr/>
        </p:nvSpPr>
        <p:spPr bwMode="auto">
          <a:xfrm>
            <a:off x="5562600" y="5029200"/>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latin typeface="Times New Roman" charset="0"/>
                <a:ea typeface="SimSun" charset="0"/>
                <a:cs typeface="SimSun" charset="0"/>
              </a:rPr>
              <a:t>沙特阿拉伯</a:t>
            </a:r>
          </a:p>
        </p:txBody>
      </p:sp>
      <p:sp>
        <p:nvSpPr>
          <p:cNvPr id="21511" name="Text Box 7"/>
          <p:cNvSpPr txBox="1">
            <a:spLocks noChangeArrowheads="1"/>
          </p:cNvSpPr>
          <p:nvPr/>
        </p:nvSpPr>
        <p:spPr bwMode="auto">
          <a:xfrm>
            <a:off x="5105400" y="342900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latin typeface="Times New Roman" charset="0"/>
                <a:ea typeface="SimSun" charset="0"/>
                <a:cs typeface="SimSun" charset="0"/>
              </a:rPr>
              <a:t>叙利亚</a:t>
            </a:r>
          </a:p>
        </p:txBody>
      </p:sp>
      <p:sp>
        <p:nvSpPr>
          <p:cNvPr id="21512" name="Text Box 8"/>
          <p:cNvSpPr txBox="1">
            <a:spLocks noChangeArrowheads="1"/>
          </p:cNvSpPr>
          <p:nvPr/>
        </p:nvSpPr>
        <p:spPr bwMode="auto">
          <a:xfrm>
            <a:off x="2057400" y="57150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latin typeface="Times New Roman" charset="0"/>
                <a:ea typeface="SimSun" charset="0"/>
                <a:cs typeface="SimSun" charset="0"/>
              </a:rPr>
              <a:t>埃及</a:t>
            </a:r>
          </a:p>
        </p:txBody>
      </p:sp>
      <p:sp>
        <p:nvSpPr>
          <p:cNvPr id="21513" name="Text Box 9"/>
          <p:cNvSpPr txBox="1">
            <a:spLocks noChangeArrowheads="1"/>
          </p:cNvSpPr>
          <p:nvPr/>
        </p:nvSpPr>
        <p:spPr bwMode="auto">
          <a:xfrm>
            <a:off x="3505200" y="365760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latin typeface="Times New Roman" charset="0"/>
                <a:ea typeface="SimSun" charset="0"/>
                <a:cs typeface="SimSun" charset="0"/>
              </a:rPr>
              <a:t>黎巴嫩</a:t>
            </a:r>
          </a:p>
        </p:txBody>
      </p:sp>
      <p:sp>
        <p:nvSpPr>
          <p:cNvPr id="21514" name="Text Box 10"/>
          <p:cNvSpPr txBox="1">
            <a:spLocks noChangeArrowheads="1"/>
          </p:cNvSpPr>
          <p:nvPr/>
        </p:nvSpPr>
        <p:spPr bwMode="auto">
          <a:xfrm>
            <a:off x="1752600" y="411480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latin typeface="Times New Roman" charset="0"/>
                <a:ea typeface="SimSun" charset="0"/>
                <a:cs typeface="SimSun" charset="0"/>
              </a:rPr>
              <a:t>地中海</a:t>
            </a:r>
          </a:p>
        </p:txBody>
      </p:sp>
      <p:sp>
        <p:nvSpPr>
          <p:cNvPr id="21515" name="Text Box 11"/>
          <p:cNvSpPr txBox="1">
            <a:spLocks noChangeArrowheads="1"/>
          </p:cNvSpPr>
          <p:nvPr/>
        </p:nvSpPr>
        <p:spPr bwMode="auto">
          <a:xfrm>
            <a:off x="2743200" y="2590800"/>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latin typeface="Times New Roman" charset="0"/>
                <a:ea typeface="SimSun" charset="0"/>
                <a:cs typeface="SimSun" charset="0"/>
              </a:rPr>
              <a:t>塞浦路斯</a:t>
            </a:r>
          </a:p>
        </p:txBody>
      </p:sp>
      <p:sp>
        <p:nvSpPr>
          <p:cNvPr id="21516" name="Text Box 12"/>
          <p:cNvSpPr txBox="1">
            <a:spLocks noChangeArrowheads="1"/>
          </p:cNvSpPr>
          <p:nvPr/>
        </p:nvSpPr>
        <p:spPr bwMode="auto">
          <a:xfrm>
            <a:off x="2955925" y="1925638"/>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a:latin typeface="Times New Roman" charset="0"/>
                <a:ea typeface="SimSun" charset="0"/>
                <a:cs typeface="SimSun" charset="0"/>
              </a:rPr>
              <a:t>土耳其</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aphicFrame>
        <p:nvGraphicFramePr>
          <p:cNvPr id="23554" name="Object 3"/>
          <p:cNvGraphicFramePr>
            <a:graphicFrameLocks noGrp="1" noChangeAspect="1"/>
          </p:cNvGraphicFramePr>
          <p:nvPr>
            <p:ph type="body" idx="4294967295"/>
          </p:nvPr>
        </p:nvGraphicFramePr>
        <p:xfrm>
          <a:off x="3700463" y="0"/>
          <a:ext cx="5443537" cy="7086600"/>
        </p:xfrm>
        <a:graphic>
          <a:graphicData uri="http://schemas.openxmlformats.org/presentationml/2006/ole">
            <mc:AlternateContent xmlns:mc="http://schemas.openxmlformats.org/markup-compatibility/2006">
              <mc:Choice xmlns:v="urn:schemas-microsoft-com:vml" Requires="v">
                <p:oleObj spid="_x0000_s23560" name="Bitmap Image" r:id="rId4" imgW="10314286" imgH="14942857" progId="Paint.Picture">
                  <p:embed/>
                </p:oleObj>
              </mc:Choice>
              <mc:Fallback>
                <p:oleObj name="Bitmap Image" r:id="rId4" imgW="10314286" imgH="14942857"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21465" t="14061" r="22191" b="20370"/>
                      <a:stretch>
                        <a:fillRect/>
                      </a:stretch>
                    </p:blipFill>
                    <p:spPr bwMode="auto">
                      <a:xfrm>
                        <a:off x="3700463" y="0"/>
                        <a:ext cx="5443537"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6" name="Text Box 4"/>
          <p:cNvSpPr txBox="1">
            <a:spLocks noChangeArrowheads="1"/>
          </p:cNvSpPr>
          <p:nvPr/>
        </p:nvSpPr>
        <p:spPr bwMode="auto">
          <a:xfrm>
            <a:off x="457200" y="914400"/>
            <a:ext cx="25908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25000"/>
              </a:lnSpc>
              <a:defRPr/>
            </a:pPr>
            <a:r>
              <a:rPr lang="zh-CN" altLang="en-US" sz="3600" b="1">
                <a:latin typeface="Arial" charset="0"/>
                <a:ea typeface="SimSun" charset="0"/>
                <a:cs typeface="SimSun" charset="0"/>
              </a:rPr>
              <a:t>迦南地的水资源</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Times New Roman"/>
      </a:majorFont>
      <a:minorFont>
        <a:latin typeface="Times New Roman"/>
        <a:ea typeface="ＭＳ Ｐゴシック"/>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Times New Roman"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5432</TotalTime>
  <Words>2297</Words>
  <Application>Microsoft Office PowerPoint</Application>
  <PresentationFormat>On-screen Show (4:3)</PresentationFormat>
  <Paragraphs>387</Paragraphs>
  <Slides>63</Slides>
  <Notes>62</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63</vt:i4>
      </vt:variant>
    </vt:vector>
  </HeadingPairs>
  <TitlesOfParts>
    <vt:vector size="73" baseType="lpstr">
      <vt:lpstr>Default Design</vt:lpstr>
      <vt:lpstr>Balance</vt:lpstr>
      <vt:lpstr>Bar Code</vt:lpstr>
      <vt:lpstr>1_Default Design</vt:lpstr>
      <vt:lpstr>2_Default Design</vt:lpstr>
      <vt:lpstr>3_Default Design</vt:lpstr>
      <vt:lpstr>4_Default Design</vt:lpstr>
      <vt:lpstr>21_Default Design</vt:lpstr>
      <vt:lpstr>5_Orbit</vt:lpstr>
      <vt:lpstr>Bitmap Image</vt:lpstr>
      <vt:lpstr>农村生活</vt:lpstr>
      <vt:lpstr>演示纲要</vt:lpstr>
      <vt:lpstr>PowerPoint Presentation</vt:lpstr>
      <vt:lpstr>什么是农村生活?</vt:lpstr>
      <vt:lpstr>PowerPoint Presentation</vt:lpstr>
      <vt:lpstr>Donkey Loads</vt:lpstr>
      <vt:lpstr>地理位置</vt:lpstr>
      <vt:lpstr>PowerPoint Presentation</vt:lpstr>
      <vt:lpstr>PowerPoint Presentation</vt:lpstr>
      <vt:lpstr>PowerPoint Presentation</vt:lpstr>
      <vt:lpstr>气候</vt:lpstr>
      <vt:lpstr>气候</vt:lpstr>
      <vt:lpstr>Climate (cont’d)</vt:lpstr>
      <vt:lpstr>气候</vt:lpstr>
      <vt:lpstr>工作</vt:lpstr>
      <vt:lpstr>农业</vt:lpstr>
      <vt:lpstr>农业</vt:lpstr>
      <vt:lpstr>农业</vt:lpstr>
      <vt:lpstr>农业</vt:lpstr>
      <vt:lpstr>农业</vt:lpstr>
      <vt:lpstr>农业</vt:lpstr>
      <vt:lpstr>耕地</vt:lpstr>
      <vt:lpstr>耕地</vt:lpstr>
      <vt:lpstr>种植 / 撒种 </vt:lpstr>
      <vt:lpstr>丰收 / 收割</vt:lpstr>
      <vt:lpstr>打谷 </vt:lpstr>
      <vt:lpstr>扬谷</vt:lpstr>
      <vt:lpstr>扬谷</vt:lpstr>
      <vt:lpstr>耕种工具</vt:lpstr>
      <vt:lpstr>牧羊</vt:lpstr>
      <vt:lpstr>牧羊</vt:lpstr>
      <vt:lpstr>牧羊</vt:lpstr>
      <vt:lpstr>居住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家庭生活</vt:lpstr>
      <vt:lpstr>PowerPoint Presentation</vt:lpstr>
      <vt:lpstr>待客接物</vt:lpstr>
      <vt:lpstr>PowerPoint Presentation</vt:lpstr>
      <vt:lpstr>旅行</vt:lpstr>
      <vt:lpstr>旅行(续)</vt:lpstr>
      <vt:lpstr>旅行的模式</vt:lpstr>
      <vt:lpstr>驴子</vt:lpstr>
      <vt:lpstr>PowerPoint Presentation</vt:lpstr>
      <vt:lpstr>PowerPoint Presentation</vt:lpstr>
      <vt:lpstr>骆驼</vt:lpstr>
      <vt:lpstr>骆驼</vt:lpstr>
      <vt:lpstr>骡子</vt:lpstr>
      <vt:lpstr>Horse</vt:lpstr>
      <vt:lpstr>Horse</vt:lpstr>
      <vt:lpstr>应用</vt:lpstr>
      <vt:lpstr>应用</vt:lpstr>
      <vt:lpstr>服从大使命!</vt:lpstr>
      <vt:lpstr>资源</vt:lpstr>
      <vt:lpstr>农村生活</vt:lpstr>
      <vt:lpstr>旧约全书背景链接地址 BibleStudyDownloads.org</vt:lpstr>
      <vt:lpstr>Black</vt:lpstr>
    </vt:vector>
  </TitlesOfParts>
  <Company>My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Life</dc:title>
  <dc:creator>Heng Wee</dc:creator>
  <cp:lastModifiedBy>Sarah</cp:lastModifiedBy>
  <cp:revision>78</cp:revision>
  <dcterms:created xsi:type="dcterms:W3CDTF">2004-10-09T06:37:49Z</dcterms:created>
  <dcterms:modified xsi:type="dcterms:W3CDTF">2017-04-05T15:30:08Z</dcterms:modified>
</cp:coreProperties>
</file>