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xml" ContentType="application/vnd.openxmlformats-officedocument.themeOverr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theme/themeOverride5.xml" ContentType="application/vnd.openxmlformats-officedocument.themeOverride+xml"/>
  <Override PartName="/ppt/notesSlides/notesSlide69.xml" ContentType="application/vnd.openxmlformats-officedocument.presentationml.notesSlide+xml"/>
  <Override PartName="/ppt/theme/themeOverride6.xml" ContentType="application/vnd.openxmlformats-officedocument.themeOverride+xml"/>
  <Override PartName="/ppt/notesSlides/notesSlide70.xml" ContentType="application/vnd.openxmlformats-officedocument.presentationml.notesSlide+xml"/>
  <Override PartName="/ppt/theme/themeOverride7.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8.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9.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3651" r:id="rId3"/>
    <p:sldMasterId id="2147483728" r:id="rId4"/>
    <p:sldMasterId id="2147483740" r:id="rId5"/>
    <p:sldMasterId id="2147483752" r:id="rId6"/>
    <p:sldMasterId id="2147483764" r:id="rId7"/>
    <p:sldMasterId id="2147483776" r:id="rId8"/>
    <p:sldMasterId id="2147483788" r:id="rId9"/>
    <p:sldMasterId id="2147483874" r:id="rId10"/>
    <p:sldMasterId id="2147483898" r:id="rId11"/>
    <p:sldMasterId id="2147483910" r:id="rId12"/>
    <p:sldMasterId id="2147483922" r:id="rId13"/>
    <p:sldMasterId id="2147483934" r:id="rId14"/>
    <p:sldMasterId id="2147483946" r:id="rId15"/>
    <p:sldMasterId id="2147483958" r:id="rId16"/>
    <p:sldMasterId id="2147483970" r:id="rId17"/>
    <p:sldMasterId id="2147483982" r:id="rId18"/>
    <p:sldMasterId id="2147483994" r:id="rId19"/>
    <p:sldMasterId id="2147484018" r:id="rId20"/>
    <p:sldMasterId id="2147484030" r:id="rId21"/>
    <p:sldMasterId id="2147484043" r:id="rId22"/>
    <p:sldMasterId id="2147484057" r:id="rId23"/>
    <p:sldMasterId id="2147484069" r:id="rId24"/>
  </p:sldMasterIdLst>
  <p:notesMasterIdLst>
    <p:notesMasterId r:id="rId153"/>
  </p:notesMasterIdLst>
  <p:sldIdLst>
    <p:sldId id="274" r:id="rId25"/>
    <p:sldId id="414" r:id="rId26"/>
    <p:sldId id="415" r:id="rId27"/>
    <p:sldId id="416" r:id="rId28"/>
    <p:sldId id="417" r:id="rId29"/>
    <p:sldId id="418" r:id="rId30"/>
    <p:sldId id="419" r:id="rId31"/>
    <p:sldId id="420" r:id="rId32"/>
    <p:sldId id="421" r:id="rId33"/>
    <p:sldId id="422" r:id="rId34"/>
    <p:sldId id="423" r:id="rId35"/>
    <p:sldId id="424" r:id="rId36"/>
    <p:sldId id="425" r:id="rId37"/>
    <p:sldId id="426" r:id="rId38"/>
    <p:sldId id="427" r:id="rId39"/>
    <p:sldId id="428" r:id="rId40"/>
    <p:sldId id="429" r:id="rId41"/>
    <p:sldId id="430" r:id="rId42"/>
    <p:sldId id="476" r:id="rId43"/>
    <p:sldId id="432" r:id="rId44"/>
    <p:sldId id="433" r:id="rId45"/>
    <p:sldId id="434" r:id="rId46"/>
    <p:sldId id="435" r:id="rId47"/>
    <p:sldId id="467" r:id="rId48"/>
    <p:sldId id="437" r:id="rId49"/>
    <p:sldId id="275" r:id="rId50"/>
    <p:sldId id="276" r:id="rId51"/>
    <p:sldId id="277" r:id="rId52"/>
    <p:sldId id="438" r:id="rId53"/>
    <p:sldId id="485" r:id="rId54"/>
    <p:sldId id="440" r:id="rId55"/>
    <p:sldId id="441" r:id="rId56"/>
    <p:sldId id="442" r:id="rId57"/>
    <p:sldId id="477" r:id="rId58"/>
    <p:sldId id="444" r:id="rId59"/>
    <p:sldId id="273" r:id="rId60"/>
    <p:sldId id="271" r:id="rId61"/>
    <p:sldId id="270" r:id="rId62"/>
    <p:sldId id="278" r:id="rId63"/>
    <p:sldId id="260" r:id="rId64"/>
    <p:sldId id="493" r:id="rId65"/>
    <p:sldId id="458" r:id="rId66"/>
    <p:sldId id="494" r:id="rId67"/>
    <p:sldId id="446" r:id="rId68"/>
    <p:sldId id="447" r:id="rId69"/>
    <p:sldId id="448" r:id="rId70"/>
    <p:sldId id="449" r:id="rId71"/>
    <p:sldId id="450" r:id="rId72"/>
    <p:sldId id="451" r:id="rId73"/>
    <p:sldId id="452" r:id="rId74"/>
    <p:sldId id="453" r:id="rId75"/>
    <p:sldId id="454" r:id="rId76"/>
    <p:sldId id="455" r:id="rId77"/>
    <p:sldId id="456" r:id="rId78"/>
    <p:sldId id="457" r:id="rId79"/>
    <p:sldId id="459" r:id="rId80"/>
    <p:sldId id="460" r:id="rId81"/>
    <p:sldId id="461" r:id="rId82"/>
    <p:sldId id="462" r:id="rId83"/>
    <p:sldId id="463" r:id="rId84"/>
    <p:sldId id="478" r:id="rId85"/>
    <p:sldId id="464" r:id="rId86"/>
    <p:sldId id="479" r:id="rId87"/>
    <p:sldId id="480" r:id="rId88"/>
    <p:sldId id="412" r:id="rId89"/>
    <p:sldId id="367" r:id="rId90"/>
    <p:sldId id="396" r:id="rId91"/>
    <p:sldId id="397" r:id="rId92"/>
    <p:sldId id="398" r:id="rId93"/>
    <p:sldId id="399" r:id="rId94"/>
    <p:sldId id="400" r:id="rId95"/>
    <p:sldId id="401" r:id="rId96"/>
    <p:sldId id="402" r:id="rId97"/>
    <p:sldId id="469" r:id="rId98"/>
    <p:sldId id="403" r:id="rId99"/>
    <p:sldId id="404" r:id="rId100"/>
    <p:sldId id="405" r:id="rId101"/>
    <p:sldId id="491" r:id="rId102"/>
    <p:sldId id="492" r:id="rId103"/>
    <p:sldId id="489" r:id="rId104"/>
    <p:sldId id="490" r:id="rId105"/>
    <p:sldId id="488" r:id="rId106"/>
    <p:sldId id="487" r:id="rId107"/>
    <p:sldId id="407" r:id="rId108"/>
    <p:sldId id="495" r:id="rId109"/>
    <p:sldId id="496" r:id="rId110"/>
    <p:sldId id="497" r:id="rId111"/>
    <p:sldId id="498" r:id="rId112"/>
    <p:sldId id="499" r:id="rId113"/>
    <p:sldId id="500" r:id="rId114"/>
    <p:sldId id="470" r:id="rId115"/>
    <p:sldId id="471" r:id="rId116"/>
    <p:sldId id="472" r:id="rId117"/>
    <p:sldId id="482" r:id="rId118"/>
    <p:sldId id="354" r:id="rId119"/>
    <p:sldId id="501" r:id="rId120"/>
    <p:sldId id="502" r:id="rId121"/>
    <p:sldId id="503" r:id="rId122"/>
    <p:sldId id="504" r:id="rId123"/>
    <p:sldId id="505" r:id="rId124"/>
    <p:sldId id="506" r:id="rId125"/>
    <p:sldId id="473" r:id="rId126"/>
    <p:sldId id="474" r:id="rId127"/>
    <p:sldId id="475" r:id="rId128"/>
    <p:sldId id="279" r:id="rId129"/>
    <p:sldId id="280" r:id="rId130"/>
    <p:sldId id="312" r:id="rId131"/>
    <p:sldId id="282" r:id="rId132"/>
    <p:sldId id="311" r:id="rId133"/>
    <p:sldId id="291" r:id="rId134"/>
    <p:sldId id="294" r:id="rId135"/>
    <p:sldId id="299" r:id="rId136"/>
    <p:sldId id="283" r:id="rId137"/>
    <p:sldId id="284" r:id="rId138"/>
    <p:sldId id="302" r:id="rId139"/>
    <p:sldId id="310" r:id="rId140"/>
    <p:sldId id="304" r:id="rId141"/>
    <p:sldId id="305" r:id="rId142"/>
    <p:sldId id="306" r:id="rId143"/>
    <p:sldId id="307" r:id="rId144"/>
    <p:sldId id="285" r:id="rId145"/>
    <p:sldId id="286" r:id="rId146"/>
    <p:sldId id="287" r:id="rId147"/>
    <p:sldId id="293" r:id="rId148"/>
    <p:sldId id="298" r:id="rId149"/>
    <p:sldId id="393" r:id="rId150"/>
    <p:sldId id="394" r:id="rId151"/>
    <p:sldId id="395" r:id="rId1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5pPr>
    <a:lvl6pPr marL="2286000" algn="l" defTabSz="914400" rtl="0" eaLnBrk="1" latinLnBrk="0" hangingPunct="1">
      <a:defRPr sz="2400" kern="1200">
        <a:solidFill>
          <a:schemeClr val="tx1"/>
        </a:solidFill>
        <a:latin typeface="Tahoma" pitchFamily="34" charset="0"/>
        <a:ea typeface="MS PGothic" pitchFamily="34" charset="-128"/>
        <a:cs typeface="+mn-cs"/>
      </a:defRPr>
    </a:lvl6pPr>
    <a:lvl7pPr marL="2743200" algn="l" defTabSz="914400" rtl="0" eaLnBrk="1" latinLnBrk="0" hangingPunct="1">
      <a:defRPr sz="2400" kern="1200">
        <a:solidFill>
          <a:schemeClr val="tx1"/>
        </a:solidFill>
        <a:latin typeface="Tahoma" pitchFamily="34" charset="0"/>
        <a:ea typeface="MS PGothic" pitchFamily="34" charset="-128"/>
        <a:cs typeface="+mn-cs"/>
      </a:defRPr>
    </a:lvl7pPr>
    <a:lvl8pPr marL="3200400" algn="l" defTabSz="914400" rtl="0" eaLnBrk="1" latinLnBrk="0" hangingPunct="1">
      <a:defRPr sz="2400" kern="1200">
        <a:solidFill>
          <a:schemeClr val="tx1"/>
        </a:solidFill>
        <a:latin typeface="Tahoma" pitchFamily="34" charset="0"/>
        <a:ea typeface="MS PGothic" pitchFamily="34" charset="-128"/>
        <a:cs typeface="+mn-cs"/>
      </a:defRPr>
    </a:lvl8pPr>
    <a:lvl9pPr marL="3657600" algn="l" defTabSz="914400" rtl="0" eaLnBrk="1" latinLnBrk="0" hangingPunct="1">
      <a:defRPr sz="2400"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060400"/>
    <a:srgbClr val="F5D9EE"/>
    <a:srgbClr val="F1C6DC"/>
    <a:srgbClr val="FFF600"/>
    <a:srgbClr val="000000"/>
    <a:srgbClr val="F2C9CB"/>
    <a:srgbClr val="F9E4EE"/>
    <a:srgbClr val="FFD579"/>
    <a:srgbClr val="33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95"/>
    <p:restoredTop sz="94639"/>
  </p:normalViewPr>
  <p:slideViewPr>
    <p:cSldViewPr>
      <p:cViewPr>
        <p:scale>
          <a:sx n="87" d="100"/>
          <a:sy n="87" d="100"/>
        </p:scale>
        <p:origin x="344" y="1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22120"/>
    </p:cViewPr>
  </p:sorterViewPr>
  <p:notesViewPr>
    <p:cSldViewPr>
      <p:cViewPr varScale="1">
        <p:scale>
          <a:sx n="72" d="100"/>
          <a:sy n="72" d="100"/>
        </p:scale>
        <p:origin x="2184" y="21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slide" Target="slides/slide125.xml"/><Relationship Id="rId5" Type="http://schemas.openxmlformats.org/officeDocument/2006/relationships/slideMaster" Target="slideMasters/slideMaster5.xml"/><Relationship Id="rId95" Type="http://schemas.openxmlformats.org/officeDocument/2006/relationships/slide" Target="slides/slide71.xml"/><Relationship Id="rId22" Type="http://schemas.openxmlformats.org/officeDocument/2006/relationships/slideMaster" Target="slideMasters/slideMaster22.xml"/><Relationship Id="rId43" Type="http://schemas.openxmlformats.org/officeDocument/2006/relationships/slide" Target="slides/slide19.xml"/><Relationship Id="rId64" Type="http://schemas.openxmlformats.org/officeDocument/2006/relationships/slide" Target="slides/slide40.xml"/><Relationship Id="rId118" Type="http://schemas.openxmlformats.org/officeDocument/2006/relationships/slide" Target="slides/slide94.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slide" Target="slides/slide127.xml"/><Relationship Id="rId156"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tableStyles" Target="tableStyles.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7A7297B3-149B-4A13-989C-2904A33E2CA3}" type="slidenum">
              <a:rPr lang="en-US" altLang="en-US"/>
              <a:pPr/>
              <a:t>‹#›</a:t>
            </a:fld>
            <a:endParaRPr lang="en-US" altLang="en-US"/>
          </a:p>
        </p:txBody>
      </p:sp>
    </p:spTree>
    <p:extLst>
      <p:ext uri="{BB962C8B-B14F-4D97-AF65-F5344CB8AC3E}">
        <p14:creationId xmlns:p14="http://schemas.microsoft.com/office/powerpoint/2010/main" val="29625588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3C4F63-64A8-438B-A196-17582FC9B05A}" type="slidenum">
              <a:rPr lang="en-US" altLang="en-US" sz="1200">
                <a:latin typeface="Arial" pitchFamily="34" charset="0"/>
              </a:rPr>
              <a:pPr/>
              <a:t>1</a:t>
            </a:fld>
            <a:endParaRPr lang="en-US" altLang="en-US" sz="1200">
              <a:latin typeface="Arial" pitchFamily="34" charset="0"/>
            </a:endParaRPr>
          </a:p>
        </p:txBody>
      </p:sp>
      <p:sp>
        <p:nvSpPr>
          <p:cNvPr id="5325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a:t>
            </a:fld>
            <a:endParaRPr lang="en-US" altLang="en-US"/>
          </a:p>
        </p:txBody>
      </p:sp>
    </p:spTree>
    <p:extLst>
      <p:ext uri="{BB962C8B-B14F-4D97-AF65-F5344CB8AC3E}">
        <p14:creationId xmlns:p14="http://schemas.microsoft.com/office/powerpoint/2010/main" val="10358155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106</a:t>
            </a:fld>
            <a:endParaRPr lang="en-US" altLang="en-US"/>
          </a:p>
        </p:txBody>
      </p:sp>
    </p:spTree>
    <p:extLst>
      <p:ext uri="{BB962C8B-B14F-4D97-AF65-F5344CB8AC3E}">
        <p14:creationId xmlns:p14="http://schemas.microsoft.com/office/powerpoint/2010/main" val="20666827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107</a:t>
            </a:fld>
            <a:endParaRPr lang="en-US" altLang="en-US"/>
          </a:p>
        </p:txBody>
      </p:sp>
    </p:spTree>
    <p:extLst>
      <p:ext uri="{BB962C8B-B14F-4D97-AF65-F5344CB8AC3E}">
        <p14:creationId xmlns:p14="http://schemas.microsoft.com/office/powerpoint/2010/main" val="41013120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108</a:t>
            </a:fld>
            <a:endParaRPr lang="en-US" altLang="en-US"/>
          </a:p>
        </p:txBody>
      </p:sp>
    </p:spTree>
    <p:extLst>
      <p:ext uri="{BB962C8B-B14F-4D97-AF65-F5344CB8AC3E}">
        <p14:creationId xmlns:p14="http://schemas.microsoft.com/office/powerpoint/2010/main" val="33176433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109</a:t>
            </a:fld>
            <a:endParaRPr lang="en-US" altLang="en-US"/>
          </a:p>
        </p:txBody>
      </p:sp>
    </p:spTree>
    <p:extLst>
      <p:ext uri="{BB962C8B-B14F-4D97-AF65-F5344CB8AC3E}">
        <p14:creationId xmlns:p14="http://schemas.microsoft.com/office/powerpoint/2010/main" val="1345403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110</a:t>
            </a:fld>
            <a:endParaRPr lang="en-US" altLang="en-US"/>
          </a:p>
        </p:txBody>
      </p:sp>
    </p:spTree>
    <p:extLst>
      <p:ext uri="{BB962C8B-B14F-4D97-AF65-F5344CB8AC3E}">
        <p14:creationId xmlns:p14="http://schemas.microsoft.com/office/powerpoint/2010/main" val="23290917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111</a:t>
            </a:fld>
            <a:endParaRPr lang="en-US" altLang="en-US"/>
          </a:p>
        </p:txBody>
      </p:sp>
    </p:spTree>
    <p:extLst>
      <p:ext uri="{BB962C8B-B14F-4D97-AF65-F5344CB8AC3E}">
        <p14:creationId xmlns:p14="http://schemas.microsoft.com/office/powerpoint/2010/main" val="32098573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112</a:t>
            </a:fld>
            <a:endParaRPr lang="en-US" altLang="en-US"/>
          </a:p>
        </p:txBody>
      </p:sp>
    </p:spTree>
    <p:extLst>
      <p:ext uri="{BB962C8B-B14F-4D97-AF65-F5344CB8AC3E}">
        <p14:creationId xmlns:p14="http://schemas.microsoft.com/office/powerpoint/2010/main" val="22503254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113</a:t>
            </a:fld>
            <a:endParaRPr lang="en-US" altLang="en-US"/>
          </a:p>
        </p:txBody>
      </p:sp>
    </p:spTree>
    <p:extLst>
      <p:ext uri="{BB962C8B-B14F-4D97-AF65-F5344CB8AC3E}">
        <p14:creationId xmlns:p14="http://schemas.microsoft.com/office/powerpoint/2010/main" val="19381144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114</a:t>
            </a:fld>
            <a:endParaRPr lang="en-US" altLang="en-US"/>
          </a:p>
        </p:txBody>
      </p:sp>
    </p:spTree>
    <p:extLst>
      <p:ext uri="{BB962C8B-B14F-4D97-AF65-F5344CB8AC3E}">
        <p14:creationId xmlns:p14="http://schemas.microsoft.com/office/powerpoint/2010/main" val="14703434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115</a:t>
            </a:fld>
            <a:endParaRPr lang="en-US" altLang="en-US"/>
          </a:p>
        </p:txBody>
      </p:sp>
    </p:spTree>
    <p:extLst>
      <p:ext uri="{BB962C8B-B14F-4D97-AF65-F5344CB8AC3E}">
        <p14:creationId xmlns:p14="http://schemas.microsoft.com/office/powerpoint/2010/main" val="153070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a:t>
            </a:fld>
            <a:endParaRPr lang="en-US" altLang="en-US"/>
          </a:p>
        </p:txBody>
      </p:sp>
    </p:spTree>
    <p:extLst>
      <p:ext uri="{BB962C8B-B14F-4D97-AF65-F5344CB8AC3E}">
        <p14:creationId xmlns:p14="http://schemas.microsoft.com/office/powerpoint/2010/main" val="11728034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116</a:t>
            </a:fld>
            <a:endParaRPr lang="en-US" altLang="en-US"/>
          </a:p>
        </p:txBody>
      </p:sp>
    </p:spTree>
    <p:extLst>
      <p:ext uri="{BB962C8B-B14F-4D97-AF65-F5344CB8AC3E}">
        <p14:creationId xmlns:p14="http://schemas.microsoft.com/office/powerpoint/2010/main" val="30777307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117</a:t>
            </a:fld>
            <a:endParaRPr lang="en-US" altLang="en-US"/>
          </a:p>
        </p:txBody>
      </p:sp>
    </p:spTree>
    <p:extLst>
      <p:ext uri="{BB962C8B-B14F-4D97-AF65-F5344CB8AC3E}">
        <p14:creationId xmlns:p14="http://schemas.microsoft.com/office/powerpoint/2010/main" val="19768591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118</a:t>
            </a:fld>
            <a:endParaRPr lang="en-US" altLang="en-US"/>
          </a:p>
        </p:txBody>
      </p:sp>
    </p:spTree>
    <p:extLst>
      <p:ext uri="{BB962C8B-B14F-4D97-AF65-F5344CB8AC3E}">
        <p14:creationId xmlns:p14="http://schemas.microsoft.com/office/powerpoint/2010/main" val="4167901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119</a:t>
            </a:fld>
            <a:endParaRPr lang="en-US" altLang="en-US"/>
          </a:p>
        </p:txBody>
      </p:sp>
    </p:spTree>
    <p:extLst>
      <p:ext uri="{BB962C8B-B14F-4D97-AF65-F5344CB8AC3E}">
        <p14:creationId xmlns:p14="http://schemas.microsoft.com/office/powerpoint/2010/main" val="14336817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120</a:t>
            </a:fld>
            <a:endParaRPr lang="en-US" altLang="en-US"/>
          </a:p>
        </p:txBody>
      </p:sp>
    </p:spTree>
    <p:extLst>
      <p:ext uri="{BB962C8B-B14F-4D97-AF65-F5344CB8AC3E}">
        <p14:creationId xmlns:p14="http://schemas.microsoft.com/office/powerpoint/2010/main" val="224693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121</a:t>
            </a:fld>
            <a:endParaRPr lang="en-US" altLang="en-US"/>
          </a:p>
        </p:txBody>
      </p:sp>
    </p:spTree>
    <p:extLst>
      <p:ext uri="{BB962C8B-B14F-4D97-AF65-F5344CB8AC3E}">
        <p14:creationId xmlns:p14="http://schemas.microsoft.com/office/powerpoint/2010/main" val="20810615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122</a:t>
            </a:fld>
            <a:endParaRPr lang="en-US" altLang="en-US"/>
          </a:p>
        </p:txBody>
      </p:sp>
    </p:spTree>
    <p:extLst>
      <p:ext uri="{BB962C8B-B14F-4D97-AF65-F5344CB8AC3E}">
        <p14:creationId xmlns:p14="http://schemas.microsoft.com/office/powerpoint/2010/main" val="26169095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123</a:t>
            </a:fld>
            <a:endParaRPr lang="en-US" altLang="en-US"/>
          </a:p>
        </p:txBody>
      </p:sp>
    </p:spTree>
    <p:extLst>
      <p:ext uri="{BB962C8B-B14F-4D97-AF65-F5344CB8AC3E}">
        <p14:creationId xmlns:p14="http://schemas.microsoft.com/office/powerpoint/2010/main" val="28460097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124</a:t>
            </a:fld>
            <a:endParaRPr lang="en-US" altLang="en-US"/>
          </a:p>
        </p:txBody>
      </p:sp>
    </p:spTree>
    <p:extLst>
      <p:ext uri="{BB962C8B-B14F-4D97-AF65-F5344CB8AC3E}">
        <p14:creationId xmlns:p14="http://schemas.microsoft.com/office/powerpoint/2010/main" val="5362519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125</a:t>
            </a:fld>
            <a:endParaRPr lang="en-US" altLang="en-US"/>
          </a:p>
        </p:txBody>
      </p:sp>
    </p:spTree>
    <p:extLst>
      <p:ext uri="{BB962C8B-B14F-4D97-AF65-F5344CB8AC3E}">
        <p14:creationId xmlns:p14="http://schemas.microsoft.com/office/powerpoint/2010/main" val="375234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a:t>
            </a:fld>
            <a:endParaRPr lang="en-US" altLang="en-US"/>
          </a:p>
        </p:txBody>
      </p:sp>
    </p:spTree>
    <p:extLst>
      <p:ext uri="{BB962C8B-B14F-4D97-AF65-F5344CB8AC3E}">
        <p14:creationId xmlns:p14="http://schemas.microsoft.com/office/powerpoint/2010/main" val="19304781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D57855D-F143-4100-9D15-CE70C6E0B294}" type="slidenum">
              <a:rPr lang="en-US" altLang="en-US" sz="1200">
                <a:solidFill>
                  <a:srgbClr val="000000"/>
                </a:solidFill>
              </a:rPr>
              <a:pPr eaLnBrk="1" hangingPunct="1"/>
              <a:t>126</a:t>
            </a:fld>
            <a:endParaRPr lang="en-US" altLang="en-US" sz="1200">
              <a:solidFill>
                <a:srgbClr val="000000"/>
              </a:solidFill>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127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128</a:t>
            </a:fld>
            <a:endParaRPr lang="en-US" altLang="en-US"/>
          </a:p>
        </p:txBody>
      </p:sp>
    </p:spTree>
    <p:extLst>
      <p:ext uri="{BB962C8B-B14F-4D97-AF65-F5344CB8AC3E}">
        <p14:creationId xmlns:p14="http://schemas.microsoft.com/office/powerpoint/2010/main" val="175445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13</a:t>
            </a:fld>
            <a:endParaRPr lang="en-US" altLang="en-US"/>
          </a:p>
        </p:txBody>
      </p:sp>
    </p:spTree>
    <p:extLst>
      <p:ext uri="{BB962C8B-B14F-4D97-AF65-F5344CB8AC3E}">
        <p14:creationId xmlns:p14="http://schemas.microsoft.com/office/powerpoint/2010/main" val="3167732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14</a:t>
            </a:fld>
            <a:endParaRPr lang="en-US" altLang="en-US"/>
          </a:p>
        </p:txBody>
      </p:sp>
    </p:spTree>
    <p:extLst>
      <p:ext uri="{BB962C8B-B14F-4D97-AF65-F5344CB8AC3E}">
        <p14:creationId xmlns:p14="http://schemas.microsoft.com/office/powerpoint/2010/main" val="2192343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15</a:t>
            </a:fld>
            <a:endParaRPr lang="en-US" altLang="en-US"/>
          </a:p>
        </p:txBody>
      </p:sp>
    </p:spTree>
    <p:extLst>
      <p:ext uri="{BB962C8B-B14F-4D97-AF65-F5344CB8AC3E}">
        <p14:creationId xmlns:p14="http://schemas.microsoft.com/office/powerpoint/2010/main" val="3257446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16</a:t>
            </a:fld>
            <a:endParaRPr lang="en-US" altLang="en-US"/>
          </a:p>
        </p:txBody>
      </p:sp>
    </p:spTree>
    <p:extLst>
      <p:ext uri="{BB962C8B-B14F-4D97-AF65-F5344CB8AC3E}">
        <p14:creationId xmlns:p14="http://schemas.microsoft.com/office/powerpoint/2010/main" val="322197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17</a:t>
            </a:fld>
            <a:endParaRPr lang="en-US" altLang="en-US"/>
          </a:p>
        </p:txBody>
      </p:sp>
    </p:spTree>
    <p:extLst>
      <p:ext uri="{BB962C8B-B14F-4D97-AF65-F5344CB8AC3E}">
        <p14:creationId xmlns:p14="http://schemas.microsoft.com/office/powerpoint/2010/main" val="206605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18</a:t>
            </a:fld>
            <a:endParaRPr lang="en-US" altLang="en-US"/>
          </a:p>
        </p:txBody>
      </p:sp>
    </p:spTree>
    <p:extLst>
      <p:ext uri="{BB962C8B-B14F-4D97-AF65-F5344CB8AC3E}">
        <p14:creationId xmlns:p14="http://schemas.microsoft.com/office/powerpoint/2010/main" val="1383057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19</a:t>
            </a:fld>
            <a:endParaRPr lang="en-US" altLang="en-US"/>
          </a:p>
        </p:txBody>
      </p:sp>
    </p:spTree>
    <p:extLst>
      <p:ext uri="{BB962C8B-B14F-4D97-AF65-F5344CB8AC3E}">
        <p14:creationId xmlns:p14="http://schemas.microsoft.com/office/powerpoint/2010/main" val="458845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A7297B3-149B-4A13-989C-2904A33E2CA3}" type="slidenum">
              <a:rPr lang="en-US" altLang="en-US" smtClean="0"/>
              <a:pPr/>
              <a:t>2</a:t>
            </a:fld>
            <a:endParaRPr lang="en-US" altLang="en-US"/>
          </a:p>
        </p:txBody>
      </p:sp>
    </p:spTree>
    <p:extLst>
      <p:ext uri="{BB962C8B-B14F-4D97-AF65-F5344CB8AC3E}">
        <p14:creationId xmlns:p14="http://schemas.microsoft.com/office/powerpoint/2010/main" val="831717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20</a:t>
            </a:fld>
            <a:endParaRPr lang="en-US" altLang="en-US"/>
          </a:p>
        </p:txBody>
      </p:sp>
    </p:spTree>
    <p:extLst>
      <p:ext uri="{BB962C8B-B14F-4D97-AF65-F5344CB8AC3E}">
        <p14:creationId xmlns:p14="http://schemas.microsoft.com/office/powerpoint/2010/main" val="2828521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21</a:t>
            </a:fld>
            <a:endParaRPr lang="en-US" altLang="en-US"/>
          </a:p>
        </p:txBody>
      </p:sp>
    </p:spTree>
    <p:extLst>
      <p:ext uri="{BB962C8B-B14F-4D97-AF65-F5344CB8AC3E}">
        <p14:creationId xmlns:p14="http://schemas.microsoft.com/office/powerpoint/2010/main" val="88222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22</a:t>
            </a:fld>
            <a:endParaRPr lang="en-US" altLang="en-US"/>
          </a:p>
        </p:txBody>
      </p:sp>
    </p:spTree>
    <p:extLst>
      <p:ext uri="{BB962C8B-B14F-4D97-AF65-F5344CB8AC3E}">
        <p14:creationId xmlns:p14="http://schemas.microsoft.com/office/powerpoint/2010/main" val="1460615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23</a:t>
            </a:fld>
            <a:endParaRPr lang="en-US" altLang="en-US"/>
          </a:p>
        </p:txBody>
      </p:sp>
    </p:spTree>
    <p:extLst>
      <p:ext uri="{BB962C8B-B14F-4D97-AF65-F5344CB8AC3E}">
        <p14:creationId xmlns:p14="http://schemas.microsoft.com/office/powerpoint/2010/main" val="2165845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24</a:t>
            </a:fld>
            <a:endParaRPr lang="en-US" altLang="en-US"/>
          </a:p>
        </p:txBody>
      </p:sp>
    </p:spTree>
    <p:extLst>
      <p:ext uri="{BB962C8B-B14F-4D97-AF65-F5344CB8AC3E}">
        <p14:creationId xmlns:p14="http://schemas.microsoft.com/office/powerpoint/2010/main" val="4031302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25</a:t>
            </a:fld>
            <a:endParaRPr lang="en-US" altLang="en-US"/>
          </a:p>
        </p:txBody>
      </p:sp>
    </p:spTree>
    <p:extLst>
      <p:ext uri="{BB962C8B-B14F-4D97-AF65-F5344CB8AC3E}">
        <p14:creationId xmlns:p14="http://schemas.microsoft.com/office/powerpoint/2010/main" val="4038429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C0BF390-DB09-40F4-B097-1D879E9D73E8}" type="slidenum">
              <a:rPr lang="en-US" altLang="en-US" sz="1200">
                <a:latin typeface="Arial" pitchFamily="34" charset="0"/>
              </a:rPr>
              <a:pPr/>
              <a:t>26</a:t>
            </a:fld>
            <a:endParaRPr lang="en-US" altLang="en-US" sz="1200">
              <a:latin typeface="Arial" pitchFamily="34" charset="0"/>
            </a:endParaRPr>
          </a:p>
        </p:txBody>
      </p:sp>
      <p:sp>
        <p:nvSpPr>
          <p:cNvPr id="5529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2A0467F-E5AC-4840-8E53-C58B11BD55D3}" type="slidenum">
              <a:rPr lang="en-US" altLang="en-US" sz="1200">
                <a:latin typeface="Arial" pitchFamily="34" charset="0"/>
              </a:rPr>
              <a:pPr/>
              <a:t>27</a:t>
            </a:fld>
            <a:endParaRPr lang="en-US" altLang="en-US" sz="1200">
              <a:latin typeface="Arial" pitchFamily="34" charset="0"/>
            </a:endParaRPr>
          </a:p>
        </p:txBody>
      </p:sp>
      <p:sp>
        <p:nvSpPr>
          <p:cNvPr id="5734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375090F-6674-403C-A130-81349DBB9C9E}" type="slidenum">
              <a:rPr lang="en-US" altLang="en-US" sz="1200">
                <a:latin typeface="Arial" pitchFamily="34" charset="0"/>
              </a:rPr>
              <a:pPr/>
              <a:t>28</a:t>
            </a:fld>
            <a:endParaRPr lang="en-US" altLang="en-US" sz="1200">
              <a:latin typeface="Arial" pitchFamily="34" charset="0"/>
            </a:endParaRPr>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1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29</a:t>
            </a:fld>
            <a:endParaRPr lang="en-US" altLang="en-US"/>
          </a:p>
        </p:txBody>
      </p:sp>
    </p:spTree>
    <p:extLst>
      <p:ext uri="{BB962C8B-B14F-4D97-AF65-F5344CB8AC3E}">
        <p14:creationId xmlns:p14="http://schemas.microsoft.com/office/powerpoint/2010/main" val="429364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a:t>
            </a:fld>
            <a:endParaRPr lang="en-US" altLang="en-US"/>
          </a:p>
        </p:txBody>
      </p:sp>
    </p:spTree>
    <p:extLst>
      <p:ext uri="{BB962C8B-B14F-4D97-AF65-F5344CB8AC3E}">
        <p14:creationId xmlns:p14="http://schemas.microsoft.com/office/powerpoint/2010/main" val="2588811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30</a:t>
            </a:fld>
            <a:endParaRPr lang="en-US" altLang="en-US"/>
          </a:p>
        </p:txBody>
      </p:sp>
    </p:spTree>
    <p:extLst>
      <p:ext uri="{BB962C8B-B14F-4D97-AF65-F5344CB8AC3E}">
        <p14:creationId xmlns:p14="http://schemas.microsoft.com/office/powerpoint/2010/main" val="2271999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31</a:t>
            </a:fld>
            <a:endParaRPr lang="en-US" altLang="en-US"/>
          </a:p>
        </p:txBody>
      </p:sp>
    </p:spTree>
    <p:extLst>
      <p:ext uri="{BB962C8B-B14F-4D97-AF65-F5344CB8AC3E}">
        <p14:creationId xmlns:p14="http://schemas.microsoft.com/office/powerpoint/2010/main" val="3452320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32</a:t>
            </a:fld>
            <a:endParaRPr lang="en-US" altLang="en-US"/>
          </a:p>
        </p:txBody>
      </p:sp>
    </p:spTree>
    <p:extLst>
      <p:ext uri="{BB962C8B-B14F-4D97-AF65-F5344CB8AC3E}">
        <p14:creationId xmlns:p14="http://schemas.microsoft.com/office/powerpoint/2010/main" val="3760020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33</a:t>
            </a:fld>
            <a:endParaRPr lang="en-US" altLang="en-US"/>
          </a:p>
        </p:txBody>
      </p:sp>
    </p:spTree>
    <p:extLst>
      <p:ext uri="{BB962C8B-B14F-4D97-AF65-F5344CB8AC3E}">
        <p14:creationId xmlns:p14="http://schemas.microsoft.com/office/powerpoint/2010/main" val="502675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34</a:t>
            </a:fld>
            <a:endParaRPr lang="en-US" altLang="en-US"/>
          </a:p>
        </p:txBody>
      </p:sp>
    </p:spTree>
    <p:extLst>
      <p:ext uri="{BB962C8B-B14F-4D97-AF65-F5344CB8AC3E}">
        <p14:creationId xmlns:p14="http://schemas.microsoft.com/office/powerpoint/2010/main" val="3444293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35</a:t>
            </a:fld>
            <a:endParaRPr lang="en-US" altLang="en-US"/>
          </a:p>
        </p:txBody>
      </p:sp>
    </p:spTree>
    <p:extLst>
      <p:ext uri="{BB962C8B-B14F-4D97-AF65-F5344CB8AC3E}">
        <p14:creationId xmlns:p14="http://schemas.microsoft.com/office/powerpoint/2010/main" val="3838489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ABB415F-86A2-4A52-9953-8F3D0437C6B5}" type="slidenum">
              <a:rPr lang="en-US" altLang="en-US" sz="1200">
                <a:latin typeface="Arial" pitchFamily="34" charset="0"/>
              </a:rPr>
              <a:pPr/>
              <a:t>36</a:t>
            </a:fld>
            <a:endParaRPr lang="en-US" altLang="en-US" sz="1200">
              <a:latin typeface="Arial" pitchFamily="34" charset="0"/>
            </a:endParaRPr>
          </a:p>
        </p:txBody>
      </p:sp>
      <p:sp>
        <p:nvSpPr>
          <p:cNvPr id="5120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B230E37-775A-4BD1-9C6A-FAEBB2FF0A06}" type="slidenum">
              <a:rPr lang="en-US" altLang="en-US" sz="1200">
                <a:latin typeface="Arial" pitchFamily="34" charset="0"/>
              </a:rPr>
              <a:pPr/>
              <a:t>37</a:t>
            </a:fld>
            <a:endParaRPr lang="en-US" altLang="en-US" sz="1200">
              <a:latin typeface="Arial" pitchFamily="34" charset="0"/>
            </a:endParaRPr>
          </a:p>
        </p:txBody>
      </p:sp>
      <p:sp>
        <p:nvSpPr>
          <p:cNvPr id="4403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E6CD999-A864-463A-A26A-706D4CBECA12}" type="slidenum">
              <a:rPr lang="en-US" altLang="en-US" sz="1200">
                <a:latin typeface="Arial" pitchFamily="34" charset="0"/>
              </a:rPr>
              <a:pPr/>
              <a:t>38</a:t>
            </a:fld>
            <a:endParaRPr lang="en-US" altLang="en-US" sz="1200">
              <a:latin typeface="Arial" pitchFamily="34" charset="0"/>
            </a:endParaRPr>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2CEF6F-5628-4F23-8A8D-29802EEF1C26}" type="slidenum">
              <a:rPr lang="en-US" altLang="en-US" sz="1200">
                <a:latin typeface="Arial" pitchFamily="34" charset="0"/>
              </a:rPr>
              <a:pPr/>
              <a:t>39</a:t>
            </a:fld>
            <a:endParaRPr lang="en-US" altLang="en-US" sz="1200">
              <a:latin typeface="Arial" pitchFamily="34" charset="0"/>
            </a:endParaRPr>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a:t>
            </a:fld>
            <a:endParaRPr lang="en-US" altLang="en-US"/>
          </a:p>
        </p:txBody>
      </p:sp>
    </p:spTree>
    <p:extLst>
      <p:ext uri="{BB962C8B-B14F-4D97-AF65-F5344CB8AC3E}">
        <p14:creationId xmlns:p14="http://schemas.microsoft.com/office/powerpoint/2010/main" val="4089724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AE0AE2E-C47B-409D-8573-CD092F4E270C}" type="slidenum">
              <a:rPr lang="en-US" altLang="en-US" sz="1200">
                <a:latin typeface="Arial" pitchFamily="34" charset="0"/>
              </a:rPr>
              <a:pPr/>
              <a:t>40</a:t>
            </a:fld>
            <a:endParaRPr lang="en-US" altLang="en-US" sz="1200">
              <a:latin typeface="Arial" pitchFamily="34" charset="0"/>
            </a:endParaRPr>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1D8B1-8EEE-3C94-4BD8-ED6EFF8B97E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530C8EA-09A7-4BB1-C0DA-676816755E85}"/>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AE0AE2E-C47B-409D-8573-CD092F4E270C}" type="slidenum">
              <a:rPr lang="en-US" altLang="en-US" sz="1200">
                <a:latin typeface="Arial" pitchFamily="34" charset="0"/>
              </a:rPr>
              <a:pPr/>
              <a:t>41</a:t>
            </a:fld>
            <a:endParaRPr lang="en-US" altLang="en-US" sz="1200">
              <a:latin typeface="Arial" pitchFamily="34" charset="0"/>
            </a:endParaRPr>
          </a:p>
        </p:txBody>
      </p:sp>
      <p:sp>
        <p:nvSpPr>
          <p:cNvPr id="69634" name="Rectangle 2">
            <a:extLst>
              <a:ext uri="{FF2B5EF4-FFF2-40B4-BE49-F238E27FC236}">
                <a16:creationId xmlns:a16="http://schemas.microsoft.com/office/drawing/2014/main" id="{0C1CFB41-EAAB-232F-2D4B-8ED3E271361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a:extLst>
              <a:ext uri="{FF2B5EF4-FFF2-40B4-BE49-F238E27FC236}">
                <a16:creationId xmlns:a16="http://schemas.microsoft.com/office/drawing/2014/main" id="{A0B74495-7F2E-0F61-AAF4-534475505A0B}"/>
              </a:ext>
            </a:extLst>
          </p:cNvPr>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62908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42</a:t>
            </a:fld>
            <a:endParaRPr lang="en-US" altLang="en-US"/>
          </a:p>
        </p:txBody>
      </p:sp>
    </p:spTree>
    <p:extLst>
      <p:ext uri="{BB962C8B-B14F-4D97-AF65-F5344CB8AC3E}">
        <p14:creationId xmlns:p14="http://schemas.microsoft.com/office/powerpoint/2010/main" val="1731930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EE3E1-41E3-C41C-9A95-14EA8A4C6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E6B83-B31A-6BBE-F900-249AC467B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A6BFA-31E2-4986-458D-A9449A7FD10F}"/>
              </a:ext>
            </a:extLst>
          </p:cNvPr>
          <p:cNvSpPr>
            <a:spLocks noGrp="1"/>
          </p:cNvSpPr>
          <p:nvPr>
            <p:ph type="body" idx="1"/>
          </p:nvPr>
        </p:nvSpPr>
        <p:spPr/>
        <p:txBody>
          <a:bodyPr/>
          <a:lstStyle/>
          <a:p>
            <a:endParaRPr kumimoji="1" lang="zh-CN" altLang="en-US"/>
          </a:p>
        </p:txBody>
      </p:sp>
      <p:sp>
        <p:nvSpPr>
          <p:cNvPr id="4" name="Slide Number Placeholder 3">
            <a:extLst>
              <a:ext uri="{FF2B5EF4-FFF2-40B4-BE49-F238E27FC236}">
                <a16:creationId xmlns:a16="http://schemas.microsoft.com/office/drawing/2014/main" id="{BFD3337C-FCBD-C72B-0DB0-AF425093246B}"/>
              </a:ext>
            </a:extLst>
          </p:cNvPr>
          <p:cNvSpPr>
            <a:spLocks noGrp="1"/>
          </p:cNvSpPr>
          <p:nvPr>
            <p:ph type="sldNum" sz="quarter" idx="5"/>
          </p:nvPr>
        </p:nvSpPr>
        <p:spPr/>
        <p:txBody>
          <a:bodyPr/>
          <a:lstStyle/>
          <a:p>
            <a:fld id="{7A7297B3-149B-4A13-989C-2904A33E2CA3}" type="slidenum">
              <a:rPr lang="en-US" altLang="en-US" smtClean="0"/>
              <a:pPr/>
              <a:t>43</a:t>
            </a:fld>
            <a:endParaRPr lang="en-US" altLang="en-US"/>
          </a:p>
        </p:txBody>
      </p:sp>
    </p:spTree>
    <p:extLst>
      <p:ext uri="{BB962C8B-B14F-4D97-AF65-F5344CB8AC3E}">
        <p14:creationId xmlns:p14="http://schemas.microsoft.com/office/powerpoint/2010/main" val="1483866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44</a:t>
            </a:fld>
            <a:endParaRPr lang="en-US" altLang="en-US"/>
          </a:p>
        </p:txBody>
      </p:sp>
    </p:spTree>
    <p:extLst>
      <p:ext uri="{BB962C8B-B14F-4D97-AF65-F5344CB8AC3E}">
        <p14:creationId xmlns:p14="http://schemas.microsoft.com/office/powerpoint/2010/main" val="173929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45</a:t>
            </a:fld>
            <a:endParaRPr lang="en-US" altLang="en-US"/>
          </a:p>
        </p:txBody>
      </p:sp>
    </p:spTree>
    <p:extLst>
      <p:ext uri="{BB962C8B-B14F-4D97-AF65-F5344CB8AC3E}">
        <p14:creationId xmlns:p14="http://schemas.microsoft.com/office/powerpoint/2010/main" val="22257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46</a:t>
            </a:fld>
            <a:endParaRPr lang="en-US" altLang="en-US"/>
          </a:p>
        </p:txBody>
      </p:sp>
    </p:spTree>
    <p:extLst>
      <p:ext uri="{BB962C8B-B14F-4D97-AF65-F5344CB8AC3E}">
        <p14:creationId xmlns:p14="http://schemas.microsoft.com/office/powerpoint/2010/main" val="3502988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47</a:t>
            </a:fld>
            <a:endParaRPr lang="en-US" altLang="en-US"/>
          </a:p>
        </p:txBody>
      </p:sp>
    </p:spTree>
    <p:extLst>
      <p:ext uri="{BB962C8B-B14F-4D97-AF65-F5344CB8AC3E}">
        <p14:creationId xmlns:p14="http://schemas.microsoft.com/office/powerpoint/2010/main" val="3878006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48</a:t>
            </a:fld>
            <a:endParaRPr lang="en-US" altLang="en-US"/>
          </a:p>
        </p:txBody>
      </p:sp>
    </p:spTree>
    <p:extLst>
      <p:ext uri="{BB962C8B-B14F-4D97-AF65-F5344CB8AC3E}">
        <p14:creationId xmlns:p14="http://schemas.microsoft.com/office/powerpoint/2010/main" val="306929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49</a:t>
            </a:fld>
            <a:endParaRPr lang="en-US" altLang="en-US"/>
          </a:p>
        </p:txBody>
      </p:sp>
    </p:spTree>
    <p:extLst>
      <p:ext uri="{BB962C8B-B14F-4D97-AF65-F5344CB8AC3E}">
        <p14:creationId xmlns:p14="http://schemas.microsoft.com/office/powerpoint/2010/main" val="308603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a:t>
            </a:fld>
            <a:endParaRPr lang="en-US" altLang="en-US"/>
          </a:p>
        </p:txBody>
      </p:sp>
    </p:spTree>
    <p:extLst>
      <p:ext uri="{BB962C8B-B14F-4D97-AF65-F5344CB8AC3E}">
        <p14:creationId xmlns:p14="http://schemas.microsoft.com/office/powerpoint/2010/main" val="553236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50</a:t>
            </a:fld>
            <a:endParaRPr lang="en-US" altLang="en-US"/>
          </a:p>
        </p:txBody>
      </p:sp>
    </p:spTree>
    <p:extLst>
      <p:ext uri="{BB962C8B-B14F-4D97-AF65-F5344CB8AC3E}">
        <p14:creationId xmlns:p14="http://schemas.microsoft.com/office/powerpoint/2010/main" val="2399533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51</a:t>
            </a:fld>
            <a:endParaRPr lang="en-US" altLang="en-US"/>
          </a:p>
        </p:txBody>
      </p:sp>
    </p:spTree>
    <p:extLst>
      <p:ext uri="{BB962C8B-B14F-4D97-AF65-F5344CB8AC3E}">
        <p14:creationId xmlns:p14="http://schemas.microsoft.com/office/powerpoint/2010/main" val="37062067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52</a:t>
            </a:fld>
            <a:endParaRPr lang="en-US" altLang="en-US"/>
          </a:p>
        </p:txBody>
      </p:sp>
    </p:spTree>
    <p:extLst>
      <p:ext uri="{BB962C8B-B14F-4D97-AF65-F5344CB8AC3E}">
        <p14:creationId xmlns:p14="http://schemas.microsoft.com/office/powerpoint/2010/main" val="1274102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53</a:t>
            </a:fld>
            <a:endParaRPr lang="en-US" altLang="en-US"/>
          </a:p>
        </p:txBody>
      </p:sp>
    </p:spTree>
    <p:extLst>
      <p:ext uri="{BB962C8B-B14F-4D97-AF65-F5344CB8AC3E}">
        <p14:creationId xmlns:p14="http://schemas.microsoft.com/office/powerpoint/2010/main" val="705393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54</a:t>
            </a:fld>
            <a:endParaRPr lang="en-US" altLang="en-US"/>
          </a:p>
        </p:txBody>
      </p:sp>
    </p:spTree>
    <p:extLst>
      <p:ext uri="{BB962C8B-B14F-4D97-AF65-F5344CB8AC3E}">
        <p14:creationId xmlns:p14="http://schemas.microsoft.com/office/powerpoint/2010/main" val="1462710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55</a:t>
            </a:fld>
            <a:endParaRPr lang="en-US" altLang="en-US"/>
          </a:p>
        </p:txBody>
      </p:sp>
    </p:spTree>
    <p:extLst>
      <p:ext uri="{BB962C8B-B14F-4D97-AF65-F5344CB8AC3E}">
        <p14:creationId xmlns:p14="http://schemas.microsoft.com/office/powerpoint/2010/main" val="28647194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56</a:t>
            </a:fld>
            <a:endParaRPr lang="en-US" altLang="en-US"/>
          </a:p>
        </p:txBody>
      </p:sp>
    </p:spTree>
    <p:extLst>
      <p:ext uri="{BB962C8B-B14F-4D97-AF65-F5344CB8AC3E}">
        <p14:creationId xmlns:p14="http://schemas.microsoft.com/office/powerpoint/2010/main" val="4417671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57</a:t>
            </a:fld>
            <a:endParaRPr lang="en-US" altLang="en-US"/>
          </a:p>
        </p:txBody>
      </p:sp>
    </p:spTree>
    <p:extLst>
      <p:ext uri="{BB962C8B-B14F-4D97-AF65-F5344CB8AC3E}">
        <p14:creationId xmlns:p14="http://schemas.microsoft.com/office/powerpoint/2010/main" val="1009433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58</a:t>
            </a:fld>
            <a:endParaRPr lang="en-US" altLang="en-US"/>
          </a:p>
        </p:txBody>
      </p:sp>
    </p:spTree>
    <p:extLst>
      <p:ext uri="{BB962C8B-B14F-4D97-AF65-F5344CB8AC3E}">
        <p14:creationId xmlns:p14="http://schemas.microsoft.com/office/powerpoint/2010/main" val="2622259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59</a:t>
            </a:fld>
            <a:endParaRPr lang="en-US" altLang="en-US"/>
          </a:p>
        </p:txBody>
      </p:sp>
    </p:spTree>
    <p:extLst>
      <p:ext uri="{BB962C8B-B14F-4D97-AF65-F5344CB8AC3E}">
        <p14:creationId xmlns:p14="http://schemas.microsoft.com/office/powerpoint/2010/main" val="1640812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a:t>
            </a:fld>
            <a:endParaRPr lang="en-US" altLang="en-US"/>
          </a:p>
        </p:txBody>
      </p:sp>
    </p:spTree>
    <p:extLst>
      <p:ext uri="{BB962C8B-B14F-4D97-AF65-F5344CB8AC3E}">
        <p14:creationId xmlns:p14="http://schemas.microsoft.com/office/powerpoint/2010/main" val="40419265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60</a:t>
            </a:fld>
            <a:endParaRPr lang="en-US" altLang="en-US"/>
          </a:p>
        </p:txBody>
      </p:sp>
    </p:spTree>
    <p:extLst>
      <p:ext uri="{BB962C8B-B14F-4D97-AF65-F5344CB8AC3E}">
        <p14:creationId xmlns:p14="http://schemas.microsoft.com/office/powerpoint/2010/main" val="2746454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61</a:t>
            </a:fld>
            <a:endParaRPr lang="en-US" altLang="en-US"/>
          </a:p>
        </p:txBody>
      </p:sp>
    </p:spTree>
    <p:extLst>
      <p:ext uri="{BB962C8B-B14F-4D97-AF65-F5344CB8AC3E}">
        <p14:creationId xmlns:p14="http://schemas.microsoft.com/office/powerpoint/2010/main" val="2673490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62</a:t>
            </a:fld>
            <a:endParaRPr lang="en-US" altLang="en-US"/>
          </a:p>
        </p:txBody>
      </p:sp>
    </p:spTree>
    <p:extLst>
      <p:ext uri="{BB962C8B-B14F-4D97-AF65-F5344CB8AC3E}">
        <p14:creationId xmlns:p14="http://schemas.microsoft.com/office/powerpoint/2010/main" val="2306179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63</a:t>
            </a:fld>
            <a:endParaRPr lang="en-US" altLang="en-US"/>
          </a:p>
        </p:txBody>
      </p:sp>
    </p:spTree>
    <p:extLst>
      <p:ext uri="{BB962C8B-B14F-4D97-AF65-F5344CB8AC3E}">
        <p14:creationId xmlns:p14="http://schemas.microsoft.com/office/powerpoint/2010/main" val="31491196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64</a:t>
            </a:fld>
            <a:endParaRPr lang="en-US" altLang="en-US"/>
          </a:p>
        </p:txBody>
      </p:sp>
    </p:spTree>
    <p:extLst>
      <p:ext uri="{BB962C8B-B14F-4D97-AF65-F5344CB8AC3E}">
        <p14:creationId xmlns:p14="http://schemas.microsoft.com/office/powerpoint/2010/main" val="26053410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65</a:t>
            </a:fld>
            <a:endParaRPr lang="en-US" altLang="en-US"/>
          </a:p>
        </p:txBody>
      </p:sp>
    </p:spTree>
    <p:extLst>
      <p:ext uri="{BB962C8B-B14F-4D97-AF65-F5344CB8AC3E}">
        <p14:creationId xmlns:p14="http://schemas.microsoft.com/office/powerpoint/2010/main" val="4037323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1281503-FDFE-4541-9B89-DB9560BF9B21}" type="slidenum">
              <a:rPr lang="en-US" altLang="en-US" sz="1200">
                <a:solidFill>
                  <a:srgbClr val="000000"/>
                </a:solidFill>
              </a:rPr>
              <a:pPr eaLnBrk="1" hangingPunct="1"/>
              <a:t>66</a:t>
            </a:fld>
            <a:endParaRPr lang="en-US" altLang="en-US" sz="1200">
              <a:solidFill>
                <a:srgbClr val="000000"/>
              </a:solidFill>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67</a:t>
            </a:fld>
            <a:endParaRPr lang="en-US" altLang="en-US"/>
          </a:p>
        </p:txBody>
      </p:sp>
    </p:spTree>
    <p:extLst>
      <p:ext uri="{BB962C8B-B14F-4D97-AF65-F5344CB8AC3E}">
        <p14:creationId xmlns:p14="http://schemas.microsoft.com/office/powerpoint/2010/main" val="35125700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68</a:t>
            </a:fld>
            <a:endParaRPr lang="en-US" altLang="en-US"/>
          </a:p>
        </p:txBody>
      </p:sp>
    </p:spTree>
    <p:extLst>
      <p:ext uri="{BB962C8B-B14F-4D97-AF65-F5344CB8AC3E}">
        <p14:creationId xmlns:p14="http://schemas.microsoft.com/office/powerpoint/2010/main" val="21411058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69</a:t>
            </a:fld>
            <a:endParaRPr lang="en-US" altLang="en-US"/>
          </a:p>
        </p:txBody>
      </p:sp>
    </p:spTree>
    <p:extLst>
      <p:ext uri="{BB962C8B-B14F-4D97-AF65-F5344CB8AC3E}">
        <p14:creationId xmlns:p14="http://schemas.microsoft.com/office/powerpoint/2010/main" val="1012304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a:t>
            </a:fld>
            <a:endParaRPr lang="en-US" altLang="en-US"/>
          </a:p>
        </p:txBody>
      </p:sp>
    </p:spTree>
    <p:extLst>
      <p:ext uri="{BB962C8B-B14F-4D97-AF65-F5344CB8AC3E}">
        <p14:creationId xmlns:p14="http://schemas.microsoft.com/office/powerpoint/2010/main" val="1937981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70</a:t>
            </a:fld>
            <a:endParaRPr lang="en-US" altLang="en-US"/>
          </a:p>
        </p:txBody>
      </p:sp>
    </p:spTree>
    <p:extLst>
      <p:ext uri="{BB962C8B-B14F-4D97-AF65-F5344CB8AC3E}">
        <p14:creationId xmlns:p14="http://schemas.microsoft.com/office/powerpoint/2010/main" val="25159311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71</a:t>
            </a:fld>
            <a:endParaRPr lang="en-US" altLang="en-US"/>
          </a:p>
        </p:txBody>
      </p:sp>
    </p:spTree>
    <p:extLst>
      <p:ext uri="{BB962C8B-B14F-4D97-AF65-F5344CB8AC3E}">
        <p14:creationId xmlns:p14="http://schemas.microsoft.com/office/powerpoint/2010/main" val="3215133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72</a:t>
            </a:fld>
            <a:endParaRPr lang="en-US" altLang="en-US"/>
          </a:p>
        </p:txBody>
      </p:sp>
    </p:spTree>
    <p:extLst>
      <p:ext uri="{BB962C8B-B14F-4D97-AF65-F5344CB8AC3E}">
        <p14:creationId xmlns:p14="http://schemas.microsoft.com/office/powerpoint/2010/main" val="9156419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73</a:t>
            </a:fld>
            <a:endParaRPr lang="en-US" altLang="en-US"/>
          </a:p>
        </p:txBody>
      </p:sp>
    </p:spTree>
    <p:extLst>
      <p:ext uri="{BB962C8B-B14F-4D97-AF65-F5344CB8AC3E}">
        <p14:creationId xmlns:p14="http://schemas.microsoft.com/office/powerpoint/2010/main" val="34447379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74</a:t>
            </a:fld>
            <a:endParaRPr lang="en-US" altLang="en-US"/>
          </a:p>
        </p:txBody>
      </p:sp>
    </p:spTree>
    <p:extLst>
      <p:ext uri="{BB962C8B-B14F-4D97-AF65-F5344CB8AC3E}">
        <p14:creationId xmlns:p14="http://schemas.microsoft.com/office/powerpoint/2010/main" val="664703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75</a:t>
            </a:fld>
            <a:endParaRPr lang="en-US" altLang="en-US"/>
          </a:p>
        </p:txBody>
      </p:sp>
    </p:spTree>
    <p:extLst>
      <p:ext uri="{BB962C8B-B14F-4D97-AF65-F5344CB8AC3E}">
        <p14:creationId xmlns:p14="http://schemas.microsoft.com/office/powerpoint/2010/main" val="9334476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76</a:t>
            </a:fld>
            <a:endParaRPr lang="en-US" altLang="en-US"/>
          </a:p>
        </p:txBody>
      </p:sp>
    </p:spTree>
    <p:extLst>
      <p:ext uri="{BB962C8B-B14F-4D97-AF65-F5344CB8AC3E}">
        <p14:creationId xmlns:p14="http://schemas.microsoft.com/office/powerpoint/2010/main" val="36511129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77</a:t>
            </a:fld>
            <a:endParaRPr lang="en-US" altLang="en-US"/>
          </a:p>
        </p:txBody>
      </p:sp>
    </p:spTree>
    <p:extLst>
      <p:ext uri="{BB962C8B-B14F-4D97-AF65-F5344CB8AC3E}">
        <p14:creationId xmlns:p14="http://schemas.microsoft.com/office/powerpoint/2010/main" val="36819422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B483-5681-DF36-A7CB-2865905ACCA7}"/>
            </a:ext>
          </a:extLst>
        </p:cNvPr>
        <p:cNvGrpSpPr/>
        <p:nvPr/>
      </p:nvGrpSpPr>
      <p:grpSpPr>
        <a:xfrm>
          <a:off x="0" y="0"/>
          <a:ext cx="0" cy="0"/>
          <a:chOff x="0" y="0"/>
          <a:chExt cx="0" cy="0"/>
        </a:xfrm>
      </p:grpSpPr>
      <p:sp>
        <p:nvSpPr>
          <p:cNvPr id="218113" name="Rectangle 7">
            <a:extLst>
              <a:ext uri="{FF2B5EF4-FFF2-40B4-BE49-F238E27FC236}">
                <a16:creationId xmlns:a16="http://schemas.microsoft.com/office/drawing/2014/main" id="{59C80027-9647-3377-A60D-93DA16A0BC46}"/>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78663C0-55C7-496B-92CA-525D625AE9EF}" type="slidenum">
              <a:rPr lang="en-GB" altLang="en-US" sz="1200"/>
              <a:pPr eaLnBrk="1"/>
              <a:t>78</a:t>
            </a:fld>
            <a:endParaRPr lang="en-GB" altLang="en-US" sz="1200"/>
          </a:p>
        </p:txBody>
      </p:sp>
      <p:sp>
        <p:nvSpPr>
          <p:cNvPr id="325634" name="Rectangle 2">
            <a:extLst>
              <a:ext uri="{FF2B5EF4-FFF2-40B4-BE49-F238E27FC236}">
                <a16:creationId xmlns:a16="http://schemas.microsoft.com/office/drawing/2014/main" id="{7A2071E1-8FB4-9413-6F6F-6EA94028C348}"/>
              </a:ext>
            </a:extLst>
          </p:cNvPr>
          <p:cNvSpPr>
            <a:spLocks noGrp="1" noRot="1" noChangeAspect="1" noChangeArrowheads="1"/>
          </p:cNvSpPr>
          <p:nvPr>
            <p:ph type="sldImg"/>
          </p:nvPr>
        </p:nvSpPr>
        <p:spPr>
          <a:xfrm>
            <a:off x="838200" y="457200"/>
            <a:ext cx="5181600" cy="3886200"/>
          </a:xfrm>
          <a:solidFill>
            <a:srgbClr val="FFFFFF"/>
          </a:solidFill>
          <a:ln/>
        </p:spPr>
      </p:sp>
      <p:sp>
        <p:nvSpPr>
          <p:cNvPr id="325635" name="Rectangle 3">
            <a:extLst>
              <a:ext uri="{FF2B5EF4-FFF2-40B4-BE49-F238E27FC236}">
                <a16:creationId xmlns:a16="http://schemas.microsoft.com/office/drawing/2014/main" id="{56DA0488-D7CB-1C5D-EE90-75A1FA17DD6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dirty="0">
              <a:latin typeface="Avenir" pitchFamily="2" charset="0"/>
            </a:endParaRPr>
          </a:p>
        </p:txBody>
      </p:sp>
    </p:spTree>
    <p:extLst>
      <p:ext uri="{BB962C8B-B14F-4D97-AF65-F5344CB8AC3E}">
        <p14:creationId xmlns:p14="http://schemas.microsoft.com/office/powerpoint/2010/main" val="40393964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0A840-07D2-942A-29BA-49CF7499E73E}"/>
            </a:ext>
          </a:extLst>
        </p:cNvPr>
        <p:cNvGrpSpPr/>
        <p:nvPr/>
      </p:nvGrpSpPr>
      <p:grpSpPr>
        <a:xfrm>
          <a:off x="0" y="0"/>
          <a:ext cx="0" cy="0"/>
          <a:chOff x="0" y="0"/>
          <a:chExt cx="0" cy="0"/>
        </a:xfrm>
      </p:grpSpPr>
      <p:sp>
        <p:nvSpPr>
          <p:cNvPr id="218113" name="Rectangle 7">
            <a:extLst>
              <a:ext uri="{FF2B5EF4-FFF2-40B4-BE49-F238E27FC236}">
                <a16:creationId xmlns:a16="http://schemas.microsoft.com/office/drawing/2014/main" id="{50AE665E-A85C-3CD6-8552-5EE05312EAC8}"/>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78663C0-55C7-496B-92CA-525D625AE9EF}" type="slidenum">
              <a:rPr lang="en-GB" altLang="en-US" sz="1200"/>
              <a:pPr eaLnBrk="1"/>
              <a:t>79</a:t>
            </a:fld>
            <a:endParaRPr lang="en-GB" altLang="en-US" sz="1200"/>
          </a:p>
        </p:txBody>
      </p:sp>
      <p:sp>
        <p:nvSpPr>
          <p:cNvPr id="325634" name="Rectangle 2">
            <a:extLst>
              <a:ext uri="{FF2B5EF4-FFF2-40B4-BE49-F238E27FC236}">
                <a16:creationId xmlns:a16="http://schemas.microsoft.com/office/drawing/2014/main" id="{AC3CD3EE-1E51-3E6C-A86C-8989F60AC889}"/>
              </a:ext>
            </a:extLst>
          </p:cNvPr>
          <p:cNvSpPr>
            <a:spLocks noGrp="1" noRot="1" noChangeAspect="1" noChangeArrowheads="1"/>
          </p:cNvSpPr>
          <p:nvPr>
            <p:ph type="sldImg"/>
          </p:nvPr>
        </p:nvSpPr>
        <p:spPr>
          <a:xfrm>
            <a:off x="838200" y="457200"/>
            <a:ext cx="5181600" cy="3886200"/>
          </a:xfrm>
          <a:solidFill>
            <a:srgbClr val="FFFFFF"/>
          </a:solidFill>
          <a:ln/>
        </p:spPr>
      </p:sp>
      <p:sp>
        <p:nvSpPr>
          <p:cNvPr id="325635" name="Rectangle 3">
            <a:extLst>
              <a:ext uri="{FF2B5EF4-FFF2-40B4-BE49-F238E27FC236}">
                <a16:creationId xmlns:a16="http://schemas.microsoft.com/office/drawing/2014/main" id="{1662C002-9C5C-40EB-3417-A3A7AA8F9CF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dirty="0">
              <a:latin typeface="Avenir" pitchFamily="2" charset="0"/>
            </a:endParaRPr>
          </a:p>
        </p:txBody>
      </p:sp>
    </p:spTree>
    <p:extLst>
      <p:ext uri="{BB962C8B-B14F-4D97-AF65-F5344CB8AC3E}">
        <p14:creationId xmlns:p14="http://schemas.microsoft.com/office/powerpoint/2010/main" val="102805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a:t>
            </a:fld>
            <a:endParaRPr lang="en-US" altLang="en-US"/>
          </a:p>
        </p:txBody>
      </p:sp>
    </p:spTree>
    <p:extLst>
      <p:ext uri="{BB962C8B-B14F-4D97-AF65-F5344CB8AC3E}">
        <p14:creationId xmlns:p14="http://schemas.microsoft.com/office/powerpoint/2010/main" val="17373585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C581E-08D9-485D-3435-3861192DEE07}"/>
            </a:ext>
          </a:extLst>
        </p:cNvPr>
        <p:cNvGrpSpPr/>
        <p:nvPr/>
      </p:nvGrpSpPr>
      <p:grpSpPr>
        <a:xfrm>
          <a:off x="0" y="0"/>
          <a:ext cx="0" cy="0"/>
          <a:chOff x="0" y="0"/>
          <a:chExt cx="0" cy="0"/>
        </a:xfrm>
      </p:grpSpPr>
      <p:sp>
        <p:nvSpPr>
          <p:cNvPr id="218113" name="Rectangle 7">
            <a:extLst>
              <a:ext uri="{FF2B5EF4-FFF2-40B4-BE49-F238E27FC236}">
                <a16:creationId xmlns:a16="http://schemas.microsoft.com/office/drawing/2014/main" id="{E44CD0CB-C4FB-86DA-0A0F-9CF702E8595E}"/>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78663C0-55C7-496B-92CA-525D625AE9EF}" type="slidenum">
              <a:rPr lang="en-GB" altLang="en-US" sz="1200"/>
              <a:pPr eaLnBrk="1"/>
              <a:t>80</a:t>
            </a:fld>
            <a:endParaRPr lang="en-GB" altLang="en-US" sz="1200"/>
          </a:p>
        </p:txBody>
      </p:sp>
      <p:sp>
        <p:nvSpPr>
          <p:cNvPr id="325634" name="Rectangle 2">
            <a:extLst>
              <a:ext uri="{FF2B5EF4-FFF2-40B4-BE49-F238E27FC236}">
                <a16:creationId xmlns:a16="http://schemas.microsoft.com/office/drawing/2014/main" id="{1BC06476-FAA9-88E2-C20D-F44D8C2F2857}"/>
              </a:ext>
            </a:extLst>
          </p:cNvPr>
          <p:cNvSpPr>
            <a:spLocks noGrp="1" noRot="1" noChangeAspect="1" noChangeArrowheads="1"/>
          </p:cNvSpPr>
          <p:nvPr>
            <p:ph type="sldImg"/>
          </p:nvPr>
        </p:nvSpPr>
        <p:spPr>
          <a:xfrm>
            <a:off x="838200" y="457200"/>
            <a:ext cx="5181600" cy="3886200"/>
          </a:xfrm>
          <a:solidFill>
            <a:srgbClr val="FFFFFF"/>
          </a:solidFill>
          <a:ln/>
        </p:spPr>
      </p:sp>
      <p:sp>
        <p:nvSpPr>
          <p:cNvPr id="325635" name="Rectangle 3">
            <a:extLst>
              <a:ext uri="{FF2B5EF4-FFF2-40B4-BE49-F238E27FC236}">
                <a16:creationId xmlns:a16="http://schemas.microsoft.com/office/drawing/2014/main" id="{AC7D7542-E8D7-4805-1DE8-35442D92A92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dirty="0">
              <a:latin typeface="Avenir" pitchFamily="2" charset="0"/>
            </a:endParaRPr>
          </a:p>
        </p:txBody>
      </p:sp>
    </p:spTree>
    <p:extLst>
      <p:ext uri="{BB962C8B-B14F-4D97-AF65-F5344CB8AC3E}">
        <p14:creationId xmlns:p14="http://schemas.microsoft.com/office/powerpoint/2010/main" val="31571873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F975B-F53F-E3AD-53B5-551992BFB0C8}"/>
            </a:ext>
          </a:extLst>
        </p:cNvPr>
        <p:cNvGrpSpPr/>
        <p:nvPr/>
      </p:nvGrpSpPr>
      <p:grpSpPr>
        <a:xfrm>
          <a:off x="0" y="0"/>
          <a:ext cx="0" cy="0"/>
          <a:chOff x="0" y="0"/>
          <a:chExt cx="0" cy="0"/>
        </a:xfrm>
      </p:grpSpPr>
      <p:sp>
        <p:nvSpPr>
          <p:cNvPr id="218113" name="Rectangle 7">
            <a:extLst>
              <a:ext uri="{FF2B5EF4-FFF2-40B4-BE49-F238E27FC236}">
                <a16:creationId xmlns:a16="http://schemas.microsoft.com/office/drawing/2014/main" id="{8F613232-9B8B-FF9E-DB4A-7F7BE460ECB2}"/>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78663C0-55C7-496B-92CA-525D625AE9EF}" type="slidenum">
              <a:rPr lang="en-GB" altLang="en-US" sz="1200"/>
              <a:pPr eaLnBrk="1"/>
              <a:t>81</a:t>
            </a:fld>
            <a:endParaRPr lang="en-GB" altLang="en-US" sz="1200"/>
          </a:p>
        </p:txBody>
      </p:sp>
      <p:sp>
        <p:nvSpPr>
          <p:cNvPr id="325634" name="Rectangle 2">
            <a:extLst>
              <a:ext uri="{FF2B5EF4-FFF2-40B4-BE49-F238E27FC236}">
                <a16:creationId xmlns:a16="http://schemas.microsoft.com/office/drawing/2014/main" id="{10636082-66C0-6AFF-2322-5080F12E1C10}"/>
              </a:ext>
            </a:extLst>
          </p:cNvPr>
          <p:cNvSpPr>
            <a:spLocks noGrp="1" noRot="1" noChangeAspect="1" noChangeArrowheads="1"/>
          </p:cNvSpPr>
          <p:nvPr>
            <p:ph type="sldImg"/>
          </p:nvPr>
        </p:nvSpPr>
        <p:spPr>
          <a:xfrm>
            <a:off x="838200" y="457200"/>
            <a:ext cx="5181600" cy="3886200"/>
          </a:xfrm>
          <a:solidFill>
            <a:srgbClr val="FFFFFF"/>
          </a:solidFill>
          <a:ln/>
        </p:spPr>
      </p:sp>
      <p:sp>
        <p:nvSpPr>
          <p:cNvPr id="325635" name="Rectangle 3">
            <a:extLst>
              <a:ext uri="{FF2B5EF4-FFF2-40B4-BE49-F238E27FC236}">
                <a16:creationId xmlns:a16="http://schemas.microsoft.com/office/drawing/2014/main" id="{93EB994D-30A3-1E52-CC31-BE6DDB7D6686}"/>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dirty="0">
              <a:latin typeface="Avenir" pitchFamily="2" charset="0"/>
            </a:endParaRPr>
          </a:p>
        </p:txBody>
      </p:sp>
    </p:spTree>
    <p:extLst>
      <p:ext uri="{BB962C8B-B14F-4D97-AF65-F5344CB8AC3E}">
        <p14:creationId xmlns:p14="http://schemas.microsoft.com/office/powerpoint/2010/main" val="33511612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62A5-3528-39EA-26D8-626CF0548F36}"/>
            </a:ext>
          </a:extLst>
        </p:cNvPr>
        <p:cNvGrpSpPr/>
        <p:nvPr/>
      </p:nvGrpSpPr>
      <p:grpSpPr>
        <a:xfrm>
          <a:off x="0" y="0"/>
          <a:ext cx="0" cy="0"/>
          <a:chOff x="0" y="0"/>
          <a:chExt cx="0" cy="0"/>
        </a:xfrm>
      </p:grpSpPr>
      <p:sp>
        <p:nvSpPr>
          <p:cNvPr id="218113" name="Rectangle 7">
            <a:extLst>
              <a:ext uri="{FF2B5EF4-FFF2-40B4-BE49-F238E27FC236}">
                <a16:creationId xmlns:a16="http://schemas.microsoft.com/office/drawing/2014/main" id="{81D54E27-9599-2519-CB79-32728318C3FC}"/>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78663C0-55C7-496B-92CA-525D625AE9EF}" type="slidenum">
              <a:rPr lang="en-GB" altLang="en-US" sz="1200"/>
              <a:pPr eaLnBrk="1"/>
              <a:t>82</a:t>
            </a:fld>
            <a:endParaRPr lang="en-GB" altLang="en-US" sz="1200"/>
          </a:p>
        </p:txBody>
      </p:sp>
      <p:sp>
        <p:nvSpPr>
          <p:cNvPr id="325634" name="Rectangle 2">
            <a:extLst>
              <a:ext uri="{FF2B5EF4-FFF2-40B4-BE49-F238E27FC236}">
                <a16:creationId xmlns:a16="http://schemas.microsoft.com/office/drawing/2014/main" id="{BFB17E2B-1137-88DE-8158-3CDA8F59E3E3}"/>
              </a:ext>
            </a:extLst>
          </p:cNvPr>
          <p:cNvSpPr>
            <a:spLocks noGrp="1" noRot="1" noChangeAspect="1" noChangeArrowheads="1"/>
          </p:cNvSpPr>
          <p:nvPr>
            <p:ph type="sldImg"/>
          </p:nvPr>
        </p:nvSpPr>
        <p:spPr>
          <a:xfrm>
            <a:off x="838200" y="457200"/>
            <a:ext cx="5181600" cy="3886200"/>
          </a:xfrm>
          <a:solidFill>
            <a:srgbClr val="FFFFFF"/>
          </a:solidFill>
          <a:ln/>
        </p:spPr>
      </p:sp>
      <p:sp>
        <p:nvSpPr>
          <p:cNvPr id="325635" name="Rectangle 3">
            <a:extLst>
              <a:ext uri="{FF2B5EF4-FFF2-40B4-BE49-F238E27FC236}">
                <a16:creationId xmlns:a16="http://schemas.microsoft.com/office/drawing/2014/main" id="{5FD014D2-0BA7-97C1-84EF-B0629CCB739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dirty="0">
              <a:latin typeface="Avenir" pitchFamily="2" charset="0"/>
            </a:endParaRPr>
          </a:p>
        </p:txBody>
      </p:sp>
    </p:spTree>
    <p:extLst>
      <p:ext uri="{BB962C8B-B14F-4D97-AF65-F5344CB8AC3E}">
        <p14:creationId xmlns:p14="http://schemas.microsoft.com/office/powerpoint/2010/main" val="12192738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28255-E154-BAA3-8B79-B55B1D3D5CD7}"/>
            </a:ext>
          </a:extLst>
        </p:cNvPr>
        <p:cNvGrpSpPr/>
        <p:nvPr/>
      </p:nvGrpSpPr>
      <p:grpSpPr>
        <a:xfrm>
          <a:off x="0" y="0"/>
          <a:ext cx="0" cy="0"/>
          <a:chOff x="0" y="0"/>
          <a:chExt cx="0" cy="0"/>
        </a:xfrm>
      </p:grpSpPr>
      <p:sp>
        <p:nvSpPr>
          <p:cNvPr id="218113" name="Rectangle 7">
            <a:extLst>
              <a:ext uri="{FF2B5EF4-FFF2-40B4-BE49-F238E27FC236}">
                <a16:creationId xmlns:a16="http://schemas.microsoft.com/office/drawing/2014/main" id="{E7BDC3E0-1B07-65BB-1769-46C039D9DAA5}"/>
              </a:ext>
            </a:extLst>
          </p:cNvPr>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78663C0-55C7-496B-92CA-525D625AE9EF}" type="slidenum">
              <a:rPr lang="en-GB" altLang="en-US" sz="1200"/>
              <a:pPr eaLnBrk="1"/>
              <a:t>83</a:t>
            </a:fld>
            <a:endParaRPr lang="en-GB" altLang="en-US" sz="1200"/>
          </a:p>
        </p:txBody>
      </p:sp>
      <p:sp>
        <p:nvSpPr>
          <p:cNvPr id="325634" name="Rectangle 2">
            <a:extLst>
              <a:ext uri="{FF2B5EF4-FFF2-40B4-BE49-F238E27FC236}">
                <a16:creationId xmlns:a16="http://schemas.microsoft.com/office/drawing/2014/main" id="{3600D081-B22E-A918-C8D8-0CB1A5EB64F2}"/>
              </a:ext>
            </a:extLst>
          </p:cNvPr>
          <p:cNvSpPr>
            <a:spLocks noGrp="1" noRot="1" noChangeAspect="1" noChangeArrowheads="1"/>
          </p:cNvSpPr>
          <p:nvPr>
            <p:ph type="sldImg"/>
          </p:nvPr>
        </p:nvSpPr>
        <p:spPr>
          <a:xfrm>
            <a:off x="838200" y="457200"/>
            <a:ext cx="5181600" cy="3886200"/>
          </a:xfrm>
          <a:solidFill>
            <a:srgbClr val="FFFFFF"/>
          </a:solidFill>
          <a:ln/>
        </p:spPr>
      </p:sp>
      <p:sp>
        <p:nvSpPr>
          <p:cNvPr id="325635" name="Rectangle 3">
            <a:extLst>
              <a:ext uri="{FF2B5EF4-FFF2-40B4-BE49-F238E27FC236}">
                <a16:creationId xmlns:a16="http://schemas.microsoft.com/office/drawing/2014/main" id="{5A33EDB7-05C6-6B67-C968-C722DEABCD3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dirty="0">
              <a:latin typeface="Avenir" pitchFamily="2" charset="0"/>
            </a:endParaRPr>
          </a:p>
        </p:txBody>
      </p:sp>
    </p:spTree>
    <p:extLst>
      <p:ext uri="{BB962C8B-B14F-4D97-AF65-F5344CB8AC3E}">
        <p14:creationId xmlns:p14="http://schemas.microsoft.com/office/powerpoint/2010/main" val="24197995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84</a:t>
            </a:fld>
            <a:endParaRPr lang="en-US" altLang="en-US"/>
          </a:p>
        </p:txBody>
      </p:sp>
    </p:spTree>
    <p:extLst>
      <p:ext uri="{BB962C8B-B14F-4D97-AF65-F5344CB8AC3E}">
        <p14:creationId xmlns:p14="http://schemas.microsoft.com/office/powerpoint/2010/main" val="19490572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91</a:t>
            </a:fld>
            <a:endParaRPr lang="en-US" altLang="en-US"/>
          </a:p>
        </p:txBody>
      </p:sp>
    </p:spTree>
    <p:extLst>
      <p:ext uri="{BB962C8B-B14F-4D97-AF65-F5344CB8AC3E}">
        <p14:creationId xmlns:p14="http://schemas.microsoft.com/office/powerpoint/2010/main" val="19561872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92</a:t>
            </a:fld>
            <a:endParaRPr lang="en-US" altLang="en-US"/>
          </a:p>
        </p:txBody>
      </p:sp>
    </p:spTree>
    <p:extLst>
      <p:ext uri="{BB962C8B-B14F-4D97-AF65-F5344CB8AC3E}">
        <p14:creationId xmlns:p14="http://schemas.microsoft.com/office/powerpoint/2010/main" val="16489269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93</a:t>
            </a:fld>
            <a:endParaRPr lang="en-US" altLang="en-US"/>
          </a:p>
        </p:txBody>
      </p:sp>
    </p:spTree>
    <p:extLst>
      <p:ext uri="{BB962C8B-B14F-4D97-AF65-F5344CB8AC3E}">
        <p14:creationId xmlns:p14="http://schemas.microsoft.com/office/powerpoint/2010/main" val="28101450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94</a:t>
            </a:fld>
            <a:endParaRPr lang="en-US" altLang="en-US"/>
          </a:p>
        </p:txBody>
      </p:sp>
    </p:spTree>
    <p:extLst>
      <p:ext uri="{BB962C8B-B14F-4D97-AF65-F5344CB8AC3E}">
        <p14:creationId xmlns:p14="http://schemas.microsoft.com/office/powerpoint/2010/main" val="37694051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D337-9932-47C3-9999-43ADBF83E36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a:t>
            </a:fld>
            <a:endParaRPr lang="en-US" altLang="en-US"/>
          </a:p>
        </p:txBody>
      </p:sp>
    </p:spTree>
    <p:extLst>
      <p:ext uri="{BB962C8B-B14F-4D97-AF65-F5344CB8AC3E}">
        <p14:creationId xmlns:p14="http://schemas.microsoft.com/office/powerpoint/2010/main" val="619913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0561-40AB-4322-A3CD-505A679A302D}"/>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02ADF8A8-394A-FCAB-8317-75C6A3CB2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D337-9932-47C3-9999-43ADBF83E36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7618" name="Rectangle 2">
            <a:extLst>
              <a:ext uri="{FF2B5EF4-FFF2-40B4-BE49-F238E27FC236}">
                <a16:creationId xmlns:a16="http://schemas.microsoft.com/office/drawing/2014/main" id="{BF9C6F83-F685-8BBE-8937-4F33B0ADCCA3}"/>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D07EB822-D61E-C9CA-FC00-65D8A9FEEAE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0396059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E9FC5-8EB0-F318-7396-93C54D3CBB49}"/>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FBA15B69-3FB7-ADC7-ED9F-339F9730C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D337-9932-47C3-9999-43ADBF83E36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7618" name="Rectangle 2">
            <a:extLst>
              <a:ext uri="{FF2B5EF4-FFF2-40B4-BE49-F238E27FC236}">
                <a16:creationId xmlns:a16="http://schemas.microsoft.com/office/drawing/2014/main" id="{5F828D8B-C44B-1C42-3754-C303B38243B5}"/>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143E3939-7AED-4B71-4A40-091E7C98770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6025156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6F71-55B1-4F2D-9C75-049D25B12FF6}"/>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F7D97694-6388-E729-62B8-5C5D5AD319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D337-9932-47C3-9999-43ADBF83E36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7618" name="Rectangle 2">
            <a:extLst>
              <a:ext uri="{FF2B5EF4-FFF2-40B4-BE49-F238E27FC236}">
                <a16:creationId xmlns:a16="http://schemas.microsoft.com/office/drawing/2014/main" id="{85B58528-E81D-9FE8-8DC1-81D6900A8335}"/>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F54936A1-B628-4A70-514A-B19E32A2BC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089446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A6A6-B3D8-7202-6170-918F16B4B763}"/>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69930ED4-5599-BC01-B384-723B913CE0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D337-9932-47C3-9999-43ADBF83E36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7618" name="Rectangle 2">
            <a:extLst>
              <a:ext uri="{FF2B5EF4-FFF2-40B4-BE49-F238E27FC236}">
                <a16:creationId xmlns:a16="http://schemas.microsoft.com/office/drawing/2014/main" id="{45AF48EF-32A2-AFA3-9791-91389FE3419B}"/>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8397A64F-4956-9363-3860-B43C41E2832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8558453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B4B18-0BE4-5238-E02B-DE60EC8F8791}"/>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2554A668-C070-61D4-EF55-7F0D255620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D337-9932-47C3-9999-43ADBF83E36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7618" name="Rectangle 2">
            <a:extLst>
              <a:ext uri="{FF2B5EF4-FFF2-40B4-BE49-F238E27FC236}">
                <a16:creationId xmlns:a16="http://schemas.microsoft.com/office/drawing/2014/main" id="{E2E1C79F-7B7F-F0AC-9C12-204B5F03CF42}"/>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5C0E37CD-9B48-673B-0E5B-CFB9280AB69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93418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BFAB-17DA-DDE2-DB43-39AC7B3259B9}"/>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831B3B88-7601-6FFE-54DD-79FE6674A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D337-9932-47C3-9999-43ADBF83E367}"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67618" name="Rectangle 2">
            <a:extLst>
              <a:ext uri="{FF2B5EF4-FFF2-40B4-BE49-F238E27FC236}">
                <a16:creationId xmlns:a16="http://schemas.microsoft.com/office/drawing/2014/main" id="{F19D6CEC-E9E5-371A-F4E8-73578D5414B3}"/>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387572B3-4F60-C1BB-E413-1C301DC8F53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0393146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102</a:t>
            </a:fld>
            <a:endParaRPr lang="en-US" altLang="en-US"/>
          </a:p>
        </p:txBody>
      </p:sp>
    </p:spTree>
    <p:extLst>
      <p:ext uri="{BB962C8B-B14F-4D97-AF65-F5344CB8AC3E}">
        <p14:creationId xmlns:p14="http://schemas.microsoft.com/office/powerpoint/2010/main" val="23246158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103</a:t>
            </a:fld>
            <a:endParaRPr lang="en-US" altLang="en-US"/>
          </a:p>
        </p:txBody>
      </p:sp>
    </p:spTree>
    <p:extLst>
      <p:ext uri="{BB962C8B-B14F-4D97-AF65-F5344CB8AC3E}">
        <p14:creationId xmlns:p14="http://schemas.microsoft.com/office/powerpoint/2010/main" val="6550491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104</a:t>
            </a:fld>
            <a:endParaRPr lang="en-US" altLang="en-US"/>
          </a:p>
        </p:txBody>
      </p:sp>
    </p:spTree>
    <p:extLst>
      <p:ext uri="{BB962C8B-B14F-4D97-AF65-F5344CB8AC3E}">
        <p14:creationId xmlns:p14="http://schemas.microsoft.com/office/powerpoint/2010/main" val="36991400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105</a:t>
            </a:fld>
            <a:endParaRPr lang="en-US" altLang="en-US"/>
          </a:p>
        </p:txBody>
      </p:sp>
    </p:spTree>
    <p:extLst>
      <p:ext uri="{BB962C8B-B14F-4D97-AF65-F5344CB8AC3E}">
        <p14:creationId xmlns:p14="http://schemas.microsoft.com/office/powerpoint/2010/main" val="374145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40" name="Rectangle 3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41" name="Rectangle 41"/>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F2851BA6-A35E-4A30-B0A4-C5D8F506A89D}" type="slidenum">
              <a:rPr lang="en-US" altLang="en-US"/>
              <a:pPr/>
              <a:t>‹#›</a:t>
            </a:fld>
            <a:endParaRPr lang="en-US" altLang="en-US"/>
          </a:p>
        </p:txBody>
      </p:sp>
    </p:spTree>
    <p:extLst>
      <p:ext uri="{BB962C8B-B14F-4D97-AF65-F5344CB8AC3E}">
        <p14:creationId xmlns:p14="http://schemas.microsoft.com/office/powerpoint/2010/main" val="63217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A70A293-28A4-46CC-917E-10B7D594114F}" type="slidenum">
              <a:rPr lang="en-US" altLang="en-US"/>
              <a:pPr/>
              <a:t>‹#›</a:t>
            </a:fld>
            <a:endParaRPr lang="en-US" altLang="en-US"/>
          </a:p>
        </p:txBody>
      </p:sp>
    </p:spTree>
    <p:extLst>
      <p:ext uri="{BB962C8B-B14F-4D97-AF65-F5344CB8AC3E}">
        <p14:creationId xmlns:p14="http://schemas.microsoft.com/office/powerpoint/2010/main" val="4233838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E88850C5-12D9-4663-B9A2-EE82B1C0BCF5}" type="slidenum">
              <a:rPr lang="en-US" altLang="en-US"/>
              <a:pPr/>
              <a:t>‹#›</a:t>
            </a:fld>
            <a:endParaRPr lang="en-US" altLang="en-US"/>
          </a:p>
        </p:txBody>
      </p:sp>
    </p:spTree>
    <p:extLst>
      <p:ext uri="{BB962C8B-B14F-4D97-AF65-F5344CB8AC3E}">
        <p14:creationId xmlns:p14="http://schemas.microsoft.com/office/powerpoint/2010/main" val="1085118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BFEF2D6A-9FF2-49BC-9D3B-E58AF59DC486}" type="slidenum">
              <a:rPr lang="en-US" altLang="en-US"/>
              <a:pPr/>
              <a:t>‹#›</a:t>
            </a:fld>
            <a:endParaRPr lang="en-US" altLang="en-US"/>
          </a:p>
        </p:txBody>
      </p:sp>
    </p:spTree>
    <p:extLst>
      <p:ext uri="{BB962C8B-B14F-4D97-AF65-F5344CB8AC3E}">
        <p14:creationId xmlns:p14="http://schemas.microsoft.com/office/powerpoint/2010/main" val="12138438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194CBF3-B595-476F-8037-85F7A07165FD}" type="slidenum">
              <a:rPr lang="en-US" altLang="en-US"/>
              <a:pPr/>
              <a:t>‹#›</a:t>
            </a:fld>
            <a:endParaRPr lang="en-US" altLang="en-US"/>
          </a:p>
        </p:txBody>
      </p:sp>
    </p:spTree>
    <p:extLst>
      <p:ext uri="{BB962C8B-B14F-4D97-AF65-F5344CB8AC3E}">
        <p14:creationId xmlns:p14="http://schemas.microsoft.com/office/powerpoint/2010/main" val="42013082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3C107ECC-DB30-4AD4-A6BD-82FCEE0B86D1}" type="slidenum">
              <a:rPr lang="en-US" altLang="en-US"/>
              <a:pPr/>
              <a:t>‹#›</a:t>
            </a:fld>
            <a:endParaRPr lang="en-US" altLang="en-US"/>
          </a:p>
        </p:txBody>
      </p:sp>
    </p:spTree>
    <p:extLst>
      <p:ext uri="{BB962C8B-B14F-4D97-AF65-F5344CB8AC3E}">
        <p14:creationId xmlns:p14="http://schemas.microsoft.com/office/powerpoint/2010/main" val="3451801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7D83127E-F6E4-429D-893D-69D4B2171D45}" type="slidenum">
              <a:rPr lang="en-US" altLang="en-US"/>
              <a:pPr/>
              <a:t>‹#›</a:t>
            </a:fld>
            <a:endParaRPr lang="en-US" altLang="en-US"/>
          </a:p>
        </p:txBody>
      </p:sp>
    </p:spTree>
    <p:extLst>
      <p:ext uri="{BB962C8B-B14F-4D97-AF65-F5344CB8AC3E}">
        <p14:creationId xmlns:p14="http://schemas.microsoft.com/office/powerpoint/2010/main" val="26131206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GB" sz="1800">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GB" sz="1800">
                <a:solidFill>
                  <a:srgbClr val="FFFFFF"/>
                </a:solidFill>
                <a:latin typeface="Arial" pitchFamily="34" charset="0"/>
              </a:endParaRPr>
            </a:p>
          </p:txBody>
        </p:sp>
      </p:grpSp>
      <p:sp>
        <p:nvSpPr>
          <p:cNvPr id="1730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730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A94747B-E0F6-4C88-8548-D4754EFA7A6C}" type="slidenum">
              <a:rPr lang="en-US" altLang="en-US"/>
              <a:pPr/>
              <a:t>‹#›</a:t>
            </a:fld>
            <a:endParaRPr lang="en-US" altLang="en-US"/>
          </a:p>
        </p:txBody>
      </p:sp>
    </p:spTree>
    <p:extLst>
      <p:ext uri="{BB962C8B-B14F-4D97-AF65-F5344CB8AC3E}">
        <p14:creationId xmlns:p14="http://schemas.microsoft.com/office/powerpoint/2010/main" val="25884015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03D9F17-2677-4FCC-A1D6-D56EB2556E8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14810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6807216-E765-465D-B8B5-C675C2F7D7E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624068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0C6BB15-4159-43EA-90B5-4B9FF4AF47F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30471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1C766B8-BA2E-4DDF-8ECD-FD6D9EE4014A}"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5355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6D50BE54-C5DB-411B-85A1-595466DF2FBD}" type="slidenum">
              <a:rPr lang="en-US" altLang="en-US"/>
              <a:pPr/>
              <a:t>‹#›</a:t>
            </a:fld>
            <a:endParaRPr lang="en-US" altLang="en-US"/>
          </a:p>
        </p:txBody>
      </p:sp>
    </p:spTree>
    <p:extLst>
      <p:ext uri="{BB962C8B-B14F-4D97-AF65-F5344CB8AC3E}">
        <p14:creationId xmlns:p14="http://schemas.microsoft.com/office/powerpoint/2010/main" val="13808182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F719DBB-EC07-422D-AD4E-8AD62C3B531A}"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556043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F30B5A24-0FDB-47CE-959D-6D1B2B751915}"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347153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7ADF381-7413-40A1-81D5-08ABE211874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20526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1EED6E0E-F7E7-4C0F-B719-9C7697EF861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753637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0552FEA-C143-4D95-A2A9-BBAFBAFCD6F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71918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4C470C3-546F-4506-B322-E9DAE520FF1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69179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187395"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21C9BAC4-BB55-49A1-A5B0-B7C8872011F1}" type="slidenum">
              <a:rPr lang="en-US" altLang="en-US"/>
              <a:pPr/>
              <a:t>‹#›</a:t>
            </a:fld>
            <a:endParaRPr lang="en-US" altLang="en-US"/>
          </a:p>
        </p:txBody>
      </p:sp>
    </p:spTree>
    <p:extLst>
      <p:ext uri="{BB962C8B-B14F-4D97-AF65-F5344CB8AC3E}">
        <p14:creationId xmlns:p14="http://schemas.microsoft.com/office/powerpoint/2010/main" val="1130435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5E64DC1-A2A5-4409-AF5E-C0493A58E927}" type="slidenum">
              <a:rPr lang="en-US" altLang="en-US"/>
              <a:pPr/>
              <a:t>‹#›</a:t>
            </a:fld>
            <a:endParaRPr lang="en-US" altLang="en-US"/>
          </a:p>
        </p:txBody>
      </p:sp>
    </p:spTree>
    <p:extLst>
      <p:ext uri="{BB962C8B-B14F-4D97-AF65-F5344CB8AC3E}">
        <p14:creationId xmlns:p14="http://schemas.microsoft.com/office/powerpoint/2010/main" val="5011076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F07110E-14FD-4364-8919-16E497E5872A}" type="slidenum">
              <a:rPr lang="en-US" altLang="en-US"/>
              <a:pPr/>
              <a:t>‹#›</a:t>
            </a:fld>
            <a:endParaRPr lang="en-US" altLang="en-US"/>
          </a:p>
        </p:txBody>
      </p:sp>
    </p:spTree>
    <p:extLst>
      <p:ext uri="{BB962C8B-B14F-4D97-AF65-F5344CB8AC3E}">
        <p14:creationId xmlns:p14="http://schemas.microsoft.com/office/powerpoint/2010/main" val="26107494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78C9A4EF-63EA-4408-BF35-3CE4E85D01EB}" type="slidenum">
              <a:rPr lang="en-US" altLang="en-US"/>
              <a:pPr/>
              <a:t>‹#›</a:t>
            </a:fld>
            <a:endParaRPr lang="en-US" altLang="en-US"/>
          </a:p>
        </p:txBody>
      </p:sp>
    </p:spTree>
    <p:extLst>
      <p:ext uri="{BB962C8B-B14F-4D97-AF65-F5344CB8AC3E}">
        <p14:creationId xmlns:p14="http://schemas.microsoft.com/office/powerpoint/2010/main" val="317068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F674B275-CB07-4B31-AF8B-F51BC92CA042}" type="slidenum">
              <a:rPr lang="en-US" altLang="en-US"/>
              <a:pPr/>
              <a:t>‹#›</a:t>
            </a:fld>
            <a:endParaRPr lang="en-US" altLang="en-US"/>
          </a:p>
        </p:txBody>
      </p:sp>
    </p:spTree>
    <p:extLst>
      <p:ext uri="{BB962C8B-B14F-4D97-AF65-F5344CB8AC3E}">
        <p14:creationId xmlns:p14="http://schemas.microsoft.com/office/powerpoint/2010/main" val="14903843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atin typeface="Arial" pitchFamily="34" charset="0"/>
              </a:defRPr>
            </a:lvl1pPr>
          </a:lstStyle>
          <a:p>
            <a:fld id="{6C15F81F-AC3D-494D-A1D4-881284E52A94}" type="slidenum">
              <a:rPr lang="en-US" altLang="en-US"/>
              <a:pPr/>
              <a:t>‹#›</a:t>
            </a:fld>
            <a:endParaRPr lang="en-US" altLang="en-US"/>
          </a:p>
        </p:txBody>
      </p:sp>
    </p:spTree>
    <p:extLst>
      <p:ext uri="{BB962C8B-B14F-4D97-AF65-F5344CB8AC3E}">
        <p14:creationId xmlns:p14="http://schemas.microsoft.com/office/powerpoint/2010/main" val="11439811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atin typeface="Arial" pitchFamily="34" charset="0"/>
              </a:defRPr>
            </a:lvl1pPr>
          </a:lstStyle>
          <a:p>
            <a:fld id="{B7FD03B2-F01E-425E-9770-3F27B5233AA2}" type="slidenum">
              <a:rPr lang="en-US" altLang="en-US"/>
              <a:pPr/>
              <a:t>‹#›</a:t>
            </a:fld>
            <a:endParaRPr lang="en-US" altLang="en-US"/>
          </a:p>
        </p:txBody>
      </p:sp>
    </p:spTree>
    <p:extLst>
      <p:ext uri="{BB962C8B-B14F-4D97-AF65-F5344CB8AC3E}">
        <p14:creationId xmlns:p14="http://schemas.microsoft.com/office/powerpoint/2010/main" val="28006877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atin typeface="Arial" pitchFamily="34" charset="0"/>
              </a:defRPr>
            </a:lvl1pPr>
          </a:lstStyle>
          <a:p>
            <a:fld id="{CEED377E-900E-46D2-A4C2-30D28C3EC369}" type="slidenum">
              <a:rPr lang="en-US" altLang="en-US"/>
              <a:pPr/>
              <a:t>‹#›</a:t>
            </a:fld>
            <a:endParaRPr lang="en-US" altLang="en-US"/>
          </a:p>
        </p:txBody>
      </p:sp>
    </p:spTree>
    <p:extLst>
      <p:ext uri="{BB962C8B-B14F-4D97-AF65-F5344CB8AC3E}">
        <p14:creationId xmlns:p14="http://schemas.microsoft.com/office/powerpoint/2010/main" val="40785102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E6DBF194-5A82-4B88-A7AF-F849516CDA10}" type="slidenum">
              <a:rPr lang="en-US" altLang="en-US"/>
              <a:pPr/>
              <a:t>‹#›</a:t>
            </a:fld>
            <a:endParaRPr lang="en-US" altLang="en-US"/>
          </a:p>
        </p:txBody>
      </p:sp>
    </p:spTree>
    <p:extLst>
      <p:ext uri="{BB962C8B-B14F-4D97-AF65-F5344CB8AC3E}">
        <p14:creationId xmlns:p14="http://schemas.microsoft.com/office/powerpoint/2010/main" val="26387015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5C9C8C1E-2347-4304-8879-ADAD481C0BFB}" type="slidenum">
              <a:rPr lang="en-US" altLang="en-US"/>
              <a:pPr/>
              <a:t>‹#›</a:t>
            </a:fld>
            <a:endParaRPr lang="en-US" altLang="en-US"/>
          </a:p>
        </p:txBody>
      </p:sp>
    </p:spTree>
    <p:extLst>
      <p:ext uri="{BB962C8B-B14F-4D97-AF65-F5344CB8AC3E}">
        <p14:creationId xmlns:p14="http://schemas.microsoft.com/office/powerpoint/2010/main" val="25179186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865515A6-A18E-4633-B0B0-6533E3ECD34D}" type="slidenum">
              <a:rPr lang="en-US" altLang="en-US"/>
              <a:pPr/>
              <a:t>‹#›</a:t>
            </a:fld>
            <a:endParaRPr lang="en-US" altLang="en-US"/>
          </a:p>
        </p:txBody>
      </p:sp>
    </p:spTree>
    <p:extLst>
      <p:ext uri="{BB962C8B-B14F-4D97-AF65-F5344CB8AC3E}">
        <p14:creationId xmlns:p14="http://schemas.microsoft.com/office/powerpoint/2010/main" val="2461526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FF9223DB-F43F-4670-9007-CEB1526F9058}" type="slidenum">
              <a:rPr lang="en-US" altLang="en-US"/>
              <a:pPr/>
              <a:t>‹#›</a:t>
            </a:fld>
            <a:endParaRPr lang="en-US" altLang="en-US"/>
          </a:p>
        </p:txBody>
      </p:sp>
    </p:spTree>
    <p:extLst>
      <p:ext uri="{BB962C8B-B14F-4D97-AF65-F5344CB8AC3E}">
        <p14:creationId xmlns:p14="http://schemas.microsoft.com/office/powerpoint/2010/main" val="3377702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3717331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0832399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699599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668D663-3C6D-4D5F-8EF2-7A735E2D6709}" type="slidenum">
              <a:rPr lang="en-US" altLang="en-US"/>
              <a:pPr/>
              <a:t>‹#›</a:t>
            </a:fld>
            <a:endParaRPr lang="en-US" altLang="en-US"/>
          </a:p>
        </p:txBody>
      </p:sp>
    </p:spTree>
    <p:extLst>
      <p:ext uri="{BB962C8B-B14F-4D97-AF65-F5344CB8AC3E}">
        <p14:creationId xmlns:p14="http://schemas.microsoft.com/office/powerpoint/2010/main" val="11760536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40254260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7001522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2986183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8807081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2401941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388016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0037111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9310389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006364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870972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B7BB015-0285-4FE4-ADB9-814A02C9FBE2}" type="slidenum">
              <a:rPr lang="en-US" altLang="en-US"/>
              <a:pPr/>
              <a:t>‹#›</a:t>
            </a:fld>
            <a:endParaRPr lang="en-US" altLang="en-US"/>
          </a:p>
        </p:txBody>
      </p:sp>
    </p:spTree>
    <p:extLst>
      <p:ext uri="{BB962C8B-B14F-4D97-AF65-F5344CB8AC3E}">
        <p14:creationId xmlns:p14="http://schemas.microsoft.com/office/powerpoint/2010/main" val="2390286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8064235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7860804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5038550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8166153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064900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2800469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6316819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9992160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4768602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74288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A608A1-03D4-4288-BD96-01A0C2557DD6}" type="slidenum">
              <a:rPr lang="en-US" altLang="en-US"/>
              <a:pPr/>
              <a:t>‹#›</a:t>
            </a:fld>
            <a:endParaRPr lang="en-US" altLang="en-US"/>
          </a:p>
        </p:txBody>
      </p:sp>
    </p:spTree>
    <p:extLst>
      <p:ext uri="{BB962C8B-B14F-4D97-AF65-F5344CB8AC3E}">
        <p14:creationId xmlns:p14="http://schemas.microsoft.com/office/powerpoint/2010/main" val="7469496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16591539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32626946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17373954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16767645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9185232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36628934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42560803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0004045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32989307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1964237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F122884-98A6-40EA-8B94-795A090E306F}" type="slidenum">
              <a:rPr lang="en-US" altLang="en-US"/>
              <a:pPr/>
              <a:t>‹#›</a:t>
            </a:fld>
            <a:endParaRPr lang="en-US" altLang="en-US"/>
          </a:p>
        </p:txBody>
      </p:sp>
    </p:spTree>
    <p:extLst>
      <p:ext uri="{BB962C8B-B14F-4D97-AF65-F5344CB8AC3E}">
        <p14:creationId xmlns:p14="http://schemas.microsoft.com/office/powerpoint/2010/main" val="27168319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31837615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20603408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25079958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367187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40202845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2075699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6518053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14267202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41328028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2477760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6C7AF00-47C0-4878-887D-AFF8BB32A9C0}" type="slidenum">
              <a:rPr lang="en-US" altLang="en-US"/>
              <a:pPr/>
              <a:t>‹#›</a:t>
            </a:fld>
            <a:endParaRPr lang="en-US" altLang="en-US"/>
          </a:p>
        </p:txBody>
      </p:sp>
    </p:spTree>
    <p:extLst>
      <p:ext uri="{BB962C8B-B14F-4D97-AF65-F5344CB8AC3E}">
        <p14:creationId xmlns:p14="http://schemas.microsoft.com/office/powerpoint/2010/main" val="15706189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39409808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lvl1pPr>
          </a:lstStyle>
          <a:p>
            <a:endParaRPr lang="en-GB" altLang="en-US"/>
          </a:p>
        </p:txBody>
      </p:sp>
      <p:sp>
        <p:nvSpPr>
          <p:cNvPr id="7" name="Rectangle 6"/>
          <p:cNvSpPr>
            <a:spLocks noGrp="1" noChangeArrowheads="1"/>
          </p:cNvSpPr>
          <p:nvPr>
            <p:ph type="ftr" sz="quarter" idx="11"/>
          </p:nvPr>
        </p:nvSpPr>
        <p:spPr/>
        <p:txBody>
          <a:bodyPr/>
          <a:lstStyle>
            <a:lvl1pPr>
              <a:defRPr b="1"/>
            </a:lvl1pPr>
          </a:lstStyle>
          <a:p>
            <a:endParaRPr lang="en-GB" altLang="en-US"/>
          </a:p>
        </p:txBody>
      </p:sp>
      <p:sp>
        <p:nvSpPr>
          <p:cNvPr id="8" name="Rectangle 7"/>
          <p:cNvSpPr>
            <a:spLocks noGrp="1" noChangeArrowheads="1"/>
          </p:cNvSpPr>
          <p:nvPr>
            <p:ph type="sldNum" sz="quarter" idx="12"/>
          </p:nvPr>
        </p:nvSpPr>
        <p:spPr/>
        <p:txBody>
          <a:bodyPr/>
          <a:lstStyle>
            <a:lvl1pPr>
              <a:defRPr b="1"/>
            </a:lvl1pPr>
          </a:lstStyle>
          <a:p>
            <a:fld id="{F23D2ECB-BE18-4EB8-BA3C-7B5EC7C8A11E}" type="slidenum">
              <a:rPr lang="en-GB" altLang="en-US"/>
              <a:pPr/>
              <a:t>‹#›</a:t>
            </a:fld>
            <a:endParaRPr lang="en-GB" altLang="en-US"/>
          </a:p>
        </p:txBody>
      </p:sp>
    </p:spTree>
    <p:extLst>
      <p:ext uri="{BB962C8B-B14F-4D97-AF65-F5344CB8AC3E}">
        <p14:creationId xmlns:p14="http://schemas.microsoft.com/office/powerpoint/2010/main" val="356857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99FCEED9-937A-44A4-AB67-52126127C333}" type="slidenum">
              <a:rPr lang="en-GB" altLang="en-US"/>
              <a:pPr/>
              <a:t>‹#›</a:t>
            </a:fld>
            <a:endParaRPr lang="en-GB" altLang="en-US"/>
          </a:p>
        </p:txBody>
      </p:sp>
    </p:spTree>
    <p:extLst>
      <p:ext uri="{BB962C8B-B14F-4D97-AF65-F5344CB8AC3E}">
        <p14:creationId xmlns:p14="http://schemas.microsoft.com/office/powerpoint/2010/main" val="3185287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036AD3A6-C67F-4322-8BF0-0E9E2D3C39A5}" type="slidenum">
              <a:rPr lang="en-GB" altLang="en-US"/>
              <a:pPr/>
              <a:t>‹#›</a:t>
            </a:fld>
            <a:endParaRPr lang="en-GB" altLang="en-US"/>
          </a:p>
        </p:txBody>
      </p:sp>
    </p:spTree>
    <p:extLst>
      <p:ext uri="{BB962C8B-B14F-4D97-AF65-F5344CB8AC3E}">
        <p14:creationId xmlns:p14="http://schemas.microsoft.com/office/powerpoint/2010/main" val="1377515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AB3CE063-4DD5-4C81-BF45-C08B5ADD0FD4}" type="slidenum">
              <a:rPr lang="en-GB" altLang="en-US"/>
              <a:pPr/>
              <a:t>‹#›</a:t>
            </a:fld>
            <a:endParaRPr lang="en-GB" altLang="en-US"/>
          </a:p>
        </p:txBody>
      </p:sp>
    </p:spTree>
    <p:extLst>
      <p:ext uri="{BB962C8B-B14F-4D97-AF65-F5344CB8AC3E}">
        <p14:creationId xmlns:p14="http://schemas.microsoft.com/office/powerpoint/2010/main" val="25047985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GB" altLang="en-US"/>
          </a:p>
        </p:txBody>
      </p:sp>
      <p:sp>
        <p:nvSpPr>
          <p:cNvPr id="8" name="Rectangle 5"/>
          <p:cNvSpPr>
            <a:spLocks noGrp="1" noChangeArrowheads="1"/>
          </p:cNvSpPr>
          <p:nvPr>
            <p:ph type="ftr" sz="quarter" idx="11"/>
          </p:nvPr>
        </p:nvSpPr>
        <p:spPr/>
        <p:txBody>
          <a:bodyPr/>
          <a:lstStyle>
            <a:lvl1pPr>
              <a:defRPr b="1"/>
            </a:lvl1pPr>
          </a:lstStyle>
          <a:p>
            <a:endParaRPr lang="en-GB" altLang="en-US"/>
          </a:p>
        </p:txBody>
      </p:sp>
      <p:sp>
        <p:nvSpPr>
          <p:cNvPr id="9" name="Rectangle 6"/>
          <p:cNvSpPr>
            <a:spLocks noGrp="1" noChangeArrowheads="1"/>
          </p:cNvSpPr>
          <p:nvPr>
            <p:ph type="sldNum" sz="quarter" idx="12"/>
          </p:nvPr>
        </p:nvSpPr>
        <p:spPr/>
        <p:txBody>
          <a:bodyPr/>
          <a:lstStyle>
            <a:lvl1pPr>
              <a:defRPr b="1"/>
            </a:lvl1pPr>
          </a:lstStyle>
          <a:p>
            <a:fld id="{9904CD1F-40B7-493A-8032-85CFC150111B}" type="slidenum">
              <a:rPr lang="en-GB" altLang="en-US"/>
              <a:pPr/>
              <a:t>‹#›</a:t>
            </a:fld>
            <a:endParaRPr lang="en-GB" altLang="en-US"/>
          </a:p>
        </p:txBody>
      </p:sp>
    </p:spTree>
    <p:extLst>
      <p:ext uri="{BB962C8B-B14F-4D97-AF65-F5344CB8AC3E}">
        <p14:creationId xmlns:p14="http://schemas.microsoft.com/office/powerpoint/2010/main" val="32354604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GB" altLang="en-US"/>
          </a:p>
        </p:txBody>
      </p:sp>
      <p:sp>
        <p:nvSpPr>
          <p:cNvPr id="4" name="Rectangle 5"/>
          <p:cNvSpPr>
            <a:spLocks noGrp="1" noChangeArrowheads="1"/>
          </p:cNvSpPr>
          <p:nvPr>
            <p:ph type="ftr" sz="quarter" idx="11"/>
          </p:nvPr>
        </p:nvSpPr>
        <p:spPr/>
        <p:txBody>
          <a:bodyPr/>
          <a:lstStyle>
            <a:lvl1pPr>
              <a:defRPr b="1"/>
            </a:lvl1pPr>
          </a:lstStyle>
          <a:p>
            <a:endParaRPr lang="en-GB" altLang="en-US"/>
          </a:p>
        </p:txBody>
      </p:sp>
      <p:sp>
        <p:nvSpPr>
          <p:cNvPr id="5" name="Rectangle 6"/>
          <p:cNvSpPr>
            <a:spLocks noGrp="1" noChangeArrowheads="1"/>
          </p:cNvSpPr>
          <p:nvPr>
            <p:ph type="sldNum" sz="quarter" idx="12"/>
          </p:nvPr>
        </p:nvSpPr>
        <p:spPr/>
        <p:txBody>
          <a:bodyPr/>
          <a:lstStyle>
            <a:lvl1pPr>
              <a:defRPr b="1"/>
            </a:lvl1pPr>
          </a:lstStyle>
          <a:p>
            <a:fld id="{E83CF090-86BC-4E0B-89D8-1E1D7E6020B9}" type="slidenum">
              <a:rPr lang="en-GB" altLang="en-US"/>
              <a:pPr/>
              <a:t>‹#›</a:t>
            </a:fld>
            <a:endParaRPr lang="en-GB" altLang="en-US"/>
          </a:p>
        </p:txBody>
      </p:sp>
    </p:spTree>
    <p:extLst>
      <p:ext uri="{BB962C8B-B14F-4D97-AF65-F5344CB8AC3E}">
        <p14:creationId xmlns:p14="http://schemas.microsoft.com/office/powerpoint/2010/main" val="36447526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GB" altLang="en-US"/>
          </a:p>
        </p:txBody>
      </p:sp>
      <p:sp>
        <p:nvSpPr>
          <p:cNvPr id="3" name="Rectangle 5"/>
          <p:cNvSpPr>
            <a:spLocks noGrp="1" noChangeArrowheads="1"/>
          </p:cNvSpPr>
          <p:nvPr>
            <p:ph type="ftr" sz="quarter" idx="11"/>
          </p:nvPr>
        </p:nvSpPr>
        <p:spPr/>
        <p:txBody>
          <a:bodyPr/>
          <a:lstStyle>
            <a:lvl1pPr>
              <a:defRPr b="1"/>
            </a:lvl1pPr>
          </a:lstStyle>
          <a:p>
            <a:endParaRPr lang="en-GB" altLang="en-US"/>
          </a:p>
        </p:txBody>
      </p:sp>
      <p:sp>
        <p:nvSpPr>
          <p:cNvPr id="4" name="Rectangle 6"/>
          <p:cNvSpPr>
            <a:spLocks noGrp="1" noChangeArrowheads="1"/>
          </p:cNvSpPr>
          <p:nvPr>
            <p:ph type="sldNum" sz="quarter" idx="12"/>
          </p:nvPr>
        </p:nvSpPr>
        <p:spPr/>
        <p:txBody>
          <a:bodyPr/>
          <a:lstStyle>
            <a:lvl1pPr>
              <a:defRPr b="1"/>
            </a:lvl1pPr>
          </a:lstStyle>
          <a:p>
            <a:fld id="{735F783B-BF67-4050-9658-80EE25325D57}" type="slidenum">
              <a:rPr lang="en-GB" altLang="en-US"/>
              <a:pPr/>
              <a:t>‹#›</a:t>
            </a:fld>
            <a:endParaRPr lang="en-GB" altLang="en-US"/>
          </a:p>
        </p:txBody>
      </p:sp>
    </p:spTree>
    <p:extLst>
      <p:ext uri="{BB962C8B-B14F-4D97-AF65-F5344CB8AC3E}">
        <p14:creationId xmlns:p14="http://schemas.microsoft.com/office/powerpoint/2010/main" val="10916020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01C658CF-E9BD-4261-9A8E-2F70D12471CD}" type="slidenum">
              <a:rPr lang="en-GB" altLang="en-US"/>
              <a:pPr/>
              <a:t>‹#›</a:t>
            </a:fld>
            <a:endParaRPr lang="en-GB" altLang="en-US"/>
          </a:p>
        </p:txBody>
      </p:sp>
    </p:spTree>
    <p:extLst>
      <p:ext uri="{BB962C8B-B14F-4D97-AF65-F5344CB8AC3E}">
        <p14:creationId xmlns:p14="http://schemas.microsoft.com/office/powerpoint/2010/main" val="22892693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5FCD3C09-8A87-4441-9601-E063ABF170A7}" type="slidenum">
              <a:rPr lang="en-GB" altLang="en-US"/>
              <a:pPr/>
              <a:t>‹#›</a:t>
            </a:fld>
            <a:endParaRPr lang="en-GB" altLang="en-US"/>
          </a:p>
        </p:txBody>
      </p:sp>
    </p:spTree>
    <p:extLst>
      <p:ext uri="{BB962C8B-B14F-4D97-AF65-F5344CB8AC3E}">
        <p14:creationId xmlns:p14="http://schemas.microsoft.com/office/powerpoint/2010/main" val="1650725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94C19C1-40B3-445C-9636-BBAE9D968318}" type="slidenum">
              <a:rPr lang="en-US" altLang="en-US"/>
              <a:pPr/>
              <a:t>‹#›</a:t>
            </a:fld>
            <a:endParaRPr lang="en-US" altLang="en-US"/>
          </a:p>
        </p:txBody>
      </p:sp>
    </p:spTree>
    <p:extLst>
      <p:ext uri="{BB962C8B-B14F-4D97-AF65-F5344CB8AC3E}">
        <p14:creationId xmlns:p14="http://schemas.microsoft.com/office/powerpoint/2010/main" val="2302842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B57DC003-DBBE-4C43-AA3C-9489256704FF}" type="slidenum">
              <a:rPr lang="en-GB" altLang="en-US"/>
              <a:pPr/>
              <a:t>‹#›</a:t>
            </a:fld>
            <a:endParaRPr lang="en-GB" altLang="en-US"/>
          </a:p>
        </p:txBody>
      </p:sp>
    </p:spTree>
    <p:extLst>
      <p:ext uri="{BB962C8B-B14F-4D97-AF65-F5344CB8AC3E}">
        <p14:creationId xmlns:p14="http://schemas.microsoft.com/office/powerpoint/2010/main" val="41217117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C58CB41F-4CA4-4AAC-9440-1BABBA4FDE09}" type="slidenum">
              <a:rPr lang="en-GB" altLang="en-US"/>
              <a:pPr/>
              <a:t>‹#›</a:t>
            </a:fld>
            <a:endParaRPr lang="en-GB" altLang="en-US"/>
          </a:p>
        </p:txBody>
      </p:sp>
    </p:spTree>
    <p:extLst>
      <p:ext uri="{BB962C8B-B14F-4D97-AF65-F5344CB8AC3E}">
        <p14:creationId xmlns:p14="http://schemas.microsoft.com/office/powerpoint/2010/main" val="29362259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12"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13"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15"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16"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endParaRPr lang="en-US" altLang="en-US"/>
          </a:p>
        </p:txBody>
      </p:sp>
      <p:sp>
        <p:nvSpPr>
          <p:cNvPr id="42" name="Rectangle 1066"/>
          <p:cNvSpPr>
            <a:spLocks noGrp="1" noChangeArrowheads="1"/>
          </p:cNvSpPr>
          <p:nvPr>
            <p:ph type="ftr" sz="quarter" idx="11"/>
          </p:nvPr>
        </p:nvSpPr>
        <p:spPr/>
        <p:txBody>
          <a:bodyPr/>
          <a:lstStyle>
            <a:lvl1pPr>
              <a:defRPr b="1"/>
            </a:lvl1pPr>
          </a:lstStyle>
          <a:p>
            <a:endParaRPr lang="en-US" altLang="en-US"/>
          </a:p>
        </p:txBody>
      </p:sp>
      <p:sp>
        <p:nvSpPr>
          <p:cNvPr id="43" name="Rectangle 1067"/>
          <p:cNvSpPr>
            <a:spLocks noGrp="1" noChangeArrowheads="1"/>
          </p:cNvSpPr>
          <p:nvPr>
            <p:ph type="sldNum" sz="quarter" idx="12"/>
          </p:nvPr>
        </p:nvSpPr>
        <p:spPr/>
        <p:txBody>
          <a:bodyPr/>
          <a:lstStyle>
            <a:lvl1pPr>
              <a:defRPr b="1"/>
            </a:lvl1pPr>
          </a:lstStyle>
          <a:p>
            <a:fld id="{7BCCAD9F-D82C-4A0C-AF16-03B8645D2249}" type="slidenum">
              <a:rPr lang="en-US" altLang="en-US"/>
              <a:pPr/>
              <a:t>‹#›</a:t>
            </a:fld>
            <a:endParaRPr lang="en-US" altLang="en-US" sz="1400"/>
          </a:p>
        </p:txBody>
      </p:sp>
    </p:spTree>
    <p:extLst>
      <p:ext uri="{BB962C8B-B14F-4D97-AF65-F5344CB8AC3E}">
        <p14:creationId xmlns:p14="http://schemas.microsoft.com/office/powerpoint/2010/main" val="4373262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A49E144-2110-4B61-99F3-970E5B01105A}" type="slidenum">
              <a:rPr lang="en-US" altLang="en-US"/>
              <a:pPr/>
              <a:t>‹#›</a:t>
            </a:fld>
            <a:endParaRPr lang="en-US" altLang="en-US" sz="1400"/>
          </a:p>
        </p:txBody>
      </p:sp>
    </p:spTree>
    <p:extLst>
      <p:ext uri="{BB962C8B-B14F-4D97-AF65-F5344CB8AC3E}">
        <p14:creationId xmlns:p14="http://schemas.microsoft.com/office/powerpoint/2010/main" val="1103722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C21CFF67-35C3-4E56-AFAF-18C5579316BA}" type="slidenum">
              <a:rPr lang="en-US" altLang="en-US"/>
              <a:pPr/>
              <a:t>‹#›</a:t>
            </a:fld>
            <a:endParaRPr lang="en-US" altLang="en-US" sz="1400"/>
          </a:p>
        </p:txBody>
      </p:sp>
    </p:spTree>
    <p:extLst>
      <p:ext uri="{BB962C8B-B14F-4D97-AF65-F5344CB8AC3E}">
        <p14:creationId xmlns:p14="http://schemas.microsoft.com/office/powerpoint/2010/main" val="21680610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4FD1F42B-133E-4A91-B162-5CDE606C102D}" type="slidenum">
              <a:rPr lang="en-US" altLang="en-US"/>
              <a:pPr/>
              <a:t>‹#›</a:t>
            </a:fld>
            <a:endParaRPr lang="en-US" altLang="en-US" sz="1400"/>
          </a:p>
        </p:txBody>
      </p:sp>
    </p:spTree>
    <p:extLst>
      <p:ext uri="{BB962C8B-B14F-4D97-AF65-F5344CB8AC3E}">
        <p14:creationId xmlns:p14="http://schemas.microsoft.com/office/powerpoint/2010/main" val="10587400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endParaRPr lang="en-US" altLang="en-US"/>
          </a:p>
        </p:txBody>
      </p:sp>
      <p:sp>
        <p:nvSpPr>
          <p:cNvPr id="8" name="Rectangle 1065"/>
          <p:cNvSpPr>
            <a:spLocks noGrp="1" noChangeArrowheads="1"/>
          </p:cNvSpPr>
          <p:nvPr>
            <p:ph type="ftr" sz="quarter" idx="11"/>
          </p:nvPr>
        </p:nvSpPr>
        <p:spPr/>
        <p:txBody>
          <a:bodyPr/>
          <a:lstStyle>
            <a:lvl1pPr>
              <a:defRPr b="1"/>
            </a:lvl1pPr>
          </a:lstStyle>
          <a:p>
            <a:endParaRPr lang="en-US" altLang="en-US"/>
          </a:p>
        </p:txBody>
      </p:sp>
      <p:sp>
        <p:nvSpPr>
          <p:cNvPr id="9" name="Rectangle 1066"/>
          <p:cNvSpPr>
            <a:spLocks noGrp="1" noChangeArrowheads="1"/>
          </p:cNvSpPr>
          <p:nvPr>
            <p:ph type="sldNum" sz="quarter" idx="12"/>
          </p:nvPr>
        </p:nvSpPr>
        <p:spPr/>
        <p:txBody>
          <a:bodyPr/>
          <a:lstStyle>
            <a:lvl1pPr>
              <a:defRPr b="1"/>
            </a:lvl1pPr>
          </a:lstStyle>
          <a:p>
            <a:fld id="{88F9A904-78E5-4DFA-B986-8BECF81230E5}" type="slidenum">
              <a:rPr lang="en-US" altLang="en-US"/>
              <a:pPr/>
              <a:t>‹#›</a:t>
            </a:fld>
            <a:endParaRPr lang="en-US" altLang="en-US" sz="1400"/>
          </a:p>
        </p:txBody>
      </p:sp>
    </p:spTree>
    <p:extLst>
      <p:ext uri="{BB962C8B-B14F-4D97-AF65-F5344CB8AC3E}">
        <p14:creationId xmlns:p14="http://schemas.microsoft.com/office/powerpoint/2010/main" val="28052100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endParaRPr lang="en-US" altLang="en-US"/>
          </a:p>
        </p:txBody>
      </p:sp>
      <p:sp>
        <p:nvSpPr>
          <p:cNvPr id="4" name="Rectangle 1065"/>
          <p:cNvSpPr>
            <a:spLocks noGrp="1" noChangeArrowheads="1"/>
          </p:cNvSpPr>
          <p:nvPr>
            <p:ph type="ftr" sz="quarter" idx="11"/>
          </p:nvPr>
        </p:nvSpPr>
        <p:spPr/>
        <p:txBody>
          <a:bodyPr/>
          <a:lstStyle>
            <a:lvl1pPr>
              <a:defRPr b="1"/>
            </a:lvl1pPr>
          </a:lstStyle>
          <a:p>
            <a:endParaRPr lang="en-US" altLang="en-US"/>
          </a:p>
        </p:txBody>
      </p:sp>
      <p:sp>
        <p:nvSpPr>
          <p:cNvPr id="5" name="Rectangle 1066"/>
          <p:cNvSpPr>
            <a:spLocks noGrp="1" noChangeArrowheads="1"/>
          </p:cNvSpPr>
          <p:nvPr>
            <p:ph type="sldNum" sz="quarter" idx="12"/>
          </p:nvPr>
        </p:nvSpPr>
        <p:spPr/>
        <p:txBody>
          <a:bodyPr/>
          <a:lstStyle>
            <a:lvl1pPr>
              <a:defRPr b="1"/>
            </a:lvl1pPr>
          </a:lstStyle>
          <a:p>
            <a:fld id="{AA64EB9F-2F38-4F10-877D-F0121001FDD0}" type="slidenum">
              <a:rPr lang="en-US" altLang="en-US"/>
              <a:pPr/>
              <a:t>‹#›</a:t>
            </a:fld>
            <a:endParaRPr lang="en-US" altLang="en-US" sz="1400"/>
          </a:p>
        </p:txBody>
      </p:sp>
    </p:spTree>
    <p:extLst>
      <p:ext uri="{BB962C8B-B14F-4D97-AF65-F5344CB8AC3E}">
        <p14:creationId xmlns:p14="http://schemas.microsoft.com/office/powerpoint/2010/main" val="19203974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endParaRPr lang="en-US" altLang="en-US"/>
          </a:p>
        </p:txBody>
      </p:sp>
      <p:sp>
        <p:nvSpPr>
          <p:cNvPr id="3" name="Rectangle 1065"/>
          <p:cNvSpPr>
            <a:spLocks noGrp="1" noChangeArrowheads="1"/>
          </p:cNvSpPr>
          <p:nvPr>
            <p:ph type="ftr" sz="quarter" idx="11"/>
          </p:nvPr>
        </p:nvSpPr>
        <p:spPr/>
        <p:txBody>
          <a:bodyPr/>
          <a:lstStyle>
            <a:lvl1pPr>
              <a:defRPr b="1"/>
            </a:lvl1pPr>
          </a:lstStyle>
          <a:p>
            <a:endParaRPr lang="en-US" altLang="en-US"/>
          </a:p>
        </p:txBody>
      </p:sp>
      <p:sp>
        <p:nvSpPr>
          <p:cNvPr id="4" name="Rectangle 1066"/>
          <p:cNvSpPr>
            <a:spLocks noGrp="1" noChangeArrowheads="1"/>
          </p:cNvSpPr>
          <p:nvPr>
            <p:ph type="sldNum" sz="quarter" idx="12"/>
          </p:nvPr>
        </p:nvSpPr>
        <p:spPr/>
        <p:txBody>
          <a:bodyPr/>
          <a:lstStyle>
            <a:lvl1pPr>
              <a:defRPr b="1"/>
            </a:lvl1pPr>
          </a:lstStyle>
          <a:p>
            <a:fld id="{6FEE1758-E944-414E-A506-7FBF8BD9C4C8}" type="slidenum">
              <a:rPr lang="en-US" altLang="en-US"/>
              <a:pPr/>
              <a:t>‹#›</a:t>
            </a:fld>
            <a:endParaRPr lang="en-US" altLang="en-US" sz="1400"/>
          </a:p>
        </p:txBody>
      </p:sp>
    </p:spTree>
    <p:extLst>
      <p:ext uri="{BB962C8B-B14F-4D97-AF65-F5344CB8AC3E}">
        <p14:creationId xmlns:p14="http://schemas.microsoft.com/office/powerpoint/2010/main" val="6846292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62DD69DA-D30E-435B-98CD-803A285B6C88}" type="slidenum">
              <a:rPr lang="en-US" altLang="en-US"/>
              <a:pPr/>
              <a:t>‹#›</a:t>
            </a:fld>
            <a:endParaRPr lang="en-US" altLang="en-US" sz="1400"/>
          </a:p>
        </p:txBody>
      </p:sp>
    </p:spTree>
    <p:extLst>
      <p:ext uri="{BB962C8B-B14F-4D97-AF65-F5344CB8AC3E}">
        <p14:creationId xmlns:p14="http://schemas.microsoft.com/office/powerpoint/2010/main" val="969662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B9565F7-57B7-4145-8EE2-B06C2388AA8A}" type="slidenum">
              <a:rPr lang="en-US" altLang="en-US"/>
              <a:pPr/>
              <a:t>‹#›</a:t>
            </a:fld>
            <a:endParaRPr lang="en-US" altLang="en-US"/>
          </a:p>
        </p:txBody>
      </p:sp>
    </p:spTree>
    <p:extLst>
      <p:ext uri="{BB962C8B-B14F-4D97-AF65-F5344CB8AC3E}">
        <p14:creationId xmlns:p14="http://schemas.microsoft.com/office/powerpoint/2010/main" val="16930243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9BE3A649-3B90-470E-A5E3-62BF4B219115}" type="slidenum">
              <a:rPr lang="en-US" altLang="en-US"/>
              <a:pPr/>
              <a:t>‹#›</a:t>
            </a:fld>
            <a:endParaRPr lang="en-US" altLang="en-US" sz="1400"/>
          </a:p>
        </p:txBody>
      </p:sp>
    </p:spTree>
    <p:extLst>
      <p:ext uri="{BB962C8B-B14F-4D97-AF65-F5344CB8AC3E}">
        <p14:creationId xmlns:p14="http://schemas.microsoft.com/office/powerpoint/2010/main" val="26792977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35D1A218-B949-4A49-B54F-793A8CF6A5B3}" type="slidenum">
              <a:rPr lang="en-US" altLang="en-US"/>
              <a:pPr/>
              <a:t>‹#›</a:t>
            </a:fld>
            <a:endParaRPr lang="en-US" altLang="en-US" sz="1400"/>
          </a:p>
        </p:txBody>
      </p:sp>
    </p:spTree>
    <p:extLst>
      <p:ext uri="{BB962C8B-B14F-4D97-AF65-F5344CB8AC3E}">
        <p14:creationId xmlns:p14="http://schemas.microsoft.com/office/powerpoint/2010/main" val="9449854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D894A44-2ACF-4985-A70B-87633F353725}" type="slidenum">
              <a:rPr lang="en-US" altLang="en-US"/>
              <a:pPr/>
              <a:t>‹#›</a:t>
            </a:fld>
            <a:endParaRPr lang="en-US" altLang="en-US" sz="1400"/>
          </a:p>
        </p:txBody>
      </p:sp>
    </p:spTree>
    <p:extLst>
      <p:ext uri="{BB962C8B-B14F-4D97-AF65-F5344CB8AC3E}">
        <p14:creationId xmlns:p14="http://schemas.microsoft.com/office/powerpoint/2010/main" val="4146495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61700100"/>
      </p:ext>
    </p:extLst>
  </p:cSld>
  <p:clrMapOvr>
    <a:masterClrMapping/>
  </p:clrMapOvr>
  <p:transition>
    <p:cu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05580"/>
      </p:ext>
    </p:extLst>
  </p:cSld>
  <p:clrMapOvr>
    <a:masterClrMapping/>
  </p:clrMapOvr>
  <p:transition>
    <p:cu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74116813"/>
      </p:ext>
    </p:extLst>
  </p:cSld>
  <p:clrMapOvr>
    <a:masterClrMapping/>
  </p:clrMapOvr>
  <p:transition>
    <p:cu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324627"/>
      </p:ext>
    </p:extLst>
  </p:cSld>
  <p:clrMapOvr>
    <a:masterClrMapping/>
  </p:clrMapOvr>
  <p:transition>
    <p:cu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917998"/>
      </p:ext>
    </p:extLst>
  </p:cSld>
  <p:clrMapOvr>
    <a:masterClrMapping/>
  </p:clrMapOvr>
  <p:transition>
    <p:cu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23359256"/>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609225"/>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176E318F-0F01-4E9E-A493-5026807DB9D9}" type="slidenum">
              <a:rPr lang="en-US" altLang="en-US"/>
              <a:pPr/>
              <a:t>‹#›</a:t>
            </a:fld>
            <a:endParaRPr lang="en-US" altLang="en-US"/>
          </a:p>
        </p:txBody>
      </p:sp>
    </p:spTree>
    <p:extLst>
      <p:ext uri="{BB962C8B-B14F-4D97-AF65-F5344CB8AC3E}">
        <p14:creationId xmlns:p14="http://schemas.microsoft.com/office/powerpoint/2010/main" val="2786648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D994DA2-DF76-427D-9F06-DD8510DF50B1}" type="slidenum">
              <a:rPr lang="en-US" altLang="en-US"/>
              <a:pPr/>
              <a:t>‹#›</a:t>
            </a:fld>
            <a:endParaRPr lang="en-US" altLang="en-US"/>
          </a:p>
        </p:txBody>
      </p:sp>
    </p:spTree>
    <p:extLst>
      <p:ext uri="{BB962C8B-B14F-4D97-AF65-F5344CB8AC3E}">
        <p14:creationId xmlns:p14="http://schemas.microsoft.com/office/powerpoint/2010/main" val="22350572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31479922"/>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9537831"/>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753778"/>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334502"/>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33BAE711-3883-4F0F-B442-8E5978C22977}" type="slidenum">
              <a:rPr lang="en-US" altLang="en-US"/>
              <a:pPr/>
              <a:t>‹#›</a:t>
            </a:fld>
            <a:endParaRPr lang="en-US" altLang="en-US"/>
          </a:p>
        </p:txBody>
      </p:sp>
    </p:spTree>
    <p:extLst>
      <p:ext uri="{BB962C8B-B14F-4D97-AF65-F5344CB8AC3E}">
        <p14:creationId xmlns:p14="http://schemas.microsoft.com/office/powerpoint/2010/main" val="41290154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5C28D59-6467-49E9-B7D9-6DE5DC958630}" type="slidenum">
              <a:rPr lang="en-US" altLang="en-US"/>
              <a:pPr/>
              <a:t>‹#›</a:t>
            </a:fld>
            <a:endParaRPr lang="en-US" altLang="en-US"/>
          </a:p>
        </p:txBody>
      </p:sp>
    </p:spTree>
    <p:extLst>
      <p:ext uri="{BB962C8B-B14F-4D97-AF65-F5344CB8AC3E}">
        <p14:creationId xmlns:p14="http://schemas.microsoft.com/office/powerpoint/2010/main" val="32366801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E171EC36-7B71-4CC7-A88C-876F6014A723}" type="slidenum">
              <a:rPr lang="en-US" altLang="en-US"/>
              <a:pPr/>
              <a:t>‹#›</a:t>
            </a:fld>
            <a:endParaRPr lang="en-US" altLang="en-US"/>
          </a:p>
        </p:txBody>
      </p:sp>
    </p:spTree>
    <p:extLst>
      <p:ext uri="{BB962C8B-B14F-4D97-AF65-F5344CB8AC3E}">
        <p14:creationId xmlns:p14="http://schemas.microsoft.com/office/powerpoint/2010/main" val="9356391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434F6A6-7959-4BAD-8252-38188C8D5C9B}" type="slidenum">
              <a:rPr lang="en-US" altLang="en-US"/>
              <a:pPr/>
              <a:t>‹#›</a:t>
            </a:fld>
            <a:endParaRPr lang="en-US" altLang="en-US"/>
          </a:p>
        </p:txBody>
      </p:sp>
    </p:spTree>
    <p:extLst>
      <p:ext uri="{BB962C8B-B14F-4D97-AF65-F5344CB8AC3E}">
        <p14:creationId xmlns:p14="http://schemas.microsoft.com/office/powerpoint/2010/main" val="34825460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A7935DCE-B4E6-4FBC-B484-A14644D0C53D}" type="slidenum">
              <a:rPr lang="en-US" altLang="en-US"/>
              <a:pPr/>
              <a:t>‹#›</a:t>
            </a:fld>
            <a:endParaRPr lang="en-US" altLang="en-US"/>
          </a:p>
        </p:txBody>
      </p:sp>
    </p:spTree>
    <p:extLst>
      <p:ext uri="{BB962C8B-B14F-4D97-AF65-F5344CB8AC3E}">
        <p14:creationId xmlns:p14="http://schemas.microsoft.com/office/powerpoint/2010/main" val="35444626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9D7373D0-F8C4-459D-A543-CD7E3F48E9B1}" type="slidenum">
              <a:rPr lang="en-US" altLang="en-US"/>
              <a:pPr/>
              <a:t>‹#›</a:t>
            </a:fld>
            <a:endParaRPr lang="en-US" altLang="en-US"/>
          </a:p>
        </p:txBody>
      </p:sp>
    </p:spTree>
    <p:extLst>
      <p:ext uri="{BB962C8B-B14F-4D97-AF65-F5344CB8AC3E}">
        <p14:creationId xmlns:p14="http://schemas.microsoft.com/office/powerpoint/2010/main" val="4015258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924541-597F-4DE3-8EE5-D47B2A3A0B9A}" type="slidenum">
              <a:rPr lang="en-US" altLang="en-US"/>
              <a:pPr/>
              <a:t>‹#›</a:t>
            </a:fld>
            <a:endParaRPr lang="en-US" altLang="en-US"/>
          </a:p>
        </p:txBody>
      </p:sp>
    </p:spTree>
    <p:extLst>
      <p:ext uri="{BB962C8B-B14F-4D97-AF65-F5344CB8AC3E}">
        <p14:creationId xmlns:p14="http://schemas.microsoft.com/office/powerpoint/2010/main" val="3527054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1591ADF2-1A85-41C5-8894-8BFD2F6C5366}" type="slidenum">
              <a:rPr lang="en-US" altLang="en-US"/>
              <a:pPr/>
              <a:t>‹#›</a:t>
            </a:fld>
            <a:endParaRPr lang="en-US" altLang="en-US"/>
          </a:p>
        </p:txBody>
      </p:sp>
    </p:spTree>
    <p:extLst>
      <p:ext uri="{BB962C8B-B14F-4D97-AF65-F5344CB8AC3E}">
        <p14:creationId xmlns:p14="http://schemas.microsoft.com/office/powerpoint/2010/main" val="5734890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19710534-0D26-429B-B0F1-C8D87E44A1BF}" type="slidenum">
              <a:rPr lang="en-US" altLang="en-US"/>
              <a:pPr/>
              <a:t>‹#›</a:t>
            </a:fld>
            <a:endParaRPr lang="en-US" altLang="en-US"/>
          </a:p>
        </p:txBody>
      </p:sp>
    </p:spTree>
    <p:extLst>
      <p:ext uri="{BB962C8B-B14F-4D97-AF65-F5344CB8AC3E}">
        <p14:creationId xmlns:p14="http://schemas.microsoft.com/office/powerpoint/2010/main" val="5520139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519E92E-ADD9-4646-A3E7-D3C595250273}" type="slidenum">
              <a:rPr lang="en-US" altLang="en-US"/>
              <a:pPr/>
              <a:t>‹#›</a:t>
            </a:fld>
            <a:endParaRPr lang="en-US" altLang="en-US"/>
          </a:p>
        </p:txBody>
      </p:sp>
    </p:spTree>
    <p:extLst>
      <p:ext uri="{BB962C8B-B14F-4D97-AF65-F5344CB8AC3E}">
        <p14:creationId xmlns:p14="http://schemas.microsoft.com/office/powerpoint/2010/main" val="42415003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2809B84-84E7-4EEA-A536-5BA78B5EED5D}" type="slidenum">
              <a:rPr lang="en-US" altLang="en-US"/>
              <a:pPr/>
              <a:t>‹#›</a:t>
            </a:fld>
            <a:endParaRPr lang="en-US" altLang="en-US"/>
          </a:p>
        </p:txBody>
      </p:sp>
    </p:spTree>
    <p:extLst>
      <p:ext uri="{BB962C8B-B14F-4D97-AF65-F5344CB8AC3E}">
        <p14:creationId xmlns:p14="http://schemas.microsoft.com/office/powerpoint/2010/main" val="36920028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67EA9E8-C9B7-4267-8327-56F1FBD97D60}" type="slidenum">
              <a:rPr lang="en-US" altLang="en-US"/>
              <a:pPr/>
              <a:t>‹#›</a:t>
            </a:fld>
            <a:endParaRPr lang="en-US" altLang="en-US"/>
          </a:p>
        </p:txBody>
      </p:sp>
    </p:spTree>
    <p:extLst>
      <p:ext uri="{BB962C8B-B14F-4D97-AF65-F5344CB8AC3E}">
        <p14:creationId xmlns:p14="http://schemas.microsoft.com/office/powerpoint/2010/main" val="15239402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34477600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17339223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40736011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23931236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3677954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7C3846E-086D-40B9-AC04-10E54A5AB040}" type="slidenum">
              <a:rPr lang="en-US" altLang="en-US"/>
              <a:pPr/>
              <a:t>‹#›</a:t>
            </a:fld>
            <a:endParaRPr lang="en-US" altLang="en-US"/>
          </a:p>
        </p:txBody>
      </p:sp>
    </p:spTree>
    <p:extLst>
      <p:ext uri="{BB962C8B-B14F-4D97-AF65-F5344CB8AC3E}">
        <p14:creationId xmlns:p14="http://schemas.microsoft.com/office/powerpoint/2010/main" val="14346732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38632470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12945148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903511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35990783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3089885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27793860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2288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endParaRPr lang="en-US" altLang="en-US"/>
          </a:p>
        </p:txBody>
      </p:sp>
      <p:sp>
        <p:nvSpPr>
          <p:cNvPr id="6" name="Rectangle 6"/>
          <p:cNvSpPr>
            <a:spLocks noGrp="1" noChangeArrowheads="1"/>
          </p:cNvSpPr>
          <p:nvPr>
            <p:ph type="ftr" sz="quarter" idx="11"/>
          </p:nvPr>
        </p:nvSpPr>
        <p:spPr/>
        <p:txBody>
          <a:bodyPr/>
          <a:lstStyle>
            <a:lvl1pPr>
              <a:defRPr/>
            </a:lvl1pPr>
          </a:lstStyle>
          <a:p>
            <a:endParaRPr lang="en-US" altLang="en-US"/>
          </a:p>
        </p:txBody>
      </p:sp>
      <p:sp>
        <p:nvSpPr>
          <p:cNvPr id="7" name="Rectangle 7"/>
          <p:cNvSpPr>
            <a:spLocks noGrp="1" noChangeArrowheads="1"/>
          </p:cNvSpPr>
          <p:nvPr>
            <p:ph type="sldNum" sz="quarter" idx="12"/>
          </p:nvPr>
        </p:nvSpPr>
        <p:spPr/>
        <p:txBody>
          <a:bodyPr/>
          <a:lstStyle>
            <a:lvl1pPr>
              <a:defRPr/>
            </a:lvl1pPr>
          </a:lstStyle>
          <a:p>
            <a:fld id="{528B4261-82A5-44DE-832D-2E155504D436}" type="slidenum">
              <a:rPr lang="en-US" altLang="en-US"/>
              <a:pPr/>
              <a:t>‹#›</a:t>
            </a:fld>
            <a:endParaRPr lang="en-US" altLang="en-US"/>
          </a:p>
        </p:txBody>
      </p:sp>
    </p:spTree>
    <p:extLst>
      <p:ext uri="{BB962C8B-B14F-4D97-AF65-F5344CB8AC3E}">
        <p14:creationId xmlns:p14="http://schemas.microsoft.com/office/powerpoint/2010/main" val="40942853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4D4CF88-C8EA-4BF9-BCE8-8278384B95FD}" type="slidenum">
              <a:rPr lang="en-US" altLang="en-US"/>
              <a:pPr/>
              <a:t>‹#›</a:t>
            </a:fld>
            <a:endParaRPr lang="en-US" altLang="en-US"/>
          </a:p>
        </p:txBody>
      </p:sp>
    </p:spTree>
    <p:extLst>
      <p:ext uri="{BB962C8B-B14F-4D97-AF65-F5344CB8AC3E}">
        <p14:creationId xmlns:p14="http://schemas.microsoft.com/office/powerpoint/2010/main" val="42353706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7D6064B-F132-44F3-9E19-8C6CB97C153F}" type="slidenum">
              <a:rPr lang="en-US" altLang="en-US"/>
              <a:pPr/>
              <a:t>‹#›</a:t>
            </a:fld>
            <a:endParaRPr lang="en-US" altLang="en-US"/>
          </a:p>
        </p:txBody>
      </p:sp>
    </p:spTree>
    <p:extLst>
      <p:ext uri="{BB962C8B-B14F-4D97-AF65-F5344CB8AC3E}">
        <p14:creationId xmlns:p14="http://schemas.microsoft.com/office/powerpoint/2010/main" val="40451349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D7598317-3D14-4775-8658-76A1CA6C8BCA}" type="slidenum">
              <a:rPr lang="en-US" altLang="en-US"/>
              <a:pPr/>
              <a:t>‹#›</a:t>
            </a:fld>
            <a:endParaRPr lang="en-US" altLang="en-US"/>
          </a:p>
        </p:txBody>
      </p:sp>
    </p:spTree>
    <p:extLst>
      <p:ext uri="{BB962C8B-B14F-4D97-AF65-F5344CB8AC3E}">
        <p14:creationId xmlns:p14="http://schemas.microsoft.com/office/powerpoint/2010/main" val="2981720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8D99181-43DF-4DC6-A450-512BAC275D53}" type="slidenum">
              <a:rPr lang="en-US" altLang="en-US"/>
              <a:pPr/>
              <a:t>‹#›</a:t>
            </a:fld>
            <a:endParaRPr lang="en-US" altLang="en-US"/>
          </a:p>
        </p:txBody>
      </p:sp>
    </p:spTree>
    <p:extLst>
      <p:ext uri="{BB962C8B-B14F-4D97-AF65-F5344CB8AC3E}">
        <p14:creationId xmlns:p14="http://schemas.microsoft.com/office/powerpoint/2010/main" val="25956392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endParaRPr lang="en-US" altLang="en-US"/>
          </a:p>
        </p:txBody>
      </p:sp>
      <p:sp>
        <p:nvSpPr>
          <p:cNvPr id="8" name="Rectangle 6"/>
          <p:cNvSpPr>
            <a:spLocks noGrp="1" noChangeArrowheads="1"/>
          </p:cNvSpPr>
          <p:nvPr>
            <p:ph type="ftr" sz="quarter" idx="11"/>
          </p:nvPr>
        </p:nvSpPr>
        <p:spPr>
          <a:ln/>
        </p:spPr>
        <p:txBody>
          <a:bodyPr/>
          <a:lstStyle>
            <a:lvl1pPr>
              <a:defRPr/>
            </a:lvl1pPr>
          </a:lstStyle>
          <a:p>
            <a:endParaRPr lang="en-US" altLang="en-US"/>
          </a:p>
        </p:txBody>
      </p:sp>
      <p:sp>
        <p:nvSpPr>
          <p:cNvPr id="9" name="Rectangle 7"/>
          <p:cNvSpPr>
            <a:spLocks noGrp="1" noChangeArrowheads="1"/>
          </p:cNvSpPr>
          <p:nvPr>
            <p:ph type="sldNum" sz="quarter" idx="12"/>
          </p:nvPr>
        </p:nvSpPr>
        <p:spPr>
          <a:ln/>
        </p:spPr>
        <p:txBody>
          <a:bodyPr/>
          <a:lstStyle>
            <a:lvl1pPr>
              <a:defRPr/>
            </a:lvl1pPr>
          </a:lstStyle>
          <a:p>
            <a:fld id="{91AC92A5-4034-43FE-9ED4-AF2D01EFD062}" type="slidenum">
              <a:rPr lang="en-US" altLang="en-US"/>
              <a:pPr/>
              <a:t>‹#›</a:t>
            </a:fld>
            <a:endParaRPr lang="en-US" altLang="en-US"/>
          </a:p>
        </p:txBody>
      </p:sp>
    </p:spTree>
    <p:extLst>
      <p:ext uri="{BB962C8B-B14F-4D97-AF65-F5344CB8AC3E}">
        <p14:creationId xmlns:p14="http://schemas.microsoft.com/office/powerpoint/2010/main" val="3842805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endParaRPr lang="en-US" altLang="en-US"/>
          </a:p>
        </p:txBody>
      </p:sp>
      <p:sp>
        <p:nvSpPr>
          <p:cNvPr id="4" name="Rectangle 6"/>
          <p:cNvSpPr>
            <a:spLocks noGrp="1" noChangeArrowheads="1"/>
          </p:cNvSpPr>
          <p:nvPr>
            <p:ph type="ftr" sz="quarter" idx="11"/>
          </p:nvPr>
        </p:nvSpPr>
        <p:spPr>
          <a:ln/>
        </p:spPr>
        <p:txBody>
          <a:bodyPr/>
          <a:lstStyle>
            <a:lvl1pPr>
              <a:defRPr/>
            </a:lvl1pPr>
          </a:lstStyle>
          <a:p>
            <a:endParaRPr lang="en-US" altLang="en-US"/>
          </a:p>
        </p:txBody>
      </p:sp>
      <p:sp>
        <p:nvSpPr>
          <p:cNvPr id="5" name="Rectangle 7"/>
          <p:cNvSpPr>
            <a:spLocks noGrp="1" noChangeArrowheads="1"/>
          </p:cNvSpPr>
          <p:nvPr>
            <p:ph type="sldNum" sz="quarter" idx="12"/>
          </p:nvPr>
        </p:nvSpPr>
        <p:spPr>
          <a:ln/>
        </p:spPr>
        <p:txBody>
          <a:bodyPr/>
          <a:lstStyle>
            <a:lvl1pPr>
              <a:defRPr/>
            </a:lvl1pPr>
          </a:lstStyle>
          <a:p>
            <a:fld id="{F0BDD208-30E9-47FB-8E44-8D0104CFE637}" type="slidenum">
              <a:rPr lang="en-US" altLang="en-US"/>
              <a:pPr/>
              <a:t>‹#›</a:t>
            </a:fld>
            <a:endParaRPr lang="en-US" altLang="en-US"/>
          </a:p>
        </p:txBody>
      </p:sp>
    </p:spTree>
    <p:extLst>
      <p:ext uri="{BB962C8B-B14F-4D97-AF65-F5344CB8AC3E}">
        <p14:creationId xmlns:p14="http://schemas.microsoft.com/office/powerpoint/2010/main" val="32216048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ltLang="en-US"/>
          </a:p>
        </p:txBody>
      </p:sp>
      <p:sp>
        <p:nvSpPr>
          <p:cNvPr id="3" name="Rectangle 6"/>
          <p:cNvSpPr>
            <a:spLocks noGrp="1" noChangeArrowheads="1"/>
          </p:cNvSpPr>
          <p:nvPr>
            <p:ph type="ftr" sz="quarter" idx="11"/>
          </p:nvPr>
        </p:nvSpPr>
        <p:spPr>
          <a:ln/>
        </p:spPr>
        <p:txBody>
          <a:bodyPr/>
          <a:lstStyle>
            <a:lvl1pPr>
              <a:defRPr/>
            </a:lvl1pPr>
          </a:lstStyle>
          <a:p>
            <a:endParaRPr lang="en-US" altLang="en-US"/>
          </a:p>
        </p:txBody>
      </p:sp>
      <p:sp>
        <p:nvSpPr>
          <p:cNvPr id="4" name="Rectangle 7"/>
          <p:cNvSpPr>
            <a:spLocks noGrp="1" noChangeArrowheads="1"/>
          </p:cNvSpPr>
          <p:nvPr>
            <p:ph type="sldNum" sz="quarter" idx="12"/>
          </p:nvPr>
        </p:nvSpPr>
        <p:spPr>
          <a:ln/>
        </p:spPr>
        <p:txBody>
          <a:bodyPr/>
          <a:lstStyle>
            <a:lvl1pPr>
              <a:defRPr/>
            </a:lvl1pPr>
          </a:lstStyle>
          <a:p>
            <a:fld id="{E4595385-399C-49B5-85A3-B8DF2C2E0294}" type="slidenum">
              <a:rPr lang="en-US" altLang="en-US"/>
              <a:pPr/>
              <a:t>‹#›</a:t>
            </a:fld>
            <a:endParaRPr lang="en-US" altLang="en-US"/>
          </a:p>
        </p:txBody>
      </p:sp>
    </p:spTree>
    <p:extLst>
      <p:ext uri="{BB962C8B-B14F-4D97-AF65-F5344CB8AC3E}">
        <p14:creationId xmlns:p14="http://schemas.microsoft.com/office/powerpoint/2010/main" val="40238795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65C4C38F-E34F-4655-9A26-332CEA8ED3E3}" type="slidenum">
              <a:rPr lang="en-US" altLang="en-US"/>
              <a:pPr/>
              <a:t>‹#›</a:t>
            </a:fld>
            <a:endParaRPr lang="en-US" altLang="en-US"/>
          </a:p>
        </p:txBody>
      </p:sp>
    </p:spTree>
    <p:extLst>
      <p:ext uri="{BB962C8B-B14F-4D97-AF65-F5344CB8AC3E}">
        <p14:creationId xmlns:p14="http://schemas.microsoft.com/office/powerpoint/2010/main" val="33770005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76746351-EC8F-49E0-9B6D-9E73250A5890}" type="slidenum">
              <a:rPr lang="en-US" altLang="en-US"/>
              <a:pPr/>
              <a:t>‹#›</a:t>
            </a:fld>
            <a:endParaRPr lang="en-US" altLang="en-US"/>
          </a:p>
        </p:txBody>
      </p:sp>
    </p:spTree>
    <p:extLst>
      <p:ext uri="{BB962C8B-B14F-4D97-AF65-F5344CB8AC3E}">
        <p14:creationId xmlns:p14="http://schemas.microsoft.com/office/powerpoint/2010/main" val="3006113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FF461E03-AB08-4EB3-878E-22C32A76C052}" type="slidenum">
              <a:rPr lang="en-US" altLang="en-US"/>
              <a:pPr/>
              <a:t>‹#›</a:t>
            </a:fld>
            <a:endParaRPr lang="en-US" altLang="en-US"/>
          </a:p>
        </p:txBody>
      </p:sp>
    </p:spTree>
    <p:extLst>
      <p:ext uri="{BB962C8B-B14F-4D97-AF65-F5344CB8AC3E}">
        <p14:creationId xmlns:p14="http://schemas.microsoft.com/office/powerpoint/2010/main" val="33248059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E39B200-0F6F-4EA8-B812-09922D65C000}" type="slidenum">
              <a:rPr lang="en-US" altLang="en-US"/>
              <a:pPr/>
              <a:t>‹#›</a:t>
            </a:fld>
            <a:endParaRPr lang="en-US" altLang="en-US"/>
          </a:p>
        </p:txBody>
      </p:sp>
    </p:spTree>
    <p:extLst>
      <p:ext uri="{BB962C8B-B14F-4D97-AF65-F5344CB8AC3E}">
        <p14:creationId xmlns:p14="http://schemas.microsoft.com/office/powerpoint/2010/main" val="4659509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endParaRPr lang="en-US" altLang="en-US"/>
          </a:p>
        </p:txBody>
      </p:sp>
      <p:sp>
        <p:nvSpPr>
          <p:cNvPr id="7" name="Rectangle 6"/>
          <p:cNvSpPr>
            <a:spLocks noGrp="1" noChangeArrowheads="1"/>
          </p:cNvSpPr>
          <p:nvPr>
            <p:ph type="ftr" sz="quarter" idx="11"/>
          </p:nvPr>
        </p:nvSpPr>
        <p:spPr>
          <a:ln/>
        </p:spPr>
        <p:txBody>
          <a:bodyPr/>
          <a:lstStyle>
            <a:lvl1pPr>
              <a:defRPr/>
            </a:lvl1pPr>
          </a:lstStyle>
          <a:p>
            <a:endParaRPr lang="en-US" altLang="en-US"/>
          </a:p>
        </p:txBody>
      </p:sp>
      <p:sp>
        <p:nvSpPr>
          <p:cNvPr id="8" name="Rectangle 7"/>
          <p:cNvSpPr>
            <a:spLocks noGrp="1" noChangeArrowheads="1"/>
          </p:cNvSpPr>
          <p:nvPr>
            <p:ph type="sldNum" sz="quarter" idx="12"/>
          </p:nvPr>
        </p:nvSpPr>
        <p:spPr>
          <a:ln/>
        </p:spPr>
        <p:txBody>
          <a:bodyPr/>
          <a:lstStyle>
            <a:lvl1pPr>
              <a:defRPr/>
            </a:lvl1pPr>
          </a:lstStyle>
          <a:p>
            <a:fld id="{2F2AFA94-C6D7-49E8-871B-6C95697B1976}" type="slidenum">
              <a:rPr lang="en-US" altLang="en-US"/>
              <a:pPr/>
              <a:t>‹#›</a:t>
            </a:fld>
            <a:endParaRPr lang="en-US" altLang="en-US"/>
          </a:p>
        </p:txBody>
      </p:sp>
    </p:spTree>
    <p:extLst>
      <p:ext uri="{BB962C8B-B14F-4D97-AF65-F5344CB8AC3E}">
        <p14:creationId xmlns:p14="http://schemas.microsoft.com/office/powerpoint/2010/main" val="16811087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atin typeface="Arial" pitchFamily="34" charset="0"/>
              </a:defRPr>
            </a:lvl1pPr>
          </a:lstStyle>
          <a:p>
            <a:fld id="{F2851BA6-A35E-4A30-B0A4-C5D8F506A89D}" type="slidenum">
              <a:rPr lang="en-US" altLang="en-US" smtClean="0"/>
              <a:pPr/>
              <a:t>‹#›</a:t>
            </a:fld>
            <a:endParaRPr lang="en-US" altLang="en-US"/>
          </a:p>
        </p:txBody>
      </p:sp>
    </p:spTree>
    <p:extLst>
      <p:ext uri="{BB962C8B-B14F-4D97-AF65-F5344CB8AC3E}">
        <p14:creationId xmlns:p14="http://schemas.microsoft.com/office/powerpoint/2010/main" val="21117654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176E318F-0F01-4E9E-A493-5026807DB9D9}" type="slidenum">
              <a:rPr lang="en-US" altLang="en-US" smtClean="0"/>
              <a:pPr/>
              <a:t>‹#›</a:t>
            </a:fld>
            <a:endParaRPr lang="en-US" altLang="en-US"/>
          </a:p>
        </p:txBody>
      </p:sp>
    </p:spTree>
    <p:extLst>
      <p:ext uri="{BB962C8B-B14F-4D97-AF65-F5344CB8AC3E}">
        <p14:creationId xmlns:p14="http://schemas.microsoft.com/office/powerpoint/2010/main" val="2236792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A84C5EC-7320-4F5B-8362-E0D8C92D40BC}" type="slidenum">
              <a:rPr lang="en-US" altLang="en-US"/>
              <a:pPr/>
              <a:t>‹#›</a:t>
            </a:fld>
            <a:endParaRPr lang="en-US" altLang="en-US"/>
          </a:p>
        </p:txBody>
      </p:sp>
    </p:spTree>
    <p:extLst>
      <p:ext uri="{BB962C8B-B14F-4D97-AF65-F5344CB8AC3E}">
        <p14:creationId xmlns:p14="http://schemas.microsoft.com/office/powerpoint/2010/main" val="31162043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E43F6A5A-F830-4594-9074-29E8E3B00C97}" type="slidenum">
              <a:rPr lang="en-US" altLang="en-US" smtClean="0"/>
              <a:pPr/>
              <a:t>‹#›</a:t>
            </a:fld>
            <a:endParaRPr lang="en-US" altLang="en-US"/>
          </a:p>
        </p:txBody>
      </p:sp>
    </p:spTree>
    <p:extLst>
      <p:ext uri="{BB962C8B-B14F-4D97-AF65-F5344CB8AC3E}">
        <p14:creationId xmlns:p14="http://schemas.microsoft.com/office/powerpoint/2010/main" val="16750871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FF4213F8-1DDA-411C-9FD9-20FDD5E19D20}" type="slidenum">
              <a:rPr lang="en-US" altLang="en-US" smtClean="0"/>
              <a:pPr/>
              <a:t>‹#›</a:t>
            </a:fld>
            <a:endParaRPr lang="en-US" altLang="en-US"/>
          </a:p>
        </p:txBody>
      </p:sp>
    </p:spTree>
    <p:extLst>
      <p:ext uri="{BB962C8B-B14F-4D97-AF65-F5344CB8AC3E}">
        <p14:creationId xmlns:p14="http://schemas.microsoft.com/office/powerpoint/2010/main" val="10782623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endParaRPr lang="en-US" altLang="en-US"/>
          </a:p>
        </p:txBody>
      </p:sp>
      <p:sp>
        <p:nvSpPr>
          <p:cNvPr id="8" name="Rectangle 40"/>
          <p:cNvSpPr>
            <a:spLocks noGrp="1" noChangeArrowheads="1"/>
          </p:cNvSpPr>
          <p:nvPr>
            <p:ph type="ftr" sz="quarter" idx="11"/>
          </p:nvPr>
        </p:nvSpPr>
        <p:spPr/>
        <p:txBody>
          <a:bodyPr/>
          <a:lstStyle>
            <a:lvl1pPr>
              <a:defRPr/>
            </a:lvl1pPr>
          </a:lstStyle>
          <a:p>
            <a:endParaRPr lang="en-US" altLang="en-US"/>
          </a:p>
        </p:txBody>
      </p:sp>
      <p:sp>
        <p:nvSpPr>
          <p:cNvPr id="9" name="Rectangle 41"/>
          <p:cNvSpPr>
            <a:spLocks noGrp="1" noChangeArrowheads="1"/>
          </p:cNvSpPr>
          <p:nvPr>
            <p:ph type="sldNum" sz="quarter" idx="12"/>
          </p:nvPr>
        </p:nvSpPr>
        <p:spPr/>
        <p:txBody>
          <a:bodyPr/>
          <a:lstStyle>
            <a:lvl1pPr>
              <a:defRPr>
                <a:latin typeface="Arial" pitchFamily="34" charset="0"/>
              </a:defRPr>
            </a:lvl1pPr>
          </a:lstStyle>
          <a:p>
            <a:fld id="{EF42CE31-1529-48F5-A81C-9029F815116F}" type="slidenum">
              <a:rPr lang="en-US" altLang="en-US" smtClean="0"/>
              <a:pPr/>
              <a:t>‹#›</a:t>
            </a:fld>
            <a:endParaRPr lang="en-US" altLang="en-US"/>
          </a:p>
        </p:txBody>
      </p:sp>
    </p:spTree>
    <p:extLst>
      <p:ext uri="{BB962C8B-B14F-4D97-AF65-F5344CB8AC3E}">
        <p14:creationId xmlns:p14="http://schemas.microsoft.com/office/powerpoint/2010/main" val="37731629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endParaRPr lang="en-US" altLang="en-US"/>
          </a:p>
        </p:txBody>
      </p:sp>
      <p:sp>
        <p:nvSpPr>
          <p:cNvPr id="4" name="Rectangle 40"/>
          <p:cNvSpPr>
            <a:spLocks noGrp="1" noChangeArrowheads="1"/>
          </p:cNvSpPr>
          <p:nvPr>
            <p:ph type="ftr" sz="quarter" idx="11"/>
          </p:nvPr>
        </p:nvSpPr>
        <p:spPr/>
        <p:txBody>
          <a:bodyPr/>
          <a:lstStyle>
            <a:lvl1pPr>
              <a:defRPr/>
            </a:lvl1pPr>
          </a:lstStyle>
          <a:p>
            <a:endParaRPr lang="en-US" altLang="en-US"/>
          </a:p>
        </p:txBody>
      </p:sp>
      <p:sp>
        <p:nvSpPr>
          <p:cNvPr id="5" name="Rectangle 41"/>
          <p:cNvSpPr>
            <a:spLocks noGrp="1" noChangeArrowheads="1"/>
          </p:cNvSpPr>
          <p:nvPr>
            <p:ph type="sldNum" sz="quarter" idx="12"/>
          </p:nvPr>
        </p:nvSpPr>
        <p:spPr/>
        <p:txBody>
          <a:bodyPr/>
          <a:lstStyle>
            <a:lvl1pPr>
              <a:defRPr>
                <a:latin typeface="Arial" pitchFamily="34" charset="0"/>
              </a:defRPr>
            </a:lvl1pPr>
          </a:lstStyle>
          <a:p>
            <a:fld id="{566FE66D-C990-4ED9-8675-A063BCCD32A9}" type="slidenum">
              <a:rPr lang="en-US" altLang="en-US" smtClean="0"/>
              <a:pPr/>
              <a:t>‹#›</a:t>
            </a:fld>
            <a:endParaRPr lang="en-US" altLang="en-US"/>
          </a:p>
        </p:txBody>
      </p:sp>
    </p:spTree>
    <p:extLst>
      <p:ext uri="{BB962C8B-B14F-4D97-AF65-F5344CB8AC3E}">
        <p14:creationId xmlns:p14="http://schemas.microsoft.com/office/powerpoint/2010/main" val="33904910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endParaRPr lang="en-US" altLang="en-US"/>
          </a:p>
        </p:txBody>
      </p:sp>
      <p:sp>
        <p:nvSpPr>
          <p:cNvPr id="3" name="Rectangle 40"/>
          <p:cNvSpPr>
            <a:spLocks noGrp="1" noChangeArrowheads="1"/>
          </p:cNvSpPr>
          <p:nvPr>
            <p:ph type="ftr" sz="quarter" idx="11"/>
          </p:nvPr>
        </p:nvSpPr>
        <p:spPr/>
        <p:txBody>
          <a:bodyPr/>
          <a:lstStyle>
            <a:lvl1pPr>
              <a:defRPr/>
            </a:lvl1pPr>
          </a:lstStyle>
          <a:p>
            <a:endParaRPr lang="en-US" altLang="en-US"/>
          </a:p>
        </p:txBody>
      </p:sp>
      <p:sp>
        <p:nvSpPr>
          <p:cNvPr id="4" name="Rectangle 41"/>
          <p:cNvSpPr>
            <a:spLocks noGrp="1" noChangeArrowheads="1"/>
          </p:cNvSpPr>
          <p:nvPr>
            <p:ph type="sldNum" sz="quarter" idx="12"/>
          </p:nvPr>
        </p:nvSpPr>
        <p:spPr/>
        <p:txBody>
          <a:bodyPr/>
          <a:lstStyle>
            <a:lvl1pPr>
              <a:defRPr>
                <a:latin typeface="Arial" pitchFamily="34" charset="0"/>
              </a:defRPr>
            </a:lvl1pPr>
          </a:lstStyle>
          <a:p>
            <a:fld id="{1C13B2C7-39A2-4795-8088-1639C9D31AC3}" type="slidenum">
              <a:rPr lang="en-US" altLang="en-US" smtClean="0"/>
              <a:pPr/>
              <a:t>‹#›</a:t>
            </a:fld>
            <a:endParaRPr lang="en-US" altLang="en-US"/>
          </a:p>
        </p:txBody>
      </p:sp>
    </p:spTree>
    <p:extLst>
      <p:ext uri="{BB962C8B-B14F-4D97-AF65-F5344CB8AC3E}">
        <p14:creationId xmlns:p14="http://schemas.microsoft.com/office/powerpoint/2010/main" val="41333282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C049EEE9-7AF2-4C50-B445-4045B90318AD}" type="slidenum">
              <a:rPr lang="en-US" altLang="en-US" smtClean="0"/>
              <a:pPr/>
              <a:t>‹#›</a:t>
            </a:fld>
            <a:endParaRPr lang="en-US" altLang="en-US"/>
          </a:p>
        </p:txBody>
      </p:sp>
    </p:spTree>
    <p:extLst>
      <p:ext uri="{BB962C8B-B14F-4D97-AF65-F5344CB8AC3E}">
        <p14:creationId xmlns:p14="http://schemas.microsoft.com/office/powerpoint/2010/main" val="35474916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E03EE42D-A283-4E88-9D43-788479089525}" type="slidenum">
              <a:rPr lang="en-US" altLang="en-US" smtClean="0"/>
              <a:pPr/>
              <a:t>‹#›</a:t>
            </a:fld>
            <a:endParaRPr lang="en-US" altLang="en-US"/>
          </a:p>
        </p:txBody>
      </p:sp>
    </p:spTree>
    <p:extLst>
      <p:ext uri="{BB962C8B-B14F-4D97-AF65-F5344CB8AC3E}">
        <p14:creationId xmlns:p14="http://schemas.microsoft.com/office/powerpoint/2010/main" val="2803156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DA70A293-28A4-46CC-917E-10B7D594114F}" type="slidenum">
              <a:rPr lang="en-US" altLang="en-US" smtClean="0"/>
              <a:pPr/>
              <a:t>‹#›</a:t>
            </a:fld>
            <a:endParaRPr lang="en-US" altLang="en-US"/>
          </a:p>
        </p:txBody>
      </p:sp>
    </p:spTree>
    <p:extLst>
      <p:ext uri="{BB962C8B-B14F-4D97-AF65-F5344CB8AC3E}">
        <p14:creationId xmlns:p14="http://schemas.microsoft.com/office/powerpoint/2010/main" val="861793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6D50BE54-C5DB-411B-85A1-595466DF2FBD}" type="slidenum">
              <a:rPr lang="en-US" altLang="en-US" smtClean="0"/>
              <a:pPr/>
              <a:t>‹#›</a:t>
            </a:fld>
            <a:endParaRPr lang="en-US" altLang="en-US"/>
          </a:p>
        </p:txBody>
      </p:sp>
    </p:spTree>
    <p:extLst>
      <p:ext uri="{BB962C8B-B14F-4D97-AF65-F5344CB8AC3E}">
        <p14:creationId xmlns:p14="http://schemas.microsoft.com/office/powerpoint/2010/main" val="8428835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endParaRPr lang="en-US" altLang="en-US"/>
          </a:p>
        </p:txBody>
      </p:sp>
      <p:sp>
        <p:nvSpPr>
          <p:cNvPr id="7" name="Rectangle 40"/>
          <p:cNvSpPr>
            <a:spLocks noGrp="1" noChangeArrowheads="1"/>
          </p:cNvSpPr>
          <p:nvPr>
            <p:ph type="ftr" sz="quarter" idx="11"/>
          </p:nvPr>
        </p:nvSpPr>
        <p:spPr/>
        <p:txBody>
          <a:bodyPr/>
          <a:lstStyle>
            <a:lvl1pPr>
              <a:defRPr/>
            </a:lvl1pPr>
          </a:lstStyle>
          <a:p>
            <a:endParaRPr lang="en-US" altLang="en-US"/>
          </a:p>
        </p:txBody>
      </p:sp>
      <p:sp>
        <p:nvSpPr>
          <p:cNvPr id="8" name="Rectangle 41"/>
          <p:cNvSpPr>
            <a:spLocks noGrp="1" noChangeArrowheads="1"/>
          </p:cNvSpPr>
          <p:nvPr>
            <p:ph type="sldNum" sz="quarter" idx="12"/>
          </p:nvPr>
        </p:nvSpPr>
        <p:spPr/>
        <p:txBody>
          <a:bodyPr/>
          <a:lstStyle>
            <a:lvl1pPr>
              <a:defRPr>
                <a:latin typeface="Arial" pitchFamily="34" charset="0"/>
              </a:defRPr>
            </a:lvl1pPr>
          </a:lstStyle>
          <a:p>
            <a:fld id="{F674B275-CB07-4B31-AF8B-F51BC92CA042}" type="slidenum">
              <a:rPr lang="en-US" altLang="en-US" smtClean="0"/>
              <a:pPr/>
              <a:t>‹#›</a:t>
            </a:fld>
            <a:endParaRPr lang="en-US" altLang="en-US"/>
          </a:p>
        </p:txBody>
      </p:sp>
    </p:spTree>
    <p:extLst>
      <p:ext uri="{BB962C8B-B14F-4D97-AF65-F5344CB8AC3E}">
        <p14:creationId xmlns:p14="http://schemas.microsoft.com/office/powerpoint/2010/main" val="483415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75E5A8B-16AA-4E1A-8283-01194A699A00}" type="slidenum">
              <a:rPr lang="en-US" altLang="en-US"/>
              <a:pPr/>
              <a:t>‹#›</a:t>
            </a:fld>
            <a:endParaRPr lang="en-US" altLang="en-US"/>
          </a:p>
        </p:txBody>
      </p:sp>
    </p:spTree>
    <p:extLst>
      <p:ext uri="{BB962C8B-B14F-4D97-AF65-F5344CB8AC3E}">
        <p14:creationId xmlns:p14="http://schemas.microsoft.com/office/powerpoint/2010/main" val="22415144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6668D663-3C6D-4D5F-8EF2-7A735E2D6709}" type="slidenum">
              <a:rPr lang="en-US" altLang="en-US" smtClean="0"/>
              <a:pPr/>
              <a:t>‹#›</a:t>
            </a:fld>
            <a:endParaRPr lang="en-US" altLang="en-US"/>
          </a:p>
        </p:txBody>
      </p:sp>
    </p:spTree>
    <p:extLst>
      <p:ext uri="{BB962C8B-B14F-4D97-AF65-F5344CB8AC3E}">
        <p14:creationId xmlns:p14="http://schemas.microsoft.com/office/powerpoint/2010/main" val="4860513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2827100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42592827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4775127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2419805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32166079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39666943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33590345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39190319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26893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grpSp>
      <p:sp>
        <p:nvSpPr>
          <p:cNvPr id="5942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594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 name="Rectangle 30"/>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en-US"/>
          </a:p>
        </p:txBody>
      </p:sp>
      <p:sp>
        <p:nvSpPr>
          <p:cNvPr id="31" name="Rectangle 31"/>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endParaRPr lang="en-US" altLang="en-US"/>
          </a:p>
        </p:txBody>
      </p:sp>
      <p:sp>
        <p:nvSpPr>
          <p:cNvPr id="32" name="Rectangle 32"/>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solidFill>
                  <a:srgbClr val="FFFFFF"/>
                </a:solidFill>
              </a:defRPr>
            </a:lvl1pPr>
          </a:lstStyle>
          <a:p>
            <a:fld id="{B9705E8F-0824-4952-AE11-D4FCEE531624}" type="slidenum">
              <a:rPr lang="en-US" altLang="en-US"/>
              <a:pPr/>
              <a:t>‹#›</a:t>
            </a:fld>
            <a:endParaRPr lang="en-US" altLang="en-US"/>
          </a:p>
        </p:txBody>
      </p:sp>
    </p:spTree>
    <p:extLst>
      <p:ext uri="{BB962C8B-B14F-4D97-AF65-F5344CB8AC3E}">
        <p14:creationId xmlns:p14="http://schemas.microsoft.com/office/powerpoint/2010/main" val="81542794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7037106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4511330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7923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7923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endParaRPr lang="en-US" altLang="en-US"/>
          </a:p>
        </p:txBody>
      </p:sp>
      <p:sp>
        <p:nvSpPr>
          <p:cNvPr id="37" name="Rectangle 37"/>
          <p:cNvSpPr>
            <a:spLocks noGrp="1" noChangeArrowheads="1"/>
          </p:cNvSpPr>
          <p:nvPr>
            <p:ph type="ftr" sz="quarter" idx="11"/>
          </p:nvPr>
        </p:nvSpPr>
        <p:spPr/>
        <p:txBody>
          <a:bodyPr/>
          <a:lstStyle>
            <a:lvl1pPr>
              <a:defRPr/>
            </a:lvl1pPr>
          </a:lstStyle>
          <a:p>
            <a:endParaRPr lang="en-US" altLang="en-US"/>
          </a:p>
        </p:txBody>
      </p:sp>
      <p:sp>
        <p:nvSpPr>
          <p:cNvPr id="38" name="Rectangle 38"/>
          <p:cNvSpPr>
            <a:spLocks noGrp="1" noChangeArrowheads="1"/>
          </p:cNvSpPr>
          <p:nvPr>
            <p:ph type="sldNum" sz="quarter" idx="12"/>
          </p:nvPr>
        </p:nvSpPr>
        <p:spPr/>
        <p:txBody>
          <a:bodyPr/>
          <a:lstStyle>
            <a:lvl1pPr>
              <a:defRPr/>
            </a:lvl1pPr>
          </a:lstStyle>
          <a:p>
            <a:fld id="{E7874F15-803E-42D1-8746-F592C1506A7C}" type="slidenum">
              <a:rPr lang="en-US" altLang="en-US"/>
              <a:pPr/>
              <a:t>‹#›</a:t>
            </a:fld>
            <a:endParaRPr lang="en-US" altLang="en-US"/>
          </a:p>
        </p:txBody>
      </p:sp>
    </p:spTree>
    <p:extLst>
      <p:ext uri="{BB962C8B-B14F-4D97-AF65-F5344CB8AC3E}">
        <p14:creationId xmlns:p14="http://schemas.microsoft.com/office/powerpoint/2010/main" val="34243021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99DEB49B-40E9-4C4E-A626-F577668A573A}" type="slidenum">
              <a:rPr lang="en-US" altLang="en-US"/>
              <a:pPr/>
              <a:t>‹#›</a:t>
            </a:fld>
            <a:endParaRPr lang="en-US" altLang="en-US"/>
          </a:p>
        </p:txBody>
      </p:sp>
    </p:spTree>
    <p:extLst>
      <p:ext uri="{BB962C8B-B14F-4D97-AF65-F5344CB8AC3E}">
        <p14:creationId xmlns:p14="http://schemas.microsoft.com/office/powerpoint/2010/main" val="20141524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2FE86995-9C59-4AEF-A8D7-8085BBE0B65D}" type="slidenum">
              <a:rPr lang="en-US" altLang="en-US"/>
              <a:pPr/>
              <a:t>‹#›</a:t>
            </a:fld>
            <a:endParaRPr lang="en-US" altLang="en-US"/>
          </a:p>
        </p:txBody>
      </p:sp>
    </p:spTree>
    <p:extLst>
      <p:ext uri="{BB962C8B-B14F-4D97-AF65-F5344CB8AC3E}">
        <p14:creationId xmlns:p14="http://schemas.microsoft.com/office/powerpoint/2010/main" val="37926051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3C8B6396-C7B9-44E5-94A8-660146FAAE82}" type="slidenum">
              <a:rPr lang="en-US" altLang="en-US"/>
              <a:pPr/>
              <a:t>‹#›</a:t>
            </a:fld>
            <a:endParaRPr lang="en-US" altLang="en-US"/>
          </a:p>
        </p:txBody>
      </p:sp>
    </p:spTree>
    <p:extLst>
      <p:ext uri="{BB962C8B-B14F-4D97-AF65-F5344CB8AC3E}">
        <p14:creationId xmlns:p14="http://schemas.microsoft.com/office/powerpoint/2010/main" val="325188443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DE3647B7-414F-41A5-83AD-99B6FB459D7D}" type="slidenum">
              <a:rPr lang="en-US" altLang="en-US"/>
              <a:pPr/>
              <a:t>‹#›</a:t>
            </a:fld>
            <a:endParaRPr lang="en-US" altLang="en-US"/>
          </a:p>
        </p:txBody>
      </p:sp>
    </p:spTree>
    <p:extLst>
      <p:ext uri="{BB962C8B-B14F-4D97-AF65-F5344CB8AC3E}">
        <p14:creationId xmlns:p14="http://schemas.microsoft.com/office/powerpoint/2010/main" val="8214200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8F0076DF-FD80-4CD3-8F48-4A1D8342F903}" type="slidenum">
              <a:rPr lang="en-US" altLang="en-US"/>
              <a:pPr/>
              <a:t>‹#›</a:t>
            </a:fld>
            <a:endParaRPr lang="en-US" altLang="en-US"/>
          </a:p>
        </p:txBody>
      </p:sp>
    </p:spTree>
    <p:extLst>
      <p:ext uri="{BB962C8B-B14F-4D97-AF65-F5344CB8AC3E}">
        <p14:creationId xmlns:p14="http://schemas.microsoft.com/office/powerpoint/2010/main" val="4125451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72147192-8F7E-4AFD-BE70-D205522A86F6}" type="slidenum">
              <a:rPr lang="en-US" altLang="en-US"/>
              <a:pPr/>
              <a:t>‹#›</a:t>
            </a:fld>
            <a:endParaRPr lang="en-US" altLang="en-US"/>
          </a:p>
        </p:txBody>
      </p:sp>
    </p:spTree>
    <p:extLst>
      <p:ext uri="{BB962C8B-B14F-4D97-AF65-F5344CB8AC3E}">
        <p14:creationId xmlns:p14="http://schemas.microsoft.com/office/powerpoint/2010/main" val="32619879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8B4C45C-5E1C-49EB-A789-AB3ACA0050A4}" type="slidenum">
              <a:rPr lang="en-US" altLang="en-US"/>
              <a:pPr/>
              <a:t>‹#›</a:t>
            </a:fld>
            <a:endParaRPr lang="en-US" altLang="en-US"/>
          </a:p>
        </p:txBody>
      </p:sp>
    </p:spTree>
    <p:extLst>
      <p:ext uri="{BB962C8B-B14F-4D97-AF65-F5344CB8AC3E}">
        <p14:creationId xmlns:p14="http://schemas.microsoft.com/office/powerpoint/2010/main" val="1744715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3CC3D58B-CFE4-45AB-A3CD-A9837DD4BA8B}" type="slidenum">
              <a:rPr lang="en-US" altLang="en-US"/>
              <a:pPr/>
              <a:t>‹#›</a:t>
            </a:fld>
            <a:endParaRPr lang="en-US" altLang="en-US"/>
          </a:p>
        </p:txBody>
      </p:sp>
    </p:spTree>
    <p:extLst>
      <p:ext uri="{BB962C8B-B14F-4D97-AF65-F5344CB8AC3E}">
        <p14:creationId xmlns:p14="http://schemas.microsoft.com/office/powerpoint/2010/main" val="6444053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FA2CF34C-C8D8-46AA-A84E-C2DD49B9303A}" type="slidenum">
              <a:rPr lang="en-US" altLang="en-US"/>
              <a:pPr/>
              <a:t>‹#›</a:t>
            </a:fld>
            <a:endParaRPr lang="en-US" altLang="en-US"/>
          </a:p>
        </p:txBody>
      </p:sp>
    </p:spTree>
    <p:extLst>
      <p:ext uri="{BB962C8B-B14F-4D97-AF65-F5344CB8AC3E}">
        <p14:creationId xmlns:p14="http://schemas.microsoft.com/office/powerpoint/2010/main" val="3074456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4E6841A-8FE4-481C-B45E-5299037D28A2}" type="slidenum">
              <a:rPr lang="en-US" altLang="en-US"/>
              <a:pPr/>
              <a:t>‹#›</a:t>
            </a:fld>
            <a:endParaRPr lang="en-US" altLang="en-US"/>
          </a:p>
        </p:txBody>
      </p:sp>
    </p:spTree>
    <p:extLst>
      <p:ext uri="{BB962C8B-B14F-4D97-AF65-F5344CB8AC3E}">
        <p14:creationId xmlns:p14="http://schemas.microsoft.com/office/powerpoint/2010/main" val="11453960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7948FB6-6B8B-4171-84BA-920BCB487BB5}" type="slidenum">
              <a:rPr lang="en-US" altLang="en-US"/>
              <a:pPr/>
              <a:t>‹#›</a:t>
            </a:fld>
            <a:endParaRPr lang="en-US" altLang="en-US"/>
          </a:p>
        </p:txBody>
      </p:sp>
    </p:spTree>
    <p:extLst>
      <p:ext uri="{BB962C8B-B14F-4D97-AF65-F5344CB8AC3E}">
        <p14:creationId xmlns:p14="http://schemas.microsoft.com/office/powerpoint/2010/main" val="1736971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42D5569-3FFD-4C07-99CF-7C06C3FD5E31}" type="slidenum">
              <a:rPr lang="en-US" altLang="en-US"/>
              <a:pPr/>
              <a:t>‹#›</a:t>
            </a:fld>
            <a:endParaRPr lang="en-US" altLang="en-US"/>
          </a:p>
        </p:txBody>
      </p:sp>
    </p:spTree>
    <p:extLst>
      <p:ext uri="{BB962C8B-B14F-4D97-AF65-F5344CB8AC3E}">
        <p14:creationId xmlns:p14="http://schemas.microsoft.com/office/powerpoint/2010/main" val="2609158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B243831-0406-4ECE-A3CC-07E354243707}" type="slidenum">
              <a:rPr lang="en-US" altLang="en-US"/>
              <a:pPr/>
              <a:t>‹#›</a:t>
            </a:fld>
            <a:endParaRPr lang="en-US" altLang="en-US"/>
          </a:p>
        </p:txBody>
      </p:sp>
    </p:spTree>
    <p:extLst>
      <p:ext uri="{BB962C8B-B14F-4D97-AF65-F5344CB8AC3E}">
        <p14:creationId xmlns:p14="http://schemas.microsoft.com/office/powerpoint/2010/main" val="49427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43F6A5A-F830-4594-9074-29E8E3B00C97}" type="slidenum">
              <a:rPr lang="en-US" altLang="en-US"/>
              <a:pPr/>
              <a:t>‹#›</a:t>
            </a:fld>
            <a:endParaRPr lang="en-US" altLang="en-US"/>
          </a:p>
        </p:txBody>
      </p:sp>
    </p:spTree>
    <p:extLst>
      <p:ext uri="{BB962C8B-B14F-4D97-AF65-F5344CB8AC3E}">
        <p14:creationId xmlns:p14="http://schemas.microsoft.com/office/powerpoint/2010/main" val="473763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71514568-2BBE-471B-A74B-E053DBC0FEA1}" type="slidenum">
              <a:rPr lang="en-US" altLang="en-US"/>
              <a:pPr/>
              <a:t>‹#›</a:t>
            </a:fld>
            <a:endParaRPr lang="en-US" altLang="en-US"/>
          </a:p>
        </p:txBody>
      </p:sp>
    </p:spTree>
    <p:extLst>
      <p:ext uri="{BB962C8B-B14F-4D97-AF65-F5344CB8AC3E}">
        <p14:creationId xmlns:p14="http://schemas.microsoft.com/office/powerpoint/2010/main" val="2781584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5CEADF61-C8A5-4405-842B-41BC4499FB97}" type="slidenum">
              <a:rPr lang="en-US" altLang="en-US"/>
              <a:pPr/>
              <a:t>‹#›</a:t>
            </a:fld>
            <a:endParaRPr lang="en-US" altLang="en-US"/>
          </a:p>
        </p:txBody>
      </p:sp>
    </p:spTree>
    <p:extLst>
      <p:ext uri="{BB962C8B-B14F-4D97-AF65-F5344CB8AC3E}">
        <p14:creationId xmlns:p14="http://schemas.microsoft.com/office/powerpoint/2010/main" val="2268055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1AD5F8B7-F4BD-4270-9A9D-2F2F903C0F61}" type="slidenum">
              <a:rPr lang="en-US" altLang="en-US"/>
              <a:pPr/>
              <a:t>‹#›</a:t>
            </a:fld>
            <a:endParaRPr lang="en-US" altLang="en-US"/>
          </a:p>
        </p:txBody>
      </p:sp>
    </p:spTree>
    <p:extLst>
      <p:ext uri="{BB962C8B-B14F-4D97-AF65-F5344CB8AC3E}">
        <p14:creationId xmlns:p14="http://schemas.microsoft.com/office/powerpoint/2010/main" val="1281497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AC408AD-3D4A-4147-A1D4-298A094A6153}" type="slidenum">
              <a:rPr lang="en-US" altLang="en-US"/>
              <a:pPr/>
              <a:t>‹#›</a:t>
            </a:fld>
            <a:endParaRPr lang="en-US" altLang="en-US"/>
          </a:p>
        </p:txBody>
      </p:sp>
    </p:spTree>
    <p:extLst>
      <p:ext uri="{BB962C8B-B14F-4D97-AF65-F5344CB8AC3E}">
        <p14:creationId xmlns:p14="http://schemas.microsoft.com/office/powerpoint/2010/main" val="3050321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A2E56D5B-7416-4915-84B4-A631A9AEFCB2}" type="slidenum">
              <a:rPr lang="en-US" altLang="en-US"/>
              <a:pPr/>
              <a:t>‹#›</a:t>
            </a:fld>
            <a:endParaRPr lang="en-US" altLang="en-US"/>
          </a:p>
        </p:txBody>
      </p:sp>
    </p:spTree>
    <p:extLst>
      <p:ext uri="{BB962C8B-B14F-4D97-AF65-F5344CB8AC3E}">
        <p14:creationId xmlns:p14="http://schemas.microsoft.com/office/powerpoint/2010/main" val="56354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2484BAE3-DAD6-4037-AEA5-26BCA4857832}" type="slidenum">
              <a:rPr lang="en-US" altLang="en-US"/>
              <a:pPr/>
              <a:t>‹#›</a:t>
            </a:fld>
            <a:endParaRPr lang="en-US" altLang="en-US"/>
          </a:p>
        </p:txBody>
      </p:sp>
    </p:spTree>
    <p:extLst>
      <p:ext uri="{BB962C8B-B14F-4D97-AF65-F5344CB8AC3E}">
        <p14:creationId xmlns:p14="http://schemas.microsoft.com/office/powerpoint/2010/main" val="242994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00E04E27-ED38-49AB-A47A-255A84FBDA91}" type="slidenum">
              <a:rPr lang="en-US" altLang="en-US"/>
              <a:pPr/>
              <a:t>‹#›</a:t>
            </a:fld>
            <a:endParaRPr lang="en-US" altLang="en-US"/>
          </a:p>
        </p:txBody>
      </p:sp>
    </p:spTree>
    <p:extLst>
      <p:ext uri="{BB962C8B-B14F-4D97-AF65-F5344CB8AC3E}">
        <p14:creationId xmlns:p14="http://schemas.microsoft.com/office/powerpoint/2010/main" val="1473127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43A30706-99C7-4A16-A53C-FB8EB2A54879}" type="slidenum">
              <a:rPr lang="en-US" altLang="en-US"/>
              <a:pPr/>
              <a:t>‹#›</a:t>
            </a:fld>
            <a:endParaRPr lang="en-US" altLang="en-US"/>
          </a:p>
        </p:txBody>
      </p:sp>
    </p:spTree>
    <p:extLst>
      <p:ext uri="{BB962C8B-B14F-4D97-AF65-F5344CB8AC3E}">
        <p14:creationId xmlns:p14="http://schemas.microsoft.com/office/powerpoint/2010/main" val="4088436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7861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983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FF4213F8-1DDA-411C-9FD9-20FDD5E19D20}" type="slidenum">
              <a:rPr lang="en-US" altLang="en-US"/>
              <a:pPr/>
              <a:t>‹#›</a:t>
            </a:fld>
            <a:endParaRPr lang="en-US" altLang="en-US"/>
          </a:p>
        </p:txBody>
      </p:sp>
    </p:spTree>
    <p:extLst>
      <p:ext uri="{BB962C8B-B14F-4D97-AF65-F5344CB8AC3E}">
        <p14:creationId xmlns:p14="http://schemas.microsoft.com/office/powerpoint/2010/main" val="729624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7183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569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509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338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0776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256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5684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450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9009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086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F42CE31-1529-48F5-A81C-9029F815116F}" type="slidenum">
              <a:rPr lang="en-US" altLang="en-US"/>
              <a:pPr/>
              <a:t>‹#›</a:t>
            </a:fld>
            <a:endParaRPr lang="en-US" altLang="en-US"/>
          </a:p>
        </p:txBody>
      </p:sp>
    </p:spTree>
    <p:extLst>
      <p:ext uri="{BB962C8B-B14F-4D97-AF65-F5344CB8AC3E}">
        <p14:creationId xmlns:p14="http://schemas.microsoft.com/office/powerpoint/2010/main" val="926445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883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387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4320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548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5471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4953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5525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411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5068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4128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66FE66D-C990-4ED9-8675-A063BCCD32A9}" type="slidenum">
              <a:rPr lang="en-US" altLang="en-US"/>
              <a:pPr/>
              <a:t>‹#›</a:t>
            </a:fld>
            <a:endParaRPr lang="en-US" altLang="en-US"/>
          </a:p>
        </p:txBody>
      </p:sp>
    </p:spTree>
    <p:extLst>
      <p:ext uri="{BB962C8B-B14F-4D97-AF65-F5344CB8AC3E}">
        <p14:creationId xmlns:p14="http://schemas.microsoft.com/office/powerpoint/2010/main" val="1730454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741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808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398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14397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0854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3564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303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2815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31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627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1C13B2C7-39A2-4795-8088-1639C9D31AC3}" type="slidenum">
              <a:rPr lang="en-US" altLang="en-US"/>
              <a:pPr/>
              <a:t>‹#›</a:t>
            </a:fld>
            <a:endParaRPr lang="en-US" altLang="en-US"/>
          </a:p>
        </p:txBody>
      </p:sp>
    </p:spTree>
    <p:extLst>
      <p:ext uri="{BB962C8B-B14F-4D97-AF65-F5344CB8AC3E}">
        <p14:creationId xmlns:p14="http://schemas.microsoft.com/office/powerpoint/2010/main" val="2091721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49161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BBB9C4F0-C654-45FE-BA3F-C7D6EF847630}" type="slidenum">
              <a:rPr lang="en-US" altLang="en-US"/>
              <a:pPr/>
              <a:t>‹#›</a:t>
            </a:fld>
            <a:endParaRPr lang="en-US" altLang="en-US"/>
          </a:p>
        </p:txBody>
      </p:sp>
    </p:spTree>
    <p:extLst>
      <p:ext uri="{BB962C8B-B14F-4D97-AF65-F5344CB8AC3E}">
        <p14:creationId xmlns:p14="http://schemas.microsoft.com/office/powerpoint/2010/main" val="3891088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093C23A6-8CA5-43CE-93F9-4E1F0F349B81}" type="slidenum">
              <a:rPr lang="en-US" altLang="en-US"/>
              <a:pPr/>
              <a:t>‹#›</a:t>
            </a:fld>
            <a:endParaRPr lang="en-US" altLang="en-US"/>
          </a:p>
        </p:txBody>
      </p:sp>
    </p:spTree>
    <p:extLst>
      <p:ext uri="{BB962C8B-B14F-4D97-AF65-F5344CB8AC3E}">
        <p14:creationId xmlns:p14="http://schemas.microsoft.com/office/powerpoint/2010/main" val="3859636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E5AFD0A9-B255-4578-BCE8-695E7353B5BF}" type="slidenum">
              <a:rPr lang="en-US" altLang="en-US"/>
              <a:pPr/>
              <a:t>‹#›</a:t>
            </a:fld>
            <a:endParaRPr lang="en-US" altLang="en-US"/>
          </a:p>
        </p:txBody>
      </p:sp>
    </p:spTree>
    <p:extLst>
      <p:ext uri="{BB962C8B-B14F-4D97-AF65-F5344CB8AC3E}">
        <p14:creationId xmlns:p14="http://schemas.microsoft.com/office/powerpoint/2010/main" val="2915349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930F9BC4-394B-40AC-AEBF-D1CEE5E6D7B6}" type="slidenum">
              <a:rPr lang="en-US" altLang="en-US"/>
              <a:pPr/>
              <a:t>‹#›</a:t>
            </a:fld>
            <a:endParaRPr lang="en-US" altLang="en-US"/>
          </a:p>
        </p:txBody>
      </p:sp>
    </p:spTree>
    <p:extLst>
      <p:ext uri="{BB962C8B-B14F-4D97-AF65-F5344CB8AC3E}">
        <p14:creationId xmlns:p14="http://schemas.microsoft.com/office/powerpoint/2010/main" val="3945953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endParaRPr lang="en-US" altLang="en-US"/>
          </a:p>
        </p:txBody>
      </p:sp>
      <p:sp>
        <p:nvSpPr>
          <p:cNvPr id="8" name="Rectangle 1033"/>
          <p:cNvSpPr>
            <a:spLocks noGrp="1" noChangeArrowheads="1"/>
          </p:cNvSpPr>
          <p:nvPr>
            <p:ph type="ftr" sz="quarter" idx="11"/>
          </p:nvPr>
        </p:nvSpPr>
        <p:spPr>
          <a:ln/>
        </p:spPr>
        <p:txBody>
          <a:bodyPr/>
          <a:lstStyle>
            <a:lvl1pPr>
              <a:defRPr/>
            </a:lvl1pPr>
          </a:lstStyle>
          <a:p>
            <a:endParaRPr lang="en-US" altLang="en-US"/>
          </a:p>
        </p:txBody>
      </p:sp>
      <p:sp>
        <p:nvSpPr>
          <p:cNvPr id="9" name="Rectangle 1034"/>
          <p:cNvSpPr>
            <a:spLocks noGrp="1" noChangeArrowheads="1"/>
          </p:cNvSpPr>
          <p:nvPr>
            <p:ph type="sldNum" sz="quarter" idx="12"/>
          </p:nvPr>
        </p:nvSpPr>
        <p:spPr>
          <a:ln/>
        </p:spPr>
        <p:txBody>
          <a:bodyPr/>
          <a:lstStyle>
            <a:lvl1pPr>
              <a:defRPr/>
            </a:lvl1pPr>
          </a:lstStyle>
          <a:p>
            <a:fld id="{469CFA8A-F0AB-4240-A059-725DE28B7A24}" type="slidenum">
              <a:rPr lang="en-US" altLang="en-US"/>
              <a:pPr/>
              <a:t>‹#›</a:t>
            </a:fld>
            <a:endParaRPr lang="en-US" altLang="en-US"/>
          </a:p>
        </p:txBody>
      </p:sp>
    </p:spTree>
    <p:extLst>
      <p:ext uri="{BB962C8B-B14F-4D97-AF65-F5344CB8AC3E}">
        <p14:creationId xmlns:p14="http://schemas.microsoft.com/office/powerpoint/2010/main" val="1453077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endParaRPr lang="en-US" altLang="en-US"/>
          </a:p>
        </p:txBody>
      </p:sp>
      <p:sp>
        <p:nvSpPr>
          <p:cNvPr id="4" name="Rectangle 1033"/>
          <p:cNvSpPr>
            <a:spLocks noGrp="1" noChangeArrowheads="1"/>
          </p:cNvSpPr>
          <p:nvPr>
            <p:ph type="ftr" sz="quarter" idx="11"/>
          </p:nvPr>
        </p:nvSpPr>
        <p:spPr>
          <a:ln/>
        </p:spPr>
        <p:txBody>
          <a:bodyPr/>
          <a:lstStyle>
            <a:lvl1pPr>
              <a:defRPr/>
            </a:lvl1pPr>
          </a:lstStyle>
          <a:p>
            <a:endParaRPr lang="en-US" altLang="en-US"/>
          </a:p>
        </p:txBody>
      </p:sp>
      <p:sp>
        <p:nvSpPr>
          <p:cNvPr id="5" name="Rectangle 1034"/>
          <p:cNvSpPr>
            <a:spLocks noGrp="1" noChangeArrowheads="1"/>
          </p:cNvSpPr>
          <p:nvPr>
            <p:ph type="sldNum" sz="quarter" idx="12"/>
          </p:nvPr>
        </p:nvSpPr>
        <p:spPr>
          <a:ln/>
        </p:spPr>
        <p:txBody>
          <a:bodyPr/>
          <a:lstStyle>
            <a:lvl1pPr>
              <a:defRPr/>
            </a:lvl1pPr>
          </a:lstStyle>
          <a:p>
            <a:fld id="{DBA76F25-8BA5-4713-B5F6-34982BE6FA0A}" type="slidenum">
              <a:rPr lang="en-US" altLang="en-US"/>
              <a:pPr/>
              <a:t>‹#›</a:t>
            </a:fld>
            <a:endParaRPr lang="en-US" altLang="en-US"/>
          </a:p>
        </p:txBody>
      </p:sp>
    </p:spTree>
    <p:extLst>
      <p:ext uri="{BB962C8B-B14F-4D97-AF65-F5344CB8AC3E}">
        <p14:creationId xmlns:p14="http://schemas.microsoft.com/office/powerpoint/2010/main" val="24506267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endParaRPr lang="en-US" altLang="en-US"/>
          </a:p>
        </p:txBody>
      </p:sp>
      <p:sp>
        <p:nvSpPr>
          <p:cNvPr id="3" name="Rectangle 1033"/>
          <p:cNvSpPr>
            <a:spLocks noGrp="1" noChangeArrowheads="1"/>
          </p:cNvSpPr>
          <p:nvPr>
            <p:ph type="ftr" sz="quarter" idx="11"/>
          </p:nvPr>
        </p:nvSpPr>
        <p:spPr>
          <a:ln/>
        </p:spPr>
        <p:txBody>
          <a:bodyPr/>
          <a:lstStyle>
            <a:lvl1pPr>
              <a:defRPr/>
            </a:lvl1pPr>
          </a:lstStyle>
          <a:p>
            <a:endParaRPr lang="en-US" altLang="en-US"/>
          </a:p>
        </p:txBody>
      </p:sp>
      <p:sp>
        <p:nvSpPr>
          <p:cNvPr id="4" name="Rectangle 1034"/>
          <p:cNvSpPr>
            <a:spLocks noGrp="1" noChangeArrowheads="1"/>
          </p:cNvSpPr>
          <p:nvPr>
            <p:ph type="sldNum" sz="quarter" idx="12"/>
          </p:nvPr>
        </p:nvSpPr>
        <p:spPr>
          <a:ln/>
        </p:spPr>
        <p:txBody>
          <a:bodyPr/>
          <a:lstStyle>
            <a:lvl1pPr>
              <a:defRPr/>
            </a:lvl1pPr>
          </a:lstStyle>
          <a:p>
            <a:fld id="{F860FD71-BA7E-4152-8DED-81EB9A4AF4FE}" type="slidenum">
              <a:rPr lang="en-US" altLang="en-US"/>
              <a:pPr/>
              <a:t>‹#›</a:t>
            </a:fld>
            <a:endParaRPr lang="en-US" altLang="en-US"/>
          </a:p>
        </p:txBody>
      </p:sp>
    </p:spTree>
    <p:extLst>
      <p:ext uri="{BB962C8B-B14F-4D97-AF65-F5344CB8AC3E}">
        <p14:creationId xmlns:p14="http://schemas.microsoft.com/office/powerpoint/2010/main" val="4115277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7CEBF66-C11A-4196-AE8B-3D6AB41F2EAA}" type="slidenum">
              <a:rPr lang="en-US" altLang="en-US"/>
              <a:pPr/>
              <a:t>‹#›</a:t>
            </a:fld>
            <a:endParaRPr lang="en-US" altLang="en-US"/>
          </a:p>
        </p:txBody>
      </p:sp>
    </p:spTree>
    <p:extLst>
      <p:ext uri="{BB962C8B-B14F-4D97-AF65-F5344CB8AC3E}">
        <p14:creationId xmlns:p14="http://schemas.microsoft.com/office/powerpoint/2010/main" val="1483793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AD80FD0-0053-4A3C-A19D-05616FA58932}" type="slidenum">
              <a:rPr lang="en-US" altLang="en-US"/>
              <a:pPr/>
              <a:t>‹#›</a:t>
            </a:fld>
            <a:endParaRPr lang="en-US" altLang="en-US"/>
          </a:p>
        </p:txBody>
      </p:sp>
    </p:spTree>
    <p:extLst>
      <p:ext uri="{BB962C8B-B14F-4D97-AF65-F5344CB8AC3E}">
        <p14:creationId xmlns:p14="http://schemas.microsoft.com/office/powerpoint/2010/main" val="1309559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C049EEE9-7AF2-4C50-B445-4045B90318AD}" type="slidenum">
              <a:rPr lang="en-US" altLang="en-US"/>
              <a:pPr/>
              <a:t>‹#›</a:t>
            </a:fld>
            <a:endParaRPr lang="en-US" altLang="en-US"/>
          </a:p>
        </p:txBody>
      </p:sp>
    </p:spTree>
    <p:extLst>
      <p:ext uri="{BB962C8B-B14F-4D97-AF65-F5344CB8AC3E}">
        <p14:creationId xmlns:p14="http://schemas.microsoft.com/office/powerpoint/2010/main" val="24298866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DD45C73C-36AE-4EAD-8D30-EC29FD11275C}" type="slidenum">
              <a:rPr lang="en-US" altLang="en-US"/>
              <a:pPr/>
              <a:t>‹#›</a:t>
            </a:fld>
            <a:endParaRPr lang="en-US" altLang="en-US"/>
          </a:p>
        </p:txBody>
      </p:sp>
    </p:spTree>
    <p:extLst>
      <p:ext uri="{BB962C8B-B14F-4D97-AF65-F5344CB8AC3E}">
        <p14:creationId xmlns:p14="http://schemas.microsoft.com/office/powerpoint/2010/main" val="39156460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776C9F45-93F3-41FF-9C30-17DF7267CABE}" type="slidenum">
              <a:rPr lang="en-US" altLang="en-US"/>
              <a:pPr/>
              <a:t>‹#›</a:t>
            </a:fld>
            <a:endParaRPr lang="en-US" altLang="en-US"/>
          </a:p>
        </p:txBody>
      </p:sp>
    </p:spTree>
    <p:extLst>
      <p:ext uri="{BB962C8B-B14F-4D97-AF65-F5344CB8AC3E}">
        <p14:creationId xmlns:p14="http://schemas.microsoft.com/office/powerpoint/2010/main" val="127885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114698"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14699" name="Rectangle 11"/>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endParaRPr lang="en-US" alt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endParaRPr lang="en-US" alt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fld id="{F3FCA594-D894-4AB6-8CEB-FB070BF1EA38}" type="slidenum">
              <a:rPr lang="en-US" altLang="en-US"/>
              <a:pPr/>
              <a:t>‹#›</a:t>
            </a:fld>
            <a:endParaRPr lang="en-US" altLang="en-US"/>
          </a:p>
        </p:txBody>
      </p:sp>
    </p:spTree>
    <p:extLst>
      <p:ext uri="{BB962C8B-B14F-4D97-AF65-F5344CB8AC3E}">
        <p14:creationId xmlns:p14="http://schemas.microsoft.com/office/powerpoint/2010/main" val="36619887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CF81C5C2-719D-4EB6-9757-DE9C8829E725}" type="slidenum">
              <a:rPr lang="en-US" altLang="en-US"/>
              <a:pPr/>
              <a:t>‹#›</a:t>
            </a:fld>
            <a:endParaRPr lang="en-US" altLang="en-US"/>
          </a:p>
        </p:txBody>
      </p:sp>
    </p:spTree>
    <p:extLst>
      <p:ext uri="{BB962C8B-B14F-4D97-AF65-F5344CB8AC3E}">
        <p14:creationId xmlns:p14="http://schemas.microsoft.com/office/powerpoint/2010/main" val="3078295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21E4A671-E744-4210-91D8-0D684B7C2C9C}" type="slidenum">
              <a:rPr lang="en-US" altLang="en-US"/>
              <a:pPr/>
              <a:t>‹#›</a:t>
            </a:fld>
            <a:endParaRPr lang="en-US" altLang="en-US"/>
          </a:p>
        </p:txBody>
      </p:sp>
    </p:spTree>
    <p:extLst>
      <p:ext uri="{BB962C8B-B14F-4D97-AF65-F5344CB8AC3E}">
        <p14:creationId xmlns:p14="http://schemas.microsoft.com/office/powerpoint/2010/main" val="30698570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0E94F7FD-9162-42F2-93E5-831AD4ABF17A}" type="slidenum">
              <a:rPr lang="en-US" altLang="en-US"/>
              <a:pPr/>
              <a:t>‹#›</a:t>
            </a:fld>
            <a:endParaRPr lang="en-US" altLang="en-US"/>
          </a:p>
        </p:txBody>
      </p:sp>
    </p:spTree>
    <p:extLst>
      <p:ext uri="{BB962C8B-B14F-4D97-AF65-F5344CB8AC3E}">
        <p14:creationId xmlns:p14="http://schemas.microsoft.com/office/powerpoint/2010/main" val="485102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en-US"/>
          </a:p>
        </p:txBody>
      </p:sp>
      <p:sp>
        <p:nvSpPr>
          <p:cNvPr id="8" name="Rectangle 12"/>
          <p:cNvSpPr>
            <a:spLocks noGrp="1" noChangeArrowheads="1"/>
          </p:cNvSpPr>
          <p:nvPr>
            <p:ph type="ftr" sz="quarter" idx="11"/>
          </p:nvPr>
        </p:nvSpPr>
        <p:spPr>
          <a:ln/>
        </p:spPr>
        <p:txBody>
          <a:bodyPr/>
          <a:lstStyle>
            <a:lvl1pPr>
              <a:defRPr/>
            </a:lvl1pPr>
          </a:lstStyle>
          <a:p>
            <a:endParaRPr lang="en-US" altLang="en-US"/>
          </a:p>
        </p:txBody>
      </p:sp>
      <p:sp>
        <p:nvSpPr>
          <p:cNvPr id="9" name="Rectangle 13"/>
          <p:cNvSpPr>
            <a:spLocks noGrp="1" noChangeArrowheads="1"/>
          </p:cNvSpPr>
          <p:nvPr>
            <p:ph type="sldNum" sz="quarter" idx="12"/>
          </p:nvPr>
        </p:nvSpPr>
        <p:spPr>
          <a:ln/>
        </p:spPr>
        <p:txBody>
          <a:bodyPr/>
          <a:lstStyle>
            <a:lvl1pPr>
              <a:defRPr/>
            </a:lvl1pPr>
          </a:lstStyle>
          <a:p>
            <a:fld id="{5F446BAE-138A-4A13-AA13-8ECDF64CB673}" type="slidenum">
              <a:rPr lang="en-US" altLang="en-US"/>
              <a:pPr/>
              <a:t>‹#›</a:t>
            </a:fld>
            <a:endParaRPr lang="en-US" altLang="en-US"/>
          </a:p>
        </p:txBody>
      </p:sp>
    </p:spTree>
    <p:extLst>
      <p:ext uri="{BB962C8B-B14F-4D97-AF65-F5344CB8AC3E}">
        <p14:creationId xmlns:p14="http://schemas.microsoft.com/office/powerpoint/2010/main" val="1533786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en-US"/>
          </a:p>
        </p:txBody>
      </p:sp>
      <p:sp>
        <p:nvSpPr>
          <p:cNvPr id="4" name="Rectangle 12"/>
          <p:cNvSpPr>
            <a:spLocks noGrp="1" noChangeArrowheads="1"/>
          </p:cNvSpPr>
          <p:nvPr>
            <p:ph type="ftr" sz="quarter" idx="11"/>
          </p:nvPr>
        </p:nvSpPr>
        <p:spPr>
          <a:ln/>
        </p:spPr>
        <p:txBody>
          <a:bodyPr/>
          <a:lstStyle>
            <a:lvl1pPr>
              <a:defRPr/>
            </a:lvl1pPr>
          </a:lstStyle>
          <a:p>
            <a:endParaRPr lang="en-US" altLang="en-US"/>
          </a:p>
        </p:txBody>
      </p:sp>
      <p:sp>
        <p:nvSpPr>
          <p:cNvPr id="5" name="Rectangle 13"/>
          <p:cNvSpPr>
            <a:spLocks noGrp="1" noChangeArrowheads="1"/>
          </p:cNvSpPr>
          <p:nvPr>
            <p:ph type="sldNum" sz="quarter" idx="12"/>
          </p:nvPr>
        </p:nvSpPr>
        <p:spPr>
          <a:ln/>
        </p:spPr>
        <p:txBody>
          <a:bodyPr/>
          <a:lstStyle>
            <a:lvl1pPr>
              <a:defRPr/>
            </a:lvl1pPr>
          </a:lstStyle>
          <a:p>
            <a:fld id="{C6EA6665-E5DF-49E3-8A57-A824CA6D4438}" type="slidenum">
              <a:rPr lang="en-US" altLang="en-US"/>
              <a:pPr/>
              <a:t>‹#›</a:t>
            </a:fld>
            <a:endParaRPr lang="en-US" altLang="en-US"/>
          </a:p>
        </p:txBody>
      </p:sp>
    </p:spTree>
    <p:extLst>
      <p:ext uri="{BB962C8B-B14F-4D97-AF65-F5344CB8AC3E}">
        <p14:creationId xmlns:p14="http://schemas.microsoft.com/office/powerpoint/2010/main" val="1708431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en-US"/>
          </a:p>
        </p:txBody>
      </p:sp>
      <p:sp>
        <p:nvSpPr>
          <p:cNvPr id="3" name="Rectangle 12"/>
          <p:cNvSpPr>
            <a:spLocks noGrp="1" noChangeArrowheads="1"/>
          </p:cNvSpPr>
          <p:nvPr>
            <p:ph type="ftr" sz="quarter" idx="11"/>
          </p:nvPr>
        </p:nvSpPr>
        <p:spPr>
          <a:ln/>
        </p:spPr>
        <p:txBody>
          <a:bodyPr/>
          <a:lstStyle>
            <a:lvl1pPr>
              <a:defRPr/>
            </a:lvl1pPr>
          </a:lstStyle>
          <a:p>
            <a:endParaRPr lang="en-US" altLang="en-US"/>
          </a:p>
        </p:txBody>
      </p:sp>
      <p:sp>
        <p:nvSpPr>
          <p:cNvPr id="4" name="Rectangle 13"/>
          <p:cNvSpPr>
            <a:spLocks noGrp="1" noChangeArrowheads="1"/>
          </p:cNvSpPr>
          <p:nvPr>
            <p:ph type="sldNum" sz="quarter" idx="12"/>
          </p:nvPr>
        </p:nvSpPr>
        <p:spPr>
          <a:ln/>
        </p:spPr>
        <p:txBody>
          <a:bodyPr/>
          <a:lstStyle>
            <a:lvl1pPr>
              <a:defRPr/>
            </a:lvl1pPr>
          </a:lstStyle>
          <a:p>
            <a:fld id="{D066CCE0-8032-46AA-A336-0437808EC68A}" type="slidenum">
              <a:rPr lang="en-US" altLang="en-US"/>
              <a:pPr/>
              <a:t>‹#›</a:t>
            </a:fld>
            <a:endParaRPr lang="en-US" altLang="en-US"/>
          </a:p>
        </p:txBody>
      </p:sp>
    </p:spTree>
    <p:extLst>
      <p:ext uri="{BB962C8B-B14F-4D97-AF65-F5344CB8AC3E}">
        <p14:creationId xmlns:p14="http://schemas.microsoft.com/office/powerpoint/2010/main" val="3217512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AC5F43DB-2D81-4291-BC11-112766963BD3}" type="slidenum">
              <a:rPr lang="en-US" altLang="en-US"/>
              <a:pPr/>
              <a:t>‹#›</a:t>
            </a:fld>
            <a:endParaRPr lang="en-US" altLang="en-US"/>
          </a:p>
        </p:txBody>
      </p:sp>
    </p:spTree>
    <p:extLst>
      <p:ext uri="{BB962C8B-B14F-4D97-AF65-F5344CB8AC3E}">
        <p14:creationId xmlns:p14="http://schemas.microsoft.com/office/powerpoint/2010/main" val="3515056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E03EE42D-A283-4E88-9D43-788479089525}" type="slidenum">
              <a:rPr lang="en-US" altLang="en-US"/>
              <a:pPr/>
              <a:t>‹#›</a:t>
            </a:fld>
            <a:endParaRPr lang="en-US" altLang="en-US"/>
          </a:p>
        </p:txBody>
      </p:sp>
    </p:spTree>
    <p:extLst>
      <p:ext uri="{BB962C8B-B14F-4D97-AF65-F5344CB8AC3E}">
        <p14:creationId xmlns:p14="http://schemas.microsoft.com/office/powerpoint/2010/main" val="721686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B4CE0033-203D-4A9A-AD03-5B63AF2F0C60}" type="slidenum">
              <a:rPr lang="en-US" altLang="en-US"/>
              <a:pPr/>
              <a:t>‹#›</a:t>
            </a:fld>
            <a:endParaRPr lang="en-US" altLang="en-US"/>
          </a:p>
        </p:txBody>
      </p:sp>
    </p:spTree>
    <p:extLst>
      <p:ext uri="{BB962C8B-B14F-4D97-AF65-F5344CB8AC3E}">
        <p14:creationId xmlns:p14="http://schemas.microsoft.com/office/powerpoint/2010/main" val="3079733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D9223310-B1FF-4DE0-AE8D-D6082559D3FB}" type="slidenum">
              <a:rPr lang="en-US" altLang="en-US"/>
              <a:pPr/>
              <a:t>‹#›</a:t>
            </a:fld>
            <a:endParaRPr lang="en-US" altLang="en-US"/>
          </a:p>
        </p:txBody>
      </p:sp>
    </p:spTree>
    <p:extLst>
      <p:ext uri="{BB962C8B-B14F-4D97-AF65-F5344CB8AC3E}">
        <p14:creationId xmlns:p14="http://schemas.microsoft.com/office/powerpoint/2010/main" val="5157708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1DDF0CBB-7D03-477D-BFEC-7ECA296601B1}" type="slidenum">
              <a:rPr lang="en-US" altLang="en-US"/>
              <a:pPr/>
              <a:t>‹#›</a:t>
            </a:fld>
            <a:endParaRPr lang="en-US" altLang="en-US"/>
          </a:p>
        </p:txBody>
      </p:sp>
    </p:spTree>
    <p:extLst>
      <p:ext uri="{BB962C8B-B14F-4D97-AF65-F5344CB8AC3E}">
        <p14:creationId xmlns:p14="http://schemas.microsoft.com/office/powerpoint/2010/main" val="19456595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BC5109F-5C31-428F-95EC-FEB8F5B8B5E9}" type="slidenum">
              <a:rPr lang="en-US" altLang="en-US"/>
              <a:pPr/>
              <a:t>‹#›</a:t>
            </a:fld>
            <a:endParaRPr lang="en-US" altLang="en-US"/>
          </a:p>
        </p:txBody>
      </p:sp>
    </p:spTree>
    <p:extLst>
      <p:ext uri="{BB962C8B-B14F-4D97-AF65-F5344CB8AC3E}">
        <p14:creationId xmlns:p14="http://schemas.microsoft.com/office/powerpoint/2010/main" val="5751478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D3D9F783-B290-4C38-A2B3-919D6745A37F}" type="slidenum">
              <a:rPr lang="en-US" altLang="en-US"/>
              <a:pPr/>
              <a:t>‹#›</a:t>
            </a:fld>
            <a:endParaRPr lang="en-US" altLang="en-US"/>
          </a:p>
        </p:txBody>
      </p:sp>
    </p:spTree>
    <p:extLst>
      <p:ext uri="{BB962C8B-B14F-4D97-AF65-F5344CB8AC3E}">
        <p14:creationId xmlns:p14="http://schemas.microsoft.com/office/powerpoint/2010/main" val="1480591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A7C58D0-EBA4-45C2-9BFE-314AD2F80F5D}" type="slidenum">
              <a:rPr lang="en-US" altLang="en-US"/>
              <a:pPr/>
              <a:t>‹#›</a:t>
            </a:fld>
            <a:endParaRPr lang="en-US" altLang="en-US"/>
          </a:p>
        </p:txBody>
      </p:sp>
    </p:spTree>
    <p:extLst>
      <p:ext uri="{BB962C8B-B14F-4D97-AF65-F5344CB8AC3E}">
        <p14:creationId xmlns:p14="http://schemas.microsoft.com/office/powerpoint/2010/main" val="20474678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DD9967B7-6E54-4868-A7EF-47998056380F}" type="slidenum">
              <a:rPr lang="en-US" altLang="en-US"/>
              <a:pPr/>
              <a:t>‹#›</a:t>
            </a:fld>
            <a:endParaRPr lang="en-US" altLang="en-US"/>
          </a:p>
        </p:txBody>
      </p:sp>
    </p:spTree>
    <p:extLst>
      <p:ext uri="{BB962C8B-B14F-4D97-AF65-F5344CB8AC3E}">
        <p14:creationId xmlns:p14="http://schemas.microsoft.com/office/powerpoint/2010/main" val="38798230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C1F9AD59-E15A-4DBE-9A60-504EF4A15CC6}" type="slidenum">
              <a:rPr lang="en-US" altLang="en-US"/>
              <a:pPr/>
              <a:t>‹#›</a:t>
            </a:fld>
            <a:endParaRPr lang="en-US" altLang="en-US"/>
          </a:p>
        </p:txBody>
      </p:sp>
    </p:spTree>
    <p:extLst>
      <p:ext uri="{BB962C8B-B14F-4D97-AF65-F5344CB8AC3E}">
        <p14:creationId xmlns:p14="http://schemas.microsoft.com/office/powerpoint/2010/main" val="28277341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05092BE3-ED3A-46B2-9618-04D32E6DD240}" type="slidenum">
              <a:rPr lang="en-US" altLang="en-US"/>
              <a:pPr/>
              <a:t>‹#›</a:t>
            </a:fld>
            <a:endParaRPr lang="en-US" altLang="en-US"/>
          </a:p>
        </p:txBody>
      </p:sp>
    </p:spTree>
    <p:extLst>
      <p:ext uri="{BB962C8B-B14F-4D97-AF65-F5344CB8AC3E}">
        <p14:creationId xmlns:p14="http://schemas.microsoft.com/office/powerpoint/2010/main" val="20099141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B88A001E-134B-41DC-8D27-047B2B68A91A}" type="slidenum">
              <a:rPr lang="en-US" altLang="en-US"/>
              <a:pPr/>
              <a:t>‹#›</a:t>
            </a:fld>
            <a:endParaRPr lang="en-US" altLang="en-US"/>
          </a:p>
        </p:txBody>
      </p:sp>
    </p:spTree>
    <p:extLst>
      <p:ext uri="{BB962C8B-B14F-4D97-AF65-F5344CB8AC3E}">
        <p14:creationId xmlns:p14="http://schemas.microsoft.com/office/powerpoint/2010/main" val="375037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4.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5.jpe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6.jpe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heme" Target="../theme/theme21.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6" Type="http://schemas.openxmlformats.org/officeDocument/2006/relationships/image" Target="../media/image9.jpeg"/><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image" Target="../media/image8.jpeg"/><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image" Target="../media/image7.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09"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0"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1"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2"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3"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4"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5"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6"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7"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8"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9"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0"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1"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2"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7"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32"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51F4C720-37FF-4824-926A-CD8BA163EC9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26"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pPr eaLnBrk="1" hangingPunct="1"/>
            <a:endParaRPr lang="en-US" altLang="en-US">
              <a:latin typeface="Arial" pitchFamily="34" charset="0"/>
            </a:endParaRPr>
          </a:p>
        </p:txBody>
      </p:sp>
      <p:sp>
        <p:nvSpPr>
          <p:cNvPr id="1720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pPr eaLnBrk="1" hangingPunct="1"/>
            <a:fld id="{3031EA9D-2D5C-42E0-A7F2-7A11434CCAE8}" type="slidenum">
              <a:rPr lang="en-US" altLang="en-US" smtClean="0">
                <a:latin typeface="Arial" pitchFamily="34" charset="0"/>
              </a:rPr>
              <a:pPr eaLnBrk="1" hangingPunct="1"/>
              <a:t>‹#›</a:t>
            </a:fld>
            <a:endParaRPr lang="en-US" altLang="en-US">
              <a:latin typeface="Arial" pitchFamily="34"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1720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720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720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GB" sz="1800">
                  <a:solidFill>
                    <a:srgbClr val="FFFFFF"/>
                  </a:solidFill>
                  <a:latin typeface="Arial" pitchFamily="34" charset="0"/>
                </a:endParaRPr>
              </a:p>
            </p:txBody>
          </p:sp>
          <p:sp>
            <p:nvSpPr>
              <p:cNvPr id="1720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grpSp>
        <p:sp>
          <p:nvSpPr>
            <p:cNvPr id="1720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GB" sz="1800">
                <a:solidFill>
                  <a:srgbClr val="FFFFFF"/>
                </a:solidFill>
                <a:latin typeface="Arial" pitchFamily="34" charset="0"/>
              </a:endParaRPr>
            </a:p>
          </p:txBody>
        </p:sp>
      </p:grpSp>
      <p:sp>
        <p:nvSpPr>
          <p:cNvPr id="1720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defRPr>
            </a:lvl1pPr>
          </a:lstStyle>
          <a:p>
            <a:pPr eaLnBrk="1" hangingPunct="1"/>
            <a:endParaRPr lang="en-US" altLang="en-US">
              <a:latin typeface="Arial" pitchFamily="34" charset="0"/>
            </a:endParaRPr>
          </a:p>
        </p:txBody>
      </p:sp>
      <p:sp>
        <p:nvSpPr>
          <p:cNvPr id="1720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263414"/>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34" charset="0"/>
              </a:defRPr>
            </a:lvl1pPr>
          </a:lstStyle>
          <a:p>
            <a:endParaRPr lang="en-US" altLang="en-US"/>
          </a:p>
        </p:txBody>
      </p:sp>
      <p:sp>
        <p:nvSpPr>
          <p:cNvPr id="186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34" charset="0"/>
              </a:defRPr>
            </a:lvl1pPr>
          </a:lstStyle>
          <a:p>
            <a:endParaRPr lang="en-US" altLang="en-US"/>
          </a:p>
        </p:txBody>
      </p:sp>
      <p:sp>
        <p:nvSpPr>
          <p:cNvPr id="186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itchFamily="34" charset="0"/>
              </a:defRPr>
            </a:lvl1pPr>
          </a:lstStyle>
          <a:p>
            <a:fld id="{140EEA5C-933E-4093-9991-47F5B5AFBA54}" type="slidenum">
              <a:rPr lang="en-US" altLang="en-US" smtClean="0"/>
              <a:pPr/>
              <a:t>‹#›</a:t>
            </a:fld>
            <a:endParaRPr lang="en-US" altLang="en-US"/>
          </a:p>
        </p:txBody>
      </p:sp>
    </p:spTree>
    <p:extLst>
      <p:ext uri="{BB962C8B-B14F-4D97-AF65-F5344CB8AC3E}">
        <p14:creationId xmlns:p14="http://schemas.microsoft.com/office/powerpoint/2010/main" val="2181444614"/>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92553289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941449225"/>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pPr eaLnBrk="1"/>
            <a:fld id="{5C8A4675-913A-4B78-9B33-81145D7D194B}" type="slidenum">
              <a:rPr lang="en-US" altLang="en-US">
                <a:solidFill>
                  <a:srgbClr val="000000"/>
                </a:solidFill>
                <a:latin typeface="Arial" pitchFamily="34" charset="0"/>
                <a:sym typeface="Arial" pitchFamily="34" charset="0"/>
              </a:rPr>
              <a:pPr eaLnBrk="1"/>
              <a:t>‹#›</a:t>
            </a:fld>
            <a:endParaRPr lang="en-US" altLang="en-US" sz="1400">
              <a:solidFill>
                <a:srgbClr val="000000"/>
              </a:solidFill>
              <a:latin typeface="Arial" pitchFamily="34" charset="0"/>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69486989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hangingPunct="1">
              <a:defRPr sz="1400"/>
            </a:lvl1pPr>
          </a:lstStyle>
          <a:p>
            <a:pPr eaLnBrk="1"/>
            <a:endParaRPr lang="en-GB" altLang="en-US">
              <a:solidFill>
                <a:srgbClr val="000000"/>
              </a:solidFill>
              <a:latin typeface="Arial" pitchFamily="34" charset="0"/>
              <a:sym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hangingPunct="1">
              <a:defRPr sz="1400"/>
            </a:lvl1pPr>
          </a:lstStyle>
          <a:p>
            <a:pPr eaLnBrk="1"/>
            <a:endParaRPr lang="en-GB" altLang="en-US">
              <a:solidFill>
                <a:srgbClr val="000000"/>
              </a:solidFill>
              <a:latin typeface="Arial" pitchFamily="34" charset="0"/>
              <a:sym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hangingPunct="1">
              <a:defRPr sz="1400"/>
            </a:lvl1pPr>
          </a:lstStyle>
          <a:p>
            <a:pPr eaLnBrk="1"/>
            <a:fld id="{7E815810-4D56-4EDF-89B3-337CA5EF7966}" type="slidenum">
              <a:rPr lang="en-GB" altLang="en-US">
                <a:solidFill>
                  <a:srgbClr val="000000"/>
                </a:solidFill>
                <a:latin typeface="Arial" pitchFamily="34" charset="0"/>
                <a:sym typeface="Arial" pitchFamily="34" charset="0"/>
              </a:rPr>
              <a:pPr eaLnBrk="1"/>
              <a:t>‹#›</a:t>
            </a:fld>
            <a:endParaRPr lang="en-GB" altLang="en-US">
              <a:solidFill>
                <a:srgbClr val="000000"/>
              </a:solidFill>
              <a:latin typeface="Arial" pitchFamily="34" charset="0"/>
              <a:sym typeface="Arial" pitchFamily="34" charset="0"/>
            </a:endParaRPr>
          </a:p>
        </p:txBody>
      </p:sp>
    </p:spTree>
    <p:extLst>
      <p:ext uri="{BB962C8B-B14F-4D97-AF65-F5344CB8AC3E}">
        <p14:creationId xmlns:p14="http://schemas.microsoft.com/office/powerpoint/2010/main" val="232272293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defRPr>
            </a:lvl1pPr>
          </a:lstStyle>
          <a:p>
            <a:endParaRPr lang="en-GB" altLang="en-US">
              <a:sym typeface="Arial" pitchFamily="34" charset="0"/>
            </a:endParaRPr>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defRPr>
            </a:lvl1pPr>
          </a:lstStyle>
          <a:p>
            <a:endParaRPr lang="en-GB" altLang="en-US">
              <a:sym typeface="Arial" pitchFamily="34" charset="0"/>
            </a:endParaRPr>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defRPr>
            </a:lvl1pPr>
          </a:lstStyle>
          <a:p>
            <a:fld id="{E0D24A1B-DD1A-4984-9081-BA8F762F106E}" type="slidenum">
              <a:rPr lang="en-GB" altLang="en-US">
                <a:sym typeface="Arial" pitchFamily="34" charset="0"/>
              </a:rPr>
              <a:pPr/>
              <a:t>‹#›</a:t>
            </a:fld>
            <a:endParaRPr lang="en-GB" altLang="en-US">
              <a:sym typeface="Arial" pitchFamily="34" charset="0"/>
            </a:endParaRPr>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Tree>
    <p:extLst>
      <p:ext uri="{BB962C8B-B14F-4D97-AF65-F5344CB8AC3E}">
        <p14:creationId xmlns:p14="http://schemas.microsoft.com/office/powerpoint/2010/main" val="3469408564"/>
      </p:ext>
    </p:extLst>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grpSp>
          <p:nvGrpSpPr>
            <p:cNvPr id="6247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62479"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62480"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62482"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62483"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6248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8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8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nvGrpSpPr>
            <p:cNvPr id="62487" name="Group 1055"/>
            <p:cNvGrpSpPr>
              <a:grpSpLocks/>
            </p:cNvGrpSpPr>
            <p:nvPr/>
          </p:nvGrpSpPr>
          <p:grpSpPr bwMode="auto">
            <a:xfrm>
              <a:off x="1" y="392"/>
              <a:ext cx="5758" cy="1571"/>
              <a:chOff x="1" y="392"/>
              <a:chExt cx="5758" cy="1571"/>
            </a:xfrm>
          </p:grpSpPr>
          <p:sp>
            <p:nvSpPr>
              <p:cNvPr id="6249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9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9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9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9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sp>
          <p:nvSpPr>
            <p:cNvPr id="6248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8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pPr eaLnBrk="1"/>
            <a:endParaRPr lang="en-US" altLang="en-US">
              <a:sym typeface="Arial" pitchFamily="34" charset="0"/>
            </a:endParaRPr>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pPr eaLnBrk="1"/>
            <a:endParaRPr lang="en-US" altLang="en-US">
              <a:sym typeface="Arial" pitchFamily="34" charset="0"/>
            </a:endParaRPr>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pPr eaLnBrk="1"/>
            <a:fld id="{20E3F3A8-10DF-416D-B46D-E2F3A2CF6D5A}" type="slidenum">
              <a:rPr lang="en-US" altLang="en-US">
                <a:sym typeface="Arial" pitchFamily="34" charset="0"/>
              </a:rPr>
              <a:pPr eaLnBrk="1"/>
              <a:t>‹#›</a:t>
            </a:fld>
            <a:endParaRPr lang="en-US" altLang="en-US" sz="1400">
              <a:latin typeface="Arial Narrow" pitchFamily="34" charset="0"/>
              <a:sym typeface="Arial Narrow" pitchFamily="34" charset="0"/>
            </a:endParaRPr>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723585"/>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ct val="50000"/>
              </a:spcBef>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en-US" altLang="en-US" sz="900" b="1">
                <a:solidFill>
                  <a:srgbClr val="FFFFFF"/>
                </a:solidFill>
                <a:latin typeface="Comic Sans MS" pitchFamily="66"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a:lnSpc>
                <a:spcPct val="125000"/>
              </a:lnSpc>
              <a:spcBef>
                <a:spcPct val="50000"/>
              </a:spcBef>
              <a:defRPr/>
            </a:pPr>
            <a:r>
              <a:rPr lang="en-US" sz="2200" b="1">
                <a:solidFill>
                  <a:srgbClr val="FFFF00"/>
                </a:solidFill>
                <a:latin typeface="Helvetica" charset="0"/>
                <a:ea typeface="ＭＳ Ｐゴシック" charset="0"/>
                <a:cs typeface="Arial" charset="0"/>
                <a:sym typeface="Arial" charset="0"/>
              </a:rPr>
              <a:t>The  New Testament          Comes Together</a:t>
            </a:r>
          </a:p>
        </p:txBody>
      </p:sp>
    </p:spTree>
    <p:extLst>
      <p:ext uri="{BB962C8B-B14F-4D97-AF65-F5344CB8AC3E}">
        <p14:creationId xmlns:p14="http://schemas.microsoft.com/office/powerpoint/2010/main" val="290259103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endParaRPr lang="en-US" altLang="en-US">
              <a:sym typeface="Arial" pitchFamily="34" charset="0"/>
            </a:endParaRPr>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endParaRPr lang="en-US" altLang="en-US">
              <a:sym typeface="Arial" pitchFamily="34" charset="0"/>
            </a:endParaRPr>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fld id="{A8DD0667-D65E-48F0-9542-43AAFC65CC6D}" type="slidenum">
              <a:rPr lang="en-US" altLang="en-US">
                <a:sym typeface="Arial" pitchFamily="34" charset="0"/>
              </a:rPr>
              <a:pPr/>
              <a:t>‹#›</a:t>
            </a:fld>
            <a:endParaRPr lang="en-US" altLang="en-US">
              <a:sym typeface="Arial" pitchFamily="34" charset="0"/>
            </a:endParaRPr>
          </a:p>
        </p:txBody>
      </p:sp>
    </p:spTree>
    <p:extLst>
      <p:ext uri="{BB962C8B-B14F-4D97-AF65-F5344CB8AC3E}">
        <p14:creationId xmlns:p14="http://schemas.microsoft.com/office/powerpoint/2010/main" val="3421475595"/>
      </p:ext>
    </p:extLst>
  </p:cSld>
  <p:clrMap bg1="dk2" tx1="lt1" bg2="dk1"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3CF38210-14E8-457C-B835-0C47A0C4EB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pPr eaLnBrk="1"/>
            <a:fld id="{5C8A4675-913A-4B78-9B33-81145D7D194B}" type="slidenum">
              <a:rPr lang="en-US" altLang="en-US">
                <a:solidFill>
                  <a:srgbClr val="000000"/>
                </a:solidFill>
                <a:latin typeface="Arial" pitchFamily="34" charset="0"/>
                <a:sym typeface="Arial" pitchFamily="34" charset="0"/>
              </a:rPr>
              <a:pPr eaLnBrk="1"/>
              <a:t>‹#›</a:t>
            </a:fld>
            <a:endParaRPr lang="en-US" altLang="en-US" sz="1400">
              <a:solidFill>
                <a:srgbClr val="000000"/>
              </a:solidFill>
              <a:latin typeface="Arial" pitchFamily="34" charset="0"/>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190167088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BBE0E3"/>
                </a:solidFill>
                <a:latin typeface="Helvetica" charset="0"/>
              </a:defRPr>
            </a:lvl1pPr>
          </a:lstStyle>
          <a:p>
            <a:pPr eaLnBrk="1" hangingPunct="1"/>
            <a:endParaRPr lang="en-US" altLang="en-US"/>
          </a:p>
        </p:txBody>
      </p:sp>
      <p:sp>
        <p:nvSpPr>
          <p:cNvPr id="12186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BBE0E3"/>
                </a:solidFill>
                <a:latin typeface="Helvetica" charset="0"/>
              </a:defRPr>
            </a:lvl1pPr>
          </a:lstStyle>
          <a:p>
            <a:pPr eaLnBrk="1" hangingPunct="1"/>
            <a:endParaRPr lang="en-US" altLang="en-US"/>
          </a:p>
        </p:txBody>
      </p:sp>
      <p:sp>
        <p:nvSpPr>
          <p:cNvPr id="1218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a:solidFill>
                  <a:srgbClr val="BBE0E3"/>
                </a:solidFill>
                <a:latin typeface="Helvetica" charset="0"/>
              </a:defRPr>
            </a:lvl1pPr>
          </a:lstStyle>
          <a:p>
            <a:pPr eaLnBrk="1" hangingPunct="1"/>
            <a:fld id="{6D264BB5-2889-4E99-9A55-99D705DCD312}" type="slidenum">
              <a:rPr lang="en-US" altLang="en-US" smtClean="0"/>
              <a:pPr eaLnBrk="1" hangingPunct="1"/>
              <a:t>‹#›</a:t>
            </a:fld>
            <a:endParaRPr lang="en-US" altLang="en-US"/>
          </a:p>
        </p:txBody>
      </p:sp>
    </p:spTree>
    <p:extLst>
      <p:ext uri="{BB962C8B-B14F-4D97-AF65-F5344CB8AC3E}">
        <p14:creationId xmlns:p14="http://schemas.microsoft.com/office/powerpoint/2010/main" val="3162098735"/>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xStyles>
    <p:titleStyle>
      <a:lvl1pPr algn="ctr" rtl="0" eaLnBrk="0" fontAlgn="base" hangingPunct="0">
        <a:spcBef>
          <a:spcPct val="0"/>
        </a:spcBef>
        <a:spcAft>
          <a:spcPct val="0"/>
        </a:spcAft>
        <a:defRPr kumimoji="1" sz="4400" b="1">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5pPr>
      <a:lvl6pPr marL="4572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S PGothic" pitchFamily="34" charset="-128"/>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34" charset="0"/>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34" charset="0"/>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defRPr>
            </a:lvl1pPr>
          </a:lstStyle>
          <a:p>
            <a:fld id="{51F4C720-37FF-4824-926A-CD8BA163EC9A}" type="slidenum">
              <a:rPr lang="en-US" altLang="en-US" smtClean="0"/>
              <a:pPr/>
              <a:t>‹#›</a:t>
            </a:fld>
            <a:endParaRPr lang="en-US" altLang="en-US"/>
          </a:p>
        </p:txBody>
      </p:sp>
    </p:spTree>
    <p:extLst>
      <p:ext uri="{BB962C8B-B14F-4D97-AF65-F5344CB8AC3E}">
        <p14:creationId xmlns:p14="http://schemas.microsoft.com/office/powerpoint/2010/main" val="679846441"/>
      </p:ext>
    </p:extLst>
  </p:cSld>
  <p:clrMap bg1="dk2" tx1="lt1" bg2="dk1"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5C8A4675-913A-4B78-9B33-81145D7D194B}"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pitchFamily="34" charset="0"/>
              <a:ea typeface="MS PGothic" pitchFamily="34" charset="-128"/>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901160859"/>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1085850" cy="6854825"/>
            <a:chOff x="0" y="0"/>
            <a:chExt cx="684" cy="4318"/>
          </a:xfrm>
        </p:grpSpPr>
        <p:sp>
          <p:nvSpPr>
            <p:cNvPr id="17817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54633" name="Group 4"/>
            <p:cNvGrpSpPr>
              <a:grpSpLocks/>
            </p:cNvGrpSpPr>
            <p:nvPr/>
          </p:nvGrpSpPr>
          <p:grpSpPr bwMode="auto">
            <a:xfrm>
              <a:off x="48" y="102"/>
              <a:ext cx="96" cy="4128"/>
              <a:chOff x="48" y="102"/>
              <a:chExt cx="96" cy="4128"/>
            </a:xfrm>
          </p:grpSpPr>
          <p:sp>
            <p:nvSpPr>
              <p:cNvPr id="1546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546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7821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8" charset="0"/>
              </a:defRPr>
            </a:lvl1pPr>
          </a:lstStyle>
          <a:p>
            <a:endParaRPr lang="en-US" altLang="en-US"/>
          </a:p>
        </p:txBody>
      </p:sp>
      <p:sp>
        <p:nvSpPr>
          <p:cNvPr id="17821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endParaRPr lang="en-US" altLang="en-US"/>
          </a:p>
        </p:txBody>
      </p:sp>
      <p:sp>
        <p:nvSpPr>
          <p:cNvPr id="17821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itchFamily="18" charset="0"/>
              </a:defRPr>
            </a:lvl1pPr>
          </a:lstStyle>
          <a:p>
            <a:fld id="{BF692550-27B4-4D4A-B322-BCC32378D278}" type="slidenum">
              <a:rPr lang="en-US" altLang="en-US"/>
              <a:pPr/>
              <a:t>‹#›</a:t>
            </a:fld>
            <a:endParaRPr lang="en-US" altLang="en-US"/>
          </a:p>
        </p:txBody>
      </p:sp>
      <p:sp>
        <p:nvSpPr>
          <p:cNvPr id="17821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0726798"/>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685800" y="117475"/>
            <a:ext cx="8456613" cy="6738938"/>
            <a:chOff x="432" y="74"/>
            <a:chExt cx="5327" cy="4245"/>
          </a:xfrm>
        </p:grpSpPr>
        <p:sp>
          <p:nvSpPr>
            <p:cNvPr id="41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4105" name="Group 4"/>
            <p:cNvGrpSpPr>
              <a:grpSpLocks/>
            </p:cNvGrpSpPr>
            <p:nvPr/>
          </p:nvGrpSpPr>
          <p:grpSpPr bwMode="auto">
            <a:xfrm>
              <a:off x="2859" y="4250"/>
              <a:ext cx="2729" cy="41"/>
              <a:chOff x="2859" y="4250"/>
              <a:chExt cx="2729" cy="41"/>
            </a:xfrm>
          </p:grpSpPr>
          <p:sp>
            <p:nvSpPr>
              <p:cNvPr id="41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410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40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41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87" name="Rectangle 19"/>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endParaRPr lang="en-US" altLang="en-US"/>
          </a:p>
        </p:txBody>
      </p:sp>
      <p:sp>
        <p:nvSpPr>
          <p:cNvPr id="58388" name="Rectangle 20"/>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endParaRPr lang="en-US" altLang="en-US"/>
          </a:p>
        </p:txBody>
      </p:sp>
      <p:sp>
        <p:nvSpPr>
          <p:cNvPr id="58389" name="Rectangle 21"/>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defRPr>
            </a:lvl1pPr>
          </a:lstStyle>
          <a:p>
            <a:fld id="{14213FFF-FE48-4F1B-B572-0528738CE0A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27"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defRPr>
      </a:lvl5pPr>
      <a:lvl6pPr marL="457200" algn="ctr" rtl="0" fontAlgn="base">
        <a:spcBef>
          <a:spcPct val="0"/>
        </a:spcBef>
        <a:spcAft>
          <a:spcPct val="0"/>
        </a:spcAft>
        <a:defRPr kumimoji="1" sz="4400">
          <a:solidFill>
            <a:schemeClr val="tx2"/>
          </a:solidFill>
          <a:latin typeface="Times New Roman" charset="0"/>
          <a:ea typeface="ＭＳ Ｐゴシック"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0225635-7A1A-44B9-BB6B-C011317E1FBA}" type="slidenum">
              <a:rPr lang="en-US" altLang="en-US" smtClean="0">
                <a:solidFill>
                  <a:srgbClr val="000000"/>
                </a:solidFill>
                <a:latin typeface="Arial" pitchFamily="34" charset="0"/>
              </a:rPr>
              <a:pPr eaLnBrk="1" hangingPunct="1"/>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300306505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0225635-7A1A-44B9-BB6B-C011317E1FBA}" type="slidenum">
              <a:rPr lang="en-US" altLang="en-US" smtClean="0">
                <a:solidFill>
                  <a:srgbClr val="000000"/>
                </a:solidFill>
                <a:latin typeface="Arial" pitchFamily="34" charset="0"/>
              </a:rPr>
              <a:pPr eaLnBrk="1" hangingPunct="1"/>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259772903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0225635-7A1A-44B9-BB6B-C011317E1FBA}" type="slidenum">
              <a:rPr lang="en-US" altLang="en-US" smtClean="0">
                <a:solidFill>
                  <a:srgbClr val="000000"/>
                </a:solidFill>
                <a:latin typeface="Arial" pitchFamily="34" charset="0"/>
              </a:rPr>
              <a:pPr eaLnBrk="1" hangingPunct="1"/>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315103369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331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sp>
        <p:nvSpPr>
          <p:cNvPr id="1331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GB" sz="1800">
              <a:solidFill>
                <a:srgbClr val="000000"/>
              </a:solidFill>
              <a:latin typeface="Arial" pitchFamily="34" charset="0"/>
            </a:endParaRPr>
          </a:p>
        </p:txBody>
      </p:sp>
      <p:pic>
        <p:nvPicPr>
          <p:cNvPr id="13316"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29"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eaLnBrk="1" hangingPunct="1"/>
            <a:endParaRPr lang="en-US" alt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eaLnBrk="1" hangingPunct="1"/>
            <a:endParaRPr lang="en-US" alt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eaLnBrk="1" hangingPunct="1"/>
            <a:fld id="{CC967366-92A1-4853-A105-BF5AF3652279}" type="slidenum">
              <a:rPr lang="en-US" altLang="en-US" smtClean="0"/>
              <a:pPr eaLnBrk="1" hangingPunct="1"/>
              <a:t>‹#›</a:t>
            </a:fld>
            <a:endParaRPr lang="en-US" altLang="en-US"/>
          </a:p>
        </p:txBody>
      </p:sp>
    </p:spTree>
    <p:extLst>
      <p:ext uri="{BB962C8B-B14F-4D97-AF65-F5344CB8AC3E}">
        <p14:creationId xmlns:p14="http://schemas.microsoft.com/office/powerpoint/2010/main" val="405808233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325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67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defRPr>
            </a:lvl1pPr>
          </a:lstStyle>
          <a:p>
            <a:pPr eaLnBrk="1" hangingPunct="1"/>
            <a:endParaRPr lang="en-US" altLang="en-US">
              <a:latin typeface="Arial" pitchFamily="34" charset="0"/>
            </a:endParaRPr>
          </a:p>
        </p:txBody>
      </p:sp>
      <p:sp>
        <p:nvSpPr>
          <p:cNvPr id="11367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defRPr>
            </a:lvl1pPr>
          </a:lstStyle>
          <a:p>
            <a:pPr eaLnBrk="1" hangingPunct="1"/>
            <a:endParaRPr lang="en-US" altLang="en-US">
              <a:latin typeface="Arial" pitchFamily="34" charset="0"/>
            </a:endParaRPr>
          </a:p>
        </p:txBody>
      </p:sp>
      <p:sp>
        <p:nvSpPr>
          <p:cNvPr id="11367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pPr eaLnBrk="1" hangingPunct="1"/>
            <a:fld id="{21A5FB6D-658A-4E61-AF80-DBEE8C7F24CE}" type="slidenum">
              <a:rPr lang="en-US" altLang="en-US" smtClean="0">
                <a:latin typeface="Arial" pitchFamily="34" charset="0"/>
              </a:rPr>
              <a:pPr eaLnBrk="1" hangingPunct="1"/>
              <a:t>‹#›</a:t>
            </a:fld>
            <a:endParaRPr lang="en-US" altLang="en-US">
              <a:latin typeface="Arial" pitchFamily="34" charset="0"/>
            </a:endParaRPr>
          </a:p>
        </p:txBody>
      </p:sp>
    </p:spTree>
    <p:extLst>
      <p:ext uri="{BB962C8B-B14F-4D97-AF65-F5344CB8AC3E}">
        <p14:creationId xmlns:p14="http://schemas.microsoft.com/office/powerpoint/2010/main" val="92094463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fld id="{C80896CB-1080-45A4-BC81-41BD3B207630}" type="slidenum">
              <a:rPr lang="en-US" altLang="en-US" smtClean="0"/>
              <a:pPr/>
              <a:t>‹#›</a:t>
            </a:fld>
            <a:endParaRPr lang="en-US" altLang="en-US"/>
          </a:p>
        </p:txBody>
      </p:sp>
    </p:spTree>
    <p:extLst>
      <p:ext uri="{BB962C8B-B14F-4D97-AF65-F5344CB8AC3E}">
        <p14:creationId xmlns:p14="http://schemas.microsoft.com/office/powerpoint/2010/main" val="63501290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tsa.edu/images/art/s_priest.jp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26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26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7.xml"/><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0.xml"/><Relationship Id="rId1" Type="http://schemas.openxmlformats.org/officeDocument/2006/relationships/slideLayout" Target="../slideLayouts/slideLayout19.xml"/><Relationship Id="rId4" Type="http://schemas.openxmlformats.org/officeDocument/2006/relationships/image" Target="../media/image106.emf"/></Relationships>
</file>

<file path=ppt/slides/_rels/slide10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01.xm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02.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04.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05.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08.xml"/><Relationship Id="rId1" Type="http://schemas.openxmlformats.org/officeDocument/2006/relationships/slideLayout" Target="../slideLayouts/slideLayout20.xml"/><Relationship Id="rId4" Type="http://schemas.openxmlformats.org/officeDocument/2006/relationships/image" Target="../media/image115.emf"/></Relationships>
</file>

<file path=ppt/slides/_rels/slide11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110.xml"/><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1.xml"/><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12.xml"/><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14.xml"/><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15.xml"/><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6.xml"/><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17.xml"/><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18.xml"/><Relationship Id="rId1" Type="http://schemas.openxmlformats.org/officeDocument/2006/relationships/slideLayout" Target="../slideLayouts/slideLayout20.xml"/><Relationship Id="rId4" Type="http://schemas.openxmlformats.org/officeDocument/2006/relationships/image" Target="../media/image125.emf"/></Relationships>
</file>

<file path=ppt/slides/_rels/slide12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19.xml"/><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1.xml"/><Relationship Id="rId1" Type="http://schemas.openxmlformats.org/officeDocument/2006/relationships/slideLayout" Target="../slideLayouts/slideLayout127.xml"/><Relationship Id="rId4" Type="http://schemas.openxmlformats.org/officeDocument/2006/relationships/image" Target="../media/image128.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4.xml"/><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hyperlink" Target="http://jewishbazaar.com/BAZAAR/IMG/307011.JPG"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religion-cults.com/Judaism/jew.gif&amp;imgrefurl=http://religion-cults.com/Judaism/p-festi2.htm&amp;h=441&amp;w=304&amp;prev=/images?q=Jewish+feasts&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50.xml"/><Relationship Id="rId1" Type="http://schemas.openxmlformats.org/officeDocument/2006/relationships/themeOverride" Target="../theme/themeOverride1.xml"/><Relationship Id="rId5" Type="http://schemas.openxmlformats.org/officeDocument/2006/relationships/image" Target="../media/image54.png"/><Relationship Id="rId4" Type="http://schemas.openxmlformats.org/officeDocument/2006/relationships/hyperlink" Target="http://www.ou.org/images/pius-sm.gi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50.xml"/><Relationship Id="rId1" Type="http://schemas.openxmlformats.org/officeDocument/2006/relationships/themeOverride" Target="../theme/themeOverride2.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50.xml"/><Relationship Id="rId1" Type="http://schemas.openxmlformats.org/officeDocument/2006/relationships/themeOverride" Target="../theme/themeOverride3.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66.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16.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94.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150.xml"/><Relationship Id="rId5" Type="http://schemas.openxmlformats.org/officeDocument/2006/relationships/image" Target="../media/image81.pn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61.xml"/><Relationship Id="rId1" Type="http://schemas.openxmlformats.org/officeDocument/2006/relationships/themeOverride" Target="../theme/themeOverride4.xml"/><Relationship Id="rId5" Type="http://schemas.openxmlformats.org/officeDocument/2006/relationships/image" Target="../media/image78.png"/><Relationship Id="rId4" Type="http://schemas.openxmlformats.org/officeDocument/2006/relationships/image" Target="../media/image82.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61.xml"/><Relationship Id="rId1" Type="http://schemas.openxmlformats.org/officeDocument/2006/relationships/themeOverride" Target="../theme/themeOverride5.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61.xml"/><Relationship Id="rId1" Type="http://schemas.openxmlformats.org/officeDocument/2006/relationships/themeOverride" Target="../theme/themeOverride6.xml"/><Relationship Id="rId5" Type="http://schemas.openxmlformats.org/officeDocument/2006/relationships/image" Target="../media/image85.png"/><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72.xml"/><Relationship Id="rId1" Type="http://schemas.openxmlformats.org/officeDocument/2006/relationships/themeOverride" Target="../theme/themeOverride7.xml"/><Relationship Id="rId5" Type="http://schemas.openxmlformats.org/officeDocument/2006/relationships/image" Target="../media/image86.jpeg"/><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150.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3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83.xml"/><Relationship Id="rId1" Type="http://schemas.openxmlformats.org/officeDocument/2006/relationships/themeOverride" Target="../theme/themeOverride8.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199.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19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199.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199.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199.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19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05.xml"/><Relationship Id="rId1" Type="http://schemas.openxmlformats.org/officeDocument/2006/relationships/themeOverride" Target="../theme/themeOverride9.xml"/><Relationship Id="rId4" Type="http://schemas.openxmlformats.org/officeDocument/2006/relationships/image" Target="../media/image6.jpeg"/></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2.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2.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2.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5.xml"/><Relationship Id="rId1" Type="http://schemas.openxmlformats.org/officeDocument/2006/relationships/slideLayout" Target="../slideLayouts/slideLayout94.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99.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108.xml"/><Relationship Id="rId4" Type="http://schemas.openxmlformats.org/officeDocument/2006/relationships/image" Target="../media/image100.jpeg"/></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8.xml"/><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9.xml"/><Relationship Id="rId1" Type="http://schemas.openxmlformats.org/officeDocument/2006/relationships/slideLayout" Target="../slideLayouts/slideLayout263.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263.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263.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2.xml"/><Relationship Id="rId1" Type="http://schemas.openxmlformats.org/officeDocument/2006/relationships/slideLayout" Target="../slideLayouts/slideLayout263.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3.xml"/><Relationship Id="rId1" Type="http://schemas.openxmlformats.org/officeDocument/2006/relationships/slideLayout" Target="../slideLayouts/slideLayout2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s_pries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4784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ctrTitle"/>
          </p:nvPr>
        </p:nvSpPr>
        <p:spPr>
          <a:xfrm>
            <a:off x="2209800" y="-838200"/>
            <a:ext cx="7086600" cy="2590800"/>
          </a:xfrm>
          <a:extLst>
            <a:ext uri="{FAA26D3D-D897-4be2-8F04-BA451C77F1D7}">
              <ma14:placeholderFlag xmlns:ma14="http://schemas.microsoft.com/office/mac/drawingml/2011/main" xmlns="" val="1"/>
            </a:ext>
          </a:extLst>
        </p:spPr>
        <p:txBody>
          <a:bodyPr/>
          <a:lstStyle/>
          <a:p>
            <a:pPr algn="r" eaLnBrk="1" hangingPunct="1"/>
            <a:r>
              <a:rPr lang="zh-CN" altLang="en-US" sz="8000" b="1" dirty="0">
                <a:solidFill>
                  <a:schemeClr val="hlink"/>
                </a:solidFill>
                <a:latin typeface="Impact" pitchFamily="34" charset="0"/>
                <a:ea typeface="SimSun" pitchFamily="2" charset="-122"/>
              </a:rPr>
              <a:t>犹太教的祭司</a:t>
            </a:r>
            <a:endParaRPr lang="en-US" altLang="en-US" sz="8000" b="1" dirty="0">
              <a:solidFill>
                <a:schemeClr val="hlink"/>
              </a:solidFill>
              <a:latin typeface="Impact" pitchFamily="34" charset="0"/>
            </a:endParaRPr>
          </a:p>
        </p:txBody>
      </p:sp>
      <p:sp>
        <p:nvSpPr>
          <p:cNvPr id="52228" name="Rectangle 4"/>
          <p:cNvSpPr>
            <a:spLocks noGrp="1" noChangeArrowheads="1"/>
          </p:cNvSpPr>
          <p:nvPr>
            <p:ph type="subTitle" idx="1"/>
          </p:nvPr>
        </p:nvSpPr>
        <p:spPr>
          <a:xfrm>
            <a:off x="5029200" y="3962400"/>
            <a:ext cx="3810000" cy="990600"/>
          </a:xfrm>
          <a:solidFill>
            <a:srgbClr val="336600"/>
          </a:solidFill>
          <a:extLst>
            <a:ext uri="{FAA26D3D-D897-4be2-8F04-BA451C77F1D7}">
              <ma14:placeholderFlag xmlns:ma14="http://schemas.microsoft.com/office/mac/drawingml/2011/main" xmlns="" val="1"/>
            </a:ext>
          </a:extLst>
        </p:spPr>
        <p:txBody>
          <a:bodyPr/>
          <a:lstStyle/>
          <a:p>
            <a:pPr algn="r" eaLnBrk="1" hangingPunct="1">
              <a:buFont typeface="Wingdings" pitchFamily="2" charset="2"/>
              <a:buNone/>
            </a:pPr>
            <a:r>
              <a:rPr lang="zh-CN" altLang="en-US" sz="4400" b="1" i="1" dirty="0">
                <a:ea typeface="SimSun" pitchFamily="2" charset="-122"/>
              </a:rPr>
              <a:t>臼约的领导者</a:t>
            </a:r>
          </a:p>
        </p:txBody>
      </p:sp>
      <p:sp>
        <p:nvSpPr>
          <p:cNvPr id="7" name="Rectangle 4"/>
          <p:cNvSpPr txBox="1">
            <a:spLocks noChangeArrowheads="1"/>
          </p:cNvSpPr>
          <p:nvPr/>
        </p:nvSpPr>
        <p:spPr bwMode="auto">
          <a:xfrm>
            <a:off x="-36513" y="6021388"/>
            <a:ext cx="9180513" cy="86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2400" b="1" kern="0" dirty="0">
                <a:solidFill>
                  <a:srgbClr val="FFFFFF"/>
                </a:solidFill>
                <a:ea typeface="Osaka" charset="0"/>
                <a:cs typeface="Osaka" charset="0"/>
              </a:rPr>
              <a:t>Rick Griffith, Singapore Bible College</a:t>
            </a:r>
            <a:br>
              <a:rPr lang="en-US" sz="2400" b="1" kern="0" dirty="0">
                <a:solidFill>
                  <a:srgbClr val="FFFFFF"/>
                </a:solidFill>
                <a:ea typeface="Osaka" charset="0"/>
                <a:cs typeface="Osaka" charset="0"/>
              </a:rPr>
            </a:br>
            <a:r>
              <a:rPr lang="en-US" sz="2400" b="1" kern="0" dirty="0">
                <a:solidFill>
                  <a:srgbClr val="FFFFFF"/>
                </a:solidFill>
                <a:ea typeface="Osaka" charset="0"/>
                <a:cs typeface="Osaka"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B2AF59D-3CA3-A842-9B09-E85026F309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41275"/>
            <a:ext cx="3995737"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242856B7-3AA1-3248-BEC2-CE0DBA274B81}"/>
              </a:ext>
            </a:extLst>
          </p:cNvPr>
          <p:cNvGrpSpPr>
            <a:grpSpLocks/>
          </p:cNvGrpSpPr>
          <p:nvPr/>
        </p:nvGrpSpPr>
        <p:grpSpPr bwMode="auto">
          <a:xfrm>
            <a:off x="395288" y="260350"/>
            <a:ext cx="4679950" cy="1081088"/>
            <a:chOff x="204" y="148"/>
            <a:chExt cx="2948" cy="681"/>
          </a:xfrm>
        </p:grpSpPr>
        <p:sp>
          <p:nvSpPr>
            <p:cNvPr id="6" name="AutoShape 4">
              <a:extLst>
                <a:ext uri="{FF2B5EF4-FFF2-40B4-BE49-F238E27FC236}">
                  <a16:creationId xmlns:a16="http://schemas.microsoft.com/office/drawing/2014/main" id="{53C64A6C-88C9-EB45-BD08-3658CDAE739F}"/>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31F8E2F5-E8D5-5946-8423-8CDBA1A256BE}"/>
                </a:ext>
              </a:extLst>
            </p:cNvPr>
            <p:cNvSpPr>
              <a:spLocks noChangeArrowheads="1" noChangeShapeType="1" noTextEdit="1"/>
            </p:cNvSpPr>
            <p:nvPr/>
          </p:nvSpPr>
          <p:spPr bwMode="auto">
            <a:xfrm>
              <a:off x="386" y="255"/>
              <a:ext cx="2507" cy="456"/>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选举和类型</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8" name="Rectangle 2">
            <a:extLst>
              <a:ext uri="{FF2B5EF4-FFF2-40B4-BE49-F238E27FC236}">
                <a16:creationId xmlns:a16="http://schemas.microsoft.com/office/drawing/2014/main" id="{EA04C7DD-999C-BF48-B066-FE77A8E0CF55}"/>
              </a:ext>
            </a:extLst>
          </p:cNvPr>
          <p:cNvSpPr txBox="1">
            <a:spLocks noChangeArrowheads="1"/>
          </p:cNvSpPr>
          <p:nvPr/>
        </p:nvSpPr>
        <p:spPr bwMode="auto">
          <a:xfrm>
            <a:off x="457200" y="1600200"/>
            <a:ext cx="4259263"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祭司有世俗的事业</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可以结婚</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生子 </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每三的一个月被传召履行责任</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四个部落的组织</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208247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63A07-C83B-DEC7-9676-37CAA0DDC3E9}"/>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6351F842-E845-5041-76AB-5EDDF0C70275}"/>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6594" name="Rectangle 3">
            <a:extLst>
              <a:ext uri="{FF2B5EF4-FFF2-40B4-BE49-F238E27FC236}">
                <a16:creationId xmlns:a16="http://schemas.microsoft.com/office/drawing/2014/main" id="{90D04A48-2407-409C-796B-BF583434DE5F}"/>
              </a:ext>
            </a:extLst>
          </p:cNvPr>
          <p:cNvSpPr>
            <a:spLocks noGrp="1" noChangeArrowheads="1"/>
          </p:cNvSpPr>
          <p:nvPr>
            <p:ph type="title"/>
          </p:nvPr>
        </p:nvSpPr>
        <p:spPr>
          <a:xfrm>
            <a:off x="76200" y="228600"/>
            <a:ext cx="3352800" cy="3124200"/>
          </a:xfrm>
        </p:spPr>
        <p:txBody>
          <a:bodyPr/>
          <a:lstStyle/>
          <a:p>
            <a:pPr eaLnBrk="1" hangingPunct="1">
              <a:spcBef>
                <a:spcPts val="600"/>
              </a:spcBef>
            </a:pPr>
            <a:r>
              <a:rPr lang="zh-CN" altLang="en-US" sz="3600" b="1" dirty="0">
                <a:latin typeface="SimSun" panose="02010600030101010101" pitchFamily="2" charset="-122"/>
                <a:ea typeface="SimSun" panose="02010600030101010101" pitchFamily="2" charset="-122"/>
              </a:rPr>
              <a:t>平衡领导与会众的参与</a:t>
            </a:r>
            <a:endParaRPr lang="en-US" altLang="en-US" sz="4800" b="1" dirty="0">
              <a:latin typeface="SimSun" panose="02010600030101010101" pitchFamily="2" charset="-122"/>
              <a:ea typeface="SimSun" panose="02010600030101010101" pitchFamily="2" charset="-122"/>
              <a:cs typeface="Arial" pitchFamily="34" charset="0"/>
            </a:endParaRPr>
          </a:p>
        </p:txBody>
      </p:sp>
      <p:pic>
        <p:nvPicPr>
          <p:cNvPr id="366595" name="Picture 4" descr="Weiner Dog">
            <a:extLst>
              <a:ext uri="{FF2B5EF4-FFF2-40B4-BE49-F238E27FC236}">
                <a16:creationId xmlns:a16="http://schemas.microsoft.com/office/drawing/2014/main" id="{922BEFA5-42E4-7FDC-5CAB-335E9B33ED3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0F59F992-9991-928E-5D88-C5C612EE997A}"/>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38801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29"/>
                                        </p:tgtEl>
                                      </p:cBhvr>
                                    </p:animEffect>
                                    <p:set>
                                      <p:cBhvr>
                                        <p:cTn id="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0215B-C1EA-C9A5-F11E-01848B5F6D0E}"/>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6BEF9C13-CE2E-C0E7-D84D-517EA845A1CA}"/>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6594" name="Rectangle 3">
            <a:extLst>
              <a:ext uri="{FF2B5EF4-FFF2-40B4-BE49-F238E27FC236}">
                <a16:creationId xmlns:a16="http://schemas.microsoft.com/office/drawing/2014/main" id="{3BEAB8F9-60CE-98DA-42DD-7E30431E4FFF}"/>
              </a:ext>
            </a:extLst>
          </p:cNvPr>
          <p:cNvSpPr>
            <a:spLocks noGrp="1" noChangeArrowheads="1"/>
          </p:cNvSpPr>
          <p:nvPr>
            <p:ph type="title"/>
          </p:nvPr>
        </p:nvSpPr>
        <p:spPr>
          <a:xfrm>
            <a:off x="76200" y="228600"/>
            <a:ext cx="3352800" cy="3124200"/>
          </a:xfrm>
        </p:spPr>
        <p:txBody>
          <a:bodyPr/>
          <a:lstStyle/>
          <a:p>
            <a:pPr eaLnBrk="1" hangingPunct="1">
              <a:spcBef>
                <a:spcPts val="600"/>
              </a:spcBef>
            </a:pPr>
            <a:r>
              <a:rPr lang="zh-CN" altLang="en-US" sz="3600" b="1" dirty="0">
                <a:latin typeface="SimSun" panose="02010600030101010101" pitchFamily="2" charset="-122"/>
                <a:ea typeface="SimSun" panose="02010600030101010101" pitchFamily="2" charset="-122"/>
              </a:rPr>
              <a:t>平衡领导与会众的参与</a:t>
            </a:r>
            <a:endParaRPr lang="en-US" altLang="en-US" sz="4800" b="1" dirty="0">
              <a:latin typeface="SimSun" panose="02010600030101010101" pitchFamily="2" charset="-122"/>
              <a:ea typeface="SimSun" panose="02010600030101010101" pitchFamily="2" charset="-122"/>
              <a:cs typeface="Arial" pitchFamily="34" charset="0"/>
            </a:endParaRPr>
          </a:p>
        </p:txBody>
      </p:sp>
      <p:pic>
        <p:nvPicPr>
          <p:cNvPr id="366595" name="Picture 4" descr="Weiner Dog">
            <a:extLst>
              <a:ext uri="{FF2B5EF4-FFF2-40B4-BE49-F238E27FC236}">
                <a16:creationId xmlns:a16="http://schemas.microsoft.com/office/drawing/2014/main" id="{B72C2BCF-8F5B-D83C-6FE5-12BA58B0F12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256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87D65-E1F3-024D-BC1C-C875F39DFA49}"/>
              </a:ext>
            </a:extLst>
          </p:cNvPr>
          <p:cNvSpPr>
            <a:spLocks noGrp="1"/>
          </p:cNvSpPr>
          <p:nvPr>
            <p:ph type="title"/>
          </p:nvPr>
        </p:nvSpPr>
        <p:spPr/>
        <p:txBody>
          <a:bodyPr/>
          <a:lstStyle/>
          <a:p>
            <a:endParaRPr kumimoji="1" lang="zh-CN" altLang="en-US"/>
          </a:p>
        </p:txBody>
      </p:sp>
      <p:pic>
        <p:nvPicPr>
          <p:cNvPr id="3" name="Picture 2">
            <a:extLst>
              <a:ext uri="{FF2B5EF4-FFF2-40B4-BE49-F238E27FC236}">
                <a16:creationId xmlns:a16="http://schemas.microsoft.com/office/drawing/2014/main" id="{E2575A97-4FF5-524D-83D1-086F1C29E12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7F62583-F6A3-1F40-A7AD-F1B2D7F4019B}"/>
              </a:ext>
            </a:extLst>
          </p:cNvPr>
          <p:cNvSpPr txBox="1">
            <a:spLocks noChangeArrowheads="1"/>
          </p:cNvSpPr>
          <p:nvPr/>
        </p:nvSpPr>
        <p:spPr bwMode="auto">
          <a:xfrm>
            <a:off x="152400" y="2971800"/>
            <a:ext cx="8610600" cy="3886200"/>
          </a:xfrm>
          <a:prstGeom prst="rect">
            <a:avLst/>
          </a:prstGeom>
          <a:noFill/>
          <a:ln>
            <a:noFill/>
          </a:ln>
          <a:effectLst>
            <a:outerShdw blurRad="63500" dist="107763"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spcBef>
                <a:spcPts val="600"/>
              </a:spcBef>
            </a:pPr>
            <a:r>
              <a:rPr lang="en-US" altLang="zh-CN" b="1" dirty="0">
                <a:solidFill>
                  <a:schemeClr val="bg1"/>
                </a:solidFill>
                <a:latin typeface="SimSun" panose="02010600030101010101" pitchFamily="2" charset="-122"/>
                <a:ea typeface="SimSun" panose="02010600030101010101" pitchFamily="2" charset="-122"/>
              </a:rPr>
              <a:t>-</a:t>
            </a:r>
            <a:r>
              <a:rPr lang="zh-CN" altLang="en-US" b="1" dirty="0">
                <a:solidFill>
                  <a:schemeClr val="bg1"/>
                </a:solidFill>
                <a:latin typeface="SimSun" panose="02010600030101010101" pitchFamily="2" charset="-122"/>
                <a:ea typeface="SimSun" panose="02010600030101010101" pitchFamily="2" charset="-122"/>
              </a:rPr>
              <a:t>主要理念</a:t>
            </a:r>
            <a:r>
              <a:rPr lang="en-US" altLang="zh-CN" b="1" dirty="0">
                <a:solidFill>
                  <a:schemeClr val="bg1"/>
                </a:solidFill>
                <a:latin typeface="SimSun" panose="02010600030101010101" pitchFamily="2" charset="-122"/>
                <a:ea typeface="SimSun" panose="02010600030101010101" pitchFamily="2" charset="-122"/>
              </a:rPr>
              <a:t>-</a:t>
            </a:r>
            <a:br>
              <a:rPr lang="en-US" altLang="zh-CN" b="1" dirty="0">
                <a:solidFill>
                  <a:schemeClr val="bg1"/>
                </a:solidFill>
                <a:latin typeface="SimSun" panose="02010600030101010101" pitchFamily="2" charset="-122"/>
                <a:ea typeface="SimSun" panose="02010600030101010101" pitchFamily="2" charset="-122"/>
              </a:rPr>
            </a:br>
            <a:r>
              <a:rPr lang="zh-CN" altLang="en-US" b="1" dirty="0">
                <a:solidFill>
                  <a:schemeClr val="bg1"/>
                </a:solidFill>
                <a:latin typeface="SimSun" panose="02010600030101010101" pitchFamily="2" charset="-122"/>
                <a:ea typeface="SimSun" panose="02010600030101010101" pitchFamily="2" charset="-122"/>
              </a:rPr>
              <a:t>最终的权威属于</a:t>
            </a:r>
            <a:endParaRPr lang="en-US" altLang="zh-CN" b="1" dirty="0">
              <a:solidFill>
                <a:schemeClr val="bg1"/>
              </a:solidFill>
              <a:latin typeface="SimSun" panose="02010600030101010101" pitchFamily="2" charset="-122"/>
              <a:ea typeface="SimSun" panose="02010600030101010101" pitchFamily="2" charset="-122"/>
            </a:endParaRPr>
          </a:p>
          <a:p>
            <a:pPr>
              <a:spcBef>
                <a:spcPts val="600"/>
              </a:spcBef>
            </a:pPr>
            <a:r>
              <a:rPr lang="zh-CN" altLang="en-US" b="1" dirty="0">
                <a:solidFill>
                  <a:schemeClr val="bg1"/>
                </a:solidFill>
                <a:latin typeface="SimSun" panose="02010600030101010101" pitchFamily="2" charset="-122"/>
                <a:ea typeface="SimSun" panose="02010600030101010101" pitchFamily="2" charset="-122"/>
              </a:rPr>
              <a:t>地方教会的</a:t>
            </a:r>
            <a:r>
              <a:rPr lang="zh-CN" altLang="en-US" b="1" dirty="0">
                <a:solidFill>
                  <a:srgbClr val="FFFF00"/>
                </a:solidFill>
                <a:latin typeface="SimSun" panose="02010600030101010101" pitchFamily="2" charset="-122"/>
                <a:ea typeface="SimSun" panose="02010600030101010101" pitchFamily="2" charset="-122"/>
              </a:rPr>
              <a:t>会众</a:t>
            </a:r>
            <a:r>
              <a:rPr lang="en-US" altLang="zh-CN" b="1" dirty="0">
                <a:solidFill>
                  <a:schemeClr val="bg1"/>
                </a:solidFill>
                <a:latin typeface="SimSun" panose="02010600030101010101" pitchFamily="2" charset="-122"/>
                <a:ea typeface="SimSun" panose="02010600030101010101" pitchFamily="2" charset="-122"/>
              </a:rPr>
              <a:t>, </a:t>
            </a:r>
          </a:p>
          <a:p>
            <a:pPr>
              <a:spcBef>
                <a:spcPts val="600"/>
              </a:spcBef>
            </a:pPr>
            <a:r>
              <a:rPr lang="zh-CN" altLang="en-US" b="1" dirty="0">
                <a:solidFill>
                  <a:schemeClr val="bg1"/>
                </a:solidFill>
                <a:latin typeface="SimSun" panose="02010600030101010101" pitchFamily="2" charset="-122"/>
                <a:ea typeface="SimSun" panose="02010600030101010101" pitchFamily="2" charset="-122"/>
              </a:rPr>
              <a:t>但</a:t>
            </a:r>
            <a:r>
              <a:rPr lang="zh-CN" altLang="en-US" b="1" dirty="0">
                <a:solidFill>
                  <a:srgbClr val="FFFF00"/>
                </a:solidFill>
                <a:latin typeface="SimSun" panose="02010600030101010101" pitchFamily="2" charset="-122"/>
                <a:ea typeface="SimSun" panose="02010600030101010101" pitchFamily="2" charset="-122"/>
              </a:rPr>
              <a:t>长老</a:t>
            </a:r>
            <a:r>
              <a:rPr lang="zh-CN" altLang="en-US" b="1" dirty="0">
                <a:solidFill>
                  <a:schemeClr val="bg1"/>
                </a:solidFill>
                <a:latin typeface="SimSun" panose="02010600030101010101" pitchFamily="2" charset="-122"/>
                <a:ea typeface="SimSun" panose="02010600030101010101" pitchFamily="2" charset="-122"/>
              </a:rPr>
              <a:t>应该领导这些人</a:t>
            </a:r>
            <a:endParaRPr lang="en-US" altLang="en-US" b="1" kern="0" dirty="0">
              <a:solidFill>
                <a:schemeClr val="bg1"/>
              </a:solidFill>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38974286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98E3-CA03-F149-B2B8-AF9CFFCAEED5}"/>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3C2F16AF-FA8F-174E-BA06-053FE8E3A724}"/>
              </a:ext>
            </a:extLst>
          </p:cNvPr>
          <p:cNvSpPr>
            <a:spLocks noGrp="1"/>
          </p:cNvSpPr>
          <p:nvPr>
            <p:ph idx="1"/>
          </p:nvPr>
        </p:nvSpPr>
        <p:spPr/>
        <p:txBody>
          <a:bodyPr/>
          <a:lstStyle/>
          <a:p>
            <a:endParaRPr kumimoji="1" lang="zh-CN" altLang="en-US"/>
          </a:p>
        </p:txBody>
      </p:sp>
      <p:pic>
        <p:nvPicPr>
          <p:cNvPr id="4" name="Picture 4" descr="camel">
            <a:extLst>
              <a:ext uri="{FF2B5EF4-FFF2-40B4-BE49-F238E27FC236}">
                <a16:creationId xmlns:a16="http://schemas.microsoft.com/office/drawing/2014/main" id="{8752C77F-C237-264F-8C30-E01EEE2BB40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a:extLst>
              <a:ext uri="{FF2B5EF4-FFF2-40B4-BE49-F238E27FC236}">
                <a16:creationId xmlns:a16="http://schemas.microsoft.com/office/drawing/2014/main" id="{92114903-F193-8345-AA3F-05E8779FE1C1}"/>
              </a:ext>
            </a:extLst>
          </p:cNvPr>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dirty="0"/>
              <a:t>那又怎样</a:t>
            </a:r>
            <a:r>
              <a:rPr lang="en-US" altLang="zh-CN" sz="2800" b="1" dirty="0"/>
              <a:t>?</a:t>
            </a:r>
            <a:endParaRPr lang="en-US" altLang="en-US" sz="2800" b="1" dirty="0">
              <a:solidFill>
                <a:srgbClr val="000000"/>
              </a:solidFill>
              <a:cs typeface="Arial" pitchFamily="34" charset="0"/>
            </a:endParaRPr>
          </a:p>
        </p:txBody>
      </p:sp>
    </p:spTree>
    <p:extLst>
      <p:ext uri="{BB962C8B-B14F-4D97-AF65-F5344CB8AC3E}">
        <p14:creationId xmlns:p14="http://schemas.microsoft.com/office/powerpoint/2010/main" val="3563885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6136789-7291-E647-8A98-1D504EB6BF97}"/>
              </a:ext>
            </a:extLst>
          </p:cNvPr>
          <p:cNvSpPr txBox="1">
            <a:spLocks noChangeArrowheads="1"/>
          </p:cNvSpPr>
          <p:nvPr/>
        </p:nvSpPr>
        <p:spPr bwMode="auto">
          <a:xfrm>
            <a:off x="838200" y="762000"/>
            <a:ext cx="7772400" cy="1143000"/>
          </a:xfrm>
          <a:prstGeom prst="rect">
            <a:avLst/>
          </a:prstGeom>
          <a:solidFill>
            <a:srgbClr val="1A0CA9"/>
          </a:solidFill>
          <a:ln>
            <a:noFill/>
          </a:ln>
          <a:effectLst>
            <a:prstShdw prst="shdw17" dist="17961" dir="13500000">
              <a:srgbClr val="000000">
                <a:alpha val="99962"/>
              </a:srgbClr>
            </a:prst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eaLnBrk="1" hangingPunct="1"/>
            <a:r>
              <a:rPr lang="zh-CN" altLang="en-US" i="0" dirty="0"/>
              <a:t>采取行动</a:t>
            </a:r>
            <a:r>
              <a:rPr lang="zh-CN" altLang="en-US" b="1" i="0" dirty="0">
                <a:ea typeface="SimSun" pitchFamily="2" charset="-122"/>
              </a:rPr>
              <a:t>的</a:t>
            </a:r>
            <a:r>
              <a:rPr lang="zh-CN" altLang="en-US" i="0" dirty="0"/>
              <a:t>重点</a:t>
            </a:r>
            <a:r>
              <a:rPr lang="en-US" altLang="zh-CN" i="0" dirty="0"/>
              <a:t>:</a:t>
            </a:r>
            <a:endParaRPr lang="en-US" altLang="en-US" kern="0" dirty="0"/>
          </a:p>
        </p:txBody>
      </p:sp>
      <p:sp>
        <p:nvSpPr>
          <p:cNvPr id="5" name="Rectangle 3">
            <a:extLst>
              <a:ext uri="{FF2B5EF4-FFF2-40B4-BE49-F238E27FC236}">
                <a16:creationId xmlns:a16="http://schemas.microsoft.com/office/drawing/2014/main" id="{2782C3A6-9F65-5446-B015-95CC58ECCBEB}"/>
              </a:ext>
            </a:extLst>
          </p:cNvPr>
          <p:cNvSpPr txBox="1">
            <a:spLocks noChangeArrowheads="1"/>
          </p:cNvSpPr>
          <p:nvPr/>
        </p:nvSpPr>
        <p:spPr bwMode="auto">
          <a:xfrm>
            <a:off x="381000" y="1981200"/>
            <a:ext cx="87630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a:lstStyle>
          <a:p>
            <a:r>
              <a:rPr lang="zh-CN" altLang="en-US" b="1" dirty="0">
                <a:latin typeface="SimSun" panose="02010600030101010101" pitchFamily="2" charset="-122"/>
                <a:ea typeface="SimSun" panose="02010600030101010101" pitchFamily="2" charset="-122"/>
              </a:rPr>
              <a:t>会众的领导意味着</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 </a:t>
            </a:r>
            <a:endParaRPr lang="en-US" altLang="zh-CN" b="1" dirty="0">
              <a:latin typeface="SimSun" panose="02010600030101010101" pitchFamily="2" charset="-122"/>
              <a:ea typeface="SimSun" panose="02010600030101010101" pitchFamily="2" charset="-122"/>
            </a:endParaRPr>
          </a:p>
          <a:p>
            <a:pPr lvl="1"/>
            <a:r>
              <a:rPr lang="zh-CN" altLang="en-US" b="1" dirty="0">
                <a:latin typeface="SimSun" panose="02010600030101010101" pitchFamily="2" charset="-122"/>
                <a:ea typeface="SimSun" panose="02010600030101010101" pitchFamily="2" charset="-122"/>
              </a:rPr>
              <a:t>这是</a:t>
            </a:r>
            <a:r>
              <a:rPr lang="zh-CN" altLang="en-US" b="1" i="1" dirty="0">
                <a:latin typeface="SimSun" panose="02010600030101010101" pitchFamily="2" charset="-122"/>
                <a:ea typeface="SimSun" panose="02010600030101010101" pitchFamily="2" charset="-122"/>
              </a:rPr>
              <a:t>我</a:t>
            </a:r>
            <a:r>
              <a:rPr lang="zh-CN" altLang="en-US" b="1" dirty="0">
                <a:latin typeface="SimSun" panose="02010600030101010101" pitchFamily="2" charset="-122"/>
                <a:ea typeface="SimSun" panose="02010600030101010101" pitchFamily="2" charset="-122"/>
              </a:rPr>
              <a:t>的教堂</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a:t>
            </a:r>
            <a:endParaRPr lang="en-US" altLang="zh-CN" b="1" dirty="0">
              <a:latin typeface="SimSun" panose="02010600030101010101" pitchFamily="2" charset="-122"/>
              <a:ea typeface="SimSun" panose="02010600030101010101" pitchFamily="2" charset="-122"/>
            </a:endParaRPr>
          </a:p>
          <a:p>
            <a:pPr lvl="1"/>
            <a:r>
              <a:rPr lang="zh-CN" altLang="en-US" b="1" dirty="0">
                <a:latin typeface="SimSun" panose="02010600030101010101" pitchFamily="2" charset="-122"/>
                <a:ea typeface="SimSun" panose="02010600030101010101" pitchFamily="2" charset="-122"/>
              </a:rPr>
              <a:t>那么</a:t>
            </a:r>
            <a:r>
              <a:rPr lang="zh-CN" altLang="en-US" b="1" i="1" dirty="0">
                <a:latin typeface="SimSun" panose="02010600030101010101" pitchFamily="2" charset="-122"/>
                <a:ea typeface="SimSun" panose="02010600030101010101" pitchFamily="2" charset="-122"/>
              </a:rPr>
              <a:t>你</a:t>
            </a:r>
            <a:r>
              <a:rPr lang="en-US" altLang="zh-CN" b="1" i="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在教会中扮演什么独特的角色？</a:t>
            </a:r>
            <a:endParaRPr lang="en-US" altLang="zh-CN" b="1" dirty="0">
              <a:latin typeface="SimSun" panose="02010600030101010101" pitchFamily="2" charset="-122"/>
              <a:ea typeface="SimSun" panose="02010600030101010101" pitchFamily="2" charset="-122"/>
            </a:endParaRPr>
          </a:p>
          <a:p>
            <a:pPr marL="457200" lvl="1" indent="0">
              <a:buNone/>
            </a:pPr>
            <a:r>
              <a:rPr lang="zh-CN" altLang="en-US" b="1" dirty="0">
                <a:latin typeface="SimSun" panose="02010600030101010101" pitchFamily="2" charset="-122"/>
                <a:ea typeface="SimSun" panose="02010600030101010101" pitchFamily="2" charset="-122"/>
              </a:rPr>
              <a:t> </a:t>
            </a:r>
            <a:endParaRPr lang="en-US" altLang="zh-CN" b="1" dirty="0">
              <a:latin typeface="SimSun" panose="02010600030101010101" pitchFamily="2" charset="-122"/>
              <a:ea typeface="SimSun" panose="02010600030101010101" pitchFamily="2" charset="-122"/>
            </a:endParaRPr>
          </a:p>
          <a:p>
            <a:r>
              <a:rPr lang="zh-CN" altLang="en-US" b="1" u="sng" dirty="0">
                <a:latin typeface="SimSun" panose="02010600030101010101" pitchFamily="2" charset="-122"/>
                <a:ea typeface="SimSun" panose="02010600030101010101" pitchFamily="2" charset="-122"/>
              </a:rPr>
              <a:t>年长会</a:t>
            </a:r>
            <a:r>
              <a:rPr lang="zh-CN" altLang="en-US" b="1" dirty="0">
                <a:latin typeface="SimSun" panose="02010600030101010101" pitchFamily="2" charset="-122"/>
                <a:ea typeface="SimSun" panose="02010600030101010101" pitchFamily="2" charset="-122"/>
              </a:rPr>
              <a:t>的领导意味着</a:t>
            </a:r>
            <a:r>
              <a:rPr lang="en-US" altLang="zh-CN" b="1" dirty="0">
                <a:latin typeface="SimSun" panose="02010600030101010101" pitchFamily="2" charset="-122"/>
                <a:ea typeface="SimSun" panose="02010600030101010101" pitchFamily="2" charset="-122"/>
              </a:rPr>
              <a:t>..</a:t>
            </a:r>
          </a:p>
          <a:p>
            <a:pPr lvl="1"/>
            <a:r>
              <a:rPr lang="zh-CN" altLang="en-US" b="1" dirty="0">
                <a:latin typeface="SimSun" panose="02010600030101010101" pitchFamily="2" charset="-122"/>
                <a:ea typeface="SimSun" panose="02010600030101010101" pitchFamily="2" charset="-122"/>
              </a:rPr>
              <a:t>我对我的牧师的要求得符合现实</a:t>
            </a:r>
            <a:endParaRPr lang="en-US" altLang="zh-CN" b="1" dirty="0">
              <a:latin typeface="SimSun" panose="02010600030101010101" pitchFamily="2" charset="-122"/>
              <a:ea typeface="SimSun" panose="02010600030101010101" pitchFamily="2" charset="-122"/>
            </a:endParaRPr>
          </a:p>
          <a:p>
            <a:pPr lvl="1"/>
            <a:r>
              <a:rPr lang="zh-CN" altLang="en-US" b="1" dirty="0">
                <a:latin typeface="SimSun" panose="02010600030101010101" pitchFamily="2" charset="-122"/>
                <a:ea typeface="SimSun" panose="02010600030101010101" pitchFamily="2" charset="-122"/>
              </a:rPr>
              <a:t>我最</a:t>
            </a:r>
            <a:r>
              <a:rPr lang="zh-CN" altLang="en-US" dirty="0">
                <a:latin typeface="SimSun" panose="02010600030101010101" pitchFamily="2" charset="-122"/>
                <a:ea typeface="SimSun" panose="02010600030101010101" pitchFamily="2" charset="-122"/>
              </a:rPr>
              <a:t>大</a:t>
            </a:r>
            <a:r>
              <a:rPr lang="zh-CN" altLang="en-US" b="1" dirty="0">
                <a:latin typeface="SimSun" panose="02010600030101010101" pitchFamily="2" charset="-122"/>
                <a:ea typeface="SimSun" panose="02010600030101010101" pitchFamily="2" charset="-122"/>
              </a:rPr>
              <a:t>需要是牧而不是组织者</a:t>
            </a:r>
          </a:p>
        </p:txBody>
      </p:sp>
    </p:spTree>
    <p:extLst>
      <p:ext uri="{BB962C8B-B14F-4D97-AF65-F5344CB8AC3E}">
        <p14:creationId xmlns:p14="http://schemas.microsoft.com/office/powerpoint/2010/main" val="41394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2" end="2"/>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4" end="4"/>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p:cTn id="29"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5" end="5"/>
                                            </p:txEl>
                                          </p:spTgt>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p:cTn id="3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GOOD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61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3937108" y="4005064"/>
            <a:ext cx="14221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zh-CN" altLang="en-US" b="1" dirty="0">
                <a:solidFill>
                  <a:srgbClr val="FF0000"/>
                </a:solidFill>
                <a:latin typeface="Times New Roman" pitchFamily="18" charset="0"/>
                <a:ea typeface="SimSun" pitchFamily="2" charset="-122"/>
              </a:rPr>
              <a:t>执事先生</a:t>
            </a:r>
          </a:p>
        </p:txBody>
      </p:sp>
      <p:sp>
        <p:nvSpPr>
          <p:cNvPr id="73732" name="Rectangle 4"/>
          <p:cNvSpPr>
            <a:spLocks noGrp="1" noChangeArrowheads="1"/>
          </p:cNvSpPr>
          <p:nvPr>
            <p:ph type="title" idx="4294967295"/>
          </p:nvPr>
        </p:nvSpPr>
        <p:spPr>
          <a:xfrm>
            <a:off x="0" y="0"/>
            <a:ext cx="8915400" cy="609600"/>
          </a:xfrm>
        </p:spPr>
        <p:txBody>
          <a:bodyPr/>
          <a:lstStyle/>
          <a:p>
            <a:r>
              <a:rPr lang="zh-CN" altLang="en-US" sz="3600" b="1" dirty="0">
                <a:ea typeface="SimSun" pitchFamily="2" charset="-122"/>
              </a:rPr>
              <a:t>现今的领导者呢</a:t>
            </a:r>
            <a:r>
              <a:rPr lang="en-US" altLang="ja-JP" sz="3600" b="1" dirty="0"/>
              <a:t>?</a:t>
            </a:r>
            <a:endParaRPr lang="en-US" altLang="en-US" sz="3600" b="1" dirty="0"/>
          </a:p>
        </p:txBody>
      </p:sp>
      <p:sp>
        <p:nvSpPr>
          <p:cNvPr id="73733" name="Text Box 5"/>
          <p:cNvSpPr txBox="1">
            <a:spLocks noChangeArrowheads="1"/>
          </p:cNvSpPr>
          <p:nvPr/>
        </p:nvSpPr>
        <p:spPr bwMode="auto">
          <a:xfrm>
            <a:off x="762000" y="5486400"/>
            <a:ext cx="77724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endParaRPr lang="en-US" altLang="en-US" sz="1800"/>
          </a:p>
        </p:txBody>
      </p:sp>
      <p:sp>
        <p:nvSpPr>
          <p:cNvPr id="2" name="TextBox 1">
            <a:extLst>
              <a:ext uri="{FF2B5EF4-FFF2-40B4-BE49-F238E27FC236}">
                <a16:creationId xmlns:a16="http://schemas.microsoft.com/office/drawing/2014/main" id="{9B18757E-1E04-D441-BAEC-5A446547B317}"/>
              </a:ext>
            </a:extLst>
          </p:cNvPr>
          <p:cNvSpPr txBox="1"/>
          <p:nvPr/>
        </p:nvSpPr>
        <p:spPr>
          <a:xfrm>
            <a:off x="1007604" y="5486400"/>
            <a:ext cx="7128792" cy="769441"/>
          </a:xfrm>
          <a:prstGeom prst="rect">
            <a:avLst/>
          </a:prstGeom>
          <a:solidFill>
            <a:schemeClr val="bg1"/>
          </a:solidFill>
        </p:spPr>
        <p:txBody>
          <a:bodyPr wrap="square" rtlCol="0">
            <a:spAutoFit/>
          </a:bodyPr>
          <a:lstStyle/>
          <a:p>
            <a:pPr algn="ctr">
              <a:spcBef>
                <a:spcPct val="50000"/>
              </a:spcBef>
            </a:pPr>
            <a:r>
              <a:rPr lang="zh-CN" altLang="en-US" sz="4400" b="1" dirty="0">
                <a:latin typeface="SimSun" panose="02010600030101010101" pitchFamily="2" charset="-122"/>
                <a:ea typeface="SimSun" panose="02010600030101010101" pitchFamily="2" charset="-122"/>
              </a:rPr>
              <a:t>一个好人</a:t>
            </a:r>
            <a:r>
              <a:rPr lang="en-US" altLang="zh-CN" sz="4400" b="1" dirty="0">
                <a:latin typeface="SimSun" panose="02010600030101010101" pitchFamily="2" charset="-122"/>
                <a:ea typeface="SimSun" panose="02010600030101010101" pitchFamily="2" charset="-122"/>
              </a:rPr>
              <a:t>,</a:t>
            </a:r>
            <a:r>
              <a:rPr lang="zh-CN" altLang="en-US" sz="4400" b="1" dirty="0">
                <a:latin typeface="SimSun" panose="02010600030101010101" pitchFamily="2" charset="-122"/>
                <a:ea typeface="SimSun" panose="02010600030101010101" pitchFamily="2" charset="-122"/>
              </a:rPr>
              <a:t>一份苦差</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304800"/>
            <a:ext cx="8686800" cy="1371600"/>
          </a:xfrm>
        </p:spPr>
        <p:txBody>
          <a:bodyPr/>
          <a:lstStyle/>
          <a:p>
            <a:r>
              <a:rPr lang="zh-CN" altLang="en-US" b="1" dirty="0">
                <a:latin typeface="SimSun" panose="02010600030101010101" pitchFamily="2" charset="-122"/>
                <a:ea typeface="SimSun" panose="02010600030101010101" pitchFamily="2" charset="-122"/>
              </a:rPr>
              <a:t>执事的要求</a:t>
            </a:r>
            <a:r>
              <a:rPr lang="en-US" altLang="ja-JP" b="1" dirty="0">
                <a:latin typeface="SimSun" panose="02010600030101010101" pitchFamily="2" charset="-122"/>
                <a:ea typeface="SimSun" panose="02010600030101010101" pitchFamily="2" charset="-122"/>
              </a:rPr>
              <a:t>:</a:t>
            </a:r>
            <a:br>
              <a:rPr lang="en-US" altLang="ja-JP" b="1" dirty="0">
                <a:latin typeface="SimSun" panose="02010600030101010101" pitchFamily="2" charset="-122"/>
                <a:ea typeface="SimSun" panose="02010600030101010101" pitchFamily="2" charset="-122"/>
              </a:rPr>
            </a:br>
            <a:r>
              <a:rPr lang="en-US" altLang="ja-JP" b="1" dirty="0">
                <a:latin typeface="SimSun" panose="02010600030101010101" pitchFamily="2" charset="-122"/>
                <a:ea typeface="SimSun" panose="02010600030101010101" pitchFamily="2" charset="-122"/>
              </a:rPr>
              <a:t> </a:t>
            </a:r>
            <a:r>
              <a:rPr lang="ja-JP" altLang="en-US" b="1">
                <a:latin typeface="SimSun" panose="02010600030101010101" pitchFamily="2" charset="-122"/>
                <a:ea typeface="SimSun" panose="02010600030101010101" pitchFamily="2" charset="-122"/>
              </a:rPr>
              <a:t>提摩太前书</a:t>
            </a:r>
            <a:r>
              <a:rPr lang="en-US" altLang="ja-JP" b="1" dirty="0">
                <a:latin typeface="SimSun" panose="02010600030101010101" pitchFamily="2" charset="-122"/>
                <a:ea typeface="SimSun" panose="02010600030101010101" pitchFamily="2" charset="-122"/>
              </a:rPr>
              <a:t> 3:8-13</a:t>
            </a:r>
            <a:endParaRPr lang="zh-CN" altLang="en-US" b="1" dirty="0">
              <a:latin typeface="SimSun" panose="02010600030101010101" pitchFamily="2" charset="-122"/>
              <a:ea typeface="SimSun" panose="02010600030101010101" pitchFamily="2" charset="-122"/>
            </a:endParaRPr>
          </a:p>
        </p:txBody>
      </p:sp>
      <p:pic>
        <p:nvPicPr>
          <p:cNvPr id="28674" name="Picture 3" descr="BLN00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828800"/>
            <a:ext cx="5943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up)">
                                      <p:cBhvr>
                                        <p:cTn id="7" dur="75"/>
                                        <p:tgtEl>
                                          <p:spTgt spid="7475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CKB003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810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3"/>
          <p:cNvSpPr>
            <a:spLocks noGrp="1" noChangeArrowheads="1"/>
          </p:cNvSpPr>
          <p:nvPr>
            <p:ph type="title" idx="4294967295"/>
          </p:nvPr>
        </p:nvSpPr>
        <p:spPr>
          <a:xfrm>
            <a:off x="762000" y="152400"/>
            <a:ext cx="7696200" cy="1600200"/>
          </a:xfrm>
        </p:spPr>
        <p:txBody>
          <a:bodyPr/>
          <a:lstStyle/>
          <a:p>
            <a:r>
              <a:rPr lang="ja-JP" altLang="en-US" sz="4000" b="1">
                <a:latin typeface="SimSun" panose="02010600030101010101" pitchFamily="2" charset="-122"/>
                <a:ea typeface="SimSun" panose="02010600030101010101" pitchFamily="2" charset="-122"/>
              </a:rPr>
              <a:t>提摩太前书</a:t>
            </a:r>
            <a:r>
              <a:rPr lang="en-US" altLang="ja-JP" sz="4000" b="1" dirty="0">
                <a:latin typeface="SimSun" panose="02010600030101010101" pitchFamily="2" charset="-122"/>
                <a:ea typeface="SimSun" panose="02010600030101010101" pitchFamily="2" charset="-122"/>
              </a:rPr>
              <a:t> 3:1-13</a:t>
            </a:r>
            <a:br>
              <a:rPr lang="en-US" altLang="ja-JP" sz="4000" b="1" dirty="0">
                <a:latin typeface="SimSun" panose="02010600030101010101" pitchFamily="2" charset="-122"/>
                <a:ea typeface="SimSun" panose="02010600030101010101" pitchFamily="2" charset="-122"/>
              </a:rPr>
            </a:br>
            <a:r>
              <a:rPr lang="zh-CN" altLang="en-US" sz="4000" b="1" dirty="0">
                <a:latin typeface="SimSun" panose="02010600030101010101" pitchFamily="2" charset="-122"/>
                <a:ea typeface="SimSun" panose="02010600030101010101" pitchFamily="2" charset="-122"/>
              </a:rPr>
              <a:t>概要</a:t>
            </a:r>
            <a:endParaRPr lang="en-US" altLang="zh-CN" sz="4000" b="1" dirty="0">
              <a:latin typeface="SimSun" panose="02010600030101010101" pitchFamily="2" charset="-122"/>
              <a:ea typeface="SimSun" panose="02010600030101010101" pitchFamily="2" charset="-122"/>
            </a:endParaRPr>
          </a:p>
        </p:txBody>
      </p:sp>
      <p:sp>
        <p:nvSpPr>
          <p:cNvPr id="108548" name="Text Box 4"/>
          <p:cNvSpPr txBox="1">
            <a:spLocks noChangeArrowheads="1"/>
          </p:cNvSpPr>
          <p:nvPr/>
        </p:nvSpPr>
        <p:spPr bwMode="auto">
          <a:xfrm>
            <a:off x="990600" y="1828800"/>
            <a:ext cx="3048000" cy="221599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sz="2800" dirty="0">
              <a:solidFill>
                <a:schemeClr val="bg1"/>
              </a:solidFill>
            </a:endParaRPr>
          </a:p>
          <a:p>
            <a:pPr algn="ctr">
              <a:spcBef>
                <a:spcPts val="600"/>
              </a:spcBef>
            </a:pPr>
            <a:r>
              <a:rPr lang="zh-CN" altLang="en-US" sz="3600" b="1" dirty="0">
                <a:solidFill>
                  <a:schemeClr val="bg1"/>
                </a:solidFill>
                <a:latin typeface="SimSun" panose="02010600030101010101" pitchFamily="2" charset="-122"/>
                <a:ea typeface="SimSun" panose="02010600030101010101" pitchFamily="2" charset="-122"/>
              </a:rPr>
              <a:t>长老的资格</a:t>
            </a:r>
          </a:p>
          <a:p>
            <a:pPr algn="ctr">
              <a:spcBef>
                <a:spcPts val="600"/>
              </a:spcBef>
            </a:pPr>
            <a:r>
              <a:rPr lang="en-US" altLang="en-US" sz="3600" b="1" dirty="0">
                <a:solidFill>
                  <a:schemeClr val="bg1"/>
                </a:solidFill>
                <a:latin typeface="SimSun" panose="02010600030101010101" pitchFamily="2" charset="-122"/>
                <a:ea typeface="SimSun" panose="02010600030101010101" pitchFamily="2" charset="-122"/>
              </a:rPr>
              <a:t>1-7</a:t>
            </a:r>
            <a:endParaRPr lang="en-US" altLang="en-US" sz="2800" b="1" dirty="0">
              <a:solidFill>
                <a:schemeClr val="bg1"/>
              </a:solidFill>
              <a:latin typeface="SimSun" panose="02010600030101010101" pitchFamily="2" charset="-122"/>
              <a:ea typeface="SimSun" panose="02010600030101010101" pitchFamily="2" charset="-122"/>
            </a:endParaRPr>
          </a:p>
          <a:p>
            <a:pPr algn="ctr"/>
            <a:endParaRPr lang="en-US" altLang="en-US" sz="2800" dirty="0">
              <a:solidFill>
                <a:schemeClr val="bg1"/>
              </a:solidFill>
            </a:endParaRPr>
          </a:p>
        </p:txBody>
      </p:sp>
      <p:sp>
        <p:nvSpPr>
          <p:cNvPr id="108549" name="Text Box 5"/>
          <p:cNvSpPr txBox="1">
            <a:spLocks noChangeArrowheads="1"/>
          </p:cNvSpPr>
          <p:nvPr/>
        </p:nvSpPr>
        <p:spPr bwMode="auto">
          <a:xfrm>
            <a:off x="5029200" y="1828800"/>
            <a:ext cx="3048000" cy="424731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sz="2800" dirty="0">
              <a:solidFill>
                <a:schemeClr val="bg1"/>
              </a:solidFill>
            </a:endParaRPr>
          </a:p>
          <a:p>
            <a:pPr algn="ctr">
              <a:spcBef>
                <a:spcPts val="600"/>
              </a:spcBef>
            </a:pPr>
            <a:r>
              <a:rPr lang="zh-CN" altLang="en-US" sz="3600" b="1" dirty="0">
                <a:solidFill>
                  <a:schemeClr val="bg1"/>
                </a:solidFill>
                <a:latin typeface="SimSun" panose="02010600030101010101" pitchFamily="2" charset="-122"/>
                <a:ea typeface="SimSun" panose="02010600030101010101" pitchFamily="2" charset="-122"/>
              </a:rPr>
              <a:t>执事的资格</a:t>
            </a:r>
            <a:endParaRPr lang="en-US" altLang="ja-JP" sz="3600" b="1" dirty="0">
              <a:solidFill>
                <a:schemeClr val="bg1"/>
              </a:solidFill>
              <a:latin typeface="SimSun" panose="02010600030101010101" pitchFamily="2" charset="-122"/>
              <a:ea typeface="SimSun" panose="02010600030101010101" pitchFamily="2" charset="-122"/>
            </a:endParaRPr>
          </a:p>
          <a:p>
            <a:pPr algn="ctr">
              <a:spcBef>
                <a:spcPts val="600"/>
              </a:spcBef>
            </a:pPr>
            <a:r>
              <a:rPr lang="en-US" altLang="en-US" sz="3600" b="1" dirty="0">
                <a:solidFill>
                  <a:schemeClr val="bg1"/>
                </a:solidFill>
                <a:latin typeface="SimSun" panose="02010600030101010101" pitchFamily="2" charset="-122"/>
                <a:ea typeface="SimSun" panose="02010600030101010101" pitchFamily="2" charset="-122"/>
              </a:rPr>
              <a:t>8-12</a:t>
            </a:r>
            <a:endParaRPr lang="en-US" altLang="en-US" sz="2800" b="1" dirty="0">
              <a:solidFill>
                <a:schemeClr val="bg1"/>
              </a:solidFill>
              <a:latin typeface="SimSun" panose="02010600030101010101" pitchFamily="2" charset="-122"/>
              <a:ea typeface="SimSun" panose="02010600030101010101" pitchFamily="2" charset="-122"/>
            </a:endParaRPr>
          </a:p>
          <a:p>
            <a:pPr algn="ctr">
              <a:spcBef>
                <a:spcPts val="600"/>
              </a:spcBef>
            </a:pPr>
            <a:endParaRPr lang="en-US" altLang="en-US" sz="2800" b="1" dirty="0">
              <a:solidFill>
                <a:schemeClr val="bg1"/>
              </a:solidFill>
              <a:latin typeface="SimSun" panose="02010600030101010101" pitchFamily="2" charset="-122"/>
              <a:ea typeface="SimSun" panose="02010600030101010101" pitchFamily="2" charset="-122"/>
            </a:endParaRPr>
          </a:p>
          <a:p>
            <a:pPr algn="ctr">
              <a:spcBef>
                <a:spcPts val="600"/>
              </a:spcBef>
            </a:pPr>
            <a:r>
              <a:rPr lang="zh-CN" altLang="en-US" sz="2800" b="1" dirty="0">
                <a:solidFill>
                  <a:schemeClr val="bg1"/>
                </a:solidFill>
                <a:latin typeface="SimSun" panose="02010600030101010101" pitchFamily="2" charset="-122"/>
                <a:ea typeface="SimSun" panose="02010600030101010101" pitchFamily="2" charset="-122"/>
              </a:rPr>
              <a:t>执事 </a:t>
            </a:r>
            <a:r>
              <a:rPr lang="en-US" altLang="en-US" sz="2800" b="1" dirty="0">
                <a:solidFill>
                  <a:schemeClr val="bg1"/>
                </a:solidFill>
                <a:latin typeface="SimSun" panose="02010600030101010101" pitchFamily="2" charset="-122"/>
                <a:ea typeface="SimSun" panose="02010600030101010101" pitchFamily="2" charset="-122"/>
              </a:rPr>
              <a:t>8-10</a:t>
            </a:r>
          </a:p>
          <a:p>
            <a:pPr algn="ctr">
              <a:spcBef>
                <a:spcPts val="600"/>
              </a:spcBef>
            </a:pPr>
            <a:r>
              <a:rPr lang="zh-CN" altLang="en-US" sz="2800" b="1" dirty="0">
                <a:solidFill>
                  <a:schemeClr val="bg1"/>
                </a:solidFill>
                <a:latin typeface="SimSun" panose="02010600030101010101" pitchFamily="2" charset="-122"/>
                <a:ea typeface="SimSun" panose="02010600030101010101" pitchFamily="2" charset="-122"/>
              </a:rPr>
              <a:t>妻子</a:t>
            </a:r>
            <a:r>
              <a:rPr lang="en-US" altLang="zh-CN" sz="2800" b="1" dirty="0">
                <a:solidFill>
                  <a:schemeClr val="bg1"/>
                </a:solidFill>
                <a:latin typeface="SimSun" panose="02010600030101010101" pitchFamily="2" charset="-122"/>
                <a:ea typeface="SimSun" panose="02010600030101010101" pitchFamily="2" charset="-122"/>
              </a:rPr>
              <a:t> </a:t>
            </a:r>
            <a:r>
              <a:rPr lang="en-US" altLang="ja-JP" sz="2800" b="1" dirty="0">
                <a:solidFill>
                  <a:schemeClr val="bg1"/>
                </a:solidFill>
                <a:latin typeface="SimSun" panose="02010600030101010101" pitchFamily="2" charset="-122"/>
                <a:ea typeface="SimSun" panose="02010600030101010101" pitchFamily="2" charset="-122"/>
              </a:rPr>
              <a:t>11</a:t>
            </a:r>
          </a:p>
          <a:p>
            <a:pPr algn="ctr">
              <a:spcBef>
                <a:spcPts val="600"/>
              </a:spcBef>
            </a:pPr>
            <a:r>
              <a:rPr lang="zh-CN" altLang="en-US" sz="2800" b="1" dirty="0">
                <a:solidFill>
                  <a:schemeClr val="bg1"/>
                </a:solidFill>
                <a:latin typeface="SimSun" panose="02010600030101010101" pitchFamily="2" charset="-122"/>
                <a:ea typeface="SimSun" panose="02010600030101010101" pitchFamily="2" charset="-122"/>
              </a:rPr>
              <a:t>执事</a:t>
            </a:r>
            <a:r>
              <a:rPr lang="en-US" altLang="zh-CN" sz="2800" b="1" dirty="0">
                <a:solidFill>
                  <a:schemeClr val="bg1"/>
                </a:solidFill>
                <a:latin typeface="SimSun" panose="02010600030101010101" pitchFamily="2" charset="-122"/>
                <a:ea typeface="SimSun" panose="02010600030101010101" pitchFamily="2" charset="-122"/>
              </a:rPr>
              <a:t> </a:t>
            </a:r>
            <a:r>
              <a:rPr lang="en-US" altLang="ja-JP" sz="2800" b="1" dirty="0">
                <a:solidFill>
                  <a:schemeClr val="bg1"/>
                </a:solidFill>
                <a:latin typeface="SimSun" panose="02010600030101010101" pitchFamily="2" charset="-122"/>
                <a:ea typeface="SimSun" panose="02010600030101010101" pitchFamily="2" charset="-122"/>
              </a:rPr>
              <a:t>12-13</a:t>
            </a:r>
          </a:p>
          <a:p>
            <a:pPr algn="ctr"/>
            <a:endParaRPr lang="en-US" altLang="en-US" sz="2800" dirty="0">
              <a:solidFill>
                <a:schemeClr val="bg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53480" y="260648"/>
            <a:ext cx="7694240" cy="1468016"/>
          </a:xfrm>
        </p:spPr>
        <p:txBody>
          <a:bodyPr/>
          <a:lstStyle/>
          <a:p>
            <a:r>
              <a:rPr lang="ja-JP" altLang="en-US" b="1" u="sng">
                <a:latin typeface="SimSun" panose="02010600030101010101" pitchFamily="2" charset="-122"/>
                <a:ea typeface="SimSun" panose="02010600030101010101" pitchFamily="2" charset="-122"/>
              </a:rPr>
              <a:t>应当庄重</a:t>
            </a:r>
            <a:r>
              <a:rPr lang="en-US" altLang="ja-JP" b="1" u="sng" dirty="0">
                <a:latin typeface="SimSun" panose="02010600030101010101" pitchFamily="2" charset="-122"/>
                <a:ea typeface="SimSun" panose="02010600030101010101" pitchFamily="2" charset="-122"/>
              </a:rPr>
              <a:t> </a:t>
            </a:r>
            <a:br>
              <a:rPr lang="en-US" altLang="ja-JP" b="1" dirty="0">
                <a:latin typeface="SimSun" panose="02010600030101010101" pitchFamily="2" charset="-122"/>
                <a:ea typeface="SimSun" panose="02010600030101010101" pitchFamily="2" charset="-122"/>
              </a:rPr>
            </a:br>
            <a:r>
              <a:rPr lang="en-US" altLang="ja-JP" b="1" dirty="0">
                <a:latin typeface="SimSun" panose="02010600030101010101" pitchFamily="2" charset="-122"/>
                <a:ea typeface="SimSun" panose="02010600030101010101" pitchFamily="2" charset="-122"/>
              </a:rPr>
              <a:t> </a:t>
            </a:r>
            <a:r>
              <a:rPr lang="ja-JP" altLang="en-US" sz="3200" b="1">
                <a:solidFill>
                  <a:srgbClr val="FF0000"/>
                </a:solidFill>
                <a:latin typeface="SimSun" panose="02010600030101010101" pitchFamily="2" charset="-122"/>
                <a:ea typeface="SimSun" panose="02010600030101010101" pitchFamily="2" charset="-122"/>
              </a:rPr>
              <a:t>提摩太前书</a:t>
            </a:r>
            <a:r>
              <a:rPr lang="en-US" altLang="ja-JP" sz="3200" b="1" dirty="0">
                <a:solidFill>
                  <a:srgbClr val="FF0000"/>
                </a:solidFill>
                <a:latin typeface="SimSun" panose="02010600030101010101" pitchFamily="2" charset="-122"/>
                <a:ea typeface="SimSun" panose="02010600030101010101" pitchFamily="2" charset="-122"/>
              </a:rPr>
              <a:t> 3:8</a:t>
            </a:r>
            <a:endParaRPr lang="en-US" altLang="zh-CN" sz="3200" b="1" dirty="0">
              <a:solidFill>
                <a:srgbClr val="FF0000"/>
              </a:solidFill>
              <a:latin typeface="SimSun" panose="02010600030101010101" pitchFamily="2" charset="-122"/>
              <a:ea typeface="SimSun" panose="02010600030101010101" pitchFamily="2" charset="-122"/>
            </a:endParaRPr>
          </a:p>
        </p:txBody>
      </p:sp>
      <p:pic>
        <p:nvPicPr>
          <p:cNvPr id="30722" name="Picture 3" descr="CKC002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228600"/>
            <a:ext cx="7772400" cy="1143000"/>
          </a:xfrm>
        </p:spPr>
        <p:txBody>
          <a:bodyPr/>
          <a:lstStyle/>
          <a:p>
            <a:r>
              <a:rPr lang="zh-CN" altLang="en-US" b="1" u="sng" dirty="0">
                <a:latin typeface="SimSun" panose="02010600030101010101" pitchFamily="2" charset="-122"/>
                <a:ea typeface="SimSun" panose="02010600030101010101" pitchFamily="2" charset="-122"/>
              </a:rPr>
              <a:t>真诚</a:t>
            </a:r>
          </a:p>
        </p:txBody>
      </p:sp>
      <p:sp>
        <p:nvSpPr>
          <p:cNvPr id="107523" name="Rectangle 3"/>
          <p:cNvSpPr>
            <a:spLocks noGrp="1" noChangeArrowheads="1"/>
          </p:cNvSpPr>
          <p:nvPr>
            <p:ph type="body" sz="half" idx="1"/>
          </p:nvPr>
        </p:nvSpPr>
        <p:spPr>
          <a:xfrm>
            <a:off x="228600" y="1447800"/>
            <a:ext cx="5029200" cy="4876800"/>
          </a:xfrm>
          <a:ln>
            <a:solidFill>
              <a:schemeClr val="accent2"/>
            </a:solidFill>
            <a:miter lim="800000"/>
            <a:headEnd/>
            <a:tailEnd/>
          </a:ln>
        </p:spPr>
        <p:txBody>
          <a:bodyPr/>
          <a:lstStyle/>
          <a:p>
            <a:r>
              <a:rPr lang="zh-CN" altLang="en-US" sz="3600" b="1" dirty="0">
                <a:solidFill>
                  <a:srgbClr val="FF0000"/>
                </a:solidFill>
                <a:ea typeface="SimSun" pitchFamily="2" charset="-122"/>
              </a:rPr>
              <a:t>“不一口两舌”</a:t>
            </a:r>
            <a:r>
              <a:rPr lang="zh-CN" altLang="en-US" sz="3600" dirty="0">
                <a:solidFill>
                  <a:srgbClr val="FF0000"/>
                </a:solidFill>
                <a:ea typeface="SimSun" pitchFamily="2" charset="-122"/>
              </a:rPr>
              <a:t> </a:t>
            </a:r>
          </a:p>
        </p:txBody>
      </p:sp>
      <p:pic>
        <p:nvPicPr>
          <p:cNvPr id="107524" name="Picture 4" descr="CKC00044"/>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val="0"/>
              </a:ext>
            </a:extLst>
          </a:blip>
          <a:srcRect/>
          <a:stretch>
            <a:fillRect/>
          </a:stretch>
        </p:blipFill>
        <p:spPr>
          <a:xfrm>
            <a:off x="5181600" y="1676400"/>
            <a:ext cx="3567113"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barn(outVertical)">
                                      <p:cBhvr>
                                        <p:cTn id="7" dur="500"/>
                                        <p:tgtEl>
                                          <p:spTgt spid="107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56CF46D7-9BE1-ED41-8BC7-BA70397BD2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0"/>
            <a:ext cx="2700337"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F03A2AD5-0F96-024E-A03B-2F4FAC06651B}"/>
              </a:ext>
            </a:extLst>
          </p:cNvPr>
          <p:cNvGrpSpPr>
            <a:grpSpLocks/>
          </p:cNvGrpSpPr>
          <p:nvPr/>
        </p:nvGrpSpPr>
        <p:grpSpPr bwMode="auto">
          <a:xfrm>
            <a:off x="395288" y="260350"/>
            <a:ext cx="4679950" cy="1081088"/>
            <a:chOff x="204" y="148"/>
            <a:chExt cx="2948" cy="681"/>
          </a:xfrm>
        </p:grpSpPr>
        <p:sp>
          <p:nvSpPr>
            <p:cNvPr id="6" name="AutoShape 4">
              <a:extLst>
                <a:ext uri="{FF2B5EF4-FFF2-40B4-BE49-F238E27FC236}">
                  <a16:creationId xmlns:a16="http://schemas.microsoft.com/office/drawing/2014/main" id="{CD9AE958-64AB-054E-95F7-7C6B3D24EA31}"/>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023F7E84-1F8A-2445-9B2E-9B3C61540B18}"/>
                </a:ext>
              </a:extLst>
            </p:cNvPr>
            <p:cNvSpPr>
              <a:spLocks noChangeArrowheads="1" noChangeShapeType="1" noTextEdit="1"/>
            </p:cNvSpPr>
            <p:nvPr/>
          </p:nvSpPr>
          <p:spPr bwMode="auto">
            <a:xfrm>
              <a:off x="419" y="253"/>
              <a:ext cx="2508" cy="472"/>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洁净律法</a:t>
              </a:r>
              <a:endParaRPr lang="en-GB" sz="3600" b="1" kern="10" dirty="0">
                <a:ln w="9525">
                  <a:solidFill>
                    <a:srgbClr val="000000"/>
                  </a:solidFill>
                  <a:round/>
                  <a:headEnd/>
                  <a:tailEnd/>
                </a:ln>
                <a:solidFill>
                  <a:srgbClr val="000000"/>
                </a:solidFill>
                <a:latin typeface="Papyrus"/>
              </a:endParaRPr>
            </a:p>
          </p:txBody>
        </p:sp>
      </p:grpSp>
      <p:sp>
        <p:nvSpPr>
          <p:cNvPr id="8" name="Rectangle 2">
            <a:extLst>
              <a:ext uri="{FF2B5EF4-FFF2-40B4-BE49-F238E27FC236}">
                <a16:creationId xmlns:a16="http://schemas.microsoft.com/office/drawing/2014/main" id="{D9517F3E-C0E0-104F-B0EC-BB338B880559}"/>
              </a:ext>
            </a:extLst>
          </p:cNvPr>
          <p:cNvSpPr txBox="1">
            <a:spLocks noChangeArrowheads="1"/>
          </p:cNvSpPr>
          <p:nvPr/>
        </p:nvSpPr>
        <p:spPr bwMode="auto">
          <a:xfrm>
            <a:off x="744538" y="1600200"/>
            <a:ext cx="526732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Tx/>
              <a:buNone/>
            </a:pPr>
            <a:r>
              <a:rPr lang="zh-CN" altLang="en-US" b="1" dirty="0">
                <a:latin typeface="SimSun" panose="02010600030101010101" pitchFamily="2" charset="-122"/>
                <a:ea typeface="SimSun" panose="02010600030101010101" pitchFamily="2" charset="-122"/>
              </a:rPr>
              <a:t>寺庙服务前</a:t>
            </a:r>
            <a:r>
              <a:rPr lang="en-US" altLang="zh-CN" b="1" dirty="0">
                <a:latin typeface="SimSun" panose="02010600030101010101" pitchFamily="2" charset="-122"/>
                <a:ea typeface="SimSun" panose="02010600030101010101" pitchFamily="2" charset="-122"/>
              </a:rPr>
              <a:t>: </a:t>
            </a: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必须洗净</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必须剃须 </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必须禁欲</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必须避免某些食物</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如鱼</a:t>
            </a:r>
            <a:r>
              <a:rPr lang="en-US" altLang="zh-CN" b="1" dirty="0">
                <a:latin typeface="SimSun" panose="02010600030101010101" pitchFamily="2" charset="-122"/>
                <a:ea typeface="SimSun" panose="02010600030101010101" pitchFamily="2" charset="-122"/>
              </a:rPr>
              <a:t>) </a:t>
            </a: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必须避免穿羊毛或皮革</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544420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533400" y="228600"/>
            <a:ext cx="8001000" cy="1143000"/>
          </a:xfrm>
        </p:spPr>
        <p:txBody>
          <a:bodyPr/>
          <a:lstStyle/>
          <a:p>
            <a:r>
              <a:rPr lang="ja-JP" altLang="en-US" b="1" u="sng">
                <a:latin typeface="SimSun" panose="02010600030101010101" pitchFamily="2" charset="-122"/>
                <a:ea typeface="SimSun" panose="02010600030101010101" pitchFamily="2" charset="-122"/>
              </a:rPr>
              <a:t>不酗酒</a:t>
            </a:r>
            <a:r>
              <a:rPr lang="en-US" altLang="ja-JP" b="1" dirty="0">
                <a:latin typeface="SimSun" panose="02010600030101010101" pitchFamily="2" charset="-122"/>
                <a:ea typeface="SimSun" panose="02010600030101010101" pitchFamily="2" charset="-122"/>
              </a:rPr>
              <a:t> </a:t>
            </a:r>
            <a:endParaRPr lang="en-US" altLang="en-US" b="1" dirty="0">
              <a:latin typeface="SimSun" panose="02010600030101010101" pitchFamily="2" charset="-122"/>
              <a:ea typeface="SimSun" panose="02010600030101010101" pitchFamily="2" charset="-122"/>
            </a:endParaRPr>
          </a:p>
        </p:txBody>
      </p:sp>
      <p:sp>
        <p:nvSpPr>
          <p:cNvPr id="86019" name="Rectangle 3"/>
          <p:cNvSpPr>
            <a:spLocks noGrp="1" noChangeArrowheads="1"/>
          </p:cNvSpPr>
          <p:nvPr>
            <p:ph type="body" sz="half" idx="1"/>
          </p:nvPr>
        </p:nvSpPr>
        <p:spPr>
          <a:xfrm>
            <a:off x="304800" y="1600200"/>
            <a:ext cx="4876800" cy="4800600"/>
          </a:xfrm>
          <a:ln>
            <a:solidFill>
              <a:schemeClr val="accent2"/>
            </a:solidFill>
            <a:miter lim="800000"/>
            <a:headEnd/>
            <a:tailEnd/>
          </a:ln>
        </p:spPr>
        <p:txBody>
          <a:bodyPr/>
          <a:lstStyle/>
          <a:p>
            <a:pPr>
              <a:spcBef>
                <a:spcPts val="600"/>
              </a:spcBef>
            </a:pPr>
            <a:r>
              <a:rPr lang="zh-CN" altLang="en-US" b="1" dirty="0">
                <a:solidFill>
                  <a:srgbClr val="FF0000"/>
                </a:solidFill>
                <a:latin typeface="SimSun" panose="02010600030101010101" pitchFamily="2" charset="-122"/>
                <a:ea typeface="SimSun" panose="02010600030101010101" pitchFamily="2" charset="-122"/>
              </a:rPr>
              <a:t>发</a:t>
            </a:r>
            <a:r>
              <a:rPr lang="zh-TW" altLang="en-US" b="1" dirty="0">
                <a:solidFill>
                  <a:srgbClr val="FF0000"/>
                </a:solidFill>
                <a:latin typeface="SimSun" panose="02010600030101010101" pitchFamily="2" charset="-122"/>
                <a:ea typeface="SimSun" panose="02010600030101010101" pitchFamily="2" charset="-122"/>
              </a:rPr>
              <a:t>酵</a:t>
            </a:r>
            <a:r>
              <a:rPr lang="zh-CN" altLang="en-US" b="1" dirty="0">
                <a:solidFill>
                  <a:srgbClr val="FF0000"/>
                </a:solidFill>
                <a:latin typeface="SimSun" panose="02010600030101010101" pitchFamily="2" charset="-122"/>
                <a:ea typeface="SimSun" panose="02010600030101010101" pitchFamily="2" charset="-122"/>
              </a:rPr>
              <a:t>的葡萄汁</a:t>
            </a:r>
          </a:p>
          <a:p>
            <a:pPr>
              <a:spcBef>
                <a:spcPts val="600"/>
              </a:spcBef>
            </a:pPr>
            <a:r>
              <a:rPr lang="zh-CN" altLang="en-US" b="1" dirty="0">
                <a:solidFill>
                  <a:srgbClr val="FF0000"/>
                </a:solidFill>
                <a:latin typeface="SimSun" panose="02010600030101010101" pitchFamily="2" charset="-122"/>
                <a:ea typeface="SimSun" panose="02010600030101010101" pitchFamily="2" charset="-122"/>
              </a:rPr>
              <a:t>不喝醉</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在圣经提到含酒精的</a:t>
            </a:r>
            <a:r>
              <a:rPr lang="zh-CN" altLang="en-US" b="1" dirty="0">
                <a:solidFill>
                  <a:srgbClr val="FF0000"/>
                </a:solidFill>
                <a:latin typeface="SimSun" panose="02010600030101010101" pitchFamily="2" charset="-122"/>
                <a:ea typeface="SimSun" panose="02010600030101010101" pitchFamily="2" charset="-122"/>
              </a:rPr>
              <a:t>饮</a:t>
            </a:r>
            <a:r>
              <a:rPr lang="zh-TW" altLang="en-US" b="1" dirty="0">
                <a:solidFill>
                  <a:srgbClr val="FF0000"/>
                </a:solidFill>
                <a:latin typeface="SimSun" panose="02010600030101010101" pitchFamily="2" charset="-122"/>
                <a:ea typeface="SimSun" panose="02010600030101010101" pitchFamily="2" charset="-122"/>
              </a:rPr>
              <a:t>料</a:t>
            </a:r>
            <a:r>
              <a:rPr lang="zh-CN" altLang="en-US" b="1" dirty="0">
                <a:solidFill>
                  <a:srgbClr val="FF0000"/>
                </a:solidFill>
                <a:latin typeface="SimSun" panose="02010600030101010101" pitchFamily="2" charset="-122"/>
                <a:ea typeface="SimSun" panose="02010600030101010101" pitchFamily="2" charset="-122"/>
              </a:rPr>
              <a:t>和</a:t>
            </a:r>
            <a:r>
              <a:rPr lang="ja-JP" altLang="en-US" b="1">
                <a:solidFill>
                  <a:srgbClr val="FF0000"/>
                </a:solidFill>
                <a:latin typeface="SimSun" panose="02010600030101010101" pitchFamily="2" charset="-122"/>
                <a:ea typeface="SimSun" panose="02010600030101010101" pitchFamily="2" charset="-122"/>
              </a:rPr>
              <a:t>酗酒</a:t>
            </a:r>
            <a:r>
              <a:rPr lang="zh-CN" altLang="en-US" b="1" dirty="0">
                <a:solidFill>
                  <a:srgbClr val="FF0000"/>
                </a:solidFill>
                <a:latin typeface="SimSun" panose="02010600030101010101" pitchFamily="2" charset="-122"/>
                <a:ea typeface="SimSun" panose="02010600030101010101" pitchFamily="2" charset="-122"/>
              </a:rPr>
              <a:t>是禁止的</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86020" name="Picture 4" descr="BAC0005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105400" y="1676400"/>
            <a:ext cx="3810000"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wipe(left)">
                                      <p:cBhvr>
                                        <p:cTn id="7" dur="500"/>
                                        <p:tgtEl>
                                          <p:spTgt spid="8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wipe(left)">
                                      <p:cBhvr>
                                        <p:cTn id="12" dur="500"/>
                                        <p:tgtEl>
                                          <p:spTgt spid="86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wipe(left)">
                                      <p:cBhvr>
                                        <p:cTn id="17" dur="500"/>
                                        <p:tgtEl>
                                          <p:spTgt spid="860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304800"/>
            <a:ext cx="7772400" cy="1143000"/>
          </a:xfrm>
        </p:spPr>
        <p:txBody>
          <a:bodyPr/>
          <a:lstStyle/>
          <a:p>
            <a:r>
              <a:rPr lang="ja-JP" altLang="en-US" b="1" u="sng">
                <a:latin typeface="SimSun" panose="02010600030101010101" pitchFamily="2" charset="-122"/>
                <a:ea typeface="SimSun" panose="02010600030101010101" pitchFamily="2" charset="-122"/>
              </a:rPr>
              <a:t>不贪不义之财</a:t>
            </a:r>
            <a:r>
              <a:rPr lang="en-US" altLang="ja-JP" b="1" dirty="0">
                <a:latin typeface="SimSun" panose="02010600030101010101" pitchFamily="2" charset="-122"/>
                <a:ea typeface="SimSun" panose="02010600030101010101" pitchFamily="2" charset="-122"/>
              </a:rPr>
              <a:t> </a:t>
            </a:r>
            <a:endParaRPr lang="en-US" altLang="en-US" b="1" dirty="0">
              <a:latin typeface="SimSun" panose="02010600030101010101" pitchFamily="2" charset="-122"/>
              <a:ea typeface="SimSun" panose="02010600030101010101" pitchFamily="2" charset="-122"/>
            </a:endParaRPr>
          </a:p>
        </p:txBody>
      </p:sp>
      <p:sp>
        <p:nvSpPr>
          <p:cNvPr id="89091" name="Rectangle 3"/>
          <p:cNvSpPr>
            <a:spLocks noGrp="1" noChangeArrowheads="1"/>
          </p:cNvSpPr>
          <p:nvPr>
            <p:ph type="body" sz="half" idx="1"/>
          </p:nvPr>
        </p:nvSpPr>
        <p:spPr>
          <a:xfrm>
            <a:off x="304800" y="1752600"/>
            <a:ext cx="5486400" cy="4343400"/>
          </a:xfrm>
          <a:ln>
            <a:solidFill>
              <a:schemeClr val="accent2"/>
            </a:solidFill>
            <a:miter lim="800000"/>
            <a:headEnd/>
            <a:tailEnd/>
          </a:ln>
        </p:spPr>
        <p:txBody>
          <a:bodyPr/>
          <a:lstStyle/>
          <a:p>
            <a:pPr>
              <a:spcBef>
                <a:spcPts val="600"/>
              </a:spcBef>
            </a:pPr>
            <a:r>
              <a:rPr lang="en-US" altLang="zh-CN"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不爱好银子”</a:t>
            </a:r>
          </a:p>
          <a:p>
            <a:pPr>
              <a:spcBef>
                <a:spcPts val="600"/>
              </a:spcBef>
            </a:pPr>
            <a:r>
              <a:rPr lang="ja-JP" altLang="en-US" b="1">
                <a:solidFill>
                  <a:srgbClr val="FF0000"/>
                </a:solidFill>
                <a:latin typeface="SimSun" panose="02010600030101010101" pitchFamily="2" charset="-122"/>
                <a:ea typeface="SimSun" panose="02010600030101010101" pitchFamily="2" charset="-122"/>
              </a:rPr>
              <a:t>不贪</a:t>
            </a:r>
            <a:r>
              <a:rPr lang="zh-CN" altLang="en-US" b="1" dirty="0">
                <a:solidFill>
                  <a:srgbClr val="FF0000"/>
                </a:solidFill>
                <a:latin typeface="SimSun" panose="02010600030101010101" pitchFamily="2" charset="-122"/>
                <a:ea typeface="SimSun" panose="02010600030101010101" pitchFamily="2" charset="-122"/>
              </a:rPr>
              <a:t>婪</a:t>
            </a:r>
            <a:r>
              <a:rPr lang="en-US" altLang="zh-CN" b="1" dirty="0">
                <a:solidFill>
                  <a:srgbClr val="FF0000"/>
                </a:solidFill>
                <a:latin typeface="SimSun" panose="02010600030101010101" pitchFamily="2" charset="-122"/>
                <a:ea typeface="SimSun" panose="02010600030101010101" pitchFamily="2" charset="-122"/>
              </a:rPr>
              <a:t> </a:t>
            </a:r>
            <a:r>
              <a:rPr lang="en-US" altLang="ja-JP" b="1" dirty="0">
                <a:solidFill>
                  <a:srgbClr val="FF0000"/>
                </a:solidFill>
                <a:latin typeface="SimSun" panose="02010600030101010101" pitchFamily="2" charset="-122"/>
                <a:ea typeface="SimSun" panose="02010600030101010101" pitchFamily="2" charset="-122"/>
              </a:rPr>
              <a:t>– </a:t>
            </a:r>
          </a:p>
          <a:p>
            <a:pPr>
              <a:spcBef>
                <a:spcPts val="600"/>
              </a:spcBef>
            </a:pPr>
            <a:r>
              <a:rPr lang="ja-JP" altLang="en-US" b="1">
                <a:solidFill>
                  <a:srgbClr val="FF0000"/>
                </a:solidFill>
                <a:latin typeface="SimSun" panose="02010600030101010101" pitchFamily="2" charset="-122"/>
                <a:ea typeface="SimSun" panose="02010600030101010101" pitchFamily="2" charset="-122"/>
              </a:rPr>
              <a:t>彼得前书</a:t>
            </a:r>
            <a:r>
              <a:rPr lang="en-US" altLang="zh-CN" b="1" dirty="0">
                <a:solidFill>
                  <a:srgbClr val="FF0000"/>
                </a:solidFill>
                <a:latin typeface="SimSun" panose="02010600030101010101" pitchFamily="2" charset="-122"/>
                <a:ea typeface="SimSun" panose="02010600030101010101" pitchFamily="2" charset="-122"/>
              </a:rPr>
              <a:t> 5:2</a:t>
            </a:r>
            <a:endParaRPr lang="en-US" altLang="ja-JP" b="1" dirty="0">
              <a:solidFill>
                <a:srgbClr val="FF0000"/>
              </a:solidFill>
              <a:latin typeface="SimSun" panose="02010600030101010101" pitchFamily="2" charset="-122"/>
              <a:ea typeface="SimSun" panose="02010600030101010101" pitchFamily="2" charset="-122"/>
            </a:endParaRPr>
          </a:p>
          <a:p>
            <a:pPr>
              <a:spcBef>
                <a:spcPts val="600"/>
              </a:spcBef>
            </a:pPr>
            <a:r>
              <a:rPr lang="zh-CN" altLang="en-US" b="1" dirty="0">
                <a:solidFill>
                  <a:srgbClr val="FF0000"/>
                </a:solidFill>
                <a:latin typeface="SimSun" panose="02010600030101010101" pitchFamily="2" charset="-122"/>
                <a:ea typeface="SimSun" panose="02010600030101010101" pitchFamily="2" charset="-122"/>
              </a:rPr>
              <a:t>钱</a:t>
            </a:r>
            <a:r>
              <a:rPr lang="ja-JP" altLang="en-US" b="1">
                <a:solidFill>
                  <a:srgbClr val="FF0000"/>
                </a:solidFill>
                <a:latin typeface="SimSun" panose="02010600030101010101" pitchFamily="2" charset="-122"/>
                <a:ea typeface="SimSun" panose="02010600030101010101" pitchFamily="2" charset="-122"/>
              </a:rPr>
              <a:t>财</a:t>
            </a:r>
            <a:r>
              <a:rPr lang="zh-CN" altLang="en-US" b="1" dirty="0">
                <a:solidFill>
                  <a:srgbClr val="FF0000"/>
                </a:solidFill>
                <a:latin typeface="SimSun" panose="02010600030101010101" pitchFamily="2" charset="-122"/>
                <a:ea typeface="SimSun" panose="02010600030101010101" pitchFamily="2" charset="-122"/>
              </a:rPr>
              <a:t>不是他的重点</a:t>
            </a:r>
          </a:p>
          <a:p>
            <a:pPr>
              <a:spcBef>
                <a:spcPts val="600"/>
              </a:spcBef>
            </a:pPr>
            <a:r>
              <a:rPr lang="zh-CN" altLang="en-US" b="1" dirty="0">
                <a:solidFill>
                  <a:srgbClr val="FF0000"/>
                </a:solidFill>
                <a:latin typeface="SimSun" panose="02010600030101010101" pitchFamily="2" charset="-122"/>
                <a:ea typeface="SimSun" panose="02010600030101010101" pitchFamily="2" charset="-122"/>
              </a:rPr>
              <a:t>不是为钱服侍</a:t>
            </a:r>
          </a:p>
          <a:p>
            <a:pPr>
              <a:lnSpc>
                <a:spcPct val="90000"/>
              </a:lnSpc>
            </a:pPr>
            <a:endParaRPr lang="en-US" altLang="en-US" sz="2800" b="1" dirty="0">
              <a:solidFill>
                <a:srgbClr val="FF0000"/>
              </a:solidFill>
            </a:endParaRPr>
          </a:p>
        </p:txBody>
      </p:sp>
      <p:pic>
        <p:nvPicPr>
          <p:cNvPr id="89092" name="Picture 4" descr="AMD0002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638800" y="1600200"/>
            <a:ext cx="3276600" cy="4572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left)">
                                      <p:cBhvr>
                                        <p:cTn id="7" dur="500"/>
                                        <p:tgtEl>
                                          <p:spTgt spid="8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wipe(left)">
                                      <p:cBhvr>
                                        <p:cTn id="12" dur="500"/>
                                        <p:tgtEl>
                                          <p:spTgt spid="890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wipe(left)">
                                      <p:cBhvr>
                                        <p:cTn id="17" dur="500"/>
                                        <p:tgtEl>
                                          <p:spTgt spid="89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091">
                                            <p:txEl>
                                              <p:pRg st="3" end="3"/>
                                            </p:txEl>
                                          </p:spTgt>
                                        </p:tgtEl>
                                        <p:attrNameLst>
                                          <p:attrName>style.visibility</p:attrName>
                                        </p:attrNameLst>
                                      </p:cBhvr>
                                      <p:to>
                                        <p:strVal val="visible"/>
                                      </p:to>
                                    </p:set>
                                    <p:animEffect transition="in" filter="wipe(left)">
                                      <p:cBhvr>
                                        <p:cTn id="22" dur="500"/>
                                        <p:tgtEl>
                                          <p:spTgt spid="89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9091">
                                            <p:txEl>
                                              <p:pRg st="4" end="4"/>
                                            </p:txEl>
                                          </p:spTgt>
                                        </p:tgtEl>
                                        <p:attrNameLst>
                                          <p:attrName>style.visibility</p:attrName>
                                        </p:attrNameLst>
                                      </p:cBhvr>
                                      <p:to>
                                        <p:strVal val="visible"/>
                                      </p:to>
                                    </p:set>
                                    <p:animEffect transition="in" filter="wipe(left)">
                                      <p:cBhvr>
                                        <p:cTn id="27"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09600" y="0"/>
            <a:ext cx="7772400" cy="1143000"/>
          </a:xfrm>
        </p:spPr>
        <p:txBody>
          <a:bodyPr/>
          <a:lstStyle/>
          <a:p>
            <a:r>
              <a:rPr lang="zh-TW" altLang="en-US" b="1" u="sng" dirty="0">
                <a:latin typeface="SimSun" panose="02010600030101010101" pitchFamily="2" charset="-122"/>
                <a:ea typeface="SimSun" panose="02010600030101010101" pitchFamily="2" charset="-122"/>
              </a:rPr>
              <a:t>持守真理</a:t>
            </a:r>
            <a:endParaRPr lang="en-US" altLang="en-US" b="1" u="sng" dirty="0">
              <a:latin typeface="SimSun" panose="02010600030101010101" pitchFamily="2" charset="-122"/>
              <a:ea typeface="SimSun" panose="02010600030101010101" pitchFamily="2" charset="-122"/>
            </a:endParaRPr>
          </a:p>
        </p:txBody>
      </p:sp>
      <p:sp>
        <p:nvSpPr>
          <p:cNvPr id="94211" name="Rectangle 3"/>
          <p:cNvSpPr>
            <a:spLocks noGrp="1" noChangeArrowheads="1"/>
          </p:cNvSpPr>
          <p:nvPr>
            <p:ph type="body" sz="half" idx="1"/>
          </p:nvPr>
        </p:nvSpPr>
        <p:spPr>
          <a:xfrm>
            <a:off x="228600" y="1371600"/>
            <a:ext cx="4876800" cy="44196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神的</a:t>
            </a:r>
            <a:r>
              <a:rPr lang="zh-CN" altLang="en-US" b="1" dirty="0">
                <a:solidFill>
                  <a:srgbClr val="FF0000"/>
                </a:solidFill>
                <a:latin typeface="SimSun" panose="02010600030101010101" pitchFamily="2" charset="-122"/>
                <a:ea typeface="SimSun" panose="02010600030101010101" pitchFamily="2" charset="-122"/>
              </a:rPr>
              <a:t>话语</a:t>
            </a:r>
            <a:r>
              <a:rPr lang="zh-TW" altLang="en-US" b="1" dirty="0">
                <a:solidFill>
                  <a:srgbClr val="FF0000"/>
                </a:solidFill>
                <a:latin typeface="SimSun" panose="02010600030101010101" pitchFamily="2" charset="-122"/>
                <a:ea typeface="SimSun" panose="02010600030101010101" pitchFamily="2" charset="-122"/>
              </a:rPr>
              <a:t>的知</a:t>
            </a:r>
            <a:r>
              <a:rPr lang="zh-CN" altLang="en-US" b="1" dirty="0">
                <a:solidFill>
                  <a:srgbClr val="FF0000"/>
                </a:solidFill>
                <a:latin typeface="SimSun" panose="02010600030101010101" pitchFamily="2" charset="-122"/>
                <a:ea typeface="SimSun" panose="02010600030101010101" pitchFamily="2" charset="-122"/>
              </a:rPr>
              <a:t>识</a:t>
            </a:r>
            <a:endParaRPr lang="en-US" altLang="ja-JP"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效法基督</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希伯來</a:t>
            </a:r>
            <a:r>
              <a:rPr lang="zh-CN" altLang="en-US" b="1" dirty="0">
                <a:solidFill>
                  <a:srgbClr val="FF0000"/>
                </a:solidFill>
                <a:latin typeface="SimSun" panose="02010600030101010101" pitchFamily="2" charset="-122"/>
                <a:ea typeface="SimSun" panose="02010600030101010101" pitchFamily="2" charset="-122"/>
              </a:rPr>
              <a:t>书</a:t>
            </a:r>
            <a:r>
              <a:rPr lang="en-US" altLang="zh-CN" b="1" dirty="0">
                <a:solidFill>
                  <a:srgbClr val="FF0000"/>
                </a:solidFill>
                <a:latin typeface="SimSun" panose="02010600030101010101" pitchFamily="2" charset="-122"/>
                <a:ea typeface="SimSun" panose="02010600030101010101" pitchFamily="2" charset="-122"/>
              </a:rPr>
              <a:t> </a:t>
            </a:r>
            <a:r>
              <a:rPr lang="en-US" altLang="zh-TW" b="1" dirty="0">
                <a:solidFill>
                  <a:srgbClr val="FF0000"/>
                </a:solidFill>
                <a:latin typeface="SimSun" panose="02010600030101010101" pitchFamily="2" charset="-122"/>
                <a:ea typeface="SimSun" panose="02010600030101010101" pitchFamily="2" charset="-122"/>
              </a:rPr>
              <a:t>7:26</a:t>
            </a:r>
            <a:endParaRPr lang="en-US" altLang="ja-JP"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以弗所</a:t>
            </a:r>
            <a:r>
              <a:rPr lang="zh-CN" altLang="en-US" b="1" dirty="0">
                <a:solidFill>
                  <a:srgbClr val="FF0000"/>
                </a:solidFill>
                <a:latin typeface="SimSun" panose="02010600030101010101" pitchFamily="2" charset="-122"/>
                <a:ea typeface="SimSun" panose="02010600030101010101" pitchFamily="2" charset="-122"/>
              </a:rPr>
              <a:t>书</a:t>
            </a:r>
            <a:r>
              <a:rPr lang="en-US" altLang="zh-CN" b="1" dirty="0">
                <a:solidFill>
                  <a:srgbClr val="FF0000"/>
                </a:solidFill>
                <a:latin typeface="SimSun" panose="02010600030101010101" pitchFamily="2" charset="-122"/>
                <a:ea typeface="SimSun" panose="02010600030101010101" pitchFamily="2" charset="-122"/>
              </a:rPr>
              <a:t> </a:t>
            </a:r>
            <a:r>
              <a:rPr lang="en-US" altLang="zh-TW" b="1" dirty="0">
                <a:solidFill>
                  <a:srgbClr val="FF0000"/>
                </a:solidFill>
                <a:latin typeface="SimSun" panose="02010600030101010101" pitchFamily="2" charset="-122"/>
                <a:ea typeface="SimSun" panose="02010600030101010101" pitchFamily="2" charset="-122"/>
              </a:rPr>
              <a:t>4:15-5:12</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94212" name="Picture 4" descr="CTT5017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0" y="1371600"/>
            <a:ext cx="3386138"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09600" y="0"/>
            <a:ext cx="7772400" cy="1143000"/>
          </a:xfrm>
        </p:spPr>
        <p:txBody>
          <a:bodyPr/>
          <a:lstStyle/>
          <a:p>
            <a:r>
              <a:rPr lang="zh-TW" altLang="en-US" b="1" u="sng" dirty="0">
                <a:latin typeface="SimSun" panose="02010600030101010101" pitchFamily="2" charset="-122"/>
                <a:ea typeface="SimSun" panose="02010600030101010101" pitchFamily="2" charset="-122"/>
              </a:rPr>
              <a:t>接受</a:t>
            </a:r>
            <a:r>
              <a:rPr lang="zh-CN" altLang="en-US" b="1" u="sng" dirty="0">
                <a:latin typeface="SimSun" panose="02010600030101010101" pitchFamily="2" charset="-122"/>
                <a:ea typeface="SimSun" panose="02010600030101010101" pitchFamily="2" charset="-122"/>
              </a:rPr>
              <a:t>过</a:t>
            </a:r>
            <a:r>
              <a:rPr lang="zh-TW" altLang="en-US" b="1" u="sng" dirty="0">
                <a:latin typeface="SimSun" panose="02010600030101010101" pitchFamily="2" charset="-122"/>
                <a:ea typeface="SimSun" panose="02010600030101010101" pitchFamily="2" charset="-122"/>
              </a:rPr>
              <a:t>考</a:t>
            </a:r>
            <a:r>
              <a:rPr lang="zh-CN" altLang="en-US" b="1" u="sng" dirty="0">
                <a:latin typeface="SimSun" panose="02010600030101010101" pitchFamily="2" charset="-122"/>
                <a:ea typeface="SimSun" panose="02010600030101010101" pitchFamily="2" charset="-122"/>
              </a:rPr>
              <a:t>验</a:t>
            </a:r>
            <a:r>
              <a:rPr lang="en-US" altLang="zh-TW" b="1" u="sng" dirty="0">
                <a:latin typeface="SimSun" panose="02010600030101010101" pitchFamily="2" charset="-122"/>
                <a:ea typeface="SimSun" panose="02010600030101010101" pitchFamily="2" charset="-122"/>
              </a:rPr>
              <a:t>(</a:t>
            </a:r>
            <a:r>
              <a:rPr lang="zh-TW" altLang="en-US" b="1" u="sng" dirty="0">
                <a:latin typeface="SimSun" panose="02010600030101010101" pitchFamily="2" charset="-122"/>
                <a:ea typeface="SimSun" panose="02010600030101010101" pitchFamily="2" charset="-122"/>
              </a:rPr>
              <a:t>毫</a:t>
            </a:r>
            <a:r>
              <a:rPr lang="zh-CN" altLang="en-US" b="1" u="sng" dirty="0">
                <a:latin typeface="SimSun" panose="02010600030101010101" pitchFamily="2" charset="-122"/>
                <a:ea typeface="SimSun" panose="02010600030101010101" pitchFamily="2" charset="-122"/>
              </a:rPr>
              <a:t>无</a:t>
            </a:r>
            <a:r>
              <a:rPr lang="zh-TW" altLang="en-US" b="1" u="sng" dirty="0">
                <a:latin typeface="SimSun" panose="02010600030101010101" pitchFamily="2" charset="-122"/>
                <a:ea typeface="SimSun" panose="02010600030101010101" pitchFamily="2" charset="-122"/>
              </a:rPr>
              <a:t>指摘</a:t>
            </a:r>
            <a:r>
              <a:rPr lang="en-US" altLang="zh-TW" b="1" u="sng" dirty="0">
                <a:latin typeface="SimSun" panose="02010600030101010101" pitchFamily="2" charset="-122"/>
                <a:ea typeface="SimSun" panose="02010600030101010101" pitchFamily="2" charset="-122"/>
              </a:rPr>
              <a:t>)</a:t>
            </a:r>
            <a:endParaRPr lang="en-US" altLang="en-US" b="1" u="sng" dirty="0">
              <a:latin typeface="SimSun" panose="02010600030101010101" pitchFamily="2" charset="-122"/>
              <a:ea typeface="SimSun" panose="02010600030101010101" pitchFamily="2" charset="-122"/>
            </a:endParaRPr>
          </a:p>
        </p:txBody>
      </p:sp>
      <p:sp>
        <p:nvSpPr>
          <p:cNvPr id="77827" name="Rectangle 3"/>
          <p:cNvSpPr>
            <a:spLocks noGrp="1" noChangeArrowheads="1"/>
          </p:cNvSpPr>
          <p:nvPr>
            <p:ph type="body" sz="half" idx="1"/>
          </p:nvPr>
        </p:nvSpPr>
        <p:spPr>
          <a:xfrm>
            <a:off x="304800" y="1371600"/>
            <a:ext cx="4953000" cy="4267200"/>
          </a:xfrm>
          <a:ln>
            <a:solidFill>
              <a:schemeClr val="accent2"/>
            </a:solidFill>
            <a:miter lim="800000"/>
            <a:headEnd/>
            <a:tailEnd/>
          </a:ln>
        </p:spPr>
        <p:txBody>
          <a:bodyPr/>
          <a:lstStyle/>
          <a:p>
            <a:pPr>
              <a:spcBef>
                <a:spcPts val="600"/>
              </a:spcBef>
              <a:defRPr/>
            </a:pPr>
            <a:r>
              <a:rPr lang="zh-TW" altLang="en-US" b="1" dirty="0">
                <a:solidFill>
                  <a:srgbClr val="FF0000"/>
                </a:solidFill>
                <a:latin typeface="SimSun" panose="02010600030101010101" pitchFamily="2" charset="-122"/>
                <a:ea typeface="SimSun" panose="02010600030101010101" pitchFamily="2" charset="-122"/>
                <a:cs typeface="新細明體" charset="0"/>
              </a:rPr>
              <a:t>沒有在不</a:t>
            </a:r>
            <a:r>
              <a:rPr lang="zh-CN" altLang="en-US" b="1" dirty="0">
                <a:solidFill>
                  <a:srgbClr val="FF0000"/>
                </a:solidFill>
                <a:latin typeface="SimSun" panose="02010600030101010101" pitchFamily="2" charset="-122"/>
                <a:ea typeface="SimSun" panose="02010600030101010101" pitchFamily="2" charset="-122"/>
              </a:rPr>
              <a:t>当</a:t>
            </a:r>
            <a:r>
              <a:rPr lang="zh-TW" altLang="en-US" b="1" dirty="0">
                <a:solidFill>
                  <a:srgbClr val="FF0000"/>
                </a:solidFill>
                <a:latin typeface="SimSun" panose="02010600030101010101" pitchFamily="2" charset="-122"/>
                <a:ea typeface="SimSun" panose="02010600030101010101" pitchFamily="2" charset="-122"/>
                <a:cs typeface="新細明體" charset="0"/>
              </a:rPr>
              <a:t>言</a:t>
            </a:r>
            <a:r>
              <a:rPr lang="zh-CN" altLang="en-US" b="1" dirty="0">
                <a:solidFill>
                  <a:srgbClr val="FF0000"/>
                </a:solidFill>
                <a:latin typeface="SimSun" panose="02010600030101010101" pitchFamily="2" charset="-122"/>
                <a:ea typeface="SimSun" panose="02010600030101010101" pitchFamily="2" charset="-122"/>
              </a:rPr>
              <a:t>语</a:t>
            </a:r>
            <a:r>
              <a:rPr lang="zh-TW" altLang="en-US" b="1" dirty="0">
                <a:solidFill>
                  <a:srgbClr val="FF0000"/>
                </a:solidFill>
                <a:latin typeface="SimSun" panose="02010600030101010101" pitchFamily="2" charset="-122"/>
                <a:ea typeface="SimSun" panose="02010600030101010101" pitchFamily="2" charset="-122"/>
                <a:cs typeface="新細明體" charset="0"/>
              </a:rPr>
              <a:t>及行</a:t>
            </a:r>
            <a:r>
              <a:rPr lang="zh-CN" altLang="en-US" b="1" dirty="0">
                <a:solidFill>
                  <a:srgbClr val="FF0000"/>
                </a:solidFill>
                <a:latin typeface="SimSun" panose="02010600030101010101" pitchFamily="2" charset="-122"/>
                <a:ea typeface="SimSun" panose="02010600030101010101" pitchFamily="2" charset="-122"/>
              </a:rPr>
              <a:t>为</a:t>
            </a:r>
            <a:r>
              <a:rPr lang="zh-TW" altLang="en-US" b="1" dirty="0">
                <a:solidFill>
                  <a:srgbClr val="FF0000"/>
                </a:solidFill>
                <a:latin typeface="SimSun" panose="02010600030101010101" pitchFamily="2" charset="-122"/>
                <a:ea typeface="SimSun" panose="02010600030101010101" pitchFamily="2" charset="-122"/>
                <a:cs typeface="新細明體" charset="0"/>
              </a:rPr>
              <a:t>上的合法指控</a:t>
            </a:r>
          </a:p>
          <a:p>
            <a:pPr>
              <a:spcBef>
                <a:spcPts val="600"/>
              </a:spcBef>
              <a:defRPr/>
            </a:pPr>
            <a:r>
              <a:rPr lang="zh-CN" altLang="en-US" b="1" dirty="0">
                <a:solidFill>
                  <a:srgbClr val="FF0000"/>
                </a:solidFill>
                <a:latin typeface="SimSun" panose="02010600030101010101" pitchFamily="2" charset="-122"/>
                <a:ea typeface="SimSun" panose="02010600030101010101" pitchFamily="2" charset="-122"/>
              </a:rPr>
              <a:t>无</a:t>
            </a:r>
            <a:r>
              <a:rPr lang="zh-TW" altLang="en-US" b="1" dirty="0">
                <a:solidFill>
                  <a:srgbClr val="FF0000"/>
                </a:solidFill>
                <a:latin typeface="SimSun" panose="02010600030101010101" pitchFamily="2" charset="-122"/>
                <a:ea typeface="SimSun" panose="02010600030101010101" pitchFamily="2" charset="-122"/>
                <a:cs typeface="新細明體" charset="0"/>
              </a:rPr>
              <a:t>可指摘</a:t>
            </a:r>
          </a:p>
          <a:p>
            <a:pPr>
              <a:spcBef>
                <a:spcPts val="600"/>
              </a:spcBef>
              <a:defRPr/>
            </a:pPr>
            <a:r>
              <a:rPr lang="zh-TW" altLang="en-US" b="1" dirty="0">
                <a:solidFill>
                  <a:srgbClr val="FF0000"/>
                </a:solidFill>
                <a:latin typeface="SimSun" panose="02010600030101010101" pitchFamily="2" charset="-122"/>
                <a:ea typeface="SimSun" panose="02010600030101010101" pitchFamily="2" charset="-122"/>
                <a:cs typeface="新細明體" charset="0"/>
              </a:rPr>
              <a:t>良好的</a:t>
            </a:r>
            <a:r>
              <a:rPr lang="zh-CN" altLang="en-US" b="1" dirty="0">
                <a:solidFill>
                  <a:srgbClr val="FF0000"/>
                </a:solidFill>
                <a:latin typeface="SimSun" panose="02010600030101010101" pitchFamily="2" charset="-122"/>
                <a:ea typeface="SimSun" panose="02010600030101010101" pitchFamily="2" charset="-122"/>
              </a:rPr>
              <a:t>声誉</a:t>
            </a:r>
            <a:endParaRPr lang="zh-TW" altLang="en-US" b="1" dirty="0">
              <a:solidFill>
                <a:srgbClr val="FF0000"/>
              </a:solidFill>
              <a:latin typeface="SimSun" panose="02010600030101010101" pitchFamily="2" charset="-122"/>
              <a:ea typeface="SimSun" panose="02010600030101010101" pitchFamily="2" charset="-122"/>
              <a:cs typeface="新細明體" charset="0"/>
            </a:endParaRPr>
          </a:p>
        </p:txBody>
      </p:sp>
      <p:pic>
        <p:nvPicPr>
          <p:cNvPr id="77828" name="Picture 4" descr="CLV50012"/>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val="0"/>
              </a:ext>
            </a:extLst>
          </a:blip>
          <a:srcRect/>
          <a:stretch>
            <a:fillRect/>
          </a:stretch>
        </p:blipFill>
        <p:spPr>
          <a:xfrm>
            <a:off x="5410200" y="1295400"/>
            <a:ext cx="3352800" cy="4419600"/>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DGP003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792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rot="-65330">
            <a:off x="5257800" y="1447800"/>
            <a:ext cx="3276600" cy="17541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a:solidFill>
                <a:srgbClr val="FF0000"/>
              </a:solidFill>
              <a:latin typeface="Times New Roman" pitchFamily="18" charset="0"/>
            </a:endParaRPr>
          </a:p>
        </p:txBody>
      </p:sp>
      <p:sp>
        <p:nvSpPr>
          <p:cNvPr id="78852" name="Text Box 4"/>
          <p:cNvSpPr txBox="1">
            <a:spLocks noChangeArrowheads="1"/>
          </p:cNvSpPr>
          <p:nvPr/>
        </p:nvSpPr>
        <p:spPr bwMode="auto">
          <a:xfrm>
            <a:off x="5724128" y="2001728"/>
            <a:ext cx="20377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ts val="600"/>
              </a:spcBef>
              <a:defRPr/>
            </a:pPr>
            <a:r>
              <a:rPr lang="zh-CN" altLang="en-US" sz="3600" b="1" dirty="0">
                <a:solidFill>
                  <a:srgbClr val="FF0000"/>
                </a:solidFill>
                <a:latin typeface="SimSun" panose="02010600030101010101" pitchFamily="2" charset="-122"/>
                <a:ea typeface="SimSun" panose="02010600030101010101" pitchFamily="2" charset="-122"/>
              </a:rPr>
              <a:t>无</a:t>
            </a:r>
            <a:r>
              <a:rPr lang="zh-TW" altLang="en-US" sz="3600" b="1" dirty="0">
                <a:solidFill>
                  <a:srgbClr val="FF0000"/>
                </a:solidFill>
                <a:latin typeface="SimSun" panose="02010600030101010101" pitchFamily="2" charset="-122"/>
                <a:ea typeface="SimSun" panose="02010600030101010101" pitchFamily="2" charset="-122"/>
                <a:cs typeface="新細明體" charset="0"/>
              </a:rPr>
              <a:t>可指摘</a:t>
            </a:r>
          </a:p>
        </p:txBody>
      </p:sp>
      <p:pic>
        <p:nvPicPr>
          <p:cNvPr id="36868" name="Picture 5" descr="CJW001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1000"/>
            <a:ext cx="449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33400" y="228600"/>
            <a:ext cx="7772400" cy="1143000"/>
          </a:xfrm>
        </p:spPr>
        <p:txBody>
          <a:bodyPr/>
          <a:lstStyle/>
          <a:p>
            <a:r>
              <a:rPr lang="zh-CN" altLang="en-US" b="1" u="sng" dirty="0">
                <a:latin typeface="SimSun" panose="02010600030101010101" pitchFamily="2" charset="-122"/>
                <a:ea typeface="SimSun" panose="02010600030101010101" pitchFamily="2" charset="-122"/>
              </a:rPr>
              <a:t>执事</a:t>
            </a:r>
            <a:r>
              <a:rPr lang="zh-TW" altLang="en-US" b="1" u="sng" dirty="0">
                <a:latin typeface="SimSun" panose="02010600030101010101" pitchFamily="2" charset="-122"/>
                <a:ea typeface="SimSun" panose="02010600030101010101" pitchFamily="2" charset="-122"/>
              </a:rPr>
              <a:t>的妻子呢</a:t>
            </a:r>
            <a:r>
              <a:rPr lang="en-US" altLang="zh-TW" b="1" u="sng" dirty="0">
                <a:latin typeface="SimSun" panose="02010600030101010101" pitchFamily="2" charset="-122"/>
                <a:ea typeface="SimSun" panose="02010600030101010101" pitchFamily="2" charset="-122"/>
              </a:rPr>
              <a:t>?</a:t>
            </a:r>
            <a:endParaRPr lang="en-US" altLang="en-US" b="1" u="sng" dirty="0">
              <a:latin typeface="SimSun" panose="02010600030101010101" pitchFamily="2" charset="-122"/>
              <a:ea typeface="SimSun" panose="02010600030101010101" pitchFamily="2" charset="-122"/>
            </a:endParaRPr>
          </a:p>
        </p:txBody>
      </p:sp>
      <p:pic>
        <p:nvPicPr>
          <p:cNvPr id="37890" name="Picture 3" descr="CJY000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04800" y="0"/>
            <a:ext cx="8001000" cy="1143000"/>
          </a:xfrm>
        </p:spPr>
        <p:txBody>
          <a:bodyPr/>
          <a:lstStyle/>
          <a:p>
            <a:r>
              <a:rPr lang="zh-CN" altLang="en-US" b="1" u="sng" dirty="0">
                <a:latin typeface="SimSun" panose="02010600030101010101" pitchFamily="2" charset="-122"/>
                <a:ea typeface="SimSun" panose="02010600030101010101" pitchFamily="2" charset="-122"/>
              </a:rPr>
              <a:t>执事</a:t>
            </a:r>
            <a:r>
              <a:rPr lang="zh-TW" altLang="en-US" b="1" u="sng" dirty="0">
                <a:latin typeface="SimSun" panose="02010600030101010101" pitchFamily="2" charset="-122"/>
                <a:ea typeface="SimSun" panose="02010600030101010101" pitchFamily="2" charset="-122"/>
              </a:rPr>
              <a:t>的妻子</a:t>
            </a:r>
            <a:r>
              <a:rPr lang="zh-CN" altLang="en-US" b="1" u="sng" dirty="0">
                <a:latin typeface="SimSun" panose="02010600030101010101" pitchFamily="2" charset="-122"/>
                <a:ea typeface="SimSun" panose="02010600030101010101" pitchFamily="2" charset="-122"/>
              </a:rPr>
              <a:t>必须要</a:t>
            </a:r>
            <a:r>
              <a:rPr lang="en-US" altLang="ja-JP" b="1" u="sng" dirty="0">
                <a:latin typeface="SimSun" panose="02010600030101010101" pitchFamily="2" charset="-122"/>
                <a:ea typeface="SimSun" panose="02010600030101010101" pitchFamily="2" charset="-122"/>
              </a:rPr>
              <a:t>…</a:t>
            </a:r>
            <a:endParaRPr lang="en-US" altLang="en-US" b="1" u="sng" dirty="0">
              <a:latin typeface="SimSun" panose="02010600030101010101" pitchFamily="2" charset="-122"/>
              <a:ea typeface="SimSun" panose="02010600030101010101" pitchFamily="2" charset="-122"/>
            </a:endParaRPr>
          </a:p>
        </p:txBody>
      </p:sp>
      <p:sp>
        <p:nvSpPr>
          <p:cNvPr id="105475" name="Rectangle 3"/>
          <p:cNvSpPr>
            <a:spLocks noGrp="1" noChangeArrowheads="1"/>
          </p:cNvSpPr>
          <p:nvPr>
            <p:ph type="body" sz="half" idx="1"/>
          </p:nvPr>
        </p:nvSpPr>
        <p:spPr>
          <a:xfrm>
            <a:off x="381000" y="1219200"/>
            <a:ext cx="4648200" cy="53340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莊重</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不</a:t>
            </a:r>
            <a:r>
              <a:rPr lang="zh-CN" altLang="en-US" b="1" dirty="0">
                <a:solidFill>
                  <a:srgbClr val="FF0000"/>
                </a:solidFill>
                <a:latin typeface="SimSun" panose="02010600030101010101" pitchFamily="2" charset="-122"/>
                <a:ea typeface="SimSun" panose="02010600030101010101" pitchFamily="2" charset="-122"/>
              </a:rPr>
              <a:t>说谗言</a:t>
            </a:r>
            <a:endParaRPr lang="zh-TW" altLang="en-US"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有</a:t>
            </a:r>
            <a:r>
              <a:rPr lang="zh-CN" altLang="en-US" b="1" dirty="0">
                <a:solidFill>
                  <a:srgbClr val="FF0000"/>
                </a:solidFill>
                <a:latin typeface="SimSun" panose="02010600030101010101" pitchFamily="2" charset="-122"/>
                <a:ea typeface="SimSun" panose="02010600030101010101" pitchFamily="2" charset="-122"/>
              </a:rPr>
              <a:t>节制</a:t>
            </a:r>
            <a:endParaRPr lang="zh-TW" altLang="en-US"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忠心</a:t>
            </a:r>
          </a:p>
          <a:p>
            <a:endParaRPr lang="en-US" altLang="en-US" b="1" dirty="0">
              <a:solidFill>
                <a:srgbClr val="FF0000"/>
              </a:solidFill>
              <a:latin typeface="SimSun" panose="02010600030101010101" pitchFamily="2" charset="-122"/>
              <a:ea typeface="SimSun" panose="02010600030101010101" pitchFamily="2" charset="-122"/>
            </a:endParaRPr>
          </a:p>
          <a:p>
            <a:r>
              <a:rPr lang="zh-TW" altLang="en-US" b="1" i="1" dirty="0">
                <a:solidFill>
                  <a:srgbClr val="FF0000"/>
                </a:solidFill>
                <a:latin typeface="SimSun" panose="02010600030101010101" pitchFamily="2" charset="-122"/>
                <a:ea typeface="SimSun" panose="02010600030101010101" pitchFamily="2" charset="-122"/>
              </a:rPr>
              <a:t>這四</a:t>
            </a:r>
            <a:r>
              <a:rPr lang="zh-CN" altLang="en-US" b="1" i="1" dirty="0">
                <a:solidFill>
                  <a:srgbClr val="FF0000"/>
                </a:solidFill>
                <a:latin typeface="SimSun" panose="02010600030101010101" pitchFamily="2" charset="-122"/>
                <a:ea typeface="SimSun" panose="02010600030101010101" pitchFamily="2" charset="-122"/>
              </a:rPr>
              <a:t>个特质</a:t>
            </a:r>
            <a:r>
              <a:rPr lang="zh-TW" altLang="en-US" b="1" i="1" dirty="0">
                <a:solidFill>
                  <a:srgbClr val="FF0000"/>
                </a:solidFill>
                <a:latin typeface="SimSun" panose="02010600030101010101" pitchFamily="2" charset="-122"/>
                <a:ea typeface="SimSun" panose="02010600030101010101" pitchFamily="2" charset="-122"/>
              </a:rPr>
              <a:t>和第八</a:t>
            </a:r>
            <a:r>
              <a:rPr lang="zh-CN" altLang="en-US" b="1" i="1" dirty="0">
                <a:solidFill>
                  <a:srgbClr val="FF0000"/>
                </a:solidFill>
                <a:latin typeface="SimSun" panose="02010600030101010101" pitchFamily="2" charset="-122"/>
                <a:ea typeface="SimSun" panose="02010600030101010101" pitchFamily="2" charset="-122"/>
              </a:rPr>
              <a:t>节执事</a:t>
            </a:r>
            <a:r>
              <a:rPr lang="zh-TW" altLang="en-US" b="1" i="1" dirty="0">
                <a:solidFill>
                  <a:srgbClr val="FF0000"/>
                </a:solidFill>
                <a:latin typeface="SimSun" panose="02010600030101010101" pitchFamily="2" charset="-122"/>
                <a:ea typeface="SimSun" panose="02010600030101010101" pitchFamily="2" charset="-122"/>
              </a:rPr>
              <a:t>的</a:t>
            </a:r>
            <a:r>
              <a:rPr lang="zh-CN" altLang="en-US" b="1" i="1" dirty="0">
                <a:solidFill>
                  <a:srgbClr val="FF0000"/>
                </a:solidFill>
                <a:latin typeface="SimSun" panose="02010600030101010101" pitchFamily="2" charset="-122"/>
                <a:ea typeface="SimSun" panose="02010600030101010101" pitchFamily="2" charset="-122"/>
              </a:rPr>
              <a:t>特质对</a:t>
            </a:r>
            <a:r>
              <a:rPr lang="zh-TW" altLang="en-US" b="1" i="1" dirty="0">
                <a:solidFill>
                  <a:srgbClr val="FF0000"/>
                </a:solidFill>
                <a:latin typeface="SimSun" panose="02010600030101010101" pitchFamily="2" charset="-122"/>
                <a:ea typeface="SimSun" panose="02010600030101010101" pitchFamily="2" charset="-122"/>
              </a:rPr>
              <a:t>比</a:t>
            </a:r>
            <a:endParaRPr lang="en-US" altLang="zh-TW" b="1" i="1" dirty="0">
              <a:solidFill>
                <a:srgbClr val="FF0000"/>
              </a:solidFill>
              <a:latin typeface="SimSun" panose="02010600030101010101" pitchFamily="2" charset="-122"/>
              <a:ea typeface="SimSun" panose="02010600030101010101" pitchFamily="2" charset="-122"/>
            </a:endParaRPr>
          </a:p>
          <a:p>
            <a:pPr marL="0" indent="0">
              <a:buNone/>
            </a:pPr>
            <a:endParaRPr lang="en-US" altLang="en-US" b="1" i="1" dirty="0">
              <a:solidFill>
                <a:srgbClr val="FF0000"/>
              </a:solidFill>
              <a:ea typeface="新細明體" pitchFamily="-84" charset="-120"/>
            </a:endParaRPr>
          </a:p>
        </p:txBody>
      </p:sp>
      <p:pic>
        <p:nvPicPr>
          <p:cNvPr id="105476" name="Picture 4" descr="CKQ0045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207000" y="1295400"/>
            <a:ext cx="3708400" cy="4953000"/>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09600" y="381000"/>
            <a:ext cx="7772400" cy="1143000"/>
          </a:xfrm>
        </p:spPr>
        <p:txBody>
          <a:bodyPr/>
          <a:lstStyle/>
          <a:p>
            <a:r>
              <a:rPr lang="en-US" altLang="en-US" b="1" u="sng" dirty="0">
                <a:latin typeface="SimSun" panose="02010600030101010101" pitchFamily="2" charset="-122"/>
                <a:ea typeface="SimSun" panose="02010600030101010101" pitchFamily="2" charset="-122"/>
              </a:rPr>
              <a:t>… </a:t>
            </a:r>
            <a:r>
              <a:rPr lang="zh-TW" altLang="en-US" b="1" u="sng" dirty="0">
                <a:latin typeface="SimSun" panose="02010600030101010101" pitchFamily="2" charset="-122"/>
                <a:ea typeface="SimSun" panose="02010600030101010101" pitchFamily="2" charset="-122"/>
              </a:rPr>
              <a:t>行為受到敬重</a:t>
            </a:r>
            <a:endParaRPr lang="en-US" altLang="zh-TW" b="1" u="sng" dirty="0">
              <a:latin typeface="SimSun" panose="02010600030101010101" pitchFamily="2" charset="-122"/>
              <a:ea typeface="SimSun" panose="02010600030101010101" pitchFamily="2" charset="-122"/>
            </a:endParaRPr>
          </a:p>
        </p:txBody>
      </p:sp>
      <p:sp>
        <p:nvSpPr>
          <p:cNvPr id="99331" name="Rectangle 3"/>
          <p:cNvSpPr>
            <a:spLocks noGrp="1" noChangeArrowheads="1"/>
          </p:cNvSpPr>
          <p:nvPr>
            <p:ph type="body" sz="half" idx="1"/>
          </p:nvPr>
        </p:nvSpPr>
        <p:spPr>
          <a:xfrm>
            <a:off x="457200" y="1981200"/>
            <a:ext cx="4191000" cy="41148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敬虔</a:t>
            </a:r>
            <a:r>
              <a:rPr lang="en-US" altLang="zh-TW" b="1" dirty="0">
                <a:solidFill>
                  <a:srgbClr val="FF0000"/>
                </a:solidFill>
                <a:latin typeface="SimSun" panose="02010600030101010101" pitchFamily="2" charset="-122"/>
                <a:ea typeface="SimSun" panose="02010600030101010101" pitchFamily="2" charset="-122"/>
              </a:rPr>
              <a:t>–</a:t>
            </a:r>
            <a:r>
              <a:rPr lang="zh-TW" altLang="en-US" b="1" dirty="0">
                <a:solidFill>
                  <a:srgbClr val="FF0000"/>
                </a:solidFill>
                <a:latin typeface="SimSun" panose="02010600030101010101" pitchFamily="2" charset="-122"/>
                <a:ea typeface="SimSun" panose="02010600030101010101" pitchFamily="2" charset="-122"/>
              </a:rPr>
              <a:t>在生活中的</a:t>
            </a:r>
            <a:r>
              <a:rPr lang="zh-CN" altLang="en-US" b="1" dirty="0">
                <a:solidFill>
                  <a:srgbClr val="FF0000"/>
                </a:solidFill>
                <a:latin typeface="SimSun" panose="02010600030101010101" pitchFamily="2" charset="-122"/>
                <a:ea typeface="SimSun" panose="02010600030101010101" pitchFamily="2" charset="-122"/>
              </a:rPr>
              <a:t>行为言谈举止</a:t>
            </a:r>
            <a:r>
              <a:rPr lang="zh-TW" altLang="en-US" b="1" dirty="0">
                <a:solidFill>
                  <a:srgbClr val="FF0000"/>
                </a:solidFill>
                <a:latin typeface="SimSun" panose="02010600030101010101" pitchFamily="2" charset="-122"/>
                <a:ea typeface="SimSun" panose="02010600030101010101" pitchFamily="2" charset="-122"/>
              </a:rPr>
              <a:t>要</a:t>
            </a:r>
            <a:r>
              <a:rPr lang="zh-CN" altLang="en-US" b="1" dirty="0">
                <a:solidFill>
                  <a:srgbClr val="FF0000"/>
                </a:solidFill>
                <a:latin typeface="SimSun" panose="02010600030101010101" pitchFamily="2" charset="-122"/>
                <a:ea typeface="SimSun" panose="02010600030101010101" pitchFamily="2" charset="-122"/>
              </a:rPr>
              <a:t>适</a:t>
            </a:r>
            <a:r>
              <a:rPr lang="zh-TW" altLang="en-US" b="1" dirty="0">
                <a:solidFill>
                  <a:srgbClr val="FF0000"/>
                </a:solidFill>
                <a:latin typeface="SimSun" panose="02010600030101010101" pitchFamily="2" charset="-122"/>
                <a:ea typeface="SimSun" panose="02010600030101010101" pitchFamily="2" charset="-122"/>
              </a:rPr>
              <a:t>宜，合乎宣</a:t>
            </a:r>
            <a:r>
              <a:rPr lang="zh-CN" altLang="en-US" b="1" dirty="0">
                <a:solidFill>
                  <a:srgbClr val="FF0000"/>
                </a:solidFill>
                <a:latin typeface="SimSun" panose="02010600030101010101" pitchFamily="2" charset="-122"/>
                <a:ea typeface="SimSun" panose="02010600030101010101" pitchFamily="2" charset="-122"/>
              </a:rPr>
              <a:t>称</a:t>
            </a:r>
            <a:r>
              <a:rPr lang="zh-TW" altLang="en-US" b="1" dirty="0">
                <a:solidFill>
                  <a:srgbClr val="FF0000"/>
                </a:solidFill>
                <a:latin typeface="SimSun" panose="02010600030101010101" pitchFamily="2" charset="-122"/>
                <a:ea typeface="SimSun" panose="02010600030101010101" pitchFamily="2" charset="-122"/>
              </a:rPr>
              <a:t>敬拜主的人</a:t>
            </a:r>
            <a:endParaRPr lang="en-US" altLang="en-US" sz="2800" b="1" dirty="0">
              <a:solidFill>
                <a:srgbClr val="FF0000"/>
              </a:solidFill>
              <a:ea typeface="新細明體" pitchFamily="-84" charset="-120"/>
            </a:endParaRPr>
          </a:p>
        </p:txBody>
      </p:sp>
      <p:pic>
        <p:nvPicPr>
          <p:cNvPr id="99332" name="Picture 4" descr="CTT5004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76800" y="1905000"/>
            <a:ext cx="3821113" cy="4114800"/>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81000" y="0"/>
            <a:ext cx="8153400" cy="1143000"/>
          </a:xfrm>
        </p:spPr>
        <p:txBody>
          <a:bodyPr/>
          <a:lstStyle/>
          <a:p>
            <a:r>
              <a:rPr lang="en-US" altLang="en-US" b="1" u="sng" dirty="0"/>
              <a:t>… </a:t>
            </a:r>
            <a:r>
              <a:rPr lang="zh-TW" altLang="en-US" b="1" u="sng" dirty="0">
                <a:ea typeface="新細明體" pitchFamily="-84" charset="-120"/>
              </a:rPr>
              <a:t>不</a:t>
            </a:r>
            <a:r>
              <a:rPr lang="zh-CN" altLang="en-US" b="1" u="sng" dirty="0">
                <a:solidFill>
                  <a:schemeClr val="tx1"/>
                </a:solidFill>
                <a:latin typeface="SimSun" panose="02010600030101010101" pitchFamily="2" charset="-122"/>
                <a:ea typeface="SimSun" panose="02010600030101010101" pitchFamily="2" charset="-122"/>
              </a:rPr>
              <a:t>说谗</a:t>
            </a:r>
            <a:r>
              <a:rPr lang="zh-TW" altLang="en-US" b="1" u="sng" dirty="0">
                <a:ea typeface="新細明體" pitchFamily="-84" charset="-120"/>
              </a:rPr>
              <a:t>言的人</a:t>
            </a:r>
            <a:endParaRPr lang="en-US" altLang="en-US" b="1" u="sng" dirty="0"/>
          </a:p>
        </p:txBody>
      </p:sp>
      <p:sp>
        <p:nvSpPr>
          <p:cNvPr id="100355" name="Rectangle 3"/>
          <p:cNvSpPr>
            <a:spLocks noGrp="1" noChangeArrowheads="1"/>
          </p:cNvSpPr>
          <p:nvPr>
            <p:ph type="body" sz="half" idx="1"/>
          </p:nvPr>
        </p:nvSpPr>
        <p:spPr>
          <a:xfrm>
            <a:off x="76200" y="1295400"/>
            <a:ext cx="4800600" cy="4343400"/>
          </a:xfrm>
          <a:ln>
            <a:solidFill>
              <a:schemeClr val="accent2"/>
            </a:solidFill>
            <a:miter lim="800000"/>
            <a:headEnd/>
            <a:tailEnd/>
          </a:ln>
        </p:spPr>
        <p:txBody>
          <a:bodyPr/>
          <a:lstStyle/>
          <a:p>
            <a:pPr>
              <a:spcBef>
                <a:spcPts val="600"/>
              </a:spcBef>
            </a:pPr>
            <a:r>
              <a:rPr lang="zh-CN" altLang="en-US" b="1" dirty="0">
                <a:solidFill>
                  <a:srgbClr val="FF0000"/>
                </a:solidFill>
                <a:latin typeface="SimSun" panose="02010600030101010101" pitchFamily="2" charset="-122"/>
                <a:ea typeface="SimSun" panose="02010600030101010101" pitchFamily="2" charset="-122"/>
              </a:rPr>
              <a:t>说谗</a:t>
            </a:r>
            <a:r>
              <a:rPr lang="zh-TW" altLang="en-US" b="1" dirty="0">
                <a:solidFill>
                  <a:srgbClr val="FF0000"/>
                </a:solidFill>
                <a:latin typeface="SimSun" panose="02010600030101010101" pitchFamily="2" charset="-122"/>
                <a:ea typeface="SimSun" panose="02010600030101010101" pitchFamily="2" charset="-122"/>
              </a:rPr>
              <a:t>言者</a:t>
            </a:r>
            <a:r>
              <a:rPr lang="en-US" altLang="zh-TW" b="1" dirty="0">
                <a:solidFill>
                  <a:srgbClr val="FF0000"/>
                </a:solidFill>
                <a:latin typeface="SimSun" panose="02010600030101010101" pitchFamily="2" charset="-122"/>
                <a:ea typeface="SimSun" panose="02010600030101010101" pitchFamily="2" charset="-122"/>
              </a:rPr>
              <a:t> </a:t>
            </a:r>
            <a:r>
              <a:rPr lang="en-US" altLang="ja-JP" b="1" dirty="0">
                <a:solidFill>
                  <a:srgbClr val="FF0000"/>
                </a:solidFill>
                <a:latin typeface="SimSun" panose="02010600030101010101" pitchFamily="2" charset="-122"/>
                <a:ea typeface="SimSun" panose="02010600030101010101" pitchFamily="2" charset="-122"/>
              </a:rPr>
              <a:t>- </a:t>
            </a:r>
            <a:r>
              <a:rPr lang="zh-TW" altLang="en-US" b="1" dirty="0">
                <a:solidFill>
                  <a:srgbClr val="FF0000"/>
                </a:solidFill>
                <a:latin typeface="SimSun" panose="02010600030101010101" pitchFamily="2" charset="-122"/>
                <a:ea typeface="SimSun" panose="02010600030101010101" pitchFamily="2" charset="-122"/>
              </a:rPr>
              <a:t>假指控，</a:t>
            </a:r>
            <a:r>
              <a:rPr lang="zh-CN" altLang="en-US" b="1" dirty="0">
                <a:solidFill>
                  <a:srgbClr val="FF0000"/>
                </a:solidFill>
                <a:latin typeface="SimSun" panose="02010600030101010101" pitchFamily="2" charset="-122"/>
                <a:ea typeface="SimSun" panose="02010600030101010101" pitchFamily="2" charset="-122"/>
              </a:rPr>
              <a:t>说坏</a:t>
            </a:r>
            <a:r>
              <a:rPr lang="zh-TW" altLang="en-US" b="1" dirty="0">
                <a:solidFill>
                  <a:srgbClr val="FF0000"/>
                </a:solidFill>
                <a:latin typeface="SimSun" panose="02010600030101010101" pitchFamily="2" charset="-122"/>
                <a:ea typeface="SimSun" panose="02010600030101010101" pitchFamily="2" charset="-122"/>
              </a:rPr>
              <a:t>話</a:t>
            </a:r>
            <a:endParaRPr lang="en-US" altLang="ja-JP" b="1" dirty="0">
              <a:solidFill>
                <a:srgbClr val="FF0000"/>
              </a:solidFill>
              <a:latin typeface="SimSun" panose="02010600030101010101" pitchFamily="2" charset="-122"/>
              <a:ea typeface="SimSun" panose="02010600030101010101" pitchFamily="2" charset="-122"/>
            </a:endParaRPr>
          </a:p>
          <a:p>
            <a:pPr>
              <a:spcBef>
                <a:spcPts val="600"/>
              </a:spcBef>
            </a:pPr>
            <a:r>
              <a:rPr lang="zh-CN" altLang="en-US" b="1" dirty="0">
                <a:solidFill>
                  <a:srgbClr val="FF0000"/>
                </a:solidFill>
                <a:latin typeface="SimSun" panose="02010600030101010101" pitchFamily="2" charset="-122"/>
                <a:ea typeface="SimSun" panose="02010600030101010101" pitchFamily="2" charset="-122"/>
              </a:rPr>
              <a:t>说</a:t>
            </a:r>
            <a:r>
              <a:rPr lang="zh-TW" altLang="en-US" b="1" dirty="0">
                <a:solidFill>
                  <a:srgbClr val="FF0000"/>
                </a:solidFill>
                <a:latin typeface="SimSun" panose="02010600030101010101" pitchFamily="2" charset="-122"/>
                <a:ea typeface="SimSun" panose="02010600030101010101" pitchFamily="2" charset="-122"/>
              </a:rPr>
              <a:t>別人的</a:t>
            </a:r>
            <a:r>
              <a:rPr lang="zh-CN" altLang="en-US" b="1" dirty="0">
                <a:solidFill>
                  <a:srgbClr val="FF0000"/>
                </a:solidFill>
                <a:latin typeface="SimSun" panose="02010600030101010101" pitchFamily="2" charset="-122"/>
                <a:ea typeface="SimSun" panose="02010600030101010101" pitchFamily="2" charset="-122"/>
              </a:rPr>
              <a:t>坏话无论</a:t>
            </a:r>
            <a:r>
              <a:rPr lang="zh-TW" altLang="en-US" b="1" dirty="0">
                <a:solidFill>
                  <a:srgbClr val="FF0000"/>
                </a:solidFill>
                <a:latin typeface="SimSun" panose="02010600030101010101" pitchFamily="2" charset="-122"/>
                <a:ea typeface="SimSun" panose="02010600030101010101" pitchFamily="2" charset="-122"/>
              </a:rPr>
              <a:t>是事</a:t>
            </a:r>
            <a:r>
              <a:rPr lang="zh-CN" altLang="en-US" b="1" dirty="0">
                <a:solidFill>
                  <a:srgbClr val="FF0000"/>
                </a:solidFill>
                <a:latin typeface="SimSun" panose="02010600030101010101" pitchFamily="2" charset="-122"/>
                <a:ea typeface="SimSun" panose="02010600030101010101" pitchFamily="2" charset="-122"/>
              </a:rPr>
              <a:t>实</a:t>
            </a:r>
            <a:r>
              <a:rPr lang="zh-TW" altLang="en-US"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或是捏造</a:t>
            </a:r>
            <a:r>
              <a:rPr lang="zh-TW" altLang="en-US" b="1" dirty="0">
                <a:solidFill>
                  <a:srgbClr val="FF0000"/>
                </a:solidFill>
                <a:latin typeface="SimSun" panose="02010600030101010101" pitchFamily="2" charset="-122"/>
                <a:ea typeface="SimSun" panose="02010600030101010101" pitchFamily="2" charset="-122"/>
              </a:rPr>
              <a:t>的</a:t>
            </a:r>
          </a:p>
        </p:txBody>
      </p:sp>
      <p:pic>
        <p:nvPicPr>
          <p:cNvPr id="100356" name="Picture 4" descr="CKQ00058"/>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953000" y="1295400"/>
            <a:ext cx="4038600" cy="4572000"/>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81000"/>
            <a:ext cx="7772400" cy="1143000"/>
          </a:xfrm>
        </p:spPr>
        <p:txBody>
          <a:bodyPr/>
          <a:lstStyle/>
          <a:p>
            <a:r>
              <a:rPr lang="en-US" altLang="en-US" b="1" u="sng" dirty="0">
                <a:latin typeface="SimSun" panose="02010600030101010101" pitchFamily="2" charset="-122"/>
                <a:ea typeface="SimSun" panose="02010600030101010101" pitchFamily="2" charset="-122"/>
              </a:rPr>
              <a:t>…</a:t>
            </a:r>
            <a:r>
              <a:rPr lang="zh-TW" altLang="en-US" b="1" u="sng" dirty="0">
                <a:latin typeface="SimSun" panose="02010600030101010101" pitchFamily="2" charset="-122"/>
                <a:ea typeface="SimSun" panose="02010600030101010101" pitchFamily="2" charset="-122"/>
              </a:rPr>
              <a:t>不受酒奴役</a:t>
            </a:r>
            <a:endParaRPr lang="en-US" altLang="en-US" b="1" u="sng" dirty="0">
              <a:latin typeface="SimSun" panose="02010600030101010101" pitchFamily="2" charset="-122"/>
              <a:ea typeface="SimSun" panose="02010600030101010101" pitchFamily="2" charset="-122"/>
            </a:endParaRPr>
          </a:p>
        </p:txBody>
      </p:sp>
      <p:sp>
        <p:nvSpPr>
          <p:cNvPr id="101379" name="Rectangle 3"/>
          <p:cNvSpPr>
            <a:spLocks noGrp="1" noChangeArrowheads="1"/>
          </p:cNvSpPr>
          <p:nvPr>
            <p:ph type="body" sz="half" idx="1"/>
          </p:nvPr>
        </p:nvSpPr>
        <p:spPr>
          <a:xfrm>
            <a:off x="457200" y="1828800"/>
            <a:ext cx="4419600" cy="43434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受酒精控制，或奴役</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在外邦喝酒普遍的文化居住的</a:t>
            </a:r>
            <a:r>
              <a:rPr lang="zh-CN" altLang="en-US" b="1" dirty="0">
                <a:solidFill>
                  <a:srgbClr val="FF0000"/>
                </a:solidFill>
                <a:latin typeface="SimSun" panose="02010600030101010101" pitchFamily="2" charset="-122"/>
                <a:ea typeface="SimSun" panose="02010600030101010101" pitchFamily="2" charset="-122"/>
              </a:rPr>
              <a:t>妇女</a:t>
            </a:r>
            <a:endParaRPr lang="en-US" altLang="zh-TW" b="1" dirty="0">
              <a:solidFill>
                <a:srgbClr val="FF0000"/>
              </a:solidFill>
              <a:latin typeface="SimSun" panose="02010600030101010101" pitchFamily="2" charset="-122"/>
              <a:ea typeface="SimSun" panose="02010600030101010101" pitchFamily="2" charset="-122"/>
            </a:endParaRPr>
          </a:p>
        </p:txBody>
      </p:sp>
      <p:pic>
        <p:nvPicPr>
          <p:cNvPr id="101380" name="Picture 4" descr="BAC0005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105400" y="1981200"/>
            <a:ext cx="3657600" cy="38862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DAF6B1-5619-934B-8666-D124906DB86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18150" y="0"/>
            <a:ext cx="362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6E5ED4D2-6037-0943-A025-C418428FCFF8}"/>
              </a:ext>
            </a:extLst>
          </p:cNvPr>
          <p:cNvSpPr txBox="1">
            <a:spLocks noChangeArrowheads="1"/>
          </p:cNvSpPr>
          <p:nvPr/>
        </p:nvSpPr>
        <p:spPr bwMode="auto">
          <a:xfrm>
            <a:off x="395289" y="1484313"/>
            <a:ext cx="5122862"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不劝诱改宗</a:t>
            </a:r>
            <a:endParaRPr lang="en-SG"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不传播与教育神的优越性</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不监督人们精神或道德方面的福利 </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不会为人民献祭或做任何安抚神灵的行为</a:t>
            </a:r>
            <a:endParaRPr lang="en-US" altLang="en-US" b="1" kern="0" dirty="0">
              <a:latin typeface="SimSun" panose="02010600030101010101" pitchFamily="2" charset="-122"/>
              <a:ea typeface="SimSun" panose="02010600030101010101" pitchFamily="2" charset="-122"/>
            </a:endParaRPr>
          </a:p>
        </p:txBody>
      </p:sp>
      <p:grpSp>
        <p:nvGrpSpPr>
          <p:cNvPr id="7" name="Group 3">
            <a:extLst>
              <a:ext uri="{FF2B5EF4-FFF2-40B4-BE49-F238E27FC236}">
                <a16:creationId xmlns:a16="http://schemas.microsoft.com/office/drawing/2014/main" id="{D85FFD81-5222-2E45-9F2C-3AD70B030191}"/>
              </a:ext>
            </a:extLst>
          </p:cNvPr>
          <p:cNvGrpSpPr>
            <a:grpSpLocks/>
          </p:cNvGrpSpPr>
          <p:nvPr/>
        </p:nvGrpSpPr>
        <p:grpSpPr bwMode="auto">
          <a:xfrm>
            <a:off x="539552" y="325438"/>
            <a:ext cx="2808287" cy="1081088"/>
            <a:chOff x="204" y="148"/>
            <a:chExt cx="2948" cy="681"/>
          </a:xfrm>
        </p:grpSpPr>
        <p:sp>
          <p:nvSpPr>
            <p:cNvPr id="8" name="AutoShape 4">
              <a:extLst>
                <a:ext uri="{FF2B5EF4-FFF2-40B4-BE49-F238E27FC236}">
                  <a16:creationId xmlns:a16="http://schemas.microsoft.com/office/drawing/2014/main" id="{5868418A-B3CB-DA41-BC0D-DC73EB8B31AE}"/>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9" name="WordArt 5">
              <a:extLst>
                <a:ext uri="{FF2B5EF4-FFF2-40B4-BE49-F238E27FC236}">
                  <a16:creationId xmlns:a16="http://schemas.microsoft.com/office/drawing/2014/main" id="{69C9082B-0FF4-254E-A162-A421139D0862}"/>
                </a:ext>
              </a:extLst>
            </p:cNvPr>
            <p:cNvSpPr>
              <a:spLocks noChangeArrowheads="1" noChangeShapeType="1" noTextEdit="1"/>
            </p:cNvSpPr>
            <p:nvPr/>
          </p:nvSpPr>
          <p:spPr bwMode="auto">
            <a:xfrm>
              <a:off x="431" y="255"/>
              <a:ext cx="2462" cy="472"/>
            </a:xfrm>
            <a:prstGeom prst="rect">
              <a:avLst/>
            </a:prstGeom>
          </p:spPr>
          <p:txBody>
            <a:bodyPr wrap="none" fromWordArt="1">
              <a:prstTxWarp prst="textPlain">
                <a:avLst>
                  <a:gd name="adj" fmla="val 50000"/>
                </a:avLst>
              </a:prstTxWarp>
            </a:bodyPr>
            <a:lstStyle/>
            <a:p>
              <a:pPr algn="ctr" eaLnBrk="1" hangingPunct="1"/>
              <a:r>
                <a:rPr lang="ja-JP" altLang="en-US" b="1" kern="0">
                  <a:latin typeface="SimSun" panose="02010600030101010101" pitchFamily="2" charset="-122"/>
                  <a:ea typeface="SimSun" panose="02010600030101010101" pitchFamily="2" charset="-122"/>
                </a:rPr>
                <a:t>职责</a:t>
              </a:r>
              <a:endParaRPr lang="en-GB" sz="3600" b="1" kern="10" dirty="0">
                <a:ln w="9525">
                  <a:solidFill>
                    <a:srgbClr val="000000"/>
                  </a:solidFill>
                  <a:round/>
                  <a:headEnd/>
                  <a:tailEnd/>
                </a:ln>
                <a:solidFill>
                  <a:srgbClr val="000000"/>
                </a:solidFill>
                <a:latin typeface="Papyrus"/>
              </a:endParaRPr>
            </a:p>
          </p:txBody>
        </p:sp>
      </p:grpSp>
    </p:spTree>
    <p:extLst>
      <p:ext uri="{BB962C8B-B14F-4D97-AF65-F5344CB8AC3E}">
        <p14:creationId xmlns:p14="http://schemas.microsoft.com/office/powerpoint/2010/main" val="2852527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4800" y="0"/>
            <a:ext cx="8610600" cy="1143000"/>
          </a:xfrm>
        </p:spPr>
        <p:txBody>
          <a:bodyPr/>
          <a:lstStyle/>
          <a:p>
            <a:r>
              <a:rPr lang="en-US" altLang="en-US" b="1" u="sng" dirty="0">
                <a:latin typeface="SimSun" panose="02010600030101010101" pitchFamily="2" charset="-122"/>
                <a:ea typeface="SimSun" panose="02010600030101010101" pitchFamily="2" charset="-122"/>
              </a:rPr>
              <a:t>…</a:t>
            </a:r>
            <a:r>
              <a:rPr lang="zh-TW" altLang="en-US" b="1" u="sng" dirty="0">
                <a:latin typeface="SimSun" panose="02010600030101010101" pitchFamily="2" charset="-122"/>
                <a:ea typeface="SimSun" panose="02010600030101010101" pitchFamily="2" charset="-122"/>
              </a:rPr>
              <a:t>用善道</a:t>
            </a:r>
            <a:r>
              <a:rPr lang="zh-CN" altLang="en-US" b="1" u="sng" dirty="0">
                <a:latin typeface="SimSun" panose="02010600030101010101" pitchFamily="2" charset="-122"/>
                <a:ea typeface="SimSun" panose="02010600030101010101" pitchFamily="2" charset="-122"/>
              </a:rPr>
              <a:t>教导</a:t>
            </a:r>
            <a:r>
              <a:rPr lang="zh-TW" altLang="en-US" b="1" u="sng" dirty="0">
                <a:latin typeface="SimSun" panose="02010600030101010101" pitchFamily="2" charset="-122"/>
                <a:ea typeface="SimSun" panose="02010600030101010101" pitchFamily="2" charset="-122"/>
              </a:rPr>
              <a:t>人</a:t>
            </a:r>
          </a:p>
        </p:txBody>
      </p:sp>
      <p:sp>
        <p:nvSpPr>
          <p:cNvPr id="102403" name="Rectangle 3"/>
          <p:cNvSpPr>
            <a:spLocks noGrp="1" noChangeArrowheads="1"/>
          </p:cNvSpPr>
          <p:nvPr>
            <p:ph type="body" sz="half" idx="1"/>
          </p:nvPr>
        </p:nvSpPr>
        <p:spPr>
          <a:xfrm>
            <a:off x="304800" y="1447800"/>
            <a:ext cx="4419600" cy="45720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懂善道的老</a:t>
            </a:r>
            <a:r>
              <a:rPr lang="zh-CN" altLang="en-US" b="1" dirty="0">
                <a:solidFill>
                  <a:srgbClr val="FF0000"/>
                </a:solidFill>
                <a:latin typeface="SimSun" panose="02010600030101010101" pitchFamily="2" charset="-122"/>
                <a:ea typeface="SimSun" panose="02010600030101010101" pitchFamily="2" charset="-122"/>
              </a:rPr>
              <a:t>师</a:t>
            </a:r>
            <a:endParaRPr lang="zh-TW" altLang="en-US"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良善</a:t>
            </a:r>
            <a:r>
              <a:rPr lang="en-US" altLang="zh-TW"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美丽</a:t>
            </a:r>
            <a:r>
              <a:rPr lang="zh-TW" altLang="en-US" b="1" dirty="0">
                <a:solidFill>
                  <a:srgbClr val="FF0000"/>
                </a:solidFill>
                <a:latin typeface="SimSun" panose="02010600030101010101" pitchFamily="2" charset="-122"/>
                <a:ea typeface="SimSun" panose="02010600030101010101" pitchFamily="2" charset="-122"/>
              </a:rPr>
              <a:t>，吸引人</a:t>
            </a:r>
            <a:endParaRPr lang="en-US" altLang="zh-TW"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道德良好，知道</a:t>
            </a:r>
            <a:r>
              <a:rPr lang="zh-CN" altLang="en-US" b="1" dirty="0">
                <a:solidFill>
                  <a:srgbClr val="FF0000"/>
                </a:solidFill>
                <a:latin typeface="SimSun" panose="02010600030101010101" pitchFamily="2" charset="-122"/>
                <a:ea typeface="SimSun" panose="02010600030101010101" pitchFamily="2" charset="-122"/>
              </a:rPr>
              <a:t>对与</a:t>
            </a:r>
            <a:r>
              <a:rPr lang="zh-TW" altLang="en-US" b="1" dirty="0">
                <a:solidFill>
                  <a:srgbClr val="FF0000"/>
                </a:solidFill>
                <a:latin typeface="SimSun" panose="02010600030101010101" pitchFamily="2" charset="-122"/>
                <a:ea typeface="SimSun" panose="02010600030101010101" pitchFamily="2" charset="-122"/>
              </a:rPr>
              <a:t>公正</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102404" name="Picture 4" descr="CKP01441"/>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3810000" cy="4572000"/>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9552" y="156737"/>
            <a:ext cx="7772400" cy="1143000"/>
          </a:xfrm>
        </p:spPr>
        <p:txBody>
          <a:bodyPr/>
          <a:lstStyle/>
          <a:p>
            <a:r>
              <a:rPr lang="ja-JP" altLang="en-US" b="1" u="sng">
                <a:latin typeface="SimSun" panose="02010600030101010101" pitchFamily="2" charset="-122"/>
                <a:ea typeface="SimSun" panose="02010600030101010101" pitchFamily="2" charset="-122"/>
              </a:rPr>
              <a:t>一个妇人的丈夫</a:t>
            </a:r>
            <a:r>
              <a:rPr lang="en-US" altLang="ja-JP" b="1" dirty="0">
                <a:latin typeface="SimSun" panose="02010600030101010101" pitchFamily="2" charset="-122"/>
                <a:ea typeface="SimSun" panose="02010600030101010101" pitchFamily="2" charset="-122"/>
              </a:rPr>
              <a:t> </a:t>
            </a:r>
            <a:endParaRPr lang="en-US" altLang="en-US" b="1" dirty="0">
              <a:latin typeface="SimSun" panose="02010600030101010101" pitchFamily="2" charset="-122"/>
              <a:ea typeface="SimSun" panose="02010600030101010101" pitchFamily="2" charset="-122"/>
            </a:endParaRPr>
          </a:p>
        </p:txBody>
      </p:sp>
      <p:sp>
        <p:nvSpPr>
          <p:cNvPr id="79875" name="Rectangle 3"/>
          <p:cNvSpPr>
            <a:spLocks noGrp="1" noChangeArrowheads="1"/>
          </p:cNvSpPr>
          <p:nvPr>
            <p:ph type="body" sz="half" idx="1"/>
          </p:nvPr>
        </p:nvSpPr>
        <p:spPr>
          <a:xfrm>
            <a:off x="304800" y="1295400"/>
            <a:ext cx="4800600" cy="4800600"/>
          </a:xfrm>
          <a:ln>
            <a:solidFill>
              <a:schemeClr val="accent2"/>
            </a:solidFill>
            <a:miter lim="800000"/>
            <a:headEnd/>
            <a:tailEnd/>
          </a:ln>
        </p:spPr>
        <p:txBody>
          <a:bodyPr/>
          <a:lstStyle/>
          <a:p>
            <a:pPr>
              <a:spcBef>
                <a:spcPts val="600"/>
              </a:spcBef>
            </a:pPr>
            <a:r>
              <a:rPr lang="zh-CN" altLang="en-US" b="1" dirty="0">
                <a:solidFill>
                  <a:srgbClr val="FF0000"/>
                </a:solidFill>
                <a:latin typeface="SimSun" panose="02010600030101010101" pitchFamily="2" charset="-122"/>
                <a:ea typeface="SimSun" panose="02010600030101010101" pitchFamily="2" charset="-122"/>
              </a:rPr>
              <a:t>名副其实</a:t>
            </a:r>
            <a:r>
              <a:rPr lang="ja-JP" altLang="en-US" b="1">
                <a:solidFill>
                  <a:srgbClr val="FF0000"/>
                </a:solidFill>
                <a:latin typeface="SimSun" panose="02010600030101010101" pitchFamily="2" charset="-122"/>
                <a:ea typeface="SimSun" panose="02010600030101010101" pitchFamily="2" charset="-122"/>
              </a:rPr>
              <a:t>“</a:t>
            </a:r>
            <a:r>
              <a:rPr lang="zh-TW" altLang="en-US" b="1" dirty="0">
                <a:solidFill>
                  <a:srgbClr val="FF0000"/>
                </a:solidFill>
                <a:latin typeface="SimSun" panose="02010600030101010101" pitchFamily="2" charset="-122"/>
                <a:ea typeface="SimSun" panose="02010600030101010101" pitchFamily="2" charset="-122"/>
              </a:rPr>
              <a:t>一夫一妻”</a:t>
            </a:r>
          </a:p>
          <a:p>
            <a:pPr>
              <a:spcBef>
                <a:spcPts val="600"/>
              </a:spcBef>
            </a:pPr>
            <a:r>
              <a:rPr lang="zh-CN" altLang="en-US" b="1" dirty="0">
                <a:solidFill>
                  <a:srgbClr val="FF0000"/>
                </a:solidFill>
                <a:latin typeface="SimSun" panose="02010600030101010101" pitchFamily="2" charset="-122"/>
                <a:ea typeface="SimSun" panose="02010600030101010101" pitchFamily="2" charset="-122"/>
              </a:rPr>
              <a:t>文化</a:t>
            </a:r>
            <a:r>
              <a:rPr lang="en-US" altLang="ja-JP" b="1" dirty="0">
                <a:solidFill>
                  <a:srgbClr val="FF0000"/>
                </a:solidFill>
                <a:latin typeface="SimSun" panose="02010600030101010101" pitchFamily="2" charset="-122"/>
                <a:ea typeface="SimSun" panose="02010600030101010101" pitchFamily="2" charset="-122"/>
              </a:rPr>
              <a:t>:</a:t>
            </a:r>
            <a:r>
              <a:rPr lang="zh-TW" altLang="en-US" b="1" dirty="0">
                <a:solidFill>
                  <a:srgbClr val="FF0000"/>
                </a:solidFill>
                <a:latin typeface="SimSun" panose="02010600030101010101" pitchFamily="2" charset="-122"/>
                <a:ea typeface="SimSun" panose="02010600030101010101" pitchFamily="2" charset="-122"/>
              </a:rPr>
              <a:t>性不道德</a:t>
            </a:r>
            <a:r>
              <a:rPr lang="en-US" altLang="ja-JP"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离婚</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信徒</a:t>
            </a:r>
            <a:r>
              <a:rPr lang="en-US" altLang="zh-TW"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被召出</a:t>
            </a:r>
            <a:r>
              <a:rPr lang="en-US" altLang="zh-CN" b="1" dirty="0">
                <a:solidFill>
                  <a:srgbClr val="FF0000"/>
                </a:solidFill>
                <a:latin typeface="SimSun" panose="02010600030101010101" pitchFamily="2" charset="-122"/>
                <a:ea typeface="SimSun" panose="02010600030101010101" pitchFamily="2" charset="-122"/>
              </a:rPr>
              <a:t>”</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背景</a:t>
            </a:r>
            <a:r>
              <a:rPr lang="en-US" altLang="ja-JP" b="1" dirty="0">
                <a:solidFill>
                  <a:srgbClr val="FF0000"/>
                </a:solidFill>
                <a:latin typeface="SimSun" panose="02010600030101010101" pitchFamily="2" charset="-122"/>
                <a:ea typeface="SimSun" panose="02010600030101010101" pitchFamily="2" charset="-122"/>
              </a:rPr>
              <a:t>:</a:t>
            </a:r>
            <a:r>
              <a:rPr lang="zh-TW" altLang="en-US" b="1" dirty="0">
                <a:solidFill>
                  <a:srgbClr val="FF0000"/>
                </a:solidFill>
                <a:latin typeface="SimSun" panose="02010600030101010101" pitchFamily="2" charset="-122"/>
                <a:ea typeface="SimSun" panose="02010600030101010101" pitchFamily="2" charset="-122"/>
              </a:rPr>
              <a:t>道德品性</a:t>
            </a:r>
          </a:p>
        </p:txBody>
      </p:sp>
      <p:pic>
        <p:nvPicPr>
          <p:cNvPr id="79876" name="Picture 4" descr="CIZ0000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257800" y="1295400"/>
            <a:ext cx="3657600" cy="4800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HARAC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764704"/>
            <a:ext cx="6400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0859A22-0367-8245-B6C3-2E895048657A}"/>
              </a:ext>
            </a:extLst>
          </p:cNvPr>
          <p:cNvSpPr txBox="1"/>
          <p:nvPr/>
        </p:nvSpPr>
        <p:spPr>
          <a:xfrm>
            <a:off x="2479812" y="260648"/>
            <a:ext cx="4680520" cy="646331"/>
          </a:xfrm>
          <a:prstGeom prst="rect">
            <a:avLst/>
          </a:prstGeom>
          <a:noFill/>
        </p:spPr>
        <p:txBody>
          <a:bodyPr wrap="square" rtlCol="0">
            <a:spAutoFit/>
          </a:bodyPr>
          <a:lstStyle/>
          <a:p>
            <a:pPr algn="ctr"/>
            <a:r>
              <a:rPr lang="zh-CN" altLang="en-US" sz="3600" b="1" dirty="0">
                <a:latin typeface="SimSun" panose="02010600030101010101" pitchFamily="2" charset="-122"/>
                <a:ea typeface="SimSun" panose="02010600030101010101" pitchFamily="2" charset="-122"/>
              </a:rPr>
              <a:t>别看其他女人</a:t>
            </a:r>
            <a:endParaRPr kumimoji="1" lang="zh-CN" altLang="en-US" sz="3600" b="1" dirty="0">
              <a:latin typeface="SimSun" panose="02010600030101010101" pitchFamily="2" charset="-122"/>
              <a:ea typeface="SimSun" panose="02010600030101010101" pitchFamily="2" charset="-122"/>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p:spPr>
        <p:txBody>
          <a:bodyPr/>
          <a:lstStyle/>
          <a:p>
            <a:r>
              <a:rPr lang="zh-CN" altLang="en-US" b="1" u="sng" dirty="0">
                <a:latin typeface="SimSun" panose="02010600030101010101" pitchFamily="2" charset="-122"/>
                <a:ea typeface="SimSun" panose="02010600030101010101" pitchFamily="2" charset="-122"/>
              </a:rPr>
              <a:t>他的小孩子</a:t>
            </a:r>
          </a:p>
        </p:txBody>
      </p:sp>
      <p:sp>
        <p:nvSpPr>
          <p:cNvPr id="81923" name="Rectangle 3"/>
          <p:cNvSpPr>
            <a:spLocks noGrp="1" noChangeArrowheads="1"/>
          </p:cNvSpPr>
          <p:nvPr>
            <p:ph type="body" sz="half" idx="1"/>
          </p:nvPr>
        </p:nvSpPr>
        <p:spPr>
          <a:xfrm>
            <a:off x="228600" y="1371600"/>
            <a:ext cx="5105400" cy="4800600"/>
          </a:xfrm>
          <a:ln>
            <a:solidFill>
              <a:schemeClr val="accent2"/>
            </a:solidFill>
            <a:miter lim="800000"/>
            <a:headEnd/>
            <a:tailEnd/>
          </a:ln>
        </p:spPr>
        <p:txBody>
          <a:bodyPr/>
          <a:lstStyle/>
          <a:p>
            <a:pPr>
              <a:spcBef>
                <a:spcPts val="600"/>
              </a:spcBef>
            </a:pPr>
            <a:r>
              <a:rPr lang="zh-CN" altLang="en-US" b="1" dirty="0">
                <a:solidFill>
                  <a:srgbClr val="FF0000"/>
                </a:solidFill>
                <a:latin typeface="SimSun" panose="02010600030101010101" pitchFamily="2" charset="-122"/>
                <a:ea typeface="SimSun" panose="02010600030101010101" pitchFamily="2" charset="-122"/>
              </a:rPr>
              <a:t>小孩们</a:t>
            </a:r>
            <a:r>
              <a:rPr lang="en-US" altLang="zh-CN" b="1" dirty="0">
                <a:solidFill>
                  <a:srgbClr val="FF0000"/>
                </a:solidFill>
                <a:latin typeface="SimSun" panose="02010600030101010101" pitchFamily="2" charset="-122"/>
                <a:ea typeface="SimSun" panose="02010600030101010101" pitchFamily="2" charset="-122"/>
              </a:rPr>
              <a:t> </a:t>
            </a:r>
            <a:r>
              <a:rPr lang="en-US" altLang="en-US" b="1" dirty="0">
                <a:solidFill>
                  <a:srgbClr val="FF0000"/>
                </a:solidFill>
                <a:latin typeface="SimSun" panose="02010600030101010101" pitchFamily="2" charset="-122"/>
                <a:ea typeface="SimSun" panose="02010600030101010101" pitchFamily="2" charset="-122"/>
              </a:rPr>
              <a:t>= </a:t>
            </a:r>
            <a:r>
              <a:rPr lang="zh-CN" altLang="en-US" b="1" dirty="0">
                <a:solidFill>
                  <a:srgbClr val="FF0000"/>
                </a:solidFill>
                <a:latin typeface="SimSun" panose="02010600030101010101" pitchFamily="2" charset="-122"/>
                <a:ea typeface="SimSun" panose="02010600030101010101" pitchFamily="2" charset="-122"/>
              </a:rPr>
              <a:t>在家</a:t>
            </a:r>
          </a:p>
          <a:p>
            <a:pPr>
              <a:spcBef>
                <a:spcPts val="600"/>
              </a:spcBef>
            </a:pPr>
            <a:r>
              <a:rPr lang="zh-CN" altLang="en-US" b="1" dirty="0">
                <a:solidFill>
                  <a:srgbClr val="FF0000"/>
                </a:solidFill>
                <a:latin typeface="SimSun" panose="02010600030101010101" pitchFamily="2" charset="-122"/>
                <a:ea typeface="SimSun" panose="02010600030101010101" pitchFamily="2" charset="-122"/>
              </a:rPr>
              <a:t>基督徒</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受到管教 </a:t>
            </a:r>
          </a:p>
          <a:p>
            <a:pPr>
              <a:spcBef>
                <a:spcPts val="600"/>
              </a:spcBef>
            </a:pPr>
            <a:r>
              <a:rPr lang="ja-JP" altLang="en-US" b="1">
                <a:solidFill>
                  <a:srgbClr val="FF0000"/>
                </a:solidFill>
                <a:latin typeface="SimSun" panose="02010600030101010101" pitchFamily="2" charset="-122"/>
                <a:ea typeface="SimSun" panose="02010600030101010101" pitchFamily="2" charset="-122"/>
              </a:rPr>
              <a:t>提摩太前</a:t>
            </a:r>
            <a:r>
              <a:rPr lang="zh-CN" altLang="en-US" b="1" dirty="0">
                <a:solidFill>
                  <a:srgbClr val="FF0000"/>
                </a:solidFill>
                <a:latin typeface="SimSun" panose="02010600030101010101" pitchFamily="2" charset="-122"/>
                <a:ea typeface="SimSun" panose="02010600030101010101" pitchFamily="2" charset="-122"/>
              </a:rPr>
              <a:t>书</a:t>
            </a:r>
            <a:r>
              <a:rPr lang="en-US" altLang="zh-CN" b="1" dirty="0">
                <a:solidFill>
                  <a:srgbClr val="FF0000"/>
                </a:solidFill>
                <a:latin typeface="SimSun" panose="02010600030101010101" pitchFamily="2" charset="-122"/>
                <a:ea typeface="SimSun" panose="02010600030101010101" pitchFamily="2" charset="-122"/>
              </a:rPr>
              <a:t> </a:t>
            </a:r>
            <a:r>
              <a:rPr lang="en-US" altLang="ja-JP" b="1" dirty="0">
                <a:solidFill>
                  <a:srgbClr val="FF0000"/>
                </a:solidFill>
                <a:latin typeface="SimSun" panose="02010600030101010101" pitchFamily="2" charset="-122"/>
                <a:ea typeface="SimSun" panose="02010600030101010101" pitchFamily="2" charset="-122"/>
              </a:rPr>
              <a:t>3:12</a:t>
            </a:r>
            <a:r>
              <a:rPr lang="ja-JP" altLang="en-US" b="1">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善于管理儿女和自己的家</a:t>
            </a:r>
            <a:r>
              <a:rPr lang="en-US" altLang="zh-CN" b="1" dirty="0">
                <a:solidFill>
                  <a:srgbClr val="FF0000"/>
                </a:solidFill>
                <a:latin typeface="SimSun" panose="02010600030101010101" pitchFamily="2" charset="-122"/>
                <a:ea typeface="SimSun" panose="02010600030101010101" pitchFamily="2" charset="-122"/>
              </a:rPr>
              <a:t>”</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81924" name="Picture 4" descr="CJE00007"/>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0" y="1371600"/>
            <a:ext cx="3460750" cy="4724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3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19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3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819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3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819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3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8192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BB00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461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ADF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0"/>
            <a:ext cx="2590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D888ACD-CA2E-454A-BC1A-2A2149EA821F}"/>
              </a:ext>
            </a:extLst>
          </p:cNvPr>
          <p:cNvSpPr txBox="1"/>
          <p:nvPr/>
        </p:nvSpPr>
        <p:spPr>
          <a:xfrm>
            <a:off x="2701888" y="592514"/>
            <a:ext cx="3816424" cy="707886"/>
          </a:xfrm>
          <a:prstGeom prst="rect">
            <a:avLst/>
          </a:prstGeom>
          <a:noFill/>
        </p:spPr>
        <p:txBody>
          <a:bodyPr wrap="square" rtlCol="0">
            <a:spAutoFit/>
          </a:bodyPr>
          <a:lstStyle/>
          <a:p>
            <a:pPr algn="ctr"/>
            <a:r>
              <a:rPr lang="zh-CN" altLang="en-US" sz="4000" b="1" dirty="0">
                <a:latin typeface="SimSun" panose="02010600030101010101" pitchFamily="2" charset="-122"/>
                <a:ea typeface="SimSun" panose="02010600030101010101" pitchFamily="2" charset="-122"/>
              </a:rPr>
              <a:t>锅里的青蛙</a:t>
            </a:r>
            <a:endParaRPr kumimoji="1" lang="zh-CN" altLang="en-US" sz="4000" b="1" dirty="0">
              <a:latin typeface="SimSun" panose="02010600030101010101" pitchFamily="2" charset="-122"/>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09600" y="0"/>
            <a:ext cx="7772400" cy="1143000"/>
          </a:xfrm>
        </p:spPr>
        <p:txBody>
          <a:bodyPr/>
          <a:lstStyle/>
          <a:p>
            <a:r>
              <a:rPr lang="ja-JP" altLang="en-US" b="1">
                <a:solidFill>
                  <a:srgbClr val="FF0000"/>
                </a:solidFill>
                <a:latin typeface="SimSun" panose="02010600030101010101" pitchFamily="2" charset="-122"/>
                <a:ea typeface="SimSun" panose="02010600030101010101" pitchFamily="2" charset="-122"/>
              </a:rPr>
              <a:t>执事</a:t>
            </a:r>
            <a:r>
              <a:rPr lang="zh-CN" altLang="en-US" b="1" dirty="0">
                <a:solidFill>
                  <a:srgbClr val="FF0000"/>
                </a:solidFill>
                <a:latin typeface="SimSun" panose="02010600030101010101" pitchFamily="2" charset="-122"/>
                <a:ea typeface="SimSun" panose="02010600030101010101" pitchFamily="2" charset="-122"/>
              </a:rPr>
              <a:t>的报酬</a:t>
            </a:r>
            <a:endParaRPr lang="en-US" altLang="en-US" b="1" dirty="0">
              <a:solidFill>
                <a:srgbClr val="FF0000"/>
              </a:solidFill>
              <a:latin typeface="SimSun" panose="02010600030101010101" pitchFamily="2" charset="-122"/>
              <a:ea typeface="SimSun" panose="02010600030101010101" pitchFamily="2" charset="-122"/>
            </a:endParaRPr>
          </a:p>
        </p:txBody>
      </p:sp>
      <p:sp>
        <p:nvSpPr>
          <p:cNvPr id="93187" name="Rectangle 3"/>
          <p:cNvSpPr>
            <a:spLocks noGrp="1" noChangeArrowheads="1"/>
          </p:cNvSpPr>
          <p:nvPr>
            <p:ph type="body" sz="half" idx="1"/>
          </p:nvPr>
        </p:nvSpPr>
        <p:spPr>
          <a:xfrm>
            <a:off x="381000" y="1219200"/>
            <a:ext cx="4953000" cy="4724400"/>
          </a:xfrm>
          <a:ln>
            <a:solidFill>
              <a:schemeClr val="accent2"/>
            </a:solidFill>
            <a:miter lim="800000"/>
            <a:headEnd/>
            <a:tailEnd/>
          </a:ln>
        </p:spPr>
        <p:txBody>
          <a:bodyPr/>
          <a:lstStyle/>
          <a:p>
            <a:pPr>
              <a:spcBef>
                <a:spcPts val="600"/>
              </a:spcBef>
            </a:pPr>
            <a:r>
              <a:rPr lang="ja-JP" altLang="en-US" b="1">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那</a:t>
            </a:r>
            <a:r>
              <a:rPr lang="ja-JP" altLang="en-US" sz="2800" b="1">
                <a:solidFill>
                  <a:srgbClr val="FF0000"/>
                </a:solidFill>
                <a:latin typeface="SimSun" panose="02010600030101010101" pitchFamily="2" charset="-122"/>
                <a:ea typeface="SimSun" panose="02010600030101010101" pitchFamily="2" charset="-122"/>
              </a:rPr>
              <a:t>因为善作执事的，</a:t>
            </a:r>
            <a:r>
              <a:rPr lang="en-US" altLang="ja-JP" sz="2800" b="1" dirty="0">
                <a:solidFill>
                  <a:srgbClr val="FF0000"/>
                </a:solidFill>
                <a:latin typeface="SimSun" panose="02010600030101010101" pitchFamily="2" charset="-122"/>
                <a:ea typeface="SimSun" panose="02010600030101010101" pitchFamily="2" charset="-122"/>
              </a:rPr>
              <a:t> </a:t>
            </a:r>
            <a:r>
              <a:rPr lang="ja-JP" altLang="en-US" sz="2800" b="1">
                <a:solidFill>
                  <a:srgbClr val="FF0000"/>
                </a:solidFill>
                <a:latin typeface="SimSun" panose="02010600030101010101" pitchFamily="2" charset="-122"/>
                <a:ea typeface="SimSun" panose="02010600030101010101" pitchFamily="2" charset="-122"/>
              </a:rPr>
              <a:t>自</a:t>
            </a:r>
            <a:r>
              <a:rPr lang="en-US" altLang="ja-JP" sz="2800" b="1" dirty="0">
                <a:solidFill>
                  <a:srgbClr val="FF0000"/>
                </a:solidFill>
                <a:latin typeface="SimSun" panose="02010600030101010101" pitchFamily="2" charset="-122"/>
                <a:ea typeface="SimSun" panose="02010600030101010101" pitchFamily="2" charset="-122"/>
              </a:rPr>
              <a:t> </a:t>
            </a:r>
            <a:r>
              <a:rPr lang="ja-JP" altLang="en-US" sz="2800" b="1">
                <a:solidFill>
                  <a:srgbClr val="FF0000"/>
                </a:solidFill>
                <a:latin typeface="SimSun" panose="02010600030101010101" pitchFamily="2" charset="-122"/>
                <a:ea typeface="SimSun" panose="02010600030101010101" pitchFamily="2" charset="-122"/>
              </a:rPr>
              <a:t>己就得到美好的地步，并且</a:t>
            </a:r>
            <a:r>
              <a:rPr lang="en-US" altLang="ja-JP" sz="2800" b="1" dirty="0">
                <a:solidFill>
                  <a:srgbClr val="FF0000"/>
                </a:solidFill>
                <a:latin typeface="SimSun" panose="02010600030101010101" pitchFamily="2" charset="-122"/>
                <a:ea typeface="SimSun" panose="02010600030101010101" pitchFamily="2" charset="-122"/>
              </a:rPr>
              <a:t> </a:t>
            </a:r>
            <a:r>
              <a:rPr lang="ja-JP" altLang="en-US" sz="2800" b="1">
                <a:solidFill>
                  <a:srgbClr val="FF0000"/>
                </a:solidFill>
                <a:latin typeface="SimSun" panose="02010600030101010101" pitchFamily="2" charset="-122"/>
                <a:ea typeface="SimSun" panose="02010600030101010101" pitchFamily="2" charset="-122"/>
              </a:rPr>
              <a:t>在基督耶稣里的真道上大有</a:t>
            </a:r>
            <a:r>
              <a:rPr lang="en-US" altLang="ja-JP" sz="2800" b="1" dirty="0">
                <a:solidFill>
                  <a:srgbClr val="FF0000"/>
                </a:solidFill>
                <a:latin typeface="SimSun" panose="02010600030101010101" pitchFamily="2" charset="-122"/>
                <a:ea typeface="SimSun" panose="02010600030101010101" pitchFamily="2" charset="-122"/>
              </a:rPr>
              <a:t> </a:t>
            </a:r>
            <a:r>
              <a:rPr lang="ja-JP" altLang="en-US" sz="2800" b="1">
                <a:solidFill>
                  <a:srgbClr val="FF0000"/>
                </a:solidFill>
                <a:latin typeface="SimSun" panose="02010600030101010101" pitchFamily="2" charset="-122"/>
                <a:ea typeface="SimSun" panose="02010600030101010101" pitchFamily="2" charset="-122"/>
              </a:rPr>
              <a:t>胆量</a:t>
            </a:r>
            <a:r>
              <a:rPr lang="ja-JP" altLang="en-US" b="1">
                <a:solidFill>
                  <a:srgbClr val="FF0000"/>
                </a:solidFill>
                <a:latin typeface="SimSun" panose="02010600030101010101" pitchFamily="2" charset="-122"/>
                <a:ea typeface="SimSun" panose="02010600030101010101" pitchFamily="2" charset="-122"/>
              </a:rPr>
              <a:t>”</a:t>
            </a:r>
            <a:r>
              <a:rPr lang="en-US" altLang="ja-JP" b="1" dirty="0">
                <a:solidFill>
                  <a:srgbClr val="FF0000"/>
                </a:solidFill>
                <a:latin typeface="SimSun" panose="02010600030101010101" pitchFamily="2" charset="-122"/>
                <a:ea typeface="SimSun" panose="02010600030101010101" pitchFamily="2" charset="-122"/>
              </a:rPr>
              <a:t> (</a:t>
            </a:r>
            <a:r>
              <a:rPr lang="zh-TW" altLang="en-US" b="1" dirty="0">
                <a:solidFill>
                  <a:srgbClr val="FF0000"/>
                </a:solidFill>
                <a:latin typeface="SimSun" panose="02010600030101010101" pitchFamily="2" charset="-122"/>
                <a:ea typeface="SimSun" panose="02010600030101010101" pitchFamily="2" charset="-122"/>
              </a:rPr>
              <a:t>十三節</a:t>
            </a:r>
            <a:r>
              <a:rPr lang="en-US" altLang="ja-JP" b="1" dirty="0">
                <a:solidFill>
                  <a:srgbClr val="FF0000"/>
                </a:solidFill>
                <a:latin typeface="SimSun" panose="02010600030101010101" pitchFamily="2" charset="-122"/>
                <a:ea typeface="SimSun" panose="02010600030101010101" pitchFamily="2" charset="-122"/>
              </a:rPr>
              <a:t>)</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93188" name="Picture 4" descr="CLV00016"/>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486400" y="1371600"/>
            <a:ext cx="3276600" cy="4724400"/>
          </a:xfrm>
        </p:spPr>
      </p:pic>
      <p:sp>
        <p:nvSpPr>
          <p:cNvPr id="93189" name="Text Box 5"/>
          <p:cNvSpPr txBox="1">
            <a:spLocks noChangeArrowheads="1"/>
          </p:cNvSpPr>
          <p:nvPr/>
        </p:nvSpPr>
        <p:spPr bwMode="auto">
          <a:xfrm>
            <a:off x="5486400" y="4038600"/>
            <a:ext cx="12954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zh-CN" altLang="en-US" sz="3200" b="1">
                <a:solidFill>
                  <a:srgbClr val="FF0000"/>
                </a:solidFill>
                <a:latin typeface="Times New Roman" pitchFamily="18" charset="0"/>
                <a:ea typeface="SimSun" pitchFamily="2" charset="-122"/>
              </a:rPr>
              <a:t>  神</a:t>
            </a:r>
          </a:p>
        </p:txBody>
      </p:sp>
      <p:sp>
        <p:nvSpPr>
          <p:cNvPr id="93190" name="Text Box 6"/>
          <p:cNvSpPr txBox="1">
            <a:spLocks noChangeArrowheads="1"/>
          </p:cNvSpPr>
          <p:nvPr/>
        </p:nvSpPr>
        <p:spPr bwMode="auto">
          <a:xfrm>
            <a:off x="7620000" y="4038600"/>
            <a:ext cx="12954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zh-CN" altLang="en-US" sz="3200" b="1">
                <a:latin typeface="Times New Roman" pitchFamily="18" charset="0"/>
                <a:ea typeface="SimSun" pitchFamily="2" charset="-122"/>
              </a:rPr>
              <a:t>   </a:t>
            </a:r>
            <a:r>
              <a:rPr lang="zh-CN" altLang="en-US" sz="3200" b="1">
                <a:solidFill>
                  <a:srgbClr val="FF0000"/>
                </a:solidFill>
                <a:latin typeface="Times New Roman" pitchFamily="18" charset="0"/>
                <a:ea typeface="SimSun" pitchFamily="2" charset="-122"/>
              </a:rPr>
              <a:t>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6289" name="Group 2"/>
          <p:cNvGrpSpPr>
            <a:grpSpLocks/>
          </p:cNvGrpSpPr>
          <p:nvPr/>
        </p:nvGrpSpPr>
        <p:grpSpPr bwMode="auto">
          <a:xfrm>
            <a:off x="609600" y="990600"/>
            <a:ext cx="7924800" cy="3581400"/>
            <a:chOff x="384" y="624"/>
            <a:chExt cx="4992" cy="2256"/>
          </a:xfrm>
        </p:grpSpPr>
        <p:sp>
          <p:nvSpPr>
            <p:cNvPr id="396292" name="AutoShape 3"/>
            <p:cNvSpPr>
              <a:spLocks noChangeArrowheads="1"/>
            </p:cNvSpPr>
            <p:nvPr/>
          </p:nvSpPr>
          <p:spPr bwMode="auto">
            <a:xfrm rot="5400000">
              <a:off x="1752" y="-744"/>
              <a:ext cx="2256" cy="4992"/>
            </a:xfrm>
            <a:custGeom>
              <a:avLst/>
              <a:gdLst>
                <a:gd name="T0" fmla="*/ 22 w 21600"/>
                <a:gd name="T1" fmla="*/ 133 h 21600"/>
                <a:gd name="T2" fmla="*/ 12 w 21600"/>
                <a:gd name="T3" fmla="*/ 267 h 21600"/>
                <a:gd name="T4" fmla="*/ 3 w 21600"/>
                <a:gd name="T5" fmla="*/ 133 h 21600"/>
                <a:gd name="T6" fmla="*/ 1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chemeClr val="tx1"/>
              </a:solidFill>
              <a:miter lim="800000"/>
              <a:headEnd/>
              <a:tailEnd/>
            </a:ln>
          </p:spPr>
          <p:txBody>
            <a:bodyPr wrap="none" anchor="ctr"/>
            <a:lstStyle/>
            <a:p>
              <a:pPr eaLnBrk="1" hangingPunct="1"/>
              <a:endParaRPr lang="en-GB" sz="1800">
                <a:solidFill>
                  <a:srgbClr val="000000"/>
                </a:solidFill>
                <a:latin typeface="Arial" pitchFamily="34" charset="0"/>
              </a:endParaRPr>
            </a:p>
          </p:txBody>
        </p:sp>
        <p:sp>
          <p:nvSpPr>
            <p:cNvPr id="396293" name="WordArt 4"/>
            <p:cNvSpPr>
              <a:spLocks noChangeArrowheads="1" noChangeShapeType="1" noTextEdit="1"/>
            </p:cNvSpPr>
            <p:nvPr/>
          </p:nvSpPr>
          <p:spPr bwMode="auto">
            <a:xfrm>
              <a:off x="612" y="672"/>
              <a:ext cx="4524" cy="2093"/>
            </a:xfrm>
            <a:prstGeom prst="rect">
              <a:avLst/>
            </a:prstGeom>
          </p:spPr>
          <p:txBody>
            <a:bodyPr wrap="none" fromWordArt="1">
              <a:prstTxWarp prst="textFadeLeft">
                <a:avLst>
                  <a:gd name="adj" fmla="val 33333"/>
                </a:avLst>
              </a:prstTxWarp>
            </a:bodyPr>
            <a:lstStyle/>
            <a:p>
              <a:pPr algn="ctr" eaLnBrk="1" hangingPunct="1"/>
              <a:r>
                <a:rPr lang="zh-CN" altLang="en-US" dirty="0"/>
                <a:t>祭司</a:t>
              </a:r>
              <a:endParaRPr lang="en-GB" sz="3600" b="1" kern="10" dirty="0">
                <a:ln w="9525">
                  <a:solidFill>
                    <a:srgbClr val="000000"/>
                  </a:solidFill>
                  <a:round/>
                  <a:headEnd/>
                  <a:tailEnd/>
                </a:ln>
                <a:solidFill>
                  <a:srgbClr val="000000"/>
                </a:solidFill>
                <a:latin typeface="Century Gothic"/>
              </a:endParaRPr>
            </a:p>
          </p:txBody>
        </p:sp>
      </p:grpSp>
      <p:sp>
        <p:nvSpPr>
          <p:cNvPr id="396290" name="Text Box 5"/>
          <p:cNvSpPr txBox="1">
            <a:spLocks noChangeArrowheads="1"/>
          </p:cNvSpPr>
          <p:nvPr/>
        </p:nvSpPr>
        <p:spPr bwMode="auto">
          <a:xfrm>
            <a:off x="609600" y="4149080"/>
            <a:ext cx="57150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zh-CN" altLang="en-US" dirty="0"/>
              <a:t>名</a:t>
            </a:r>
            <a:r>
              <a:rPr lang="en-US" altLang="zh-CN" dirty="0"/>
              <a:t>: </a:t>
            </a:r>
            <a:r>
              <a:rPr lang="en-US" altLang="en-US" sz="1800" b="1" dirty="0">
                <a:solidFill>
                  <a:srgbClr val="000000"/>
                </a:solidFill>
              </a:rPr>
              <a:t>	Grace Eu Soo Hwa</a:t>
            </a:r>
          </a:p>
          <a:p>
            <a:pPr eaLnBrk="1" hangingPunct="1">
              <a:spcBef>
                <a:spcPct val="50000"/>
              </a:spcBef>
            </a:pPr>
            <a:r>
              <a:rPr lang="en-US" altLang="en-US" sz="1800" b="1" dirty="0">
                <a:solidFill>
                  <a:srgbClr val="000000"/>
                </a:solidFill>
              </a:rPr>
              <a:t>	Melvin Koh</a:t>
            </a:r>
          </a:p>
          <a:p>
            <a:pPr eaLnBrk="1" hangingPunct="1">
              <a:spcBef>
                <a:spcPct val="50000"/>
              </a:spcBef>
            </a:pPr>
            <a:r>
              <a:rPr lang="en-US" altLang="en-US" sz="1800" b="1" dirty="0">
                <a:solidFill>
                  <a:srgbClr val="000000"/>
                </a:solidFill>
              </a:rPr>
              <a:t>	Lim Lay Kwan</a:t>
            </a:r>
          </a:p>
          <a:p>
            <a:pPr eaLnBrk="1" hangingPunct="1">
              <a:spcBef>
                <a:spcPct val="50000"/>
              </a:spcBef>
            </a:pPr>
            <a:r>
              <a:rPr lang="en-US" altLang="en-US" sz="1800" b="1" dirty="0">
                <a:solidFill>
                  <a:srgbClr val="000000"/>
                </a:solidFill>
              </a:rPr>
              <a:t>	Wong Shin Hoe</a:t>
            </a:r>
          </a:p>
        </p:txBody>
      </p:sp>
      <p:sp>
        <p:nvSpPr>
          <p:cNvPr id="396291" name="Title 1"/>
          <p:cNvSpPr>
            <a:spLocks noGrp="1"/>
          </p:cNvSpPr>
          <p:nvPr>
            <p:ph type="title" idx="4294967295"/>
          </p:nvPr>
        </p:nvSpPr>
        <p:spPr/>
        <p:txBody>
          <a:bodyPr/>
          <a:lstStyle/>
          <a:p>
            <a:r>
              <a:rPr lang="zh-CN" altLang="en-US" b="1" dirty="0">
                <a:latin typeface="SimSun" panose="02010600030101010101" pitchFamily="2" charset="-122"/>
                <a:ea typeface="SimSun" panose="02010600030101010101" pitchFamily="2" charset="-122"/>
              </a:rPr>
              <a:t>原始演示文稿的组员</a:t>
            </a:r>
            <a:endParaRPr lang="en-US" altLang="en-US"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854463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8296499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2115915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balming-pharaoh-t">
            <a:extLst>
              <a:ext uri="{FF2B5EF4-FFF2-40B4-BE49-F238E27FC236}">
                <a16:creationId xmlns:a16="http://schemas.microsoft.com/office/drawing/2014/main" id="{6D01136B-B92D-144E-AF65-6D330A5EE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81075"/>
            <a:ext cx="7561263"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0363CE30-75D1-444C-B499-1CB6ABFB349B}"/>
              </a:ext>
            </a:extLst>
          </p:cNvPr>
          <p:cNvSpPr txBox="1">
            <a:spLocks noChangeArrowheads="1"/>
          </p:cNvSpPr>
          <p:nvPr/>
        </p:nvSpPr>
        <p:spPr bwMode="auto">
          <a:xfrm>
            <a:off x="971550" y="476250"/>
            <a:ext cx="7272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zh-CN" altLang="en-US" sz="3200" b="1" dirty="0">
                <a:latin typeface="SimSun" panose="02010600030101010101" pitchFamily="2" charset="-122"/>
                <a:ea typeface="SimSun" panose="02010600030101010101" pitchFamily="2" charset="-122"/>
              </a:rPr>
              <a:t>祭司防腐身体的工作</a:t>
            </a:r>
            <a:endParaRPr lang="en-US" altLang="en-US" sz="3200" b="1" dirty="0">
              <a:solidFill>
                <a:srgbClr val="000000"/>
              </a:solidFill>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1864599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B33E4FF-DC1D-4347-82AB-A31A454D6F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AAA2BBD9-5197-C44C-893C-E3FF29532049}"/>
              </a:ext>
            </a:extLst>
          </p:cNvPr>
          <p:cNvGrpSpPr>
            <a:grpSpLocks/>
          </p:cNvGrpSpPr>
          <p:nvPr/>
        </p:nvGrpSpPr>
        <p:grpSpPr bwMode="auto">
          <a:xfrm>
            <a:off x="395288" y="260350"/>
            <a:ext cx="2808287" cy="1081088"/>
            <a:chOff x="204" y="148"/>
            <a:chExt cx="2948" cy="681"/>
          </a:xfrm>
        </p:grpSpPr>
        <p:sp>
          <p:nvSpPr>
            <p:cNvPr id="7" name="AutoShape 4">
              <a:extLst>
                <a:ext uri="{FF2B5EF4-FFF2-40B4-BE49-F238E27FC236}">
                  <a16:creationId xmlns:a16="http://schemas.microsoft.com/office/drawing/2014/main" id="{8BB2D207-A55C-7D4E-B8B6-4CF6DA38BA9B}"/>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8" name="WordArt 5">
              <a:extLst>
                <a:ext uri="{FF2B5EF4-FFF2-40B4-BE49-F238E27FC236}">
                  <a16:creationId xmlns:a16="http://schemas.microsoft.com/office/drawing/2014/main" id="{5BFC3CE0-6064-1C45-B8A0-C26475B96F81}"/>
                </a:ext>
              </a:extLst>
            </p:cNvPr>
            <p:cNvSpPr>
              <a:spLocks noChangeArrowheads="1" noChangeShapeType="1" noTextEdit="1"/>
            </p:cNvSpPr>
            <p:nvPr/>
          </p:nvSpPr>
          <p:spPr bwMode="auto">
            <a:xfrm>
              <a:off x="385" y="255"/>
              <a:ext cx="2508" cy="456"/>
            </a:xfrm>
            <a:prstGeom prst="rect">
              <a:avLst/>
            </a:prstGeom>
          </p:spPr>
          <p:txBody>
            <a:bodyPr wrap="none" fromWordArt="1">
              <a:prstTxWarp prst="textPlain">
                <a:avLst>
                  <a:gd name="adj" fmla="val 50000"/>
                </a:avLst>
              </a:prstTxWarp>
            </a:bodyPr>
            <a:lstStyle/>
            <a:p>
              <a:pPr algn="ctr" eaLnBrk="1" hangingPunct="1"/>
              <a:r>
                <a:rPr lang="ja-JP" altLang="en-US" sz="3600" b="1" kern="0">
                  <a:latin typeface="SimSun" panose="02010600030101010101" pitchFamily="2" charset="-122"/>
                  <a:ea typeface="SimSun" panose="02010600030101010101" pitchFamily="2" charset="-122"/>
                </a:rPr>
                <a:t>职责</a:t>
              </a:r>
              <a:endParaRPr lang="en-GB" sz="4800" b="1" kern="10" dirty="0">
                <a:ln w="9525">
                  <a:solidFill>
                    <a:srgbClr val="000000"/>
                  </a:solidFill>
                  <a:round/>
                  <a:headEnd/>
                  <a:tailEnd/>
                </a:ln>
                <a:solidFill>
                  <a:srgbClr val="000000"/>
                </a:solidFill>
                <a:latin typeface="Papyrus"/>
              </a:endParaRPr>
            </a:p>
          </p:txBody>
        </p:sp>
      </p:grpSp>
      <p:sp>
        <p:nvSpPr>
          <p:cNvPr id="9" name="Rectangle 2">
            <a:extLst>
              <a:ext uri="{FF2B5EF4-FFF2-40B4-BE49-F238E27FC236}">
                <a16:creationId xmlns:a16="http://schemas.microsoft.com/office/drawing/2014/main" id="{A932458F-F3C4-F549-A38C-D3CFACFE2ECD}"/>
              </a:ext>
            </a:extLst>
          </p:cNvPr>
          <p:cNvSpPr txBox="1">
            <a:spLocks noChangeArrowheads="1"/>
          </p:cNvSpPr>
          <p:nvPr/>
        </p:nvSpPr>
        <p:spPr bwMode="auto">
          <a:xfrm>
            <a:off x="323850" y="1524000"/>
            <a:ext cx="3960813"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每天都要敬奉和</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照顾</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神灵</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zh-CN" altLang="en-US" b="1" dirty="0">
                <a:latin typeface="SimSun" panose="02010600030101010101" pitchFamily="2" charset="-122"/>
                <a:ea typeface="SimSun" panose="02010600030101010101" pitchFamily="2" charset="-122"/>
              </a:rPr>
              <a:t>节日和盛宴日仪式</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zh-CN" altLang="en-US" b="1" dirty="0">
                <a:latin typeface="SimSun" panose="02010600030101010101" pitchFamily="2" charset="-122"/>
                <a:ea typeface="SimSun" panose="02010600030101010101" pitchFamily="2" charset="-122"/>
              </a:rPr>
              <a:t>非宗教职责</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88390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3">
            <a:extLst>
              <a:ext uri="{FF2B5EF4-FFF2-40B4-BE49-F238E27FC236}">
                <a16:creationId xmlns:a16="http://schemas.microsoft.com/office/drawing/2014/main" id="{6BFD6727-ED19-9341-AB83-CD3A755ADB7C}"/>
              </a:ext>
            </a:extLst>
          </p:cNvPr>
          <p:cNvSpPr>
            <a:spLocks noChangeArrowheads="1" noChangeShapeType="1" noTextEdit="1"/>
          </p:cNvSpPr>
          <p:nvPr/>
        </p:nvSpPr>
        <p:spPr bwMode="auto">
          <a:xfrm>
            <a:off x="755576" y="476672"/>
            <a:ext cx="7704856" cy="1455440"/>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琐罗亚斯德教</a:t>
            </a:r>
            <a:endParaRPr lang="en-US" altLang="zh-CN" b="1" dirty="0">
              <a:latin typeface="SimSun" panose="02010600030101010101" pitchFamily="2" charset="-122"/>
              <a:ea typeface="SimSun" panose="02010600030101010101" pitchFamily="2" charset="-122"/>
            </a:endParaRPr>
          </a:p>
        </p:txBody>
      </p:sp>
      <p:pic>
        <p:nvPicPr>
          <p:cNvPr id="3" name="Picture 2" descr="fravar1">
            <a:extLst>
              <a:ext uri="{FF2B5EF4-FFF2-40B4-BE49-F238E27FC236}">
                <a16:creationId xmlns:a16="http://schemas.microsoft.com/office/drawing/2014/main" id="{D05C0F5D-21D7-A746-9570-4DDDE186E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85975"/>
            <a:ext cx="6477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3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ver">
            <a:extLst>
              <a:ext uri="{FF2B5EF4-FFF2-40B4-BE49-F238E27FC236}">
                <a16:creationId xmlns:a16="http://schemas.microsoft.com/office/drawing/2014/main" id="{6FBF3CD0-19B9-2B44-B76B-A79C21F7294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54261"/>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3">
            <a:extLst>
              <a:ext uri="{FF2B5EF4-FFF2-40B4-BE49-F238E27FC236}">
                <a16:creationId xmlns:a16="http://schemas.microsoft.com/office/drawing/2014/main" id="{B72A7F86-C725-D043-AAA2-303864C4E0DD}"/>
              </a:ext>
            </a:extLst>
          </p:cNvPr>
          <p:cNvSpPr>
            <a:spLocks noChangeArrowheads="1" noChangeShapeType="1" noTextEdit="1"/>
          </p:cNvSpPr>
          <p:nvPr/>
        </p:nvSpPr>
        <p:spPr bwMode="auto">
          <a:xfrm>
            <a:off x="457200" y="228600"/>
            <a:ext cx="7696200" cy="1295400"/>
          </a:xfrm>
          <a:prstGeom prst="rect">
            <a:avLst/>
          </a:prstGeom>
        </p:spPr>
        <p:txBody>
          <a:bodyPr wrap="none" fromWordArt="1">
            <a:prstTxWarp prst="textPlain">
              <a:avLst>
                <a:gd name="adj" fmla="val 50000"/>
              </a:avLst>
            </a:prstTxWarp>
          </a:bodyPr>
          <a:lstStyle/>
          <a:p>
            <a:pPr algn="ctr" eaLnBrk="1" hangingPunct="1"/>
            <a:r>
              <a:rPr lang="zh-CN" altLang="en-US" dirty="0">
                <a:solidFill>
                  <a:srgbClr val="FF0000"/>
                </a:solidFill>
              </a:rPr>
              <a:t>新加坡</a:t>
            </a:r>
            <a:endParaRPr lang="en-GB" sz="3600" b="1" kern="10" dirty="0">
              <a:ln w="9525">
                <a:solidFill>
                  <a:srgbClr val="000000"/>
                </a:solidFill>
                <a:round/>
                <a:headEnd/>
                <a:tailEnd/>
              </a:ln>
              <a:solidFill>
                <a:srgbClr val="FF0000"/>
              </a:solidFill>
              <a:latin typeface="Kristen ITC"/>
            </a:endParaRPr>
          </a:p>
        </p:txBody>
      </p:sp>
      <p:sp>
        <p:nvSpPr>
          <p:cNvPr id="3" name="TextBox 2">
            <a:extLst>
              <a:ext uri="{FF2B5EF4-FFF2-40B4-BE49-F238E27FC236}">
                <a16:creationId xmlns:a16="http://schemas.microsoft.com/office/drawing/2014/main" id="{1EE40DA3-98BE-8D4B-A46E-7B9B7872D62C}"/>
              </a:ext>
            </a:extLst>
          </p:cNvPr>
          <p:cNvSpPr txBox="1"/>
          <p:nvPr/>
        </p:nvSpPr>
        <p:spPr>
          <a:xfrm>
            <a:off x="5159523" y="5590221"/>
            <a:ext cx="3984477" cy="1077218"/>
          </a:xfrm>
          <a:prstGeom prst="rect">
            <a:avLst/>
          </a:prstGeom>
          <a:solidFill>
            <a:schemeClr val="bg1"/>
          </a:solidFill>
        </p:spPr>
        <p:txBody>
          <a:bodyPr wrap="square" rtlCol="0">
            <a:spAutoFit/>
          </a:bodyPr>
          <a:lstStyle/>
          <a:p>
            <a:pPr algn="ctr"/>
            <a:r>
              <a:rPr lang="zh-CN" altLang="en-US" sz="3200" dirty="0"/>
              <a:t>第</a:t>
            </a:r>
            <a:r>
              <a:rPr lang="en-US" altLang="zh-CN" sz="3200" dirty="0"/>
              <a:t>3000</a:t>
            </a:r>
            <a:r>
              <a:rPr lang="zh-CN" altLang="en-US" sz="3200" dirty="0"/>
              <a:t>周年纪念日</a:t>
            </a:r>
            <a:endParaRPr lang="en-US" altLang="zh-CN" sz="3200" dirty="0"/>
          </a:p>
          <a:p>
            <a:pPr algn="ctr"/>
            <a:r>
              <a:rPr lang="zh-CN" altLang="en-US" sz="3200" b="1" dirty="0">
                <a:latin typeface="SimSun" panose="02010600030101010101" pitchFamily="2" charset="-122"/>
                <a:ea typeface="SimSun" panose="02010600030101010101" pitchFamily="2" charset="-122"/>
              </a:rPr>
              <a:t>琐罗亚斯德</a:t>
            </a:r>
            <a:r>
              <a:rPr lang="zh-CN" altLang="en-US" sz="3200" dirty="0"/>
              <a:t>文化</a:t>
            </a:r>
            <a:endParaRPr kumimoji="1" lang="zh-CN" altLang="en-US" sz="3200" dirty="0"/>
          </a:p>
        </p:txBody>
      </p:sp>
      <p:sp>
        <p:nvSpPr>
          <p:cNvPr id="5" name="TextBox 4">
            <a:extLst>
              <a:ext uri="{FF2B5EF4-FFF2-40B4-BE49-F238E27FC236}">
                <a16:creationId xmlns:a16="http://schemas.microsoft.com/office/drawing/2014/main" id="{4419AB73-F258-CE42-AD3F-FD9A27D57DA2}"/>
              </a:ext>
            </a:extLst>
          </p:cNvPr>
          <p:cNvSpPr txBox="1"/>
          <p:nvPr/>
        </p:nvSpPr>
        <p:spPr>
          <a:xfrm>
            <a:off x="120812" y="4122297"/>
            <a:ext cx="3384376" cy="2739211"/>
          </a:xfrm>
          <a:prstGeom prst="rect">
            <a:avLst/>
          </a:prstGeom>
          <a:solidFill>
            <a:schemeClr val="bg1"/>
          </a:solidFill>
        </p:spPr>
        <p:txBody>
          <a:bodyPr wrap="square" rtlCol="0">
            <a:spAutoFit/>
          </a:bodyPr>
          <a:lstStyle/>
          <a:p>
            <a:pPr algn="ctr"/>
            <a:r>
              <a:rPr lang="zh-CN" altLang="en-US" dirty="0"/>
              <a:t>金禧</a:t>
            </a:r>
            <a:endParaRPr lang="en-US" altLang="zh-CN" b="1" dirty="0">
              <a:solidFill>
                <a:schemeClr val="accent4">
                  <a:lumMod val="65000"/>
                  <a:lumOff val="35000"/>
                </a:schemeClr>
              </a:solidFill>
              <a:latin typeface="SimSun" panose="02010600030101010101" pitchFamily="2" charset="-122"/>
              <a:ea typeface="SimSun" panose="02010600030101010101" pitchFamily="2" charset="-122"/>
            </a:endParaRPr>
          </a:p>
          <a:p>
            <a:pPr algn="ctr"/>
            <a:r>
              <a:rPr lang="zh-CN" altLang="en-US" sz="3200" dirty="0"/>
              <a:t>帕西</a:t>
            </a:r>
            <a:endParaRPr lang="en-US" altLang="zh-CN" sz="3200" dirty="0"/>
          </a:p>
          <a:p>
            <a:pPr algn="ctr"/>
            <a:r>
              <a:rPr lang="zh-CN" altLang="en-US" sz="3200" b="1" dirty="0">
                <a:solidFill>
                  <a:schemeClr val="accent4">
                    <a:lumMod val="65000"/>
                    <a:lumOff val="35000"/>
                  </a:schemeClr>
                </a:solidFill>
                <a:latin typeface="SimSun" panose="02010600030101010101" pitchFamily="2" charset="-122"/>
                <a:ea typeface="SimSun" panose="02010600030101010101" pitchFamily="2" charset="-122"/>
              </a:rPr>
              <a:t>琐罗亚斯德</a:t>
            </a:r>
            <a:endParaRPr lang="en-US" altLang="zh-CN" sz="3200" b="1" dirty="0">
              <a:solidFill>
                <a:schemeClr val="accent4">
                  <a:lumMod val="65000"/>
                  <a:lumOff val="35000"/>
                </a:schemeClr>
              </a:solidFill>
              <a:latin typeface="SimSun" panose="02010600030101010101" pitchFamily="2" charset="-122"/>
              <a:ea typeface="SimSun" panose="02010600030101010101" pitchFamily="2" charset="-122"/>
            </a:endParaRPr>
          </a:p>
          <a:p>
            <a:pPr algn="ctr"/>
            <a:r>
              <a:rPr lang="en-US" altLang="zh-CN" sz="3200" b="1" dirty="0">
                <a:solidFill>
                  <a:schemeClr val="accent4">
                    <a:lumMod val="65000"/>
                    <a:lumOff val="35000"/>
                  </a:schemeClr>
                </a:solidFill>
                <a:latin typeface="SimSun" panose="02010600030101010101" pitchFamily="2" charset="-122"/>
                <a:ea typeface="SimSun" panose="02010600030101010101" pitchFamily="2" charset="-122"/>
              </a:rPr>
              <a:t>___</a:t>
            </a:r>
            <a:r>
              <a:rPr lang="zh-CN" altLang="en-US" b="1" u="sng" dirty="0"/>
              <a:t>协会</a:t>
            </a:r>
            <a:r>
              <a:rPr lang="en-US" altLang="zh-CN" b="1" dirty="0">
                <a:latin typeface="SimSun" panose="02010600030101010101" pitchFamily="2" charset="-122"/>
                <a:ea typeface="SimSun" panose="02010600030101010101" pitchFamily="2" charset="-122"/>
              </a:rPr>
              <a:t>____</a:t>
            </a:r>
            <a:endParaRPr lang="en-US" altLang="zh-CN" b="1" u="sng" dirty="0"/>
          </a:p>
          <a:p>
            <a:pPr algn="ctr"/>
            <a:r>
              <a:rPr lang="zh-CN" altLang="en-US" u="sng" dirty="0"/>
              <a:t>东南亚</a:t>
            </a:r>
            <a:r>
              <a:rPr lang="en-US" altLang="zh-CN" u="sng" dirty="0"/>
              <a:t>  </a:t>
            </a:r>
            <a:r>
              <a:rPr lang="zh-CN" altLang="en-US" u="sng" dirty="0"/>
              <a:t>新加坡</a:t>
            </a:r>
            <a:endParaRPr kumimoji="1" lang="en-US" altLang="zh-CN" b="1" u="sng" dirty="0">
              <a:solidFill>
                <a:schemeClr val="accent4">
                  <a:lumMod val="65000"/>
                  <a:lumOff val="35000"/>
                </a:schemeClr>
              </a:solidFill>
              <a:latin typeface="SimSun" panose="02010600030101010101" pitchFamily="2" charset="-122"/>
              <a:ea typeface="SimSun" panose="02010600030101010101" pitchFamily="2" charset="-122"/>
            </a:endParaRPr>
          </a:p>
          <a:p>
            <a:pPr algn="ctr"/>
            <a:r>
              <a:rPr kumimoji="1" lang="en-US" altLang="zh-CN" sz="2800" b="1" dirty="0">
                <a:solidFill>
                  <a:schemeClr val="accent4">
                    <a:lumMod val="65000"/>
                    <a:lumOff val="35000"/>
                  </a:schemeClr>
                </a:solidFill>
                <a:latin typeface="SimSun" panose="02010600030101010101" pitchFamily="2" charset="-122"/>
                <a:ea typeface="SimSun" panose="02010600030101010101" pitchFamily="2" charset="-122"/>
              </a:rPr>
              <a:t>1954-2004</a:t>
            </a:r>
            <a:endParaRPr kumimoji="1" lang="zh-CN" altLang="en-US" sz="2800" dirty="0">
              <a:solidFill>
                <a:schemeClr val="accent4">
                  <a:lumMod val="65000"/>
                  <a:lumOff val="35000"/>
                </a:schemeClr>
              </a:solidFill>
            </a:endParaRPr>
          </a:p>
        </p:txBody>
      </p:sp>
      <p:sp>
        <p:nvSpPr>
          <p:cNvPr id="6" name="TextBox 5">
            <a:extLst>
              <a:ext uri="{FF2B5EF4-FFF2-40B4-BE49-F238E27FC236}">
                <a16:creationId xmlns:a16="http://schemas.microsoft.com/office/drawing/2014/main" id="{2D89FF58-24F5-5646-A3E9-0FAF4098418B}"/>
              </a:ext>
            </a:extLst>
          </p:cNvPr>
          <p:cNvSpPr txBox="1"/>
          <p:nvPr/>
        </p:nvSpPr>
        <p:spPr>
          <a:xfrm>
            <a:off x="958146" y="1772816"/>
            <a:ext cx="1741646" cy="400110"/>
          </a:xfrm>
          <a:prstGeom prst="rect">
            <a:avLst/>
          </a:prstGeom>
          <a:solidFill>
            <a:schemeClr val="bg1"/>
          </a:solidFill>
        </p:spPr>
        <p:txBody>
          <a:bodyPr wrap="square" rtlCol="0">
            <a:spAutoFit/>
          </a:bodyPr>
          <a:lstStyle/>
          <a:p>
            <a:pPr algn="ctr"/>
            <a:r>
              <a:rPr lang="zh-CN" altLang="en-US" sz="2000" dirty="0"/>
              <a:t>纪念品封面</a:t>
            </a:r>
            <a:endParaRPr kumimoji="1" lang="zh-CN" altLang="en-US" sz="2000" dirty="0"/>
          </a:p>
        </p:txBody>
      </p:sp>
      <p:sp>
        <p:nvSpPr>
          <p:cNvPr id="7" name="TextBox 6">
            <a:extLst>
              <a:ext uri="{FF2B5EF4-FFF2-40B4-BE49-F238E27FC236}">
                <a16:creationId xmlns:a16="http://schemas.microsoft.com/office/drawing/2014/main" id="{7E25E9F8-8EFC-4745-8775-C3418E81BE3A}"/>
              </a:ext>
            </a:extLst>
          </p:cNvPr>
          <p:cNvSpPr txBox="1"/>
          <p:nvPr/>
        </p:nvSpPr>
        <p:spPr>
          <a:xfrm>
            <a:off x="942177" y="1732894"/>
            <a:ext cx="1741647" cy="400110"/>
          </a:xfrm>
          <a:prstGeom prst="rect">
            <a:avLst/>
          </a:prstGeom>
          <a:solidFill>
            <a:schemeClr val="bg1"/>
          </a:solidFill>
        </p:spPr>
        <p:txBody>
          <a:bodyPr wrap="square" rtlCol="0">
            <a:spAutoFit/>
          </a:bodyPr>
          <a:lstStyle/>
          <a:p>
            <a:pPr algn="ctr"/>
            <a:r>
              <a:rPr lang="zh-CN" altLang="en-US" sz="2000" dirty="0"/>
              <a:t>纪念品封面</a:t>
            </a:r>
            <a:endParaRPr kumimoji="1" lang="zh-CN" altLang="en-US" sz="2000" dirty="0"/>
          </a:p>
        </p:txBody>
      </p:sp>
    </p:spTree>
    <p:extLst>
      <p:ext uri="{BB962C8B-B14F-4D97-AF65-F5344CB8AC3E}">
        <p14:creationId xmlns:p14="http://schemas.microsoft.com/office/powerpoint/2010/main" val="1178990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re temple">
            <a:extLst>
              <a:ext uri="{FF2B5EF4-FFF2-40B4-BE49-F238E27FC236}">
                <a16:creationId xmlns:a16="http://schemas.microsoft.com/office/drawing/2014/main" id="{387F461F-DAE6-2340-AD0A-30D58F46150D}"/>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436481" y="-71438"/>
            <a:ext cx="774065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4">
            <a:extLst>
              <a:ext uri="{FF2B5EF4-FFF2-40B4-BE49-F238E27FC236}">
                <a16:creationId xmlns:a16="http://schemas.microsoft.com/office/drawing/2014/main" id="{5380177B-7FC0-C442-BE3E-AAC510FD1EB7}"/>
              </a:ext>
            </a:extLst>
          </p:cNvPr>
          <p:cNvSpPr>
            <a:spLocks noChangeArrowheads="1" noChangeShapeType="1" noTextEdit="1"/>
          </p:cNvSpPr>
          <p:nvPr/>
        </p:nvSpPr>
        <p:spPr bwMode="auto">
          <a:xfrm>
            <a:off x="323850" y="4581128"/>
            <a:ext cx="3960118" cy="792088"/>
          </a:xfrm>
          <a:prstGeom prst="rect">
            <a:avLst/>
          </a:prstGeom>
        </p:spPr>
        <p:txBody>
          <a:bodyPr wrap="none" fromWordArt="1">
            <a:prstTxWarp prst="textPlain">
              <a:avLst>
                <a:gd name="adj" fmla="val 50000"/>
              </a:avLst>
            </a:prstTxWarp>
          </a:bodyPr>
          <a:lstStyle/>
          <a:p>
            <a:pPr algn="ctr" eaLnBrk="1" hangingPunct="1">
              <a:defRPr/>
            </a:pPr>
            <a:r>
              <a:rPr lang="zh-CN" altLang="en-US" sz="3600" b="1" dirty="0">
                <a:ln w="0"/>
                <a:effectLst>
                  <a:glow rad="228600">
                    <a:schemeClr val="accent3">
                      <a:satMod val="175000"/>
                      <a:alpha val="40000"/>
                    </a:schemeClr>
                  </a:glow>
                  <a:outerShdw blurRad="38100" dist="19050" dir="2700000" algn="tl" rotWithShape="0">
                    <a:schemeClr val="dk1">
                      <a:alpha val="40000"/>
                    </a:schemeClr>
                  </a:outerShdw>
                </a:effectLst>
                <a:latin typeface="SimSun" panose="02010600030101010101" pitchFamily="2" charset="-122"/>
                <a:ea typeface="SimSun" panose="02010600030101010101" pitchFamily="2" charset="-122"/>
                <a:cs typeface="Apple Chancery" panose="03020702040506060504" pitchFamily="66" charset="-79"/>
              </a:rPr>
              <a:t>祭司等级</a:t>
            </a:r>
            <a:endParaRPr lang="en-US" sz="4800" b="1" kern="10" dirty="0">
              <a:ln w="0"/>
              <a:effectLst>
                <a:glow rad="228600">
                  <a:schemeClr val="accent3">
                    <a:satMod val="175000"/>
                    <a:alpha val="40000"/>
                  </a:schemeClr>
                </a:glow>
                <a:outerShdw blurRad="38100" dist="19050" dir="2700000" algn="tl" rotWithShape="0">
                  <a:schemeClr val="dk1">
                    <a:alpha val="40000"/>
                  </a:schemeClr>
                </a:outerShdw>
              </a:effectLst>
              <a:latin typeface="SimSun" panose="02010600030101010101" pitchFamily="2" charset="-122"/>
              <a:ea typeface="SimSun" panose="02010600030101010101" pitchFamily="2" charset="-122"/>
              <a:cs typeface="Apple Chancery" panose="03020702040506060504" pitchFamily="66" charset="-79"/>
            </a:endParaRPr>
          </a:p>
        </p:txBody>
      </p:sp>
      <p:sp>
        <p:nvSpPr>
          <p:cNvPr id="4" name="Rectangle 2">
            <a:extLst>
              <a:ext uri="{FF2B5EF4-FFF2-40B4-BE49-F238E27FC236}">
                <a16:creationId xmlns:a16="http://schemas.microsoft.com/office/drawing/2014/main" id="{235C39B5-F888-A34E-B22C-CE2F1F36C5C9}"/>
              </a:ext>
            </a:extLst>
          </p:cNvPr>
          <p:cNvSpPr>
            <a:spLocks noChangeArrowheads="1"/>
          </p:cNvSpPr>
          <p:nvPr/>
        </p:nvSpPr>
        <p:spPr bwMode="auto">
          <a:xfrm>
            <a:off x="323850" y="361132"/>
            <a:ext cx="5472113" cy="1154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en-US" altLang="en-US" sz="3200" b="1" dirty="0">
                <a:solidFill>
                  <a:srgbClr val="000000"/>
                </a:solidFill>
              </a:rPr>
              <a:t>■</a:t>
            </a:r>
            <a:r>
              <a:rPr lang="zh-CN" altLang="en-US" sz="3200" b="1" dirty="0">
                <a:latin typeface="SimSun" panose="02010600030101010101" pitchFamily="2" charset="-122"/>
                <a:ea typeface="SimSun" panose="02010600030101010101" pitchFamily="2" charset="-122"/>
              </a:rPr>
              <a:t>火教士</a:t>
            </a:r>
            <a:r>
              <a:rPr lang="en-SG" sz="3200" b="1" dirty="0">
                <a:latin typeface="SimSun" panose="02010600030101010101" pitchFamily="2" charset="-122"/>
                <a:ea typeface="SimSun" panose="02010600030101010101" pitchFamily="2" charset="-122"/>
              </a:rPr>
              <a:t>(</a:t>
            </a:r>
            <a:r>
              <a:rPr lang="en-SG" sz="3200" b="1" dirty="0" err="1">
                <a:latin typeface="SimSun" panose="02010600030101010101" pitchFamily="2" charset="-122"/>
                <a:ea typeface="SimSun" panose="02010600030101010101" pitchFamily="2" charset="-122"/>
              </a:rPr>
              <a:t>Atharvans</a:t>
            </a:r>
            <a:r>
              <a:rPr lang="en-SG" sz="3200" b="1" dirty="0">
                <a:latin typeface="SimSun" panose="02010600030101010101" pitchFamily="2" charset="-122"/>
                <a:ea typeface="SimSun" panose="02010600030101010101" pitchFamily="2" charset="-122"/>
              </a:rPr>
              <a:t>)</a:t>
            </a:r>
            <a:endParaRPr lang="en-US" altLang="en-US" sz="3200" b="1" dirty="0">
              <a:solidFill>
                <a:srgbClr val="000000"/>
              </a:solidFill>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智者</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法师</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65490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48AD3E4-C074-B346-803C-849B90433BB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28" y="0"/>
            <a:ext cx="92646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77CAED1E-0A99-B74F-BC54-09CE6FB8A8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5888"/>
            <a:ext cx="30257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FDB18DD-CE6B-7148-9D85-9CC4BC44B499}"/>
              </a:ext>
            </a:extLst>
          </p:cNvPr>
          <p:cNvSpPr>
            <a:spLocks noGrp="1" noTextEdit="1"/>
          </p:cNvSpPr>
          <p:nvPr/>
        </p:nvSpPr>
        <p:spPr bwMode="auto">
          <a:xfrm>
            <a:off x="457200" y="274638"/>
            <a:ext cx="5051425" cy="1143000"/>
          </a:xfrm>
          <a:prstGeom prst="rect">
            <a:avLst/>
          </a:prstGeom>
        </p:spPr>
        <p:txBody>
          <a:bodyPr wrap="none" fromWordArt="1" anchor="ctr"/>
          <a:lstStyle/>
          <a:p>
            <a:pPr algn="ctr">
              <a:defRPr/>
            </a:pPr>
            <a:r>
              <a:rPr lang="zh-CN" altLang="en-US" sz="4400" b="1" dirty="0">
                <a:latin typeface="SimSun" panose="02010600030101010101" pitchFamily="2" charset="-122"/>
                <a:ea typeface="SimSun" panose="02010600030101010101" pitchFamily="2" charset="-122"/>
              </a:rPr>
              <a:t>启蒙</a:t>
            </a:r>
            <a:endParaRPr lang="en-US" sz="4400" b="1" kern="10" dirty="0">
              <a:ln w="44450">
                <a:solidFill>
                  <a:srgbClr val="000000"/>
                </a:solidFill>
                <a:round/>
                <a:headEnd/>
                <a:tailEnd/>
              </a:ln>
              <a:solidFill>
                <a:srgbClr val="333333"/>
              </a:solidFill>
              <a:latin typeface="SimSun" panose="02010600030101010101" pitchFamily="2" charset="-122"/>
              <a:ea typeface="SimSun" panose="02010600030101010101" pitchFamily="2" charset="-122"/>
              <a:cs typeface="Monotype Corsiva"/>
            </a:endParaRPr>
          </a:p>
        </p:txBody>
      </p:sp>
      <p:sp>
        <p:nvSpPr>
          <p:cNvPr id="8" name="Text Box 5">
            <a:extLst>
              <a:ext uri="{FF2B5EF4-FFF2-40B4-BE49-F238E27FC236}">
                <a16:creationId xmlns:a16="http://schemas.microsoft.com/office/drawing/2014/main" id="{8DBEA8C5-F522-BA44-B6FD-E95059E255CE}"/>
              </a:ext>
            </a:extLst>
          </p:cNvPr>
          <p:cNvSpPr txBox="1">
            <a:spLocks noChangeArrowheads="1"/>
          </p:cNvSpPr>
          <p:nvPr/>
        </p:nvSpPr>
        <p:spPr bwMode="auto">
          <a:xfrm>
            <a:off x="220721" y="2104044"/>
            <a:ext cx="8856663"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514350">
              <a:spcBef>
                <a:spcPts val="600"/>
              </a:spcBef>
              <a:buFont typeface="+mj-lt"/>
              <a:buAutoNum type="arabicPeriod"/>
            </a:pPr>
            <a:r>
              <a:rPr lang="zh-CN" altLang="en-US" sz="3200" b="1" dirty="0">
                <a:latin typeface="SimSun" panose="02010600030101010101" pitchFamily="2" charset="-122"/>
                <a:ea typeface="SimSun" panose="02010600030101010101" pitchFamily="2" charset="-122"/>
              </a:rPr>
              <a:t>获得的职业</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而不是</a:t>
            </a:r>
            <a:endParaRPr lang="en-US" altLang="zh-CN" sz="3200" b="1" dirty="0">
              <a:latin typeface="SimSun" panose="02010600030101010101" pitchFamily="2" charset="-122"/>
              <a:ea typeface="SimSun" panose="02010600030101010101" pitchFamily="2" charset="-122"/>
            </a:endParaRPr>
          </a:p>
          <a:p>
            <a:pPr marL="0" indent="0">
              <a:spcBef>
                <a:spcPts val="600"/>
              </a:spcBef>
            </a:pPr>
            <a:r>
              <a:rPr lang="en-US" altLang="zh-CN" sz="3200" b="1" dirty="0">
                <a:latin typeface="SimSun" panose="02010600030101010101" pitchFamily="2" charset="-122"/>
                <a:ea typeface="SimSun" panose="02010600030101010101" pitchFamily="2" charset="-122"/>
              </a:rPr>
              <a:t>	</a:t>
            </a:r>
            <a:r>
              <a:rPr lang="zh-CN" altLang="en-US" sz="3200" b="1" dirty="0">
                <a:latin typeface="SimSun" panose="02010600030101010101" pitchFamily="2" charset="-122"/>
                <a:ea typeface="SimSun" panose="02010600030101010101" pitchFamily="2" charset="-122"/>
              </a:rPr>
              <a:t>继承的职业。 </a:t>
            </a:r>
            <a:endParaRPr lang="en-US" altLang="zh-CN" sz="3200" b="1" dirty="0">
              <a:latin typeface="SimSun" panose="02010600030101010101" pitchFamily="2" charset="-122"/>
              <a:ea typeface="SimSun" panose="02010600030101010101" pitchFamily="2" charset="-122"/>
            </a:endParaRPr>
          </a:p>
          <a:p>
            <a:pPr marL="0" indent="-514350">
              <a:spcBef>
                <a:spcPts val="600"/>
              </a:spcBef>
              <a:buFont typeface="+mj-lt"/>
              <a:buAutoNum type="arabicPeriod"/>
            </a:pPr>
            <a:endParaRPr lang="en-US" altLang="zh-CN" sz="3200" b="1" dirty="0">
              <a:latin typeface="SimSun" panose="02010600030101010101" pitchFamily="2" charset="-122"/>
              <a:ea typeface="SimSun" panose="02010600030101010101" pitchFamily="2" charset="-122"/>
            </a:endParaRPr>
          </a:p>
          <a:p>
            <a:pPr marL="0" indent="0">
              <a:spcBef>
                <a:spcPts val="600"/>
              </a:spcBef>
            </a:pPr>
            <a:r>
              <a:rPr lang="en-US" altLang="zh-CN" sz="3200" b="1" dirty="0">
                <a:latin typeface="SimSun" panose="02010600030101010101" pitchFamily="2" charset="-122"/>
                <a:ea typeface="SimSun" panose="02010600030101010101" pitchFamily="2" charset="-122"/>
              </a:rPr>
              <a:t>2.</a:t>
            </a:r>
            <a:r>
              <a:rPr lang="zh-CN" altLang="en-US" sz="3200" b="1" dirty="0">
                <a:latin typeface="SimSun" panose="02010600030101010101" pitchFamily="2" charset="-122"/>
                <a:ea typeface="SimSun" panose="02010600030101010101" pitchFamily="2" charset="-122"/>
              </a:rPr>
              <a:t>有抱负的人</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年轻</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年老</a:t>
            </a:r>
            <a:r>
              <a:rPr lang="en-US" altLang="zh-CN" sz="3200" b="1" dirty="0">
                <a:latin typeface="SimSun" panose="02010600030101010101" pitchFamily="2" charset="-122"/>
                <a:ea typeface="SimSun" panose="02010600030101010101" pitchFamily="2" charset="-122"/>
              </a:rPr>
              <a:t>,</a:t>
            </a:r>
          </a:p>
          <a:p>
            <a:pPr marL="0" indent="0">
              <a:spcBef>
                <a:spcPts val="600"/>
              </a:spcBef>
            </a:pPr>
            <a:r>
              <a:rPr lang="en-US" altLang="zh-CN" sz="3200" b="1" dirty="0">
                <a:latin typeface="SimSun" panose="02010600030101010101" pitchFamily="2" charset="-122"/>
                <a:ea typeface="SimSun" panose="02010600030101010101" pitchFamily="2" charset="-122"/>
              </a:rPr>
              <a:t>	</a:t>
            </a:r>
            <a:r>
              <a:rPr lang="zh-CN" altLang="en-US" sz="3200" b="1" dirty="0">
                <a:latin typeface="SimSun" panose="02010600030101010101" pitchFamily="2" charset="-122"/>
                <a:ea typeface="SimSun" panose="02010600030101010101" pitchFamily="2" charset="-122"/>
              </a:rPr>
              <a:t>男</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女</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可以接收训练成为祭司。 </a:t>
            </a:r>
            <a:endParaRPr lang="en-US" altLang="zh-CN" sz="3200" b="1" dirty="0">
              <a:latin typeface="SimSun" panose="02010600030101010101" pitchFamily="2" charset="-122"/>
              <a:ea typeface="SimSun" panose="02010600030101010101" pitchFamily="2" charset="-122"/>
            </a:endParaRPr>
          </a:p>
          <a:p>
            <a:pPr marL="0">
              <a:spcBef>
                <a:spcPts val="600"/>
              </a:spcBef>
              <a:buFont typeface="+mj-lt"/>
              <a:buAutoNum type="arabicPeriod"/>
            </a:pPr>
            <a:endParaRPr lang="en-US" altLang="zh-CN" sz="3200" b="1" dirty="0">
              <a:latin typeface="SimSun" panose="02010600030101010101" pitchFamily="2" charset="-122"/>
              <a:ea typeface="SimSun" panose="02010600030101010101" pitchFamily="2" charset="-122"/>
            </a:endParaRPr>
          </a:p>
          <a:p>
            <a:pPr marL="0" indent="0">
              <a:spcBef>
                <a:spcPts val="600"/>
              </a:spcBef>
            </a:pPr>
            <a:r>
              <a:rPr lang="en-US" altLang="zh-CN" sz="3200" b="1" dirty="0">
                <a:latin typeface="SimSun" panose="02010600030101010101" pitchFamily="2" charset="-122"/>
                <a:ea typeface="SimSun" panose="02010600030101010101" pitchFamily="2" charset="-122"/>
              </a:rPr>
              <a:t>3.</a:t>
            </a:r>
            <a:r>
              <a:rPr lang="zh-CN" altLang="en-US" sz="3200" b="1" dirty="0">
                <a:latin typeface="SimSun" panose="02010600030101010101" pitchFamily="2" charset="-122"/>
                <a:ea typeface="SimSun" panose="02010600030101010101" pitchFamily="2" charset="-122"/>
              </a:rPr>
              <a:t>需要通过严格的培训。</a:t>
            </a:r>
          </a:p>
          <a:p>
            <a:endParaRPr lang="en-US" altLang="en-US" sz="3200" b="1" dirty="0">
              <a:solidFill>
                <a:srgbClr val="000000"/>
              </a:solidFill>
            </a:endParaRPr>
          </a:p>
        </p:txBody>
      </p:sp>
    </p:spTree>
    <p:extLst>
      <p:ext uri="{BB962C8B-B14F-4D97-AF65-F5344CB8AC3E}">
        <p14:creationId xmlns:p14="http://schemas.microsoft.com/office/powerpoint/2010/main" val="1613251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re_temple3">
            <a:extLst>
              <a:ext uri="{FF2B5EF4-FFF2-40B4-BE49-F238E27FC236}">
                <a16:creationId xmlns:a16="http://schemas.microsoft.com/office/drawing/2014/main" id="{5AF77FB0-5153-2845-B8AA-06C6F6FA58E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0063" y="2003425"/>
            <a:ext cx="356393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1D6F092E-1CE6-C542-BD56-65DAB7EF833B}"/>
              </a:ext>
            </a:extLst>
          </p:cNvPr>
          <p:cNvSpPr>
            <a:spLocks noGrp="1" noTextEdit="1"/>
          </p:cNvSpPr>
          <p:nvPr/>
        </p:nvSpPr>
        <p:spPr bwMode="auto">
          <a:xfrm>
            <a:off x="179388" y="260350"/>
            <a:ext cx="6557962" cy="1296988"/>
          </a:xfrm>
          <a:prstGeom prst="rect">
            <a:avLst/>
          </a:prstGeom>
        </p:spPr>
        <p:txBody>
          <a:bodyPr wrap="none" fromWordArt="1" anchor="ctr"/>
          <a:lstStyle/>
          <a:p>
            <a:pPr algn="ctr">
              <a:defRPr/>
            </a:pPr>
            <a:r>
              <a:rPr lang="zh-CN" altLang="en-US" sz="4400" b="1" dirty="0">
                <a:latin typeface="SimSun" panose="02010600030101010101" pitchFamily="2" charset="-122"/>
                <a:ea typeface="SimSun" panose="02010600030101010101" pitchFamily="2" charset="-122"/>
              </a:rPr>
              <a:t>宗教职责</a:t>
            </a:r>
            <a:endParaRPr lang="en-US" sz="4400" b="1" kern="10" dirty="0">
              <a:ln w="44450">
                <a:solidFill>
                  <a:srgbClr val="000000"/>
                </a:solidFill>
                <a:round/>
                <a:headEnd/>
                <a:tailEnd/>
              </a:ln>
              <a:solidFill>
                <a:srgbClr val="333333"/>
              </a:solidFill>
              <a:latin typeface="SimSun" panose="02010600030101010101" pitchFamily="2" charset="-122"/>
              <a:ea typeface="SimSun" panose="02010600030101010101" pitchFamily="2" charset="-122"/>
              <a:cs typeface="Monotype Corsiva"/>
            </a:endParaRPr>
          </a:p>
        </p:txBody>
      </p:sp>
      <p:sp>
        <p:nvSpPr>
          <p:cNvPr id="5" name="Rectangle 2">
            <a:extLst>
              <a:ext uri="{FF2B5EF4-FFF2-40B4-BE49-F238E27FC236}">
                <a16:creationId xmlns:a16="http://schemas.microsoft.com/office/drawing/2014/main" id="{261B9F3B-37E6-3A4A-84CD-EC9C8202BB59}"/>
              </a:ext>
            </a:extLst>
          </p:cNvPr>
          <p:cNvSpPr>
            <a:spLocks noChangeArrowheads="1"/>
          </p:cNvSpPr>
          <p:nvPr/>
        </p:nvSpPr>
        <p:spPr bwMode="auto">
          <a:xfrm>
            <a:off x="107950" y="1870155"/>
            <a:ext cx="53276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en-US" altLang="en-US" sz="3200" b="1" dirty="0">
                <a:solidFill>
                  <a:srgbClr val="000000"/>
                </a:solidFill>
              </a:rPr>
              <a:t>■</a:t>
            </a:r>
            <a:r>
              <a:rPr lang="zh-CN" altLang="en-US" sz="3200" b="1" dirty="0">
                <a:latin typeface="SimSun" panose="02010600030101010101" pitchFamily="2" charset="-122"/>
                <a:ea typeface="SimSun" panose="02010600030101010101" pitchFamily="2" charset="-122"/>
              </a:rPr>
              <a:t>祭司从</a:t>
            </a:r>
            <a:r>
              <a:rPr lang="en-US" altLang="zh-CN" sz="3200" b="1" dirty="0">
                <a:latin typeface="SimSun" panose="02010600030101010101" pitchFamily="2" charset="-122"/>
                <a:ea typeface="SimSun" panose="02010600030101010101" pitchFamily="2" charset="-122"/>
              </a:rPr>
              <a:t>7</a:t>
            </a:r>
            <a:r>
              <a:rPr lang="zh-CN" altLang="en-US" sz="3200" b="1" dirty="0">
                <a:latin typeface="SimSun" panose="02010600030101010101" pitchFamily="2" charset="-122"/>
                <a:ea typeface="SimSun" panose="02010600030101010101" pitchFamily="2" charset="-122"/>
              </a:rPr>
              <a:t>岁开始训练</a:t>
            </a:r>
            <a:endParaRPr lang="en-US" altLang="en-US" sz="3200" b="1" dirty="0">
              <a:solidFill>
                <a:srgbClr val="000000"/>
              </a:solidFill>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学习背诵阿维斯塔</a:t>
            </a:r>
            <a:r>
              <a:rPr lang="en-US" altLang="zh-CN" sz="3200" b="1" dirty="0">
                <a:latin typeface="SimSun" panose="02010600030101010101" pitchFamily="2" charset="-122"/>
                <a:ea typeface="SimSun" panose="02010600030101010101" pitchFamily="2" charset="-122"/>
              </a:rPr>
              <a:t>(</a:t>
            </a:r>
            <a:r>
              <a:rPr lang="en-US" altLang="en-US" sz="3200" b="1" dirty="0" err="1">
                <a:solidFill>
                  <a:srgbClr val="000000"/>
                </a:solidFill>
                <a:latin typeface="SimSun" panose="02010600030101010101" pitchFamily="2" charset="-122"/>
                <a:ea typeface="SimSun" panose="02010600030101010101" pitchFamily="2" charset="-122"/>
              </a:rPr>
              <a:t>Avesta</a:t>
            </a: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与其他</a:t>
            </a:r>
            <a:r>
              <a:rPr lang="en-SG" sz="3200" b="1" dirty="0">
                <a:latin typeface="SimSun" panose="02010600030101010101" pitchFamily="2" charset="-122"/>
                <a:ea typeface="SimSun" panose="02010600030101010101" pitchFamily="2" charset="-122"/>
              </a:rPr>
              <a:t>Yasna</a:t>
            </a:r>
          </a:p>
          <a:p>
            <a:pPr eaLnBrk="1" hangingPunct="1">
              <a:spcBef>
                <a:spcPts val="600"/>
              </a:spcBef>
            </a:pPr>
            <a:r>
              <a:rPr lang="en-SG" altLang="zh-CN" sz="3200" b="1" dirty="0">
                <a:latin typeface="SimSun" panose="02010600030101010101" pitchFamily="2" charset="-122"/>
                <a:ea typeface="SimSun" panose="02010600030101010101" pitchFamily="2" charset="-122"/>
              </a:rPr>
              <a:t>  </a:t>
            </a:r>
            <a:r>
              <a:rPr lang="zh-CN" altLang="en-US" sz="3200" b="1" dirty="0">
                <a:latin typeface="SimSun" panose="02010600030101010101" pitchFamily="2" charset="-122"/>
                <a:ea typeface="SimSun" panose="02010600030101010101" pitchFamily="2" charset="-122"/>
              </a:rPr>
              <a:t>礼仪的文本</a:t>
            </a:r>
            <a:endParaRPr lang="en-US" altLang="en-US" sz="3200" b="1" dirty="0">
              <a:solidFill>
                <a:srgbClr val="000000"/>
              </a:solidFill>
              <a:latin typeface="SimSun" panose="02010600030101010101" pitchFamily="2" charset="-122"/>
              <a:ea typeface="SimSun" panose="02010600030101010101" pitchFamily="2" charset="-122"/>
            </a:endParaRPr>
          </a:p>
        </p:txBody>
      </p:sp>
      <p:sp>
        <p:nvSpPr>
          <p:cNvPr id="7" name="Rectangle 5">
            <a:extLst>
              <a:ext uri="{FF2B5EF4-FFF2-40B4-BE49-F238E27FC236}">
                <a16:creationId xmlns:a16="http://schemas.microsoft.com/office/drawing/2014/main" id="{5406D82A-E754-D24F-ABEF-0CE50F0A5B4A}"/>
              </a:ext>
            </a:extLst>
          </p:cNvPr>
          <p:cNvSpPr>
            <a:spLocks noChangeArrowheads="1"/>
          </p:cNvSpPr>
          <p:nvPr/>
        </p:nvSpPr>
        <p:spPr bwMode="auto">
          <a:xfrm>
            <a:off x="73112" y="4086146"/>
            <a:ext cx="52562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spcBef>
                <a:spcPts val="600"/>
              </a:spcBef>
            </a:pPr>
            <a:r>
              <a:rPr lang="en-US" altLang="en-US" sz="3200" b="1" dirty="0">
                <a:solidFill>
                  <a:srgbClr val="000000"/>
                </a:solidFill>
              </a:rPr>
              <a:t>■</a:t>
            </a:r>
            <a:r>
              <a:rPr lang="zh-CN" altLang="en-US" sz="3200" b="1" dirty="0">
                <a:latin typeface="SimSun" panose="02010600030101010101" pitchFamily="2" charset="-122"/>
                <a:ea typeface="SimSun" panose="02010600030101010101" pitchFamily="2" charset="-122"/>
              </a:rPr>
              <a:t>不断地把檀木放进寺庙里的阿维斯塔火</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使它继续燃烧</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与此同时心中默默地背诵阿维斯塔</a:t>
            </a:r>
            <a:r>
              <a:rPr lang="en-US" altLang="zh-CN" sz="3200" b="1" dirty="0">
                <a:latin typeface="SimSun" panose="02010600030101010101" pitchFamily="2" charset="-122"/>
                <a:ea typeface="SimSun" panose="02010600030101010101" pitchFamily="2" charset="-122"/>
              </a:rPr>
              <a:t>(</a:t>
            </a:r>
            <a:r>
              <a:rPr lang="en-US" altLang="en-US" sz="3200" b="1" dirty="0" err="1">
                <a:solidFill>
                  <a:srgbClr val="000000"/>
                </a:solidFill>
                <a:latin typeface="SimSun" panose="02010600030101010101" pitchFamily="2" charset="-122"/>
                <a:ea typeface="SimSun" panose="02010600030101010101" pitchFamily="2" charset="-122"/>
              </a:rPr>
              <a:t>Avesta</a:t>
            </a:r>
            <a:r>
              <a:rPr lang="en-US" altLang="en-US" sz="3200" b="1" dirty="0">
                <a:solidFill>
                  <a:srgbClr val="000000"/>
                </a:solidFill>
                <a:latin typeface="SimSun" panose="02010600030101010101" pitchFamily="2" charset="-122"/>
                <a:ea typeface="SimSun" panose="02010600030101010101" pitchFamily="2" charset="-122"/>
              </a:rPr>
              <a:t>)</a:t>
            </a:r>
          </a:p>
        </p:txBody>
      </p:sp>
    </p:spTree>
    <p:extLst>
      <p:ext uri="{BB962C8B-B14F-4D97-AF65-F5344CB8AC3E}">
        <p14:creationId xmlns:p14="http://schemas.microsoft.com/office/powerpoint/2010/main" val="139551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20011205192456">
            <a:extLst>
              <a:ext uri="{FF2B5EF4-FFF2-40B4-BE49-F238E27FC236}">
                <a16:creationId xmlns:a16="http://schemas.microsoft.com/office/drawing/2014/main" id="{8F6998A9-48ED-8243-9CE0-8D483409AB8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0110" y="1157555"/>
            <a:ext cx="3048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rchbishop of Dublin, Dr John Neill, centre with the Dean of Christ Church, Very Revd Desmond Harman, on his right, with four new priests who were ordained in the cathedral on Sunday 27 June. They are Revd Tim Irvine, Christ Church Cathedral Group, Revd Aisling Shine, Drumcondra &amp; North Strand; Revd Joyce Rankin, St Ann &amp; St Stephen's Group, and the Revd John Tanner, Taney Parish.">
            <a:extLst>
              <a:ext uri="{FF2B5EF4-FFF2-40B4-BE49-F238E27FC236}">
                <a16:creationId xmlns:a16="http://schemas.microsoft.com/office/drawing/2014/main" id="{71F7CB87-1930-5146-99C0-17D470AE8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43000"/>
            <a:ext cx="40386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1117hl45tiny">
            <a:extLst>
              <a:ext uri="{FF2B5EF4-FFF2-40B4-BE49-F238E27FC236}">
                <a16:creationId xmlns:a16="http://schemas.microsoft.com/office/drawing/2014/main" id="{3A3DEC28-C108-C943-9352-4B4931896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14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LQ18">
            <a:extLst>
              <a:ext uri="{FF2B5EF4-FFF2-40B4-BE49-F238E27FC236}">
                <a16:creationId xmlns:a16="http://schemas.microsoft.com/office/drawing/2014/main" id="{139EF87B-D3D1-7A47-938F-7FBD3091F6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733800"/>
            <a:ext cx="1843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DF26EED-0170-2F4D-BC27-5BC7984AA972}"/>
              </a:ext>
            </a:extLst>
          </p:cNvPr>
          <p:cNvSpPr txBox="1">
            <a:spLocks/>
          </p:cNvSpPr>
          <p:nvPr/>
        </p:nvSpPr>
        <p:spPr bwMode="auto">
          <a:xfrm>
            <a:off x="609600" y="355030"/>
            <a:ext cx="82296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endParaRPr lang="en-US" altLang="zh-CN" sz="6600" kern="10" dirty="0">
              <a:ln w="9525" cap="flat" cmpd="sng" algn="ctr">
                <a:solidFill>
                  <a:srgbClr val="000000"/>
                </a:solidFill>
                <a:prstDash val="solid"/>
                <a:round/>
              </a:ln>
              <a:solidFill>
                <a:srgbClr val="000000"/>
              </a:solidFill>
              <a:ea typeface="ＭＳ Ｐゴシック" charset="0"/>
              <a:cs typeface="Arial"/>
            </a:endParaRPr>
          </a:p>
          <a:p>
            <a:pPr algn="l">
              <a:defRPr/>
            </a:pPr>
            <a:r>
              <a:rPr lang="zh-CN" altLang="en-US" sz="6000" b="1" kern="10" dirty="0">
                <a:ln w="9525" cap="flat" cmpd="sng" algn="ctr">
                  <a:solidFill>
                    <a:srgbClr val="000000"/>
                  </a:solidFill>
                  <a:prstDash val="solid"/>
                  <a:round/>
                </a:ln>
                <a:solidFill>
                  <a:srgbClr val="000000"/>
                </a:solidFill>
                <a:latin typeface="SimSun" panose="02010600030101010101" pitchFamily="2" charset="-122"/>
                <a:ea typeface="SimSun" panose="02010600030101010101" pitchFamily="2" charset="-122"/>
                <a:cs typeface="Arial"/>
              </a:rPr>
              <a:t>介绍</a:t>
            </a:r>
          </a:p>
          <a:p>
            <a:pPr algn="l">
              <a:defRPr/>
            </a:pPr>
            <a:endParaRPr lang="zh-CN" altLang="en-US" sz="8000" kern="0" dirty="0">
              <a:ea typeface="ＭＳ Ｐゴシック" charset="0"/>
              <a:cs typeface="Arial"/>
            </a:endParaRPr>
          </a:p>
        </p:txBody>
      </p:sp>
      <p:sp>
        <p:nvSpPr>
          <p:cNvPr id="8" name="Text Box 7">
            <a:extLst>
              <a:ext uri="{FF2B5EF4-FFF2-40B4-BE49-F238E27FC236}">
                <a16:creationId xmlns:a16="http://schemas.microsoft.com/office/drawing/2014/main" id="{C8B67CE2-7222-264B-BDBA-FA62ADEF5A54}"/>
              </a:ext>
            </a:extLst>
          </p:cNvPr>
          <p:cNvSpPr txBox="1">
            <a:spLocks noChangeArrowheads="1"/>
          </p:cNvSpPr>
          <p:nvPr/>
        </p:nvSpPr>
        <p:spPr bwMode="auto">
          <a:xfrm>
            <a:off x="774440" y="3072080"/>
            <a:ext cx="7618040"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kumimoji="1" lang="zh-CN" altLang="en-US" sz="4000" b="1" dirty="0">
                <a:solidFill>
                  <a:schemeClr val="tx2"/>
                </a:solidFill>
                <a:latin typeface="SimSun" panose="02010600030101010101" pitchFamily="2" charset="-122"/>
                <a:ea typeface="SimSun" panose="02010600030101010101" pitchFamily="2" charset="-122"/>
                <a:cs typeface="ＭＳ Ｐゴシック" charset="0"/>
              </a:rPr>
              <a:t>授权执行宗教神圣仪式的人</a:t>
            </a:r>
            <a:r>
              <a:rPr kumimoji="1" lang="en-US" sz="4000" b="1" dirty="0">
                <a:solidFill>
                  <a:schemeClr val="tx2"/>
                </a:solidFill>
                <a:latin typeface="SimSun" panose="02010600030101010101" pitchFamily="2" charset="-122"/>
                <a:ea typeface="SimSun" panose="02010600030101010101" pitchFamily="2" charset="-122"/>
                <a:cs typeface="ＭＳ Ｐゴシック" charset="0"/>
              </a:rPr>
              <a:t>, </a:t>
            </a:r>
            <a:r>
              <a:rPr kumimoji="1" lang="zh-CN" altLang="en-US" sz="4000" b="1" dirty="0">
                <a:solidFill>
                  <a:schemeClr val="tx2"/>
                </a:solidFill>
                <a:latin typeface="SimSun" panose="02010600030101010101" pitchFamily="2" charset="-122"/>
                <a:ea typeface="SimSun" panose="02010600030101010101" pitchFamily="2" charset="-122"/>
                <a:cs typeface="ＭＳ Ｐゴシック" charset="0"/>
              </a:rPr>
              <a:t>尤指作为人与神之间的调解代理人</a:t>
            </a:r>
            <a:endParaRPr lang="en-US" altLang="en-US" sz="4000" b="1" dirty="0">
              <a:solidFill>
                <a:srgbClr val="000000"/>
              </a:solidFill>
              <a:latin typeface="SimSun" panose="02010600030101010101" pitchFamily="2" charset="-122"/>
              <a:ea typeface="SimSun" panose="02010600030101010101" pitchFamily="2" charset="-122"/>
            </a:endParaRPr>
          </a:p>
        </p:txBody>
      </p:sp>
      <p:sp>
        <p:nvSpPr>
          <p:cNvPr id="9" name="Title 8">
            <a:extLst>
              <a:ext uri="{FF2B5EF4-FFF2-40B4-BE49-F238E27FC236}">
                <a16:creationId xmlns:a16="http://schemas.microsoft.com/office/drawing/2014/main" id="{FB4695B1-CE74-C04A-884C-28B168AC6E27}"/>
              </a:ext>
            </a:extLst>
          </p:cNvPr>
          <p:cNvSpPr>
            <a:spLocks noGrp="1"/>
          </p:cNvSpPr>
          <p:nvPr>
            <p:ph type="title" idx="4294967295"/>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SG" dirty="0">
              <a:effectLst/>
            </a:endParaRPr>
          </a:p>
          <a:p>
            <a:pPr rtl="0" eaLnBrk="0" fontAlgn="base" hangingPunct="0"/>
            <a:endParaRPr lang="en-SG" dirty="0">
              <a:effectLst/>
            </a:endParaRPr>
          </a:p>
          <a:p>
            <a:endParaRPr kumimoji="1" lang="zh-CN" altLang="en-US" dirty="0"/>
          </a:p>
        </p:txBody>
      </p:sp>
    </p:spTree>
    <p:extLst>
      <p:ext uri="{BB962C8B-B14F-4D97-AF65-F5344CB8AC3E}">
        <p14:creationId xmlns:p14="http://schemas.microsoft.com/office/powerpoint/2010/main" val="17435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eremony1">
            <a:extLst>
              <a:ext uri="{FF2B5EF4-FFF2-40B4-BE49-F238E27FC236}">
                <a16:creationId xmlns:a16="http://schemas.microsoft.com/office/drawing/2014/main" id="{A613F793-68D7-484C-927D-A9EC159CC3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71400"/>
            <a:ext cx="634206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priest2">
            <a:extLst>
              <a:ext uri="{FF2B5EF4-FFF2-40B4-BE49-F238E27FC236}">
                <a16:creationId xmlns:a16="http://schemas.microsoft.com/office/drawing/2014/main" id="{9B07476B-73D1-B24E-B74E-F293BE4E8AA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7900" y="-127606"/>
            <a:ext cx="43561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C1B66DE-378F-424D-AAB5-6221A7323CA8}"/>
              </a:ext>
            </a:extLst>
          </p:cNvPr>
          <p:cNvSpPr>
            <a:spLocks noChangeArrowheads="1"/>
          </p:cNvSpPr>
          <p:nvPr/>
        </p:nvSpPr>
        <p:spPr bwMode="auto">
          <a:xfrm>
            <a:off x="351632" y="4545363"/>
            <a:ext cx="739140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3200" b="1" dirty="0">
                <a:latin typeface="SimSun" panose="02010600030101010101" pitchFamily="2" charset="-122"/>
                <a:ea typeface="SimSun" panose="02010600030101010101" pitchFamily="2" charset="-122"/>
              </a:rPr>
              <a:t>主持仪式</a:t>
            </a:r>
            <a:r>
              <a:rPr lang="en-US" altLang="zh-CN" sz="3200" b="1" dirty="0">
                <a:latin typeface="SimSun" panose="02010600030101010101" pitchFamily="2" charset="-122"/>
                <a:ea typeface="SimSun" panose="02010600030101010101" pitchFamily="2" charset="-122"/>
              </a:rPr>
              <a:t>:</a:t>
            </a:r>
            <a:endParaRPr lang="en-US" altLang="en-US" sz="3200" b="1" dirty="0">
              <a:solidFill>
                <a:srgbClr val="000000"/>
              </a:solidFill>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新启蒙仪式</a:t>
            </a:r>
            <a:r>
              <a:rPr lang="en-US" altLang="zh-CN" sz="3200" b="1" dirty="0">
                <a:latin typeface="SimSun" panose="02010600030101010101" pitchFamily="2" charset="-122"/>
                <a:ea typeface="SimSun" panose="02010600030101010101" pitchFamily="2" charset="-122"/>
              </a:rPr>
              <a:t>(</a:t>
            </a:r>
            <a:r>
              <a:rPr lang="en-SG" sz="3200" b="1" dirty="0" err="1">
                <a:latin typeface="SimSun" panose="02010600030101010101" pitchFamily="2" charset="-122"/>
                <a:ea typeface="SimSun" panose="02010600030101010101" pitchFamily="2" charset="-122"/>
              </a:rPr>
              <a:t>Navzote</a:t>
            </a:r>
            <a:r>
              <a:rPr lang="en-SG" sz="3200" b="1" dirty="0">
                <a:latin typeface="SimSun" panose="02010600030101010101" pitchFamily="2" charset="-122"/>
                <a:ea typeface="SimSun" panose="02010600030101010101" pitchFamily="2" charset="-122"/>
              </a:rPr>
              <a:t>)</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葬礼</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献祭</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7343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alcutta%202002%20Trip%20002">
            <a:extLst>
              <a:ext uri="{FF2B5EF4-FFF2-40B4-BE49-F238E27FC236}">
                <a16:creationId xmlns:a16="http://schemas.microsoft.com/office/drawing/2014/main" id="{CB827138-151D-BD49-BA41-1D84A28486E1}"/>
              </a:ext>
            </a:extLst>
          </p:cNvPr>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4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0920359-FD4D-5A47-818A-204B358665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6694" y="3252783"/>
            <a:ext cx="6350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02155181-D5BD-DC47-B03B-A6AD87249E1F}"/>
              </a:ext>
            </a:extLst>
          </p:cNvPr>
          <p:cNvSpPr>
            <a:spLocks noChangeArrowheads="1"/>
          </p:cNvSpPr>
          <p:nvPr/>
        </p:nvSpPr>
        <p:spPr bwMode="auto">
          <a:xfrm>
            <a:off x="323850" y="900500"/>
            <a:ext cx="8675688"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3200" b="1" dirty="0">
                <a:latin typeface="SimSun" panose="02010600030101010101" pitchFamily="2" charset="-122"/>
                <a:ea typeface="SimSun" panose="02010600030101010101" pitchFamily="2" charset="-122"/>
              </a:rPr>
              <a:t>非常专注纯洁与洁净</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食物、衣物和沐浴 </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→饮用 </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圣牛</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的尿 </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→无非洁净的动物</a:t>
            </a:r>
            <a:endParaRPr lang="en-US" altLang="en-US" sz="3200" b="1" dirty="0">
              <a:solidFill>
                <a:srgbClr val="000000"/>
              </a:solidFill>
              <a:latin typeface="SimSun" panose="02010600030101010101" pitchFamily="2" charset="-122"/>
              <a:ea typeface="SimSun" panose="02010600030101010101" pitchFamily="2" charset="-122"/>
            </a:endParaRPr>
          </a:p>
        </p:txBody>
      </p:sp>
      <p:sp>
        <p:nvSpPr>
          <p:cNvPr id="4" name="WordArt 2">
            <a:extLst>
              <a:ext uri="{FF2B5EF4-FFF2-40B4-BE49-F238E27FC236}">
                <a16:creationId xmlns:a16="http://schemas.microsoft.com/office/drawing/2014/main" id="{4AE245B2-8E31-D144-BD8E-E98811E31A01}"/>
              </a:ext>
            </a:extLst>
          </p:cNvPr>
          <p:cNvSpPr>
            <a:spLocks noChangeArrowheads="1" noChangeShapeType="1" noTextEdit="1"/>
          </p:cNvSpPr>
          <p:nvPr/>
        </p:nvSpPr>
        <p:spPr bwMode="auto">
          <a:xfrm>
            <a:off x="683568" y="228812"/>
            <a:ext cx="2592288" cy="578193"/>
          </a:xfrm>
          <a:prstGeom prst="rect">
            <a:avLst/>
          </a:prstGeom>
        </p:spPr>
        <p:txBody>
          <a:bodyPr wrap="none" fromWordArt="1">
            <a:prstTxWarp prst="textPlain">
              <a:avLst>
                <a:gd name="adj" fmla="val 50000"/>
              </a:avLst>
            </a:prstTxWarp>
          </a:bodyPr>
          <a:lstStyle/>
          <a:p>
            <a:pPr algn="ctr" eaLnBrk="1" hangingPunct="1"/>
            <a:r>
              <a:rPr lang="ja-JP" altLang="en-US" sz="3600" b="1" kern="0">
                <a:latin typeface="SimSun" panose="02010600030101010101" pitchFamily="2" charset="-122"/>
                <a:ea typeface="SimSun" panose="02010600030101010101" pitchFamily="2" charset="-122"/>
              </a:rPr>
              <a:t>律法</a:t>
            </a:r>
            <a:endParaRPr lang="en-GB" sz="3600" b="1" kern="10" dirty="0">
              <a:ln w="44450">
                <a:solidFill>
                  <a:srgbClr val="000000"/>
                </a:solidFill>
                <a:round/>
                <a:headEnd/>
                <a:tailEnd/>
              </a:ln>
              <a:solidFill>
                <a:srgbClr val="333333"/>
              </a:solidFill>
              <a:latin typeface="Monotype Corsiva"/>
            </a:endParaRPr>
          </a:p>
        </p:txBody>
      </p:sp>
      <p:sp>
        <p:nvSpPr>
          <p:cNvPr id="7" name="Oval Callout 6">
            <a:extLst>
              <a:ext uri="{FF2B5EF4-FFF2-40B4-BE49-F238E27FC236}">
                <a16:creationId xmlns:a16="http://schemas.microsoft.com/office/drawing/2014/main" id="{F2E52A56-AD6E-9446-BEED-EEAAB591ED86}"/>
              </a:ext>
            </a:extLst>
          </p:cNvPr>
          <p:cNvSpPr/>
          <p:nvPr/>
        </p:nvSpPr>
        <p:spPr>
          <a:xfrm rot="10800000">
            <a:off x="1681749" y="5762292"/>
            <a:ext cx="3826354" cy="864096"/>
          </a:xfrm>
          <a:prstGeom prst="wedgeEllipseCallout">
            <a:avLst>
              <a:gd name="adj1" fmla="val -17647"/>
              <a:gd name="adj2" fmla="val 8542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TextBox 7">
            <a:extLst>
              <a:ext uri="{FF2B5EF4-FFF2-40B4-BE49-F238E27FC236}">
                <a16:creationId xmlns:a16="http://schemas.microsoft.com/office/drawing/2014/main" id="{E5B89EFF-57B2-D64C-8C8D-39E4ECA7558F}"/>
              </a:ext>
            </a:extLst>
          </p:cNvPr>
          <p:cNvSpPr txBox="1"/>
          <p:nvPr/>
        </p:nvSpPr>
        <p:spPr>
          <a:xfrm>
            <a:off x="2370790" y="5855786"/>
            <a:ext cx="2448272" cy="677108"/>
          </a:xfrm>
          <a:prstGeom prst="rect">
            <a:avLst/>
          </a:prstGeom>
          <a:solidFill>
            <a:schemeClr val="bg1"/>
          </a:solidFill>
        </p:spPr>
        <p:txBody>
          <a:bodyPr wrap="square" rtlCol="0">
            <a:spAutoFit/>
          </a:bodyPr>
          <a:lstStyle/>
          <a:p>
            <a:pPr algn="ctr"/>
            <a:r>
              <a:rPr lang="zh-CN" altLang="en-US" sz="1200" dirty="0"/>
              <a:t>我告诉你</a:t>
            </a:r>
            <a:r>
              <a:rPr lang="en-US" altLang="zh-CN" sz="1200" dirty="0"/>
              <a:t>, </a:t>
            </a:r>
            <a:r>
              <a:rPr lang="zh-CN" altLang="en-US" sz="1200" dirty="0"/>
              <a:t>米。我从来没有见过这样的东西。我很震惊和反感。我不知道该把脸放在哪里</a:t>
            </a:r>
            <a:r>
              <a:rPr lang="zh-CN" altLang="en-US" sz="1400" dirty="0"/>
              <a:t>。</a:t>
            </a:r>
            <a:endParaRPr kumimoji="1" lang="zh-CN" altLang="en-US" sz="1400" dirty="0"/>
          </a:p>
        </p:txBody>
      </p:sp>
      <p:sp>
        <p:nvSpPr>
          <p:cNvPr id="12" name="Oval Callout 11">
            <a:extLst>
              <a:ext uri="{FF2B5EF4-FFF2-40B4-BE49-F238E27FC236}">
                <a16:creationId xmlns:a16="http://schemas.microsoft.com/office/drawing/2014/main" id="{DFCF5C27-E892-644B-AF8E-9288FF3F58E7}"/>
              </a:ext>
            </a:extLst>
          </p:cNvPr>
          <p:cNvSpPr/>
          <p:nvPr/>
        </p:nvSpPr>
        <p:spPr>
          <a:xfrm>
            <a:off x="3275856" y="3645024"/>
            <a:ext cx="1944216" cy="936104"/>
          </a:xfrm>
          <a:prstGeom prst="wedgeEllipseCallout">
            <a:avLst>
              <a:gd name="adj1" fmla="val 16009"/>
              <a:gd name="adj2" fmla="val 44592"/>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TextBox 12">
            <a:extLst>
              <a:ext uri="{FF2B5EF4-FFF2-40B4-BE49-F238E27FC236}">
                <a16:creationId xmlns:a16="http://schemas.microsoft.com/office/drawing/2014/main" id="{E0899AE8-DC83-CC4A-BF94-8F56463DCDC6}"/>
              </a:ext>
            </a:extLst>
          </p:cNvPr>
          <p:cNvSpPr txBox="1"/>
          <p:nvPr/>
        </p:nvSpPr>
        <p:spPr>
          <a:xfrm>
            <a:off x="3599892" y="3766827"/>
            <a:ext cx="1296144" cy="692497"/>
          </a:xfrm>
          <a:prstGeom prst="rect">
            <a:avLst/>
          </a:prstGeom>
          <a:solidFill>
            <a:schemeClr val="bg1"/>
          </a:solidFill>
        </p:spPr>
        <p:txBody>
          <a:bodyPr wrap="square" rtlCol="0">
            <a:spAutoFit/>
          </a:bodyPr>
          <a:lstStyle/>
          <a:p>
            <a:pPr algn="ctr"/>
            <a:r>
              <a:rPr lang="zh-CN" altLang="en-US" sz="1300" dirty="0"/>
              <a:t>怎么了</a:t>
            </a:r>
            <a:r>
              <a:rPr lang="en-US" altLang="zh-CN" sz="1300" dirty="0"/>
              <a:t>, </a:t>
            </a:r>
          </a:p>
          <a:p>
            <a:pPr algn="ctr"/>
            <a:r>
              <a:rPr lang="zh-CN" altLang="en-US" sz="1300" dirty="0"/>
              <a:t>焦？你看起来有点恼火</a:t>
            </a:r>
            <a:endParaRPr kumimoji="1" lang="zh-CN" altLang="en-US" sz="1300" dirty="0"/>
          </a:p>
        </p:txBody>
      </p:sp>
    </p:spTree>
    <p:extLst>
      <p:ext uri="{BB962C8B-B14F-4D97-AF65-F5344CB8AC3E}">
        <p14:creationId xmlns:p14="http://schemas.microsoft.com/office/powerpoint/2010/main" val="2662658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jashan cover to protect sacred fire from their spittle">
            <a:extLst>
              <a:ext uri="{FF2B5EF4-FFF2-40B4-BE49-F238E27FC236}">
                <a16:creationId xmlns:a16="http://schemas.microsoft.com/office/drawing/2014/main" id="{D9D1F4EB-5BB0-6A4A-BBC6-595EE8BCD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088" y="3419475"/>
            <a:ext cx="56721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Rayan%20Doing%20Kusti">
            <a:extLst>
              <a:ext uri="{FF2B5EF4-FFF2-40B4-BE49-F238E27FC236}">
                <a16:creationId xmlns:a16="http://schemas.microsoft.com/office/drawing/2014/main" id="{0EE29F7F-67B7-E944-849A-4407CCADF54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12576" y="3406636"/>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39D7A9D8-3A20-694D-BA74-538DD9918DC1}"/>
              </a:ext>
            </a:extLst>
          </p:cNvPr>
          <p:cNvSpPr>
            <a:spLocks noChangeArrowheads="1"/>
          </p:cNvSpPr>
          <p:nvPr/>
        </p:nvSpPr>
        <p:spPr bwMode="auto">
          <a:xfrm>
            <a:off x="16768" y="332656"/>
            <a:ext cx="8964488"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0850" indent="-4508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3200" b="1" dirty="0">
                <a:latin typeface="SimSun" panose="02010600030101010101" pitchFamily="2" charset="-122"/>
                <a:ea typeface="SimSun" panose="02010600030101010101" pitchFamily="2" charset="-122"/>
              </a:rPr>
              <a:t>→信徒穿白色的苏德尔</a:t>
            </a:r>
            <a:r>
              <a:rPr lang="en-US" altLang="zh-CN" sz="3200" b="1" dirty="0">
                <a:latin typeface="SimSun" panose="02010600030101010101" pitchFamily="2" charset="-122"/>
                <a:ea typeface="SimSun" panose="02010600030101010101" pitchFamily="2" charset="-122"/>
              </a:rPr>
              <a:t>(</a:t>
            </a:r>
            <a:r>
              <a:rPr lang="en-US" altLang="zh-CN" sz="3200" b="1" dirty="0" err="1">
                <a:latin typeface="SimSun" panose="02010600030101010101" pitchFamily="2" charset="-122"/>
                <a:ea typeface="SimSun" panose="02010600030101010101" pitchFamily="2" charset="-122"/>
              </a:rPr>
              <a:t>Sudreh</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显示洁净</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→库什蒂</a:t>
            </a:r>
            <a:r>
              <a:rPr lang="en-US" altLang="zh-CN" sz="3200" b="1" dirty="0">
                <a:latin typeface="SimSun" panose="02010600030101010101" pitchFamily="2" charset="-122"/>
                <a:ea typeface="SimSun" panose="02010600030101010101" pitchFamily="2" charset="-122"/>
              </a:rPr>
              <a:t>(</a:t>
            </a:r>
            <a:r>
              <a:rPr lang="en-US" altLang="zh-CN" sz="3200" b="1" dirty="0" err="1">
                <a:latin typeface="SimSun" panose="02010600030101010101" pitchFamily="2" charset="-122"/>
                <a:ea typeface="SimSun" panose="02010600030101010101" pitchFamily="2" charset="-122"/>
              </a:rPr>
              <a:t>Kusti</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以羊毛制成</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提醒我们得尊重动物王国 </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→因为它们具有属灵能源</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所以如同一个屏障</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→信徒在照料火时必须戴上面纱</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以防口水污染火</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1237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pects to holy fire">
            <a:extLst>
              <a:ext uri="{FF2B5EF4-FFF2-40B4-BE49-F238E27FC236}">
                <a16:creationId xmlns:a16="http://schemas.microsoft.com/office/drawing/2014/main" id="{0D5E823F-706F-8544-B3A3-D64A4659F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5524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z girls">
            <a:extLst>
              <a:ext uri="{FF2B5EF4-FFF2-40B4-BE49-F238E27FC236}">
                <a16:creationId xmlns:a16="http://schemas.microsoft.com/office/drawing/2014/main" id="{0BFBCA74-747B-194F-9080-84802D4C6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2349500"/>
            <a:ext cx="456088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EEFA0287-853A-9A4F-A665-C06FDA1BF4A1}"/>
              </a:ext>
            </a:extLst>
          </p:cNvPr>
          <p:cNvSpPr>
            <a:spLocks noChangeArrowheads="1"/>
          </p:cNvSpPr>
          <p:nvPr/>
        </p:nvSpPr>
        <p:spPr bwMode="auto">
          <a:xfrm>
            <a:off x="685800" y="914400"/>
            <a:ext cx="80772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3200" b="1" dirty="0">
                <a:latin typeface="SimSun" panose="02010600030101010101" pitchFamily="2" charset="-122"/>
                <a:ea typeface="SimSun" panose="02010600030101010101" pitchFamily="2" charset="-122"/>
              </a:rPr>
              <a:t>→信徒必须结婚因为宗教非常重视婚姻</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→信徒必须远离死人</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08843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a:extLst>
              <a:ext uri="{FF2B5EF4-FFF2-40B4-BE49-F238E27FC236}">
                <a16:creationId xmlns:a16="http://schemas.microsoft.com/office/drawing/2014/main" id="{09E642B0-4DFA-E04F-852F-701703554F9C}"/>
              </a:ext>
            </a:extLst>
          </p:cNvPr>
          <p:cNvSpPr>
            <a:spLocks noChangeArrowheads="1" noChangeShapeType="1" noTextEdit="1"/>
          </p:cNvSpPr>
          <p:nvPr/>
        </p:nvSpPr>
        <p:spPr bwMode="auto">
          <a:xfrm>
            <a:off x="539552" y="381000"/>
            <a:ext cx="4042792" cy="1148408"/>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住</a:t>
            </a:r>
            <a:r>
              <a:rPr lang="zh-CN" altLang="en-US" dirty="0"/>
              <a:t>所</a:t>
            </a:r>
            <a:endParaRPr lang="en-GB" sz="3600" b="1" kern="10" dirty="0">
              <a:ln w="44450">
                <a:solidFill>
                  <a:srgbClr val="000000"/>
                </a:solidFill>
                <a:round/>
                <a:headEnd/>
                <a:tailEnd/>
              </a:ln>
              <a:solidFill>
                <a:srgbClr val="333333"/>
              </a:solidFill>
              <a:latin typeface="SimSun" panose="02010600030101010101" pitchFamily="2" charset="-122"/>
              <a:ea typeface="SimSun" panose="02010600030101010101" pitchFamily="2" charset="-122"/>
            </a:endParaRPr>
          </a:p>
        </p:txBody>
      </p:sp>
      <p:pic>
        <p:nvPicPr>
          <p:cNvPr id="4" name="Picture 3" descr="firetemple3s">
            <a:extLst>
              <a:ext uri="{FF2B5EF4-FFF2-40B4-BE49-F238E27FC236}">
                <a16:creationId xmlns:a16="http://schemas.microsoft.com/office/drawing/2014/main" id="{FCCCFA46-A81D-054D-A563-04C6ACBA0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ire_temple0">
            <a:extLst>
              <a:ext uri="{FF2B5EF4-FFF2-40B4-BE49-F238E27FC236}">
                <a16:creationId xmlns:a16="http://schemas.microsoft.com/office/drawing/2014/main" id="{AC863FDE-57EB-E64C-81E5-CF40ACC17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048000"/>
            <a:ext cx="34432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retemple">
            <a:extLst>
              <a:ext uri="{FF2B5EF4-FFF2-40B4-BE49-F238E27FC236}">
                <a16:creationId xmlns:a16="http://schemas.microsoft.com/office/drawing/2014/main" id="{891A89E4-5004-D446-907D-E5E00C611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810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828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solidFill>
            <a:srgbClr val="060400"/>
          </a:solidFill>
        </p:spPr>
        <p:txBody>
          <a:bodyPr/>
          <a:lstStyle/>
          <a:p>
            <a:pPr eaLnBrk="1" hangingPunct="1"/>
            <a:r>
              <a:rPr lang="zh-CN" altLang="en-US" b="1" dirty="0">
                <a:ea typeface="SimSun" pitchFamily="2" charset="-122"/>
              </a:rPr>
              <a:t>利未人的祭司</a:t>
            </a:r>
          </a:p>
        </p:txBody>
      </p:sp>
      <p:sp>
        <p:nvSpPr>
          <p:cNvPr id="54275" name="Rectangle 3"/>
          <p:cNvSpPr>
            <a:spLocks noGrp="1" noChangeArrowheads="1"/>
          </p:cNvSpPr>
          <p:nvPr>
            <p:ph type="body" sz="half" idx="1"/>
          </p:nvPr>
        </p:nvSpPr>
        <p:spPr/>
        <p:txBody>
          <a:bodyPr/>
          <a:lstStyle/>
          <a:p>
            <a:pPr eaLnBrk="1" hangingPunct="1">
              <a:spcBef>
                <a:spcPts val="600"/>
              </a:spcBef>
            </a:pPr>
            <a:r>
              <a:rPr lang="zh-CN" altLang="en-US" b="1" dirty="0">
                <a:latin typeface="SimSun" panose="02010600030101010101" pitchFamily="2" charset="-122"/>
                <a:ea typeface="SimSun" panose="02010600030101010101" pitchFamily="2" charset="-122"/>
              </a:rPr>
              <a:t>特质</a:t>
            </a:r>
          </a:p>
          <a:p>
            <a:pPr eaLnBrk="1" hangingPunct="1">
              <a:spcBef>
                <a:spcPts val="600"/>
              </a:spcBef>
            </a:pPr>
            <a:r>
              <a:rPr lang="zh-CN" altLang="en-US" b="1" dirty="0">
                <a:latin typeface="SimSun" panose="02010600030101010101" pitchFamily="2" charset="-122"/>
                <a:ea typeface="SimSun" panose="02010600030101010101" pitchFamily="2" charset="-122"/>
              </a:rPr>
              <a:t>条件</a:t>
            </a:r>
          </a:p>
          <a:p>
            <a:pPr eaLnBrk="1" hangingPunct="1">
              <a:spcBef>
                <a:spcPts val="600"/>
              </a:spcBef>
            </a:pPr>
            <a:r>
              <a:rPr lang="zh-CN" altLang="en-US" b="1" dirty="0">
                <a:latin typeface="SimSun" panose="02010600030101010101" pitchFamily="2" charset="-122"/>
                <a:ea typeface="SimSun" panose="02010600030101010101" pitchFamily="2" charset="-122"/>
              </a:rPr>
              <a:t>独特性</a:t>
            </a:r>
          </a:p>
        </p:txBody>
      </p:sp>
      <p:pic>
        <p:nvPicPr>
          <p:cNvPr id="54276" name="Picture 4" descr="307011">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924300" y="1772816"/>
            <a:ext cx="4762500" cy="261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strips(downLeft)">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strips(downLeft)">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strips(downLeft)">
                                      <p:cBhvr>
                                        <p:cTn id="17"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2819400" y="-1"/>
            <a:ext cx="5425008" cy="1350963"/>
          </a:xfrm>
          <a:solidFill>
            <a:schemeClr val="bg2"/>
          </a:solidFill>
        </p:spPr>
        <p:txBody>
          <a:bodyPr/>
          <a:lstStyle/>
          <a:p>
            <a:pPr eaLnBrk="1" hangingPunct="1"/>
            <a:r>
              <a:rPr lang="zh-CN" altLang="en-US" sz="4000" b="1" dirty="0">
                <a:latin typeface="SimSun" panose="02010600030101010101" pitchFamily="2" charset="-122"/>
                <a:ea typeface="SimSun" panose="02010600030101010101" pitchFamily="2" charset="-122"/>
              </a:rPr>
              <a:t>特质</a:t>
            </a:r>
            <a:r>
              <a:rPr lang="en-US" altLang="ja-JP" sz="4000" b="1" dirty="0">
                <a:latin typeface="SimSun" panose="02010600030101010101" pitchFamily="2" charset="-122"/>
                <a:ea typeface="SimSun" panose="02010600030101010101" pitchFamily="2" charset="-122"/>
              </a:rPr>
              <a:t>: </a:t>
            </a:r>
            <a:br>
              <a:rPr lang="en-US" altLang="ja-JP" sz="4000" b="1" dirty="0">
                <a:latin typeface="SimSun" panose="02010600030101010101" pitchFamily="2" charset="-122"/>
                <a:ea typeface="SimSun" panose="02010600030101010101" pitchFamily="2" charset="-122"/>
              </a:rPr>
            </a:br>
            <a:r>
              <a:rPr lang="zh-CN" altLang="en-US" sz="4000" b="1" dirty="0">
                <a:latin typeface="SimSun" panose="02010600030101010101" pitchFamily="2" charset="-122"/>
                <a:ea typeface="SimSun" panose="02010600030101010101" pitchFamily="2" charset="-122"/>
              </a:rPr>
              <a:t>谁是祭司</a:t>
            </a:r>
            <a:r>
              <a:rPr lang="en-US" altLang="ja-JP" sz="4000" b="1" dirty="0">
                <a:latin typeface="SimSun" panose="02010600030101010101" pitchFamily="2" charset="-122"/>
                <a:ea typeface="SimSun" panose="02010600030101010101" pitchFamily="2" charset="-122"/>
              </a:rPr>
              <a:t>?</a:t>
            </a:r>
            <a:endParaRPr lang="en-US" altLang="en-US" sz="4000" b="1" dirty="0">
              <a:latin typeface="SimSun" panose="02010600030101010101" pitchFamily="2" charset="-122"/>
              <a:ea typeface="SimSun" panose="02010600030101010101" pitchFamily="2" charset="-122"/>
            </a:endParaRPr>
          </a:p>
        </p:txBody>
      </p:sp>
      <p:sp>
        <p:nvSpPr>
          <p:cNvPr id="56325" name="Text Box 5"/>
          <p:cNvSpPr txBox="1">
            <a:spLocks noChangeArrowheads="1"/>
          </p:cNvSpPr>
          <p:nvPr/>
        </p:nvSpPr>
        <p:spPr bwMode="auto">
          <a:xfrm>
            <a:off x="3398304" y="1423986"/>
            <a:ext cx="4267200" cy="5365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90513" indent="-29051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buFontTx/>
              <a:buChar char="•"/>
            </a:pPr>
            <a:r>
              <a:rPr lang="zh-CN" altLang="en-US" sz="2800" b="1" dirty="0">
                <a:ea typeface="SimSun" pitchFamily="2" charset="-122"/>
              </a:rPr>
              <a:t>对人代表神的人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28600" y="658814"/>
            <a:ext cx="5486400" cy="1077912"/>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kumimoji="1" lang="zh-CN" altLang="en-US" sz="4400" b="1" dirty="0">
                <a:solidFill>
                  <a:schemeClr val="tx2"/>
                </a:solidFill>
                <a:latin typeface="Times New Roman" pitchFamily="18" charset="0"/>
                <a:ea typeface="SimSun" pitchFamily="2" charset="-122"/>
              </a:rPr>
              <a:t>谁是祭司</a:t>
            </a:r>
            <a:r>
              <a:rPr kumimoji="1" lang="en-US" altLang="ja-JP" sz="4400" b="1" dirty="0">
                <a:solidFill>
                  <a:schemeClr val="tx2"/>
                </a:solidFill>
                <a:latin typeface="Times New Roman" pitchFamily="18" charset="0"/>
              </a:rPr>
              <a:t>?</a:t>
            </a:r>
            <a:endParaRPr kumimoji="1" lang="en-US" altLang="en-US" sz="4400" b="1" dirty="0">
              <a:solidFill>
                <a:schemeClr val="tx2"/>
              </a:solidFill>
              <a:latin typeface="Times New Roman" pitchFamily="18" charset="0"/>
            </a:endParaRPr>
          </a:p>
        </p:txBody>
      </p:sp>
      <p:sp>
        <p:nvSpPr>
          <p:cNvPr id="13315" name="Rectangle 3"/>
          <p:cNvSpPr>
            <a:spLocks noGrp="1" noChangeArrowheads="1"/>
          </p:cNvSpPr>
          <p:nvPr>
            <p:ph type="title"/>
          </p:nvPr>
        </p:nvSpPr>
        <p:spPr>
          <a:xfrm>
            <a:off x="0" y="0"/>
            <a:ext cx="7772400" cy="685800"/>
          </a:xfrm>
          <a:solidFill>
            <a:schemeClr val="accent2"/>
          </a:solidFill>
        </p:spPr>
        <p:txBody>
          <a:bodyPr/>
          <a:lstStyle/>
          <a:p>
            <a:pPr eaLnBrk="1" hangingPunct="1"/>
            <a:r>
              <a:rPr lang="zh-CN" altLang="en-US" b="1" dirty="0">
                <a:solidFill>
                  <a:schemeClr val="bg2"/>
                </a:solidFill>
                <a:latin typeface="SimSun" panose="02010600030101010101" pitchFamily="2" charset="-122"/>
                <a:ea typeface="SimSun" panose="02010600030101010101" pitchFamily="2" charset="-122"/>
              </a:rPr>
              <a:t>亚伦与</a:t>
            </a:r>
            <a:r>
              <a:rPr kumimoji="0" lang="zh-CN" altLang="en-US" b="1" dirty="0">
                <a:solidFill>
                  <a:schemeClr val="bg2"/>
                </a:solidFill>
                <a:latin typeface="SimSun" panose="02010600030101010101" pitchFamily="2" charset="-122"/>
                <a:ea typeface="SimSun" panose="02010600030101010101" pitchFamily="2" charset="-122"/>
              </a:rPr>
              <a:t>祭司对照</a:t>
            </a:r>
          </a:p>
        </p:txBody>
      </p:sp>
      <p:sp>
        <p:nvSpPr>
          <p:cNvPr id="60420" name="Text Box 4"/>
          <p:cNvSpPr txBox="1">
            <a:spLocks noChangeArrowheads="1"/>
          </p:cNvSpPr>
          <p:nvPr/>
        </p:nvSpPr>
        <p:spPr bwMode="auto">
          <a:xfrm>
            <a:off x="8153400" y="152400"/>
            <a:ext cx="844550" cy="457200"/>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tx2"/>
                </a:solidFill>
                <a:latin typeface="Arial" charset="0"/>
                <a:ea typeface="ＭＳ Ｐゴシック" charset="0"/>
              </a:rPr>
              <a:t>166c</a:t>
            </a:r>
          </a:p>
        </p:txBody>
      </p:sp>
      <p:sp>
        <p:nvSpPr>
          <p:cNvPr id="60421" name="Line 5"/>
          <p:cNvSpPr>
            <a:spLocks noChangeShapeType="1"/>
          </p:cNvSpPr>
          <p:nvPr/>
        </p:nvSpPr>
        <p:spPr bwMode="auto">
          <a:xfrm>
            <a:off x="6049963" y="1844675"/>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sp>
        <p:nvSpPr>
          <p:cNvPr id="60422" name="Line 6"/>
          <p:cNvSpPr>
            <a:spLocks noChangeShapeType="1"/>
          </p:cNvSpPr>
          <p:nvPr/>
        </p:nvSpPr>
        <p:spPr bwMode="auto">
          <a:xfrm>
            <a:off x="6049963" y="2667000"/>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sp>
        <p:nvSpPr>
          <p:cNvPr id="60423" name="Line 7"/>
          <p:cNvSpPr>
            <a:spLocks noChangeShapeType="1"/>
          </p:cNvSpPr>
          <p:nvPr/>
        </p:nvSpPr>
        <p:spPr bwMode="auto">
          <a:xfrm>
            <a:off x="6049963" y="3429000"/>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grpSp>
        <p:nvGrpSpPr>
          <p:cNvPr id="60424" name="Group 8"/>
          <p:cNvGrpSpPr>
            <a:grpSpLocks/>
          </p:cNvGrpSpPr>
          <p:nvPr/>
        </p:nvGrpSpPr>
        <p:grpSpPr bwMode="auto">
          <a:xfrm>
            <a:off x="5410200" y="4502150"/>
            <a:ext cx="1279525" cy="280988"/>
            <a:chOff x="2496" y="2836"/>
            <a:chExt cx="806" cy="177"/>
          </a:xfrm>
        </p:grpSpPr>
        <p:sp>
          <p:nvSpPr>
            <p:cNvPr id="13332" name="Line 9"/>
            <p:cNvSpPr>
              <a:spLocks noChangeShapeType="1"/>
            </p:cNvSpPr>
            <p:nvPr/>
          </p:nvSpPr>
          <p:spPr bwMode="auto">
            <a:xfrm flipH="1">
              <a:off x="2496" y="2836"/>
              <a:ext cx="405" cy="177"/>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sp>
          <p:nvSpPr>
            <p:cNvPr id="13333" name="Line 10"/>
            <p:cNvSpPr>
              <a:spLocks noChangeShapeType="1"/>
            </p:cNvSpPr>
            <p:nvPr/>
          </p:nvSpPr>
          <p:spPr bwMode="auto">
            <a:xfrm>
              <a:off x="2899" y="2840"/>
              <a:ext cx="403" cy="17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grpSp>
      <p:grpSp>
        <p:nvGrpSpPr>
          <p:cNvPr id="60427" name="Group 11"/>
          <p:cNvGrpSpPr>
            <a:grpSpLocks/>
          </p:cNvGrpSpPr>
          <p:nvPr/>
        </p:nvGrpSpPr>
        <p:grpSpPr bwMode="auto">
          <a:xfrm>
            <a:off x="5257800" y="5272088"/>
            <a:ext cx="1600200" cy="366712"/>
            <a:chOff x="2496" y="3321"/>
            <a:chExt cx="864" cy="231"/>
          </a:xfrm>
        </p:grpSpPr>
        <p:sp>
          <p:nvSpPr>
            <p:cNvPr id="13330" name="Line 12"/>
            <p:cNvSpPr>
              <a:spLocks noChangeShapeType="1"/>
            </p:cNvSpPr>
            <p:nvPr/>
          </p:nvSpPr>
          <p:spPr bwMode="auto">
            <a:xfrm>
              <a:off x="2496" y="3321"/>
              <a:ext cx="0" cy="231"/>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sp>
          <p:nvSpPr>
            <p:cNvPr id="13331" name="Line 13"/>
            <p:cNvSpPr>
              <a:spLocks noChangeShapeType="1"/>
            </p:cNvSpPr>
            <p:nvPr/>
          </p:nvSpPr>
          <p:spPr bwMode="auto">
            <a:xfrm>
              <a:off x="3360" y="3321"/>
              <a:ext cx="0" cy="231"/>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grpSp>
      <p:sp>
        <p:nvSpPr>
          <p:cNvPr id="60430" name="Text Box 14"/>
          <p:cNvSpPr txBox="1">
            <a:spLocks noChangeArrowheads="1"/>
          </p:cNvSpPr>
          <p:nvPr/>
        </p:nvSpPr>
        <p:spPr bwMode="auto">
          <a:xfrm>
            <a:off x="5375382" y="1298873"/>
            <a:ext cx="14221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zh-TW" altLang="en-US" b="1" dirty="0">
                <a:latin typeface="SimSun" panose="02010600030101010101" pitchFamily="2" charset="-122"/>
                <a:ea typeface="SimSun" panose="02010600030101010101" pitchFamily="2" charset="-122"/>
              </a:rPr>
              <a:t>亞</a:t>
            </a:r>
            <a:r>
              <a:rPr lang="zh-CN" altLang="en-US" b="1" dirty="0">
                <a:latin typeface="SimSun" panose="02010600030101010101" pitchFamily="2" charset="-122"/>
                <a:ea typeface="SimSun" panose="02010600030101010101" pitchFamily="2" charset="-122"/>
              </a:rPr>
              <a:t>伯拉罕</a:t>
            </a:r>
            <a:endParaRPr lang="en-US" altLang="en-US" b="1" dirty="0">
              <a:latin typeface="SimSun" panose="02010600030101010101" pitchFamily="2" charset="-122"/>
              <a:ea typeface="SimSun" panose="02010600030101010101" pitchFamily="2" charset="-122"/>
            </a:endParaRPr>
          </a:p>
        </p:txBody>
      </p:sp>
      <p:sp>
        <p:nvSpPr>
          <p:cNvPr id="60431" name="Text Box 15"/>
          <p:cNvSpPr txBox="1">
            <a:spLocks noChangeArrowheads="1"/>
          </p:cNvSpPr>
          <p:nvPr/>
        </p:nvSpPr>
        <p:spPr bwMode="auto">
          <a:xfrm>
            <a:off x="5632375" y="2154238"/>
            <a:ext cx="803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zh-CN" altLang="en-US" b="1" dirty="0">
                <a:latin typeface="Arial Black" pitchFamily="34" charset="0"/>
                <a:ea typeface="SimSun" pitchFamily="2" charset="-122"/>
              </a:rPr>
              <a:t>以萨</a:t>
            </a:r>
          </a:p>
        </p:txBody>
      </p:sp>
      <p:sp>
        <p:nvSpPr>
          <p:cNvPr id="60432" name="Text Box 16"/>
          <p:cNvSpPr txBox="1">
            <a:spLocks noChangeArrowheads="1"/>
          </p:cNvSpPr>
          <p:nvPr/>
        </p:nvSpPr>
        <p:spPr bwMode="auto">
          <a:xfrm>
            <a:off x="5684761" y="2955279"/>
            <a:ext cx="803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zh-CN" altLang="en-US" b="1" dirty="0">
                <a:latin typeface="Times New Roman" pitchFamily="18" charset="0"/>
                <a:ea typeface="SimSun" pitchFamily="2" charset="-122"/>
              </a:rPr>
              <a:t>雅各</a:t>
            </a:r>
          </a:p>
        </p:txBody>
      </p:sp>
      <p:sp>
        <p:nvSpPr>
          <p:cNvPr id="60433" name="Text Box 17"/>
          <p:cNvSpPr txBox="1">
            <a:spLocks noChangeArrowheads="1"/>
          </p:cNvSpPr>
          <p:nvPr/>
        </p:nvSpPr>
        <p:spPr bwMode="auto">
          <a:xfrm>
            <a:off x="3048000" y="3756320"/>
            <a:ext cx="632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zh-CN" altLang="en-US" b="1" dirty="0">
                <a:latin typeface="SimSun" panose="02010600030101010101" pitchFamily="2" charset="-122"/>
                <a:ea typeface="SimSun" panose="02010600030101010101" pitchFamily="2" charset="-122"/>
              </a:rPr>
              <a:t>流本</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西闵</a:t>
            </a:r>
            <a:r>
              <a:rPr lang="en-US" altLang="zh-CN" b="1" dirty="0">
                <a:latin typeface="SimSun" panose="02010600030101010101" pitchFamily="2" charset="-122"/>
                <a:ea typeface="SimSun" panose="02010600030101010101" pitchFamily="2" charset="-122"/>
              </a:rPr>
              <a:t>—</a:t>
            </a:r>
            <a:r>
              <a:rPr kumimoji="1" lang="zh-CN" altLang="en-US" b="1" dirty="0">
                <a:latin typeface="SimSun" panose="02010600030101010101" pitchFamily="2" charset="-122"/>
                <a:ea typeface="SimSun" panose="02010600030101010101" pitchFamily="2" charset="-122"/>
              </a:rPr>
              <a:t>利未</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犹大</a:t>
            </a:r>
            <a:r>
              <a:rPr lang="en-US" altLang="zh-CN" b="1" dirty="0">
                <a:latin typeface="SimSun" panose="02010600030101010101" pitchFamily="2" charset="-122"/>
                <a:ea typeface="SimSun" panose="02010600030101010101" pitchFamily="2" charset="-122"/>
              </a:rPr>
              <a:t>—</a:t>
            </a:r>
            <a:r>
              <a:rPr lang="en-US" altLang="ja-JP"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等等</a:t>
            </a:r>
            <a:r>
              <a:rPr lang="en-US" altLang="ja-JP" b="1" dirty="0">
                <a:latin typeface="SimSun" panose="02010600030101010101" pitchFamily="2" charset="-122"/>
                <a:ea typeface="SimSun" panose="02010600030101010101" pitchFamily="2" charset="-122"/>
              </a:rPr>
              <a:t>. </a:t>
            </a:r>
          </a:p>
          <a:p>
            <a:pPr algn="ct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雅各十二个儿子</a:t>
            </a:r>
            <a:r>
              <a:rPr lang="en-US" altLang="zh-CN" b="1" dirty="0">
                <a:latin typeface="SimSun" panose="02010600030101010101" pitchFamily="2" charset="-122"/>
                <a:ea typeface="SimSun" panose="02010600030101010101" pitchFamily="2" charset="-122"/>
              </a:rPr>
              <a:t>)</a:t>
            </a:r>
          </a:p>
        </p:txBody>
      </p:sp>
      <p:sp>
        <p:nvSpPr>
          <p:cNvPr id="60434" name="Text Box 18"/>
          <p:cNvSpPr txBox="1">
            <a:spLocks noChangeArrowheads="1"/>
          </p:cNvSpPr>
          <p:nvPr/>
        </p:nvSpPr>
        <p:spPr bwMode="auto">
          <a:xfrm>
            <a:off x="4800600" y="4800600"/>
            <a:ext cx="26500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zh-CN" altLang="en-US" b="1" dirty="0">
                <a:latin typeface="SimSun" panose="02010600030101010101" pitchFamily="2" charset="-122"/>
                <a:ea typeface="SimSun" panose="02010600030101010101" pitchFamily="2" charset="-122"/>
              </a:rPr>
              <a:t>其他的族谱	</a:t>
            </a:r>
            <a:r>
              <a:rPr lang="zh-TW" altLang="en-US" b="1" dirty="0">
                <a:latin typeface="SimSun" panose="02010600030101010101" pitchFamily="2" charset="-122"/>
                <a:ea typeface="SimSun" panose="02010600030101010101" pitchFamily="2" charset="-122"/>
              </a:rPr>
              <a:t>亚伦</a:t>
            </a:r>
            <a:endParaRPr lang="en-US" altLang="en-US" b="1" dirty="0">
              <a:latin typeface="SimSun" panose="02010600030101010101" pitchFamily="2" charset="-122"/>
              <a:ea typeface="SimSun" panose="02010600030101010101" pitchFamily="2" charset="-122"/>
            </a:endParaRPr>
          </a:p>
        </p:txBody>
      </p:sp>
      <p:sp>
        <p:nvSpPr>
          <p:cNvPr id="60435" name="Text Box 19"/>
          <p:cNvSpPr txBox="1">
            <a:spLocks noChangeArrowheads="1"/>
          </p:cNvSpPr>
          <p:nvPr/>
        </p:nvSpPr>
        <p:spPr bwMode="auto">
          <a:xfrm>
            <a:off x="4755010" y="5587365"/>
            <a:ext cx="38694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kumimoji="1" lang="zh-CN" altLang="en-US" b="1" dirty="0">
                <a:latin typeface="SimSun" panose="02010600030101010101" pitchFamily="2" charset="-122"/>
                <a:ea typeface="SimSun" panose="02010600030101010101" pitchFamily="2" charset="-122"/>
              </a:rPr>
              <a:t>利未人</a:t>
            </a:r>
            <a:r>
              <a:rPr kumimoji="1" lang="en-US" altLang="zh-CN" b="1" dirty="0">
                <a:latin typeface="SimSun" panose="02010600030101010101" pitchFamily="2" charset="-122"/>
                <a:ea typeface="SimSun" panose="02010600030101010101" pitchFamily="2" charset="-122"/>
                <a:cs typeface="Times New Roman" pitchFamily="18" charset="0"/>
              </a:rPr>
              <a:t>	</a:t>
            </a:r>
            <a:r>
              <a:rPr kumimoji="1" lang="zh-CN" altLang="en-US" b="1" dirty="0">
                <a:latin typeface="SimSun" panose="02010600030101010101" pitchFamily="2" charset="-122"/>
                <a:ea typeface="SimSun" panose="02010600030101010101" pitchFamily="2" charset="-122"/>
              </a:rPr>
              <a:t>祭司</a:t>
            </a:r>
            <a:endParaRPr lang="en-US" altLang="ja-JP" b="1" dirty="0">
              <a:latin typeface="SimSun" panose="02010600030101010101" pitchFamily="2" charset="-122"/>
              <a:ea typeface="SimSun" panose="02010600030101010101" pitchFamily="2" charset="-122"/>
              <a:cs typeface="Times New Roman" pitchFamily="18" charset="0"/>
            </a:endParaRPr>
          </a:p>
          <a:p>
            <a:r>
              <a:rPr lang="en-US" altLang="zh-CN" dirty="0">
                <a:latin typeface="Arial Black" pitchFamily="34" charset="0"/>
                <a:ea typeface="SimSun" panose="02010600030101010101" pitchFamily="2" charset="-122"/>
              </a:rPr>
              <a:t>  </a:t>
            </a:r>
            <a:r>
              <a:rPr lang="en-US" altLang="en-US" sz="1800" dirty="0">
                <a:latin typeface="Arial Black" pitchFamily="34" charset="0"/>
                <a:cs typeface="Times New Roman" pitchFamily="18" charset="0"/>
              </a:rPr>
              <a:t>p. 22	</a:t>
            </a:r>
            <a:r>
              <a:rPr lang="en-US" altLang="zh-CN" sz="1800" dirty="0">
                <a:latin typeface="Arial Black" pitchFamily="34" charset="0"/>
                <a:ea typeface="SimSun" panose="02010600030101010101" pitchFamily="2" charset="-122"/>
              </a:rPr>
              <a:t>          </a:t>
            </a:r>
            <a:r>
              <a:rPr lang="en-US" altLang="en-US" sz="1800" dirty="0">
                <a:latin typeface="Arial Black" pitchFamily="34" charset="0"/>
                <a:cs typeface="Times New Roman" pitchFamily="18" charset="0"/>
              </a:rPr>
              <a:t>p. 178a</a:t>
            </a:r>
          </a:p>
        </p:txBody>
      </p:sp>
      <p:sp>
        <p:nvSpPr>
          <p:cNvPr id="60436" name="Rectangle 20"/>
          <p:cNvSpPr>
            <a:spLocks noChangeArrowheads="1"/>
          </p:cNvSpPr>
          <p:nvPr/>
        </p:nvSpPr>
        <p:spPr bwMode="auto">
          <a:xfrm>
            <a:off x="399023" y="1878522"/>
            <a:ext cx="4038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ts val="600"/>
              </a:spcBef>
              <a:buFontTx/>
              <a:buChar char="•"/>
            </a:pPr>
            <a:r>
              <a:rPr lang="zh-CN" altLang="en-US" sz="2800" b="1" dirty="0">
                <a:latin typeface="SimSun" panose="02010600030101010101" pitchFamily="2" charset="-122"/>
                <a:ea typeface="SimSun" panose="02010600030101010101" pitchFamily="2" charset="-122"/>
              </a:rPr>
              <a:t>对人代表神的人</a:t>
            </a:r>
          </a:p>
          <a:p>
            <a:pPr eaLnBrk="1" hangingPunct="1">
              <a:spcBef>
                <a:spcPts val="600"/>
              </a:spcBef>
              <a:buFontTx/>
              <a:buChar char="•"/>
            </a:pPr>
            <a:r>
              <a:rPr lang="zh-TW" altLang="en-US" sz="2800" b="1" dirty="0">
                <a:latin typeface="SimSun" panose="02010600030101010101" pitchFamily="2" charset="-122"/>
                <a:ea typeface="SimSun" panose="02010600030101010101" pitchFamily="2" charset="-122"/>
              </a:rPr>
              <a:t>亚伦</a:t>
            </a:r>
            <a:r>
              <a:rPr lang="zh-CN" altLang="en-US" sz="2800" b="1" dirty="0">
                <a:latin typeface="SimSun" panose="02010600030101010101" pitchFamily="2" charset="-122"/>
                <a:ea typeface="SimSun" panose="02010600030101010101" pitchFamily="2" charset="-122"/>
              </a:rPr>
              <a:t>之后</a:t>
            </a:r>
            <a:r>
              <a:rPr kumimoji="1" lang="zh-CN" altLang="en-US" sz="2800" b="1" dirty="0">
                <a:latin typeface="SimSun" panose="02010600030101010101" pitchFamily="2" charset="-122"/>
                <a:ea typeface="SimSun" panose="02010600030101010101" pitchFamily="2" charset="-122"/>
              </a:rPr>
              <a:t>利未人的</a:t>
            </a:r>
            <a:r>
              <a:rPr lang="zh-CN" altLang="en-US" sz="2800" b="1" dirty="0">
                <a:latin typeface="SimSun" panose="02010600030101010101" pitchFamily="2" charset="-122"/>
                <a:ea typeface="SimSun" panose="02010600030101010101" pitchFamily="2" charset="-122"/>
              </a:rPr>
              <a:t>后裔</a:t>
            </a:r>
            <a:endParaRPr kumimoji="1" lang="zh-TW" altLang="en-US" sz="2800" b="1" dirty="0">
              <a:latin typeface="SimSun" panose="02010600030101010101" pitchFamily="2" charset="-122"/>
              <a:ea typeface="SimSun" panose="02010600030101010101" pitchFamily="2" charset="-122"/>
            </a:endParaRPr>
          </a:p>
        </p:txBody>
      </p:sp>
      <p:pic>
        <p:nvPicPr>
          <p:cNvPr id="13329" name="Picture 21" descr="je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2222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30"/>
                                        </p:tgtEl>
                                        <p:attrNameLst>
                                          <p:attrName>style.visibility</p:attrName>
                                        </p:attrNameLst>
                                      </p:cBhvr>
                                      <p:to>
                                        <p:strVal val="visible"/>
                                      </p:to>
                                    </p:set>
                                    <p:anim calcmode="lin" valueType="num">
                                      <p:cBhvr additive="base">
                                        <p:cTn id="7" dur="500" fill="hold"/>
                                        <p:tgtEl>
                                          <p:spTgt spid="60430"/>
                                        </p:tgtEl>
                                        <p:attrNameLst>
                                          <p:attrName>ppt_x</p:attrName>
                                        </p:attrNameLst>
                                      </p:cBhvr>
                                      <p:tavLst>
                                        <p:tav tm="0">
                                          <p:val>
                                            <p:strVal val="#ppt_x"/>
                                          </p:val>
                                        </p:tav>
                                        <p:tav tm="100000">
                                          <p:val>
                                            <p:strVal val="#ppt_x"/>
                                          </p:val>
                                        </p:tav>
                                      </p:tavLst>
                                    </p:anim>
                                    <p:anim calcmode="lin" valueType="num">
                                      <p:cBhvr additive="base">
                                        <p:cTn id="8" dur="500" fill="hold"/>
                                        <p:tgtEl>
                                          <p:spTgt spid="604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421"/>
                                        </p:tgtEl>
                                        <p:attrNameLst>
                                          <p:attrName>style.visibility</p:attrName>
                                        </p:attrNameLst>
                                      </p:cBhvr>
                                      <p:to>
                                        <p:strVal val="visible"/>
                                      </p:to>
                                    </p:set>
                                    <p:anim calcmode="lin" valueType="num">
                                      <p:cBhvr additive="base">
                                        <p:cTn id="13" dur="500" fill="hold"/>
                                        <p:tgtEl>
                                          <p:spTgt spid="60421"/>
                                        </p:tgtEl>
                                        <p:attrNameLst>
                                          <p:attrName>ppt_x</p:attrName>
                                        </p:attrNameLst>
                                      </p:cBhvr>
                                      <p:tavLst>
                                        <p:tav tm="0">
                                          <p:val>
                                            <p:strVal val="#ppt_x"/>
                                          </p:val>
                                        </p:tav>
                                        <p:tav tm="100000">
                                          <p:val>
                                            <p:strVal val="#ppt_x"/>
                                          </p:val>
                                        </p:tav>
                                      </p:tavLst>
                                    </p:anim>
                                    <p:anim calcmode="lin" valueType="num">
                                      <p:cBhvr additive="base">
                                        <p:cTn id="14" dur="500" fill="hold"/>
                                        <p:tgtEl>
                                          <p:spTgt spid="6042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60431"/>
                                        </p:tgtEl>
                                        <p:attrNameLst>
                                          <p:attrName>style.visibility</p:attrName>
                                        </p:attrNameLst>
                                      </p:cBhvr>
                                      <p:to>
                                        <p:strVal val="visible"/>
                                      </p:to>
                                    </p:set>
                                    <p:anim calcmode="lin" valueType="num">
                                      <p:cBhvr additive="base">
                                        <p:cTn id="17" dur="500" fill="hold"/>
                                        <p:tgtEl>
                                          <p:spTgt spid="60431"/>
                                        </p:tgtEl>
                                        <p:attrNameLst>
                                          <p:attrName>ppt_x</p:attrName>
                                        </p:attrNameLst>
                                      </p:cBhvr>
                                      <p:tavLst>
                                        <p:tav tm="0">
                                          <p:val>
                                            <p:strVal val="#ppt_x"/>
                                          </p:val>
                                        </p:tav>
                                        <p:tav tm="100000">
                                          <p:val>
                                            <p:strVal val="#ppt_x"/>
                                          </p:val>
                                        </p:tav>
                                      </p:tavLst>
                                    </p:anim>
                                    <p:anim calcmode="lin" valueType="num">
                                      <p:cBhvr additive="base">
                                        <p:cTn id="18" dur="500" fill="hold"/>
                                        <p:tgtEl>
                                          <p:spTgt spid="60431"/>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0422"/>
                                        </p:tgtEl>
                                        <p:attrNameLst>
                                          <p:attrName>style.visibility</p:attrName>
                                        </p:attrNameLst>
                                      </p:cBhvr>
                                      <p:to>
                                        <p:strVal val="visible"/>
                                      </p:to>
                                    </p:set>
                                    <p:anim calcmode="lin" valueType="num">
                                      <p:cBhvr additive="base">
                                        <p:cTn id="23" dur="500" fill="hold"/>
                                        <p:tgtEl>
                                          <p:spTgt spid="60422"/>
                                        </p:tgtEl>
                                        <p:attrNameLst>
                                          <p:attrName>ppt_x</p:attrName>
                                        </p:attrNameLst>
                                      </p:cBhvr>
                                      <p:tavLst>
                                        <p:tav tm="0">
                                          <p:val>
                                            <p:strVal val="#ppt_x"/>
                                          </p:val>
                                        </p:tav>
                                        <p:tav tm="100000">
                                          <p:val>
                                            <p:strVal val="#ppt_x"/>
                                          </p:val>
                                        </p:tav>
                                      </p:tavLst>
                                    </p:anim>
                                    <p:anim calcmode="lin" valueType="num">
                                      <p:cBhvr additive="base">
                                        <p:cTn id="24" dur="500" fill="hold"/>
                                        <p:tgtEl>
                                          <p:spTgt spid="6042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0432"/>
                                        </p:tgtEl>
                                        <p:attrNameLst>
                                          <p:attrName>style.visibility</p:attrName>
                                        </p:attrNameLst>
                                      </p:cBhvr>
                                      <p:to>
                                        <p:strVal val="visible"/>
                                      </p:to>
                                    </p:set>
                                    <p:anim calcmode="lin" valueType="num">
                                      <p:cBhvr additive="base">
                                        <p:cTn id="27" dur="500" fill="hold"/>
                                        <p:tgtEl>
                                          <p:spTgt spid="60432"/>
                                        </p:tgtEl>
                                        <p:attrNameLst>
                                          <p:attrName>ppt_x</p:attrName>
                                        </p:attrNameLst>
                                      </p:cBhvr>
                                      <p:tavLst>
                                        <p:tav tm="0">
                                          <p:val>
                                            <p:strVal val="#ppt_x"/>
                                          </p:val>
                                        </p:tav>
                                        <p:tav tm="100000">
                                          <p:val>
                                            <p:strVal val="#ppt_x"/>
                                          </p:val>
                                        </p:tav>
                                      </p:tavLst>
                                    </p:anim>
                                    <p:anim calcmode="lin" valueType="num">
                                      <p:cBhvr additive="base">
                                        <p:cTn id="28" dur="500" fill="hold"/>
                                        <p:tgtEl>
                                          <p:spTgt spid="60432"/>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60423"/>
                                        </p:tgtEl>
                                        <p:attrNameLst>
                                          <p:attrName>style.visibility</p:attrName>
                                        </p:attrNameLst>
                                      </p:cBhvr>
                                      <p:to>
                                        <p:strVal val="visible"/>
                                      </p:to>
                                    </p:set>
                                    <p:anim calcmode="lin" valueType="num">
                                      <p:cBhvr additive="base">
                                        <p:cTn id="33" dur="500" fill="hold"/>
                                        <p:tgtEl>
                                          <p:spTgt spid="60423"/>
                                        </p:tgtEl>
                                        <p:attrNameLst>
                                          <p:attrName>ppt_x</p:attrName>
                                        </p:attrNameLst>
                                      </p:cBhvr>
                                      <p:tavLst>
                                        <p:tav tm="0">
                                          <p:val>
                                            <p:strVal val="#ppt_x"/>
                                          </p:val>
                                        </p:tav>
                                        <p:tav tm="100000">
                                          <p:val>
                                            <p:strVal val="#ppt_x"/>
                                          </p:val>
                                        </p:tav>
                                      </p:tavLst>
                                    </p:anim>
                                    <p:anim calcmode="lin" valueType="num">
                                      <p:cBhvr additive="base">
                                        <p:cTn id="34" dur="500" fill="hold"/>
                                        <p:tgtEl>
                                          <p:spTgt spid="60423"/>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60433"/>
                                        </p:tgtEl>
                                        <p:attrNameLst>
                                          <p:attrName>style.visibility</p:attrName>
                                        </p:attrNameLst>
                                      </p:cBhvr>
                                      <p:to>
                                        <p:strVal val="visible"/>
                                      </p:to>
                                    </p:set>
                                    <p:anim calcmode="lin" valueType="num">
                                      <p:cBhvr additive="base">
                                        <p:cTn id="37" dur="500" fill="hold"/>
                                        <p:tgtEl>
                                          <p:spTgt spid="60433"/>
                                        </p:tgtEl>
                                        <p:attrNameLst>
                                          <p:attrName>ppt_x</p:attrName>
                                        </p:attrNameLst>
                                      </p:cBhvr>
                                      <p:tavLst>
                                        <p:tav tm="0">
                                          <p:val>
                                            <p:strVal val="#ppt_x"/>
                                          </p:val>
                                        </p:tav>
                                        <p:tav tm="100000">
                                          <p:val>
                                            <p:strVal val="#ppt_x"/>
                                          </p:val>
                                        </p:tav>
                                      </p:tavLst>
                                    </p:anim>
                                    <p:anim calcmode="lin" valueType="num">
                                      <p:cBhvr additive="base">
                                        <p:cTn id="38" dur="500" fill="hold"/>
                                        <p:tgtEl>
                                          <p:spTgt spid="60433"/>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nodeType="clickEffect">
                                  <p:stCondLst>
                                    <p:cond delay="0"/>
                                  </p:stCondLst>
                                  <p:childTnLst>
                                    <p:set>
                                      <p:cBhvr>
                                        <p:cTn id="42" dur="1" fill="hold">
                                          <p:stCondLst>
                                            <p:cond delay="0"/>
                                          </p:stCondLst>
                                        </p:cTn>
                                        <p:tgtEl>
                                          <p:spTgt spid="60424"/>
                                        </p:tgtEl>
                                        <p:attrNameLst>
                                          <p:attrName>style.visibility</p:attrName>
                                        </p:attrNameLst>
                                      </p:cBhvr>
                                      <p:to>
                                        <p:strVal val="visible"/>
                                      </p:to>
                                    </p:set>
                                    <p:anim calcmode="lin" valueType="num">
                                      <p:cBhvr additive="base">
                                        <p:cTn id="43" dur="500" fill="hold"/>
                                        <p:tgtEl>
                                          <p:spTgt spid="60424"/>
                                        </p:tgtEl>
                                        <p:attrNameLst>
                                          <p:attrName>ppt_x</p:attrName>
                                        </p:attrNameLst>
                                      </p:cBhvr>
                                      <p:tavLst>
                                        <p:tav tm="0">
                                          <p:val>
                                            <p:strVal val="#ppt_x"/>
                                          </p:val>
                                        </p:tav>
                                        <p:tav tm="100000">
                                          <p:val>
                                            <p:strVal val="#ppt_x"/>
                                          </p:val>
                                        </p:tav>
                                      </p:tavLst>
                                    </p:anim>
                                    <p:anim calcmode="lin" valueType="num">
                                      <p:cBhvr additive="base">
                                        <p:cTn id="44" dur="500" fill="hold"/>
                                        <p:tgtEl>
                                          <p:spTgt spid="604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0434"/>
                                        </p:tgtEl>
                                        <p:attrNameLst>
                                          <p:attrName>style.visibility</p:attrName>
                                        </p:attrNameLst>
                                      </p:cBhvr>
                                      <p:to>
                                        <p:strVal val="visible"/>
                                      </p:to>
                                    </p:set>
                                    <p:anim calcmode="lin" valueType="num">
                                      <p:cBhvr additive="base">
                                        <p:cTn id="47" dur="500" fill="hold"/>
                                        <p:tgtEl>
                                          <p:spTgt spid="60434"/>
                                        </p:tgtEl>
                                        <p:attrNameLst>
                                          <p:attrName>ppt_x</p:attrName>
                                        </p:attrNameLst>
                                      </p:cBhvr>
                                      <p:tavLst>
                                        <p:tav tm="0">
                                          <p:val>
                                            <p:strVal val="#ppt_x"/>
                                          </p:val>
                                        </p:tav>
                                        <p:tav tm="100000">
                                          <p:val>
                                            <p:strVal val="#ppt_x"/>
                                          </p:val>
                                        </p:tav>
                                      </p:tavLst>
                                    </p:anim>
                                    <p:anim calcmode="lin" valueType="num">
                                      <p:cBhvr additive="base">
                                        <p:cTn id="48" dur="500" fill="hold"/>
                                        <p:tgtEl>
                                          <p:spTgt spid="60434"/>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 fill="hold" nodeType="clickEffect">
                                  <p:stCondLst>
                                    <p:cond delay="0"/>
                                  </p:stCondLst>
                                  <p:childTnLst>
                                    <p:set>
                                      <p:cBhvr>
                                        <p:cTn id="52" dur="1" fill="hold">
                                          <p:stCondLst>
                                            <p:cond delay="0"/>
                                          </p:stCondLst>
                                        </p:cTn>
                                        <p:tgtEl>
                                          <p:spTgt spid="60427"/>
                                        </p:tgtEl>
                                        <p:attrNameLst>
                                          <p:attrName>style.visibility</p:attrName>
                                        </p:attrNameLst>
                                      </p:cBhvr>
                                      <p:to>
                                        <p:strVal val="visible"/>
                                      </p:to>
                                    </p:set>
                                    <p:anim calcmode="lin" valueType="num">
                                      <p:cBhvr additive="base">
                                        <p:cTn id="53" dur="500" fill="hold"/>
                                        <p:tgtEl>
                                          <p:spTgt spid="60427"/>
                                        </p:tgtEl>
                                        <p:attrNameLst>
                                          <p:attrName>ppt_x</p:attrName>
                                        </p:attrNameLst>
                                      </p:cBhvr>
                                      <p:tavLst>
                                        <p:tav tm="0">
                                          <p:val>
                                            <p:strVal val="#ppt_x"/>
                                          </p:val>
                                        </p:tav>
                                        <p:tav tm="100000">
                                          <p:val>
                                            <p:strVal val="#ppt_x"/>
                                          </p:val>
                                        </p:tav>
                                      </p:tavLst>
                                    </p:anim>
                                    <p:anim calcmode="lin" valueType="num">
                                      <p:cBhvr additive="base">
                                        <p:cTn id="54" dur="500" fill="hold"/>
                                        <p:tgtEl>
                                          <p:spTgt spid="60427"/>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60435"/>
                                        </p:tgtEl>
                                        <p:attrNameLst>
                                          <p:attrName>style.visibility</p:attrName>
                                        </p:attrNameLst>
                                      </p:cBhvr>
                                      <p:to>
                                        <p:strVal val="visible"/>
                                      </p:to>
                                    </p:set>
                                    <p:anim calcmode="lin" valueType="num">
                                      <p:cBhvr additive="base">
                                        <p:cTn id="57" dur="500" fill="hold"/>
                                        <p:tgtEl>
                                          <p:spTgt spid="60435"/>
                                        </p:tgtEl>
                                        <p:attrNameLst>
                                          <p:attrName>ppt_x</p:attrName>
                                        </p:attrNameLst>
                                      </p:cBhvr>
                                      <p:tavLst>
                                        <p:tav tm="0">
                                          <p:val>
                                            <p:strVal val="#ppt_x"/>
                                          </p:val>
                                        </p:tav>
                                        <p:tav tm="100000">
                                          <p:val>
                                            <p:strVal val="#ppt_x"/>
                                          </p:val>
                                        </p:tav>
                                      </p:tavLst>
                                    </p:anim>
                                    <p:anim calcmode="lin" valueType="num">
                                      <p:cBhvr additive="base">
                                        <p:cTn id="58" dur="500" fill="hold"/>
                                        <p:tgtEl>
                                          <p:spTgt spid="60435"/>
                                        </p:tgtEl>
                                        <p:attrNameLst>
                                          <p:attrName>ppt_y</p:attrName>
                                        </p:attrNameLst>
                                      </p:cBhvr>
                                      <p:tavLst>
                                        <p:tav tm="0">
                                          <p:val>
                                            <p:strVal val="0-#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nodeType="clickEffect">
                                  <p:stCondLst>
                                    <p:cond delay="0"/>
                                  </p:stCondLst>
                                  <p:childTnLst>
                                    <p:set>
                                      <p:cBhvr>
                                        <p:cTn id="62" dur="1" fill="hold">
                                          <p:stCondLst>
                                            <p:cond delay="0"/>
                                          </p:stCondLst>
                                        </p:cTn>
                                        <p:tgtEl>
                                          <p:spTgt spid="60436">
                                            <p:txEl>
                                              <p:pRg st="0" end="0"/>
                                            </p:txEl>
                                          </p:spTgt>
                                        </p:tgtEl>
                                        <p:attrNameLst>
                                          <p:attrName>style.visibility</p:attrName>
                                        </p:attrNameLst>
                                      </p:cBhvr>
                                      <p:to>
                                        <p:strVal val="visible"/>
                                      </p:to>
                                    </p:set>
                                    <p:animEffect transition="in" filter="fade">
                                      <p:cBhvr>
                                        <p:cTn id="63" dur="1000"/>
                                        <p:tgtEl>
                                          <p:spTgt spid="60436">
                                            <p:txEl>
                                              <p:pRg st="0" end="0"/>
                                            </p:txEl>
                                          </p:spTgt>
                                        </p:tgtEl>
                                      </p:cBhvr>
                                    </p:animEffect>
                                    <p:anim calcmode="lin" valueType="num">
                                      <p:cBhvr>
                                        <p:cTn id="64" dur="1000" fill="hold"/>
                                        <p:tgtEl>
                                          <p:spTgt spid="60436">
                                            <p:txEl>
                                              <p:pRg st="0" end="0"/>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0436">
                                            <p:txEl>
                                              <p:pRg st="0" end="0"/>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043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nodeType="clickEffect">
                                  <p:stCondLst>
                                    <p:cond delay="0"/>
                                  </p:stCondLst>
                                  <p:childTnLst>
                                    <p:set>
                                      <p:cBhvr>
                                        <p:cTn id="70" dur="1" fill="hold">
                                          <p:stCondLst>
                                            <p:cond delay="0"/>
                                          </p:stCondLst>
                                        </p:cTn>
                                        <p:tgtEl>
                                          <p:spTgt spid="60436">
                                            <p:txEl>
                                              <p:pRg st="1" end="1"/>
                                            </p:txEl>
                                          </p:spTgt>
                                        </p:tgtEl>
                                        <p:attrNameLst>
                                          <p:attrName>style.visibility</p:attrName>
                                        </p:attrNameLst>
                                      </p:cBhvr>
                                      <p:to>
                                        <p:strVal val="visible"/>
                                      </p:to>
                                    </p:set>
                                    <p:animEffect transition="in" filter="fade">
                                      <p:cBhvr>
                                        <p:cTn id="71" dur="1000"/>
                                        <p:tgtEl>
                                          <p:spTgt spid="60436">
                                            <p:txEl>
                                              <p:pRg st="1" end="1"/>
                                            </p:txEl>
                                          </p:spTgt>
                                        </p:tgtEl>
                                      </p:cBhvr>
                                    </p:animEffect>
                                    <p:anim calcmode="lin" valueType="num">
                                      <p:cBhvr>
                                        <p:cTn id="72" dur="1000" fill="hold"/>
                                        <p:tgtEl>
                                          <p:spTgt spid="60436">
                                            <p:txEl>
                                              <p:pRg st="1" end="1"/>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60436">
                                            <p:txEl>
                                              <p:pRg st="1" end="1"/>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6043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P spid="60422" grpId="0" animBg="1"/>
      <p:bldP spid="60423" grpId="0" animBg="1"/>
      <p:bldP spid="60430" grpId="0" autoUpdateAnimBg="0"/>
      <p:bldP spid="60431" grpId="0" autoUpdateAnimBg="0"/>
      <p:bldP spid="60432" grpId="0" autoUpdateAnimBg="0"/>
      <p:bldP spid="60433" grpId="0" autoUpdateAnimBg="0"/>
      <p:bldP spid="60434" grpId="0" autoUpdateAnimBg="0"/>
      <p:bldP spid="6043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6">
            <a:extLst>
              <a:ext uri="{FF2B5EF4-FFF2-40B4-BE49-F238E27FC236}">
                <a16:creationId xmlns:a16="http://schemas.microsoft.com/office/drawing/2014/main" id="{58B7DAF9-4C8B-834A-B8C2-3C775D870FB6}"/>
              </a:ext>
            </a:extLst>
          </p:cNvPr>
          <p:cNvSpPr>
            <a:spLocks noChangeArrowheads="1"/>
          </p:cNvSpPr>
          <p:nvPr/>
        </p:nvSpPr>
        <p:spPr bwMode="auto">
          <a:xfrm>
            <a:off x="6324600" y="2209800"/>
            <a:ext cx="2286000" cy="30480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endParaRPr>
          </a:p>
        </p:txBody>
      </p:sp>
      <p:sp>
        <p:nvSpPr>
          <p:cNvPr id="6" name="AutoShape 37">
            <a:extLst>
              <a:ext uri="{FF2B5EF4-FFF2-40B4-BE49-F238E27FC236}">
                <a16:creationId xmlns:a16="http://schemas.microsoft.com/office/drawing/2014/main" id="{5212231F-CA92-6A4A-8FA8-66FC1B3A280F}"/>
              </a:ext>
            </a:extLst>
          </p:cNvPr>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latin typeface="Century Gothic" pitchFamily="34" charset="0"/>
            </a:endParaRPr>
          </a:p>
        </p:txBody>
      </p:sp>
      <p:sp>
        <p:nvSpPr>
          <p:cNvPr id="7" name="AutoShape 38">
            <a:extLst>
              <a:ext uri="{FF2B5EF4-FFF2-40B4-BE49-F238E27FC236}">
                <a16:creationId xmlns:a16="http://schemas.microsoft.com/office/drawing/2014/main" id="{D7730FDC-792F-404D-9F0C-6D6FFF48B937}"/>
              </a:ext>
            </a:extLst>
          </p:cNvPr>
          <p:cNvSpPr>
            <a:spLocks noChangeArrowheads="1"/>
          </p:cNvSpPr>
          <p:nvPr/>
        </p:nvSpPr>
        <p:spPr bwMode="auto">
          <a:xfrm>
            <a:off x="6553200" y="33528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endParaRPr>
          </a:p>
        </p:txBody>
      </p:sp>
      <p:sp>
        <p:nvSpPr>
          <p:cNvPr id="8" name="AutoShape 39">
            <a:extLst>
              <a:ext uri="{FF2B5EF4-FFF2-40B4-BE49-F238E27FC236}">
                <a16:creationId xmlns:a16="http://schemas.microsoft.com/office/drawing/2014/main" id="{E40BBA64-4339-F24B-A976-D30379CC06C3}"/>
              </a:ext>
            </a:extLst>
          </p:cNvPr>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endParaRPr>
          </a:p>
        </p:txBody>
      </p:sp>
      <p:sp>
        <p:nvSpPr>
          <p:cNvPr id="9" name="AutoShape 44">
            <a:extLst>
              <a:ext uri="{FF2B5EF4-FFF2-40B4-BE49-F238E27FC236}">
                <a16:creationId xmlns:a16="http://schemas.microsoft.com/office/drawing/2014/main" id="{ED497F1E-4194-5D44-B13F-A019ED6DC5EB}"/>
              </a:ext>
            </a:extLst>
          </p:cNvPr>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endParaRPr>
          </a:p>
        </p:txBody>
      </p:sp>
      <p:sp>
        <p:nvSpPr>
          <p:cNvPr id="10" name="Line 46">
            <a:extLst>
              <a:ext uri="{FF2B5EF4-FFF2-40B4-BE49-F238E27FC236}">
                <a16:creationId xmlns:a16="http://schemas.microsoft.com/office/drawing/2014/main" id="{7BEF7020-1A1F-364B-B471-4BFF31B8F82F}"/>
              </a:ext>
            </a:extLst>
          </p:cNvPr>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11" name="Line 45">
            <a:extLst>
              <a:ext uri="{FF2B5EF4-FFF2-40B4-BE49-F238E27FC236}">
                <a16:creationId xmlns:a16="http://schemas.microsoft.com/office/drawing/2014/main" id="{BC4A8A57-C42F-9C40-9E69-3A9F79572B7B}"/>
              </a:ext>
            </a:extLst>
          </p:cNvPr>
          <p:cNvSpPr>
            <a:spLocks noChangeShapeType="1"/>
          </p:cNvSpPr>
          <p:nvPr/>
        </p:nvSpPr>
        <p:spPr bwMode="auto">
          <a:xfrm>
            <a:off x="6481539" y="4587081"/>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12" name="Text Box 40">
            <a:extLst>
              <a:ext uri="{FF2B5EF4-FFF2-40B4-BE49-F238E27FC236}">
                <a16:creationId xmlns:a16="http://schemas.microsoft.com/office/drawing/2014/main" id="{969E642E-F24E-864D-84D7-AB9CF5E1961D}"/>
              </a:ext>
            </a:extLst>
          </p:cNvPr>
          <p:cNvSpPr txBox="1">
            <a:spLocks noChangeArrowheads="1"/>
          </p:cNvSpPr>
          <p:nvPr/>
        </p:nvSpPr>
        <p:spPr bwMode="auto">
          <a:xfrm>
            <a:off x="7335357" y="2667000"/>
            <a:ext cx="723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zh-CN" altLang="en-US" sz="1400" b="1" dirty="0">
                <a:latin typeface="SimSun" panose="02010600030101010101" pitchFamily="2" charset="-122"/>
                <a:ea typeface="SimSun" panose="02010600030101010101" pitchFamily="2" charset="-122"/>
              </a:rPr>
              <a:t>利未人</a:t>
            </a:r>
            <a:endParaRPr lang="en-US" altLang="zh-CN" sz="1400" b="1" dirty="0">
              <a:latin typeface="SimSun" panose="02010600030101010101" pitchFamily="2" charset="-122"/>
              <a:ea typeface="SimSun" panose="02010600030101010101" pitchFamily="2" charset="-122"/>
            </a:endParaRPr>
          </a:p>
        </p:txBody>
      </p:sp>
      <p:sp>
        <p:nvSpPr>
          <p:cNvPr id="13" name="Text Box 41">
            <a:extLst>
              <a:ext uri="{FF2B5EF4-FFF2-40B4-BE49-F238E27FC236}">
                <a16:creationId xmlns:a16="http://schemas.microsoft.com/office/drawing/2014/main" id="{3E005D8B-B030-BE48-B175-39EFCFD3B888}"/>
              </a:ext>
            </a:extLst>
          </p:cNvPr>
          <p:cNvSpPr txBox="1">
            <a:spLocks noChangeArrowheads="1"/>
          </p:cNvSpPr>
          <p:nvPr/>
        </p:nvSpPr>
        <p:spPr bwMode="auto">
          <a:xfrm>
            <a:off x="7366482" y="3351113"/>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400" dirty="0"/>
              <a:t>祭司</a:t>
            </a:r>
            <a:endParaRPr lang="en-US" altLang="en-US" sz="1400" dirty="0">
              <a:solidFill>
                <a:srgbClr val="000000"/>
              </a:solidFill>
              <a:latin typeface="Century Gothic" pitchFamily="34" charset="0"/>
            </a:endParaRPr>
          </a:p>
        </p:txBody>
      </p:sp>
      <p:sp>
        <p:nvSpPr>
          <p:cNvPr id="14" name="Text Box 42">
            <a:extLst>
              <a:ext uri="{FF2B5EF4-FFF2-40B4-BE49-F238E27FC236}">
                <a16:creationId xmlns:a16="http://schemas.microsoft.com/office/drawing/2014/main" id="{C7E38565-17C2-2F45-8E44-CE979CF5A3A7}"/>
              </a:ext>
            </a:extLst>
          </p:cNvPr>
          <p:cNvSpPr txBox="1">
            <a:spLocks noChangeArrowheads="1"/>
          </p:cNvSpPr>
          <p:nvPr/>
        </p:nvSpPr>
        <p:spPr bwMode="auto">
          <a:xfrm>
            <a:off x="7315200" y="4038600"/>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400" dirty="0">
                <a:latin typeface="SimSun" panose="02010600030101010101" pitchFamily="2" charset="-122"/>
                <a:ea typeface="SimSun" panose="02010600030101010101" pitchFamily="2" charset="-122"/>
              </a:rPr>
              <a:t>大祭司</a:t>
            </a:r>
            <a:endParaRPr lang="en-US" altLang="en-US" sz="1400" dirty="0">
              <a:solidFill>
                <a:srgbClr val="000000"/>
              </a:solidFill>
              <a:latin typeface="SimSun" panose="02010600030101010101" pitchFamily="2" charset="-122"/>
              <a:ea typeface="SimSun" panose="02010600030101010101" pitchFamily="2" charset="-122"/>
            </a:endParaRPr>
          </a:p>
          <a:p>
            <a:pPr eaLnBrk="1" hangingPunct="1"/>
            <a:endParaRPr lang="en-US" altLang="en-US" sz="1400" dirty="0">
              <a:solidFill>
                <a:srgbClr val="000000"/>
              </a:solidFill>
              <a:latin typeface="Century Gothic" pitchFamily="34" charset="0"/>
            </a:endParaRPr>
          </a:p>
        </p:txBody>
      </p:sp>
      <p:sp>
        <p:nvSpPr>
          <p:cNvPr id="15" name="Text Box 43">
            <a:extLst>
              <a:ext uri="{FF2B5EF4-FFF2-40B4-BE49-F238E27FC236}">
                <a16:creationId xmlns:a16="http://schemas.microsoft.com/office/drawing/2014/main" id="{466F49A8-CF7D-DA47-A15A-D77927506093}"/>
              </a:ext>
            </a:extLst>
          </p:cNvPr>
          <p:cNvSpPr txBox="1">
            <a:spLocks noChangeArrowheads="1"/>
          </p:cNvSpPr>
          <p:nvPr/>
        </p:nvSpPr>
        <p:spPr bwMode="auto">
          <a:xfrm>
            <a:off x="7196316" y="4521061"/>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zh-CN" altLang="en-US" sz="1400" dirty="0">
                <a:latin typeface="SimSun" panose="02010600030101010101" pitchFamily="2" charset="-122"/>
                <a:ea typeface="SimSun" panose="02010600030101010101" pitchFamily="2" charset="-122"/>
              </a:rPr>
              <a:t>献凡火干罪</a:t>
            </a:r>
            <a:r>
              <a:rPr lang="en-US" altLang="zh-CN" sz="1400" dirty="0">
                <a:latin typeface="SimSun" panose="02010600030101010101" pitchFamily="2" charset="-122"/>
                <a:ea typeface="SimSun" panose="02010600030101010101" pitchFamily="2" charset="-122"/>
              </a:rPr>
              <a:t>,</a:t>
            </a:r>
          </a:p>
          <a:p>
            <a:pPr algn="ctr"/>
            <a:r>
              <a:rPr lang="zh-CN" altLang="en-US" sz="1400" dirty="0">
                <a:latin typeface="SimSun" panose="02010600030101010101" pitchFamily="2" charset="-122"/>
                <a:ea typeface="SimSun" panose="02010600030101010101" pitchFamily="2" charset="-122"/>
              </a:rPr>
              <a:t>被耶和华杀死</a:t>
            </a:r>
          </a:p>
        </p:txBody>
      </p:sp>
      <p:sp>
        <p:nvSpPr>
          <p:cNvPr id="16" name="Text Box 4">
            <a:extLst>
              <a:ext uri="{FF2B5EF4-FFF2-40B4-BE49-F238E27FC236}">
                <a16:creationId xmlns:a16="http://schemas.microsoft.com/office/drawing/2014/main" id="{18E71A2B-D2A7-384B-9CB2-30C9D9E28C4E}"/>
              </a:ext>
            </a:extLst>
          </p:cNvPr>
          <p:cNvSpPr txBox="1">
            <a:spLocks noChangeArrowheads="1"/>
          </p:cNvSpPr>
          <p:nvPr/>
        </p:nvSpPr>
        <p:spPr bwMode="auto">
          <a:xfrm>
            <a:off x="8153400" y="1524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cs typeface="Arial" pitchFamily="34" charset="0"/>
              </a:rPr>
              <a:t>166d</a:t>
            </a:r>
          </a:p>
        </p:txBody>
      </p:sp>
      <p:grpSp>
        <p:nvGrpSpPr>
          <p:cNvPr id="17" name="Group 2">
            <a:extLst>
              <a:ext uri="{FF2B5EF4-FFF2-40B4-BE49-F238E27FC236}">
                <a16:creationId xmlns:a16="http://schemas.microsoft.com/office/drawing/2014/main" id="{3C23875A-D11A-2146-839B-39E14A8A617F}"/>
              </a:ext>
            </a:extLst>
          </p:cNvPr>
          <p:cNvGrpSpPr>
            <a:grpSpLocks/>
          </p:cNvGrpSpPr>
          <p:nvPr/>
        </p:nvGrpSpPr>
        <p:grpSpPr bwMode="auto">
          <a:xfrm>
            <a:off x="533400" y="152400"/>
            <a:ext cx="4953000" cy="838200"/>
            <a:chOff x="528" y="0"/>
            <a:chExt cx="3360" cy="624"/>
          </a:xfrm>
        </p:grpSpPr>
        <p:sp>
          <p:nvSpPr>
            <p:cNvPr id="18" name="AutoShape 3">
              <a:extLst>
                <a:ext uri="{FF2B5EF4-FFF2-40B4-BE49-F238E27FC236}">
                  <a16:creationId xmlns:a16="http://schemas.microsoft.com/office/drawing/2014/main" id="{9A430C77-EFAA-7F44-8220-E37916DB0E36}"/>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9" name="WordArt 4">
              <a:extLst>
                <a:ext uri="{FF2B5EF4-FFF2-40B4-BE49-F238E27FC236}">
                  <a16:creationId xmlns:a16="http://schemas.microsoft.com/office/drawing/2014/main" id="{89C60538-D19B-4A43-8219-5AADEF3C2920}"/>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a:t>
              </a:r>
              <a:r>
                <a:rPr lang="zh-CN" altLang="en-US" sz="3600" dirty="0"/>
                <a:t>家谱</a:t>
              </a:r>
              <a:endParaRPr lang="en-GB" sz="3600" b="1" kern="10" dirty="0">
                <a:solidFill>
                  <a:srgbClr val="000000"/>
                </a:solidFill>
                <a:effectLst>
                  <a:outerShdw dist="35921" dir="2700000" algn="ctr" rotWithShape="0">
                    <a:srgbClr val="C0C0C0">
                      <a:alpha val="79999"/>
                    </a:srgbClr>
                  </a:outerShdw>
                </a:effectLst>
                <a:latin typeface="Franklin Gothic Medium"/>
              </a:endParaRPr>
            </a:p>
          </p:txBody>
        </p:sp>
      </p:grpSp>
      <p:sp>
        <p:nvSpPr>
          <p:cNvPr id="20" name="AutoShape 5">
            <a:extLst>
              <a:ext uri="{FF2B5EF4-FFF2-40B4-BE49-F238E27FC236}">
                <a16:creationId xmlns:a16="http://schemas.microsoft.com/office/drawing/2014/main" id="{58552064-32C8-E54A-B195-9705DF0CEC55}"/>
              </a:ext>
            </a:extLst>
          </p:cNvPr>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kumimoji="1" lang="zh-CN" altLang="en-US" b="1" dirty="0">
                <a:latin typeface="SimSun" panose="02010600030101010101" pitchFamily="2" charset="-122"/>
                <a:ea typeface="SimSun" panose="02010600030101010101" pitchFamily="2" charset="-122"/>
              </a:rPr>
              <a:t>利未</a:t>
            </a:r>
            <a:endParaRPr lang="en-US" altLang="en-US" dirty="0">
              <a:solidFill>
                <a:srgbClr val="000000"/>
              </a:solidFill>
              <a:latin typeface="Century Gothic" pitchFamily="34" charset="0"/>
            </a:endParaRPr>
          </a:p>
        </p:txBody>
      </p:sp>
      <p:sp>
        <p:nvSpPr>
          <p:cNvPr id="21" name="AutoShape 6">
            <a:extLst>
              <a:ext uri="{FF2B5EF4-FFF2-40B4-BE49-F238E27FC236}">
                <a16:creationId xmlns:a16="http://schemas.microsoft.com/office/drawing/2014/main" id="{FCEF29AE-3E3D-3741-AB33-A5C724F7891C}"/>
              </a:ext>
            </a:extLst>
          </p:cNvPr>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革顺</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22" name="AutoShape 7">
            <a:extLst>
              <a:ext uri="{FF2B5EF4-FFF2-40B4-BE49-F238E27FC236}">
                <a16:creationId xmlns:a16="http://schemas.microsoft.com/office/drawing/2014/main" id="{73CC09C1-A80A-654A-9234-057E2A4F7BA3}"/>
              </a:ext>
            </a:extLst>
          </p:cNvPr>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哥辖</a:t>
            </a:r>
            <a:r>
              <a:rPr lang="en-US" altLang="en-US" b="1" dirty="0">
                <a:solidFill>
                  <a:srgbClr val="000000"/>
                </a:solidFill>
                <a:latin typeface="SimSun" panose="02010600030101010101" pitchFamily="2" charset="-122"/>
                <a:ea typeface="SimSun" panose="02010600030101010101" pitchFamily="2" charset="-122"/>
              </a:rPr>
              <a:t> </a:t>
            </a:r>
          </a:p>
        </p:txBody>
      </p:sp>
      <p:sp>
        <p:nvSpPr>
          <p:cNvPr id="23" name="AutoShape 8">
            <a:extLst>
              <a:ext uri="{FF2B5EF4-FFF2-40B4-BE49-F238E27FC236}">
                <a16:creationId xmlns:a16="http://schemas.microsoft.com/office/drawing/2014/main" id="{32E5A04D-7EA8-6D43-8F73-B967757A4A8E}"/>
              </a:ext>
            </a:extLst>
          </p:cNvPr>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米拉利</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25" name="AutoShape 12">
            <a:extLst>
              <a:ext uri="{FF2B5EF4-FFF2-40B4-BE49-F238E27FC236}">
                <a16:creationId xmlns:a16="http://schemas.microsoft.com/office/drawing/2014/main" id="{DE477574-3DBC-6844-B53D-32D1DEFB4184}"/>
              </a:ext>
            </a:extLst>
          </p:cNvPr>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暗兰</a:t>
            </a:r>
            <a:endParaRPr lang="en-US" altLang="en-US" sz="1800" b="1" dirty="0">
              <a:solidFill>
                <a:srgbClr val="000000"/>
              </a:solidFill>
              <a:latin typeface="SimSun" panose="02010600030101010101" pitchFamily="2" charset="-122"/>
              <a:ea typeface="SimSun" panose="02010600030101010101" pitchFamily="2" charset="-122"/>
            </a:endParaRPr>
          </a:p>
        </p:txBody>
      </p:sp>
      <p:sp>
        <p:nvSpPr>
          <p:cNvPr id="27" name="AutoShape 9">
            <a:extLst>
              <a:ext uri="{FF2B5EF4-FFF2-40B4-BE49-F238E27FC236}">
                <a16:creationId xmlns:a16="http://schemas.microsoft.com/office/drawing/2014/main" id="{67D64521-1BAB-2747-B589-4BE5929CDABB}"/>
              </a:ext>
            </a:extLst>
          </p:cNvPr>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米利暗</a:t>
            </a:r>
            <a:endParaRPr lang="en-US" altLang="en-US" sz="1800" b="1" dirty="0">
              <a:solidFill>
                <a:srgbClr val="000000"/>
              </a:solidFill>
              <a:latin typeface="SimSun" panose="02010600030101010101" pitchFamily="2" charset="-122"/>
              <a:ea typeface="SimSun" panose="02010600030101010101" pitchFamily="2" charset="-122"/>
            </a:endParaRPr>
          </a:p>
        </p:txBody>
      </p:sp>
      <p:sp>
        <p:nvSpPr>
          <p:cNvPr id="28" name="AutoShape 11">
            <a:extLst>
              <a:ext uri="{FF2B5EF4-FFF2-40B4-BE49-F238E27FC236}">
                <a16:creationId xmlns:a16="http://schemas.microsoft.com/office/drawing/2014/main" id="{D4AF930F-BA69-6C42-A3A3-8F65CF925CF5}"/>
              </a:ext>
            </a:extLst>
          </p:cNvPr>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solidFill>
                  <a:schemeClr val="bg1"/>
                </a:solidFill>
                <a:latin typeface="SimSun" panose="02010600030101010101" pitchFamily="2" charset="-122"/>
                <a:ea typeface="SimSun" panose="02010600030101010101" pitchFamily="2" charset="-122"/>
              </a:rPr>
              <a:t>亚伦</a:t>
            </a:r>
            <a:endParaRPr lang="en-US" altLang="en-US" b="1"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endParaRPr>
          </a:p>
        </p:txBody>
      </p:sp>
      <p:sp>
        <p:nvSpPr>
          <p:cNvPr id="29" name="AutoShape 10">
            <a:extLst>
              <a:ext uri="{FF2B5EF4-FFF2-40B4-BE49-F238E27FC236}">
                <a16:creationId xmlns:a16="http://schemas.microsoft.com/office/drawing/2014/main" id="{0BB0D639-5E7E-0449-BD46-AB627DC416AB}"/>
              </a:ext>
            </a:extLst>
          </p:cNvPr>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摩西</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31" name="AutoShape 13">
            <a:extLst>
              <a:ext uri="{FF2B5EF4-FFF2-40B4-BE49-F238E27FC236}">
                <a16:creationId xmlns:a16="http://schemas.microsoft.com/office/drawing/2014/main" id="{2DDE14C7-F72A-AA47-A779-141B27F75257}"/>
              </a:ext>
            </a:extLst>
          </p:cNvPr>
          <p:cNvSpPr>
            <a:spLocks noChangeArrowheads="1"/>
          </p:cNvSpPr>
          <p:nvPr/>
        </p:nvSpPr>
        <p:spPr bwMode="auto">
          <a:xfrm>
            <a:off x="11430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拿答</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32" name="AutoShape 14">
            <a:extLst>
              <a:ext uri="{FF2B5EF4-FFF2-40B4-BE49-F238E27FC236}">
                <a16:creationId xmlns:a16="http://schemas.microsoft.com/office/drawing/2014/main" id="{BDEC9535-7C58-E648-911D-40F72E61D97C}"/>
              </a:ext>
            </a:extLst>
          </p:cNvPr>
          <p:cNvSpPr>
            <a:spLocks noChangeArrowheads="1"/>
          </p:cNvSpPr>
          <p:nvPr/>
        </p:nvSpPr>
        <p:spPr bwMode="auto">
          <a:xfrm>
            <a:off x="2362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亚比户</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33" name="AutoShape 15">
            <a:extLst>
              <a:ext uri="{FF2B5EF4-FFF2-40B4-BE49-F238E27FC236}">
                <a16:creationId xmlns:a16="http://schemas.microsoft.com/office/drawing/2014/main" id="{69AE3D57-47B7-7541-8175-1EF64373737E}"/>
              </a:ext>
            </a:extLst>
          </p:cNvPr>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000" b="1" dirty="0">
                <a:solidFill>
                  <a:schemeClr val="bg1"/>
                </a:solidFill>
                <a:latin typeface="SimSun" panose="02010600030101010101" pitchFamily="2" charset="-122"/>
                <a:ea typeface="SimSun" panose="02010600030101010101" pitchFamily="2" charset="-122"/>
              </a:rPr>
              <a:t>以利亚撒</a:t>
            </a:r>
            <a:endParaRPr lang="en-US" altLang="en-US" sz="2000" b="1"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endParaRPr>
          </a:p>
        </p:txBody>
      </p:sp>
      <p:sp>
        <p:nvSpPr>
          <p:cNvPr id="35" name="AutoShape 16">
            <a:extLst>
              <a:ext uri="{FF2B5EF4-FFF2-40B4-BE49-F238E27FC236}">
                <a16:creationId xmlns:a16="http://schemas.microsoft.com/office/drawing/2014/main" id="{4ADA980D-34DB-EE48-89A1-31FA0EFBE477}"/>
              </a:ext>
            </a:extLst>
          </p:cNvPr>
          <p:cNvSpPr>
            <a:spLocks noChangeArrowheads="1"/>
          </p:cNvSpPr>
          <p:nvPr/>
        </p:nvSpPr>
        <p:spPr bwMode="auto">
          <a:xfrm>
            <a:off x="4648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以他玛</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36" name="Line 19">
            <a:extLst>
              <a:ext uri="{FF2B5EF4-FFF2-40B4-BE49-F238E27FC236}">
                <a16:creationId xmlns:a16="http://schemas.microsoft.com/office/drawing/2014/main" id="{1DF3FD29-7FFE-6048-8593-5788DAA8AAC8}"/>
              </a:ext>
            </a:extLst>
          </p:cNvPr>
          <p:cNvSpPr>
            <a:spLocks noChangeShapeType="1"/>
          </p:cNvSpPr>
          <p:nvPr/>
        </p:nvSpPr>
        <p:spPr bwMode="auto">
          <a:xfrm>
            <a:off x="1828800" y="205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37" name="Line 18">
            <a:extLst>
              <a:ext uri="{FF2B5EF4-FFF2-40B4-BE49-F238E27FC236}">
                <a16:creationId xmlns:a16="http://schemas.microsoft.com/office/drawing/2014/main" id="{CCF8390C-4160-BD49-9946-35251BD67CE9}"/>
              </a:ext>
            </a:extLst>
          </p:cNvPr>
          <p:cNvSpPr>
            <a:spLocks noChangeShapeType="1"/>
          </p:cNvSpPr>
          <p:nvPr/>
        </p:nvSpPr>
        <p:spPr bwMode="auto">
          <a:xfrm flipV="1">
            <a:off x="18288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38" name="Line 17">
            <a:extLst>
              <a:ext uri="{FF2B5EF4-FFF2-40B4-BE49-F238E27FC236}">
                <a16:creationId xmlns:a16="http://schemas.microsoft.com/office/drawing/2014/main" id="{0ECEA7CB-3287-6540-8199-7B0C58425D0C}"/>
              </a:ext>
            </a:extLst>
          </p:cNvPr>
          <p:cNvSpPr>
            <a:spLocks noChangeShapeType="1"/>
          </p:cNvSpPr>
          <p:nvPr/>
        </p:nvSpPr>
        <p:spPr bwMode="auto">
          <a:xfrm>
            <a:off x="3429000" y="1828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39" name="Line 20">
            <a:extLst>
              <a:ext uri="{FF2B5EF4-FFF2-40B4-BE49-F238E27FC236}">
                <a16:creationId xmlns:a16="http://schemas.microsoft.com/office/drawing/2014/main" id="{FBCA6632-2805-5449-AD6C-A3A21531BF10}"/>
              </a:ext>
            </a:extLst>
          </p:cNvPr>
          <p:cNvSpPr>
            <a:spLocks noChangeShapeType="1"/>
          </p:cNvSpPr>
          <p:nvPr/>
        </p:nvSpPr>
        <p:spPr bwMode="auto">
          <a:xfrm>
            <a:off x="48006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0" name="Line 25">
            <a:extLst>
              <a:ext uri="{FF2B5EF4-FFF2-40B4-BE49-F238E27FC236}">
                <a16:creationId xmlns:a16="http://schemas.microsoft.com/office/drawing/2014/main" id="{D04E4F95-2DAD-1042-9B5F-96BDA009D424}"/>
              </a:ext>
            </a:extLst>
          </p:cNvPr>
          <p:cNvSpPr>
            <a:spLocks noChangeShapeType="1"/>
          </p:cNvSpPr>
          <p:nvPr/>
        </p:nvSpPr>
        <p:spPr bwMode="auto">
          <a:xfrm>
            <a:off x="3429000" y="2895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1" name="Line 28">
            <a:extLst>
              <a:ext uri="{FF2B5EF4-FFF2-40B4-BE49-F238E27FC236}">
                <a16:creationId xmlns:a16="http://schemas.microsoft.com/office/drawing/2014/main" id="{7EB3E954-4B8D-9545-B7C4-02598EF6C809}"/>
              </a:ext>
            </a:extLst>
          </p:cNvPr>
          <p:cNvSpPr>
            <a:spLocks noChangeShapeType="1"/>
          </p:cNvSpPr>
          <p:nvPr/>
        </p:nvSpPr>
        <p:spPr bwMode="auto">
          <a:xfrm>
            <a:off x="2209800" y="41910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2" name="Line 26">
            <a:extLst>
              <a:ext uri="{FF2B5EF4-FFF2-40B4-BE49-F238E27FC236}">
                <a16:creationId xmlns:a16="http://schemas.microsoft.com/office/drawing/2014/main" id="{B17CFE0E-08B8-0A45-AE92-2B2298D0352D}"/>
              </a:ext>
            </a:extLst>
          </p:cNvPr>
          <p:cNvSpPr>
            <a:spLocks noChangeShapeType="1"/>
          </p:cNvSpPr>
          <p:nvPr/>
        </p:nvSpPr>
        <p:spPr bwMode="auto">
          <a:xfrm>
            <a:off x="3429000" y="39624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3" name="Line 27">
            <a:extLst>
              <a:ext uri="{FF2B5EF4-FFF2-40B4-BE49-F238E27FC236}">
                <a16:creationId xmlns:a16="http://schemas.microsoft.com/office/drawing/2014/main" id="{FA972025-02AB-ED43-B1F9-D7C0E72B8E7C}"/>
              </a:ext>
            </a:extLst>
          </p:cNvPr>
          <p:cNvSpPr>
            <a:spLocks noChangeShapeType="1"/>
          </p:cNvSpPr>
          <p:nvPr/>
        </p:nvSpPr>
        <p:spPr bwMode="auto">
          <a:xfrm flipV="1">
            <a:off x="22098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4" name="Line 29">
            <a:extLst>
              <a:ext uri="{FF2B5EF4-FFF2-40B4-BE49-F238E27FC236}">
                <a16:creationId xmlns:a16="http://schemas.microsoft.com/office/drawing/2014/main" id="{E52B1246-D276-D24B-92E8-B3414F60B580}"/>
              </a:ext>
            </a:extLst>
          </p:cNvPr>
          <p:cNvSpPr>
            <a:spLocks noChangeShapeType="1"/>
          </p:cNvSpPr>
          <p:nvPr/>
        </p:nvSpPr>
        <p:spPr bwMode="auto">
          <a:xfrm>
            <a:off x="45720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5" name="Line 35">
            <a:extLst>
              <a:ext uri="{FF2B5EF4-FFF2-40B4-BE49-F238E27FC236}">
                <a16:creationId xmlns:a16="http://schemas.microsoft.com/office/drawing/2014/main" id="{A2C11D2A-D406-F64D-820C-F849088160E7}"/>
              </a:ext>
            </a:extLst>
          </p:cNvPr>
          <p:cNvSpPr>
            <a:spLocks noChangeShapeType="1"/>
          </p:cNvSpPr>
          <p:nvPr/>
        </p:nvSpPr>
        <p:spPr bwMode="auto">
          <a:xfrm>
            <a:off x="3429000" y="5029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7" name="Line 31">
            <a:extLst>
              <a:ext uri="{FF2B5EF4-FFF2-40B4-BE49-F238E27FC236}">
                <a16:creationId xmlns:a16="http://schemas.microsoft.com/office/drawing/2014/main" id="{6D98313A-0C12-5F44-B919-2F5C9FB163F0}"/>
              </a:ext>
            </a:extLst>
          </p:cNvPr>
          <p:cNvSpPr>
            <a:spLocks noChangeShapeType="1"/>
          </p:cNvSpPr>
          <p:nvPr/>
        </p:nvSpPr>
        <p:spPr bwMode="auto">
          <a:xfrm>
            <a:off x="1600200" y="51816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8" name="Line 30">
            <a:extLst>
              <a:ext uri="{FF2B5EF4-FFF2-40B4-BE49-F238E27FC236}">
                <a16:creationId xmlns:a16="http://schemas.microsoft.com/office/drawing/2014/main" id="{1339A287-21F2-664D-842F-F6F7CE0A0A0D}"/>
              </a:ext>
            </a:extLst>
          </p:cNvPr>
          <p:cNvSpPr>
            <a:spLocks noChangeShapeType="1"/>
          </p:cNvSpPr>
          <p:nvPr/>
        </p:nvSpPr>
        <p:spPr bwMode="auto">
          <a:xfrm flipV="1">
            <a:off x="16002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9" name="Line 33">
            <a:extLst>
              <a:ext uri="{FF2B5EF4-FFF2-40B4-BE49-F238E27FC236}">
                <a16:creationId xmlns:a16="http://schemas.microsoft.com/office/drawing/2014/main" id="{30A97F90-523E-C849-98DD-12C684645B57}"/>
              </a:ext>
            </a:extLst>
          </p:cNvPr>
          <p:cNvSpPr>
            <a:spLocks noChangeShapeType="1"/>
          </p:cNvSpPr>
          <p:nvPr/>
        </p:nvSpPr>
        <p:spPr bwMode="auto">
          <a:xfrm>
            <a:off x="2819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50" name="Line 34">
            <a:extLst>
              <a:ext uri="{FF2B5EF4-FFF2-40B4-BE49-F238E27FC236}">
                <a16:creationId xmlns:a16="http://schemas.microsoft.com/office/drawing/2014/main" id="{44FBD8F1-9BA4-E34A-9662-E34B073DA312}"/>
              </a:ext>
            </a:extLst>
          </p:cNvPr>
          <p:cNvSpPr>
            <a:spLocks noChangeShapeType="1"/>
          </p:cNvSpPr>
          <p:nvPr/>
        </p:nvSpPr>
        <p:spPr bwMode="auto">
          <a:xfrm>
            <a:off x="3962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51" name="Line 32">
            <a:extLst>
              <a:ext uri="{FF2B5EF4-FFF2-40B4-BE49-F238E27FC236}">
                <a16:creationId xmlns:a16="http://schemas.microsoft.com/office/drawing/2014/main" id="{52CD8309-489D-CB4A-9991-C75E678CF8A3}"/>
              </a:ext>
            </a:extLst>
          </p:cNvPr>
          <p:cNvSpPr>
            <a:spLocks noChangeShapeType="1"/>
          </p:cNvSpPr>
          <p:nvPr/>
        </p:nvSpPr>
        <p:spPr bwMode="auto">
          <a:xfrm>
            <a:off x="5105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cxnSp>
        <p:nvCxnSpPr>
          <p:cNvPr id="53" name="AutoShape 21">
            <a:extLst>
              <a:ext uri="{FF2B5EF4-FFF2-40B4-BE49-F238E27FC236}">
                <a16:creationId xmlns:a16="http://schemas.microsoft.com/office/drawing/2014/main" id="{D720CEE8-AD6A-7A42-8379-FCC6BF7D0CF4}"/>
              </a:ext>
            </a:extLst>
          </p:cNvPr>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4" name="AutoShape 23">
            <a:extLst>
              <a:ext uri="{FF2B5EF4-FFF2-40B4-BE49-F238E27FC236}">
                <a16:creationId xmlns:a16="http://schemas.microsoft.com/office/drawing/2014/main" id="{889DC91E-F8E8-B146-9FDF-A8588CEA4281}"/>
              </a:ext>
            </a:extLst>
          </p:cNvPr>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5" name="AutoShape 24">
            <a:extLst>
              <a:ext uri="{FF2B5EF4-FFF2-40B4-BE49-F238E27FC236}">
                <a16:creationId xmlns:a16="http://schemas.microsoft.com/office/drawing/2014/main" id="{E50E7BF3-C8D1-8D41-86C4-61EC224740A3}"/>
              </a:ext>
            </a:extLst>
          </p:cNvPr>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6" name="AutoShape 22">
            <a:extLst>
              <a:ext uri="{FF2B5EF4-FFF2-40B4-BE49-F238E27FC236}">
                <a16:creationId xmlns:a16="http://schemas.microsoft.com/office/drawing/2014/main" id="{26E6437D-3082-3546-8509-06BBD316242B}"/>
              </a:ext>
            </a:extLst>
          </p:cNvPr>
          <p:cNvCxnSpPr>
            <a:cxnSpLocks noChangeShapeType="1"/>
          </p:cNvCxnSpPr>
          <p:nvPr/>
        </p:nvCxnSpPr>
        <p:spPr bwMode="auto">
          <a:xfrm>
            <a:off x="2309893" y="5267649"/>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9908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1F3606A5-6C22-9040-91BC-2E2B15555B09}"/>
              </a:ext>
            </a:extLst>
          </p:cNvPr>
          <p:cNvSpPr>
            <a:spLocks noChangeArrowheads="1"/>
          </p:cNvSpPr>
          <p:nvPr/>
        </p:nvSpPr>
        <p:spPr bwMode="auto">
          <a:xfrm>
            <a:off x="152400" y="990600"/>
            <a:ext cx="8839200" cy="5562600"/>
          </a:xfrm>
          <a:prstGeom prst="verticalScroll">
            <a:avLst>
              <a:gd name="adj" fmla="val 4968"/>
            </a:avLst>
          </a:prstGeom>
          <a:solidFill>
            <a:schemeClr val="bg1"/>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3" name="Text Box 4">
            <a:extLst>
              <a:ext uri="{FF2B5EF4-FFF2-40B4-BE49-F238E27FC236}">
                <a16:creationId xmlns:a16="http://schemas.microsoft.com/office/drawing/2014/main" id="{66E652C7-EA36-F845-99A6-7E09D04D39CE}"/>
              </a:ext>
            </a:extLst>
          </p:cNvPr>
          <p:cNvSpPr txBox="1">
            <a:spLocks noChangeArrowheads="1"/>
          </p:cNvSpPr>
          <p:nvPr/>
        </p:nvSpPr>
        <p:spPr bwMode="auto">
          <a:xfrm>
            <a:off x="670186" y="1536899"/>
            <a:ext cx="7850832"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早上六点</a:t>
            </a:r>
            <a:r>
              <a:rPr lang="en-US" altLang="en-US"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醒来</a:t>
            </a:r>
            <a:r>
              <a:rPr lang="ja-JP" altLang="en-US" b="1">
                <a:solidFill>
                  <a:srgbClr val="000000"/>
                </a:solidFill>
                <a:latin typeface="SimSun" panose="02010600030101010101" pitchFamily="2" charset="-122"/>
                <a:ea typeface="SimSun" panose="02010600030101010101" pitchFamily="2" charset="-122"/>
              </a:rPr>
              <a:t>和祷告
</a:t>
            </a:r>
            <a:r>
              <a:rPr lang="zh-CN" altLang="en-US" b="1" dirty="0">
                <a:latin typeface="SimSun" panose="02010600030101010101" pitchFamily="2" charset="-122"/>
                <a:ea typeface="SimSun" panose="02010600030101010101" pitchFamily="2" charset="-122"/>
              </a:rPr>
              <a:t>早上七点</a:t>
            </a:r>
            <a:r>
              <a:rPr lang="en-US" altLang="zh-CN" b="1" dirty="0">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第一沐浴</a:t>
            </a:r>
            <a:r>
              <a:rPr lang="zh-CN" altLang="en-US" b="1" dirty="0">
                <a:latin typeface="SimSun" panose="02010600030101010101" pitchFamily="2" charset="-122"/>
                <a:ea typeface="SimSun" panose="02010600030101010101" pitchFamily="2" charset="-122"/>
              </a:rPr>
              <a:t>过</a:t>
            </a:r>
            <a:r>
              <a:rPr lang="ja-JP" altLang="en-US" b="1">
                <a:solidFill>
                  <a:srgbClr val="000000"/>
                </a:solidFill>
                <a:latin typeface="SimSun" panose="02010600030101010101" pitchFamily="2" charset="-122"/>
                <a:ea typeface="SimSun" panose="02010600030101010101" pitchFamily="2" charset="-122"/>
              </a:rPr>
              <a:t>后</a:t>
            </a:r>
            <a:r>
              <a:rPr lang="zh-CN" altLang="en-US" b="1" dirty="0">
                <a:latin typeface="SimSun" panose="02010600030101010101" pitchFamily="2" charset="-122"/>
                <a:ea typeface="SimSun" panose="02010600030101010101" pitchFamily="2" charset="-122"/>
              </a:rPr>
              <a:t>开始</a:t>
            </a:r>
            <a:r>
              <a:rPr lang="ja-JP" altLang="en-US" b="1">
                <a:solidFill>
                  <a:srgbClr val="000000"/>
                </a:solidFill>
                <a:latin typeface="SimSun" panose="02010600030101010101" pitchFamily="2" charset="-122"/>
                <a:ea typeface="SimSun" panose="02010600030101010101" pitchFamily="2" charset="-122"/>
              </a:rPr>
              <a:t>早晨工作</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洗涤与</a:t>
            </a:r>
            <a:r>
              <a:rPr lang="zh-CN" altLang="en-US" b="1" dirty="0">
                <a:latin typeface="SimSun" panose="02010600030101010101" pitchFamily="2" charset="-122"/>
                <a:ea typeface="SimSun" panose="02010600030101010101" pitchFamily="2" charset="-122"/>
              </a:rPr>
              <a:t>打扫</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早上八点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早餐 </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低等级的祭司</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喂</a:t>
            </a:r>
            <a:r>
              <a:rPr lang="zh-CN" altLang="en-US" b="1" dirty="0">
                <a:latin typeface="SimSun" panose="02010600030101010101" pitchFamily="2" charset="-122"/>
                <a:ea typeface="SimSun" panose="02010600030101010101" pitchFamily="2" charset="-122"/>
              </a:rPr>
              <a:t>养</a:t>
            </a:r>
            <a:r>
              <a:rPr lang="en-US" altLang="zh-CN" b="1" dirty="0">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与</a:t>
            </a:r>
            <a:r>
              <a:rPr lang="zh-CN" altLang="en-US" b="1" dirty="0">
                <a:latin typeface="SimSun" panose="02010600030101010101" pitchFamily="2" charset="-122"/>
                <a:ea typeface="SimSun" panose="02010600030101010101" pitchFamily="2" charset="-122"/>
              </a:rPr>
              <a:t>替</a:t>
            </a:r>
            <a:r>
              <a:rPr lang="ja-JP" altLang="en-US" b="1">
                <a:solidFill>
                  <a:srgbClr val="000000"/>
                </a:solidFill>
                <a:latin typeface="SimSun" panose="02010600030101010101" pitchFamily="2" charset="-122"/>
                <a:ea typeface="SimSun" panose="02010600030101010101" pitchFamily="2" charset="-122"/>
              </a:rPr>
              <a:t>偶像沐浴</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早上九点</a:t>
            </a:r>
            <a:r>
              <a:rPr lang="en-US" altLang="zh-CN" b="1" dirty="0">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教学和处理人事的会议
</a:t>
            </a:r>
            <a:r>
              <a:rPr lang="zh-CN" altLang="en-US" b="1" dirty="0">
                <a:latin typeface="SimSun" panose="02010600030101010101" pitchFamily="2" charset="-122"/>
                <a:ea typeface="SimSun" panose="02010600030101010101" pitchFamily="2" charset="-122"/>
              </a:rPr>
              <a:t>早上十一点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第二沐浴和祷告
</a:t>
            </a:r>
            <a:r>
              <a:rPr lang="zh-CN" altLang="en-US" b="1" dirty="0">
                <a:latin typeface="SimSun" panose="02010600030101010101" pitchFamily="2" charset="-122"/>
                <a:ea typeface="SimSun" panose="02010600030101010101" pitchFamily="2" charset="-122"/>
              </a:rPr>
              <a:t>中午十二点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午餐后休息</a:t>
            </a:r>
            <a:r>
              <a:rPr lang="en-US" altLang="ja-JP" b="1" dirty="0">
                <a:solidFill>
                  <a:srgbClr val="000000"/>
                </a:solidFill>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过</a:t>
            </a:r>
            <a:r>
              <a:rPr lang="ja-JP" altLang="en-US" b="1">
                <a:solidFill>
                  <a:srgbClr val="000000"/>
                </a:solidFill>
                <a:latin typeface="SimSun" panose="02010600030101010101" pitchFamily="2" charset="-122"/>
                <a:ea typeface="SimSun" panose="02010600030101010101" pitchFamily="2" charset="-122"/>
              </a:rPr>
              <a:t>后</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喂</a:t>
            </a:r>
            <a:r>
              <a:rPr lang="zh-CN" altLang="en-US" b="1" dirty="0">
                <a:latin typeface="SimSun" panose="02010600030101010101" pitchFamily="2" charset="-122"/>
                <a:ea typeface="SimSun" panose="02010600030101010101" pitchFamily="2" charset="-122"/>
              </a:rPr>
              <a:t>养</a:t>
            </a:r>
            <a:r>
              <a:rPr lang="en-US" altLang="zh-CN" b="1" dirty="0">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偶像
</a:t>
            </a:r>
            <a:r>
              <a:rPr lang="zh-CN" altLang="en-US" b="1" dirty="0">
                <a:latin typeface="SimSun" panose="02010600030101010101" pitchFamily="2" charset="-122"/>
                <a:ea typeface="SimSun" panose="02010600030101010101" pitchFamily="2" charset="-122"/>
              </a:rPr>
              <a:t>下午一点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其他任务 </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葬礼</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祷告</a:t>
            </a:r>
            <a:r>
              <a:rPr lang="en-US" altLang="ja-JP" b="1" dirty="0">
                <a:solidFill>
                  <a:srgbClr val="000000"/>
                </a:solidFill>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劝告</a:t>
            </a:r>
            <a:r>
              <a:rPr lang="en-US" altLang="zh-CN" b="1" dirty="0">
                <a:latin typeface="SimSun" panose="02010600030101010101" pitchFamily="2" charset="-122"/>
                <a:ea typeface="SimSun" panose="02010600030101010101" pitchFamily="2" charset="-122"/>
              </a:rPr>
              <a:t>)</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下午三点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第三沐浴</a:t>
            </a:r>
            <a:r>
              <a:rPr lang="en-US" altLang="ja-JP" b="1" dirty="0">
                <a:solidFill>
                  <a:srgbClr val="000000"/>
                </a:solidFill>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擦洗</a:t>
            </a:r>
            <a:r>
              <a:rPr lang="ja-JP" altLang="en-US" b="1">
                <a:solidFill>
                  <a:srgbClr val="000000"/>
                </a:solidFill>
                <a:latin typeface="SimSun" panose="02010600030101010101" pitchFamily="2" charset="-122"/>
                <a:ea typeface="SimSun" panose="02010600030101010101" pitchFamily="2" charset="-122"/>
              </a:rPr>
              <a:t>与</a:t>
            </a:r>
            <a:r>
              <a:rPr lang="zh-CN" altLang="en-US" b="1" dirty="0">
                <a:latin typeface="SimSun" panose="02010600030101010101" pitchFamily="2" charset="-122"/>
                <a:ea typeface="SimSun" panose="02010600030101010101" pitchFamily="2" charset="-122"/>
              </a:rPr>
              <a:t>替</a:t>
            </a:r>
            <a:r>
              <a:rPr lang="ja-JP" altLang="en-US" b="1">
                <a:solidFill>
                  <a:srgbClr val="000000"/>
                </a:solidFill>
                <a:latin typeface="SimSun" panose="02010600030101010101" pitchFamily="2" charset="-122"/>
                <a:ea typeface="SimSun" panose="02010600030101010101" pitchFamily="2" charset="-122"/>
              </a:rPr>
              <a:t>偶像</a:t>
            </a:r>
            <a:r>
              <a:rPr lang="zh-CN" altLang="en-US" b="1" dirty="0">
                <a:latin typeface="SimSun" panose="02010600030101010101" pitchFamily="2" charset="-122"/>
                <a:ea typeface="SimSun" panose="02010600030101010101" pitchFamily="2" charset="-122"/>
              </a:rPr>
              <a:t>穿衣</a:t>
            </a:r>
            <a:r>
              <a:rPr lang="ja-JP" altLang="en-US" b="1">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下午四点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祭司仪式 </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献祭</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下午六点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晚餐和</a:t>
            </a:r>
            <a:r>
              <a:rPr lang="zh-CN" altLang="en-US" b="1" dirty="0">
                <a:latin typeface="SimSun" panose="02010600030101010101" pitchFamily="2" charset="-122"/>
                <a:ea typeface="SimSun" panose="02010600030101010101" pitchFamily="2" charset="-122"/>
              </a:rPr>
              <a:t>深入</a:t>
            </a:r>
            <a:r>
              <a:rPr lang="ja-JP" altLang="en-US" b="1">
                <a:solidFill>
                  <a:srgbClr val="000000"/>
                </a:solidFill>
                <a:latin typeface="SimSun" panose="02010600030101010101" pitchFamily="2" charset="-122"/>
                <a:ea typeface="SimSun" panose="02010600030101010101" pitchFamily="2" charset="-122"/>
              </a:rPr>
              <a:t>冥想 </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喂偶像</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晚上七点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关闭与</a:t>
            </a:r>
            <a:r>
              <a:rPr lang="zh-CN" altLang="en-US" b="1" dirty="0">
                <a:latin typeface="SimSun" panose="02010600030101010101" pitchFamily="2" charset="-122"/>
                <a:ea typeface="SimSun" panose="02010600030101010101" pitchFamily="2" charset="-122"/>
              </a:rPr>
              <a:t>打扫</a:t>
            </a:r>
            <a:r>
              <a:rPr lang="ja-JP" altLang="en-US" b="1">
                <a:solidFill>
                  <a:srgbClr val="000000"/>
                </a:solidFill>
                <a:latin typeface="SimSun" panose="02010600030101010101" pitchFamily="2" charset="-122"/>
                <a:ea typeface="SimSun" panose="02010600030101010101" pitchFamily="2" charset="-122"/>
              </a:rPr>
              <a:t>寺庙
</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4" name="Title 1">
            <a:extLst>
              <a:ext uri="{FF2B5EF4-FFF2-40B4-BE49-F238E27FC236}">
                <a16:creationId xmlns:a16="http://schemas.microsoft.com/office/drawing/2014/main" id="{8C648DED-44D1-4249-8EB1-AAEE91172A68}"/>
              </a:ext>
            </a:extLst>
          </p:cNvPr>
          <p:cNvSpPr txBox="1">
            <a:spLocks/>
          </p:cNvSpPr>
          <p:nvPr/>
        </p:nvSpPr>
        <p:spPr bwMode="auto">
          <a:xfrm>
            <a:off x="670186" y="393899"/>
            <a:ext cx="562696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ja-JP" altLang="en-US" sz="3600" b="1" kern="10">
                <a:ln w="9525" cap="flat" cmpd="sng" algn="ctr">
                  <a:solidFill>
                    <a:srgbClr val="000000"/>
                  </a:solidFill>
                  <a:prstDash val="solid"/>
                  <a:round/>
                </a:ln>
                <a:solidFill>
                  <a:srgbClr val="000000"/>
                </a:solidFill>
                <a:latin typeface="SimSun" panose="02010600030101010101" pitchFamily="2" charset="-122"/>
                <a:ea typeface="SimSun" panose="02010600030101010101" pitchFamily="2" charset="-122"/>
                <a:cs typeface="Arial Black"/>
              </a:rPr>
              <a:t>印度教祭司日程安排</a:t>
            </a:r>
            <a:r>
              <a:rPr lang="ja-JP" altLang="en-US" sz="3600" kern="10">
                <a:ln w="9525" cap="flat" cmpd="sng" algn="ctr">
                  <a:solidFill>
                    <a:srgbClr val="000000"/>
                  </a:solidFill>
                  <a:prstDash val="solid"/>
                  <a:round/>
                </a:ln>
                <a:solidFill>
                  <a:srgbClr val="000000"/>
                </a:solidFill>
                <a:latin typeface="Arial Black"/>
                <a:ea typeface="Arial Black"/>
                <a:cs typeface="Arial Black"/>
              </a:rPr>
              <a:t>
</a:t>
            </a:r>
            <a:endParaRPr lang="en-US" kern="0" dirty="0">
              <a:ea typeface="ＭＳ Ｐゴシック" charset="0"/>
            </a:endParaRPr>
          </a:p>
        </p:txBody>
      </p:sp>
      <p:pic>
        <p:nvPicPr>
          <p:cNvPr id="5" name="Picture 2">
            <a:extLst>
              <a:ext uri="{FF2B5EF4-FFF2-40B4-BE49-F238E27FC236}">
                <a16:creationId xmlns:a16="http://schemas.microsoft.com/office/drawing/2014/main" id="{009A4791-08C5-524D-ABE9-3FD48658E5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0"/>
            <a:ext cx="3097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442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70D8F84-FC03-0D44-BD9E-CA3FFEDBF6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2169" y="22782"/>
            <a:ext cx="5337194"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3F5AA0A2-F1BA-AC45-BC2B-962924192C67}"/>
              </a:ext>
            </a:extLst>
          </p:cNvPr>
          <p:cNvSpPr txBox="1">
            <a:spLocks noChangeArrowheads="1"/>
          </p:cNvSpPr>
          <p:nvPr/>
        </p:nvSpPr>
        <p:spPr bwMode="auto">
          <a:xfrm>
            <a:off x="1" y="836613"/>
            <a:ext cx="2657658"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lvl="1" eaLnBrk="1" hangingPunct="1">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特权 </a:t>
            </a:r>
            <a:endParaRPr lang="en-US" altLang="zh-CN" b="1" dirty="0">
              <a:latin typeface="SimSun" panose="02010600030101010101" pitchFamily="2" charset="-122"/>
              <a:ea typeface="SimSun" panose="02010600030101010101" pitchFamily="2" charset="-122"/>
            </a:endParaRPr>
          </a:p>
          <a:p>
            <a:pPr lvl="1" eaLnBrk="1" hangingPunct="1">
              <a:buFont typeface="Wingdings" pitchFamily="2" charset="2"/>
              <a:buChar char="Ø"/>
            </a:pPr>
            <a:r>
              <a:rPr lang="zh-CN" altLang="en-US" sz="2400" b="1" dirty="0">
                <a:latin typeface="SimSun" panose="02010600030101010101" pitchFamily="2" charset="-122"/>
                <a:ea typeface="SimSun" panose="02010600030101010101" pitchFamily="2" charset="-122"/>
              </a:rPr>
              <a:t>没有土地的产业</a:t>
            </a:r>
            <a:endParaRPr lang="en-US" altLang="zh-CN" sz="2400" b="1" dirty="0">
              <a:latin typeface="SimSun" panose="02010600030101010101" pitchFamily="2" charset="-122"/>
              <a:ea typeface="SimSun" panose="02010600030101010101" pitchFamily="2" charset="-122"/>
            </a:endParaRPr>
          </a:p>
          <a:p>
            <a:pPr lvl="1" eaLnBrk="1" hangingPunct="1">
              <a:buFont typeface="Wingdings" pitchFamily="2" charset="2"/>
              <a:buChar char="Ø"/>
            </a:pPr>
            <a:r>
              <a:rPr lang="zh-CN" altLang="en-US" sz="2400" b="1" dirty="0">
                <a:latin typeface="SimSun" panose="02010600030101010101" pitchFamily="2" charset="-122"/>
                <a:ea typeface="SimSun" panose="02010600030101010101" pitchFamily="2" charset="-122"/>
              </a:rPr>
              <a:t>居住在</a:t>
            </a:r>
            <a:r>
              <a:rPr lang="en-US" altLang="zh-CN" sz="2400" b="1" dirty="0">
                <a:latin typeface="SimSun" panose="02010600030101010101" pitchFamily="2" charset="-122"/>
                <a:ea typeface="SimSun" panose="02010600030101010101" pitchFamily="2" charset="-122"/>
              </a:rPr>
              <a:t>48</a:t>
            </a:r>
            <a:r>
              <a:rPr lang="zh-CN" altLang="en-US" sz="2400" b="1" dirty="0">
                <a:latin typeface="SimSun" panose="02010600030101010101" pitchFamily="2" charset="-122"/>
                <a:ea typeface="SimSun" panose="02010600030101010101" pitchFamily="2" charset="-122"/>
              </a:rPr>
              <a:t>个城市</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其中</a:t>
            </a:r>
            <a:r>
              <a:rPr lang="en-US" altLang="zh-CN" sz="2400" b="1" dirty="0">
                <a:latin typeface="SimSun" panose="02010600030101010101" pitchFamily="2" charset="-122"/>
                <a:ea typeface="SimSun" panose="02010600030101010101" pitchFamily="2" charset="-122"/>
              </a:rPr>
              <a:t>6</a:t>
            </a:r>
            <a:r>
              <a:rPr lang="zh-CN" altLang="en-US" sz="2400" b="1" dirty="0">
                <a:latin typeface="SimSun" panose="02010600030101010101" pitchFamily="2" charset="-122"/>
                <a:ea typeface="SimSun" panose="02010600030101010101" pitchFamily="2" charset="-122"/>
              </a:rPr>
              <a:t>个也是避难城</a:t>
            </a:r>
            <a:r>
              <a:rPr lang="en-US" altLang="zh-CN" sz="2400" b="1" dirty="0">
                <a:latin typeface="SimSun" panose="02010600030101010101" pitchFamily="2" charset="-122"/>
                <a:ea typeface="SimSun" panose="02010600030101010101" pitchFamily="2" charset="-122"/>
              </a:rPr>
              <a:t>)</a:t>
            </a:r>
          </a:p>
          <a:p>
            <a:pPr lvl="1" eaLnBrk="1" hangingPunct="1">
              <a:buFont typeface="Wingdings" pitchFamily="2" charset="2"/>
              <a:buChar char="Ø"/>
            </a:pPr>
            <a:r>
              <a:rPr lang="zh-CN" altLang="en-US" sz="2400" b="1" dirty="0">
                <a:latin typeface="SimSun" panose="02010600030101010101" pitchFamily="2" charset="-122"/>
                <a:ea typeface="SimSun" panose="02010600030101010101" pitchFamily="2" charset="-122"/>
              </a:rPr>
              <a:t>接获十分之一奉献</a:t>
            </a:r>
            <a:endParaRPr lang="en-US" altLang="zh-CN" sz="2400" b="1" dirty="0">
              <a:latin typeface="SimSun" panose="02010600030101010101" pitchFamily="2" charset="-122"/>
              <a:ea typeface="SimSun" panose="02010600030101010101" pitchFamily="2" charset="-122"/>
            </a:endParaRPr>
          </a:p>
          <a:p>
            <a:pPr lvl="1" eaLnBrk="1" hangingPunct="1">
              <a:buFont typeface="Wingdings" pitchFamily="2" charset="2"/>
              <a:buChar char="Ø"/>
            </a:pPr>
            <a:r>
              <a:rPr lang="zh-CN" altLang="en-US" sz="2400" b="1" dirty="0">
                <a:latin typeface="SimSun" panose="02010600030101010101" pitchFamily="2" charset="-122"/>
                <a:ea typeface="SimSun" panose="02010600030101010101" pitchFamily="2" charset="-122"/>
              </a:rPr>
              <a:t>偶尔收到胜战的战利品</a:t>
            </a:r>
            <a:endParaRPr lang="en-US" altLang="en-US" sz="2400" b="1" kern="0" dirty="0">
              <a:latin typeface="SimSun" panose="02010600030101010101" pitchFamily="2" charset="-122"/>
              <a:ea typeface="SimSun" panose="02010600030101010101" pitchFamily="2" charset="-122"/>
            </a:endParaRPr>
          </a:p>
        </p:txBody>
      </p:sp>
      <p:sp>
        <p:nvSpPr>
          <p:cNvPr id="11" name="TextBox 10">
            <a:extLst>
              <a:ext uri="{FF2B5EF4-FFF2-40B4-BE49-F238E27FC236}">
                <a16:creationId xmlns:a16="http://schemas.microsoft.com/office/drawing/2014/main" id="{1AC0DFE7-5E68-B348-A113-23556F45665D}"/>
              </a:ext>
            </a:extLst>
          </p:cNvPr>
          <p:cNvSpPr txBox="1"/>
          <p:nvPr/>
        </p:nvSpPr>
        <p:spPr>
          <a:xfrm>
            <a:off x="2574478" y="100141"/>
            <a:ext cx="2251527" cy="1077218"/>
          </a:xfrm>
          <a:prstGeom prst="rect">
            <a:avLst/>
          </a:prstGeom>
          <a:solidFill>
            <a:schemeClr val="accent3">
              <a:lumMod val="95000"/>
            </a:schemeClr>
          </a:solidFill>
        </p:spPr>
        <p:txBody>
          <a:bodyPr wrap="square" rtlCol="0">
            <a:spAutoFit/>
          </a:bodyPr>
          <a:lstStyle/>
          <a:p>
            <a:pPr algn="r"/>
            <a:r>
              <a:rPr lang="zh-CN" altLang="en-US" b="1" dirty="0">
                <a:latin typeface="SimSun" panose="02010600030101010101" pitchFamily="2" charset="-122"/>
                <a:ea typeface="SimSun" panose="02010600030101010101" pitchFamily="2" charset="-122"/>
              </a:rPr>
              <a:t>利未人</a:t>
            </a:r>
            <a:endParaRPr lang="en-US" altLang="zh-CN" b="1" dirty="0">
              <a:latin typeface="SimSun" panose="02010600030101010101" pitchFamily="2" charset="-122"/>
              <a:ea typeface="SimSun" panose="02010600030101010101" pitchFamily="2" charset="-122"/>
            </a:endParaRPr>
          </a:p>
          <a:p>
            <a:pPr algn="r"/>
            <a:r>
              <a:rPr lang="zh-CN" altLang="en-US" b="1" dirty="0">
                <a:latin typeface="SimSun" panose="02010600030101010101" pitchFamily="2" charset="-122"/>
                <a:ea typeface="SimSun" panose="02010600030101010101" pitchFamily="2" charset="-122"/>
              </a:rPr>
              <a:t>所得的城镇</a:t>
            </a:r>
          </a:p>
          <a:p>
            <a:pPr algn="r"/>
            <a:r>
              <a:rPr lang="zh-CN" altLang="en-US" sz="1600" b="1" dirty="0">
                <a:latin typeface="SimSun" panose="02010600030101010101" pitchFamily="2" charset="-122"/>
                <a:ea typeface="SimSun" panose="02010600030101010101" pitchFamily="2" charset="-122"/>
              </a:rPr>
              <a:t>约书亚记 </a:t>
            </a:r>
            <a:r>
              <a:rPr lang="en-US" altLang="zh-CN" sz="1600" b="1" dirty="0">
                <a:latin typeface="SimSun" panose="02010600030101010101" pitchFamily="2" charset="-122"/>
                <a:ea typeface="SimSun" panose="02010600030101010101" pitchFamily="2" charset="-122"/>
              </a:rPr>
              <a:t>20-21</a:t>
            </a:r>
          </a:p>
        </p:txBody>
      </p:sp>
      <p:sp>
        <p:nvSpPr>
          <p:cNvPr id="12" name="TextBox 11">
            <a:extLst>
              <a:ext uri="{FF2B5EF4-FFF2-40B4-BE49-F238E27FC236}">
                <a16:creationId xmlns:a16="http://schemas.microsoft.com/office/drawing/2014/main" id="{9F70ED54-A775-4445-A2CE-050C9397F17E}"/>
              </a:ext>
            </a:extLst>
          </p:cNvPr>
          <p:cNvSpPr txBox="1"/>
          <p:nvPr/>
        </p:nvSpPr>
        <p:spPr>
          <a:xfrm>
            <a:off x="2811606" y="1362605"/>
            <a:ext cx="1416148" cy="707886"/>
          </a:xfrm>
          <a:prstGeom prst="rect">
            <a:avLst/>
          </a:prstGeom>
          <a:solidFill>
            <a:schemeClr val="accent3">
              <a:lumMod val="95000"/>
            </a:schemeClr>
          </a:solidFill>
        </p:spPr>
        <p:txBody>
          <a:bodyPr wrap="square" rtlCol="0">
            <a:spAutoFit/>
          </a:bodyPr>
          <a:lstStyle/>
          <a:p>
            <a:pPr algn="ctr"/>
            <a:r>
              <a:rPr lang="zh-CN" altLang="en-US" sz="2000" b="1" dirty="0">
                <a:latin typeface="SimSun" panose="02010600030101010101" pitchFamily="2" charset="-122"/>
                <a:ea typeface="SimSun" panose="02010600030101010101" pitchFamily="2" charset="-122"/>
              </a:rPr>
              <a:t>地中海</a:t>
            </a:r>
            <a:endParaRPr lang="en-US" altLang="zh-CN" sz="2000" b="1" dirty="0">
              <a:latin typeface="SimSun" panose="02010600030101010101" pitchFamily="2" charset="-122"/>
              <a:ea typeface="SimSun" panose="02010600030101010101" pitchFamily="2" charset="-122"/>
            </a:endParaRPr>
          </a:p>
          <a:p>
            <a:pPr algn="ctr"/>
            <a:r>
              <a:rPr lang="en-US" altLang="zh-CN" sz="2000" b="1" dirty="0">
                <a:latin typeface="SimSun" panose="02010600030101010101" pitchFamily="2" charset="-122"/>
                <a:ea typeface="SimSun" panose="02010600030101010101" pitchFamily="2" charset="-122"/>
              </a:rPr>
              <a:t>(</a:t>
            </a:r>
            <a:r>
              <a:rPr lang="zh-CN" altLang="en-US" sz="2000" b="1" dirty="0">
                <a:latin typeface="SimSun" panose="02010600030101010101" pitchFamily="2" charset="-122"/>
                <a:ea typeface="SimSun" panose="02010600030101010101" pitchFamily="2" charset="-122"/>
              </a:rPr>
              <a:t>大海</a:t>
            </a:r>
            <a:r>
              <a:rPr lang="en-US" altLang="zh-CN" sz="2000" b="1" dirty="0">
                <a:latin typeface="SimSun" panose="02010600030101010101" pitchFamily="2" charset="-122"/>
                <a:ea typeface="SimSun" panose="02010600030101010101" pitchFamily="2" charset="-122"/>
              </a:rPr>
              <a:t>)</a:t>
            </a:r>
            <a:endParaRPr kumimoji="1" lang="zh-CN" altLang="en-US" sz="2000" b="1" dirty="0">
              <a:latin typeface="SimSun" panose="02010600030101010101" pitchFamily="2" charset="-122"/>
              <a:ea typeface="SimSun" panose="02010600030101010101" pitchFamily="2" charset="-122"/>
            </a:endParaRPr>
          </a:p>
        </p:txBody>
      </p:sp>
      <p:sp>
        <p:nvSpPr>
          <p:cNvPr id="13" name="TextBox 12">
            <a:extLst>
              <a:ext uri="{FF2B5EF4-FFF2-40B4-BE49-F238E27FC236}">
                <a16:creationId xmlns:a16="http://schemas.microsoft.com/office/drawing/2014/main" id="{0473CD04-CCAC-D048-B7A7-BE8F664EEE2A}"/>
              </a:ext>
            </a:extLst>
          </p:cNvPr>
          <p:cNvSpPr txBox="1"/>
          <p:nvPr/>
        </p:nvSpPr>
        <p:spPr>
          <a:xfrm>
            <a:off x="4397380" y="5739844"/>
            <a:ext cx="780346" cy="369332"/>
          </a:xfrm>
          <a:prstGeom prst="rect">
            <a:avLst/>
          </a:prstGeom>
          <a:solidFill>
            <a:schemeClr val="accent1"/>
          </a:solidFill>
        </p:spPr>
        <p:txBody>
          <a:bodyPr wrap="square" rtlCol="0">
            <a:spAutoFit/>
          </a:bodyPr>
          <a:lstStyle/>
          <a:p>
            <a:pPr algn="ctr"/>
            <a:r>
              <a:rPr lang="zh-CN" altLang="en-US" sz="1800" b="1" dirty="0">
                <a:latin typeface="SimSun" panose="02010600030101010101" pitchFamily="2" charset="-122"/>
                <a:ea typeface="SimSun" panose="02010600030101010101" pitchFamily="2" charset="-122"/>
              </a:rPr>
              <a:t>犹大</a:t>
            </a:r>
            <a:endParaRPr kumimoji="1" lang="zh-CN" altLang="en-US" sz="1800" b="1" dirty="0">
              <a:latin typeface="SimSun" panose="02010600030101010101" pitchFamily="2" charset="-122"/>
              <a:ea typeface="SimSun" panose="02010600030101010101" pitchFamily="2" charset="-122"/>
            </a:endParaRPr>
          </a:p>
        </p:txBody>
      </p:sp>
      <p:sp>
        <p:nvSpPr>
          <p:cNvPr id="15" name="TextBox 14">
            <a:extLst>
              <a:ext uri="{FF2B5EF4-FFF2-40B4-BE49-F238E27FC236}">
                <a16:creationId xmlns:a16="http://schemas.microsoft.com/office/drawing/2014/main" id="{BB0203BD-DA36-F443-A769-9F06941C2153}"/>
              </a:ext>
            </a:extLst>
          </p:cNvPr>
          <p:cNvSpPr txBox="1"/>
          <p:nvPr/>
        </p:nvSpPr>
        <p:spPr>
          <a:xfrm rot="20328762">
            <a:off x="4858907" y="4509439"/>
            <a:ext cx="1001251" cy="369332"/>
          </a:xfrm>
          <a:prstGeom prst="rect">
            <a:avLst/>
          </a:prstGeom>
          <a:solidFill>
            <a:schemeClr val="bg1">
              <a:lumMod val="95000"/>
            </a:schemeClr>
          </a:solidFill>
        </p:spPr>
        <p:txBody>
          <a:bodyPr wrap="square" rtlCol="0">
            <a:spAutoFit/>
          </a:bodyPr>
          <a:lstStyle/>
          <a:p>
            <a:r>
              <a:rPr lang="zh-CN" altLang="en-US" sz="1800" b="1" dirty="0">
                <a:latin typeface="SimSun" panose="02010600030101010101" pitchFamily="2" charset="-122"/>
                <a:ea typeface="SimSun" panose="02010600030101010101" pitchFamily="2" charset="-122"/>
              </a:rPr>
              <a:t>便雅悯</a:t>
            </a:r>
            <a:endParaRPr kumimoji="1" lang="zh-CN" altLang="en-US" sz="1800" b="1" dirty="0">
              <a:latin typeface="SimSun" panose="02010600030101010101" pitchFamily="2" charset="-122"/>
              <a:ea typeface="SimSun" panose="02010600030101010101" pitchFamily="2" charset="-122"/>
            </a:endParaRPr>
          </a:p>
        </p:txBody>
      </p:sp>
      <p:sp>
        <p:nvSpPr>
          <p:cNvPr id="17" name="TextBox 16">
            <a:extLst>
              <a:ext uri="{FF2B5EF4-FFF2-40B4-BE49-F238E27FC236}">
                <a16:creationId xmlns:a16="http://schemas.microsoft.com/office/drawing/2014/main" id="{CCDE347A-2BEF-FB41-BA92-75D59C702B5B}"/>
              </a:ext>
            </a:extLst>
          </p:cNvPr>
          <p:cNvSpPr txBox="1"/>
          <p:nvPr/>
        </p:nvSpPr>
        <p:spPr>
          <a:xfrm>
            <a:off x="6732658" y="949161"/>
            <a:ext cx="1136262" cy="584775"/>
          </a:xfrm>
          <a:prstGeom prst="rect">
            <a:avLst/>
          </a:prstGeom>
          <a:solidFill>
            <a:srgbClr val="F5D9EE"/>
          </a:solidFill>
        </p:spPr>
        <p:txBody>
          <a:bodyPr wrap="square" rtlCol="0">
            <a:spAutoFit/>
          </a:bodyPr>
          <a:lstStyle/>
          <a:p>
            <a:pPr algn="ctr"/>
            <a:r>
              <a:rPr lang="zh-CN" altLang="en-US" sz="1600" b="1" dirty="0">
                <a:latin typeface="SimSun" panose="02010600030101010101" pitchFamily="2" charset="-122"/>
                <a:ea typeface="SimSun" panose="02010600030101010101" pitchFamily="2" charset="-122"/>
              </a:rPr>
              <a:t>东</a:t>
            </a:r>
            <a:endParaRPr lang="en-US" altLang="zh-CN" sz="1600" b="1" dirty="0">
              <a:latin typeface="SimSun" panose="02010600030101010101" pitchFamily="2" charset="-122"/>
              <a:ea typeface="SimSun" panose="02010600030101010101" pitchFamily="2" charset="-122"/>
            </a:endParaRPr>
          </a:p>
          <a:p>
            <a:pPr algn="ctr"/>
            <a:r>
              <a:rPr lang="zh-CN" altLang="en-US" sz="1600" b="1" dirty="0">
                <a:latin typeface="SimSun" panose="02010600030101010101" pitchFamily="2" charset="-122"/>
                <a:ea typeface="SimSun" panose="02010600030101010101" pitchFamily="2" charset="-122"/>
              </a:rPr>
              <a:t>玛拿西</a:t>
            </a:r>
            <a:endParaRPr kumimoji="1" lang="zh-CN" altLang="en-US" sz="1600" b="1" dirty="0">
              <a:latin typeface="SimSun" panose="02010600030101010101" pitchFamily="2" charset="-122"/>
              <a:ea typeface="SimSun" panose="02010600030101010101" pitchFamily="2" charset="-122"/>
            </a:endParaRPr>
          </a:p>
        </p:txBody>
      </p:sp>
      <p:sp>
        <p:nvSpPr>
          <p:cNvPr id="18" name="TextBox 17">
            <a:extLst>
              <a:ext uri="{FF2B5EF4-FFF2-40B4-BE49-F238E27FC236}">
                <a16:creationId xmlns:a16="http://schemas.microsoft.com/office/drawing/2014/main" id="{09CC05EF-7D9A-0F47-B425-7FA3CC8812E0}"/>
              </a:ext>
            </a:extLst>
          </p:cNvPr>
          <p:cNvSpPr txBox="1"/>
          <p:nvPr/>
        </p:nvSpPr>
        <p:spPr>
          <a:xfrm>
            <a:off x="6298368" y="5898217"/>
            <a:ext cx="792807"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txBody>
          <a:bodyPr wrap="square" rtlCol="0">
            <a:spAutoFit/>
          </a:bodyPr>
          <a:lstStyle/>
          <a:p>
            <a:pPr algn="ctr"/>
            <a:r>
              <a:rPr lang="zh-CN" altLang="en-US" sz="1800" b="1" dirty="0">
                <a:latin typeface="SimSun" panose="02010600030101010101" pitchFamily="2" charset="-122"/>
                <a:ea typeface="SimSun" panose="02010600030101010101" pitchFamily="2" charset="-122"/>
              </a:rPr>
              <a:t>流本</a:t>
            </a:r>
            <a:endParaRPr kumimoji="1" lang="zh-CN" altLang="en-US" sz="1800" b="1" dirty="0">
              <a:latin typeface="SimSun" panose="02010600030101010101" pitchFamily="2" charset="-122"/>
              <a:ea typeface="SimSun" panose="02010600030101010101" pitchFamily="2" charset="-122"/>
            </a:endParaRPr>
          </a:p>
        </p:txBody>
      </p:sp>
      <p:sp>
        <p:nvSpPr>
          <p:cNvPr id="21" name="TextBox 20">
            <a:extLst>
              <a:ext uri="{FF2B5EF4-FFF2-40B4-BE49-F238E27FC236}">
                <a16:creationId xmlns:a16="http://schemas.microsoft.com/office/drawing/2014/main" id="{75775BD5-0E73-994B-A393-8B5AC3D0BD7D}"/>
              </a:ext>
            </a:extLst>
          </p:cNvPr>
          <p:cNvSpPr txBox="1"/>
          <p:nvPr/>
        </p:nvSpPr>
        <p:spPr>
          <a:xfrm rot="18701757">
            <a:off x="5015877" y="1901565"/>
            <a:ext cx="821522" cy="338554"/>
          </a:xfrm>
          <a:prstGeom prst="rect">
            <a:avLst/>
          </a:prstGeom>
          <a:gradFill>
            <a:gsLst>
              <a:gs pos="24000">
                <a:srgbClr val="FFFF00">
                  <a:lumMod val="75000"/>
                  <a:lumOff val="25000"/>
                </a:srgbClr>
              </a:gs>
              <a:gs pos="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zh-CN" altLang="en-US" sz="1600" b="1" dirty="0">
                <a:latin typeface="SimSun" panose="02010600030101010101" pitchFamily="2" charset="-122"/>
                <a:ea typeface="SimSun" panose="02010600030101010101" pitchFamily="2" charset="-122"/>
              </a:rPr>
              <a:t>西布伦</a:t>
            </a:r>
            <a:endParaRPr kumimoji="1" lang="zh-CN" altLang="en-US" sz="1600" b="1" dirty="0">
              <a:latin typeface="SimSun" panose="02010600030101010101" pitchFamily="2" charset="-122"/>
              <a:ea typeface="SimSun" panose="02010600030101010101" pitchFamily="2" charset="-122"/>
            </a:endParaRPr>
          </a:p>
        </p:txBody>
      </p:sp>
      <p:sp>
        <p:nvSpPr>
          <p:cNvPr id="22" name="Freeform 21">
            <a:extLst>
              <a:ext uri="{FF2B5EF4-FFF2-40B4-BE49-F238E27FC236}">
                <a16:creationId xmlns:a16="http://schemas.microsoft.com/office/drawing/2014/main" id="{77018B62-4F57-1F49-B090-05979D9DF42F}"/>
              </a:ext>
            </a:extLst>
          </p:cNvPr>
          <p:cNvSpPr/>
          <p:nvPr/>
        </p:nvSpPr>
        <p:spPr>
          <a:xfrm rot="19274863" flipH="1">
            <a:off x="6741935" y="2124044"/>
            <a:ext cx="45719" cy="45719"/>
          </a:xfrm>
          <a:custGeom>
            <a:avLst/>
            <a:gdLst>
              <a:gd name="connsiteX0" fmla="*/ 0 w 248145"/>
              <a:gd name="connsiteY0" fmla="*/ 0 h 542441"/>
              <a:gd name="connsiteX1" fmla="*/ 247973 w 248145"/>
              <a:gd name="connsiteY1" fmla="*/ 542441 h 542441"/>
              <a:gd name="connsiteX2" fmla="*/ 0 w 248145"/>
              <a:gd name="connsiteY2" fmla="*/ 0 h 542441"/>
            </a:gdLst>
            <a:ahLst/>
            <a:cxnLst>
              <a:cxn ang="0">
                <a:pos x="connsiteX0" y="connsiteY0"/>
              </a:cxn>
              <a:cxn ang="0">
                <a:pos x="connsiteX1" y="connsiteY1"/>
              </a:cxn>
              <a:cxn ang="0">
                <a:pos x="connsiteX2" y="connsiteY2"/>
              </a:cxn>
            </a:cxnLst>
            <a:rect l="l" t="t" r="r" b="b"/>
            <a:pathLst>
              <a:path w="248145" h="542441">
                <a:moveTo>
                  <a:pt x="0" y="0"/>
                </a:moveTo>
                <a:cubicBezTo>
                  <a:pt x="0" y="0"/>
                  <a:pt x="255722" y="542441"/>
                  <a:pt x="247973" y="542441"/>
                </a:cubicBezTo>
                <a:cubicBezTo>
                  <a:pt x="240224" y="542441"/>
                  <a:pt x="0" y="0"/>
                  <a:pt x="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3" name="Connector 22">
            <a:extLst>
              <a:ext uri="{FF2B5EF4-FFF2-40B4-BE49-F238E27FC236}">
                <a16:creationId xmlns:a16="http://schemas.microsoft.com/office/drawing/2014/main" id="{B844778A-B0EA-3A45-B6C9-48A4AC743FEF}"/>
              </a:ext>
            </a:extLst>
          </p:cNvPr>
          <p:cNvSpPr/>
          <p:nvPr/>
        </p:nvSpPr>
        <p:spPr>
          <a:xfrm>
            <a:off x="6588224" y="2026216"/>
            <a:ext cx="144434" cy="88551"/>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5" name="Connector 24">
            <a:extLst>
              <a:ext uri="{FF2B5EF4-FFF2-40B4-BE49-F238E27FC236}">
                <a16:creationId xmlns:a16="http://schemas.microsoft.com/office/drawing/2014/main" id="{5AD91014-FA70-8E4F-A6D5-111935EB3DC6}"/>
              </a:ext>
            </a:extLst>
          </p:cNvPr>
          <p:cNvSpPr/>
          <p:nvPr/>
        </p:nvSpPr>
        <p:spPr>
          <a:xfrm>
            <a:off x="6749736" y="2178616"/>
            <a:ext cx="135322" cy="45719"/>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7" name="TextBox 26">
            <a:extLst>
              <a:ext uri="{FF2B5EF4-FFF2-40B4-BE49-F238E27FC236}">
                <a16:creationId xmlns:a16="http://schemas.microsoft.com/office/drawing/2014/main" id="{75BD36C8-CB68-A24E-B33F-42B28A92428E}"/>
              </a:ext>
            </a:extLst>
          </p:cNvPr>
          <p:cNvSpPr txBox="1"/>
          <p:nvPr/>
        </p:nvSpPr>
        <p:spPr>
          <a:xfrm rot="17606798">
            <a:off x="5336687" y="1085608"/>
            <a:ext cx="923474" cy="307777"/>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CN" altLang="en-US" sz="1400" b="1" dirty="0">
                <a:latin typeface="SimSun" panose="02010600030101010101" pitchFamily="2" charset="-122"/>
                <a:ea typeface="SimSun" panose="02010600030101010101" pitchFamily="2" charset="-122"/>
              </a:rPr>
              <a:t>拿弗他利</a:t>
            </a:r>
            <a:endParaRPr kumimoji="1" lang="zh-CN" altLang="en-US" sz="1400" b="1" dirty="0">
              <a:latin typeface="SimSun" panose="02010600030101010101" pitchFamily="2" charset="-122"/>
              <a:ea typeface="SimSun" panose="02010600030101010101" pitchFamily="2" charset="-122"/>
            </a:endParaRPr>
          </a:p>
        </p:txBody>
      </p:sp>
      <p:sp>
        <p:nvSpPr>
          <p:cNvPr id="29" name="TextBox 28">
            <a:extLst>
              <a:ext uri="{FF2B5EF4-FFF2-40B4-BE49-F238E27FC236}">
                <a16:creationId xmlns:a16="http://schemas.microsoft.com/office/drawing/2014/main" id="{BFF761F6-8348-1D41-A070-AB265783B121}"/>
              </a:ext>
            </a:extLst>
          </p:cNvPr>
          <p:cNvSpPr txBox="1"/>
          <p:nvPr/>
        </p:nvSpPr>
        <p:spPr>
          <a:xfrm>
            <a:off x="5436888" y="2802916"/>
            <a:ext cx="1176028" cy="648072"/>
          </a:xfrm>
          <a:prstGeom prst="rect">
            <a:avLst/>
          </a:prstGeom>
          <a:noFill/>
        </p:spPr>
        <p:txBody>
          <a:bodyPr wrap="square" rtlCol="0">
            <a:spAutoFit/>
          </a:bodyPr>
          <a:lstStyle/>
          <a:p>
            <a:endParaRPr kumimoji="1" lang="zh-CN" altLang="en-US" dirty="0"/>
          </a:p>
        </p:txBody>
      </p:sp>
      <p:sp>
        <p:nvSpPr>
          <p:cNvPr id="30" name="TextBox 29">
            <a:extLst>
              <a:ext uri="{FF2B5EF4-FFF2-40B4-BE49-F238E27FC236}">
                <a16:creationId xmlns:a16="http://schemas.microsoft.com/office/drawing/2014/main" id="{CD069AF7-A3B2-9D42-B7B7-6EF19AC88BA0}"/>
              </a:ext>
            </a:extLst>
          </p:cNvPr>
          <p:cNvSpPr txBox="1"/>
          <p:nvPr/>
        </p:nvSpPr>
        <p:spPr>
          <a:xfrm>
            <a:off x="4475234" y="2967451"/>
            <a:ext cx="998874" cy="338554"/>
          </a:xfrm>
          <a:prstGeom prst="rect">
            <a:avLst/>
          </a:prstGeom>
          <a:solidFill>
            <a:srgbClr val="FFFF00"/>
          </a:solidFill>
        </p:spPr>
        <p:txBody>
          <a:bodyPr wrap="square" rtlCol="0">
            <a:spAutoFit/>
          </a:bodyPr>
          <a:lstStyle/>
          <a:p>
            <a:r>
              <a:rPr kumimoji="1" lang="zh-CN" altLang="en-US" sz="1600" b="1" dirty="0">
                <a:latin typeface="SimSun" panose="02010600030101010101" pitchFamily="2" charset="-122"/>
                <a:ea typeface="SimSun" panose="02010600030101010101" pitchFamily="2" charset="-122"/>
              </a:rPr>
              <a:t>玛拿西</a:t>
            </a:r>
          </a:p>
        </p:txBody>
      </p:sp>
      <p:sp>
        <p:nvSpPr>
          <p:cNvPr id="34" name="TextBox 33">
            <a:extLst>
              <a:ext uri="{FF2B5EF4-FFF2-40B4-BE49-F238E27FC236}">
                <a16:creationId xmlns:a16="http://schemas.microsoft.com/office/drawing/2014/main" id="{29DE1DA8-1FE4-1743-8D31-83E639223D16}"/>
              </a:ext>
            </a:extLst>
          </p:cNvPr>
          <p:cNvSpPr txBox="1"/>
          <p:nvPr/>
        </p:nvSpPr>
        <p:spPr>
          <a:xfrm>
            <a:off x="4540248" y="2581381"/>
            <a:ext cx="571514" cy="369332"/>
          </a:xfrm>
          <a:prstGeom prst="rect">
            <a:avLst/>
          </a:prstGeom>
          <a:solidFill>
            <a:srgbClr val="FFFF00"/>
          </a:solidFill>
        </p:spPr>
        <p:txBody>
          <a:bodyPr wrap="square" rtlCol="0">
            <a:spAutoFit/>
          </a:bodyPr>
          <a:lstStyle/>
          <a:p>
            <a:r>
              <a:rPr lang="zh-CN" altLang="en-US" sz="1800" b="1" dirty="0">
                <a:latin typeface="SimSun" panose="02010600030101010101" pitchFamily="2" charset="-122"/>
                <a:ea typeface="SimSun" panose="02010600030101010101" pitchFamily="2" charset="-122"/>
              </a:rPr>
              <a:t>西</a:t>
            </a:r>
            <a:endParaRPr kumimoji="1" lang="zh-CN" altLang="en-US" sz="1800" b="1" dirty="0">
              <a:latin typeface="SimSun" panose="02010600030101010101" pitchFamily="2" charset="-122"/>
              <a:ea typeface="SimSun" panose="02010600030101010101" pitchFamily="2" charset="-122"/>
            </a:endParaRPr>
          </a:p>
        </p:txBody>
      </p:sp>
      <p:sp>
        <p:nvSpPr>
          <p:cNvPr id="35" name="TextBox 34">
            <a:extLst>
              <a:ext uri="{FF2B5EF4-FFF2-40B4-BE49-F238E27FC236}">
                <a16:creationId xmlns:a16="http://schemas.microsoft.com/office/drawing/2014/main" id="{574B61C2-BDCA-714C-A861-FEBE84908C4E}"/>
              </a:ext>
            </a:extLst>
          </p:cNvPr>
          <p:cNvSpPr txBox="1"/>
          <p:nvPr/>
        </p:nvSpPr>
        <p:spPr>
          <a:xfrm rot="19143701">
            <a:off x="4628207" y="5234268"/>
            <a:ext cx="395595" cy="338554"/>
          </a:xfrm>
          <a:prstGeom prst="rect">
            <a:avLst/>
          </a:prstGeom>
          <a:solidFill>
            <a:schemeClr val="accent3">
              <a:lumMod val="95000"/>
            </a:schemeClr>
          </a:solidFill>
        </p:spPr>
        <p:txBody>
          <a:bodyPr wrap="square" rtlCol="0">
            <a:spAutoFit/>
          </a:bodyPr>
          <a:lstStyle/>
          <a:p>
            <a:r>
              <a:rPr lang="zh-CN" altLang="en-US" sz="1600" b="1" dirty="0">
                <a:latin typeface="SimSun" panose="02010600030101010101" pitchFamily="2" charset="-122"/>
                <a:ea typeface="SimSun" panose="02010600030101010101" pitchFamily="2" charset="-122"/>
              </a:rPr>
              <a:t>但</a:t>
            </a:r>
            <a:endParaRPr kumimoji="1" lang="zh-CN" altLang="en-US" sz="1600" b="1" dirty="0">
              <a:latin typeface="SimSun" panose="02010600030101010101" pitchFamily="2" charset="-122"/>
              <a:ea typeface="SimSun" panose="02010600030101010101" pitchFamily="2" charset="-122"/>
            </a:endParaRPr>
          </a:p>
        </p:txBody>
      </p:sp>
      <p:sp>
        <p:nvSpPr>
          <p:cNvPr id="36" name="TextBox 35">
            <a:extLst>
              <a:ext uri="{FF2B5EF4-FFF2-40B4-BE49-F238E27FC236}">
                <a16:creationId xmlns:a16="http://schemas.microsoft.com/office/drawing/2014/main" id="{C3C323BD-614C-1645-B417-E8D26DA43531}"/>
              </a:ext>
            </a:extLst>
          </p:cNvPr>
          <p:cNvSpPr txBox="1"/>
          <p:nvPr/>
        </p:nvSpPr>
        <p:spPr>
          <a:xfrm>
            <a:off x="4548969" y="4127401"/>
            <a:ext cx="924550" cy="369332"/>
          </a:xfrm>
          <a:prstGeom prst="rect">
            <a:avLst/>
          </a:prstGeom>
          <a:solidFill>
            <a:schemeClr val="bg1">
              <a:lumMod val="95000"/>
            </a:schemeClr>
          </a:solidFill>
        </p:spPr>
        <p:txBody>
          <a:bodyPr wrap="square" rtlCol="0">
            <a:spAutoFit/>
          </a:bodyPr>
          <a:lstStyle/>
          <a:p>
            <a:r>
              <a:rPr lang="zh-CN" altLang="en-US" sz="1800" b="1" dirty="0">
                <a:latin typeface="SimSun" panose="02010600030101010101" pitchFamily="2" charset="-122"/>
                <a:ea typeface="SimSun" panose="02010600030101010101" pitchFamily="2" charset="-122"/>
              </a:rPr>
              <a:t>以法莲</a:t>
            </a:r>
            <a:endParaRPr kumimoji="1" lang="zh-CN" altLang="en-US" sz="1800" b="1" dirty="0">
              <a:latin typeface="SimSun" panose="02010600030101010101" pitchFamily="2" charset="-122"/>
              <a:ea typeface="SimSun" panose="02010600030101010101" pitchFamily="2" charset="-122"/>
            </a:endParaRPr>
          </a:p>
        </p:txBody>
      </p:sp>
      <p:sp>
        <p:nvSpPr>
          <p:cNvPr id="37" name="TextBox 36">
            <a:extLst>
              <a:ext uri="{FF2B5EF4-FFF2-40B4-BE49-F238E27FC236}">
                <a16:creationId xmlns:a16="http://schemas.microsoft.com/office/drawing/2014/main" id="{1991683B-6F9C-814F-9F3A-B06C88EAFABA}"/>
              </a:ext>
            </a:extLst>
          </p:cNvPr>
          <p:cNvSpPr txBox="1"/>
          <p:nvPr/>
        </p:nvSpPr>
        <p:spPr>
          <a:xfrm>
            <a:off x="5659052" y="2442881"/>
            <a:ext cx="794664" cy="276999"/>
          </a:xfrm>
          <a:prstGeom prst="rect">
            <a:avLst/>
          </a:prstGeom>
          <a:solidFill>
            <a:schemeClr val="accent3">
              <a:lumMod val="95000"/>
            </a:schemeClr>
          </a:solidFill>
        </p:spPr>
        <p:txBody>
          <a:bodyPr wrap="square" rtlCol="0">
            <a:spAutoFit/>
          </a:bodyPr>
          <a:lstStyle/>
          <a:p>
            <a:r>
              <a:rPr lang="zh-CN" altLang="en-US" sz="1200" b="1" dirty="0">
                <a:latin typeface="SimSun" panose="02010600030101010101" pitchFamily="2" charset="-122"/>
                <a:ea typeface="SimSun" panose="02010600030101010101" pitchFamily="2" charset="-122"/>
              </a:rPr>
              <a:t>以萨迦</a:t>
            </a:r>
            <a:endParaRPr kumimoji="1" lang="zh-CN" altLang="en-US" sz="1200" b="1" dirty="0">
              <a:latin typeface="SimSun" panose="02010600030101010101" pitchFamily="2" charset="-122"/>
              <a:ea typeface="SimSun" panose="02010600030101010101" pitchFamily="2" charset="-122"/>
            </a:endParaRPr>
          </a:p>
        </p:txBody>
      </p:sp>
      <p:sp>
        <p:nvSpPr>
          <p:cNvPr id="38" name="TextBox 37">
            <a:extLst>
              <a:ext uri="{FF2B5EF4-FFF2-40B4-BE49-F238E27FC236}">
                <a16:creationId xmlns:a16="http://schemas.microsoft.com/office/drawing/2014/main" id="{8079EAF7-9533-854C-B443-9D3F043BAA63}"/>
              </a:ext>
            </a:extLst>
          </p:cNvPr>
          <p:cNvSpPr txBox="1"/>
          <p:nvPr/>
        </p:nvSpPr>
        <p:spPr>
          <a:xfrm>
            <a:off x="6193071" y="3510399"/>
            <a:ext cx="649537" cy="369332"/>
          </a:xfrm>
          <a:prstGeom prst="rect">
            <a:avLst/>
          </a:prstGeom>
          <a:gradFill flip="none" rotWithShape="1">
            <a:gsLst>
              <a:gs pos="0">
                <a:srgbClr val="F1C6DC">
                  <a:shade val="30000"/>
                  <a:satMod val="115000"/>
                </a:srgbClr>
              </a:gs>
              <a:gs pos="50000">
                <a:srgbClr val="F1C6DC">
                  <a:shade val="67500"/>
                  <a:satMod val="115000"/>
                </a:srgbClr>
              </a:gs>
              <a:gs pos="100000">
                <a:srgbClr val="F1C6DC">
                  <a:shade val="100000"/>
                  <a:satMod val="115000"/>
                </a:srgbClr>
              </a:gs>
            </a:gsLst>
            <a:path path="circle">
              <a:fillToRect l="100000" t="100000"/>
            </a:path>
            <a:tileRect r="-100000" b="-100000"/>
          </a:gradFill>
        </p:spPr>
        <p:txBody>
          <a:bodyPr wrap="none" rtlCol="0">
            <a:spAutoFit/>
          </a:bodyPr>
          <a:lstStyle/>
          <a:p>
            <a:r>
              <a:rPr lang="zh-CN" altLang="en-US" sz="1800" b="1" dirty="0">
                <a:latin typeface="SimSun" panose="02010600030101010101" pitchFamily="2" charset="-122"/>
                <a:ea typeface="SimSun" panose="02010600030101010101" pitchFamily="2" charset="-122"/>
              </a:rPr>
              <a:t>迦得</a:t>
            </a:r>
            <a:endParaRPr kumimoji="1" lang="zh-CN" altLang="en-US" sz="1800" b="1" dirty="0">
              <a:latin typeface="SimSun" panose="02010600030101010101" pitchFamily="2" charset="-122"/>
              <a:ea typeface="SimSun" panose="02010600030101010101" pitchFamily="2" charset="-122"/>
            </a:endParaRPr>
          </a:p>
        </p:txBody>
      </p:sp>
      <p:sp>
        <p:nvSpPr>
          <p:cNvPr id="39" name="TextBox 38">
            <a:extLst>
              <a:ext uri="{FF2B5EF4-FFF2-40B4-BE49-F238E27FC236}">
                <a16:creationId xmlns:a16="http://schemas.microsoft.com/office/drawing/2014/main" id="{5D59FA4F-C34F-744B-82E9-0D24FE80CA69}"/>
              </a:ext>
            </a:extLst>
          </p:cNvPr>
          <p:cNvSpPr txBox="1"/>
          <p:nvPr/>
        </p:nvSpPr>
        <p:spPr>
          <a:xfrm>
            <a:off x="4924334" y="1126753"/>
            <a:ext cx="677911" cy="338554"/>
          </a:xfrm>
          <a:prstGeom prst="rect">
            <a:avLst/>
          </a:prstGeom>
          <a:solidFill>
            <a:schemeClr val="bg1">
              <a:lumMod val="95000"/>
            </a:schemeClr>
          </a:solidFill>
        </p:spPr>
        <p:txBody>
          <a:bodyPr wrap="square" rtlCol="0">
            <a:spAutoFit/>
          </a:bodyPr>
          <a:lstStyle/>
          <a:p>
            <a:r>
              <a:rPr lang="zh-CN" altLang="en-US" sz="1600" b="1" dirty="0">
                <a:latin typeface="SimSun" panose="02010600030101010101" pitchFamily="2" charset="-122"/>
                <a:ea typeface="SimSun" panose="02010600030101010101" pitchFamily="2" charset="-122"/>
              </a:rPr>
              <a:t>亚设</a:t>
            </a:r>
            <a:endParaRPr kumimoji="1" lang="zh-CN" altLang="en-US" sz="1600" b="1" dirty="0">
              <a:latin typeface="SimSun" panose="02010600030101010101" pitchFamily="2" charset="-122"/>
              <a:ea typeface="SimSun" panose="02010600030101010101" pitchFamily="2" charset="-122"/>
            </a:endParaRPr>
          </a:p>
        </p:txBody>
      </p:sp>
      <p:grpSp>
        <p:nvGrpSpPr>
          <p:cNvPr id="40" name="Group 3">
            <a:extLst>
              <a:ext uri="{FF2B5EF4-FFF2-40B4-BE49-F238E27FC236}">
                <a16:creationId xmlns:a16="http://schemas.microsoft.com/office/drawing/2014/main" id="{81EE10E7-AAC4-A143-AAF8-032AB7C6AD68}"/>
              </a:ext>
            </a:extLst>
          </p:cNvPr>
          <p:cNvGrpSpPr>
            <a:grpSpLocks/>
          </p:cNvGrpSpPr>
          <p:nvPr/>
        </p:nvGrpSpPr>
        <p:grpSpPr bwMode="auto">
          <a:xfrm>
            <a:off x="353253" y="140617"/>
            <a:ext cx="2862082" cy="695995"/>
            <a:chOff x="528" y="0"/>
            <a:chExt cx="3360" cy="624"/>
          </a:xfrm>
        </p:grpSpPr>
        <p:sp>
          <p:nvSpPr>
            <p:cNvPr id="41" name="AutoShape 4">
              <a:extLst>
                <a:ext uri="{FF2B5EF4-FFF2-40B4-BE49-F238E27FC236}">
                  <a16:creationId xmlns:a16="http://schemas.microsoft.com/office/drawing/2014/main" id="{5FEEDF00-F74A-0447-92C5-15354DCFB182}"/>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42" name="WordArt 5">
              <a:extLst>
                <a:ext uri="{FF2B5EF4-FFF2-40B4-BE49-F238E27FC236}">
                  <a16:creationId xmlns:a16="http://schemas.microsoft.com/office/drawing/2014/main" id="{680C57F9-074C-DE4C-ACB5-F98AFB2DE3BF}"/>
                </a:ext>
              </a:extLst>
            </p:cNvPr>
            <p:cNvSpPr>
              <a:spLocks noChangeArrowheads="1" noChangeShapeType="1" noTextEdit="1"/>
            </p:cNvSpPr>
            <p:nvPr/>
          </p:nvSpPr>
          <p:spPr bwMode="auto">
            <a:xfrm>
              <a:off x="1011" y="192"/>
              <a:ext cx="2157"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47" name="TextBox 46">
            <a:extLst>
              <a:ext uri="{FF2B5EF4-FFF2-40B4-BE49-F238E27FC236}">
                <a16:creationId xmlns:a16="http://schemas.microsoft.com/office/drawing/2014/main" id="{A4CD3FB8-E562-B94B-8C07-F516E4DDAB74}"/>
              </a:ext>
            </a:extLst>
          </p:cNvPr>
          <p:cNvSpPr txBox="1"/>
          <p:nvPr/>
        </p:nvSpPr>
        <p:spPr>
          <a:xfrm flipH="1">
            <a:off x="6195361" y="47609"/>
            <a:ext cx="539844" cy="338554"/>
          </a:xfrm>
          <a:prstGeom prst="rect">
            <a:avLst/>
          </a:prstGeom>
          <a:solidFill>
            <a:srgbClr val="F5D9EE"/>
          </a:solidFill>
        </p:spPr>
        <p:txBody>
          <a:bodyPr wrap="square" rtlCol="0">
            <a:spAutoFit/>
          </a:bodyPr>
          <a:lstStyle/>
          <a:p>
            <a:r>
              <a:rPr lang="zh-CN" altLang="en-US" sz="1600" b="1" dirty="0">
                <a:latin typeface="SimSun" panose="02010600030101010101" pitchFamily="2" charset="-122"/>
                <a:ea typeface="SimSun" panose="02010600030101010101" pitchFamily="2" charset="-122"/>
              </a:rPr>
              <a:t>但</a:t>
            </a:r>
            <a:endParaRPr kumimoji="1" lang="zh-CN" altLang="en-US" sz="1600" b="1" dirty="0">
              <a:latin typeface="SimSun" panose="02010600030101010101" pitchFamily="2" charset="-122"/>
              <a:ea typeface="SimSun" panose="02010600030101010101" pitchFamily="2" charset="-122"/>
            </a:endParaRPr>
          </a:p>
        </p:txBody>
      </p:sp>
      <p:sp>
        <p:nvSpPr>
          <p:cNvPr id="50" name="TextBox 49">
            <a:extLst>
              <a:ext uri="{FF2B5EF4-FFF2-40B4-BE49-F238E27FC236}">
                <a16:creationId xmlns:a16="http://schemas.microsoft.com/office/drawing/2014/main" id="{3D5E4962-7390-784B-AFE7-C870C7F2A596}"/>
              </a:ext>
            </a:extLst>
          </p:cNvPr>
          <p:cNvSpPr txBox="1"/>
          <p:nvPr/>
        </p:nvSpPr>
        <p:spPr>
          <a:xfrm>
            <a:off x="2512613" y="4194144"/>
            <a:ext cx="1284866" cy="1169551"/>
          </a:xfrm>
          <a:prstGeom prst="rect">
            <a:avLst/>
          </a:prstGeom>
          <a:solidFill>
            <a:schemeClr val="bg1">
              <a:lumMod val="95000"/>
            </a:schemeClr>
          </a:solidFill>
        </p:spPr>
        <p:txBody>
          <a:bodyPr wrap="square" rtlCol="0">
            <a:spAutoFit/>
          </a:bodyPr>
          <a:lstStyle/>
          <a:p>
            <a:pPr algn="ctr"/>
            <a:r>
              <a:rPr lang="en-US" altLang="zh-CN" sz="1400" b="1" dirty="0">
                <a:latin typeface="SimSun" panose="02010600030101010101" pitchFamily="2" charset="-122"/>
                <a:ea typeface="SimSun" panose="02010600030101010101" pitchFamily="2" charset="-122"/>
              </a:rPr>
              <a:t>“</a:t>
            </a:r>
            <a:r>
              <a:rPr lang="zh-CN" altLang="en-US" sz="1400" b="1" dirty="0">
                <a:latin typeface="SimSun" panose="02010600030101010101" pitchFamily="2" charset="-122"/>
                <a:ea typeface="SimSun" panose="02010600030101010101" pitchFamily="2" charset="-122"/>
              </a:rPr>
              <a:t>我要把他们分散在雅各家</a:t>
            </a:r>
            <a:r>
              <a:rPr lang="en-US" altLang="zh-CN" sz="1400" b="1" dirty="0">
                <a:latin typeface="SimSun" panose="02010600030101010101" pitchFamily="2" charset="-122"/>
                <a:ea typeface="SimSun" panose="02010600030101010101" pitchFamily="2" charset="-122"/>
              </a:rPr>
              <a:t>,</a:t>
            </a:r>
            <a:r>
              <a:rPr lang="zh-CN" altLang="en-US" sz="1400" b="1" dirty="0">
                <a:latin typeface="SimSun" panose="02010600030101010101" pitchFamily="2" charset="-122"/>
                <a:ea typeface="SimSun" panose="02010600030101010101" pitchFamily="2" charset="-122"/>
              </a:rPr>
              <a:t>把他们散居在以色列</a:t>
            </a:r>
            <a:r>
              <a:rPr lang="en-US" altLang="zh-CN" sz="1400" b="1" dirty="0">
                <a:latin typeface="SimSun" panose="02010600030101010101" pitchFamily="2" charset="-122"/>
                <a:ea typeface="SimSun" panose="02010600030101010101" pitchFamily="2" charset="-122"/>
              </a:rPr>
              <a:t>”</a:t>
            </a:r>
          </a:p>
          <a:p>
            <a:pPr algn="ctr"/>
            <a:r>
              <a:rPr lang="en-US" altLang="zh-CN" sz="1400" b="1" dirty="0">
                <a:latin typeface="SimSun" panose="02010600030101010101" pitchFamily="2" charset="-122"/>
                <a:ea typeface="SimSun" panose="02010600030101010101" pitchFamily="2" charset="-122"/>
              </a:rPr>
              <a:t>(</a:t>
            </a:r>
            <a:r>
              <a:rPr lang="zh-CN" altLang="en-US" sz="1400" b="1" dirty="0">
                <a:latin typeface="SimSun" panose="02010600030101010101" pitchFamily="2" charset="-122"/>
                <a:ea typeface="SimSun" panose="02010600030101010101" pitchFamily="2" charset="-122"/>
              </a:rPr>
              <a:t>创</a:t>
            </a:r>
            <a:r>
              <a:rPr lang="en-US" altLang="zh-CN" sz="1400" b="1" dirty="0">
                <a:latin typeface="SimSun" panose="02010600030101010101" pitchFamily="2" charset="-122"/>
                <a:ea typeface="SimSun" panose="02010600030101010101" pitchFamily="2" charset="-122"/>
              </a:rPr>
              <a:t>49:7)</a:t>
            </a:r>
          </a:p>
        </p:txBody>
      </p:sp>
      <p:sp>
        <p:nvSpPr>
          <p:cNvPr id="2" name="TextBox 1">
            <a:extLst>
              <a:ext uri="{FF2B5EF4-FFF2-40B4-BE49-F238E27FC236}">
                <a16:creationId xmlns:a16="http://schemas.microsoft.com/office/drawing/2014/main" id="{C3E0D7B2-5244-174D-8DEC-EB00507C132F}"/>
              </a:ext>
            </a:extLst>
          </p:cNvPr>
          <p:cNvSpPr txBox="1"/>
          <p:nvPr/>
        </p:nvSpPr>
        <p:spPr>
          <a:xfrm>
            <a:off x="2797020" y="3301012"/>
            <a:ext cx="1430734" cy="461665"/>
          </a:xfrm>
          <a:prstGeom prst="rect">
            <a:avLst/>
          </a:prstGeom>
          <a:solidFill>
            <a:schemeClr val="bg1">
              <a:lumMod val="95000"/>
            </a:schemeClr>
          </a:solidFill>
        </p:spPr>
        <p:txBody>
          <a:bodyPr wrap="square" rtlCol="0">
            <a:spAutoFit/>
          </a:bodyPr>
          <a:lstStyle/>
          <a:p>
            <a:r>
              <a:rPr kumimoji="1" lang="zh-CN" altLang="en-US" sz="1200" b="1" dirty="0">
                <a:latin typeface="SimSun" panose="02010600030101010101" pitchFamily="2" charset="-122"/>
                <a:ea typeface="SimSun" panose="02010600030101010101" pitchFamily="2" charset="-122"/>
              </a:rPr>
              <a:t>避难城</a:t>
            </a:r>
            <a:endParaRPr kumimoji="1" lang="en-US" altLang="zh-CN" sz="1200" b="1" dirty="0">
              <a:latin typeface="SimSun" panose="02010600030101010101" pitchFamily="2" charset="-122"/>
              <a:ea typeface="SimSun" panose="02010600030101010101" pitchFamily="2" charset="-122"/>
            </a:endParaRPr>
          </a:p>
          <a:p>
            <a:r>
              <a:rPr lang="zh-CN" altLang="en-US" sz="1200" b="1" dirty="0">
                <a:latin typeface="SimSun" panose="02010600030101010101" pitchFamily="2" charset="-122"/>
                <a:ea typeface="SimSun" panose="02010600030101010101" pitchFamily="2" charset="-122"/>
              </a:rPr>
              <a:t>利未人</a:t>
            </a:r>
            <a:r>
              <a:rPr lang="zh-CN" altLang="en-US" sz="1200" dirty="0"/>
              <a:t>其他</a:t>
            </a:r>
            <a:r>
              <a:rPr lang="zh-CN" altLang="en-US" sz="1200" b="1" dirty="0">
                <a:latin typeface="SimSun" panose="02010600030101010101" pitchFamily="2" charset="-122"/>
                <a:ea typeface="SimSun" panose="02010600030101010101" pitchFamily="2" charset="-122"/>
              </a:rPr>
              <a:t>的城镇</a:t>
            </a:r>
            <a:endParaRPr lang="en-US" altLang="zh-CN" sz="1200" b="1" dirty="0">
              <a:latin typeface="SimSun" panose="02010600030101010101" pitchFamily="2" charset="-122"/>
              <a:ea typeface="SimSun" panose="02010600030101010101" pitchFamily="2" charset="-122"/>
            </a:endParaRPr>
          </a:p>
        </p:txBody>
      </p:sp>
      <p:sp>
        <p:nvSpPr>
          <p:cNvPr id="32" name="TextBox 31">
            <a:extLst>
              <a:ext uri="{FF2B5EF4-FFF2-40B4-BE49-F238E27FC236}">
                <a16:creationId xmlns:a16="http://schemas.microsoft.com/office/drawing/2014/main" id="{5624A9A1-A768-6342-9895-D4AD8E987CA8}"/>
              </a:ext>
            </a:extLst>
          </p:cNvPr>
          <p:cNvSpPr txBox="1"/>
          <p:nvPr/>
        </p:nvSpPr>
        <p:spPr>
          <a:xfrm>
            <a:off x="4548969" y="2635841"/>
            <a:ext cx="571514" cy="369332"/>
          </a:xfrm>
          <a:prstGeom prst="rect">
            <a:avLst/>
          </a:prstGeom>
          <a:solidFill>
            <a:srgbClr val="FFFF00"/>
          </a:solidFill>
        </p:spPr>
        <p:txBody>
          <a:bodyPr wrap="square" rtlCol="0">
            <a:spAutoFit/>
          </a:bodyPr>
          <a:lstStyle/>
          <a:p>
            <a:r>
              <a:rPr lang="zh-CN" altLang="en-US" sz="1800" b="1" dirty="0">
                <a:latin typeface="SimSun" panose="02010600030101010101" pitchFamily="2" charset="-122"/>
                <a:ea typeface="SimSun" panose="02010600030101010101" pitchFamily="2" charset="-122"/>
              </a:rPr>
              <a:t>西</a:t>
            </a:r>
            <a:endParaRPr kumimoji="1" lang="zh-CN" altLang="en-US" sz="18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75741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C0A725C4-4C6A-0845-AB2B-12964F6392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2225"/>
            <a:ext cx="4129088"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2C2D366-5E63-2C4B-B615-98F03C494C74}"/>
              </a:ext>
            </a:extLst>
          </p:cNvPr>
          <p:cNvGrpSpPr>
            <a:grpSpLocks/>
          </p:cNvGrpSpPr>
          <p:nvPr/>
        </p:nvGrpSpPr>
        <p:grpSpPr bwMode="auto">
          <a:xfrm>
            <a:off x="533400" y="152400"/>
            <a:ext cx="3505200" cy="685800"/>
            <a:chOff x="528" y="0"/>
            <a:chExt cx="3360" cy="624"/>
          </a:xfrm>
        </p:grpSpPr>
        <p:sp>
          <p:nvSpPr>
            <p:cNvPr id="6" name="AutoShape 5">
              <a:extLst>
                <a:ext uri="{FF2B5EF4-FFF2-40B4-BE49-F238E27FC236}">
                  <a16:creationId xmlns:a16="http://schemas.microsoft.com/office/drawing/2014/main" id="{70CC1B68-98D2-6244-986D-CCB74CDCFA10}"/>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6">
              <a:extLst>
                <a:ext uri="{FF2B5EF4-FFF2-40B4-BE49-F238E27FC236}">
                  <a16:creationId xmlns:a16="http://schemas.microsoft.com/office/drawing/2014/main" id="{C90847E2-711A-BC48-A635-296F7BDD7B6D}"/>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8" name="WordArt 3">
            <a:extLst>
              <a:ext uri="{FF2B5EF4-FFF2-40B4-BE49-F238E27FC236}">
                <a16:creationId xmlns:a16="http://schemas.microsoft.com/office/drawing/2014/main" id="{F69BA0A7-D6DB-FB46-B3B8-838F90784650}"/>
              </a:ext>
            </a:extLst>
          </p:cNvPr>
          <p:cNvSpPr>
            <a:spLocks noChangeArrowheads="1" noChangeShapeType="1" noTextEdit="1"/>
          </p:cNvSpPr>
          <p:nvPr/>
        </p:nvSpPr>
        <p:spPr bwMode="auto">
          <a:xfrm>
            <a:off x="1403648" y="1148556"/>
            <a:ext cx="1326852" cy="457200"/>
          </a:xfrm>
          <a:prstGeom prst="rect">
            <a:avLst/>
          </a:prstGeom>
        </p:spPr>
        <p:txBody>
          <a:bodyPr wrap="none" fromWordArt="1">
            <a:prstTxWarp prst="textPlain">
              <a:avLst>
                <a:gd name="adj" fmla="val 50000"/>
              </a:avLst>
            </a:prstTxWarp>
          </a:bodyPr>
          <a:lstStyle/>
          <a:p>
            <a:pPr algn="ctr" eaLnBrk="1" hangingPunct="1"/>
            <a:r>
              <a:rPr lang="zh-CN" altLang="en-US" dirty="0"/>
              <a:t>拣选</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sp>
        <p:nvSpPr>
          <p:cNvPr id="9" name="Rectangle 2">
            <a:extLst>
              <a:ext uri="{FF2B5EF4-FFF2-40B4-BE49-F238E27FC236}">
                <a16:creationId xmlns:a16="http://schemas.microsoft.com/office/drawing/2014/main" id="{A21CC501-1602-4144-9D88-2A36D7734952}"/>
              </a:ext>
            </a:extLst>
          </p:cNvPr>
          <p:cNvSpPr txBox="1">
            <a:spLocks noChangeArrowheads="1"/>
          </p:cNvSpPr>
          <p:nvPr/>
        </p:nvSpPr>
        <p:spPr bwMode="auto">
          <a:xfrm>
            <a:off x="27464" y="2132856"/>
            <a:ext cx="706481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600" b="1" dirty="0">
                <a:latin typeface="SimSun" panose="02010600030101010101" pitchFamily="2" charset="-122"/>
                <a:ea typeface="SimSun" panose="02010600030101010101" pitchFamily="2" charset="-122"/>
              </a:rPr>
              <a:t>服务年限 </a:t>
            </a:r>
            <a:endParaRPr lang="en-US" altLang="zh-CN" sz="36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-25-50 </a:t>
            </a: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-50</a:t>
            </a:r>
            <a:r>
              <a:rPr lang="zh-CN" altLang="en-US" b="1" dirty="0">
                <a:latin typeface="SimSun" panose="02010600030101010101" pitchFamily="2" charset="-122"/>
                <a:ea typeface="SimSun" panose="02010600030101010101" pitchFamily="2" charset="-122"/>
              </a:rPr>
              <a:t>岁以后</a:t>
            </a:r>
            <a:r>
              <a:rPr lang="en-US" altLang="zh-CN" b="1" dirty="0">
                <a:latin typeface="SimSun" panose="02010600030101010101" pitchFamily="2" charset="-122"/>
                <a:ea typeface="SimSun" panose="02010600030101010101" pitchFamily="2" charset="-122"/>
              </a:rPr>
              <a:t>:</a:t>
            </a:r>
          </a:p>
          <a:p>
            <a:pPr marL="0" indent="0" eaLnBrk="1" hangingPunct="1">
              <a:spcBef>
                <a:spcPts val="600"/>
              </a:spcBef>
              <a:buNone/>
            </a:pP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半退休</a:t>
            </a:r>
            <a:r>
              <a:rPr lang="en-US" altLang="zh-CN" sz="2800" b="1" dirty="0">
                <a:latin typeface="SimSun" panose="02010600030101010101" pitchFamily="2" charset="-122"/>
                <a:ea typeface="SimSun" panose="02010600030101010101" pitchFamily="2" charset="-122"/>
              </a:rPr>
              <a:t>,</a:t>
            </a:r>
          </a:p>
          <a:p>
            <a:pPr marL="0" indent="0" eaLnBrk="1" hangingPunct="1">
              <a:spcBef>
                <a:spcPts val="600"/>
              </a:spcBef>
              <a:buNone/>
            </a:pP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执行的责任有限</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endParaRPr lang="en-US" altLang="zh-CN" sz="24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-20-50 </a:t>
            </a:r>
          </a:p>
          <a:p>
            <a:pPr lvl="3" eaLnBrk="1" hangingPunct="1">
              <a:spcBef>
                <a:spcPts val="600"/>
              </a:spcBef>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在大卫安顿了约柜之后</a:t>
            </a:r>
            <a:endParaRPr lang="en-US" altLang="zh-CN" sz="2800" b="1" dirty="0">
              <a:latin typeface="SimSun" panose="02010600030101010101" pitchFamily="2" charset="-122"/>
              <a:ea typeface="SimSun" panose="02010600030101010101" pitchFamily="2" charset="-122"/>
            </a:endParaRPr>
          </a:p>
          <a:p>
            <a:pPr marL="0" indent="0" eaLnBrk="1" hangingPunct="1">
              <a:buNone/>
            </a:pPr>
            <a:r>
              <a:rPr lang="en-US" altLang="zh-CN" sz="2800" b="1" dirty="0">
                <a:latin typeface="SimSun" panose="02010600030101010101" pitchFamily="2" charset="-122"/>
                <a:ea typeface="SimSun" panose="02010600030101010101" pitchFamily="2" charset="-122"/>
              </a:rPr>
              <a:t>	</a:t>
            </a:r>
            <a:endParaRPr lang="en-US" altLang="en-US" sz="2800"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72068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096106F-584C-C146-90B8-642BD66B40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44824"/>
            <a:ext cx="915035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D12EE9CC-5FB7-8041-875C-6AEDFF118FA1}"/>
              </a:ext>
            </a:extLst>
          </p:cNvPr>
          <p:cNvGrpSpPr>
            <a:grpSpLocks/>
          </p:cNvGrpSpPr>
          <p:nvPr/>
        </p:nvGrpSpPr>
        <p:grpSpPr bwMode="auto">
          <a:xfrm>
            <a:off x="179512" y="145998"/>
            <a:ext cx="3505200" cy="685800"/>
            <a:chOff x="528" y="0"/>
            <a:chExt cx="3360" cy="624"/>
          </a:xfrm>
        </p:grpSpPr>
        <p:sp>
          <p:nvSpPr>
            <p:cNvPr id="6" name="AutoShape 4">
              <a:extLst>
                <a:ext uri="{FF2B5EF4-FFF2-40B4-BE49-F238E27FC236}">
                  <a16:creationId xmlns:a16="http://schemas.microsoft.com/office/drawing/2014/main" id="{B6A8987D-26B2-4344-930B-A76EC2033BD0}"/>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E52A36B3-F41B-C14D-BA2A-11C8318DAC18}"/>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8" name="Rectangle 2">
            <a:extLst>
              <a:ext uri="{FF2B5EF4-FFF2-40B4-BE49-F238E27FC236}">
                <a16:creationId xmlns:a16="http://schemas.microsoft.com/office/drawing/2014/main" id="{23470A75-FC9F-D64B-B847-49ED0A14F88C}"/>
              </a:ext>
            </a:extLst>
          </p:cNvPr>
          <p:cNvSpPr txBox="1">
            <a:spLocks noChangeArrowheads="1"/>
          </p:cNvSpPr>
          <p:nvPr/>
        </p:nvSpPr>
        <p:spPr bwMode="auto">
          <a:xfrm>
            <a:off x="460375" y="838204"/>
            <a:ext cx="822960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defRPr/>
            </a:pPr>
            <a:r>
              <a:rPr lang="zh-CN" altLang="en-US" b="1" dirty="0">
                <a:latin typeface="SimSun" panose="02010600030101010101" pitchFamily="2" charset="-122"/>
                <a:ea typeface="SimSun" panose="02010600030101010101" pitchFamily="2" charset="-122"/>
              </a:rPr>
              <a:t>职责 </a:t>
            </a:r>
            <a:endParaRPr lang="en-US" altLang="zh-CN" b="1" dirty="0">
              <a:latin typeface="SimSun" panose="02010600030101010101" pitchFamily="2" charset="-122"/>
              <a:ea typeface="SimSun" panose="02010600030101010101" pitchFamily="2" charset="-122"/>
            </a:endParaRPr>
          </a:p>
          <a:p>
            <a:pPr lvl="1" eaLnBrk="1" hangingPunct="1">
              <a:spcBef>
                <a:spcPts val="600"/>
              </a:spcBef>
              <a:defRPr/>
            </a:pPr>
            <a:r>
              <a:rPr lang="zh-CN" altLang="en-US" b="1" dirty="0">
                <a:latin typeface="SimSun" panose="02010600030101010101" pitchFamily="2" charset="-122"/>
                <a:ea typeface="SimSun" panose="02010600030101010101" pitchFamily="2" charset="-122"/>
              </a:rPr>
              <a:t>从以色列人中分别为圣</a:t>
            </a:r>
            <a:endParaRPr lang="en-US" altLang="zh-CN" b="1" dirty="0">
              <a:latin typeface="SimSun" panose="02010600030101010101" pitchFamily="2" charset="-122"/>
              <a:ea typeface="SimSun" panose="02010600030101010101" pitchFamily="2" charset="-122"/>
            </a:endParaRPr>
          </a:p>
          <a:p>
            <a:pPr lvl="1" eaLnBrk="1" hangingPunct="1">
              <a:spcBef>
                <a:spcPts val="600"/>
              </a:spcBef>
              <a:defRPr/>
            </a:pPr>
            <a:r>
              <a:rPr lang="zh-CN" altLang="en-US" b="1" dirty="0">
                <a:solidFill>
                  <a:schemeClr val="bg1"/>
                </a:solidFill>
                <a:latin typeface="SimSun" panose="02010600030101010101" pitchFamily="2" charset="-122"/>
                <a:ea typeface="SimSun" panose="02010600030101010101" pitchFamily="2" charset="-122"/>
              </a:rPr>
              <a:t>如果企图担当祭司</a:t>
            </a:r>
            <a:r>
              <a:rPr lang="en-US" altLang="zh-CN" b="1" dirty="0">
                <a:solidFill>
                  <a:schemeClr val="bg1"/>
                </a:solidFill>
                <a:latin typeface="SimSun" panose="02010600030101010101" pitchFamily="2" charset="-122"/>
                <a:ea typeface="SimSun" panose="02010600030101010101" pitchFamily="2" charset="-122"/>
              </a:rPr>
              <a:t>,</a:t>
            </a:r>
            <a:r>
              <a:rPr lang="zh-CN" altLang="en-US" b="1" dirty="0">
                <a:solidFill>
                  <a:schemeClr val="bg1"/>
                </a:solidFill>
                <a:latin typeface="SimSun" panose="02010600030101010101" pitchFamily="2" charset="-122"/>
                <a:ea typeface="SimSun" panose="02010600030101010101" pitchFamily="2" charset="-122"/>
              </a:rPr>
              <a:t>将被处死</a:t>
            </a:r>
            <a:endParaRPr lang="en-US" b="1" kern="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09448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B4E560-53B0-4F48-8572-29EAD153B2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175"/>
            <a:ext cx="5002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FC54F2EC-CC12-4041-9B58-BC9E2524A388}"/>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059B2792-D95F-4145-9236-C5CB81E6863D}"/>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B8B748FB-F0FB-D94E-B136-1ACD5B7E7A4B}"/>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7" name="Rectangle 2">
            <a:extLst>
              <a:ext uri="{FF2B5EF4-FFF2-40B4-BE49-F238E27FC236}">
                <a16:creationId xmlns:a16="http://schemas.microsoft.com/office/drawing/2014/main" id="{68CEE192-921B-9044-A902-997C3305DC92}"/>
              </a:ext>
            </a:extLst>
          </p:cNvPr>
          <p:cNvSpPr txBox="1">
            <a:spLocks noChangeArrowheads="1"/>
          </p:cNvSpPr>
          <p:nvPr/>
        </p:nvSpPr>
        <p:spPr bwMode="auto">
          <a:xfrm>
            <a:off x="323850" y="1412875"/>
            <a:ext cx="38163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lnSpc>
                <a:spcPct val="90000"/>
              </a:lnSpc>
            </a:pPr>
            <a:r>
              <a:rPr lang="zh-CN" altLang="en-US" b="1" dirty="0">
                <a:latin typeface="SimSun" panose="02010600030101010101" pitchFamily="2" charset="-122"/>
                <a:ea typeface="SimSun" panose="02010600030101010101" pitchFamily="2" charset="-122"/>
              </a:rPr>
              <a:t>会幕的工作</a:t>
            </a:r>
            <a:r>
              <a:rPr lang="en-US" altLang="zh-CN" b="1" dirty="0">
                <a:latin typeface="SimSun" panose="02010600030101010101" pitchFamily="2" charset="-122"/>
                <a:ea typeface="SimSun" panose="02010600030101010101" pitchFamily="2" charset="-122"/>
              </a:rPr>
              <a:t>: </a:t>
            </a:r>
          </a:p>
          <a:p>
            <a:pPr lvl="1" eaLnBrk="1" hangingPunct="1"/>
            <a:r>
              <a:rPr lang="zh-CN" altLang="en-US" b="1" dirty="0">
                <a:latin typeface="SimSun" panose="02010600030101010101" pitchFamily="2" charset="-122"/>
                <a:ea typeface="SimSun" panose="02010600030101010101" pitchFamily="2" charset="-122"/>
              </a:rPr>
              <a:t>哥辖的儿子携抬会幕的家具</a:t>
            </a:r>
            <a:endParaRPr lang="en-US" altLang="en-US" sz="2000" b="1" kern="0" dirty="0">
              <a:latin typeface="SimSun" panose="02010600030101010101" pitchFamily="2" charset="-122"/>
              <a:ea typeface="SimSun" panose="02010600030101010101" pitchFamily="2" charset="-122"/>
            </a:endParaRPr>
          </a:p>
        </p:txBody>
      </p:sp>
      <p:sp>
        <p:nvSpPr>
          <p:cNvPr id="8" name="Rectangle 2">
            <a:extLst>
              <a:ext uri="{FF2B5EF4-FFF2-40B4-BE49-F238E27FC236}">
                <a16:creationId xmlns:a16="http://schemas.microsoft.com/office/drawing/2014/main" id="{C1B6574C-E1E9-1F4C-9F28-0FC2380D1C4D}"/>
              </a:ext>
            </a:extLst>
          </p:cNvPr>
          <p:cNvSpPr txBox="1">
            <a:spLocks noChangeArrowheads="1"/>
          </p:cNvSpPr>
          <p:nvPr/>
        </p:nvSpPr>
        <p:spPr bwMode="auto">
          <a:xfrm>
            <a:off x="250825" y="4149725"/>
            <a:ext cx="8686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ts val="600"/>
              </a:spcBef>
              <a:buFontTx/>
              <a:buChar char="–"/>
            </a:pPr>
            <a:r>
              <a:rPr lang="zh-CN" altLang="en-US" sz="2800" b="1" dirty="0">
                <a:latin typeface="SimSun" panose="02010600030101010101" pitchFamily="2" charset="-122"/>
                <a:ea typeface="SimSun" panose="02010600030101010101" pitchFamily="2" charset="-122"/>
              </a:rPr>
              <a:t>革顺的儿子照料帐棚</a:t>
            </a: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幔</a:t>
            </a:r>
            <a:r>
              <a:rPr lang="zh-CN" altLang="en-US" dirty="0"/>
              <a:t>与</a:t>
            </a:r>
            <a:r>
              <a:rPr lang="zh-CN" altLang="en-US" sz="2800" b="1" dirty="0">
                <a:latin typeface="SimSun" panose="02010600030101010101" pitchFamily="2" charset="-122"/>
                <a:ea typeface="SimSun" panose="02010600030101010101" pitchFamily="2" charset="-122"/>
              </a:rPr>
              <a:t>帘子</a:t>
            </a:r>
            <a:endParaRPr lang="en-US" altLang="zh-CN" sz="2800" b="1" dirty="0">
              <a:latin typeface="SimSun" panose="02010600030101010101" pitchFamily="2" charset="-122"/>
              <a:ea typeface="SimSun" panose="02010600030101010101" pitchFamily="2" charset="-122"/>
            </a:endParaRPr>
          </a:p>
          <a:p>
            <a:pPr marL="457200" lvl="1" indent="0" eaLnBrk="1" hangingPunct="1">
              <a:spcBef>
                <a:spcPts val="600"/>
              </a:spcBef>
            </a:pPr>
            <a:endParaRPr lang="en-US" altLang="zh-CN" sz="2800" b="1" dirty="0">
              <a:latin typeface="SimSun" panose="02010600030101010101" pitchFamily="2" charset="-122"/>
              <a:ea typeface="SimSun" panose="02010600030101010101" pitchFamily="2" charset="-122"/>
            </a:endParaRPr>
          </a:p>
          <a:p>
            <a:pPr lvl="1" eaLnBrk="1" hangingPunct="1">
              <a:spcBef>
                <a:spcPts val="600"/>
              </a:spcBef>
              <a:buFontTx/>
              <a:buChar char="–"/>
            </a:pPr>
            <a:r>
              <a:rPr lang="zh-CN" altLang="en-US" sz="2800" b="1" dirty="0">
                <a:latin typeface="SimSun" panose="02010600030101010101" pitchFamily="2" charset="-122"/>
                <a:ea typeface="SimSun" panose="02010600030101010101" pitchFamily="2" charset="-122"/>
              </a:rPr>
              <a:t>米拉利的儿子携抬和竖立院子和圣所的竖板</a:t>
            </a:r>
            <a:endParaRPr lang="en-US" altLang="en-US" sz="28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03359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3682ABE0-70E3-CB4D-95E3-EB99386B10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996952"/>
            <a:ext cx="5486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0826A97B-CD21-9645-8957-977CFA14856B}"/>
              </a:ext>
            </a:extLst>
          </p:cNvPr>
          <p:cNvGrpSpPr>
            <a:grpSpLocks/>
          </p:cNvGrpSpPr>
          <p:nvPr/>
        </p:nvGrpSpPr>
        <p:grpSpPr bwMode="auto">
          <a:xfrm>
            <a:off x="533400" y="152400"/>
            <a:ext cx="3505200" cy="685800"/>
            <a:chOff x="528" y="0"/>
            <a:chExt cx="3360" cy="624"/>
          </a:xfrm>
        </p:grpSpPr>
        <p:sp>
          <p:nvSpPr>
            <p:cNvPr id="7" name="AutoShape 4">
              <a:extLst>
                <a:ext uri="{FF2B5EF4-FFF2-40B4-BE49-F238E27FC236}">
                  <a16:creationId xmlns:a16="http://schemas.microsoft.com/office/drawing/2014/main" id="{12B92FB7-B82D-C245-B7F9-8EEAD7916AC3}"/>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8" name="WordArt 5">
              <a:extLst>
                <a:ext uri="{FF2B5EF4-FFF2-40B4-BE49-F238E27FC236}">
                  <a16:creationId xmlns:a16="http://schemas.microsoft.com/office/drawing/2014/main" id="{D9A9E7AC-C4C9-7745-99EE-F0C3D808D9FB}"/>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10" name="Rectangle 2">
            <a:extLst>
              <a:ext uri="{FF2B5EF4-FFF2-40B4-BE49-F238E27FC236}">
                <a16:creationId xmlns:a16="http://schemas.microsoft.com/office/drawing/2014/main" id="{AB1506E3-CC17-554E-9C76-2CEABE8210C8}"/>
              </a:ext>
            </a:extLst>
          </p:cNvPr>
          <p:cNvSpPr txBox="1">
            <a:spLocks noChangeArrowheads="1"/>
          </p:cNvSpPr>
          <p:nvPr/>
        </p:nvSpPr>
        <p:spPr bwMode="auto">
          <a:xfrm>
            <a:off x="323528" y="838200"/>
            <a:ext cx="86868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Bef>
                <a:spcPts val="600"/>
              </a:spcBef>
              <a:buFontTx/>
              <a:buNone/>
            </a:pPr>
            <a:r>
              <a:rPr lang="zh-CN" altLang="en-US" b="1" kern="0" dirty="0">
                <a:latin typeface="SimSun" panose="02010600030101010101" pitchFamily="2" charset="-122"/>
                <a:ea typeface="SimSun" panose="02010600030101010101" pitchFamily="2" charset="-122"/>
              </a:rPr>
              <a:t>大卫统治</a:t>
            </a:r>
            <a:r>
              <a:rPr lang="zh-CN" altLang="en-US" b="1" dirty="0">
                <a:latin typeface="SimSun" panose="02010600030101010101" pitchFamily="2" charset="-122"/>
                <a:ea typeface="SimSun" panose="02010600030101010101" pitchFamily="2" charset="-122"/>
              </a:rPr>
              <a:t>时</a:t>
            </a:r>
            <a:r>
              <a:rPr lang="en-US" altLang="zh-CN" b="1" kern="0" dirty="0">
                <a:latin typeface="SimSun" panose="02010600030101010101" pitchFamily="2" charset="-122"/>
                <a:ea typeface="SimSun" panose="02010600030101010101" pitchFamily="2" charset="-122"/>
              </a:rPr>
              <a:t>: </a:t>
            </a:r>
          </a:p>
          <a:p>
            <a:pPr marL="400050" lvl="1" indent="0" eaLnBrk="1" hangingPunct="1">
              <a:spcBef>
                <a:spcPts val="600"/>
              </a:spcBef>
              <a:buFontTx/>
              <a:buNone/>
            </a:pPr>
            <a:r>
              <a:rPr lang="en-US" altLang="zh-CN" b="1" kern="0"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乐师</a:t>
            </a:r>
            <a:r>
              <a:rPr lang="zh-CN" altLang="en-US" b="1" kern="0" dirty="0">
                <a:latin typeface="SimSun" panose="02010600030101010101" pitchFamily="2" charset="-122"/>
                <a:ea typeface="SimSun" panose="02010600030101010101" pitchFamily="2" charset="-122"/>
              </a:rPr>
              <a:t>或歌手 </a:t>
            </a:r>
            <a:endParaRPr lang="en-US" altLang="zh-CN" b="1" kern="0" dirty="0">
              <a:latin typeface="SimSun" panose="02010600030101010101" pitchFamily="2" charset="-122"/>
              <a:ea typeface="SimSun" panose="02010600030101010101" pitchFamily="2" charset="-122"/>
            </a:endParaRPr>
          </a:p>
          <a:p>
            <a:pPr marL="400050" lvl="1" indent="0" eaLnBrk="1" hangingPunct="1">
              <a:spcBef>
                <a:spcPts val="600"/>
              </a:spcBef>
              <a:buFontTx/>
              <a:buNone/>
            </a:pPr>
            <a:r>
              <a:rPr lang="en-US" altLang="zh-CN" b="1" kern="0"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守门者</a:t>
            </a:r>
            <a:r>
              <a:rPr lang="en-US" altLang="zh-CN" b="1" dirty="0">
                <a:latin typeface="SimSun" panose="02010600030101010101" pitchFamily="2" charset="-122"/>
                <a:ea typeface="SimSun" panose="02010600030101010101" pitchFamily="2" charset="-122"/>
              </a:rPr>
              <a:t> </a:t>
            </a:r>
            <a:r>
              <a:rPr lang="en-US" altLang="zh-CN" b="1" kern="0" dirty="0">
                <a:latin typeface="SimSun" panose="02010600030101010101" pitchFamily="2" charset="-122"/>
                <a:ea typeface="SimSun" panose="02010600030101010101" pitchFamily="2" charset="-122"/>
              </a:rPr>
              <a:t>- </a:t>
            </a:r>
            <a:r>
              <a:rPr lang="zh-CN" altLang="en-US" b="1" kern="0" dirty="0">
                <a:latin typeface="SimSun" panose="02010600030101010101" pitchFamily="2" charset="-122"/>
                <a:ea typeface="SimSun" panose="02010600030101010101" pitchFamily="2" charset="-122"/>
              </a:rPr>
              <a:t>在耶和华殿中服侍 </a:t>
            </a:r>
            <a:endParaRPr lang="en-US" altLang="zh-CN" b="1" kern="0" dirty="0">
              <a:latin typeface="SimSun" panose="02010600030101010101" pitchFamily="2" charset="-122"/>
              <a:ea typeface="SimSun" panose="02010600030101010101" pitchFamily="2" charset="-122"/>
            </a:endParaRPr>
          </a:p>
          <a:p>
            <a:pPr marL="400050" lvl="1" indent="0" eaLnBrk="1" hangingPunct="1">
              <a:spcBef>
                <a:spcPts val="600"/>
              </a:spcBef>
              <a:buFontTx/>
              <a:buNone/>
            </a:pPr>
            <a:r>
              <a:rPr lang="en-US" altLang="zh-CN" b="1" kern="0" dirty="0">
                <a:latin typeface="SimSun" panose="02010600030101010101" pitchFamily="2" charset="-122"/>
                <a:ea typeface="SimSun" panose="02010600030101010101" pitchFamily="2" charset="-122"/>
              </a:rPr>
              <a:t>- </a:t>
            </a:r>
            <a:r>
              <a:rPr lang="zh-CN" altLang="en-US" b="1" kern="0" dirty="0">
                <a:latin typeface="SimSun" panose="02010600030101010101" pitchFamily="2" charset="-122"/>
                <a:ea typeface="SimSun" panose="02010600030101010101" pitchFamily="2" charset="-122"/>
              </a:rPr>
              <a:t>司库和其他官员</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880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rah">
            <a:extLst>
              <a:ext uri="{FF2B5EF4-FFF2-40B4-BE49-F238E27FC236}">
                <a16:creationId xmlns:a16="http://schemas.microsoft.com/office/drawing/2014/main" id="{C773F7E8-D846-CC46-841A-0415F362E32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75463" y="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10415A68-5713-B84E-945C-F5C10126DABF}"/>
              </a:ext>
            </a:extLst>
          </p:cNvPr>
          <p:cNvGrpSpPr>
            <a:grpSpLocks/>
          </p:cNvGrpSpPr>
          <p:nvPr/>
        </p:nvGrpSpPr>
        <p:grpSpPr bwMode="auto">
          <a:xfrm>
            <a:off x="539552" y="404664"/>
            <a:ext cx="3505200" cy="685800"/>
            <a:chOff x="528" y="0"/>
            <a:chExt cx="3360" cy="624"/>
          </a:xfrm>
        </p:grpSpPr>
        <p:sp>
          <p:nvSpPr>
            <p:cNvPr id="6" name="AutoShape 4">
              <a:extLst>
                <a:ext uri="{FF2B5EF4-FFF2-40B4-BE49-F238E27FC236}">
                  <a16:creationId xmlns:a16="http://schemas.microsoft.com/office/drawing/2014/main" id="{7C60D4D6-64A3-AC4D-A324-CCEF28DB604D}"/>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6A04D8F0-1D17-8544-8B0D-A55D7E92D7AB}"/>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ja-JP" altLang="en-US" sz="3600" b="1" kern="10">
                  <a:ln w="9525">
                    <a:solidFill>
                      <a:srgbClr val="000000"/>
                    </a:solidFill>
                    <a:round/>
                    <a:headEnd/>
                    <a:tailEnd/>
                  </a:ln>
                  <a:solidFill>
                    <a:srgbClr val="000000"/>
                  </a:solidFill>
                  <a:latin typeface="SimSun" panose="02010600030101010101" pitchFamily="2" charset="-122"/>
                  <a:ea typeface="SimSun" panose="02010600030101010101" pitchFamily="2" charset="-122"/>
                </a:rPr>
                <a:t>祭司</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11" name="Rectangle 2">
            <a:extLst>
              <a:ext uri="{FF2B5EF4-FFF2-40B4-BE49-F238E27FC236}">
                <a16:creationId xmlns:a16="http://schemas.microsoft.com/office/drawing/2014/main" id="{02529739-BDB7-5240-9A8C-32D34C2266F9}"/>
              </a:ext>
            </a:extLst>
          </p:cNvPr>
          <p:cNvSpPr txBox="1">
            <a:spLocks noChangeArrowheads="1"/>
          </p:cNvSpPr>
          <p:nvPr/>
        </p:nvSpPr>
        <p:spPr bwMode="auto">
          <a:xfrm>
            <a:off x="103188" y="1700808"/>
            <a:ext cx="8686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600" b="1" dirty="0">
                <a:latin typeface="SimSun" panose="02010600030101010101" pitchFamily="2" charset="-122"/>
                <a:ea typeface="SimSun" panose="02010600030101010101" pitchFamily="2" charset="-122"/>
              </a:rPr>
              <a:t>介绍</a:t>
            </a:r>
            <a:r>
              <a:rPr lang="en-US" altLang="zh-CN" sz="3600" b="1" dirty="0">
                <a:latin typeface="SimSun" panose="02010600030101010101" pitchFamily="2" charset="-122"/>
                <a:ea typeface="SimSun" panose="02010600030101010101" pitchFamily="2" charset="-122"/>
              </a:rPr>
              <a:t>/</a:t>
            </a:r>
            <a:r>
              <a:rPr lang="zh-CN" altLang="en-US" sz="3600" b="1" dirty="0">
                <a:latin typeface="SimSun" panose="02010600030101010101" pitchFamily="2" charset="-122"/>
                <a:ea typeface="SimSun" panose="02010600030101010101" pitchFamily="2" charset="-122"/>
              </a:rPr>
              <a:t>背景</a:t>
            </a:r>
            <a:endParaRPr lang="en-US" altLang="zh-CN" sz="3600" b="1" dirty="0">
              <a:latin typeface="SimSun" panose="02010600030101010101" pitchFamily="2" charset="-122"/>
              <a:ea typeface="SimSun" panose="02010600030101010101" pitchFamily="2" charset="-122"/>
            </a:endParaRPr>
          </a:p>
          <a:p>
            <a:pPr lvl="1" eaLnBrk="1" hangingPunct="1">
              <a:spcBef>
                <a:spcPts val="600"/>
              </a:spcBef>
            </a:pPr>
            <a:r>
              <a:rPr lang="zh-CN" altLang="en-US" sz="3200" b="1" dirty="0">
                <a:latin typeface="SimSun" panose="02010600030101010101" pitchFamily="2" charset="-122"/>
                <a:ea typeface="SimSun" panose="02010600030101010101" pitchFamily="2" charset="-122"/>
              </a:rPr>
              <a:t>从征服迦南到建立君主制的期间</a:t>
            </a:r>
            <a:endParaRPr lang="en-US" altLang="zh-CN" sz="3200" b="1" dirty="0">
              <a:latin typeface="SimSun" panose="02010600030101010101" pitchFamily="2" charset="-122"/>
              <a:ea typeface="SimSun" panose="02010600030101010101" pitchFamily="2" charset="-122"/>
            </a:endParaRPr>
          </a:p>
          <a:p>
            <a:pPr lvl="1" eaLnBrk="1" hangingPunct="1">
              <a:spcBef>
                <a:spcPts val="600"/>
              </a:spcBef>
            </a:pPr>
            <a:r>
              <a:rPr lang="zh-CN" altLang="en-US" sz="3200" b="1" dirty="0">
                <a:latin typeface="SimSun" panose="02010600030101010101" pitchFamily="2" charset="-122"/>
                <a:ea typeface="SimSun" panose="02010600030101010101" pitchFamily="2" charset="-122"/>
              </a:rPr>
              <a:t>崇拜的条例一般不严格遵循</a:t>
            </a:r>
            <a:endParaRPr lang="en-US" altLang="zh-CN" sz="3200" b="1" dirty="0">
              <a:latin typeface="SimSun" panose="02010600030101010101" pitchFamily="2" charset="-122"/>
              <a:ea typeface="SimSun" panose="02010600030101010101" pitchFamily="2" charset="-122"/>
            </a:endParaRPr>
          </a:p>
          <a:p>
            <a:pPr marL="457200" lvl="1" indent="0" eaLnBrk="1" hangingPunct="1">
              <a:spcBef>
                <a:spcPts val="600"/>
              </a:spcBef>
              <a:buNone/>
            </a:pPr>
            <a:r>
              <a:rPr lang="en-US" altLang="zh-CN" sz="3200" dirty="0"/>
              <a:t>		</a:t>
            </a:r>
            <a:r>
              <a:rPr lang="en-US" altLang="zh-CN" dirty="0"/>
              <a:t>- </a:t>
            </a:r>
            <a:r>
              <a:rPr lang="zh-CN" altLang="en-US" b="1" dirty="0">
                <a:latin typeface="SimSun" panose="02010600030101010101" pitchFamily="2" charset="-122"/>
                <a:ea typeface="SimSun" panose="02010600030101010101" pitchFamily="2" charset="-122"/>
              </a:rPr>
              <a:t>例如撒母耳是以法莲人</a:t>
            </a:r>
            <a:endParaRPr lang="en-SG" b="1" dirty="0">
              <a:latin typeface="SimSun" panose="02010600030101010101" pitchFamily="2" charset="-122"/>
              <a:ea typeface="SimSun" panose="02010600030101010101" pitchFamily="2" charset="-122"/>
            </a:endParaRPr>
          </a:p>
          <a:p>
            <a:pPr marL="0" indent="0" eaLnBrk="1" hangingPunct="1">
              <a:spcBef>
                <a:spcPts val="600"/>
              </a:spcBef>
              <a:buNone/>
            </a:pPr>
            <a:r>
              <a:rPr lang="en-SG"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米迦的祭司</a:t>
            </a: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士</a:t>
            </a:r>
            <a:r>
              <a:rPr lang="en-US" altLang="zh-CN" sz="2800" b="1" dirty="0">
                <a:latin typeface="SimSun" panose="02010600030101010101" pitchFamily="2" charset="-122"/>
                <a:ea typeface="SimSun" panose="02010600030101010101" pitchFamily="2" charset="-122"/>
              </a:rPr>
              <a:t>17,18)</a:t>
            </a:r>
            <a:endParaRPr lang="en-US" altLang="en-US" sz="2800"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38231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660066"/>
            </a:gs>
            <a:gs pos="100000">
              <a:srgbClr val="060400"/>
            </a:gs>
          </a:gsLst>
          <a:lin ang="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52400"/>
            <a:ext cx="9144000" cy="1752600"/>
          </a:xfrm>
        </p:spPr>
        <p:txBody>
          <a:bodyPr/>
          <a:lstStyle/>
          <a:p>
            <a:pPr eaLnBrk="1" hangingPunct="1"/>
            <a:r>
              <a:rPr lang="zh-CN" altLang="en-US" sz="4000" b="1" dirty="0">
                <a:latin typeface="SimSun" panose="02010600030101010101" pitchFamily="2" charset="-122"/>
                <a:ea typeface="SimSun" panose="02010600030101010101" pitchFamily="2" charset="-122"/>
              </a:rPr>
              <a:t>利未记 第二十一章的</a:t>
            </a:r>
            <a:r>
              <a:rPr lang="en-US" altLang="ja-JP" sz="4000" b="1" dirty="0">
                <a:latin typeface="SimSun" panose="02010600030101010101" pitchFamily="2" charset="-122"/>
                <a:ea typeface="SimSun" panose="02010600030101010101" pitchFamily="2" charset="-122"/>
              </a:rPr>
              <a:t> </a:t>
            </a:r>
            <a:br>
              <a:rPr lang="zh-CN" altLang="en-US" sz="4000" b="1" dirty="0">
                <a:latin typeface="SimSun" panose="02010600030101010101" pitchFamily="2" charset="-122"/>
                <a:ea typeface="SimSun" panose="02010600030101010101" pitchFamily="2" charset="-122"/>
              </a:rPr>
            </a:br>
            <a:r>
              <a:rPr lang="zh-CN" altLang="en-US" sz="4000" b="1" dirty="0">
                <a:latin typeface="SimSun" panose="02010600030101010101" pitchFamily="2" charset="-122"/>
                <a:ea typeface="SimSun" panose="02010600030101010101" pitchFamily="2" charset="-122"/>
              </a:rPr>
              <a:t>成为祭司的条件</a:t>
            </a:r>
            <a:endParaRPr lang="en-US" altLang="en-US" sz="4000" b="1" dirty="0">
              <a:latin typeface="SimSun" panose="02010600030101010101" pitchFamily="2" charset="-122"/>
              <a:ea typeface="SimSun" panose="02010600030101010101" pitchFamily="2" charset="-122"/>
            </a:endParaRPr>
          </a:p>
        </p:txBody>
      </p:sp>
      <p:sp>
        <p:nvSpPr>
          <p:cNvPr id="50179" name="Rectangle 3"/>
          <p:cNvSpPr>
            <a:spLocks noGrp="1" noChangeArrowheads="1"/>
          </p:cNvSpPr>
          <p:nvPr>
            <p:ph type="body" sz="half" idx="1"/>
          </p:nvPr>
        </p:nvSpPr>
        <p:spPr>
          <a:xfrm>
            <a:off x="352264" y="1909341"/>
            <a:ext cx="8439472" cy="3027784"/>
          </a:xfrm>
        </p:spPr>
        <p:txBody>
          <a:bodyPr/>
          <a:lstStyle/>
          <a:p>
            <a:pPr eaLnBrk="1" hangingPunct="1"/>
            <a:r>
              <a:rPr lang="ja-JP" altLang="en-US" sz="2800" b="1">
                <a:latin typeface="SimSun" panose="02010600030101010101" pitchFamily="2" charset="-122"/>
                <a:ea typeface="SimSun" panose="02010600030101010101" pitchFamily="2" charset="-122"/>
              </a:rPr>
              <a:t>不可在自己的族人中因死人玷污自己</a:t>
            </a:r>
            <a:r>
              <a:rPr lang="en-US" altLang="ja-JP" sz="2800" b="1" dirty="0">
                <a:latin typeface="SimSun" panose="02010600030101010101" pitchFamily="2" charset="-122"/>
                <a:ea typeface="SimSun" panose="02010600030101010101" pitchFamily="2" charset="-122"/>
              </a:rPr>
              <a:t>(1-4)</a:t>
            </a:r>
          </a:p>
          <a:p>
            <a:pPr eaLnBrk="1" hangingPunct="1"/>
            <a:r>
              <a:rPr lang="ja-JP" altLang="en-US" sz="2800" b="1">
                <a:latin typeface="SimSun" panose="02010600030101010101" pitchFamily="2" charset="-122"/>
                <a:ea typeface="SimSun" panose="02010600030101010101" pitchFamily="2" charset="-122"/>
              </a:rPr>
              <a:t>不可剃光头发</a:t>
            </a:r>
            <a:r>
              <a:rPr lang="en-US" altLang="ja-JP" sz="2800" b="1" dirty="0">
                <a:latin typeface="SimSun" panose="02010600030101010101" pitchFamily="2" charset="-122"/>
                <a:ea typeface="SimSun" panose="02010600030101010101" pitchFamily="2" charset="-122"/>
              </a:rPr>
              <a:t>,</a:t>
            </a:r>
            <a:r>
              <a:rPr lang="ja-JP" altLang="en-US" sz="2800" b="1">
                <a:latin typeface="SimSun" panose="02010600030101010101" pitchFamily="2" charset="-122"/>
                <a:ea typeface="SimSun" panose="02010600030101010101" pitchFamily="2" charset="-122"/>
              </a:rPr>
              <a:t>胡须的周围不可剃掉</a:t>
            </a:r>
            <a:r>
              <a:rPr lang="en-US" altLang="ja-JP" sz="2800" b="1" dirty="0">
                <a:latin typeface="SimSun" panose="02010600030101010101" pitchFamily="2" charset="-122"/>
                <a:ea typeface="SimSun" panose="02010600030101010101" pitchFamily="2" charset="-122"/>
              </a:rPr>
              <a:t>,</a:t>
            </a:r>
            <a:r>
              <a:rPr lang="ja-JP" altLang="en-US" sz="2800" b="1">
                <a:latin typeface="SimSun" panose="02010600030101010101" pitchFamily="2" charset="-122"/>
                <a:ea typeface="SimSun" panose="02010600030101010101" pitchFamily="2" charset="-122"/>
              </a:rPr>
              <a:t>也不可纹身</a:t>
            </a:r>
            <a:r>
              <a:rPr lang="en-US" altLang="ja-JP" sz="2800" b="1" dirty="0">
                <a:latin typeface="SimSun" panose="02010600030101010101" pitchFamily="2" charset="-122"/>
                <a:ea typeface="SimSun" panose="02010600030101010101" pitchFamily="2" charset="-122"/>
              </a:rPr>
              <a:t> (5)</a:t>
            </a:r>
          </a:p>
          <a:p>
            <a:pPr eaLnBrk="1" hangingPunct="1"/>
            <a:r>
              <a:rPr lang="ja-JP" altLang="en-US" sz="2800" b="1">
                <a:latin typeface="SimSun" panose="02010600030101010101" pitchFamily="2" charset="-122"/>
                <a:ea typeface="SimSun" panose="02010600030101010101" pitchFamily="2" charset="-122"/>
              </a:rPr>
              <a:t>不可娶被丈夫离弃的女人为妻</a:t>
            </a:r>
            <a:r>
              <a:rPr lang="en-US" altLang="ja-JP" sz="2800" b="1" dirty="0">
                <a:latin typeface="SimSun" panose="02010600030101010101" pitchFamily="2" charset="-122"/>
                <a:ea typeface="SimSun" panose="02010600030101010101" pitchFamily="2" charset="-122"/>
              </a:rPr>
              <a:t>(7)</a:t>
            </a:r>
          </a:p>
          <a:p>
            <a:pPr eaLnBrk="1" hangingPunct="1"/>
            <a:r>
              <a:rPr lang="ja-JP" altLang="en-US" sz="2800" b="1">
                <a:latin typeface="SimSun" panose="02010600030101010101" pitchFamily="2" charset="-122"/>
                <a:ea typeface="SimSun" panose="02010600030101010101" pitchFamily="2" charset="-122"/>
              </a:rPr>
              <a:t>不可娶被玷辱了的妓女为妻</a:t>
            </a:r>
            <a:r>
              <a:rPr lang="en-US" altLang="ja-JP" sz="2800" b="1" dirty="0">
                <a:latin typeface="SimSun" panose="02010600030101010101" pitchFamily="2" charset="-122"/>
                <a:ea typeface="SimSun" panose="02010600030101010101" pitchFamily="2" charset="-122"/>
              </a:rPr>
              <a:t>(7,14)</a:t>
            </a:r>
          </a:p>
          <a:p>
            <a:pPr eaLnBrk="1" hangingPunct="1"/>
            <a:r>
              <a:rPr lang="ja-JP" altLang="en-US" sz="2800" b="1">
                <a:latin typeface="SimSun" panose="02010600030101010101" pitchFamily="2" charset="-122"/>
                <a:ea typeface="SimSun" panose="02010600030101010101" pitchFamily="2" charset="-122"/>
              </a:rPr>
              <a:t>有残疾的</a:t>
            </a:r>
            <a:r>
              <a:rPr lang="en-US" altLang="ja-JP" sz="2800" b="1" dirty="0">
                <a:latin typeface="SimSun" panose="02010600030101010101" pitchFamily="2" charset="-122"/>
                <a:ea typeface="SimSun" panose="02010600030101010101" pitchFamily="2" charset="-122"/>
              </a:rPr>
              <a:t>,</a:t>
            </a:r>
            <a:r>
              <a:rPr lang="ja-JP" altLang="en-US" sz="2800" b="1">
                <a:latin typeface="SimSun" panose="02010600030101010101" pitchFamily="2" charset="-122"/>
                <a:ea typeface="SimSun" panose="02010600030101010101" pitchFamily="2" charset="-122"/>
              </a:rPr>
              <a:t>就不可走近来献他神的食物</a:t>
            </a:r>
            <a:r>
              <a:rPr lang="en-US" altLang="ja-JP" sz="2800" b="1" dirty="0">
                <a:latin typeface="SimSun" panose="02010600030101010101" pitchFamily="2" charset="-122"/>
                <a:ea typeface="SimSun" panose="02010600030101010101" pitchFamily="2" charset="-122"/>
              </a:rPr>
              <a:t>(17-21)</a:t>
            </a:r>
            <a:endParaRPr lang="en-US" altLang="en-US" sz="2800" b="1" dirty="0">
              <a:latin typeface="SimSun" panose="02010600030101010101" pitchFamily="2" charset="-122"/>
              <a:ea typeface="SimSun" panose="02010600030101010101" pitchFamily="2" charset="-122"/>
            </a:endParaRPr>
          </a:p>
        </p:txBody>
      </p:sp>
      <p:pic>
        <p:nvPicPr>
          <p:cNvPr id="50180" name="Picture 4" descr="pius-sm">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819400" y="4937125"/>
            <a:ext cx="3429000" cy="192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0181" name="Text Box 5"/>
          <p:cNvSpPr txBox="1">
            <a:spLocks noChangeArrowheads="1"/>
          </p:cNvSpPr>
          <p:nvPr/>
        </p:nvSpPr>
        <p:spPr bwMode="auto">
          <a:xfrm>
            <a:off x="8291513" y="76200"/>
            <a:ext cx="6921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effectLst>
                  <a:outerShdw blurRad="38100" dist="38100" dir="2700000" algn="tl">
                    <a:srgbClr val="000000"/>
                  </a:outerShdw>
                </a:effectLst>
                <a:latin typeface="Arial" pitchFamily="34" charset="0"/>
              </a:rPr>
              <a:t>179</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checkerboard(across)">
                                      <p:cBhvr>
                                        <p:cTn id="22" dur="500"/>
                                        <p:tgtEl>
                                          <p:spTgt spid="50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checkerboard(across)">
                                      <p:cBhvr>
                                        <p:cTn id="27" dur="5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2819400" y="1066800"/>
            <a:ext cx="6324600" cy="3733800"/>
          </a:xfrm>
        </p:spPr>
        <p:txBody>
          <a:bodyPr/>
          <a:lstStyle/>
          <a:p>
            <a:pPr eaLnBrk="1" hangingPunct="1"/>
            <a:r>
              <a:rPr kumimoji="1" lang="ja-JP" altLang="en-US" sz="1800" b="1"/>
              <a:t>礼冠</a:t>
            </a:r>
            <a:r>
              <a:rPr kumimoji="1" lang="en-US" altLang="ja-JP" sz="1800" dirty="0"/>
              <a:t> </a:t>
            </a:r>
            <a:r>
              <a:rPr kumimoji="1" lang="en-US" altLang="ja-JP" sz="2000" b="1" dirty="0"/>
              <a:t> </a:t>
            </a:r>
            <a:r>
              <a:rPr kumimoji="1" lang="en-US" altLang="ja-JP" sz="1600" b="1" dirty="0"/>
              <a:t>(</a:t>
            </a:r>
            <a:r>
              <a:rPr kumimoji="1" lang="ja-JP" altLang="en-US" sz="1800" b="1"/>
              <a:t>精金做一面牌子</a:t>
            </a:r>
            <a:r>
              <a:rPr kumimoji="1" lang="en-US" altLang="ja-JP" sz="1800" dirty="0"/>
              <a:t> </a:t>
            </a:r>
            <a:r>
              <a:rPr kumimoji="1" lang="en-US" altLang="ja-JP" sz="1600" b="1" dirty="0"/>
              <a:t>)</a:t>
            </a:r>
            <a:endParaRPr kumimoji="1" lang="en-US" altLang="ja-JP" sz="2000" b="1" dirty="0"/>
          </a:p>
          <a:p>
            <a:pPr eaLnBrk="1" hangingPunct="1"/>
            <a:r>
              <a:rPr kumimoji="1" lang="ja-JP" altLang="en-US" sz="1800" b="1"/>
              <a:t>内袍</a:t>
            </a:r>
            <a:r>
              <a:rPr kumimoji="1" lang="en-US" altLang="ja-JP" sz="1800" dirty="0"/>
              <a:t> </a:t>
            </a:r>
            <a:r>
              <a:rPr kumimoji="1" lang="en-US" altLang="ja-JP" sz="2000" b="1" dirty="0"/>
              <a:t> </a:t>
            </a:r>
            <a:r>
              <a:rPr kumimoji="1" lang="en-US" altLang="ja-JP" sz="1600" b="1" dirty="0"/>
              <a:t>(</a:t>
            </a:r>
            <a:r>
              <a:rPr kumimoji="1" lang="zh-CN" altLang="en-US" sz="1600" b="1" dirty="0">
                <a:ea typeface="SimSun" pitchFamily="2" charset="-122"/>
              </a:rPr>
              <a:t>白色</a:t>
            </a:r>
            <a:r>
              <a:rPr kumimoji="1" lang="zh-CN" altLang="en-US" sz="1800" b="1" dirty="0">
                <a:ea typeface="SimSun" pitchFamily="2" charset="-122"/>
              </a:rPr>
              <a:t>细麻布上衣</a:t>
            </a:r>
            <a:r>
              <a:rPr kumimoji="1" lang="zh-CN" altLang="en-US" sz="1800" dirty="0">
                <a:ea typeface="SimSun" pitchFamily="2" charset="-122"/>
              </a:rPr>
              <a:t> </a:t>
            </a:r>
            <a:r>
              <a:rPr kumimoji="1" lang="en-US" altLang="ja-JP" sz="1600" b="1" dirty="0"/>
              <a:t>)</a:t>
            </a:r>
            <a:endParaRPr kumimoji="1" lang="en-US" altLang="ja-JP" sz="2000" b="1" dirty="0"/>
          </a:p>
          <a:p>
            <a:pPr eaLnBrk="1" hangingPunct="1"/>
            <a:r>
              <a:rPr kumimoji="1" lang="ja-JP" altLang="en-US" sz="1800" b="1">
                <a:ea typeface="华文细黑" pitchFamily="-84" charset="-122"/>
              </a:rPr>
              <a:t>裤</a:t>
            </a:r>
            <a:r>
              <a:rPr kumimoji="1" lang="ja-JP" altLang="en-US" sz="1800" b="1"/>
              <a:t>子</a:t>
            </a:r>
            <a:r>
              <a:rPr kumimoji="1" lang="en-US" altLang="ja-JP" sz="1800" dirty="0"/>
              <a:t> </a:t>
            </a:r>
            <a:r>
              <a:rPr kumimoji="1" lang="en-US" altLang="ja-JP" sz="2000" b="1" dirty="0"/>
              <a:t> </a:t>
            </a:r>
            <a:r>
              <a:rPr kumimoji="1" lang="en-US" altLang="ja-JP" sz="1600" b="1" dirty="0"/>
              <a:t>(</a:t>
            </a:r>
            <a:r>
              <a:rPr kumimoji="1" lang="ja-JP" altLang="en-US" sz="1800" b="1">
                <a:ea typeface="华文细黑" pitchFamily="-84" charset="-122"/>
              </a:rPr>
              <a:t>裤</a:t>
            </a:r>
            <a:r>
              <a:rPr kumimoji="1" lang="ja-JP" altLang="en-US" sz="1800" b="1"/>
              <a:t>子遮盖腰</a:t>
            </a:r>
            <a:r>
              <a:rPr kumimoji="1" lang="ja-JP" altLang="en-US" sz="1800" b="1">
                <a:ea typeface="华文细黑" pitchFamily="-84" charset="-122"/>
              </a:rPr>
              <a:t>间</a:t>
            </a:r>
            <a:r>
              <a:rPr kumimoji="1" lang="ja-JP" altLang="en-US" sz="1800" b="1"/>
              <a:t>，直到大腿</a:t>
            </a:r>
            <a:r>
              <a:rPr kumimoji="1" lang="en-US" altLang="ja-JP" sz="1800" dirty="0"/>
              <a:t> </a:t>
            </a:r>
            <a:r>
              <a:rPr kumimoji="1" lang="en-US" altLang="ja-JP" sz="1600" b="1" dirty="0"/>
              <a:t>)</a:t>
            </a:r>
            <a:endParaRPr kumimoji="1" lang="en-US" altLang="ja-JP" sz="2000" b="1" dirty="0"/>
          </a:p>
          <a:p>
            <a:pPr eaLnBrk="1" hangingPunct="1"/>
            <a:r>
              <a:rPr kumimoji="1" lang="ja-JP" altLang="en-US" sz="1800" b="1">
                <a:ea typeface="华文细黑" pitchFamily="-84" charset="-122"/>
              </a:rPr>
              <a:t>长</a:t>
            </a:r>
            <a:r>
              <a:rPr kumimoji="1" lang="ja-JP" altLang="en-US" sz="1800" b="1"/>
              <a:t>外袍</a:t>
            </a:r>
            <a:r>
              <a:rPr kumimoji="1" lang="en-US" altLang="ja-JP" sz="1800" dirty="0"/>
              <a:t> </a:t>
            </a:r>
            <a:r>
              <a:rPr kumimoji="1" lang="en-US" altLang="ja-JP" sz="2000" b="1" dirty="0"/>
              <a:t> </a:t>
            </a:r>
            <a:r>
              <a:rPr kumimoji="1" lang="en-US" altLang="ja-JP" sz="1600" b="1" dirty="0"/>
              <a:t>(</a:t>
            </a:r>
            <a:r>
              <a:rPr kumimoji="1" lang="ja-JP" altLang="en-US" sz="1800" b="1"/>
              <a:t>全件要紫</a:t>
            </a:r>
            <a:r>
              <a:rPr kumimoji="1" lang="ja-JP" altLang="en-US" sz="1800" b="1">
                <a:ea typeface="华文细黑" pitchFamily="-84" charset="-122"/>
              </a:rPr>
              <a:t>蓝</a:t>
            </a:r>
            <a:r>
              <a:rPr kumimoji="1" lang="ja-JP" altLang="en-US" sz="1800" b="1"/>
              <a:t>色</a:t>
            </a:r>
            <a:r>
              <a:rPr kumimoji="1" lang="en-US" altLang="ja-JP" sz="1800" dirty="0"/>
              <a:t> </a:t>
            </a:r>
            <a:r>
              <a:rPr kumimoji="1" lang="zh-CN" altLang="en-US" sz="1800" dirty="0">
                <a:ea typeface="SimSun" pitchFamily="2" charset="-122"/>
              </a:rPr>
              <a:t>加上</a:t>
            </a:r>
            <a:r>
              <a:rPr kumimoji="1" lang="zh-CN" altLang="en-US" sz="1800" b="1" dirty="0">
                <a:ea typeface="SimSun" pitchFamily="2" charset="-122"/>
              </a:rPr>
              <a:t>一个金铃、一个石榴</a:t>
            </a:r>
            <a:r>
              <a:rPr kumimoji="1" lang="zh-CN" altLang="en-US" sz="1800" dirty="0">
                <a:ea typeface="SimSun" pitchFamily="2" charset="-122"/>
              </a:rPr>
              <a:t> </a:t>
            </a:r>
            <a:r>
              <a:rPr kumimoji="1" lang="en-US" altLang="ja-JP" sz="1600" b="1" dirty="0"/>
              <a:t>)</a:t>
            </a:r>
            <a:endParaRPr kumimoji="1" lang="en-US" altLang="ja-JP" sz="2000" b="1" dirty="0"/>
          </a:p>
          <a:p>
            <a:pPr eaLnBrk="1" hangingPunct="1"/>
            <a:r>
              <a:rPr kumimoji="1" lang="ja-JP" altLang="en-US" sz="1600" b="1"/>
              <a:t>以弗得</a:t>
            </a:r>
            <a:r>
              <a:rPr kumimoji="1" lang="en-US" altLang="ja-JP" sz="1600" dirty="0"/>
              <a:t> </a:t>
            </a:r>
            <a:r>
              <a:rPr kumimoji="1" lang="en-US" altLang="ja-JP" sz="1600" b="1" dirty="0"/>
              <a:t> (</a:t>
            </a:r>
            <a:r>
              <a:rPr kumimoji="1" lang="ja-JP" altLang="en-US" sz="1600" b="1"/>
              <a:t>拿金</a:t>
            </a:r>
            <a:r>
              <a:rPr kumimoji="1" lang="ja-JP" altLang="en-US" sz="1600" b="1">
                <a:ea typeface="华文细黑" pitchFamily="-84" charset="-122"/>
              </a:rPr>
              <a:t>线</a:t>
            </a:r>
            <a:r>
              <a:rPr kumimoji="1" lang="ja-JP" altLang="en-US" sz="1600" b="1"/>
              <a:t>、</a:t>
            </a:r>
            <a:r>
              <a:rPr kumimoji="1" lang="ja-JP" altLang="en-US" sz="1600" b="1">
                <a:ea typeface="华文细黑" pitchFamily="-84" charset="-122"/>
              </a:rPr>
              <a:t>蓝</a:t>
            </a:r>
            <a:r>
              <a:rPr kumimoji="1" lang="ja-JP" altLang="en-US" sz="1600" b="1"/>
              <a:t>色</a:t>
            </a:r>
            <a:r>
              <a:rPr kumimoji="1" lang="en-US" altLang="ja-JP" sz="1600" b="1" dirty="0"/>
              <a:t> </a:t>
            </a:r>
            <a:r>
              <a:rPr kumimoji="1" lang="ja-JP" altLang="en-US" sz="1600" b="1"/>
              <a:t>、</a:t>
            </a:r>
            <a:r>
              <a:rPr kumimoji="1" lang="en-US" altLang="ja-JP" sz="1600" b="1" dirty="0"/>
              <a:t> </a:t>
            </a:r>
            <a:r>
              <a:rPr kumimoji="1" lang="ja-JP" altLang="en-US" sz="1600" b="1"/>
              <a:t>紫色</a:t>
            </a:r>
            <a:r>
              <a:rPr kumimoji="1" lang="en-US" altLang="ja-JP" sz="1600" b="1" dirty="0"/>
              <a:t> </a:t>
            </a:r>
            <a:r>
              <a:rPr kumimoji="1" lang="ja-JP" altLang="en-US" sz="1600" b="1"/>
              <a:t>、</a:t>
            </a:r>
            <a:r>
              <a:rPr kumimoji="1" lang="en-US" altLang="ja-JP" sz="1600" b="1" dirty="0"/>
              <a:t> </a:t>
            </a:r>
            <a:r>
              <a:rPr kumimoji="1" lang="ja-JP" altLang="en-US" sz="1600" b="1">
                <a:ea typeface="华文细黑" pitchFamily="-84" charset="-122"/>
              </a:rPr>
              <a:t>红</a:t>
            </a:r>
            <a:r>
              <a:rPr kumimoji="1" lang="ja-JP" altLang="en-US" sz="1600" b="1"/>
              <a:t>宝石</a:t>
            </a:r>
            <a:r>
              <a:rPr kumimoji="1" lang="en-US" altLang="ja-JP" sz="1600" dirty="0"/>
              <a:t> </a:t>
            </a:r>
            <a:r>
              <a:rPr kumimoji="1" lang="en-US" altLang="ja-JP" sz="1600" b="1" dirty="0"/>
              <a:t>)</a:t>
            </a:r>
          </a:p>
          <a:p>
            <a:pPr eaLnBrk="1" hangingPunct="1"/>
            <a:r>
              <a:rPr kumimoji="1" lang="ja-JP" altLang="en-US" sz="1800" b="1"/>
              <a:t>腰</a:t>
            </a:r>
            <a:r>
              <a:rPr kumimoji="1" lang="ja-JP" altLang="en-US" sz="1800" b="1">
                <a:ea typeface="华文细黑" pitchFamily="-84" charset="-122"/>
              </a:rPr>
              <a:t>带</a:t>
            </a:r>
            <a:r>
              <a:rPr kumimoji="1" lang="en-US" altLang="ja-JP" sz="1800" dirty="0"/>
              <a:t> </a:t>
            </a:r>
            <a:r>
              <a:rPr kumimoji="1" lang="en-US" altLang="ja-JP" sz="1600" b="1" dirty="0"/>
              <a:t> (</a:t>
            </a:r>
            <a:r>
              <a:rPr kumimoji="1" lang="ja-JP" altLang="en-US" sz="1800" b="1"/>
              <a:t>腰</a:t>
            </a:r>
            <a:r>
              <a:rPr kumimoji="1" lang="ja-JP" altLang="en-US" sz="1800" b="1">
                <a:ea typeface="华文细黑" pitchFamily="-84" charset="-122"/>
              </a:rPr>
              <a:t>带</a:t>
            </a:r>
            <a:r>
              <a:rPr kumimoji="1" lang="en-US" altLang="ja-JP" sz="1600" b="1" dirty="0"/>
              <a:t>)</a:t>
            </a:r>
            <a:endParaRPr kumimoji="1" lang="en-US" altLang="ja-JP" sz="2000" b="1" dirty="0"/>
          </a:p>
          <a:p>
            <a:pPr eaLnBrk="1" hangingPunct="1"/>
            <a:r>
              <a:rPr kumimoji="1" lang="ja-JP" altLang="en-US" sz="1800" b="1"/>
              <a:t>胸牌</a:t>
            </a:r>
            <a:r>
              <a:rPr kumimoji="1" lang="en-US" altLang="ja-JP" sz="1800" dirty="0"/>
              <a:t> </a:t>
            </a:r>
            <a:endParaRPr kumimoji="1" lang="en-US" altLang="ja-JP" sz="2000" b="1" dirty="0"/>
          </a:p>
          <a:p>
            <a:pPr eaLnBrk="1" hangingPunct="1"/>
            <a:r>
              <a:rPr kumimoji="1" lang="ja-JP" altLang="en-US" sz="1800" b="1">
                <a:ea typeface="华文细黑" pitchFamily="-84" charset="-122"/>
              </a:rPr>
              <a:t>乌</a:t>
            </a:r>
            <a:r>
              <a:rPr kumimoji="1" lang="ja-JP" altLang="en-US" sz="1800" b="1"/>
              <a:t>陵和土明</a:t>
            </a:r>
            <a:r>
              <a:rPr kumimoji="1" lang="en-US" altLang="ja-JP" sz="1800" dirty="0"/>
              <a:t> </a:t>
            </a:r>
            <a:endParaRPr kumimoji="1" lang="en-US" altLang="en-US" sz="1800" dirty="0"/>
          </a:p>
        </p:txBody>
      </p:sp>
      <p:pic>
        <p:nvPicPr>
          <p:cNvPr id="19458" name="Picture 3" descr="Living Jesus Syllab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Grp="1" noChangeArrowheads="1"/>
          </p:cNvSpPr>
          <p:nvPr>
            <p:ph type="title"/>
          </p:nvPr>
        </p:nvSpPr>
        <p:spPr>
          <a:xfrm>
            <a:off x="1219200" y="152400"/>
            <a:ext cx="6553200" cy="762000"/>
          </a:xfrm>
          <a:solidFill>
            <a:srgbClr val="EFE409"/>
          </a:solidFill>
        </p:spPr>
        <p:txBody>
          <a:bodyPr/>
          <a:lstStyle/>
          <a:p>
            <a:pPr eaLnBrk="1" hangingPunct="1"/>
            <a:r>
              <a:rPr kumimoji="1" lang="zh-CN" altLang="en-US" sz="4000">
                <a:solidFill>
                  <a:schemeClr val="bg2"/>
                </a:solidFill>
                <a:ea typeface="SimSun" pitchFamily="2" charset="-122"/>
              </a:rPr>
              <a:t>祭司的圣衣</a:t>
            </a:r>
          </a:p>
        </p:txBody>
      </p:sp>
      <p:pic>
        <p:nvPicPr>
          <p:cNvPr id="43013" name="Picture 5" descr="Living Jesus Syllab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0800" y="3657600"/>
            <a:ext cx="14414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6"/>
          <p:cNvSpPr txBox="1">
            <a:spLocks noChangeArrowheads="1"/>
          </p:cNvSpPr>
          <p:nvPr/>
        </p:nvSpPr>
        <p:spPr bwMode="auto">
          <a:xfrm>
            <a:off x="3048000" y="6273800"/>
            <a:ext cx="33528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ja-JP" altLang="en-US" sz="1800" b="1"/>
              <a:t>出</a:t>
            </a:r>
            <a:r>
              <a:rPr lang="en-US" altLang="ja-JP" sz="1800" b="1"/>
              <a:t> </a:t>
            </a:r>
            <a:r>
              <a:rPr lang="ja-JP" altLang="en-US" sz="1800" b="1"/>
              <a:t>埃</a:t>
            </a:r>
            <a:r>
              <a:rPr lang="en-US" altLang="ja-JP" sz="1800" b="1"/>
              <a:t> </a:t>
            </a:r>
            <a:r>
              <a:rPr lang="ja-JP" altLang="en-US" sz="1800" b="1"/>
              <a:t>及</a:t>
            </a:r>
            <a:r>
              <a:rPr lang="en-US" altLang="ja-JP" sz="1800" b="1"/>
              <a:t> </a:t>
            </a:r>
            <a:r>
              <a:rPr lang="ja-JP" altLang="en-US" sz="1800" b="1">
                <a:ea typeface="华文细黑" pitchFamily="-84" charset="-122"/>
              </a:rPr>
              <a:t>记</a:t>
            </a:r>
            <a:r>
              <a:rPr lang="en-US" altLang="zh-CN" sz="1800" b="1">
                <a:ea typeface="SimSun" pitchFamily="2" charset="-122"/>
              </a:rPr>
              <a:t> </a:t>
            </a:r>
            <a:r>
              <a:rPr lang="zh-CN" altLang="en-US" sz="1800" b="1">
                <a:ea typeface="SimSun" pitchFamily="2" charset="-122"/>
              </a:rPr>
              <a:t>第二十八章</a:t>
            </a:r>
            <a:endParaRPr lang="zh-CN" altLang="en-US" sz="2800" b="1">
              <a:ea typeface="SimSun" pitchFamily="2" charset="-122"/>
            </a:endParaRPr>
          </a:p>
        </p:txBody>
      </p:sp>
      <p:sp>
        <p:nvSpPr>
          <p:cNvPr id="43015" name="Oval 7"/>
          <p:cNvSpPr>
            <a:spLocks noChangeArrowheads="1"/>
          </p:cNvSpPr>
          <p:nvPr/>
        </p:nvSpPr>
        <p:spPr bwMode="auto">
          <a:xfrm>
            <a:off x="3429000" y="4572000"/>
            <a:ext cx="1066800" cy="685800"/>
          </a:xfrm>
          <a:prstGeom prst="ellipse">
            <a:avLst/>
          </a:prstGeom>
          <a:solidFill>
            <a:schemeClr val="tx1"/>
          </a:solidFill>
          <a:ln w="9525">
            <a:solidFill>
              <a:srgbClr val="0604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3016" name="Oval 8"/>
          <p:cNvSpPr>
            <a:spLocks noChangeArrowheads="1"/>
          </p:cNvSpPr>
          <p:nvPr/>
        </p:nvSpPr>
        <p:spPr bwMode="auto">
          <a:xfrm>
            <a:off x="4724400" y="4572000"/>
            <a:ext cx="1066800" cy="685800"/>
          </a:xfrm>
          <a:prstGeom prst="ellipse">
            <a:avLst/>
          </a:prstGeom>
          <a:solidFill>
            <a:srgbClr val="0604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3017" name="Text Box 9"/>
          <p:cNvSpPr txBox="1">
            <a:spLocks noChangeArrowheads="1"/>
          </p:cNvSpPr>
          <p:nvPr/>
        </p:nvSpPr>
        <p:spPr bwMode="auto">
          <a:xfrm>
            <a:off x="8205788" y="76200"/>
            <a:ext cx="8620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effectLst>
                  <a:outerShdw blurRad="38100" dist="38100" dir="2700000" algn="tl">
                    <a:srgbClr val="000000"/>
                  </a:outerShdw>
                </a:effectLst>
                <a:latin typeface="Arial" pitchFamily="34" charset="0"/>
              </a:rPr>
              <a:t>119c</a:t>
            </a:r>
          </a:p>
        </p:txBody>
      </p:sp>
      <p:sp>
        <p:nvSpPr>
          <p:cNvPr id="43018" name="Line 10"/>
          <p:cNvSpPr>
            <a:spLocks noChangeShapeType="1"/>
          </p:cNvSpPr>
          <p:nvPr/>
        </p:nvSpPr>
        <p:spPr bwMode="auto">
          <a:xfrm flipH="1">
            <a:off x="2209800" y="1371600"/>
            <a:ext cx="685800" cy="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19" name="Line 11"/>
          <p:cNvSpPr>
            <a:spLocks noChangeShapeType="1"/>
          </p:cNvSpPr>
          <p:nvPr/>
        </p:nvSpPr>
        <p:spPr bwMode="auto">
          <a:xfrm flipH="1">
            <a:off x="2514600" y="1752600"/>
            <a:ext cx="381000" cy="5334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0" name="Line 12"/>
          <p:cNvSpPr>
            <a:spLocks noChangeShapeType="1"/>
          </p:cNvSpPr>
          <p:nvPr/>
        </p:nvSpPr>
        <p:spPr bwMode="auto">
          <a:xfrm flipH="1">
            <a:off x="2286000" y="2057400"/>
            <a:ext cx="609600" cy="21336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1" name="Line 13"/>
          <p:cNvSpPr>
            <a:spLocks noChangeShapeType="1"/>
          </p:cNvSpPr>
          <p:nvPr/>
        </p:nvSpPr>
        <p:spPr bwMode="auto">
          <a:xfrm flipH="1" flipV="1">
            <a:off x="1828800" y="2438400"/>
            <a:ext cx="1066800" cy="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2" name="Line 14"/>
          <p:cNvSpPr>
            <a:spLocks noChangeShapeType="1"/>
          </p:cNvSpPr>
          <p:nvPr/>
        </p:nvSpPr>
        <p:spPr bwMode="auto">
          <a:xfrm flipH="1">
            <a:off x="2286000" y="2819400"/>
            <a:ext cx="609600" cy="762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3" name="Line 15"/>
          <p:cNvSpPr>
            <a:spLocks noChangeShapeType="1"/>
          </p:cNvSpPr>
          <p:nvPr/>
        </p:nvSpPr>
        <p:spPr bwMode="auto">
          <a:xfrm flipH="1">
            <a:off x="2133600" y="3124200"/>
            <a:ext cx="838200" cy="2286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4" name="Line 16"/>
          <p:cNvSpPr>
            <a:spLocks noChangeShapeType="1"/>
          </p:cNvSpPr>
          <p:nvPr/>
        </p:nvSpPr>
        <p:spPr bwMode="auto">
          <a:xfrm flipH="1" flipV="1">
            <a:off x="1981200" y="2895600"/>
            <a:ext cx="914400" cy="6096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5" name="Line 17"/>
          <p:cNvSpPr>
            <a:spLocks noChangeShapeType="1"/>
          </p:cNvSpPr>
          <p:nvPr/>
        </p:nvSpPr>
        <p:spPr bwMode="auto">
          <a:xfrm flipH="1" flipV="1">
            <a:off x="1600200" y="3048000"/>
            <a:ext cx="1828800" cy="14478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6" name="Line 18"/>
          <p:cNvSpPr>
            <a:spLocks noChangeShapeType="1"/>
          </p:cNvSpPr>
          <p:nvPr/>
        </p:nvSpPr>
        <p:spPr bwMode="auto">
          <a:xfrm>
            <a:off x="4876800" y="3505200"/>
            <a:ext cx="1447800" cy="2286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Scale>
                                      <p:cBhvr>
                                        <p:cTn id="7" dur="1000" decel="50000" fill="hold">
                                          <p:stCondLst>
                                            <p:cond delay="0"/>
                                          </p:stCondLst>
                                        </p:cTn>
                                        <p:tgtEl>
                                          <p:spTgt spid="430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 dur="1000" decel="50000" fill="hold">
                                          <p:stCondLst>
                                            <p:cond delay="0"/>
                                          </p:stCondLst>
                                        </p:cTn>
                                        <p:tgtEl>
                                          <p:spTgt spid="43010">
                                            <p:txEl>
                                              <p:pRg st="0" end="0"/>
                                            </p:txEl>
                                          </p:spTgt>
                                        </p:tgtEl>
                                        <p:attrNameLst>
                                          <p:attrName>ppt_x,ppt_y</p:attrName>
                                        </p:attrNameLst>
                                      </p:cBhvr>
                                    </p:animMotion>
                                    <p:animEffect transition="in" filter="fade">
                                      <p:cBhvr>
                                        <p:cTn id="9" dur="1000"/>
                                        <p:tgtEl>
                                          <p:spTgt spid="43010">
                                            <p:txEl>
                                              <p:pRg st="0" end="0"/>
                                            </p:txEl>
                                          </p:spTgt>
                                        </p:tgtEl>
                                      </p:cBhvr>
                                    </p:animEffect>
                                  </p:childTnLst>
                                </p:cTn>
                              </p:par>
                            </p:childTnLst>
                          </p:cTn>
                        </p:par>
                        <p:par>
                          <p:cTn id="10" fill="hold" nodeType="afterGroup">
                            <p:stCondLst>
                              <p:cond delay="1000"/>
                            </p:stCondLst>
                            <p:childTnLst>
                              <p:par>
                                <p:cTn id="11" presetID="22" presetClass="entr" presetSubtype="2" fill="hold" nodeType="afterEffect">
                                  <p:stCondLst>
                                    <p:cond delay="0"/>
                                  </p:stCondLst>
                                  <p:childTnLst>
                                    <p:set>
                                      <p:cBhvr>
                                        <p:cTn id="12" dur="1" fill="hold">
                                          <p:stCondLst>
                                            <p:cond delay="0"/>
                                          </p:stCondLst>
                                        </p:cTn>
                                        <p:tgtEl>
                                          <p:spTgt spid="43018"/>
                                        </p:tgtEl>
                                        <p:attrNameLst>
                                          <p:attrName>style.visibility</p:attrName>
                                        </p:attrNameLst>
                                      </p:cBhvr>
                                      <p:to>
                                        <p:strVal val="visible"/>
                                      </p:to>
                                    </p:set>
                                    <p:animEffect transition="in" filter="wipe(right)">
                                      <p:cBhvr>
                                        <p:cTn id="13" dur="500"/>
                                        <p:tgtEl>
                                          <p:spTgt spid="430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43010">
                                            <p:txEl>
                                              <p:pRg st="1" end="1"/>
                                            </p:txEl>
                                          </p:spTgt>
                                        </p:tgtEl>
                                        <p:attrNameLst>
                                          <p:attrName>style.visibility</p:attrName>
                                        </p:attrNameLst>
                                      </p:cBhvr>
                                      <p:to>
                                        <p:strVal val="visible"/>
                                      </p:to>
                                    </p:set>
                                    <p:animScale>
                                      <p:cBhvr>
                                        <p:cTn id="18" dur="1000" decel="50000" fill="hold">
                                          <p:stCondLst>
                                            <p:cond delay="0"/>
                                          </p:stCondLst>
                                        </p:cTn>
                                        <p:tgtEl>
                                          <p:spTgt spid="430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9" dur="1000" decel="50000" fill="hold">
                                          <p:stCondLst>
                                            <p:cond delay="0"/>
                                          </p:stCondLst>
                                        </p:cTn>
                                        <p:tgtEl>
                                          <p:spTgt spid="43010">
                                            <p:txEl>
                                              <p:pRg st="1" end="1"/>
                                            </p:txEl>
                                          </p:spTgt>
                                        </p:tgtEl>
                                        <p:attrNameLst>
                                          <p:attrName>ppt_x,ppt_y</p:attrName>
                                        </p:attrNameLst>
                                      </p:cBhvr>
                                    </p:animMotion>
                                    <p:animEffect transition="in" filter="fade">
                                      <p:cBhvr>
                                        <p:cTn id="20" dur="1000"/>
                                        <p:tgtEl>
                                          <p:spTgt spid="43010">
                                            <p:txEl>
                                              <p:pRg st="1" end="1"/>
                                            </p:txEl>
                                          </p:spTgt>
                                        </p:tgtEl>
                                      </p:cBhvr>
                                    </p:animEffect>
                                  </p:childTnLst>
                                </p:cTn>
                              </p:par>
                            </p:childTnLst>
                          </p:cTn>
                        </p:par>
                        <p:par>
                          <p:cTn id="21" fill="hold" nodeType="afterGroup">
                            <p:stCondLst>
                              <p:cond delay="1000"/>
                            </p:stCondLst>
                            <p:childTnLst>
                              <p:par>
                                <p:cTn id="22" presetID="22" presetClass="entr" presetSubtype="2" fill="hold" nodeType="afterEffect">
                                  <p:stCondLst>
                                    <p:cond delay="0"/>
                                  </p:stCondLst>
                                  <p:childTnLst>
                                    <p:set>
                                      <p:cBhvr>
                                        <p:cTn id="23" dur="1" fill="hold">
                                          <p:stCondLst>
                                            <p:cond delay="0"/>
                                          </p:stCondLst>
                                        </p:cTn>
                                        <p:tgtEl>
                                          <p:spTgt spid="43019"/>
                                        </p:tgtEl>
                                        <p:attrNameLst>
                                          <p:attrName>style.visibility</p:attrName>
                                        </p:attrNameLst>
                                      </p:cBhvr>
                                      <p:to>
                                        <p:strVal val="visible"/>
                                      </p:to>
                                    </p:set>
                                    <p:animEffect transition="in" filter="wipe(right)">
                                      <p:cBhvr>
                                        <p:cTn id="24" dur="500"/>
                                        <p:tgtEl>
                                          <p:spTgt spid="430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43010">
                                            <p:txEl>
                                              <p:pRg st="2" end="2"/>
                                            </p:txEl>
                                          </p:spTgt>
                                        </p:tgtEl>
                                        <p:attrNameLst>
                                          <p:attrName>style.visibility</p:attrName>
                                        </p:attrNameLst>
                                      </p:cBhvr>
                                      <p:to>
                                        <p:strVal val="visible"/>
                                      </p:to>
                                    </p:set>
                                    <p:animScale>
                                      <p:cBhvr>
                                        <p:cTn id="29" dur="1000" decel="50000" fill="hold">
                                          <p:stCondLst>
                                            <p:cond delay="0"/>
                                          </p:stCondLst>
                                        </p:cTn>
                                        <p:tgtEl>
                                          <p:spTgt spid="430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30" dur="1000" decel="50000" fill="hold">
                                          <p:stCondLst>
                                            <p:cond delay="0"/>
                                          </p:stCondLst>
                                        </p:cTn>
                                        <p:tgtEl>
                                          <p:spTgt spid="43010">
                                            <p:txEl>
                                              <p:pRg st="2" end="2"/>
                                            </p:txEl>
                                          </p:spTgt>
                                        </p:tgtEl>
                                        <p:attrNameLst>
                                          <p:attrName>ppt_x,ppt_y</p:attrName>
                                        </p:attrNameLst>
                                      </p:cBhvr>
                                    </p:animMotion>
                                    <p:animEffect transition="in" filter="fade">
                                      <p:cBhvr>
                                        <p:cTn id="31" dur="1000"/>
                                        <p:tgtEl>
                                          <p:spTgt spid="43010">
                                            <p:txEl>
                                              <p:pRg st="2" end="2"/>
                                            </p:txEl>
                                          </p:spTgt>
                                        </p:tgtEl>
                                      </p:cBhvr>
                                    </p:animEffect>
                                  </p:childTnLst>
                                </p:cTn>
                              </p:par>
                            </p:childTnLst>
                          </p:cTn>
                        </p:par>
                        <p:par>
                          <p:cTn id="32" fill="hold" nodeType="afterGroup">
                            <p:stCondLst>
                              <p:cond delay="1000"/>
                            </p:stCondLst>
                            <p:childTnLst>
                              <p:par>
                                <p:cTn id="33" presetID="22" presetClass="entr" presetSubtype="2" fill="hold" nodeType="afterEffect">
                                  <p:stCondLst>
                                    <p:cond delay="0"/>
                                  </p:stCondLst>
                                  <p:childTnLst>
                                    <p:set>
                                      <p:cBhvr>
                                        <p:cTn id="34" dur="1" fill="hold">
                                          <p:stCondLst>
                                            <p:cond delay="0"/>
                                          </p:stCondLst>
                                        </p:cTn>
                                        <p:tgtEl>
                                          <p:spTgt spid="43020"/>
                                        </p:tgtEl>
                                        <p:attrNameLst>
                                          <p:attrName>style.visibility</p:attrName>
                                        </p:attrNameLst>
                                      </p:cBhvr>
                                      <p:to>
                                        <p:strVal val="visible"/>
                                      </p:to>
                                    </p:set>
                                    <p:animEffect transition="in" filter="wipe(right)">
                                      <p:cBhvr>
                                        <p:cTn id="35" dur="500"/>
                                        <p:tgtEl>
                                          <p:spTgt spid="430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43010">
                                            <p:txEl>
                                              <p:pRg st="3" end="3"/>
                                            </p:txEl>
                                          </p:spTgt>
                                        </p:tgtEl>
                                        <p:attrNameLst>
                                          <p:attrName>style.visibility</p:attrName>
                                        </p:attrNameLst>
                                      </p:cBhvr>
                                      <p:to>
                                        <p:strVal val="visible"/>
                                      </p:to>
                                    </p:set>
                                    <p:animScale>
                                      <p:cBhvr>
                                        <p:cTn id="40" dur="1000" decel="50000" fill="hold">
                                          <p:stCondLst>
                                            <p:cond delay="0"/>
                                          </p:stCondLst>
                                        </p:cTn>
                                        <p:tgtEl>
                                          <p:spTgt spid="430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41" dur="1000" decel="50000" fill="hold">
                                          <p:stCondLst>
                                            <p:cond delay="0"/>
                                          </p:stCondLst>
                                        </p:cTn>
                                        <p:tgtEl>
                                          <p:spTgt spid="43010">
                                            <p:txEl>
                                              <p:pRg st="3" end="3"/>
                                            </p:txEl>
                                          </p:spTgt>
                                        </p:tgtEl>
                                        <p:attrNameLst>
                                          <p:attrName>ppt_x,ppt_y</p:attrName>
                                        </p:attrNameLst>
                                      </p:cBhvr>
                                    </p:animMotion>
                                    <p:animEffect transition="in" filter="fade">
                                      <p:cBhvr>
                                        <p:cTn id="42" dur="1000"/>
                                        <p:tgtEl>
                                          <p:spTgt spid="43010">
                                            <p:txEl>
                                              <p:pRg st="3" end="3"/>
                                            </p:txEl>
                                          </p:spTgt>
                                        </p:tgtEl>
                                      </p:cBhvr>
                                    </p:animEffect>
                                  </p:childTnLst>
                                </p:cTn>
                              </p:par>
                            </p:childTnLst>
                          </p:cTn>
                        </p:par>
                        <p:par>
                          <p:cTn id="43" fill="hold" nodeType="afterGroup">
                            <p:stCondLst>
                              <p:cond delay="1000"/>
                            </p:stCondLst>
                            <p:childTnLst>
                              <p:par>
                                <p:cTn id="44" presetID="22" presetClass="entr" presetSubtype="2" fill="hold" nodeType="afterEffect">
                                  <p:stCondLst>
                                    <p:cond delay="0"/>
                                  </p:stCondLst>
                                  <p:childTnLst>
                                    <p:set>
                                      <p:cBhvr>
                                        <p:cTn id="45" dur="1" fill="hold">
                                          <p:stCondLst>
                                            <p:cond delay="0"/>
                                          </p:stCondLst>
                                        </p:cTn>
                                        <p:tgtEl>
                                          <p:spTgt spid="43021"/>
                                        </p:tgtEl>
                                        <p:attrNameLst>
                                          <p:attrName>style.visibility</p:attrName>
                                        </p:attrNameLst>
                                      </p:cBhvr>
                                      <p:to>
                                        <p:strVal val="visible"/>
                                      </p:to>
                                    </p:set>
                                    <p:animEffect transition="in" filter="wipe(right)">
                                      <p:cBhvr>
                                        <p:cTn id="46" dur="500"/>
                                        <p:tgtEl>
                                          <p:spTgt spid="430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2" presetClass="entr" presetSubtype="0" fill="hold" nodeType="clickEffect">
                                  <p:stCondLst>
                                    <p:cond delay="0"/>
                                  </p:stCondLst>
                                  <p:childTnLst>
                                    <p:set>
                                      <p:cBhvr>
                                        <p:cTn id="50" dur="1" fill="hold">
                                          <p:stCondLst>
                                            <p:cond delay="0"/>
                                          </p:stCondLst>
                                        </p:cTn>
                                        <p:tgtEl>
                                          <p:spTgt spid="43010">
                                            <p:txEl>
                                              <p:pRg st="4" end="4"/>
                                            </p:txEl>
                                          </p:spTgt>
                                        </p:tgtEl>
                                        <p:attrNameLst>
                                          <p:attrName>style.visibility</p:attrName>
                                        </p:attrNameLst>
                                      </p:cBhvr>
                                      <p:to>
                                        <p:strVal val="visible"/>
                                      </p:to>
                                    </p:set>
                                    <p:animScale>
                                      <p:cBhvr>
                                        <p:cTn id="51" dur="1000" decel="50000" fill="hold">
                                          <p:stCondLst>
                                            <p:cond delay="0"/>
                                          </p:stCondLst>
                                        </p:cTn>
                                        <p:tgtEl>
                                          <p:spTgt spid="43010">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52" dur="1000" decel="50000" fill="hold">
                                          <p:stCondLst>
                                            <p:cond delay="0"/>
                                          </p:stCondLst>
                                        </p:cTn>
                                        <p:tgtEl>
                                          <p:spTgt spid="43010">
                                            <p:txEl>
                                              <p:pRg st="4" end="4"/>
                                            </p:txEl>
                                          </p:spTgt>
                                        </p:tgtEl>
                                        <p:attrNameLst>
                                          <p:attrName>ppt_x,ppt_y</p:attrName>
                                        </p:attrNameLst>
                                      </p:cBhvr>
                                    </p:animMotion>
                                    <p:animEffect transition="in" filter="fade">
                                      <p:cBhvr>
                                        <p:cTn id="53" dur="1000"/>
                                        <p:tgtEl>
                                          <p:spTgt spid="43010">
                                            <p:txEl>
                                              <p:pRg st="4" end="4"/>
                                            </p:txEl>
                                          </p:spTgt>
                                        </p:tgtEl>
                                      </p:cBhvr>
                                    </p:animEffect>
                                  </p:childTnLst>
                                </p:cTn>
                              </p:par>
                            </p:childTnLst>
                          </p:cTn>
                        </p:par>
                        <p:par>
                          <p:cTn id="54" fill="hold" nodeType="afterGroup">
                            <p:stCondLst>
                              <p:cond delay="1000"/>
                            </p:stCondLst>
                            <p:childTnLst>
                              <p:par>
                                <p:cTn id="55" presetID="22" presetClass="entr" presetSubtype="2" fill="hold" nodeType="afterEffect">
                                  <p:stCondLst>
                                    <p:cond delay="0"/>
                                  </p:stCondLst>
                                  <p:childTnLst>
                                    <p:set>
                                      <p:cBhvr>
                                        <p:cTn id="56" dur="1" fill="hold">
                                          <p:stCondLst>
                                            <p:cond delay="0"/>
                                          </p:stCondLst>
                                        </p:cTn>
                                        <p:tgtEl>
                                          <p:spTgt spid="43022"/>
                                        </p:tgtEl>
                                        <p:attrNameLst>
                                          <p:attrName>style.visibility</p:attrName>
                                        </p:attrNameLst>
                                      </p:cBhvr>
                                      <p:to>
                                        <p:strVal val="visible"/>
                                      </p:to>
                                    </p:set>
                                    <p:animEffect transition="in" filter="wipe(right)">
                                      <p:cBhvr>
                                        <p:cTn id="57" dur="500"/>
                                        <p:tgtEl>
                                          <p:spTgt spid="4302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2" presetClass="entr" presetSubtype="0" fill="hold" nodeType="clickEffect">
                                  <p:stCondLst>
                                    <p:cond delay="0"/>
                                  </p:stCondLst>
                                  <p:childTnLst>
                                    <p:set>
                                      <p:cBhvr>
                                        <p:cTn id="61" dur="1" fill="hold">
                                          <p:stCondLst>
                                            <p:cond delay="0"/>
                                          </p:stCondLst>
                                        </p:cTn>
                                        <p:tgtEl>
                                          <p:spTgt spid="43010">
                                            <p:txEl>
                                              <p:pRg st="5" end="5"/>
                                            </p:txEl>
                                          </p:spTgt>
                                        </p:tgtEl>
                                        <p:attrNameLst>
                                          <p:attrName>style.visibility</p:attrName>
                                        </p:attrNameLst>
                                      </p:cBhvr>
                                      <p:to>
                                        <p:strVal val="visible"/>
                                      </p:to>
                                    </p:set>
                                    <p:animScale>
                                      <p:cBhvr>
                                        <p:cTn id="62" dur="1000" decel="50000" fill="hold">
                                          <p:stCondLst>
                                            <p:cond delay="0"/>
                                          </p:stCondLst>
                                        </p:cTn>
                                        <p:tgtEl>
                                          <p:spTgt spid="43010">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63" dur="1000" decel="50000" fill="hold">
                                          <p:stCondLst>
                                            <p:cond delay="0"/>
                                          </p:stCondLst>
                                        </p:cTn>
                                        <p:tgtEl>
                                          <p:spTgt spid="43010">
                                            <p:txEl>
                                              <p:pRg st="5" end="5"/>
                                            </p:txEl>
                                          </p:spTgt>
                                        </p:tgtEl>
                                        <p:attrNameLst>
                                          <p:attrName>ppt_x,ppt_y</p:attrName>
                                        </p:attrNameLst>
                                      </p:cBhvr>
                                    </p:animMotion>
                                    <p:animEffect transition="in" filter="fade">
                                      <p:cBhvr>
                                        <p:cTn id="64" dur="1000"/>
                                        <p:tgtEl>
                                          <p:spTgt spid="43010">
                                            <p:txEl>
                                              <p:pRg st="5" end="5"/>
                                            </p:txEl>
                                          </p:spTgt>
                                        </p:tgtEl>
                                      </p:cBhvr>
                                    </p:animEffect>
                                  </p:childTnLst>
                                </p:cTn>
                              </p:par>
                            </p:childTnLst>
                          </p:cTn>
                        </p:par>
                        <p:par>
                          <p:cTn id="65" fill="hold" nodeType="afterGroup">
                            <p:stCondLst>
                              <p:cond delay="1000"/>
                            </p:stCondLst>
                            <p:childTnLst>
                              <p:par>
                                <p:cTn id="66" presetID="22" presetClass="entr" presetSubtype="2" fill="hold" nodeType="afterEffect">
                                  <p:stCondLst>
                                    <p:cond delay="0"/>
                                  </p:stCondLst>
                                  <p:childTnLst>
                                    <p:set>
                                      <p:cBhvr>
                                        <p:cTn id="67" dur="1" fill="hold">
                                          <p:stCondLst>
                                            <p:cond delay="0"/>
                                          </p:stCondLst>
                                        </p:cTn>
                                        <p:tgtEl>
                                          <p:spTgt spid="43023"/>
                                        </p:tgtEl>
                                        <p:attrNameLst>
                                          <p:attrName>style.visibility</p:attrName>
                                        </p:attrNameLst>
                                      </p:cBhvr>
                                      <p:to>
                                        <p:strVal val="visible"/>
                                      </p:to>
                                    </p:set>
                                    <p:animEffect transition="in" filter="wipe(right)">
                                      <p:cBhvr>
                                        <p:cTn id="68" dur="500"/>
                                        <p:tgtEl>
                                          <p:spTgt spid="4302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43010">
                                            <p:txEl>
                                              <p:pRg st="6" end="6"/>
                                            </p:txEl>
                                          </p:spTgt>
                                        </p:tgtEl>
                                        <p:attrNameLst>
                                          <p:attrName>style.visibility</p:attrName>
                                        </p:attrNameLst>
                                      </p:cBhvr>
                                      <p:to>
                                        <p:strVal val="visible"/>
                                      </p:to>
                                    </p:set>
                                    <p:animScale>
                                      <p:cBhvr>
                                        <p:cTn id="73" dur="1000" decel="50000" fill="hold">
                                          <p:stCondLst>
                                            <p:cond delay="0"/>
                                          </p:stCondLst>
                                        </p:cTn>
                                        <p:tgtEl>
                                          <p:spTgt spid="43010">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74" dur="1000" decel="50000" fill="hold">
                                          <p:stCondLst>
                                            <p:cond delay="0"/>
                                          </p:stCondLst>
                                        </p:cTn>
                                        <p:tgtEl>
                                          <p:spTgt spid="43010">
                                            <p:txEl>
                                              <p:pRg st="6" end="6"/>
                                            </p:txEl>
                                          </p:spTgt>
                                        </p:tgtEl>
                                        <p:attrNameLst>
                                          <p:attrName>ppt_x,ppt_y</p:attrName>
                                        </p:attrNameLst>
                                      </p:cBhvr>
                                    </p:animMotion>
                                    <p:animEffect transition="in" filter="fade">
                                      <p:cBhvr>
                                        <p:cTn id="75" dur="1000"/>
                                        <p:tgtEl>
                                          <p:spTgt spid="43010">
                                            <p:txEl>
                                              <p:pRg st="6" end="6"/>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2" presetClass="entr" presetSubtype="0" fill="hold" nodeType="clickEffect">
                                  <p:stCondLst>
                                    <p:cond delay="0"/>
                                  </p:stCondLst>
                                  <p:childTnLst>
                                    <p:set>
                                      <p:cBhvr>
                                        <p:cTn id="79" dur="1" fill="hold">
                                          <p:stCondLst>
                                            <p:cond delay="0"/>
                                          </p:stCondLst>
                                        </p:cTn>
                                        <p:tgtEl>
                                          <p:spTgt spid="43010">
                                            <p:txEl>
                                              <p:pRg st="7" end="7"/>
                                            </p:txEl>
                                          </p:spTgt>
                                        </p:tgtEl>
                                        <p:attrNameLst>
                                          <p:attrName>style.visibility</p:attrName>
                                        </p:attrNameLst>
                                      </p:cBhvr>
                                      <p:to>
                                        <p:strVal val="visible"/>
                                      </p:to>
                                    </p:set>
                                    <p:animScale>
                                      <p:cBhvr>
                                        <p:cTn id="80" dur="1000" decel="50000" fill="hold">
                                          <p:stCondLst>
                                            <p:cond delay="0"/>
                                          </p:stCondLst>
                                        </p:cTn>
                                        <p:tgtEl>
                                          <p:spTgt spid="43010">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1" dur="1000" decel="50000" fill="hold">
                                          <p:stCondLst>
                                            <p:cond delay="0"/>
                                          </p:stCondLst>
                                        </p:cTn>
                                        <p:tgtEl>
                                          <p:spTgt spid="43010">
                                            <p:txEl>
                                              <p:pRg st="7" end="7"/>
                                            </p:txEl>
                                          </p:spTgt>
                                        </p:tgtEl>
                                        <p:attrNameLst>
                                          <p:attrName>ppt_x,ppt_y</p:attrName>
                                        </p:attrNameLst>
                                      </p:cBhvr>
                                    </p:animMotion>
                                    <p:animEffect transition="in" filter="fade">
                                      <p:cBhvr>
                                        <p:cTn id="82" dur="1000"/>
                                        <p:tgtEl>
                                          <p:spTgt spid="43010">
                                            <p:txEl>
                                              <p:pRg st="7" end="7"/>
                                            </p:txEl>
                                          </p:spTgt>
                                        </p:tgtEl>
                                      </p:cBhvr>
                                    </p:animEffect>
                                  </p:childTnLst>
                                </p:cTn>
                              </p:par>
                            </p:childTnLst>
                          </p:cTn>
                        </p:par>
                        <p:par>
                          <p:cTn id="83" fill="hold" nodeType="afterGroup">
                            <p:stCondLst>
                              <p:cond delay="1000"/>
                            </p:stCondLst>
                            <p:childTnLst>
                              <p:par>
                                <p:cTn id="84" presetID="22" presetClass="entr" presetSubtype="2" fill="hold" nodeType="afterEffect">
                                  <p:stCondLst>
                                    <p:cond delay="0"/>
                                  </p:stCondLst>
                                  <p:childTnLst>
                                    <p:set>
                                      <p:cBhvr>
                                        <p:cTn id="85" dur="1" fill="hold">
                                          <p:stCondLst>
                                            <p:cond delay="0"/>
                                          </p:stCondLst>
                                        </p:cTn>
                                        <p:tgtEl>
                                          <p:spTgt spid="43024"/>
                                        </p:tgtEl>
                                        <p:attrNameLst>
                                          <p:attrName>style.visibility</p:attrName>
                                        </p:attrNameLst>
                                      </p:cBhvr>
                                      <p:to>
                                        <p:strVal val="visible"/>
                                      </p:to>
                                    </p:set>
                                    <p:animEffect transition="in" filter="wipe(right)">
                                      <p:cBhvr>
                                        <p:cTn id="86" dur="500"/>
                                        <p:tgtEl>
                                          <p:spTgt spid="43024"/>
                                        </p:tgtEl>
                                      </p:cBhvr>
                                    </p:animEffect>
                                  </p:childTnLst>
                                </p:cTn>
                              </p:par>
                            </p:childTnLst>
                          </p:cTn>
                        </p:par>
                        <p:par>
                          <p:cTn id="87" fill="hold" nodeType="afterGroup">
                            <p:stCondLst>
                              <p:cond delay="1500"/>
                            </p:stCondLst>
                            <p:childTnLst>
                              <p:par>
                                <p:cTn id="88" presetID="22" presetClass="entr" presetSubtype="8" fill="hold" nodeType="afterEffect">
                                  <p:stCondLst>
                                    <p:cond delay="0"/>
                                  </p:stCondLst>
                                  <p:childTnLst>
                                    <p:set>
                                      <p:cBhvr>
                                        <p:cTn id="89" dur="1" fill="hold">
                                          <p:stCondLst>
                                            <p:cond delay="0"/>
                                          </p:stCondLst>
                                        </p:cTn>
                                        <p:tgtEl>
                                          <p:spTgt spid="43026"/>
                                        </p:tgtEl>
                                        <p:attrNameLst>
                                          <p:attrName>style.visibility</p:attrName>
                                        </p:attrNameLst>
                                      </p:cBhvr>
                                      <p:to>
                                        <p:strVal val="visible"/>
                                      </p:to>
                                    </p:set>
                                    <p:animEffect transition="in" filter="wipe(left)">
                                      <p:cBhvr>
                                        <p:cTn id="90" dur="500"/>
                                        <p:tgtEl>
                                          <p:spTgt spid="43026"/>
                                        </p:tgtEl>
                                      </p:cBhvr>
                                    </p:animEffect>
                                  </p:childTnLst>
                                </p:cTn>
                              </p:par>
                            </p:childTnLst>
                          </p:cTn>
                        </p:par>
                        <p:par>
                          <p:cTn id="91" fill="hold" nodeType="afterGroup">
                            <p:stCondLst>
                              <p:cond delay="2000"/>
                            </p:stCondLst>
                            <p:childTnLst>
                              <p:par>
                                <p:cTn id="92" presetID="25" presetClass="entr" presetSubtype="0" fill="hold" nodeType="afterEffect">
                                  <p:stCondLst>
                                    <p:cond delay="0"/>
                                  </p:stCondLst>
                                  <p:childTnLst>
                                    <p:set>
                                      <p:cBhvr>
                                        <p:cTn id="93" dur="1" fill="hold">
                                          <p:stCondLst>
                                            <p:cond delay="0"/>
                                          </p:stCondLst>
                                        </p:cTn>
                                        <p:tgtEl>
                                          <p:spTgt spid="43013"/>
                                        </p:tgtEl>
                                        <p:attrNameLst>
                                          <p:attrName>style.visibility</p:attrName>
                                        </p:attrNameLst>
                                      </p:cBhvr>
                                      <p:to>
                                        <p:strVal val="visible"/>
                                      </p:to>
                                    </p:set>
                                    <p:anim calcmode="lin" valueType="num">
                                      <p:cBhvr>
                                        <p:cTn id="94" dur="500" decel="50000" fill="hold">
                                          <p:stCondLst>
                                            <p:cond delay="0"/>
                                          </p:stCondLst>
                                        </p:cTn>
                                        <p:tgtEl>
                                          <p:spTgt spid="43013"/>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43013"/>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43013"/>
                                        </p:tgtEl>
                                        <p:attrNameLst>
                                          <p:attrName>ppt_w</p:attrName>
                                        </p:attrNameLst>
                                      </p:cBhvr>
                                      <p:tavLst>
                                        <p:tav tm="0">
                                          <p:val>
                                            <p:strVal val="#ppt_w*.05"/>
                                          </p:val>
                                        </p:tav>
                                        <p:tav tm="100000">
                                          <p:val>
                                            <p:strVal val="#ppt_w"/>
                                          </p:val>
                                        </p:tav>
                                      </p:tavLst>
                                    </p:anim>
                                    <p:anim calcmode="lin" valueType="num">
                                      <p:cBhvr>
                                        <p:cTn id="97" dur="1000" fill="hold"/>
                                        <p:tgtEl>
                                          <p:spTgt spid="43013"/>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43013"/>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43013"/>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43013"/>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43013"/>
                                        </p:tgtEl>
                                      </p:cBhvr>
                                    </p:animEffect>
                                  </p:childTnLst>
                                </p:cTn>
                              </p:par>
                            </p:childTnLst>
                          </p:cTn>
                        </p:par>
                        <p:par>
                          <p:cTn id="102" fill="hold" nodeType="afterGroup">
                            <p:stCondLst>
                              <p:cond delay="3000"/>
                            </p:stCondLst>
                            <p:childTnLst>
                              <p:par>
                                <p:cTn id="103" presetID="22" presetClass="entr" presetSubtype="2" fill="hold" nodeType="afterEffect">
                                  <p:stCondLst>
                                    <p:cond delay="0"/>
                                  </p:stCondLst>
                                  <p:childTnLst>
                                    <p:set>
                                      <p:cBhvr>
                                        <p:cTn id="104" dur="1" fill="hold">
                                          <p:stCondLst>
                                            <p:cond delay="0"/>
                                          </p:stCondLst>
                                        </p:cTn>
                                        <p:tgtEl>
                                          <p:spTgt spid="43025"/>
                                        </p:tgtEl>
                                        <p:attrNameLst>
                                          <p:attrName>style.visibility</p:attrName>
                                        </p:attrNameLst>
                                      </p:cBhvr>
                                      <p:to>
                                        <p:strVal val="visible"/>
                                      </p:to>
                                    </p:set>
                                    <p:animEffect transition="in" filter="wipe(right)">
                                      <p:cBhvr>
                                        <p:cTn id="105" dur="500"/>
                                        <p:tgtEl>
                                          <p:spTgt spid="43025"/>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35" presetClass="entr" presetSubtype="0" fill="hold" grpId="0" nodeType="clickEffect">
                                  <p:stCondLst>
                                    <p:cond delay="0"/>
                                  </p:stCondLst>
                                  <p:childTnLst>
                                    <p:set>
                                      <p:cBhvr>
                                        <p:cTn id="109" dur="1" fill="hold">
                                          <p:stCondLst>
                                            <p:cond delay="0"/>
                                          </p:stCondLst>
                                        </p:cTn>
                                        <p:tgtEl>
                                          <p:spTgt spid="43015"/>
                                        </p:tgtEl>
                                        <p:attrNameLst>
                                          <p:attrName>style.visibility</p:attrName>
                                        </p:attrNameLst>
                                      </p:cBhvr>
                                      <p:to>
                                        <p:strVal val="visible"/>
                                      </p:to>
                                    </p:set>
                                    <p:animEffect transition="in" filter="fade">
                                      <p:cBhvr>
                                        <p:cTn id="110" dur="2000"/>
                                        <p:tgtEl>
                                          <p:spTgt spid="43015"/>
                                        </p:tgtEl>
                                      </p:cBhvr>
                                    </p:animEffect>
                                    <p:anim calcmode="lin" valueType="num">
                                      <p:cBhvr>
                                        <p:cTn id="111" dur="2000" fill="hold"/>
                                        <p:tgtEl>
                                          <p:spTgt spid="43015"/>
                                        </p:tgtEl>
                                        <p:attrNameLst>
                                          <p:attrName>style.rotation</p:attrName>
                                        </p:attrNameLst>
                                      </p:cBhvr>
                                      <p:tavLst>
                                        <p:tav tm="0">
                                          <p:val>
                                            <p:fltVal val="720"/>
                                          </p:val>
                                        </p:tav>
                                        <p:tav tm="100000">
                                          <p:val>
                                            <p:fltVal val="0"/>
                                          </p:val>
                                        </p:tav>
                                      </p:tavLst>
                                    </p:anim>
                                    <p:anim calcmode="lin" valueType="num">
                                      <p:cBhvr>
                                        <p:cTn id="112" dur="2000" fill="hold"/>
                                        <p:tgtEl>
                                          <p:spTgt spid="43015"/>
                                        </p:tgtEl>
                                        <p:attrNameLst>
                                          <p:attrName>ppt_h</p:attrName>
                                        </p:attrNameLst>
                                      </p:cBhvr>
                                      <p:tavLst>
                                        <p:tav tm="0">
                                          <p:val>
                                            <p:fltVal val="0"/>
                                          </p:val>
                                        </p:tav>
                                        <p:tav tm="100000">
                                          <p:val>
                                            <p:strVal val="#ppt_h"/>
                                          </p:val>
                                        </p:tav>
                                      </p:tavLst>
                                    </p:anim>
                                    <p:anim calcmode="lin" valueType="num">
                                      <p:cBhvr>
                                        <p:cTn id="113" dur="2000" fill="hold"/>
                                        <p:tgtEl>
                                          <p:spTgt spid="43015"/>
                                        </p:tgtEl>
                                        <p:attrNameLst>
                                          <p:attrName>ppt_w</p:attrName>
                                        </p:attrNameLst>
                                      </p:cBhvr>
                                      <p:tavLst>
                                        <p:tav tm="0">
                                          <p:val>
                                            <p:fltVal val="0"/>
                                          </p:val>
                                        </p:tav>
                                        <p:tav tm="100000">
                                          <p:val>
                                            <p:strVal val="#ppt_w"/>
                                          </p:val>
                                        </p:tav>
                                      </p:tavLst>
                                    </p:anim>
                                  </p:childTnLst>
                                </p:cTn>
                              </p:par>
                              <p:par>
                                <p:cTn id="114" presetID="35" presetClass="entr" presetSubtype="0" fill="hold" grpId="0" nodeType="withEffect">
                                  <p:stCondLst>
                                    <p:cond delay="0"/>
                                  </p:stCondLst>
                                  <p:childTnLst>
                                    <p:set>
                                      <p:cBhvr>
                                        <p:cTn id="115" dur="1" fill="hold">
                                          <p:stCondLst>
                                            <p:cond delay="0"/>
                                          </p:stCondLst>
                                        </p:cTn>
                                        <p:tgtEl>
                                          <p:spTgt spid="43016"/>
                                        </p:tgtEl>
                                        <p:attrNameLst>
                                          <p:attrName>style.visibility</p:attrName>
                                        </p:attrNameLst>
                                      </p:cBhvr>
                                      <p:to>
                                        <p:strVal val="visible"/>
                                      </p:to>
                                    </p:set>
                                    <p:animEffect transition="in" filter="fade">
                                      <p:cBhvr>
                                        <p:cTn id="116" dur="2000"/>
                                        <p:tgtEl>
                                          <p:spTgt spid="43016"/>
                                        </p:tgtEl>
                                      </p:cBhvr>
                                    </p:animEffect>
                                    <p:anim calcmode="lin" valueType="num">
                                      <p:cBhvr>
                                        <p:cTn id="117" dur="2000" fill="hold"/>
                                        <p:tgtEl>
                                          <p:spTgt spid="43016"/>
                                        </p:tgtEl>
                                        <p:attrNameLst>
                                          <p:attrName>style.rotation</p:attrName>
                                        </p:attrNameLst>
                                      </p:cBhvr>
                                      <p:tavLst>
                                        <p:tav tm="0">
                                          <p:val>
                                            <p:fltVal val="720"/>
                                          </p:val>
                                        </p:tav>
                                        <p:tav tm="100000">
                                          <p:val>
                                            <p:fltVal val="0"/>
                                          </p:val>
                                        </p:tav>
                                      </p:tavLst>
                                    </p:anim>
                                    <p:anim calcmode="lin" valueType="num">
                                      <p:cBhvr>
                                        <p:cTn id="118" dur="2000" fill="hold"/>
                                        <p:tgtEl>
                                          <p:spTgt spid="43016"/>
                                        </p:tgtEl>
                                        <p:attrNameLst>
                                          <p:attrName>ppt_h</p:attrName>
                                        </p:attrNameLst>
                                      </p:cBhvr>
                                      <p:tavLst>
                                        <p:tav tm="0">
                                          <p:val>
                                            <p:fltVal val="0"/>
                                          </p:val>
                                        </p:tav>
                                        <p:tav tm="100000">
                                          <p:val>
                                            <p:strVal val="#ppt_h"/>
                                          </p:val>
                                        </p:tav>
                                      </p:tavLst>
                                    </p:anim>
                                    <p:anim calcmode="lin" valueType="num">
                                      <p:cBhvr>
                                        <p:cTn id="119" dur="2000" fill="hold"/>
                                        <p:tgtEl>
                                          <p:spTgt spid="430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A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ChangeArrowheads="1"/>
          </p:cNvSpPr>
          <p:nvPr/>
        </p:nvSpPr>
        <p:spPr bwMode="auto">
          <a:xfrm>
            <a:off x="0" y="0"/>
            <a:ext cx="5181600" cy="68580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3" name="Rectangle 7"/>
          <p:cNvSpPr>
            <a:spLocks noChangeArrowheads="1"/>
          </p:cNvSpPr>
          <p:nvPr/>
        </p:nvSpPr>
        <p:spPr bwMode="auto">
          <a:xfrm>
            <a:off x="3352800" y="0"/>
            <a:ext cx="3733800" cy="13716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4" name="Rectangle 8"/>
          <p:cNvSpPr>
            <a:spLocks noChangeArrowheads="1"/>
          </p:cNvSpPr>
          <p:nvPr/>
        </p:nvSpPr>
        <p:spPr bwMode="auto">
          <a:xfrm>
            <a:off x="2743200" y="304800"/>
            <a:ext cx="3733800" cy="13716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5" name="Rectangle 9"/>
          <p:cNvSpPr>
            <a:spLocks noChangeArrowheads="1"/>
          </p:cNvSpPr>
          <p:nvPr/>
        </p:nvSpPr>
        <p:spPr bwMode="auto">
          <a:xfrm>
            <a:off x="2057400" y="609600"/>
            <a:ext cx="3733800" cy="13716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6" name="Rectangle 10"/>
          <p:cNvSpPr>
            <a:spLocks noChangeArrowheads="1"/>
          </p:cNvSpPr>
          <p:nvPr/>
        </p:nvSpPr>
        <p:spPr bwMode="auto">
          <a:xfrm>
            <a:off x="1905000" y="1295400"/>
            <a:ext cx="3733800" cy="13716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38" name="Rectangle 2"/>
          <p:cNvSpPr>
            <a:spLocks noGrp="1" noChangeArrowheads="1"/>
          </p:cNvSpPr>
          <p:nvPr>
            <p:ph type="title"/>
          </p:nvPr>
        </p:nvSpPr>
        <p:spPr/>
        <p:txBody>
          <a:bodyPr/>
          <a:lstStyle/>
          <a:p>
            <a:pPr algn="l" eaLnBrk="1" hangingPunct="1"/>
            <a:r>
              <a:rPr lang="zh-CN" altLang="en-US" b="1" dirty="0">
                <a:ea typeface="SimSun" pitchFamily="2" charset="-122"/>
              </a:rPr>
              <a:t>犹太人的祭司</a:t>
            </a:r>
          </a:p>
        </p:txBody>
      </p:sp>
      <p:sp>
        <p:nvSpPr>
          <p:cNvPr id="39947" name="Rectangle 11"/>
          <p:cNvSpPr>
            <a:spLocks noGrp="1" noChangeArrowheads="1"/>
          </p:cNvSpPr>
          <p:nvPr>
            <p:ph type="body" idx="1"/>
          </p:nvPr>
        </p:nvSpPr>
        <p:spPr>
          <a:xfrm>
            <a:off x="457200" y="1600200"/>
            <a:ext cx="4419600" cy="4953000"/>
          </a:xfrm>
        </p:spPr>
        <p:txBody>
          <a:bodyPr/>
          <a:lstStyle/>
          <a:p>
            <a:pPr eaLnBrk="1" hangingPunct="1">
              <a:spcBef>
                <a:spcPts val="600"/>
              </a:spcBef>
            </a:pPr>
            <a:r>
              <a:rPr lang="zh-CN" altLang="en-US" b="1" dirty="0">
                <a:effectLst/>
                <a:latin typeface="SimSun" panose="02010600030101010101" pitchFamily="2" charset="-122"/>
                <a:ea typeface="SimSun" panose="02010600030101010101" pitchFamily="2" charset="-122"/>
              </a:rPr>
              <a:t>在</a:t>
            </a:r>
            <a:r>
              <a:rPr lang="zh-CN" altLang="en-US" b="1" dirty="0">
                <a:latin typeface="SimSun" panose="02010600030101010101" pitchFamily="2" charset="-122"/>
                <a:ea typeface="SimSun" panose="02010600030101010101" pitchFamily="2" charset="-122"/>
              </a:rPr>
              <a:t>赎罪日为</a:t>
            </a:r>
            <a:r>
              <a:rPr lang="zh-CN" altLang="en-US" b="1" dirty="0">
                <a:effectLst/>
                <a:latin typeface="SimSun" panose="02010600030101010101" pitchFamily="2" charset="-122"/>
                <a:ea typeface="SimSun" panose="02010600030101010101" pitchFamily="2" charset="-122"/>
              </a:rPr>
              <a:t>众</a:t>
            </a:r>
            <a:r>
              <a:rPr lang="zh-CN" altLang="en-US" b="1" dirty="0">
                <a:latin typeface="SimSun" panose="02010600030101010101" pitchFamily="2" charset="-122"/>
                <a:ea typeface="SimSun" panose="02010600030101010101" pitchFamily="2" charset="-122"/>
              </a:rPr>
              <a:t>人赎罪</a:t>
            </a:r>
          </a:p>
          <a:p>
            <a:pPr eaLnBrk="1" hangingPunct="1">
              <a:spcBef>
                <a:spcPts val="600"/>
              </a:spcBef>
            </a:pPr>
            <a:r>
              <a:rPr lang="zh-CN" altLang="en-US" b="1" dirty="0">
                <a:latin typeface="SimSun" panose="02010600030101010101" pitchFamily="2" charset="-122"/>
                <a:ea typeface="SimSun" panose="02010600030101010101" pitchFamily="2" charset="-122"/>
              </a:rPr>
              <a:t>耶稣的象徵</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152400"/>
            <a:ext cx="7772400" cy="685800"/>
          </a:xfrm>
          <a:solidFill>
            <a:schemeClr val="accent2"/>
          </a:solidFill>
        </p:spPr>
        <p:txBody>
          <a:bodyPr/>
          <a:lstStyle/>
          <a:p>
            <a:pPr eaLnBrk="1" hangingPunct="1"/>
            <a:r>
              <a:rPr lang="zh-CN" altLang="en-US" dirty="0">
                <a:solidFill>
                  <a:schemeClr val="bg2"/>
                </a:solidFill>
              </a:rPr>
              <a:t>亚伦</a:t>
            </a:r>
            <a:r>
              <a:rPr kumimoji="0" lang="zh-CN" altLang="en-US" b="1" dirty="0">
                <a:solidFill>
                  <a:schemeClr val="bg2"/>
                </a:solidFill>
                <a:ea typeface="SimSun" pitchFamily="2" charset="-122"/>
              </a:rPr>
              <a:t>和祭司对照</a:t>
            </a:r>
            <a:endParaRPr kumimoji="0" lang="en-US" altLang="zh-CN" b="1" dirty="0">
              <a:solidFill>
                <a:schemeClr val="bg2"/>
              </a:solidFill>
              <a:ea typeface="SimSun" pitchFamily="2" charset="-122"/>
            </a:endParaRPr>
          </a:p>
        </p:txBody>
      </p:sp>
      <p:grpSp>
        <p:nvGrpSpPr>
          <p:cNvPr id="23555" name="Group 3"/>
          <p:cNvGrpSpPr>
            <a:grpSpLocks/>
          </p:cNvGrpSpPr>
          <p:nvPr/>
        </p:nvGrpSpPr>
        <p:grpSpPr bwMode="auto">
          <a:xfrm>
            <a:off x="0" y="914400"/>
            <a:ext cx="9144000" cy="5943600"/>
            <a:chOff x="0" y="576"/>
            <a:chExt cx="5568" cy="3744"/>
          </a:xfrm>
        </p:grpSpPr>
        <p:sp>
          <p:nvSpPr>
            <p:cNvPr id="62468" name="Rectangle 4"/>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CN" b="1" dirty="0">
                  <a:latin typeface="Arial Narrow" pitchFamily="34" charset="0"/>
                  <a:ea typeface="SimSun" pitchFamily="2" charset="-122"/>
                </a:rPr>
                <a:t> </a:t>
              </a:r>
              <a:r>
                <a:rPr lang="en-US" altLang="zh-CN" sz="2800" b="1" dirty="0">
                  <a:latin typeface="SimSun" panose="02010600030101010101" pitchFamily="2" charset="-122"/>
                  <a:ea typeface="SimSun" panose="02010600030101010101" pitchFamily="2" charset="-122"/>
                </a:rPr>
                <a:t> </a:t>
              </a:r>
              <a:r>
                <a:rPr lang="en-US" altLang="zh-CN" b="1" dirty="0">
                  <a:latin typeface="SimSun" panose="02010600030101010101" pitchFamily="2" charset="-122"/>
                  <a:ea typeface="SimSun" panose="02010600030101010101" pitchFamily="2" charset="-122"/>
                </a:rPr>
                <a:t>…</a:t>
              </a:r>
              <a:r>
                <a:rPr lang="zh-TW" altLang="en-US" b="1" dirty="0">
                  <a:latin typeface="SimSun" panose="02010600030101010101" pitchFamily="2" charset="-122"/>
                  <a:ea typeface="SimSun" panose="02010600030101010101" pitchFamily="2" charset="-122"/>
                </a:rPr>
                <a:t>的</a:t>
              </a:r>
              <a:r>
                <a:rPr lang="zh-CN" altLang="en-US" dirty="0"/>
                <a:t>后裔</a:t>
              </a:r>
              <a:endParaRPr lang="en-US" altLang="zh-CN" b="1" dirty="0">
                <a:latin typeface="SimSun" panose="02010600030101010101" pitchFamily="2" charset="-122"/>
                <a:ea typeface="SimSun" panose="02010600030101010101" pitchFamily="2" charset="-122"/>
              </a:endParaRPr>
            </a:p>
          </p:txBody>
        </p:sp>
        <p:sp>
          <p:nvSpPr>
            <p:cNvPr id="62469" name="Rectangle 5"/>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利未</a:t>
              </a:r>
            </a:p>
          </p:txBody>
        </p:sp>
        <p:sp>
          <p:nvSpPr>
            <p:cNvPr id="62470" name="Rectangle 6"/>
            <p:cNvSpPr>
              <a:spLocks noChangeArrowheads="1"/>
            </p:cNvSpPr>
            <p:nvPr/>
          </p:nvSpPr>
          <p:spPr bwMode="auto">
            <a:xfrm>
              <a:off x="3486" y="1005"/>
              <a:ext cx="2035" cy="54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亚伦</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也是利未的</a:t>
              </a:r>
              <a:r>
                <a:rPr lang="zh-CN" altLang="en-US" dirty="0"/>
                <a:t>后裔</a:t>
              </a:r>
              <a:r>
                <a:rPr lang="en-US" altLang="zh-CN" b="1" dirty="0">
                  <a:latin typeface="SimSun" panose="02010600030101010101" pitchFamily="2" charset="-122"/>
                  <a:ea typeface="SimSun" panose="02010600030101010101" pitchFamily="2" charset="-122"/>
                </a:rPr>
                <a:t>)</a:t>
              </a:r>
            </a:p>
          </p:txBody>
        </p:sp>
        <p:sp>
          <p:nvSpPr>
            <p:cNvPr id="62471" name="Rectangle 7"/>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b="1" dirty="0">
                  <a:latin typeface="SimSun" panose="02010600030101010101" pitchFamily="2" charset="-122"/>
                  <a:ea typeface="SimSun" panose="02010600030101010101" pitchFamily="2" charset="-122"/>
                </a:rPr>
                <a:t>人口</a:t>
              </a:r>
            </a:p>
          </p:txBody>
        </p:sp>
        <p:sp>
          <p:nvSpPr>
            <p:cNvPr id="62472" name="Rectangle 8"/>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sz="2000" b="1" dirty="0">
                  <a:latin typeface="SimSun" panose="02010600030101010101" pitchFamily="2" charset="-122"/>
                  <a:ea typeface="SimSun" panose="02010600030101010101" pitchFamily="2" charset="-122"/>
                </a:rPr>
                <a:t>很多</a:t>
              </a:r>
              <a:r>
                <a:rPr lang="en-US" altLang="zh-CN" sz="2000" b="1" dirty="0">
                  <a:latin typeface="SimSun" panose="02010600030101010101" pitchFamily="2" charset="-122"/>
                  <a:ea typeface="SimSun" panose="02010600030101010101" pitchFamily="2" charset="-122"/>
                </a:rPr>
                <a:t>(</a:t>
              </a:r>
              <a:r>
                <a:rPr lang="zh-CN" altLang="en-US" sz="2000" b="1" dirty="0">
                  <a:latin typeface="SimSun" panose="02010600030101010101" pitchFamily="2" charset="-122"/>
                  <a:ea typeface="SimSun" panose="02010600030101010101" pitchFamily="2" charset="-122"/>
                </a:rPr>
                <a:t>比较大的一</a:t>
              </a:r>
              <a:r>
                <a:rPr lang="zh-TW" altLang="en-US" sz="2000" b="1" dirty="0">
                  <a:latin typeface="SimSun" panose="02010600030101010101" pitchFamily="2" charset="-122"/>
                  <a:ea typeface="SimSun" panose="02010600030101010101" pitchFamily="2" charset="-122"/>
                </a:rPr>
                <a:t>群</a:t>
              </a:r>
              <a:r>
                <a:rPr lang="en-US" altLang="zh-CN" sz="2000" b="1" dirty="0">
                  <a:latin typeface="SimSun" panose="02010600030101010101" pitchFamily="2" charset="-122"/>
                  <a:ea typeface="SimSun" panose="02010600030101010101" pitchFamily="2" charset="-122"/>
                </a:rPr>
                <a:t>)</a:t>
              </a:r>
            </a:p>
          </p:txBody>
        </p:sp>
        <p:sp>
          <p:nvSpPr>
            <p:cNvPr id="62473" name="Rectangle 9"/>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sz="2000" b="1" dirty="0">
                  <a:latin typeface="SimSun" panose="02010600030101010101" pitchFamily="2" charset="-122"/>
                  <a:ea typeface="SimSun" panose="02010600030101010101" pitchFamily="2" charset="-122"/>
                </a:rPr>
                <a:t>少数</a:t>
              </a:r>
              <a:r>
                <a:rPr lang="en-US" altLang="zh-CN"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利未人的分支派，</a:t>
              </a:r>
              <a:endParaRPr lang="en-US" altLang="zh-TW" sz="2000" b="1" dirty="0">
                <a:latin typeface="SimSun" panose="02010600030101010101" pitchFamily="2" charset="-122"/>
                <a:ea typeface="SimSun" panose="02010600030101010101" pitchFamily="2" charset="-122"/>
              </a:endParaRPr>
            </a:p>
            <a:p>
              <a:pPr algn="ctr" eaLnBrk="1" hangingPunct="1"/>
              <a:r>
                <a:rPr lang="en-US" altLang="zh-TW" sz="2000" b="1" dirty="0">
                  <a:latin typeface="SimSun" panose="02010600030101010101" pitchFamily="2" charset="-122"/>
                  <a:ea typeface="SimSun" panose="02010600030101010101" pitchFamily="2" charset="-122"/>
                </a:rPr>
                <a:t>(</a:t>
              </a:r>
              <a:r>
                <a:rPr lang="zh-CN" altLang="en-US" sz="2000" b="1" dirty="0">
                  <a:latin typeface="SimSun" panose="02010600030101010101" pitchFamily="2" charset="-122"/>
                  <a:ea typeface="SimSun" panose="02010600030101010101" pitchFamily="2" charset="-122"/>
                </a:rPr>
                <a:t>约</a:t>
              </a:r>
              <a:r>
                <a:rPr lang="zh-TW" altLang="en-US" sz="2000" b="1" dirty="0">
                  <a:latin typeface="SimSun" panose="02010600030101010101" pitchFamily="2" charset="-122"/>
                  <a:ea typeface="SimSun" panose="02010600030101010101" pitchFamily="2" charset="-122"/>
                </a:rPr>
                <a:t>二十一章四</a:t>
              </a:r>
              <a:r>
                <a:rPr lang="zh-CN" altLang="en-US" sz="2000" dirty="0"/>
                <a:t>节</a:t>
              </a:r>
              <a:r>
                <a:rPr lang="en-US" altLang="zh-TW" sz="2000" b="1" dirty="0">
                  <a:latin typeface="SimSun" panose="02010600030101010101" pitchFamily="2" charset="-122"/>
                  <a:ea typeface="SimSun" panose="02010600030101010101" pitchFamily="2" charset="-122"/>
                </a:rPr>
                <a:t>)</a:t>
              </a:r>
              <a:endParaRPr lang="en-US" altLang="zh-CN" sz="2000" b="1" dirty="0">
                <a:latin typeface="SimSun" panose="02010600030101010101" pitchFamily="2" charset="-122"/>
                <a:ea typeface="SimSun" panose="02010600030101010101" pitchFamily="2" charset="-122"/>
              </a:endParaRPr>
            </a:p>
          </p:txBody>
        </p:sp>
        <p:sp>
          <p:nvSpPr>
            <p:cNvPr id="62474" name="Rectangle 10"/>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b="1" dirty="0">
                  <a:latin typeface="Arial Narrow" pitchFamily="34" charset="0"/>
                  <a:ea typeface="SimSun" pitchFamily="2" charset="-122"/>
                </a:rPr>
                <a:t>角色</a:t>
              </a:r>
            </a:p>
          </p:txBody>
        </p:sp>
        <p:sp>
          <p:nvSpPr>
            <p:cNvPr id="62475" name="Rectangle 11"/>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2000" b="1" dirty="0">
                  <a:latin typeface="SimSun" panose="02010600030101010101" pitchFamily="2" charset="-122"/>
                  <a:ea typeface="SimSun" panose="02010600030101010101" pitchFamily="2" charset="-122"/>
                </a:rPr>
                <a:t>協助祭司及管理至聖所以外，</a:t>
              </a:r>
              <a:endParaRPr lang="en-US" altLang="zh-TW" sz="2000" b="1" dirty="0">
                <a:latin typeface="SimSun" panose="02010600030101010101" pitchFamily="2" charset="-122"/>
                <a:ea typeface="SimSun" panose="02010600030101010101" pitchFamily="2" charset="-122"/>
              </a:endParaRPr>
            </a:p>
            <a:p>
              <a:pPr algn="ctr" eaLnBrk="1" hangingPunct="1"/>
              <a:r>
                <a:rPr lang="zh-CN" altLang="en-US" sz="2000" b="1" dirty="0">
                  <a:latin typeface="SimSun" panose="02010600030101010101" pitchFamily="2" charset="-122"/>
                  <a:ea typeface="SimSun" panose="02010600030101010101" pitchFamily="2" charset="-122"/>
                </a:rPr>
                <a:t>许</a:t>
              </a:r>
              <a:r>
                <a:rPr lang="zh-TW" altLang="en-US" sz="2000" b="1" dirty="0">
                  <a:latin typeface="SimSun" panose="02010600030101010101" pitchFamily="2" charset="-122"/>
                  <a:ea typeface="SimSun" panose="02010600030101010101" pitchFamily="2" charset="-122"/>
                </a:rPr>
                <a:t>可的宗教活</a:t>
              </a:r>
              <a:r>
                <a:rPr lang="zh-CN" altLang="en-US" sz="2000" b="1" dirty="0">
                  <a:latin typeface="SimSun" panose="02010600030101010101" pitchFamily="2" charset="-122"/>
                  <a:ea typeface="SimSun" panose="02010600030101010101" pitchFamily="2" charset="-122"/>
                </a:rPr>
                <a:t>动</a:t>
              </a:r>
              <a:r>
                <a:rPr lang="en-US" altLang="zh-TW" sz="2000" b="1" dirty="0">
                  <a:latin typeface="SimSun" panose="02010600030101010101" pitchFamily="2" charset="-122"/>
                  <a:ea typeface="SimSun" panose="02010600030101010101" pitchFamily="2" charset="-122"/>
                </a:rPr>
                <a:t>: </a:t>
              </a:r>
              <a:r>
                <a:rPr lang="zh-TW" altLang="en-US" sz="2000" b="1" dirty="0">
                  <a:latin typeface="SimSun" panose="02010600030101010101" pitchFamily="2" charset="-122"/>
                  <a:ea typeface="SimSun" panose="02010600030101010101" pitchFamily="2" charset="-122"/>
                </a:rPr>
                <a:t>教</a:t>
              </a:r>
              <a:r>
                <a:rPr lang="zh-CN" altLang="en-US" sz="2000" b="1" dirty="0">
                  <a:latin typeface="SimSun" panose="02010600030101010101" pitchFamily="2" charset="-122"/>
                  <a:ea typeface="SimSun" panose="02010600030101010101" pitchFamily="2" charset="-122"/>
                </a:rPr>
                <a:t>导</a:t>
              </a:r>
              <a:r>
                <a:rPr lang="zh-TW" altLang="en-US" sz="2000" b="1" dirty="0">
                  <a:latin typeface="SimSun" panose="02010600030101010101" pitchFamily="2" charset="-122"/>
                  <a:ea typeface="SimSun" panose="02010600030101010101" pitchFamily="2" charset="-122"/>
                </a:rPr>
                <a:t>、歌唱、帶</a:t>
              </a:r>
              <a:r>
                <a:rPr lang="zh-CN" altLang="en-US" sz="2000" b="1" dirty="0">
                  <a:latin typeface="SimSun" panose="02010600030101010101" pitchFamily="2" charset="-122"/>
                  <a:ea typeface="SimSun" panose="02010600030101010101" pitchFamily="2" charset="-122"/>
                </a:rPr>
                <a:t>领</a:t>
              </a:r>
              <a:r>
                <a:rPr lang="zh-TW" altLang="en-US" sz="2000" b="1" dirty="0">
                  <a:latin typeface="SimSun" panose="02010600030101010101" pitchFamily="2" charset="-122"/>
                  <a:ea typeface="SimSun" panose="02010600030101010101" pitchFamily="2" charset="-122"/>
                </a:rPr>
                <a:t>敬拜、人</a:t>
              </a:r>
              <a:r>
                <a:rPr lang="zh-CN" altLang="en-US" sz="2000" b="1" dirty="0">
                  <a:latin typeface="SimSun" panose="02010600030101010101" pitchFamily="2" charset="-122"/>
                  <a:ea typeface="SimSun" panose="02010600030101010101" pitchFamily="2" charset="-122"/>
                </a:rPr>
                <a:t>员</a:t>
              </a:r>
              <a:r>
                <a:rPr lang="zh-TW" altLang="en-US" sz="2000" b="1" dirty="0">
                  <a:latin typeface="SimSun" panose="02010600030101010101" pitchFamily="2" charset="-122"/>
                  <a:ea typeface="SimSun" panose="02010600030101010101" pitchFamily="2" charset="-122"/>
                </a:rPr>
                <a:t>、行政、士師</a:t>
              </a:r>
              <a:endParaRPr lang="en-US" altLang="zh-TW" sz="2000" b="1" dirty="0">
                <a:latin typeface="SimSun" panose="02010600030101010101" pitchFamily="2" charset="-122"/>
                <a:ea typeface="SimSun" panose="02010600030101010101" pitchFamily="2" charset="-122"/>
              </a:endParaRPr>
            </a:p>
            <a:p>
              <a:pPr algn="ctr" eaLnBrk="1" hangingPunct="1"/>
              <a:r>
                <a:rPr lang="zh-TW" altLang="en-US" sz="2000" b="1" dirty="0">
                  <a:latin typeface="SimSun" panose="02010600030101010101" pitchFamily="2" charset="-122"/>
                  <a:ea typeface="SimSun" panose="02010600030101010101" pitchFamily="2" charset="-122"/>
                </a:rPr>
                <a:t>及看守城</a:t>
              </a:r>
              <a:r>
                <a:rPr lang="zh-CN" altLang="en-US" sz="2000" b="1" dirty="0">
                  <a:latin typeface="SimSun" panose="02010600030101010101" pitchFamily="2" charset="-122"/>
                  <a:ea typeface="SimSun" panose="02010600030101010101" pitchFamily="2" charset="-122"/>
                </a:rPr>
                <a:t>门</a:t>
              </a:r>
              <a:r>
                <a:rPr lang="zh-TW" altLang="en-US" sz="2000" b="1" dirty="0">
                  <a:latin typeface="SimSun" panose="02010600030101010101" pitchFamily="2" charset="-122"/>
                  <a:ea typeface="SimSun" panose="02010600030101010101" pitchFamily="2" charset="-122"/>
                </a:rPr>
                <a:t>的人員、焚香 </a:t>
              </a:r>
              <a:endParaRPr lang="en-US" altLang="zh-TW" sz="2000" b="1" dirty="0">
                <a:latin typeface="SimSun" panose="02010600030101010101" pitchFamily="2" charset="-122"/>
                <a:ea typeface="SimSun" panose="02010600030101010101" pitchFamily="2" charset="-122"/>
              </a:endParaRPr>
            </a:p>
            <a:p>
              <a:pPr algn="ctr" eaLnBrk="1" hangingPunct="1"/>
              <a:r>
                <a:rPr lang="en-US" altLang="zh-TW"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申三十三章十</a:t>
              </a:r>
              <a:r>
                <a:rPr lang="zh-CN" altLang="en-US" sz="2000" b="1" dirty="0">
                  <a:latin typeface="SimSun" panose="02010600030101010101" pitchFamily="2" charset="-122"/>
                  <a:ea typeface="SimSun" panose="02010600030101010101" pitchFamily="2" charset="-122"/>
                </a:rPr>
                <a:t>节</a:t>
              </a:r>
              <a:r>
                <a:rPr lang="en-US" altLang="zh-TW" sz="2000" b="1" dirty="0">
                  <a:latin typeface="SimSun" panose="02010600030101010101" pitchFamily="2" charset="-122"/>
                  <a:ea typeface="SimSun" panose="02010600030101010101" pitchFamily="2" charset="-122"/>
                </a:rPr>
                <a:t>)</a:t>
              </a:r>
              <a:endParaRPr lang="en-US" altLang="zh-CN" sz="2000" b="1" dirty="0">
                <a:latin typeface="SimSun" panose="02010600030101010101" pitchFamily="2" charset="-122"/>
                <a:ea typeface="SimSun" panose="02010600030101010101" pitchFamily="2" charset="-122"/>
              </a:endParaRPr>
            </a:p>
          </p:txBody>
        </p:sp>
        <p:sp>
          <p:nvSpPr>
            <p:cNvPr id="62476" name="Rectangle 12"/>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2000" b="1" dirty="0">
                  <a:latin typeface="SimSun" panose="02010600030101010101" pitchFamily="2" charset="-122"/>
                  <a:ea typeface="SimSun" panose="02010600030101010101" pitchFamily="2" charset="-122"/>
                </a:rPr>
                <a:t>神</a:t>
              </a:r>
              <a:r>
                <a:rPr lang="zh-CN" altLang="en-US" sz="2000" b="1" dirty="0">
                  <a:latin typeface="SimSun" panose="02010600030101010101" pitchFamily="2" charset="-122"/>
                  <a:ea typeface="SimSun" panose="02010600030101010101" pitchFamily="2" charset="-122"/>
                </a:rPr>
                <a:t>与</a:t>
              </a:r>
              <a:r>
                <a:rPr lang="zh-TW" altLang="en-US" sz="2000" b="1" dirty="0">
                  <a:latin typeface="SimSun" panose="02010600030101010101" pitchFamily="2" charset="-122"/>
                  <a:ea typeface="SimSun" panose="02010600030101010101" pitchFamily="2" charset="-122"/>
                </a:rPr>
                <a:t>以色列人之</a:t>
              </a:r>
              <a:r>
                <a:rPr lang="zh-CN" altLang="en-US" sz="2000" b="1" dirty="0">
                  <a:latin typeface="SimSun" panose="02010600030101010101" pitchFamily="2" charset="-122"/>
                  <a:ea typeface="SimSun" panose="02010600030101010101" pitchFamily="2" charset="-122"/>
                </a:rPr>
                <a:t>间</a:t>
              </a:r>
              <a:endParaRPr lang="zh-TW" altLang="en-US" sz="2000" b="1" dirty="0">
                <a:latin typeface="SimSun" panose="02010600030101010101" pitchFamily="2" charset="-122"/>
                <a:ea typeface="SimSun" panose="02010600030101010101" pitchFamily="2" charset="-122"/>
              </a:endParaRPr>
            </a:p>
            <a:p>
              <a:pPr algn="ctr" eaLnBrk="1" hangingPunct="1"/>
              <a:r>
                <a:rPr lang="zh-TW" altLang="en-US" sz="2000" b="1" dirty="0">
                  <a:latin typeface="SimSun" panose="02010600030101010101" pitchFamily="2" charset="-122"/>
                  <a:ea typeface="SimSun" panose="02010600030101010101" pitchFamily="2" charset="-122"/>
                </a:rPr>
                <a:t>的中</a:t>
              </a:r>
              <a:r>
                <a:rPr lang="zh-CN" altLang="en-US" sz="2000" b="1" dirty="0">
                  <a:latin typeface="SimSun" panose="02010600030101010101" pitchFamily="2" charset="-122"/>
                  <a:ea typeface="SimSun" panose="02010600030101010101" pitchFamily="2" charset="-122"/>
                </a:rPr>
                <a:t>间传达</a:t>
              </a:r>
              <a:r>
                <a:rPr lang="zh-TW" altLang="en-US" sz="2000" b="1" dirty="0">
                  <a:latin typeface="SimSun" panose="02010600030101010101" pitchFamily="2" charset="-122"/>
                  <a:ea typeface="SimSun" panose="02010600030101010101" pitchFamily="2" charset="-122"/>
                </a:rPr>
                <a:t>者</a:t>
              </a:r>
            </a:p>
          </p:txBody>
        </p:sp>
        <p:sp>
          <p:nvSpPr>
            <p:cNvPr id="62477" name="Rectangle 13"/>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eaLnBrk="1" hangingPunct="1">
                <a:defRPr/>
              </a:pPr>
              <a:r>
                <a:rPr lang="zh-TW" altLang="en-US" b="1" dirty="0">
                  <a:latin typeface="SimSun" panose="02010600030101010101" pitchFamily="2" charset="-122"/>
                  <a:ea typeface="SimSun" panose="02010600030101010101" pitchFamily="2" charset="-122"/>
                  <a:cs typeface="新細明體" charset="0"/>
                </a:rPr>
                <a:t>獻祭角色</a:t>
              </a:r>
              <a:endParaRPr lang="zh-TW" altLang="en-US" dirty="0">
                <a:latin typeface="SimSun" panose="02010600030101010101" pitchFamily="2" charset="-122"/>
                <a:ea typeface="SimSun" panose="02010600030101010101" pitchFamily="2" charset="-122"/>
                <a:cs typeface="新細明體" charset="0"/>
              </a:endParaRPr>
            </a:p>
          </p:txBody>
        </p:sp>
        <p:sp>
          <p:nvSpPr>
            <p:cNvPr id="62478" name="Rectangle 14"/>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2000" b="1" dirty="0">
                  <a:latin typeface="SimSun" panose="02010600030101010101" pitchFamily="2" charset="-122"/>
                  <a:ea typeface="SimSun" panose="02010600030101010101" pitchFamily="2" charset="-122"/>
                </a:rPr>
                <a:t>沒有獻祭，但是有香焚</a:t>
              </a:r>
              <a:r>
                <a:rPr lang="en-US" altLang="zh-CN" sz="2000" b="1" dirty="0">
                  <a:latin typeface="SimSun" panose="02010600030101010101" pitchFamily="2" charset="-122"/>
                  <a:ea typeface="SimSun" panose="02010600030101010101" pitchFamily="2" charset="-122"/>
                </a:rPr>
                <a:t> </a:t>
              </a:r>
            </a:p>
            <a:p>
              <a:pPr algn="ctr" eaLnBrk="1" hangingPunct="1"/>
              <a:r>
                <a:rPr lang="en-US" altLang="zh-TW"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申三十三章十</a:t>
              </a:r>
              <a:r>
                <a:rPr lang="zh-CN" altLang="en-US" sz="2000" dirty="0"/>
                <a:t>节</a:t>
              </a:r>
              <a:r>
                <a:rPr lang="en-US" altLang="zh-TW" sz="2000" b="1" dirty="0">
                  <a:latin typeface="SimSun" panose="02010600030101010101" pitchFamily="2" charset="-122"/>
                  <a:ea typeface="SimSun" panose="02010600030101010101" pitchFamily="2" charset="-122"/>
                </a:rPr>
                <a:t>)</a:t>
              </a:r>
              <a:endParaRPr lang="en-US" altLang="zh-CN" sz="2000" b="1" dirty="0">
                <a:latin typeface="SimSun" panose="02010600030101010101" pitchFamily="2" charset="-122"/>
                <a:ea typeface="SimSun" panose="02010600030101010101" pitchFamily="2" charset="-122"/>
              </a:endParaRPr>
            </a:p>
          </p:txBody>
        </p:sp>
        <p:sp>
          <p:nvSpPr>
            <p:cNvPr id="62479" name="Rectangle 15"/>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2000" b="1" dirty="0">
                  <a:latin typeface="SimSun" panose="02010600030101010101" pitchFamily="2" charset="-122"/>
                  <a:ea typeface="SimSun" panose="02010600030101010101" pitchFamily="2" charset="-122"/>
                </a:rPr>
                <a:t>獻祭</a:t>
              </a:r>
              <a:r>
                <a:rPr lang="en-US" altLang="zh-TW"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申三十三章十</a:t>
              </a:r>
              <a:r>
                <a:rPr lang="zh-CN" altLang="en-US" sz="2000" b="1" dirty="0">
                  <a:latin typeface="SimSun" panose="02010600030101010101" pitchFamily="2" charset="-122"/>
                  <a:ea typeface="SimSun" panose="02010600030101010101" pitchFamily="2" charset="-122"/>
                </a:rPr>
                <a:t>节</a:t>
              </a:r>
              <a:r>
                <a:rPr lang="en-US" altLang="zh-TW" sz="2000" b="1" dirty="0">
                  <a:latin typeface="SimSun" panose="02010600030101010101" pitchFamily="2" charset="-122"/>
                  <a:ea typeface="SimSun" panose="02010600030101010101" pitchFamily="2" charset="-122"/>
                </a:rPr>
                <a:t>)</a:t>
              </a:r>
              <a:endParaRPr lang="en-US" altLang="zh-CN" sz="2000" b="1" dirty="0">
                <a:latin typeface="SimSun" panose="02010600030101010101" pitchFamily="2" charset="-122"/>
                <a:ea typeface="SimSun" panose="02010600030101010101" pitchFamily="2" charset="-122"/>
              </a:endParaRPr>
            </a:p>
          </p:txBody>
        </p:sp>
        <p:sp>
          <p:nvSpPr>
            <p:cNvPr id="62480" name="Rectangle 16"/>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b="1" dirty="0">
                  <a:latin typeface="SimSun" panose="02010600030101010101" pitchFamily="2" charset="-122"/>
                  <a:ea typeface="SimSun" panose="02010600030101010101" pitchFamily="2" charset="-122"/>
                </a:rPr>
                <a:t>居住的</a:t>
              </a:r>
              <a:r>
                <a:rPr lang="zh-CN" altLang="en-US" dirty="0"/>
                <a:t>地点</a:t>
              </a:r>
              <a:endParaRPr lang="zh-TW" altLang="en-US" b="1" dirty="0">
                <a:latin typeface="SimSun" panose="02010600030101010101" pitchFamily="2" charset="-122"/>
                <a:ea typeface="SimSun" panose="02010600030101010101" pitchFamily="2" charset="-122"/>
              </a:endParaRPr>
            </a:p>
          </p:txBody>
        </p:sp>
        <p:sp>
          <p:nvSpPr>
            <p:cNvPr id="62481" name="Rectangle 17"/>
            <p:cNvSpPr>
              <a:spLocks noChangeArrowheads="1"/>
            </p:cNvSpPr>
            <p:nvPr/>
          </p:nvSpPr>
          <p:spPr bwMode="auto">
            <a:xfrm>
              <a:off x="1210" y="3677"/>
              <a:ext cx="2278" cy="64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TW" sz="2000" b="1" dirty="0">
                  <a:latin typeface="SimSun" panose="02010600030101010101" pitchFamily="2" charset="-122"/>
                  <a:ea typeface="SimSun" panose="02010600030101010101" pitchFamily="2" charset="-122"/>
                </a:rPr>
                <a:t> </a:t>
              </a:r>
              <a:r>
                <a:rPr lang="zh-TW" altLang="en-US" sz="2000" b="1" dirty="0">
                  <a:latin typeface="SimSun" panose="02010600030101010101" pitchFamily="2" charset="-122"/>
                  <a:ea typeface="SimSun" panose="02010600030101010101" pitchFamily="2" charset="-122"/>
                </a:rPr>
                <a:t>很</a:t>
              </a:r>
              <a:r>
                <a:rPr lang="zh-CN" altLang="en-US" sz="2000" b="1" dirty="0">
                  <a:latin typeface="SimSun" panose="02010600030101010101" pitchFamily="2" charset="-122"/>
                  <a:ea typeface="SimSun" panose="02010600030101010101" pitchFamily="2" charset="-122"/>
                </a:rPr>
                <a:t>广泛</a:t>
              </a:r>
              <a:r>
                <a:rPr lang="en-US" altLang="zh-CN"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在以色列整</a:t>
              </a:r>
              <a:r>
                <a:rPr lang="zh-CN" altLang="en-US" sz="2000" b="1" dirty="0">
                  <a:latin typeface="SimSun" panose="02010600030101010101" pitchFamily="2" charset="-122"/>
                  <a:ea typeface="SimSun" panose="02010600030101010101" pitchFamily="2" charset="-122"/>
                </a:rPr>
                <a:t>个</a:t>
              </a:r>
              <a:r>
                <a:rPr lang="zh-TW" altLang="en-US" sz="2000" b="1" dirty="0">
                  <a:latin typeface="SimSun" panose="02010600030101010101" pitchFamily="2" charset="-122"/>
                  <a:ea typeface="SimSun" panose="02010600030101010101" pitchFamily="2" charset="-122"/>
                </a:rPr>
                <a:t>中部</a:t>
              </a:r>
              <a:r>
                <a:rPr lang="en-US" altLang="zh-TW"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北部、</a:t>
              </a:r>
              <a:r>
                <a:rPr lang="zh-CN" altLang="en-US" sz="2000" b="1" dirty="0">
                  <a:latin typeface="SimSun" panose="02010600030101010101" pitchFamily="2" charset="-122"/>
                  <a:ea typeface="SimSun" panose="02010600030101010101" pitchFamily="2" charset="-122"/>
                </a:rPr>
                <a:t>东</a:t>
              </a:r>
              <a:r>
                <a:rPr lang="zh-TW" altLang="en-US" sz="2000" b="1" dirty="0">
                  <a:latin typeface="SimSun" panose="02010600030101010101" pitchFamily="2" charset="-122"/>
                  <a:ea typeface="SimSun" panose="02010600030101010101" pitchFamily="2" charset="-122"/>
                </a:rPr>
                <a:t>部的支派，遍布於三十五座城</a:t>
              </a:r>
              <a:endParaRPr lang="en-US" altLang="zh-TW" sz="2000" b="1" dirty="0">
                <a:latin typeface="SimSun" panose="02010600030101010101" pitchFamily="2" charset="-122"/>
                <a:ea typeface="SimSun" panose="02010600030101010101" pitchFamily="2" charset="-122"/>
              </a:endParaRPr>
            </a:p>
            <a:p>
              <a:pPr algn="ctr" eaLnBrk="1" hangingPunct="1"/>
              <a:r>
                <a:rPr lang="zh-TW" altLang="en-US" sz="2000" b="1" dirty="0">
                  <a:latin typeface="SimSun" panose="02010600030101010101" pitchFamily="2" charset="-122"/>
                  <a:ea typeface="SimSun" panose="02010600030101010101" pitchFamily="2" charset="-122"/>
                </a:rPr>
                <a:t>市</a:t>
              </a:r>
              <a:r>
                <a:rPr lang="en-US" altLang="zh-CN" sz="2000" b="1" dirty="0">
                  <a:latin typeface="SimSun" panose="02010600030101010101" pitchFamily="2" charset="-122"/>
                  <a:ea typeface="SimSun" panose="02010600030101010101" pitchFamily="2" charset="-122"/>
                </a:rPr>
                <a:t>(</a:t>
              </a:r>
              <a:r>
                <a:rPr lang="zh-CN" altLang="en-US" sz="2000" b="1" dirty="0">
                  <a:latin typeface="SimSun" panose="02010600030101010101" pitchFamily="2" charset="-122"/>
                  <a:ea typeface="SimSun" panose="02010600030101010101" pitchFamily="2" charset="-122"/>
                </a:rPr>
                <a:t>约</a:t>
              </a:r>
              <a:r>
                <a:rPr lang="zh-TW" altLang="en-US" sz="2000" b="1" dirty="0">
                  <a:latin typeface="SimSun" panose="02010600030101010101" pitchFamily="2" charset="-122"/>
                  <a:ea typeface="SimSun" panose="02010600030101010101" pitchFamily="2" charset="-122"/>
                </a:rPr>
                <a:t>二十一章五至七</a:t>
              </a:r>
              <a:r>
                <a:rPr lang="zh-CN" altLang="en-US" sz="2000" b="1" dirty="0">
                  <a:latin typeface="SimSun" panose="02010600030101010101" pitchFamily="2" charset="-122"/>
                  <a:ea typeface="SimSun" panose="02010600030101010101" pitchFamily="2" charset="-122"/>
                </a:rPr>
                <a:t>节</a:t>
              </a:r>
              <a:r>
                <a:rPr lang="en-US" altLang="zh-CN" sz="2000" b="1" dirty="0">
                  <a:latin typeface="SimSun" panose="02010600030101010101" pitchFamily="2" charset="-122"/>
                  <a:ea typeface="SimSun" panose="02010600030101010101" pitchFamily="2" charset="-122"/>
                </a:rPr>
                <a:t>)</a:t>
              </a:r>
            </a:p>
          </p:txBody>
        </p:sp>
        <p:sp>
          <p:nvSpPr>
            <p:cNvPr id="62482" name="Rectangle 18"/>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1900" b="1" dirty="0">
                  <a:latin typeface="SimSun" panose="02010600030101010101" pitchFamily="2" charset="-122"/>
                  <a:ea typeface="SimSun" panose="02010600030101010101" pitchFamily="2" charset="-122"/>
                </a:rPr>
                <a:t>限制於靠近聖殿附近的猶大、西緬、便雅憫的十三座城市</a:t>
              </a:r>
              <a:endParaRPr lang="en-US" altLang="zh-TW" sz="1900" b="1" dirty="0">
                <a:latin typeface="SimSun" panose="02010600030101010101" pitchFamily="2" charset="-122"/>
                <a:ea typeface="SimSun" panose="02010600030101010101" pitchFamily="2" charset="-122"/>
              </a:endParaRPr>
            </a:p>
            <a:p>
              <a:pPr algn="ctr" eaLnBrk="1" hangingPunct="1"/>
              <a:r>
                <a:rPr lang="en-US" altLang="zh-CN" sz="1900" b="1" dirty="0">
                  <a:latin typeface="SimSun" panose="02010600030101010101" pitchFamily="2" charset="-122"/>
                  <a:ea typeface="SimSun" panose="02010600030101010101" pitchFamily="2" charset="-122"/>
                </a:rPr>
                <a:t>(</a:t>
              </a:r>
              <a:r>
                <a:rPr lang="zh-CN" altLang="en-US" sz="1900" b="1" dirty="0">
                  <a:latin typeface="SimSun" panose="02010600030101010101" pitchFamily="2" charset="-122"/>
                  <a:ea typeface="SimSun" panose="02010600030101010101" pitchFamily="2" charset="-122"/>
                </a:rPr>
                <a:t>约</a:t>
              </a:r>
              <a:r>
                <a:rPr lang="zh-TW" altLang="en-US" sz="1900" b="1" dirty="0">
                  <a:latin typeface="SimSun" panose="02010600030101010101" pitchFamily="2" charset="-122"/>
                  <a:ea typeface="SimSun" panose="02010600030101010101" pitchFamily="2" charset="-122"/>
                </a:rPr>
                <a:t>二十一章四</a:t>
              </a:r>
              <a:r>
                <a:rPr lang="zh-CN" altLang="en-US" sz="1900" b="1" dirty="0">
                  <a:latin typeface="SimSun" panose="02010600030101010101" pitchFamily="2" charset="-122"/>
                  <a:ea typeface="SimSun" panose="02010600030101010101" pitchFamily="2" charset="-122"/>
                </a:rPr>
                <a:t>节</a:t>
              </a:r>
              <a:r>
                <a:rPr lang="en-US" altLang="zh-CN" sz="1900" b="1" dirty="0">
                  <a:latin typeface="SimSun" panose="02010600030101010101" pitchFamily="2" charset="-122"/>
                  <a:ea typeface="SimSun" panose="02010600030101010101" pitchFamily="2" charset="-122"/>
                </a:rPr>
                <a:t>,</a:t>
              </a:r>
              <a:r>
                <a:rPr lang="zh-TW" altLang="en-US" sz="1900" b="1" dirty="0">
                  <a:latin typeface="SimSun" panose="02010600030101010101" pitchFamily="2" charset="-122"/>
                  <a:ea typeface="SimSun" panose="02010600030101010101" pitchFamily="2" charset="-122"/>
                </a:rPr>
                <a:t>九至十三</a:t>
              </a:r>
              <a:r>
                <a:rPr lang="zh-CN" altLang="en-US" sz="1900" b="1" dirty="0">
                  <a:latin typeface="SimSun" panose="02010600030101010101" pitchFamily="2" charset="-122"/>
                  <a:ea typeface="SimSun" panose="02010600030101010101" pitchFamily="2" charset="-122"/>
                </a:rPr>
                <a:t>节</a:t>
              </a:r>
              <a:r>
                <a:rPr lang="en-US" altLang="zh-CN" sz="1900" b="1" dirty="0">
                  <a:latin typeface="SimSun" panose="02010600030101010101" pitchFamily="2" charset="-122"/>
                  <a:ea typeface="SimSun" panose="02010600030101010101" pitchFamily="2" charset="-122"/>
                </a:rPr>
                <a:t>)</a:t>
              </a:r>
            </a:p>
          </p:txBody>
        </p:sp>
        <p:grpSp>
          <p:nvGrpSpPr>
            <p:cNvPr id="23572" name="Group 19"/>
            <p:cNvGrpSpPr>
              <a:grpSpLocks/>
            </p:cNvGrpSpPr>
            <p:nvPr/>
          </p:nvGrpSpPr>
          <p:grpSpPr bwMode="auto">
            <a:xfrm>
              <a:off x="0" y="576"/>
              <a:ext cx="1255" cy="429"/>
              <a:chOff x="0" y="0"/>
              <a:chExt cx="888" cy="499"/>
            </a:xfrm>
          </p:grpSpPr>
          <p:sp>
            <p:nvSpPr>
              <p:cNvPr id="62484" name="Rectangle 20"/>
              <p:cNvSpPr>
                <a:spLocks noChangeArrowheads="1"/>
              </p:cNvSpPr>
              <p:nvPr/>
            </p:nvSpPr>
            <p:spPr bwMode="auto">
              <a:xfrm>
                <a:off x="32" y="0"/>
                <a:ext cx="824"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CN" sz="2000">
                    <a:latin typeface="Arial Narrow" pitchFamily="34" charset="0"/>
                    <a:ea typeface="SimSun" pitchFamily="2" charset="-122"/>
                  </a:rPr>
                  <a:t> </a:t>
                </a:r>
              </a:p>
              <a:p>
                <a:pPr algn="ctr"/>
                <a:endParaRPr lang="en-US" altLang="zh-CN" sz="2000">
                  <a:latin typeface="Arial Narrow" pitchFamily="34" charset="0"/>
                  <a:ea typeface="SimSun" pitchFamily="2" charset="-122"/>
                </a:endParaRPr>
              </a:p>
            </p:txBody>
          </p:sp>
          <p:sp>
            <p:nvSpPr>
              <p:cNvPr id="62485" name="Rectangle 21"/>
              <p:cNvSpPr>
                <a:spLocks noChangeArrowheads="1"/>
              </p:cNvSpPr>
              <p:nvPr/>
            </p:nvSpPr>
            <p:spPr bwMode="auto">
              <a:xfrm>
                <a:off x="0" y="0"/>
                <a:ext cx="888"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7"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3573" name="Group 22"/>
            <p:cNvGrpSpPr>
              <a:grpSpLocks/>
            </p:cNvGrpSpPr>
            <p:nvPr/>
          </p:nvGrpSpPr>
          <p:grpSpPr bwMode="auto">
            <a:xfrm>
              <a:off x="1172" y="576"/>
              <a:ext cx="2380" cy="429"/>
              <a:chOff x="888" y="0"/>
              <a:chExt cx="1684" cy="499"/>
            </a:xfrm>
          </p:grpSpPr>
          <p:sp>
            <p:nvSpPr>
              <p:cNvPr id="62487" name="Rectangle 23"/>
              <p:cNvSpPr>
                <a:spLocks noChangeArrowheads="1"/>
              </p:cNvSpPr>
              <p:nvPr/>
            </p:nvSpPr>
            <p:spPr bwMode="auto">
              <a:xfrm>
                <a:off x="920" y="0"/>
                <a:ext cx="1620"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b="1" dirty="0">
                    <a:effectLst>
                      <a:outerShdw blurRad="38100" dist="38100" dir="2700000" algn="tl">
                        <a:srgbClr val="000000"/>
                      </a:outerShdw>
                    </a:effectLst>
                    <a:ea typeface="SimSun" pitchFamily="2" charset="-122"/>
                  </a:rPr>
                  <a:t>利未人</a:t>
                </a:r>
                <a:endParaRPr lang="en-US" altLang="zh-CN" b="1" dirty="0">
                  <a:effectLst>
                    <a:outerShdw blurRad="38100" dist="38100" dir="2700000" algn="tl">
                      <a:srgbClr val="000000"/>
                    </a:outerShdw>
                  </a:effectLst>
                  <a:ea typeface="SimSun" pitchFamily="2" charset="-122"/>
                </a:endParaRPr>
              </a:p>
            </p:txBody>
          </p:sp>
          <p:sp>
            <p:nvSpPr>
              <p:cNvPr id="62488" name="Rectangle 24"/>
              <p:cNvSpPr>
                <a:spLocks noChangeArrowheads="1"/>
              </p:cNvSpPr>
              <p:nvPr/>
            </p:nvSpPr>
            <p:spPr bwMode="auto">
              <a:xfrm>
                <a:off x="888" y="0"/>
                <a:ext cx="1684"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7"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3574" name="Group 25"/>
            <p:cNvGrpSpPr>
              <a:grpSpLocks/>
            </p:cNvGrpSpPr>
            <p:nvPr/>
          </p:nvGrpSpPr>
          <p:grpSpPr bwMode="auto">
            <a:xfrm>
              <a:off x="3443" y="576"/>
              <a:ext cx="2125" cy="429"/>
              <a:chOff x="2572" y="0"/>
              <a:chExt cx="1504" cy="499"/>
            </a:xfrm>
          </p:grpSpPr>
          <p:sp>
            <p:nvSpPr>
              <p:cNvPr id="62490" name="Rectangle 26"/>
              <p:cNvSpPr>
                <a:spLocks noChangeArrowheads="1"/>
              </p:cNvSpPr>
              <p:nvPr/>
            </p:nvSpPr>
            <p:spPr bwMode="auto">
              <a:xfrm>
                <a:off x="2604" y="0"/>
                <a:ext cx="1439"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sz="2800" b="1" dirty="0">
                    <a:effectLst>
                      <a:outerShdw blurRad="38100" dist="38100" dir="2700000" algn="tl">
                        <a:srgbClr val="000000"/>
                      </a:outerShdw>
                    </a:effectLst>
                    <a:ea typeface="SimSun" pitchFamily="2" charset="-122"/>
                  </a:rPr>
                  <a:t>祭司</a:t>
                </a:r>
                <a:endParaRPr lang="en-US" altLang="zh-CN" sz="2800" b="1" dirty="0">
                  <a:effectLst>
                    <a:outerShdw blurRad="38100" dist="38100" dir="2700000" algn="tl">
                      <a:srgbClr val="000000"/>
                    </a:outerShdw>
                  </a:effectLst>
                  <a:ea typeface="SimSun" pitchFamily="2" charset="-122"/>
                </a:endParaRPr>
              </a:p>
            </p:txBody>
          </p:sp>
          <p:sp>
            <p:nvSpPr>
              <p:cNvPr id="62491" name="Rectangle 27"/>
              <p:cNvSpPr>
                <a:spLocks noChangeArrowheads="1"/>
              </p:cNvSpPr>
              <p:nvPr/>
            </p:nvSpPr>
            <p:spPr bwMode="auto">
              <a:xfrm>
                <a:off x="2572" y="0"/>
                <a:ext cx="1504"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7"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sp>
        <p:nvSpPr>
          <p:cNvPr id="62492" name="Text Box 28"/>
          <p:cNvSpPr txBox="1">
            <a:spLocks noChangeArrowheads="1"/>
          </p:cNvSpPr>
          <p:nvPr/>
        </p:nvSpPr>
        <p:spPr bwMode="auto">
          <a:xfrm>
            <a:off x="8153400" y="152400"/>
            <a:ext cx="844550" cy="457200"/>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tx2"/>
                </a:solidFill>
                <a:latin typeface="Arial" charset="0"/>
                <a:ea typeface="ＭＳ Ｐゴシック" charset="0"/>
              </a:rPr>
              <a:t>166c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10EC21D9-0E64-5347-BC36-4EAADA1D460E}"/>
              </a:ext>
            </a:extLst>
          </p:cNvPr>
          <p:cNvSpPr>
            <a:spLocks noChangeArrowheads="1"/>
          </p:cNvSpPr>
          <p:nvPr/>
        </p:nvSpPr>
        <p:spPr bwMode="auto">
          <a:xfrm>
            <a:off x="120650" y="260350"/>
            <a:ext cx="8794750" cy="5835650"/>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pic>
        <p:nvPicPr>
          <p:cNvPr id="3" name="Picture 2">
            <a:extLst>
              <a:ext uri="{FF2B5EF4-FFF2-40B4-BE49-F238E27FC236}">
                <a16:creationId xmlns:a16="http://schemas.microsoft.com/office/drawing/2014/main" id="{C5D49F10-98DC-D94F-ACAC-040925BB30E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4713" y="998538"/>
            <a:ext cx="7304087"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6B5F62B-AE05-6845-BCB7-9AC15575A8ED}"/>
              </a:ext>
            </a:extLst>
          </p:cNvPr>
          <p:cNvSpPr>
            <a:spLocks noGrp="1" noTextEdit="1"/>
          </p:cNvSpPr>
          <p:nvPr/>
        </p:nvSpPr>
        <p:spPr bwMode="auto">
          <a:xfrm>
            <a:off x="900113" y="1700213"/>
            <a:ext cx="7200900" cy="2881312"/>
          </a:xfrm>
          <a:prstGeom prst="rect">
            <a:avLst/>
          </a:prstGeom>
        </p:spPr>
        <p:txBody>
          <a:bodyPr wrap="none" fromWordArt="1" anchor="ctr"/>
          <a:lstStyle/>
          <a:p>
            <a:pPr>
              <a:defRPr/>
            </a:pPr>
            <a:r>
              <a:rPr lang="en-US" altLang="zh-CN" sz="4800" b="1" dirty="0">
                <a:solidFill>
                  <a:schemeClr val="bg1"/>
                </a:solidFill>
              </a:rPr>
              <a:t>              </a:t>
            </a:r>
            <a:r>
              <a:rPr lang="zh-CN" altLang="en-US" sz="5400" b="1" dirty="0">
                <a:solidFill>
                  <a:schemeClr val="bg1"/>
                </a:solidFill>
                <a:latin typeface="SimSun" panose="02010600030101010101" pitchFamily="2" charset="-122"/>
                <a:ea typeface="SimSun" panose="02010600030101010101" pitchFamily="2" charset="-122"/>
              </a:rPr>
              <a:t>埃及</a:t>
            </a:r>
            <a:endParaRPr lang="en-US" sz="5400" b="1" kern="10" dirty="0">
              <a:ln w="9525">
                <a:solidFill>
                  <a:srgbClr val="000000"/>
                </a:solidFill>
                <a:round/>
                <a:headEnd/>
                <a:tailEnd/>
              </a:ln>
              <a:solidFill>
                <a:schemeClr val="bg1"/>
              </a:solidFill>
              <a:latin typeface="SimSun" panose="02010600030101010101" pitchFamily="2" charset="-122"/>
              <a:ea typeface="SimSun" panose="02010600030101010101" pitchFamily="2" charset="-122"/>
              <a:cs typeface="Papyrus"/>
            </a:endParaRPr>
          </a:p>
        </p:txBody>
      </p:sp>
    </p:spTree>
    <p:extLst>
      <p:ext uri="{BB962C8B-B14F-4D97-AF65-F5344CB8AC3E}">
        <p14:creationId xmlns:p14="http://schemas.microsoft.com/office/powerpoint/2010/main" val="1870157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60400"/>
            </a:gs>
          </a:gsLst>
          <a:lin ang="0" scaled="1"/>
        </a:gradFill>
        <a:effectLst/>
      </p:bgPr>
    </p:bg>
    <p:spTree>
      <p:nvGrpSpPr>
        <p:cNvPr id="1" name=""/>
        <p:cNvGrpSpPr/>
        <p:nvPr/>
      </p:nvGrpSpPr>
      <p:grpSpPr>
        <a:xfrm>
          <a:off x="0" y="0"/>
          <a:ext cx="0" cy="0"/>
          <a:chOff x="0" y="0"/>
          <a:chExt cx="0" cy="0"/>
        </a:xfrm>
      </p:grpSpPr>
      <p:pic>
        <p:nvPicPr>
          <p:cNvPr id="2" name="Picture 2" descr="Image result for jewish high priest">
            <a:extLst>
              <a:ext uri="{FF2B5EF4-FFF2-40B4-BE49-F238E27FC236}">
                <a16:creationId xmlns:a16="http://schemas.microsoft.com/office/drawing/2014/main" id="{28CB9504-C294-EC37-3F3F-941203A826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9"/>
          <a:stretch/>
        </p:blipFill>
        <p:spPr bwMode="auto">
          <a:xfrm>
            <a:off x="-1" y="0"/>
            <a:ext cx="9252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453752" y="533400"/>
            <a:ext cx="8229600" cy="1143000"/>
          </a:xfrm>
        </p:spPr>
        <p:txBody>
          <a:bodyPr/>
          <a:lstStyle/>
          <a:p>
            <a:pPr eaLnBrk="1" hangingPunct="1"/>
            <a:r>
              <a:rPr lang="zh-CN" altLang="en-US" sz="4000" b="1" dirty="0">
                <a:solidFill>
                  <a:schemeClr val="tx1"/>
                </a:solidFill>
                <a:effectLst/>
                <a:latin typeface="SimSun" panose="02010600030101010101" pitchFamily="2" charset="-122"/>
                <a:ea typeface="SimSun" panose="02010600030101010101" pitchFamily="2" charset="-122"/>
              </a:rPr>
              <a:t>独特</a:t>
            </a:r>
            <a:r>
              <a:rPr lang="zh-TW" altLang="en-US" sz="4000" b="1" dirty="0">
                <a:solidFill>
                  <a:schemeClr val="tx1"/>
                </a:solidFill>
                <a:latin typeface="SimSun" panose="02010600030101010101" pitchFamily="2" charset="-122"/>
                <a:ea typeface="SimSun" panose="02010600030101010101" pitchFamily="2" charset="-122"/>
              </a:rPr>
              <a:t>性</a:t>
            </a:r>
            <a:r>
              <a:rPr lang="en-US" altLang="ja-JP" sz="4000" b="1" dirty="0">
                <a:solidFill>
                  <a:schemeClr val="tx1"/>
                </a:solidFill>
                <a:latin typeface="SimSun" panose="02010600030101010101" pitchFamily="2" charset="-122"/>
                <a:ea typeface="SimSun" panose="02010600030101010101" pitchFamily="2" charset="-122"/>
              </a:rPr>
              <a:t>:</a:t>
            </a:r>
            <a:br>
              <a:rPr lang="en-US" altLang="ja-JP" sz="4000" b="1" dirty="0">
                <a:solidFill>
                  <a:schemeClr val="tx1"/>
                </a:solidFill>
                <a:latin typeface="SimSun" panose="02010600030101010101" pitchFamily="2" charset="-122"/>
                <a:ea typeface="SimSun" panose="02010600030101010101" pitchFamily="2" charset="-122"/>
              </a:rPr>
            </a:br>
            <a:r>
              <a:rPr lang="zh-TW" altLang="en-US" sz="4000" b="1" dirty="0">
                <a:solidFill>
                  <a:schemeClr val="tx1"/>
                </a:solidFill>
                <a:latin typeface="SimSun" panose="02010600030101010101" pitchFamily="2" charset="-122"/>
                <a:ea typeface="SimSun" panose="02010600030101010101" pitchFamily="2" charset="-122"/>
              </a:rPr>
              <a:t>以色列人和外邦人的祭司</a:t>
            </a:r>
            <a:br>
              <a:rPr lang="en-US" altLang="zh-TW" sz="4000" b="1" dirty="0">
                <a:solidFill>
                  <a:schemeClr val="tx1"/>
                </a:solidFill>
                <a:latin typeface="SimSun" panose="02010600030101010101" pitchFamily="2" charset="-122"/>
                <a:ea typeface="SimSun" panose="02010600030101010101" pitchFamily="2" charset="-122"/>
              </a:rPr>
            </a:br>
            <a:r>
              <a:rPr lang="zh-TW" altLang="en-US" sz="4000" b="1" dirty="0">
                <a:solidFill>
                  <a:schemeClr val="tx1"/>
                </a:solidFill>
                <a:latin typeface="SimSun" panose="02010600030101010101" pitchFamily="2" charset="-122"/>
                <a:ea typeface="SimSun" panose="02010600030101010101" pitchFamily="2" charset="-122"/>
              </a:rPr>
              <a:t>有何</a:t>
            </a:r>
            <a:r>
              <a:rPr lang="zh-CN" altLang="en-US" sz="4000" b="1" dirty="0">
                <a:solidFill>
                  <a:schemeClr val="tx1"/>
                </a:solidFill>
                <a:effectLst/>
                <a:latin typeface="SimSun" panose="02010600030101010101" pitchFamily="2" charset="-122"/>
                <a:ea typeface="SimSun" panose="02010600030101010101" pitchFamily="2" charset="-122"/>
              </a:rPr>
              <a:t>差异</a:t>
            </a:r>
            <a:r>
              <a:rPr lang="en-US" altLang="zh-TW" sz="4000" b="1" dirty="0">
                <a:solidFill>
                  <a:schemeClr val="tx1"/>
                </a:solidFill>
                <a:latin typeface="SimSun" panose="02010600030101010101" pitchFamily="2" charset="-122"/>
                <a:ea typeface="SimSun" panose="02010600030101010101" pitchFamily="2" charset="-122"/>
              </a:rPr>
              <a:t>?</a:t>
            </a:r>
            <a:endParaRPr lang="en-US" altLang="en-US" sz="4000" b="1" dirty="0">
              <a:solidFill>
                <a:schemeClr val="tx1"/>
              </a:solidFill>
              <a:latin typeface="SimSun" panose="02010600030101010101" pitchFamily="2" charset="-122"/>
              <a:ea typeface="SimSun" panose="02010600030101010101" pitchFamily="2" charset="-122"/>
            </a:endParaRPr>
          </a:p>
        </p:txBody>
      </p:sp>
      <p:sp>
        <p:nvSpPr>
          <p:cNvPr id="10243" name="Rectangle 3"/>
          <p:cNvSpPr>
            <a:spLocks noGrp="1" noChangeArrowheads="1"/>
          </p:cNvSpPr>
          <p:nvPr>
            <p:ph type="body" sz="half" idx="1"/>
          </p:nvPr>
        </p:nvSpPr>
        <p:spPr>
          <a:xfrm>
            <a:off x="457200" y="2174875"/>
            <a:ext cx="5638800" cy="4530725"/>
          </a:xfrm>
        </p:spPr>
        <p:txBody>
          <a:bodyPr/>
          <a:lstStyle/>
          <a:p>
            <a:pPr eaLnBrk="1" hangingPunct="1">
              <a:spcBef>
                <a:spcPts val="600"/>
              </a:spcBef>
            </a:pPr>
            <a:r>
              <a:rPr lang="zh-TW" altLang="en-US" sz="2800" b="1" dirty="0">
                <a:latin typeface="SimSun" panose="02010600030101010101" pitchFamily="2" charset="-122"/>
                <a:ea typeface="SimSun" panose="02010600030101010101" pitchFamily="2" charset="-122"/>
              </a:rPr>
              <a:t>取決於</a:t>
            </a:r>
            <a:r>
              <a:rPr lang="zh-CN" altLang="en-US" sz="2800" b="1" dirty="0">
                <a:effectLst/>
                <a:latin typeface="SimSun" panose="02010600030101010101" pitchFamily="2" charset="-122"/>
                <a:ea typeface="SimSun" panose="02010600030101010101" pitchFamily="2" charset="-122"/>
              </a:rPr>
              <a:t>家谱</a:t>
            </a:r>
            <a:endParaRPr lang="zh-TW" altLang="en-US"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由神任命</a:t>
            </a:r>
            <a:endParaRPr lang="en-US" altLang="ja-JP"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由敬拜者支付薪水</a:t>
            </a:r>
          </a:p>
          <a:p>
            <a:pPr eaLnBrk="1" hangingPunct="1">
              <a:spcBef>
                <a:spcPts val="600"/>
              </a:spcBef>
            </a:pPr>
            <a:r>
              <a:rPr lang="zh-CN" altLang="en-US" sz="2800" b="1" dirty="0">
                <a:effectLst/>
                <a:latin typeface="SimSun" panose="02010600030101010101" pitchFamily="2" charset="-122"/>
                <a:ea typeface="SimSun" panose="02010600030101010101" pitchFamily="2" charset="-122"/>
              </a:rPr>
              <a:t>无</a:t>
            </a:r>
            <a:r>
              <a:rPr lang="zh-TW" altLang="en-US" sz="2800" b="1" dirty="0">
                <a:latin typeface="SimSun" panose="02010600030101010101" pitchFamily="2" charset="-122"/>
                <a:ea typeface="SimSun" panose="02010600030101010101" pitchFamily="2" charset="-122"/>
              </a:rPr>
              <a:t>支派的分配</a:t>
            </a:r>
            <a:endParaRPr lang="en-US" altLang="ja-JP"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高</a:t>
            </a:r>
            <a:r>
              <a:rPr lang="zh-CN" altLang="en-US" sz="2800" b="1" dirty="0">
                <a:effectLst/>
                <a:latin typeface="SimSun" panose="02010600030101010101" pitchFamily="2" charset="-122"/>
                <a:ea typeface="SimSun" panose="02010600030101010101" pitchFamily="2" charset="-122"/>
              </a:rPr>
              <a:t>标准</a:t>
            </a:r>
            <a:endParaRPr lang="zh-TW" altLang="en-US"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每年</a:t>
            </a:r>
            <a:r>
              <a:rPr lang="zh-CN" altLang="en-US" sz="2800" b="1" dirty="0">
                <a:effectLst/>
                <a:latin typeface="SimSun" panose="02010600030101010101" pitchFamily="2" charset="-122"/>
                <a:ea typeface="SimSun" panose="02010600030101010101" pitchFamily="2" charset="-122"/>
              </a:rPr>
              <a:t>两个</a:t>
            </a:r>
            <a:r>
              <a:rPr lang="zh-TW" altLang="en-US" sz="2800" b="1" dirty="0">
                <a:latin typeface="SimSun" panose="02010600030101010101" pitchFamily="2" charset="-122"/>
                <a:ea typeface="SimSun" panose="02010600030101010101" pitchFamily="2" charset="-122"/>
              </a:rPr>
              <a:t>星期的獻祭</a:t>
            </a:r>
          </a:p>
        </p:txBody>
      </p:sp>
      <p:sp>
        <p:nvSpPr>
          <p:cNvPr id="10247" name="Text Box 7"/>
          <p:cNvSpPr txBox="1">
            <a:spLocks noChangeArrowheads="1"/>
          </p:cNvSpPr>
          <p:nvPr/>
        </p:nvSpPr>
        <p:spPr bwMode="auto">
          <a:xfrm>
            <a:off x="8291513" y="76200"/>
            <a:ext cx="6921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effectLst>
                  <a:outerShdw blurRad="38100" dist="38100" dir="2700000" algn="tl">
                    <a:srgbClr val="000000"/>
                  </a:outerShdw>
                </a:effectLst>
                <a:latin typeface="Arial" pitchFamily="34" charset="0"/>
              </a:rPr>
              <a:t>179</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to="" calcmode="lin" valueType="num">
                                      <p:cBhvr>
                                        <p:cTn id="12" dur="1" fill="hold"/>
                                        <p:tgtEl>
                                          <p:spTgt spid="102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to="" calcmode="lin" valueType="num">
                                      <p:cBhvr>
                                        <p:cTn id="17" dur="1" fill="hold"/>
                                        <p:tgtEl>
                                          <p:spTgt spid="1024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 to="" calcmode="lin" valueType="num">
                                      <p:cBhvr>
                                        <p:cTn id="22" dur="1" fill="hold"/>
                                        <p:tgtEl>
                                          <p:spTgt spid="1024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 to="" calcmode="lin" valueType="num">
                                      <p:cBhvr>
                                        <p:cTn id="27" dur="1" fill="hold"/>
                                        <p:tgtEl>
                                          <p:spTgt spid="1024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 to="" calcmode="lin" valueType="num">
                                      <p:cBhvr>
                                        <p:cTn id="32" dur="1" fill="hold"/>
                                        <p:tgtEl>
                                          <p:spTgt spid="1024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60400"/>
            </a:gs>
          </a:gsLst>
          <a:lin ang="0" scaled="1"/>
        </a:gradFill>
        <a:effectLst/>
      </p:bgPr>
    </p:bg>
    <p:spTree>
      <p:nvGrpSpPr>
        <p:cNvPr id="1" name="">
          <a:extLst>
            <a:ext uri="{FF2B5EF4-FFF2-40B4-BE49-F238E27FC236}">
              <a16:creationId xmlns:a16="http://schemas.microsoft.com/office/drawing/2014/main" id="{0BE2FFF7-0CC5-A4EF-E106-EB0E5F0166CE}"/>
            </a:ext>
          </a:extLst>
        </p:cNvPr>
        <p:cNvGrpSpPr/>
        <p:nvPr/>
      </p:nvGrpSpPr>
      <p:grpSpPr>
        <a:xfrm>
          <a:off x="0" y="0"/>
          <a:ext cx="0" cy="0"/>
          <a:chOff x="0" y="0"/>
          <a:chExt cx="0" cy="0"/>
        </a:xfrm>
      </p:grpSpPr>
      <p:pic>
        <p:nvPicPr>
          <p:cNvPr id="2" name="Picture 2" descr="Image result for jewish high priest">
            <a:extLst>
              <a:ext uri="{FF2B5EF4-FFF2-40B4-BE49-F238E27FC236}">
                <a16:creationId xmlns:a16="http://schemas.microsoft.com/office/drawing/2014/main" id="{64AD1B50-25F8-4C77-3A8B-1CD704FCC6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9"/>
          <a:stretch/>
        </p:blipFill>
        <p:spPr bwMode="auto">
          <a:xfrm>
            <a:off x="-1" y="0"/>
            <a:ext cx="9252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FB23C05B-63F0-3296-7190-C3DC87163D2F}"/>
              </a:ext>
            </a:extLst>
          </p:cNvPr>
          <p:cNvSpPr>
            <a:spLocks noGrp="1" noChangeArrowheads="1"/>
          </p:cNvSpPr>
          <p:nvPr>
            <p:ph type="title"/>
          </p:nvPr>
        </p:nvSpPr>
        <p:spPr>
          <a:xfrm>
            <a:off x="453752" y="533400"/>
            <a:ext cx="8229600" cy="1143000"/>
          </a:xfrm>
        </p:spPr>
        <p:txBody>
          <a:bodyPr/>
          <a:lstStyle/>
          <a:p>
            <a:pPr eaLnBrk="1" hangingPunct="1"/>
            <a:r>
              <a:rPr lang="zh-CN" altLang="en-US" sz="4000" b="1" dirty="0">
                <a:solidFill>
                  <a:schemeClr val="tx1"/>
                </a:solidFill>
                <a:effectLst/>
                <a:latin typeface="SimSun" panose="02010600030101010101" pitchFamily="2" charset="-122"/>
                <a:ea typeface="SimSun" panose="02010600030101010101" pitchFamily="2" charset="-122"/>
              </a:rPr>
              <a:t>独特</a:t>
            </a:r>
            <a:r>
              <a:rPr lang="zh-TW" altLang="en-US" sz="4000" b="1" dirty="0">
                <a:solidFill>
                  <a:schemeClr val="tx1"/>
                </a:solidFill>
                <a:latin typeface="SimSun" panose="02010600030101010101" pitchFamily="2" charset="-122"/>
                <a:ea typeface="SimSun" panose="02010600030101010101" pitchFamily="2" charset="-122"/>
              </a:rPr>
              <a:t>性</a:t>
            </a:r>
            <a:r>
              <a:rPr lang="en-US" altLang="ja-JP" sz="4000" b="1" dirty="0">
                <a:solidFill>
                  <a:schemeClr val="tx1"/>
                </a:solidFill>
                <a:latin typeface="SimSun" panose="02010600030101010101" pitchFamily="2" charset="-122"/>
                <a:ea typeface="SimSun" panose="02010600030101010101" pitchFamily="2" charset="-122"/>
              </a:rPr>
              <a:t>:</a:t>
            </a:r>
            <a:br>
              <a:rPr lang="en-US" altLang="ja-JP" sz="4000" b="1" dirty="0">
                <a:solidFill>
                  <a:schemeClr val="tx1"/>
                </a:solidFill>
                <a:latin typeface="SimSun" panose="02010600030101010101" pitchFamily="2" charset="-122"/>
                <a:ea typeface="SimSun" panose="02010600030101010101" pitchFamily="2" charset="-122"/>
              </a:rPr>
            </a:br>
            <a:r>
              <a:rPr lang="zh-TW" altLang="en-US" sz="4000" b="1" dirty="0">
                <a:solidFill>
                  <a:schemeClr val="tx1"/>
                </a:solidFill>
                <a:latin typeface="SimSun" panose="02010600030101010101" pitchFamily="2" charset="-122"/>
                <a:ea typeface="SimSun" panose="02010600030101010101" pitchFamily="2" charset="-122"/>
              </a:rPr>
              <a:t>以色列人和外邦人的祭司</a:t>
            </a:r>
            <a:br>
              <a:rPr lang="en-US" altLang="zh-TW" sz="4000" b="1" dirty="0">
                <a:solidFill>
                  <a:schemeClr val="tx1"/>
                </a:solidFill>
                <a:latin typeface="SimSun" panose="02010600030101010101" pitchFamily="2" charset="-122"/>
                <a:ea typeface="SimSun" panose="02010600030101010101" pitchFamily="2" charset="-122"/>
              </a:rPr>
            </a:br>
            <a:r>
              <a:rPr lang="zh-TW" altLang="en-US" sz="4000" b="1" dirty="0">
                <a:solidFill>
                  <a:schemeClr val="tx1"/>
                </a:solidFill>
                <a:latin typeface="SimSun" panose="02010600030101010101" pitchFamily="2" charset="-122"/>
                <a:ea typeface="SimSun" panose="02010600030101010101" pitchFamily="2" charset="-122"/>
              </a:rPr>
              <a:t>有何</a:t>
            </a:r>
            <a:r>
              <a:rPr lang="zh-CN" altLang="en-US" sz="4000" b="1" dirty="0">
                <a:solidFill>
                  <a:schemeClr val="tx1"/>
                </a:solidFill>
                <a:effectLst/>
                <a:latin typeface="SimSun" panose="02010600030101010101" pitchFamily="2" charset="-122"/>
                <a:ea typeface="SimSun" panose="02010600030101010101" pitchFamily="2" charset="-122"/>
              </a:rPr>
              <a:t>差异</a:t>
            </a:r>
            <a:r>
              <a:rPr lang="en-US" altLang="zh-TW" sz="4000" b="1" dirty="0">
                <a:solidFill>
                  <a:schemeClr val="tx1"/>
                </a:solidFill>
                <a:latin typeface="SimSun" panose="02010600030101010101" pitchFamily="2" charset="-122"/>
                <a:ea typeface="SimSun" panose="02010600030101010101" pitchFamily="2" charset="-122"/>
              </a:rPr>
              <a:t>?</a:t>
            </a:r>
            <a:endParaRPr lang="en-US" altLang="en-US" sz="4000" b="1" dirty="0">
              <a:solidFill>
                <a:schemeClr val="tx1"/>
              </a:solidFill>
              <a:latin typeface="SimSun" panose="02010600030101010101" pitchFamily="2" charset="-122"/>
              <a:ea typeface="SimSun" panose="02010600030101010101" pitchFamily="2" charset="-122"/>
            </a:endParaRPr>
          </a:p>
        </p:txBody>
      </p:sp>
      <p:sp>
        <p:nvSpPr>
          <p:cNvPr id="10243" name="Rectangle 3">
            <a:extLst>
              <a:ext uri="{FF2B5EF4-FFF2-40B4-BE49-F238E27FC236}">
                <a16:creationId xmlns:a16="http://schemas.microsoft.com/office/drawing/2014/main" id="{C6F233DC-996F-EF18-BF7E-94300FCBC170}"/>
              </a:ext>
            </a:extLst>
          </p:cNvPr>
          <p:cNvSpPr>
            <a:spLocks noGrp="1" noChangeArrowheads="1"/>
          </p:cNvSpPr>
          <p:nvPr>
            <p:ph type="body" sz="half" idx="1"/>
          </p:nvPr>
        </p:nvSpPr>
        <p:spPr>
          <a:xfrm>
            <a:off x="457200" y="2174875"/>
            <a:ext cx="5638800" cy="4530725"/>
          </a:xfrm>
        </p:spPr>
        <p:txBody>
          <a:bodyPr/>
          <a:lstStyle/>
          <a:p>
            <a:pPr eaLnBrk="1" hangingPunct="1">
              <a:spcBef>
                <a:spcPts val="600"/>
              </a:spcBef>
            </a:pPr>
            <a:r>
              <a:rPr lang="zh-TW" altLang="en-US" sz="2800" b="1" dirty="0">
                <a:latin typeface="SimSun" panose="02010600030101010101" pitchFamily="2" charset="-122"/>
                <a:ea typeface="SimSun" panose="02010600030101010101" pitchFamily="2" charset="-122"/>
              </a:rPr>
              <a:t>取決於</a:t>
            </a:r>
            <a:r>
              <a:rPr lang="zh-CN" altLang="en-US" sz="2800" b="1" dirty="0">
                <a:effectLst/>
                <a:latin typeface="SimSun" panose="02010600030101010101" pitchFamily="2" charset="-122"/>
                <a:ea typeface="SimSun" panose="02010600030101010101" pitchFamily="2" charset="-122"/>
              </a:rPr>
              <a:t>家谱</a:t>
            </a:r>
            <a:endParaRPr lang="zh-TW" altLang="en-US"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由神任命</a:t>
            </a:r>
            <a:endParaRPr lang="en-US" altLang="ja-JP"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由敬拜者支付薪水</a:t>
            </a:r>
          </a:p>
          <a:p>
            <a:pPr eaLnBrk="1" hangingPunct="1">
              <a:spcBef>
                <a:spcPts val="600"/>
              </a:spcBef>
            </a:pPr>
            <a:r>
              <a:rPr lang="zh-CN" altLang="en-US" sz="2800" b="1" dirty="0">
                <a:effectLst/>
                <a:latin typeface="SimSun" panose="02010600030101010101" pitchFamily="2" charset="-122"/>
                <a:ea typeface="SimSun" panose="02010600030101010101" pitchFamily="2" charset="-122"/>
              </a:rPr>
              <a:t>无</a:t>
            </a:r>
            <a:r>
              <a:rPr lang="zh-TW" altLang="en-US" sz="2800" b="1" dirty="0">
                <a:latin typeface="SimSun" panose="02010600030101010101" pitchFamily="2" charset="-122"/>
                <a:ea typeface="SimSun" panose="02010600030101010101" pitchFamily="2" charset="-122"/>
              </a:rPr>
              <a:t>支派的分配</a:t>
            </a:r>
            <a:endParaRPr lang="en-US" altLang="ja-JP"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高</a:t>
            </a:r>
            <a:r>
              <a:rPr lang="zh-CN" altLang="en-US" sz="2800" b="1" dirty="0">
                <a:effectLst/>
                <a:latin typeface="SimSun" panose="02010600030101010101" pitchFamily="2" charset="-122"/>
                <a:ea typeface="SimSun" panose="02010600030101010101" pitchFamily="2" charset="-122"/>
              </a:rPr>
              <a:t>标准</a:t>
            </a:r>
            <a:endParaRPr lang="zh-TW" altLang="en-US"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每年</a:t>
            </a:r>
            <a:r>
              <a:rPr lang="zh-CN" altLang="en-US" sz="2800" b="1" dirty="0">
                <a:effectLst/>
                <a:latin typeface="SimSun" panose="02010600030101010101" pitchFamily="2" charset="-122"/>
                <a:ea typeface="SimSun" panose="02010600030101010101" pitchFamily="2" charset="-122"/>
              </a:rPr>
              <a:t>两个</a:t>
            </a:r>
            <a:r>
              <a:rPr lang="zh-TW" altLang="en-US" sz="2800" b="1" dirty="0">
                <a:latin typeface="SimSun" panose="02010600030101010101" pitchFamily="2" charset="-122"/>
                <a:ea typeface="SimSun" panose="02010600030101010101" pitchFamily="2" charset="-122"/>
              </a:rPr>
              <a:t>星期的獻祭</a:t>
            </a:r>
          </a:p>
        </p:txBody>
      </p:sp>
      <p:sp>
        <p:nvSpPr>
          <p:cNvPr id="10247" name="Text Box 7">
            <a:extLst>
              <a:ext uri="{FF2B5EF4-FFF2-40B4-BE49-F238E27FC236}">
                <a16:creationId xmlns:a16="http://schemas.microsoft.com/office/drawing/2014/main" id="{312641E0-F87C-F576-C375-7AA8E3FD3418}"/>
              </a:ext>
            </a:extLst>
          </p:cNvPr>
          <p:cNvSpPr txBox="1">
            <a:spLocks noChangeArrowheads="1"/>
          </p:cNvSpPr>
          <p:nvPr/>
        </p:nvSpPr>
        <p:spPr bwMode="auto">
          <a:xfrm>
            <a:off x="8291513" y="76200"/>
            <a:ext cx="6921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effectLst>
                  <a:outerShdw blurRad="38100" dist="38100" dir="2700000" algn="tl">
                    <a:srgbClr val="000000"/>
                  </a:outerShdw>
                </a:effectLst>
                <a:latin typeface="Arial" pitchFamily="34" charset="0"/>
              </a:rPr>
              <a:t>179</a:t>
            </a:r>
          </a:p>
        </p:txBody>
      </p:sp>
      <p:sp>
        <p:nvSpPr>
          <p:cNvPr id="3" name="Text Box 4">
            <a:extLst>
              <a:ext uri="{FF2B5EF4-FFF2-40B4-BE49-F238E27FC236}">
                <a16:creationId xmlns:a16="http://schemas.microsoft.com/office/drawing/2014/main" id="{D09CC116-390D-7381-32CA-46EF35B6511D}"/>
              </a:ext>
            </a:extLst>
          </p:cNvPr>
          <p:cNvSpPr txBox="1">
            <a:spLocks noChangeArrowheads="1"/>
          </p:cNvSpPr>
          <p:nvPr/>
        </p:nvSpPr>
        <p:spPr bwMode="auto">
          <a:xfrm rot="20241503">
            <a:off x="2451907" y="4003926"/>
            <a:ext cx="7086600" cy="1200329"/>
          </a:xfrm>
          <a:prstGeom prst="rect">
            <a:avLst/>
          </a:prstGeom>
          <a:solidFill>
            <a:srgbClr val="FF00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zh-CN" altLang="en-US" sz="3600" b="1" dirty="0">
                <a:solidFill>
                  <a:srgbClr val="FFFFFF"/>
                </a:solidFill>
                <a:effectLst>
                  <a:outerShdw blurRad="38100" dist="38100" dir="2700000" algn="tl">
                    <a:srgbClr val="000000"/>
                  </a:outerShdw>
                </a:effectLst>
                <a:cs typeface="Arial" pitchFamily="34" charset="0"/>
              </a:rPr>
              <a:t>要点：以色列的祭司体系并未效法外邦列国的模式。</a:t>
            </a:r>
            <a:endParaRPr lang="en-US" altLang="en-US" sz="3600" b="1" dirty="0">
              <a:solidFill>
                <a:srgbClr val="FFFFFF"/>
              </a:solidFill>
              <a:effectLst>
                <a:outerShdw blurRad="38100" dist="38100" dir="2700000" algn="tl">
                  <a:srgbClr val="000000"/>
                </a:outerShdw>
              </a:effectLst>
              <a:cs typeface="Arial" pitchFamily="34" charset="0"/>
            </a:endParaRPr>
          </a:p>
        </p:txBody>
      </p:sp>
    </p:spTree>
    <p:extLst>
      <p:ext uri="{BB962C8B-B14F-4D97-AF65-F5344CB8AC3E}">
        <p14:creationId xmlns:p14="http://schemas.microsoft.com/office/powerpoint/2010/main" val="3375555576"/>
      </p:ext>
    </p:extLst>
  </p:cSld>
  <p:clrMapOvr>
    <a:overrideClrMapping bg1="dk2" tx1="lt1" bg2="dk1"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591EA1-B091-784A-A1B9-61D2063606D7}"/>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86374975-DBCA-BB4D-83F4-E91BC5382B36}"/>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6FA68FDB-F996-B647-BDF5-7529FCF88148}"/>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ea typeface="SimSun" pitchFamily="2" charset="-122"/>
                </a:rPr>
                <a:t>祭司</a:t>
              </a:r>
              <a:endParaRPr lang="en-GB" sz="3600" b="1" kern="10" dirty="0">
                <a:effectLst>
                  <a:outerShdw dist="35921" dir="2700000" algn="ctr" rotWithShape="0">
                    <a:srgbClr val="C0C0C0">
                      <a:alpha val="79999"/>
                    </a:srgbClr>
                  </a:outerShdw>
                </a:effectLst>
                <a:latin typeface="Franklin Gothic Medium"/>
              </a:endParaRPr>
            </a:p>
          </p:txBody>
        </p:sp>
      </p:grpSp>
      <p:sp>
        <p:nvSpPr>
          <p:cNvPr id="7" name="Rectangle 2">
            <a:extLst>
              <a:ext uri="{FF2B5EF4-FFF2-40B4-BE49-F238E27FC236}">
                <a16:creationId xmlns:a16="http://schemas.microsoft.com/office/drawing/2014/main" id="{295D5F37-4581-DE40-ABA5-1B8940D10F32}"/>
              </a:ext>
            </a:extLst>
          </p:cNvPr>
          <p:cNvSpPr txBox="1">
            <a:spLocks noChangeArrowheads="1"/>
          </p:cNvSpPr>
          <p:nvPr/>
        </p:nvSpPr>
        <p:spPr bwMode="auto">
          <a:xfrm>
            <a:off x="251520" y="1101968"/>
            <a:ext cx="8424936"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介绍</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背景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在民数记</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400" b="1" dirty="0">
                <a:latin typeface="SimSun" panose="02010600030101010101" pitchFamily="2" charset="-122"/>
                <a:ea typeface="SimSun" panose="02010600030101010101" pitchFamily="2" charset="-122"/>
              </a:rPr>
              <a:t>-</a:t>
            </a:r>
            <a:r>
              <a:rPr lang="en-US" altLang="zh-CN"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被称为 </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亚伦的儿子</a:t>
            </a:r>
            <a:r>
              <a:rPr lang="en-US" altLang="zh-CN" sz="2400" b="1" dirty="0">
                <a:latin typeface="SimSun" panose="02010600030101010101" pitchFamily="2" charset="-122"/>
                <a:ea typeface="SimSun" panose="02010600030101010101" pitchFamily="2" charset="-122"/>
              </a:rPr>
              <a:t>" </a:t>
            </a: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在申命记 </a:t>
            </a:r>
            <a:endParaRPr lang="en-US" altLang="zh-CN" sz="2800" b="1" dirty="0">
              <a:latin typeface="SimSun" panose="02010600030101010101" pitchFamily="2" charset="-122"/>
              <a:ea typeface="SimSun" panose="02010600030101010101" pitchFamily="2" charset="-122"/>
            </a:endParaRPr>
          </a:p>
          <a:p>
            <a:pPr marL="457200" lvl="1" indent="0" eaLnBrk="1" hangingPunct="1">
              <a:spcBef>
                <a:spcPts val="600"/>
              </a:spcBef>
              <a:buNone/>
            </a:pPr>
            <a:r>
              <a:rPr lang="en-US" altLang="zh-CN"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被称为 </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祭司</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也就是利未人</a:t>
            </a:r>
            <a:r>
              <a:rPr lang="en-US" altLang="zh-CN" sz="2400" b="1" dirty="0">
                <a:latin typeface="SimSun" panose="02010600030101010101" pitchFamily="2" charset="-122"/>
                <a:ea typeface="SimSun" panose="02010600030101010101" pitchFamily="2" charset="-122"/>
              </a:rPr>
              <a:t>" (NIV) </a:t>
            </a:r>
            <a:r>
              <a:rPr lang="zh-CN" altLang="en-US" sz="2400" b="1" dirty="0">
                <a:latin typeface="SimSun" panose="02010600030101010101" pitchFamily="2" charset="-122"/>
                <a:ea typeface="SimSun" panose="02010600030101010101" pitchFamily="2" charset="-122"/>
              </a:rPr>
              <a:t>或 </a:t>
            </a:r>
            <a:r>
              <a:rPr lang="en-US" altLang="zh-CN" sz="2400"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祭司利未人</a:t>
            </a:r>
            <a:r>
              <a:rPr lang="en-US" altLang="zh-CN" sz="2400" b="1" dirty="0">
                <a:latin typeface="SimSun" panose="02010600030101010101" pitchFamily="2" charset="-122"/>
                <a:ea typeface="SimSun" panose="02010600030101010101" pitchFamily="2" charset="-122"/>
              </a:rPr>
              <a:t>" (</a:t>
            </a:r>
            <a:r>
              <a:rPr lang="en-US" altLang="en-US" sz="2400" b="1" dirty="0">
                <a:latin typeface="SimSun" panose="02010600030101010101" pitchFamily="2" charset="-122"/>
                <a:ea typeface="SimSun" panose="02010600030101010101" pitchFamily="2" charset="-122"/>
              </a:rPr>
              <a:t>KJV</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 </a:t>
            </a:r>
            <a:endParaRPr lang="en-US" altLang="zh-CN" sz="2400" b="1" dirty="0">
              <a:latin typeface="SimSun" panose="02010600030101010101" pitchFamily="2" charset="-122"/>
              <a:ea typeface="SimSun" panose="02010600030101010101" pitchFamily="2" charset="-122"/>
            </a:endParaRPr>
          </a:p>
          <a:p>
            <a:pPr marL="457200" lvl="1" indent="0" eaLnBrk="1" hangingPunct="1">
              <a:spcBef>
                <a:spcPts val="600"/>
              </a:spcBef>
              <a:buNone/>
            </a:pPr>
            <a:r>
              <a:rPr lang="en-US" altLang="zh-CN" sz="2400" b="1" dirty="0">
                <a:latin typeface="SimSun" panose="02010600030101010101" pitchFamily="2" charset="-122"/>
                <a:ea typeface="SimSun" panose="02010600030101010101" pitchFamily="2" charset="-122"/>
              </a:rPr>
              <a:t>		-</a:t>
            </a:r>
            <a:r>
              <a:rPr lang="en-US" altLang="zh-CN"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鉴于不同的部分被归咎于祭司和利未人 </a:t>
            </a:r>
            <a:r>
              <a:rPr lang="en-US" altLang="zh-CN" sz="2400"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祭司与利未人仍有分别</a:t>
            </a:r>
            <a:endParaRPr lang="en-US" altLang="zh-CN" sz="24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在约书亚记</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400"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祭司和利未人之间有明确的区分</a:t>
            </a:r>
            <a:endParaRPr lang="en-US" altLang="en-US" sz="2400" b="1" kern="0" dirty="0">
              <a:latin typeface="SimSun" panose="02010600030101010101" pitchFamily="2" charset="-122"/>
              <a:ea typeface="SimSun" panose="02010600030101010101" pitchFamily="2" charset="-122"/>
            </a:endParaRPr>
          </a:p>
        </p:txBody>
      </p:sp>
      <p:pic>
        <p:nvPicPr>
          <p:cNvPr id="2" name="Picture 2" descr="Image result for jewish high priest">
            <a:extLst>
              <a:ext uri="{FF2B5EF4-FFF2-40B4-BE49-F238E27FC236}">
                <a16:creationId xmlns:a16="http://schemas.microsoft.com/office/drawing/2014/main" id="{74CD5334-5D33-77DB-03D6-7F048CCB3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7824"/>
            <a:ext cx="24003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8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20A4D-2063-F717-0931-1060999C5D7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CE648E7-7148-3279-81C6-A29A31E42B83}"/>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40E4EB6F-A9F7-9E8C-F1B5-8B8771BB41A8}"/>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2FE6668A-2A59-2B5C-9B20-FE9E28B18095}"/>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ea typeface="SimSun" pitchFamily="2" charset="-122"/>
                </a:rPr>
                <a:t>祭司</a:t>
              </a:r>
              <a:endParaRPr lang="en-GB" sz="3600" b="1" kern="10" dirty="0">
                <a:effectLst>
                  <a:outerShdw dist="35921" dir="2700000" algn="ctr" rotWithShape="0">
                    <a:srgbClr val="C0C0C0">
                      <a:alpha val="79999"/>
                    </a:srgbClr>
                  </a:outerShdw>
                </a:effectLst>
                <a:latin typeface="Franklin Gothic Medium"/>
              </a:endParaRPr>
            </a:p>
          </p:txBody>
        </p:sp>
      </p:grpSp>
      <p:sp>
        <p:nvSpPr>
          <p:cNvPr id="7" name="Rectangle 2">
            <a:extLst>
              <a:ext uri="{FF2B5EF4-FFF2-40B4-BE49-F238E27FC236}">
                <a16:creationId xmlns:a16="http://schemas.microsoft.com/office/drawing/2014/main" id="{587EB1E3-330B-B1B3-B8D4-1B78D21AF7D4}"/>
              </a:ext>
            </a:extLst>
          </p:cNvPr>
          <p:cNvSpPr txBox="1">
            <a:spLocks noChangeArrowheads="1"/>
          </p:cNvSpPr>
          <p:nvPr/>
        </p:nvSpPr>
        <p:spPr bwMode="auto">
          <a:xfrm>
            <a:off x="251520" y="1101968"/>
            <a:ext cx="8424936"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介绍</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背景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在民数记</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400" b="1" dirty="0">
                <a:latin typeface="SimSun" panose="02010600030101010101" pitchFamily="2" charset="-122"/>
                <a:ea typeface="SimSun" panose="02010600030101010101" pitchFamily="2" charset="-122"/>
              </a:rPr>
              <a:t>-</a:t>
            </a:r>
            <a:r>
              <a:rPr lang="en-US" altLang="zh-CN"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被称为 </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亚伦的儿子</a:t>
            </a:r>
            <a:r>
              <a:rPr lang="en-US" altLang="zh-CN" sz="2400" b="1" dirty="0">
                <a:latin typeface="SimSun" panose="02010600030101010101" pitchFamily="2" charset="-122"/>
                <a:ea typeface="SimSun" panose="02010600030101010101" pitchFamily="2" charset="-122"/>
              </a:rPr>
              <a:t>" </a:t>
            </a: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在申命记 </a:t>
            </a:r>
            <a:endParaRPr lang="en-US" altLang="zh-CN" sz="2800" b="1" dirty="0">
              <a:latin typeface="SimSun" panose="02010600030101010101" pitchFamily="2" charset="-122"/>
              <a:ea typeface="SimSun" panose="02010600030101010101" pitchFamily="2" charset="-122"/>
            </a:endParaRPr>
          </a:p>
          <a:p>
            <a:pPr marL="457200" lvl="1" indent="0" eaLnBrk="1" hangingPunct="1">
              <a:spcBef>
                <a:spcPts val="600"/>
              </a:spcBef>
              <a:buNone/>
            </a:pPr>
            <a:r>
              <a:rPr lang="en-US" altLang="zh-CN"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被称为 </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祭司</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也就是利未人</a:t>
            </a:r>
            <a:r>
              <a:rPr lang="en-US" altLang="zh-CN" sz="2400" b="1" dirty="0">
                <a:latin typeface="SimSun" panose="02010600030101010101" pitchFamily="2" charset="-122"/>
                <a:ea typeface="SimSun" panose="02010600030101010101" pitchFamily="2" charset="-122"/>
              </a:rPr>
              <a:t>" (NIV) </a:t>
            </a:r>
            <a:r>
              <a:rPr lang="zh-CN" altLang="en-US" sz="2400" b="1" dirty="0">
                <a:latin typeface="SimSun" panose="02010600030101010101" pitchFamily="2" charset="-122"/>
                <a:ea typeface="SimSun" panose="02010600030101010101" pitchFamily="2" charset="-122"/>
              </a:rPr>
              <a:t>或 </a:t>
            </a:r>
            <a:r>
              <a:rPr lang="en-US" altLang="zh-CN" sz="2400"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祭司利未人</a:t>
            </a:r>
            <a:r>
              <a:rPr lang="en-US" altLang="zh-CN" sz="2400" b="1" dirty="0">
                <a:latin typeface="SimSun" panose="02010600030101010101" pitchFamily="2" charset="-122"/>
                <a:ea typeface="SimSun" panose="02010600030101010101" pitchFamily="2" charset="-122"/>
              </a:rPr>
              <a:t>" (</a:t>
            </a:r>
            <a:r>
              <a:rPr lang="en-US" altLang="en-US" sz="2400" b="1" dirty="0">
                <a:latin typeface="SimSun" panose="02010600030101010101" pitchFamily="2" charset="-122"/>
                <a:ea typeface="SimSun" panose="02010600030101010101" pitchFamily="2" charset="-122"/>
              </a:rPr>
              <a:t>KJV</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 </a:t>
            </a:r>
            <a:endParaRPr lang="en-US" altLang="zh-CN" sz="2400" b="1" dirty="0">
              <a:latin typeface="SimSun" panose="02010600030101010101" pitchFamily="2" charset="-122"/>
              <a:ea typeface="SimSun" panose="02010600030101010101" pitchFamily="2" charset="-122"/>
            </a:endParaRPr>
          </a:p>
          <a:p>
            <a:pPr marL="457200" lvl="1" indent="0" eaLnBrk="1" hangingPunct="1">
              <a:spcBef>
                <a:spcPts val="600"/>
              </a:spcBef>
              <a:buNone/>
            </a:pPr>
            <a:r>
              <a:rPr lang="en-US" altLang="zh-CN" sz="2400" b="1" dirty="0">
                <a:latin typeface="SimSun" panose="02010600030101010101" pitchFamily="2" charset="-122"/>
                <a:ea typeface="SimSun" panose="02010600030101010101" pitchFamily="2" charset="-122"/>
              </a:rPr>
              <a:t>		-</a:t>
            </a:r>
            <a:r>
              <a:rPr lang="en-US" altLang="zh-CN"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鉴于不同的部分被归咎于祭司和利未人 </a:t>
            </a:r>
            <a:r>
              <a:rPr lang="en-US" altLang="zh-CN" sz="2400"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祭司与利未人仍有分别</a:t>
            </a:r>
            <a:endParaRPr lang="en-US" altLang="zh-CN" sz="24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在约书亚记</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400"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祭司和利未人之间有明确的区分</a:t>
            </a:r>
            <a:endParaRPr lang="en-US" altLang="en-US" sz="2400" b="1" kern="0" dirty="0">
              <a:latin typeface="SimSun" panose="02010600030101010101" pitchFamily="2" charset="-122"/>
              <a:ea typeface="SimSun" panose="02010600030101010101" pitchFamily="2" charset="-122"/>
            </a:endParaRPr>
          </a:p>
        </p:txBody>
      </p:sp>
      <p:grpSp>
        <p:nvGrpSpPr>
          <p:cNvPr id="8" name="Group 8">
            <a:extLst>
              <a:ext uri="{FF2B5EF4-FFF2-40B4-BE49-F238E27FC236}">
                <a16:creationId xmlns:a16="http://schemas.microsoft.com/office/drawing/2014/main" id="{1B6EC9C0-0822-12BE-7AB9-1798C552EBA0}"/>
              </a:ext>
            </a:extLst>
          </p:cNvPr>
          <p:cNvGrpSpPr>
            <a:grpSpLocks/>
          </p:cNvGrpSpPr>
          <p:nvPr/>
        </p:nvGrpSpPr>
        <p:grpSpPr bwMode="auto">
          <a:xfrm>
            <a:off x="762000" y="2492896"/>
            <a:ext cx="8382000" cy="1752600"/>
            <a:chOff x="480" y="1632"/>
            <a:chExt cx="5280" cy="1104"/>
          </a:xfrm>
        </p:grpSpPr>
        <p:sp>
          <p:nvSpPr>
            <p:cNvPr id="9" name="Oval 7">
              <a:extLst>
                <a:ext uri="{FF2B5EF4-FFF2-40B4-BE49-F238E27FC236}">
                  <a16:creationId xmlns:a16="http://schemas.microsoft.com/office/drawing/2014/main" id="{715DF8DD-5DEE-D2A5-A837-EC148F955697}"/>
                </a:ext>
              </a:extLst>
            </p:cNvPr>
            <p:cNvSpPr>
              <a:spLocks noChangeArrowheads="1"/>
            </p:cNvSpPr>
            <p:nvPr/>
          </p:nvSpPr>
          <p:spPr bwMode="auto">
            <a:xfrm>
              <a:off x="480" y="1632"/>
              <a:ext cx="5280" cy="1104"/>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0" name="WordArt 6">
              <a:extLst>
                <a:ext uri="{FF2B5EF4-FFF2-40B4-BE49-F238E27FC236}">
                  <a16:creationId xmlns:a16="http://schemas.microsoft.com/office/drawing/2014/main" id="{B4D098C8-F186-BE3B-54F0-CF57727DC1F8}"/>
                </a:ext>
              </a:extLst>
            </p:cNvPr>
            <p:cNvSpPr>
              <a:spLocks noChangeArrowheads="1" noChangeShapeType="1" noTextEdit="1"/>
            </p:cNvSpPr>
            <p:nvPr/>
          </p:nvSpPr>
          <p:spPr bwMode="auto">
            <a:xfrm>
              <a:off x="912" y="1920"/>
              <a:ext cx="4449" cy="408"/>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利未和亚伦的男后裔</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cs typeface="Arial"/>
              </a:endParaRPr>
            </a:p>
          </p:txBody>
        </p:sp>
      </p:grpSp>
      <p:pic>
        <p:nvPicPr>
          <p:cNvPr id="2" name="Picture 2" descr="Image result for jewish high priest">
            <a:extLst>
              <a:ext uri="{FF2B5EF4-FFF2-40B4-BE49-F238E27FC236}">
                <a16:creationId xmlns:a16="http://schemas.microsoft.com/office/drawing/2014/main" id="{3D272CAD-F6E7-7629-7931-6411EFAEC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7824"/>
            <a:ext cx="24003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156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C4BC9B1-E89D-D74D-AB5F-0F4CB5B6BC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2708275"/>
            <a:ext cx="49974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9FFAE7A-54F9-BD4B-B627-9E8E108D16CC}"/>
              </a:ext>
            </a:extLst>
          </p:cNvPr>
          <p:cNvSpPr txBox="1">
            <a:spLocks noChangeArrowheads="1"/>
          </p:cNvSpPr>
          <p:nvPr/>
        </p:nvSpPr>
        <p:spPr bwMode="auto">
          <a:xfrm>
            <a:off x="533400" y="908050"/>
            <a:ext cx="8091488"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600" b="1" dirty="0">
                <a:latin typeface="SimSun" panose="02010600030101010101" pitchFamily="2" charset="-122"/>
                <a:ea typeface="SimSun" panose="02010600030101010101" pitchFamily="2" charset="-122"/>
              </a:rPr>
              <a:t>亚伦和儿子的按立</a:t>
            </a:r>
            <a:endParaRPr lang="en-US" altLang="zh-CN" sz="36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整个过程需要七天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亚伦与儿子们不能离开圣殿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包括预备</a:t>
            </a:r>
            <a:r>
              <a:rPr lang="en-US" altLang="zh-CN" b="1" dirty="0">
                <a:latin typeface="SimSun" panose="02010600030101010101" pitchFamily="2" charset="-122"/>
                <a:ea typeface="SimSun" panose="02010600030101010101" pitchFamily="2" charset="-122"/>
              </a:rPr>
              <a:t>, </a:t>
            </a: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膏立祭司</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与献祭</a:t>
            </a:r>
            <a:endParaRPr lang="en-US" altLang="en-US" b="1" kern="0" dirty="0">
              <a:latin typeface="SimSun" panose="02010600030101010101" pitchFamily="2" charset="-122"/>
              <a:ea typeface="SimSun" panose="02010600030101010101" pitchFamily="2" charset="-122"/>
            </a:endParaRPr>
          </a:p>
        </p:txBody>
      </p:sp>
      <p:grpSp>
        <p:nvGrpSpPr>
          <p:cNvPr id="7" name="Group 3">
            <a:extLst>
              <a:ext uri="{FF2B5EF4-FFF2-40B4-BE49-F238E27FC236}">
                <a16:creationId xmlns:a16="http://schemas.microsoft.com/office/drawing/2014/main" id="{04FA38FC-AB57-EF4C-823E-26B82FA87714}"/>
              </a:ext>
            </a:extLst>
          </p:cNvPr>
          <p:cNvGrpSpPr>
            <a:grpSpLocks/>
          </p:cNvGrpSpPr>
          <p:nvPr/>
        </p:nvGrpSpPr>
        <p:grpSpPr bwMode="auto">
          <a:xfrm>
            <a:off x="533400" y="152400"/>
            <a:ext cx="3505200" cy="685800"/>
            <a:chOff x="528" y="0"/>
            <a:chExt cx="3360" cy="624"/>
          </a:xfrm>
        </p:grpSpPr>
        <p:sp>
          <p:nvSpPr>
            <p:cNvPr id="8" name="AutoShape 4">
              <a:extLst>
                <a:ext uri="{FF2B5EF4-FFF2-40B4-BE49-F238E27FC236}">
                  <a16:creationId xmlns:a16="http://schemas.microsoft.com/office/drawing/2014/main" id="{F75BC783-B3D7-444B-9B1F-4C304AFA3B5C}"/>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9" name="WordArt 5">
              <a:extLst>
                <a:ext uri="{FF2B5EF4-FFF2-40B4-BE49-F238E27FC236}">
                  <a16:creationId xmlns:a16="http://schemas.microsoft.com/office/drawing/2014/main" id="{604C7BF2-0860-3143-A959-A8CCB57B8611}"/>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Tree>
    <p:extLst>
      <p:ext uri="{BB962C8B-B14F-4D97-AF65-F5344CB8AC3E}">
        <p14:creationId xmlns:p14="http://schemas.microsoft.com/office/powerpoint/2010/main" val="640361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2D84B-D799-3E41-97A8-D7158586FBD5}"/>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04496180-E44E-BB43-ABFC-1CE5A98A94F5}"/>
              </a:ext>
            </a:extLst>
          </p:cNvPr>
          <p:cNvSpPr>
            <a:spLocks noGrp="1"/>
          </p:cNvSpPr>
          <p:nvPr>
            <p:ph idx="1"/>
          </p:nvPr>
        </p:nvSpPr>
        <p:spPr/>
        <p:txBody>
          <a:bodyPr/>
          <a:lstStyle/>
          <a:p>
            <a:endParaRPr kumimoji="1" lang="zh-CN" altLang="en-US"/>
          </a:p>
        </p:txBody>
      </p:sp>
      <p:pic>
        <p:nvPicPr>
          <p:cNvPr id="4" name="Picture 2" descr="Temple Bowl">
            <a:extLst>
              <a:ext uri="{FF2B5EF4-FFF2-40B4-BE49-F238E27FC236}">
                <a16:creationId xmlns:a16="http://schemas.microsoft.com/office/drawing/2014/main" id="{3FE5EB83-9519-0D46-8F17-9B10676FF85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A30A7CC0-3760-1C47-91A9-C09B199FFEB9}"/>
              </a:ext>
            </a:extLst>
          </p:cNvPr>
          <p:cNvGrpSpPr>
            <a:grpSpLocks/>
          </p:cNvGrpSpPr>
          <p:nvPr/>
        </p:nvGrpSpPr>
        <p:grpSpPr bwMode="auto">
          <a:xfrm>
            <a:off x="533400" y="152400"/>
            <a:ext cx="3505200" cy="685800"/>
            <a:chOff x="528" y="0"/>
            <a:chExt cx="3360" cy="624"/>
          </a:xfrm>
        </p:grpSpPr>
        <p:sp>
          <p:nvSpPr>
            <p:cNvPr id="6" name="AutoShape 4">
              <a:extLst>
                <a:ext uri="{FF2B5EF4-FFF2-40B4-BE49-F238E27FC236}">
                  <a16:creationId xmlns:a16="http://schemas.microsoft.com/office/drawing/2014/main" id="{BF1609D6-DCAC-C446-9F51-4C6F94EF7732}"/>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0DACD98F-330C-A345-BB32-3B47865C978D}"/>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8" name="Rectangle 2">
            <a:extLst>
              <a:ext uri="{FF2B5EF4-FFF2-40B4-BE49-F238E27FC236}">
                <a16:creationId xmlns:a16="http://schemas.microsoft.com/office/drawing/2014/main" id="{2A964A97-A667-A848-8D5C-B8B1FDCB17DF}"/>
              </a:ext>
            </a:extLst>
          </p:cNvPr>
          <p:cNvSpPr txBox="1">
            <a:spLocks noChangeArrowheads="1"/>
          </p:cNvSpPr>
          <p:nvPr/>
        </p:nvSpPr>
        <p:spPr bwMode="auto">
          <a:xfrm>
            <a:off x="323528" y="120253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defRPr/>
            </a:pPr>
            <a:r>
              <a:rPr lang="zh-CN" altLang="en-US" b="1" dirty="0">
                <a:solidFill>
                  <a:schemeClr val="bg1"/>
                </a:solidFill>
                <a:latin typeface="SimSun" panose="02010600030101010101" pitchFamily="2" charset="-122"/>
                <a:ea typeface="SimSun" panose="02010600030101010101" pitchFamily="2" charset="-122"/>
              </a:rPr>
              <a:t>祭司的责任 </a:t>
            </a:r>
            <a:endParaRPr lang="en-US" altLang="zh-CN" b="1" dirty="0">
              <a:solidFill>
                <a:schemeClr val="bg1"/>
              </a:solidFill>
              <a:latin typeface="SimSun" panose="02010600030101010101" pitchFamily="2" charset="-122"/>
              <a:ea typeface="SimSun" panose="02010600030101010101" pitchFamily="2" charset="-122"/>
            </a:endParaRPr>
          </a:p>
          <a:p>
            <a:pPr lvl="1" eaLnBrk="1" hangingPunct="1">
              <a:spcBef>
                <a:spcPts val="600"/>
              </a:spcBef>
              <a:defRPr/>
            </a:pPr>
            <a:r>
              <a:rPr lang="zh-CN" altLang="en-US" sz="3200" b="1" dirty="0">
                <a:solidFill>
                  <a:schemeClr val="bg1"/>
                </a:solidFill>
                <a:latin typeface="SimSun" panose="02010600030101010101" pitchFamily="2" charset="-122"/>
                <a:ea typeface="SimSun" panose="02010600030101010101" pitchFamily="2" charset="-122"/>
              </a:rPr>
              <a:t>保持洁净礼仪</a:t>
            </a:r>
            <a:endParaRPr lang="en-US" altLang="zh-CN" sz="3200" b="1" dirty="0">
              <a:solidFill>
                <a:schemeClr val="bg1"/>
              </a:solidFill>
              <a:latin typeface="SimSun" panose="02010600030101010101" pitchFamily="2" charset="-122"/>
              <a:ea typeface="SimSun" panose="02010600030101010101" pitchFamily="2" charset="-122"/>
            </a:endParaRPr>
          </a:p>
          <a:p>
            <a:pPr lvl="1" eaLnBrk="1" hangingPunct="1">
              <a:spcBef>
                <a:spcPts val="600"/>
              </a:spcBef>
              <a:defRPr/>
            </a:pPr>
            <a:r>
              <a:rPr lang="zh-CN" altLang="en-US" sz="3200" b="1" dirty="0">
                <a:solidFill>
                  <a:schemeClr val="bg1"/>
                </a:solidFill>
                <a:latin typeface="SimSun" panose="02010600030101010101" pitchFamily="2" charset="-122"/>
                <a:ea typeface="SimSun" panose="02010600030101010101" pitchFamily="2" charset="-122"/>
              </a:rPr>
              <a:t>向以色列人传授耶和华的律法</a:t>
            </a:r>
            <a:endParaRPr lang="en-US" sz="3200" b="1" kern="0" dirty="0">
              <a:solidFill>
                <a:schemeClr val="bg1"/>
              </a:solidFill>
              <a:effectLst>
                <a:glow rad="203200">
                  <a:schemeClr val="tx1">
                    <a:alpha val="90000"/>
                  </a:schemeClr>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719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48A3A90-5A1B-B043-9B7E-F4605DB5B51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E0ECF45-E3A3-7F44-AD78-7B43F16A5AE0}"/>
              </a:ext>
            </a:extLst>
          </p:cNvPr>
          <p:cNvSpPr txBox="1">
            <a:spLocks noChangeArrowheads="1"/>
          </p:cNvSpPr>
          <p:nvPr/>
        </p:nvSpPr>
        <p:spPr bwMode="auto">
          <a:xfrm>
            <a:off x="457200" y="1600200"/>
            <a:ext cx="6491288"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圣所额外的职责</a:t>
            </a:r>
            <a:r>
              <a:rPr lang="en-US" altLang="zh-CN" dirty="0"/>
              <a:t>: </a:t>
            </a:r>
          </a:p>
          <a:p>
            <a:pPr lvl="1" eaLnBrk="1" hangingPunct="1">
              <a:spcBef>
                <a:spcPts val="600"/>
              </a:spcBef>
            </a:pPr>
            <a:r>
              <a:rPr lang="zh-CN" altLang="en-US" b="1" dirty="0">
                <a:latin typeface="SimSun" panose="02010600030101010101" pitchFamily="2" charset="-122"/>
                <a:ea typeface="SimSun" panose="02010600030101010101" pitchFamily="2" charset="-122"/>
              </a:rPr>
              <a:t>担任法官</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判断困难的事务</a:t>
            </a:r>
            <a:endParaRPr lang="en-US" altLang="zh-CN" b="1" dirty="0">
              <a:latin typeface="SimSun" panose="02010600030101010101" pitchFamily="2" charset="-122"/>
              <a:ea typeface="SimSun" panose="02010600030101010101" pitchFamily="2" charset="-122"/>
            </a:endParaRPr>
          </a:p>
          <a:p>
            <a:pPr lvl="1" eaLnBrk="1" hangingPunct="1">
              <a:spcBef>
                <a:spcPts val="600"/>
              </a:spcBef>
            </a:pPr>
            <a:r>
              <a:rPr lang="zh-CN" altLang="en-US" b="1" dirty="0">
                <a:latin typeface="SimSun" panose="02010600030101010101" pitchFamily="2" charset="-122"/>
                <a:ea typeface="SimSun" panose="02010600030101010101" pitchFamily="2" charset="-122"/>
              </a:rPr>
              <a:t>调节麻风病人的控制 </a:t>
            </a:r>
            <a:endParaRPr lang="en-US" altLang="zh-CN" b="1" dirty="0">
              <a:latin typeface="SimSun" panose="02010600030101010101" pitchFamily="2" charset="-122"/>
              <a:ea typeface="SimSun" panose="02010600030101010101" pitchFamily="2" charset="-122"/>
            </a:endParaRPr>
          </a:p>
          <a:p>
            <a:pPr lvl="1" eaLnBrk="1" hangingPunct="1">
              <a:spcBef>
                <a:spcPts val="600"/>
              </a:spcBef>
            </a:pPr>
            <a:r>
              <a:rPr lang="zh-CN" altLang="en-US" b="1" dirty="0">
                <a:latin typeface="SimSun" panose="02010600030101010101" pitchFamily="2" charset="-122"/>
                <a:ea typeface="SimSun" panose="02010600030101010101" pitchFamily="2" charset="-122"/>
              </a:rPr>
              <a:t>守护律法书 </a:t>
            </a:r>
            <a:endParaRPr lang="en-US" altLang="zh-CN" b="1" dirty="0">
              <a:latin typeface="SimSun" panose="02010600030101010101" pitchFamily="2" charset="-122"/>
              <a:ea typeface="SimSun" panose="02010600030101010101" pitchFamily="2" charset="-122"/>
            </a:endParaRPr>
          </a:p>
          <a:p>
            <a:pPr lvl="1" eaLnBrk="1" hangingPunct="1">
              <a:spcBef>
                <a:spcPts val="600"/>
              </a:spcBef>
            </a:pPr>
            <a:r>
              <a:rPr lang="zh-CN" altLang="en-US" b="1" dirty="0">
                <a:latin typeface="SimSun" panose="02010600030101010101" pitchFamily="2" charset="-122"/>
                <a:ea typeface="SimSun" panose="02010600030101010101" pitchFamily="2" charset="-122"/>
              </a:rPr>
              <a:t>协助摩西举行立约更新仪式</a:t>
            </a:r>
            <a:endParaRPr lang="en-US" altLang="en-US" b="1" kern="0" dirty="0">
              <a:latin typeface="SimSun" panose="02010600030101010101" pitchFamily="2" charset="-122"/>
              <a:ea typeface="SimSun" panose="02010600030101010101" pitchFamily="2" charset="-122"/>
            </a:endParaRPr>
          </a:p>
        </p:txBody>
      </p:sp>
      <p:grpSp>
        <p:nvGrpSpPr>
          <p:cNvPr id="10" name="Group 3">
            <a:extLst>
              <a:ext uri="{FF2B5EF4-FFF2-40B4-BE49-F238E27FC236}">
                <a16:creationId xmlns:a16="http://schemas.microsoft.com/office/drawing/2014/main" id="{213170A4-5EA4-AA4F-A57E-1E85EA2B8C3E}"/>
              </a:ext>
            </a:extLst>
          </p:cNvPr>
          <p:cNvGrpSpPr>
            <a:grpSpLocks/>
          </p:cNvGrpSpPr>
          <p:nvPr/>
        </p:nvGrpSpPr>
        <p:grpSpPr bwMode="auto">
          <a:xfrm>
            <a:off x="683568" y="260648"/>
            <a:ext cx="3505200" cy="685800"/>
            <a:chOff x="528" y="0"/>
            <a:chExt cx="3360" cy="624"/>
          </a:xfrm>
        </p:grpSpPr>
        <p:sp>
          <p:nvSpPr>
            <p:cNvPr id="11" name="AutoShape 4">
              <a:extLst>
                <a:ext uri="{FF2B5EF4-FFF2-40B4-BE49-F238E27FC236}">
                  <a16:creationId xmlns:a16="http://schemas.microsoft.com/office/drawing/2014/main" id="{9C479F33-533E-564F-86CA-29EC6177AB11}"/>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2" name="WordArt 5">
              <a:extLst>
                <a:ext uri="{FF2B5EF4-FFF2-40B4-BE49-F238E27FC236}">
                  <a16:creationId xmlns:a16="http://schemas.microsoft.com/office/drawing/2014/main" id="{2639182C-E5C7-4446-B03C-A534F2FE20DA}"/>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Tree>
    <p:extLst>
      <p:ext uri="{BB962C8B-B14F-4D97-AF65-F5344CB8AC3E}">
        <p14:creationId xmlns:p14="http://schemas.microsoft.com/office/powerpoint/2010/main" val="3379887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7EDAB6B-D75D-464D-A4A8-DB0692C20FD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39004B01-2C7A-194C-BEA8-1896FA8FD9BF}"/>
              </a:ext>
            </a:extLst>
          </p:cNvPr>
          <p:cNvSpPr>
            <a:spLocks noChangeArrowheads="1"/>
          </p:cNvSpPr>
          <p:nvPr/>
        </p:nvSpPr>
        <p:spPr bwMode="auto">
          <a:xfrm>
            <a:off x="525056" y="1268760"/>
            <a:ext cx="6261100"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a:spcBef>
                <a:spcPts val="600"/>
              </a:spcBef>
            </a:pP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如果受害者没有亲属</a:t>
            </a: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祭司将代受害者接收赔偿</a:t>
            </a:r>
            <a:endParaRPr lang="en-US" altLang="zh-CN" sz="2800" b="1" dirty="0">
              <a:latin typeface="SimSun" panose="02010600030101010101" pitchFamily="2" charset="-122"/>
              <a:ea typeface="SimSun" panose="02010600030101010101" pitchFamily="2" charset="-122"/>
            </a:endParaRPr>
          </a:p>
          <a:p>
            <a:pPr lvl="1">
              <a:spcBef>
                <a:spcPts val="600"/>
              </a:spcBef>
            </a:pP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对不忠妻子进行测试 </a:t>
            </a:r>
            <a:endParaRPr lang="en-US" altLang="zh-CN" sz="2800" b="1" dirty="0">
              <a:latin typeface="SimSun" panose="02010600030101010101" pitchFamily="2" charset="-122"/>
              <a:ea typeface="SimSun" panose="02010600030101010101" pitchFamily="2" charset="-122"/>
            </a:endParaRPr>
          </a:p>
          <a:p>
            <a:pPr lvl="1">
              <a:spcBef>
                <a:spcPts val="600"/>
              </a:spcBef>
            </a:pP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向以色列人传授神的律法 </a:t>
            </a:r>
            <a:endParaRPr lang="en-US" altLang="zh-CN" sz="2800" b="1" dirty="0">
              <a:latin typeface="SimSun" panose="02010600030101010101" pitchFamily="2" charset="-122"/>
              <a:ea typeface="SimSun" panose="02010600030101010101" pitchFamily="2" charset="-122"/>
            </a:endParaRPr>
          </a:p>
          <a:p>
            <a:pPr>
              <a:spcBef>
                <a:spcPts val="600"/>
              </a:spcBef>
            </a:pPr>
            <a:endParaRPr lang="en-US" altLang="zh-CN" sz="2800" b="1" dirty="0">
              <a:latin typeface="SimSun" panose="02010600030101010101" pitchFamily="2" charset="-122"/>
              <a:ea typeface="SimSun" panose="02010600030101010101" pitchFamily="2" charset="-122"/>
            </a:endParaRPr>
          </a:p>
          <a:p>
            <a:r>
              <a:rPr lang="zh-CN" altLang="en-US" sz="3200" b="1" dirty="0">
                <a:latin typeface="SimSun" panose="02010600030101010101" pitchFamily="2" charset="-122"/>
                <a:ea typeface="SimSun" panose="02010600030101010101" pitchFamily="2" charset="-122"/>
              </a:rPr>
              <a:t>在约书亚的时期</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祭司携抬耶和华的约柜</a:t>
            </a:r>
          </a:p>
        </p:txBody>
      </p:sp>
      <p:grpSp>
        <p:nvGrpSpPr>
          <p:cNvPr id="4" name="Group 3">
            <a:extLst>
              <a:ext uri="{FF2B5EF4-FFF2-40B4-BE49-F238E27FC236}">
                <a16:creationId xmlns:a16="http://schemas.microsoft.com/office/drawing/2014/main" id="{6FCE48F4-D650-0945-B373-36720E307938}"/>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F60EE6C0-EDD5-2241-8A1F-56BCAFF2A5AA}"/>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45C83CDF-964C-244F-976F-10E83EB3F0A4}"/>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Tree>
    <p:extLst>
      <p:ext uri="{BB962C8B-B14F-4D97-AF65-F5344CB8AC3E}">
        <p14:creationId xmlns:p14="http://schemas.microsoft.com/office/powerpoint/2010/main" val="1201443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3EA7628F-DE05-A349-8452-85E8C942FCF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50BD08F4-0774-934A-B6E9-C978258B04F5}"/>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14C5D171-D882-A646-A052-8C127C9985FF}"/>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7822FE1F-EBC2-B349-AC74-F59C3A7DB95A}"/>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7" name="Rectangle 2">
            <a:extLst>
              <a:ext uri="{FF2B5EF4-FFF2-40B4-BE49-F238E27FC236}">
                <a16:creationId xmlns:a16="http://schemas.microsoft.com/office/drawing/2014/main" id="{D9E61427-4756-394F-9F24-E7341DAC37B6}"/>
              </a:ext>
            </a:extLst>
          </p:cNvPr>
          <p:cNvSpPr txBox="1">
            <a:spLocks noChangeArrowheads="1"/>
          </p:cNvSpPr>
          <p:nvPr/>
        </p:nvSpPr>
        <p:spPr bwMode="auto">
          <a:xfrm>
            <a:off x="0" y="1196975"/>
            <a:ext cx="723582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r>
              <a:rPr lang="zh-CN" altLang="en-US" sz="3600" b="1" dirty="0">
                <a:latin typeface="SimSun" panose="02010600030101010101" pitchFamily="2" charset="-122"/>
                <a:ea typeface="SimSun" panose="02010600030101010101" pitchFamily="2" charset="-122"/>
              </a:rPr>
              <a:t>自洁规律</a:t>
            </a:r>
            <a:r>
              <a:rPr lang="en-US" altLang="zh-CN" sz="3600" b="1" dirty="0">
                <a:latin typeface="SimSun" panose="02010600030101010101" pitchFamily="2" charset="-122"/>
                <a:ea typeface="SimSun" panose="02010600030101010101" pitchFamily="2" charset="-122"/>
              </a:rPr>
              <a:t>: </a:t>
            </a:r>
          </a:p>
          <a:p>
            <a:pPr marL="0" indent="0" eaLnBrk="1" hangingPunct="1">
              <a:spcBef>
                <a:spcPts val="600"/>
              </a:spcBef>
              <a:buNone/>
            </a:pPr>
            <a:r>
              <a:rPr lang="en-US" altLang="zh-CN" dirty="0"/>
              <a:t>	</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必须圣洁</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归向神</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因为他们</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代</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表人民向耶和华献祭</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不可剃光头发</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胡须的周围不可</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剃掉也不可纹身</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不可与被休的妇人或娼妓结婚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不可有任何身体缺陷</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在圣所履行职责前必须避免饮酒</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77557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D66C3CD-7D2E-EE4E-B69A-41EB4EDC6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2452688"/>
            <a:ext cx="4572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0FF8A0D9-68E9-D34B-845D-22D3B8B1C831}"/>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A3A072B0-736C-B54D-917B-B2184207E558}"/>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B2850518-1B1A-A64C-8430-5E15061D4018}"/>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7" name="Rectangle 2">
            <a:extLst>
              <a:ext uri="{FF2B5EF4-FFF2-40B4-BE49-F238E27FC236}">
                <a16:creationId xmlns:a16="http://schemas.microsoft.com/office/drawing/2014/main" id="{05245E6D-8045-7440-A27B-DF3086BEB5DF}"/>
              </a:ext>
            </a:extLst>
          </p:cNvPr>
          <p:cNvSpPr txBox="1">
            <a:spLocks noChangeArrowheads="1"/>
          </p:cNvSpPr>
          <p:nvPr/>
        </p:nvSpPr>
        <p:spPr bwMode="auto">
          <a:xfrm>
            <a:off x="1" y="1042583"/>
            <a:ext cx="4788024"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600" b="1" dirty="0">
                <a:latin typeface="SimSun" panose="02010600030101010101" pitchFamily="2" charset="-122"/>
                <a:ea typeface="SimSun" panose="02010600030101010101" pitchFamily="2" charset="-122"/>
              </a:rPr>
              <a:t>特权</a:t>
            </a:r>
            <a:r>
              <a:rPr lang="zh-CN" altLang="en-US" dirty="0"/>
              <a:t> </a:t>
            </a:r>
            <a:endParaRPr lang="en-US" altLang="zh-CN" dirty="0"/>
          </a:p>
          <a:p>
            <a:pPr marL="857250" lvl="1" indent="-457200" eaLnBrk="1" hangingPunct="1">
              <a:spcBef>
                <a:spcPts val="600"/>
              </a:spcBef>
              <a:buFont typeface="Wingdings" pitchFamily="2" charset="2"/>
              <a:buChar char="Ø"/>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没有土地产业</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但有</a:t>
            </a:r>
            <a:r>
              <a:rPr lang="en-US" altLang="zh-CN" b="1" dirty="0">
                <a:latin typeface="SimSun" panose="02010600030101010101" pitchFamily="2" charset="-122"/>
                <a:ea typeface="SimSun" panose="02010600030101010101" pitchFamily="2" charset="-122"/>
              </a:rPr>
              <a:t>13</a:t>
            </a:r>
            <a:r>
              <a:rPr lang="zh-CN" altLang="en-US" b="1" dirty="0">
                <a:latin typeface="SimSun" panose="02010600030101010101" pitchFamily="2" charset="-122"/>
                <a:ea typeface="SimSun" panose="02010600030101010101" pitchFamily="2" charset="-122"/>
              </a:rPr>
              <a:t>个城镇位于犹大</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西缅与便雅悯支派之地</a:t>
            </a:r>
            <a:endParaRPr lang="en-US" altLang="zh-CN" b="1" dirty="0">
              <a:latin typeface="SimSun" panose="02010600030101010101" pitchFamily="2" charset="-122"/>
              <a:ea typeface="SimSun" panose="02010600030101010101" pitchFamily="2" charset="-122"/>
            </a:endParaRPr>
          </a:p>
          <a:p>
            <a:pPr marL="857250" lvl="1" indent="-457200" eaLnBrk="1" hangingPunct="1">
              <a:spcBef>
                <a:spcPts val="600"/>
              </a:spcBef>
              <a:buFont typeface="Wingdings" pitchFamily="2" charset="2"/>
              <a:buChar char="Ø"/>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应得没被燔祭吞灭的部分、头生的牛与羊</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十分之一的奉献</a:t>
            </a:r>
          </a:p>
          <a:p>
            <a:pPr marL="857250" lvl="1" indent="-457200" eaLnBrk="1" hangingPunct="1">
              <a:spcBef>
                <a:spcPts val="600"/>
              </a:spcBef>
              <a:buFont typeface="Wingdings" pitchFamily="2" charset="2"/>
              <a:buChar char="Ø"/>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有时获得胜战的战胜品</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5250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3A%2F%2Fwww">
            <a:extLst>
              <a:ext uri="{FF2B5EF4-FFF2-40B4-BE49-F238E27FC236}">
                <a16:creationId xmlns:a16="http://schemas.microsoft.com/office/drawing/2014/main" id="{A0A925F3-C276-2B46-96A7-63F44E3EB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70013"/>
            <a:ext cx="4716462"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69D1157A-C4E8-D64A-8946-6A8E6CFDC98F}"/>
              </a:ext>
            </a:extLst>
          </p:cNvPr>
          <p:cNvGrpSpPr>
            <a:grpSpLocks/>
          </p:cNvGrpSpPr>
          <p:nvPr/>
        </p:nvGrpSpPr>
        <p:grpSpPr bwMode="auto">
          <a:xfrm>
            <a:off x="395288" y="260350"/>
            <a:ext cx="4679950" cy="1081088"/>
            <a:chOff x="204" y="148"/>
            <a:chExt cx="2948" cy="681"/>
          </a:xfrm>
        </p:grpSpPr>
        <p:sp>
          <p:nvSpPr>
            <p:cNvPr id="6" name="AutoShape 4">
              <a:extLst>
                <a:ext uri="{FF2B5EF4-FFF2-40B4-BE49-F238E27FC236}">
                  <a16:creationId xmlns:a16="http://schemas.microsoft.com/office/drawing/2014/main" id="{A80920A8-C5C3-6948-8719-5DAEDBFE730E}"/>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8D0A0AF2-B150-BE41-839B-3EC17EF00FC1}"/>
                </a:ext>
              </a:extLst>
            </p:cNvPr>
            <p:cNvSpPr>
              <a:spLocks noChangeArrowheads="1" noChangeShapeType="1" noTextEdit="1"/>
            </p:cNvSpPr>
            <p:nvPr/>
          </p:nvSpPr>
          <p:spPr bwMode="auto">
            <a:xfrm>
              <a:off x="522" y="284"/>
              <a:ext cx="2290" cy="399"/>
            </a:xfrm>
            <a:prstGeom prst="rect">
              <a:avLst/>
            </a:prstGeom>
          </p:spPr>
          <p:txBody>
            <a:bodyPr wrap="none" fromWordArt="1">
              <a:prstTxWarp prst="textPlain">
                <a:avLst>
                  <a:gd name="adj" fmla="val 50000"/>
                </a:avLst>
              </a:prstTxWarp>
            </a:bodyPr>
            <a:lstStyle/>
            <a:p>
              <a:pPr algn="ctr" eaLnBrk="1" hangingPunct="1"/>
              <a:r>
                <a:rPr lang="ja-JP" altLang="en-US" sz="3600" b="1" kern="10">
                  <a:ln w="9525">
                    <a:solidFill>
                      <a:srgbClr val="000000"/>
                    </a:solidFill>
                    <a:round/>
                    <a:headEnd/>
                    <a:tailEnd/>
                  </a:ln>
                  <a:solidFill>
                    <a:srgbClr val="000000"/>
                  </a:solidFill>
                  <a:latin typeface="SimSun" panose="02010600030101010101" pitchFamily="2" charset="-122"/>
                  <a:ea typeface="SimSun" panose="02010600030101010101" pitchFamily="2" charset="-122"/>
                </a:rPr>
                <a:t>埃及</a:t>
              </a:r>
              <a:r>
                <a:rPr lang="zh-CN" altLang="en-US" sz="3600" dirty="0"/>
                <a:t>的</a:t>
              </a:r>
              <a:r>
                <a:rPr lang="ja-JP" altLang="en-US" sz="3600" b="1" kern="10">
                  <a:ln w="9525">
                    <a:solidFill>
                      <a:srgbClr val="000000"/>
                    </a:solidFill>
                    <a:round/>
                    <a:headEnd/>
                    <a:tailEnd/>
                  </a:ln>
                  <a:solidFill>
                    <a:srgbClr val="000000"/>
                  </a:solidFill>
                  <a:latin typeface="SimSun" panose="02010600030101010101" pitchFamily="2" charset="-122"/>
                  <a:ea typeface="SimSun" panose="02010600030101010101" pitchFamily="2" charset="-122"/>
                </a:rPr>
                <a:t>祭司</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8" name="Rectangle 2">
            <a:extLst>
              <a:ext uri="{FF2B5EF4-FFF2-40B4-BE49-F238E27FC236}">
                <a16:creationId xmlns:a16="http://schemas.microsoft.com/office/drawing/2014/main" id="{09BAF664-8EEA-AE4F-95D4-E23D1CC9E3A3}"/>
              </a:ext>
            </a:extLst>
          </p:cNvPr>
          <p:cNvSpPr txBox="1">
            <a:spLocks noChangeArrowheads="1"/>
          </p:cNvSpPr>
          <p:nvPr/>
        </p:nvSpPr>
        <p:spPr bwMode="auto">
          <a:xfrm>
            <a:off x="457200" y="1600200"/>
            <a:ext cx="3970338"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拣选与类型</a:t>
            </a:r>
            <a:r>
              <a:rPr lang="ja-JP" altLang="en-US" b="1" kern="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洁净</a:t>
            </a:r>
            <a:r>
              <a:rPr lang="ja-JP" altLang="en-US" b="1" kern="0">
                <a:latin typeface="SimSun" panose="02010600030101010101" pitchFamily="2" charset="-122"/>
                <a:ea typeface="SimSun" panose="02010600030101010101" pitchFamily="2" charset="-122"/>
              </a:rPr>
              <a:t>律法
职责</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2573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9FA6ADAE-24E3-CA44-929E-C198881B566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51500" y="-26988"/>
            <a:ext cx="12382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a:extLst>
              <a:ext uri="{FF2B5EF4-FFF2-40B4-BE49-F238E27FC236}">
                <a16:creationId xmlns:a16="http://schemas.microsoft.com/office/drawing/2014/main" id="{0B9E6F53-C7BD-D245-AE36-E9E99E69C123}"/>
              </a:ext>
            </a:extLst>
          </p:cNvPr>
          <p:cNvGrpSpPr>
            <a:grpSpLocks/>
          </p:cNvGrpSpPr>
          <p:nvPr/>
        </p:nvGrpSpPr>
        <p:grpSpPr bwMode="auto">
          <a:xfrm>
            <a:off x="1664833" y="106980"/>
            <a:ext cx="3505200" cy="685800"/>
            <a:chOff x="528" y="0"/>
            <a:chExt cx="3360" cy="624"/>
          </a:xfrm>
        </p:grpSpPr>
        <p:sp>
          <p:nvSpPr>
            <p:cNvPr id="12" name="AutoShape 9">
              <a:extLst>
                <a:ext uri="{FF2B5EF4-FFF2-40B4-BE49-F238E27FC236}">
                  <a16:creationId xmlns:a16="http://schemas.microsoft.com/office/drawing/2014/main" id="{A4CD8111-8095-D64C-A48E-B0F7761EE6ED}"/>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3" name="WordArt 10">
              <a:extLst>
                <a:ext uri="{FF2B5EF4-FFF2-40B4-BE49-F238E27FC236}">
                  <a16:creationId xmlns:a16="http://schemas.microsoft.com/office/drawing/2014/main" id="{A4F0F872-CE46-884E-90A7-A71F73370809}"/>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大祭司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14" name="Rectangle 2">
            <a:extLst>
              <a:ext uri="{FF2B5EF4-FFF2-40B4-BE49-F238E27FC236}">
                <a16:creationId xmlns:a16="http://schemas.microsoft.com/office/drawing/2014/main" id="{4D8358C3-C70D-7144-9BCA-82B72444A78A}"/>
              </a:ext>
            </a:extLst>
          </p:cNvPr>
          <p:cNvSpPr txBox="1">
            <a:spLocks noChangeArrowheads="1"/>
          </p:cNvSpPr>
          <p:nvPr/>
        </p:nvSpPr>
        <p:spPr bwMode="auto">
          <a:xfrm>
            <a:off x="153480" y="649840"/>
            <a:ext cx="8755633"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000" b="1" dirty="0">
                <a:latin typeface="SimSun" panose="02010600030101010101" pitchFamily="2" charset="-122"/>
                <a:ea typeface="SimSun" panose="02010600030101010101" pitchFamily="2" charset="-122"/>
              </a:rPr>
              <a:t>按立</a:t>
            </a:r>
            <a:r>
              <a:rPr lang="en-US" altLang="zh-CN" dirty="0"/>
              <a:t>:</a:t>
            </a:r>
          </a:p>
          <a:p>
            <a:pPr marL="0" indent="0" eaLnBrk="1" hangingPunct="1">
              <a:spcBef>
                <a:spcPts val="600"/>
              </a:spcBef>
              <a:buNone/>
            </a:pPr>
            <a:r>
              <a:rPr lang="en-US" altLang="zh-CN" sz="2400"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油膏他的头</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sz="2800" b="1" dirty="0">
                <a:latin typeface="SimSun" panose="02010600030101010101" pitchFamily="2" charset="-122"/>
                <a:ea typeface="SimSun" panose="02010600030101010101" pitchFamily="2" charset="-122"/>
              </a:rPr>
              <a:t>	- </a:t>
            </a:r>
            <a:r>
              <a:rPr lang="zh-CN" altLang="en-US" sz="2800" b="1" dirty="0">
                <a:latin typeface="SimSun" panose="02010600030101010101" pitchFamily="2" charset="-122"/>
                <a:ea typeface="SimSun" panose="02010600030101010101" pitchFamily="2" charset="-122"/>
              </a:rPr>
              <a:t>穿祭司的圣衣 </a:t>
            </a:r>
            <a:endParaRPr lang="en-US" altLang="zh-CN" sz="2800" b="1" dirty="0">
              <a:latin typeface="SimSun" panose="02010600030101010101" pitchFamily="2" charset="-122"/>
              <a:ea typeface="SimSun" panose="02010600030101010101" pitchFamily="2" charset="-122"/>
            </a:endParaRPr>
          </a:p>
          <a:p>
            <a:pPr eaLnBrk="1" hangingPunct="1">
              <a:spcBef>
                <a:spcPts val="600"/>
              </a:spcBef>
            </a:pPr>
            <a:r>
              <a:rPr lang="zh-CN" altLang="en-US" sz="3000" b="1" dirty="0">
                <a:latin typeface="SimSun" panose="02010600030101010101" pitchFamily="2" charset="-122"/>
                <a:ea typeface="SimSun" panose="02010600030101010101" pitchFamily="2" charset="-122"/>
              </a:rPr>
              <a:t>条例：</a:t>
            </a:r>
            <a:r>
              <a:rPr lang="zh-CN" altLang="en-US" dirty="0"/>
              <a:t> </a:t>
            </a:r>
            <a:endParaRPr lang="en-US" altLang="zh-CN" dirty="0"/>
          </a:p>
          <a:p>
            <a:pPr marL="0" indent="0" eaLnBrk="1" hangingPunct="1">
              <a:spcBef>
                <a:spcPts val="600"/>
              </a:spcBef>
              <a:buNone/>
            </a:pPr>
            <a:r>
              <a:rPr lang="en-US" altLang="zh-CN" dirty="0"/>
              <a:t>	</a:t>
            </a:r>
            <a:r>
              <a:rPr lang="en-US" altLang="zh-CN" sz="2400" b="1" dirty="0">
                <a:latin typeface="SimSun" panose="02010600030101010101" pitchFamily="2" charset="-122"/>
                <a:ea typeface="SimSun" panose="02010600030101010101" pitchFamily="2" charset="-122"/>
              </a:rPr>
              <a:t>- </a:t>
            </a:r>
            <a:r>
              <a:rPr lang="zh-CN" altLang="en-US" sz="2600" b="1" dirty="0">
                <a:latin typeface="SimSun" panose="02010600030101010101" pitchFamily="2" charset="-122"/>
                <a:ea typeface="SimSun" panose="02010600030101010101" pitchFamily="2" charset="-122"/>
              </a:rPr>
              <a:t>不能揭开他的头或撕裂衣服 </a:t>
            </a:r>
            <a:endParaRPr lang="en-US" altLang="zh-CN" sz="26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sz="2600" b="1" dirty="0">
                <a:latin typeface="SimSun" panose="02010600030101010101" pitchFamily="2" charset="-122"/>
                <a:ea typeface="SimSun" panose="02010600030101010101" pitchFamily="2" charset="-122"/>
              </a:rPr>
              <a:t>	- </a:t>
            </a:r>
            <a:r>
              <a:rPr lang="zh-CN" altLang="en-US" sz="2600" b="1" dirty="0">
                <a:latin typeface="SimSun" panose="02010600030101010101" pitchFamily="2" charset="-122"/>
                <a:ea typeface="SimSun" panose="02010600030101010101" pitchFamily="2" charset="-122"/>
              </a:rPr>
              <a:t>他必须娶</a:t>
            </a:r>
            <a:endParaRPr lang="en-US" altLang="zh-CN" sz="26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sz="2600"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他自己族人中的处女 </a:t>
            </a:r>
            <a:endParaRPr lang="en-US" altLang="zh-CN" sz="24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sz="2400"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不可娶寡妇、被休的妇人或受玷辱的妓女</a:t>
            </a:r>
            <a:endParaRPr lang="en-US" altLang="zh-CN" sz="2400"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sz="3000" b="1" dirty="0">
                <a:latin typeface="SimSun" panose="02010600030101010101" pitchFamily="2" charset="-122"/>
                <a:ea typeface="SimSun" panose="02010600030101010101" pitchFamily="2" charset="-122"/>
              </a:rPr>
              <a:t>职责</a:t>
            </a:r>
            <a:r>
              <a:rPr lang="zh-CN" altLang="en-US" dirty="0"/>
              <a:t>： </a:t>
            </a:r>
            <a:endParaRPr lang="en-US" altLang="zh-CN" dirty="0"/>
          </a:p>
          <a:p>
            <a:pPr marL="0" indent="0" eaLnBrk="1" hangingPunct="1">
              <a:spcBef>
                <a:spcPts val="600"/>
              </a:spcBef>
              <a:buNone/>
            </a:pPr>
            <a:r>
              <a:rPr lang="en-US" altLang="zh-CN" sz="2400"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cs typeface="Apple Chancery" panose="03020702040506060504" pitchFamily="66" charset="-79"/>
              </a:rPr>
              <a:t>- </a:t>
            </a:r>
            <a:r>
              <a:rPr lang="zh-CN" altLang="en-US" sz="2800" b="1" dirty="0">
                <a:latin typeface="Apple Chancery" panose="03020702040506060504" pitchFamily="66" charset="-79"/>
                <a:ea typeface="SimSun" panose="02010600030101010101" pitchFamily="2" charset="-122"/>
                <a:cs typeface="Apple Chancery" panose="03020702040506060504" pitchFamily="66" charset="-79"/>
              </a:rPr>
              <a:t>如其他祭司一样的日常职责 </a:t>
            </a:r>
            <a:endParaRPr lang="en-US" altLang="zh-CN" sz="2800" b="1" dirty="0">
              <a:latin typeface="Apple Chancery" panose="03020702040506060504" pitchFamily="66" charset="-79"/>
              <a:ea typeface="SimSun" panose="02010600030101010101" pitchFamily="2" charset="-122"/>
              <a:cs typeface="Apple Chancery" panose="03020702040506060504" pitchFamily="66" charset="-79"/>
            </a:endParaRPr>
          </a:p>
          <a:p>
            <a:pPr marL="0" indent="0" eaLnBrk="1" hangingPunct="1">
              <a:spcBef>
                <a:spcPts val="600"/>
              </a:spcBef>
              <a:buNone/>
            </a:pPr>
            <a:r>
              <a:rPr lang="en-US" altLang="zh-CN" sz="2800" b="1" dirty="0">
                <a:latin typeface="Apple Chancery" panose="03020702040506060504" pitchFamily="66" charset="-79"/>
                <a:ea typeface="SimSun" panose="02010600030101010101" pitchFamily="2" charset="-122"/>
                <a:cs typeface="Apple Chancery" panose="03020702040506060504" pitchFamily="66" charset="-79"/>
              </a:rPr>
              <a:t>	</a:t>
            </a:r>
            <a:r>
              <a:rPr lang="en-US" altLang="zh-CN" sz="2800" b="1" dirty="0">
                <a:latin typeface="SimSun" panose="02010600030101010101" pitchFamily="2" charset="-122"/>
                <a:ea typeface="SimSun" panose="02010600030101010101" pitchFamily="2" charset="-122"/>
                <a:cs typeface="Apple Chancery" panose="03020702040506060504" pitchFamily="66" charset="-79"/>
              </a:rPr>
              <a:t>- </a:t>
            </a:r>
            <a:r>
              <a:rPr lang="zh-CN" altLang="en-US" sz="2800" b="1" dirty="0">
                <a:latin typeface="Apple Chancery" panose="03020702040506060504" pitchFamily="66" charset="-79"/>
                <a:ea typeface="SimSun" panose="02010600030101010101" pitchFamily="2" charset="-122"/>
                <a:cs typeface="Apple Chancery" panose="03020702040506060504" pitchFamily="66" charset="-79"/>
              </a:rPr>
              <a:t>在赎罪祭</a:t>
            </a:r>
            <a:endParaRPr lang="en-US" altLang="zh-CN" sz="2800" b="1" dirty="0">
              <a:latin typeface="Apple Chancery" panose="03020702040506060504" pitchFamily="66" charset="-79"/>
              <a:ea typeface="SimSun" panose="02010600030101010101" pitchFamily="2" charset="-122"/>
              <a:cs typeface="Apple Chancery" panose="03020702040506060504" pitchFamily="66" charset="-79"/>
            </a:endParaRPr>
          </a:p>
          <a:p>
            <a:pPr marL="0" indent="0" eaLnBrk="1" hangingPunct="1">
              <a:spcBef>
                <a:spcPts val="600"/>
              </a:spcBef>
              <a:buNone/>
            </a:pPr>
            <a:r>
              <a:rPr lang="en-US" altLang="zh-CN" sz="2400"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代表以色列人</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在施恩座洒上绵羊的血</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作为燔祭</a:t>
            </a:r>
            <a:endParaRPr lang="en-US" altLang="en-US" sz="2400" b="1" kern="0" dirty="0">
              <a:latin typeface="SimSun" panose="02010600030101010101" pitchFamily="2" charset="-122"/>
              <a:ea typeface="SimSun" panose="02010600030101010101" pitchFamily="2" charset="-122"/>
            </a:endParaRPr>
          </a:p>
        </p:txBody>
      </p:sp>
      <p:grpSp>
        <p:nvGrpSpPr>
          <p:cNvPr id="15" name="Group 11">
            <a:extLst>
              <a:ext uri="{FF2B5EF4-FFF2-40B4-BE49-F238E27FC236}">
                <a16:creationId xmlns:a16="http://schemas.microsoft.com/office/drawing/2014/main" id="{E2158632-95EA-1D4B-B51B-829C3F1D5C31}"/>
              </a:ext>
            </a:extLst>
          </p:cNvPr>
          <p:cNvGrpSpPr>
            <a:grpSpLocks/>
          </p:cNvGrpSpPr>
          <p:nvPr/>
        </p:nvGrpSpPr>
        <p:grpSpPr bwMode="auto">
          <a:xfrm>
            <a:off x="7172773" y="348215"/>
            <a:ext cx="1752600" cy="3276600"/>
            <a:chOff x="4560" y="768"/>
            <a:chExt cx="624" cy="1392"/>
          </a:xfrm>
        </p:grpSpPr>
        <p:sp>
          <p:nvSpPr>
            <p:cNvPr id="16" name="AutoShape 3">
              <a:extLst>
                <a:ext uri="{FF2B5EF4-FFF2-40B4-BE49-F238E27FC236}">
                  <a16:creationId xmlns:a16="http://schemas.microsoft.com/office/drawing/2014/main" id="{04A28062-C37B-5A4E-8E64-09F3202EC439}"/>
                </a:ext>
              </a:extLst>
            </p:cNvPr>
            <p:cNvSpPr>
              <a:spLocks noChangeArrowheads="1"/>
            </p:cNvSpPr>
            <p:nvPr/>
          </p:nvSpPr>
          <p:spPr bwMode="auto">
            <a:xfrm>
              <a:off x="4560" y="1248"/>
              <a:ext cx="576"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以利亚撒</a:t>
              </a:r>
              <a:endParaRPr lang="en-US" altLang="en-US" sz="2800" b="1" dirty="0">
                <a:solidFill>
                  <a:srgbClr val="000000"/>
                </a:solidFill>
                <a:latin typeface="SimSun" panose="02010600030101010101" pitchFamily="2" charset="-122"/>
                <a:ea typeface="SimSun" panose="02010600030101010101" pitchFamily="2" charset="-122"/>
              </a:endParaRPr>
            </a:p>
          </p:txBody>
        </p:sp>
        <p:sp>
          <p:nvSpPr>
            <p:cNvPr id="17" name="AutoShape 4">
              <a:extLst>
                <a:ext uri="{FF2B5EF4-FFF2-40B4-BE49-F238E27FC236}">
                  <a16:creationId xmlns:a16="http://schemas.microsoft.com/office/drawing/2014/main" id="{17CF4902-C7AF-794D-B278-249EAF45C7AB}"/>
                </a:ext>
              </a:extLst>
            </p:cNvPr>
            <p:cNvSpPr>
              <a:spLocks noChangeArrowheads="1"/>
            </p:cNvSpPr>
            <p:nvPr/>
          </p:nvSpPr>
          <p:spPr bwMode="auto">
            <a:xfrm>
              <a:off x="4560" y="768"/>
              <a:ext cx="528"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亚伦</a:t>
              </a:r>
              <a:endParaRPr lang="en-US" altLang="en-US" sz="1800" b="1" dirty="0">
                <a:solidFill>
                  <a:srgbClr val="000000"/>
                </a:solidFill>
                <a:latin typeface="SimSun" panose="02010600030101010101" pitchFamily="2" charset="-122"/>
                <a:ea typeface="SimSun" panose="02010600030101010101" pitchFamily="2" charset="-122"/>
              </a:endParaRPr>
            </a:p>
          </p:txBody>
        </p:sp>
        <p:sp>
          <p:nvSpPr>
            <p:cNvPr id="18" name="AutoShape 5">
              <a:extLst>
                <a:ext uri="{FF2B5EF4-FFF2-40B4-BE49-F238E27FC236}">
                  <a16:creationId xmlns:a16="http://schemas.microsoft.com/office/drawing/2014/main" id="{B9D38566-D007-D041-9388-46663B074A46}"/>
                </a:ext>
              </a:extLst>
            </p:cNvPr>
            <p:cNvSpPr>
              <a:spLocks noChangeArrowheads="1"/>
            </p:cNvSpPr>
            <p:nvPr/>
          </p:nvSpPr>
          <p:spPr bwMode="auto">
            <a:xfrm>
              <a:off x="4560" y="1776"/>
              <a:ext cx="624" cy="384"/>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400" dirty="0">
                  <a:solidFill>
                    <a:srgbClr val="000000"/>
                  </a:solidFill>
                </a:rPr>
                <a:t>.</a:t>
              </a:r>
            </a:p>
          </p:txBody>
        </p:sp>
        <p:sp>
          <p:nvSpPr>
            <p:cNvPr id="19" name="Line 6">
              <a:extLst>
                <a:ext uri="{FF2B5EF4-FFF2-40B4-BE49-F238E27FC236}">
                  <a16:creationId xmlns:a16="http://schemas.microsoft.com/office/drawing/2014/main" id="{1E330A46-A0FD-E247-A96B-CB73013027F6}"/>
                </a:ext>
              </a:extLst>
            </p:cNvPr>
            <p:cNvSpPr>
              <a:spLocks noChangeShapeType="1"/>
            </p:cNvSpPr>
            <p:nvPr/>
          </p:nvSpPr>
          <p:spPr bwMode="auto">
            <a:xfrm>
              <a:off x="4848" y="1104"/>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20" name="Line 7">
              <a:extLst>
                <a:ext uri="{FF2B5EF4-FFF2-40B4-BE49-F238E27FC236}">
                  <a16:creationId xmlns:a16="http://schemas.microsoft.com/office/drawing/2014/main" id="{835A6BC7-F8C0-6843-913C-85DFE636ECF6}"/>
                </a:ext>
              </a:extLst>
            </p:cNvPr>
            <p:cNvSpPr>
              <a:spLocks noChangeShapeType="1"/>
            </p:cNvSpPr>
            <p:nvPr/>
          </p:nvSpPr>
          <p:spPr bwMode="auto">
            <a:xfrm>
              <a:off x="4848" y="158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grpSp>
      <p:sp>
        <p:nvSpPr>
          <p:cNvPr id="3" name="Rectangle 2">
            <a:extLst>
              <a:ext uri="{FF2B5EF4-FFF2-40B4-BE49-F238E27FC236}">
                <a16:creationId xmlns:a16="http://schemas.microsoft.com/office/drawing/2014/main" id="{15A26D38-91E4-D04B-BCA6-CD0FAF167AF3}"/>
              </a:ext>
            </a:extLst>
          </p:cNvPr>
          <p:cNvSpPr/>
          <p:nvPr/>
        </p:nvSpPr>
        <p:spPr>
          <a:xfrm>
            <a:off x="7172773" y="2920028"/>
            <a:ext cx="1781461" cy="461665"/>
          </a:xfrm>
          <a:prstGeom prst="rect">
            <a:avLst/>
          </a:prstGeom>
        </p:spPr>
        <p:txBody>
          <a:bodyPr wrap="square">
            <a:spAutoFit/>
          </a:bodyPr>
          <a:lstStyle/>
          <a:p>
            <a:r>
              <a:rPr lang="zh-CN" altLang="en-US" b="1" dirty="0">
                <a:solidFill>
                  <a:srgbClr val="000000"/>
                </a:solidFill>
                <a:latin typeface="SimSun" panose="02010600030101010101" pitchFamily="2" charset="-122"/>
                <a:ea typeface="SimSun" panose="02010600030101010101" pitchFamily="2" charset="-122"/>
              </a:rPr>
              <a:t>长子</a:t>
            </a:r>
            <a:r>
              <a:rPr lang="zh-CN" altLang="en-US" b="1" dirty="0">
                <a:latin typeface="SimSun" panose="02010600030101010101" pitchFamily="2" charset="-122"/>
                <a:ea typeface="SimSun" panose="02010600030101010101" pitchFamily="2" charset="-122"/>
              </a:rPr>
              <a:t>为代表</a:t>
            </a:r>
          </a:p>
        </p:txBody>
      </p:sp>
    </p:spTree>
    <p:extLst>
      <p:ext uri="{BB962C8B-B14F-4D97-AF65-F5344CB8AC3E}">
        <p14:creationId xmlns:p14="http://schemas.microsoft.com/office/powerpoint/2010/main" val="402256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anim calcmode="lin" valueType="num">
                                      <p:cBhvr additive="base">
                                        <p:cTn id="29"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xEl>
                                              <p:pRg st="6" end="6"/>
                                            </p:txEl>
                                          </p:spTgt>
                                        </p:tgtEl>
                                        <p:attrNameLst>
                                          <p:attrName>style.visibility</p:attrName>
                                        </p:attrNameLst>
                                      </p:cBhvr>
                                      <p:to>
                                        <p:strVal val="visible"/>
                                      </p:to>
                                    </p:set>
                                    <p:anim calcmode="lin" valueType="num">
                                      <p:cBhvr additive="base">
                                        <p:cTn id="3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 calcmode="lin" valueType="num">
                                      <p:cBhvr additive="base">
                                        <p:cTn id="37"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8" end="8"/>
                                            </p:txEl>
                                          </p:spTgt>
                                        </p:tgtEl>
                                        <p:attrNameLst>
                                          <p:attrName>style.visibility</p:attrName>
                                        </p:attrNameLst>
                                      </p:cBhvr>
                                      <p:to>
                                        <p:strVal val="visible"/>
                                      </p:to>
                                    </p:set>
                                    <p:anim calcmode="lin" valueType="num">
                                      <p:cBhvr additive="base">
                                        <p:cTn id="43"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xEl>
                                              <p:pRg st="9" end="9"/>
                                            </p:txEl>
                                          </p:spTgt>
                                        </p:tgtEl>
                                        <p:attrNameLst>
                                          <p:attrName>style.visibility</p:attrName>
                                        </p:attrNameLst>
                                      </p:cBhvr>
                                      <p:to>
                                        <p:strVal val="visible"/>
                                      </p:to>
                                    </p:set>
                                    <p:anim calcmode="lin" valueType="num">
                                      <p:cBhvr additive="base">
                                        <p:cTn id="47" dur="500" fill="hold"/>
                                        <p:tgtEl>
                                          <p:spTgt spid="1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xEl>
                                              <p:pRg st="10" end="10"/>
                                            </p:txEl>
                                          </p:spTgt>
                                        </p:tgtEl>
                                        <p:attrNameLst>
                                          <p:attrName>style.visibility</p:attrName>
                                        </p:attrNameLst>
                                      </p:cBhvr>
                                      <p:to>
                                        <p:strVal val="visible"/>
                                      </p:to>
                                    </p:set>
                                    <p:anim calcmode="lin" valueType="num">
                                      <p:cBhvr additive="base">
                                        <p:cTn id="51"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xEl>
                                              <p:pRg st="11" end="11"/>
                                            </p:txEl>
                                          </p:spTgt>
                                        </p:tgtEl>
                                        <p:attrNameLst>
                                          <p:attrName>style.visibility</p:attrName>
                                        </p:attrNameLst>
                                      </p:cBhvr>
                                      <p:to>
                                        <p:strVal val="visible"/>
                                      </p:to>
                                    </p:set>
                                    <p:anim calcmode="lin" valueType="num">
                                      <p:cBhvr additive="base">
                                        <p:cTn id="55" dur="500" fill="hold"/>
                                        <p:tgtEl>
                                          <p:spTgt spid="14">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rown%20of%20Thorns">
            <a:extLst>
              <a:ext uri="{FF2B5EF4-FFF2-40B4-BE49-F238E27FC236}">
                <a16:creationId xmlns:a16="http://schemas.microsoft.com/office/drawing/2014/main" id="{8DDDF265-DF67-CD4A-9ADE-E99FE88D6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6019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2">
            <a:extLst>
              <a:ext uri="{FF2B5EF4-FFF2-40B4-BE49-F238E27FC236}">
                <a16:creationId xmlns:a16="http://schemas.microsoft.com/office/drawing/2014/main" id="{09FB85D1-2AB9-C240-9BFD-AB31B0DB26A9}"/>
              </a:ext>
            </a:extLst>
          </p:cNvPr>
          <p:cNvSpPr>
            <a:spLocks noChangeArrowheads="1" noChangeShapeType="1" noTextEdit="1"/>
          </p:cNvSpPr>
          <p:nvPr/>
        </p:nvSpPr>
        <p:spPr bwMode="auto">
          <a:xfrm>
            <a:off x="603312" y="476672"/>
            <a:ext cx="8318376" cy="792088"/>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耶稣基督为祭司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795387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Jesus as King">
            <a:extLst>
              <a:ext uri="{FF2B5EF4-FFF2-40B4-BE49-F238E27FC236}">
                <a16:creationId xmlns:a16="http://schemas.microsoft.com/office/drawing/2014/main" id="{54AF3872-1CAF-D440-B7E1-983017390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262063"/>
            <a:ext cx="5583237"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
            <a:extLst>
              <a:ext uri="{FF2B5EF4-FFF2-40B4-BE49-F238E27FC236}">
                <a16:creationId xmlns:a16="http://schemas.microsoft.com/office/drawing/2014/main" id="{62F13645-FB6E-3C48-8E49-1CC2D86AFC95}"/>
              </a:ext>
            </a:extLst>
          </p:cNvPr>
          <p:cNvGrpSpPr>
            <a:grpSpLocks/>
          </p:cNvGrpSpPr>
          <p:nvPr/>
        </p:nvGrpSpPr>
        <p:grpSpPr bwMode="auto">
          <a:xfrm>
            <a:off x="685800" y="228600"/>
            <a:ext cx="2667000" cy="1066800"/>
            <a:chOff x="432" y="144"/>
            <a:chExt cx="1392" cy="624"/>
          </a:xfrm>
        </p:grpSpPr>
        <p:sp>
          <p:nvSpPr>
            <p:cNvPr id="5" name="AutoShape 3">
              <a:extLst>
                <a:ext uri="{FF2B5EF4-FFF2-40B4-BE49-F238E27FC236}">
                  <a16:creationId xmlns:a16="http://schemas.microsoft.com/office/drawing/2014/main" id="{01864848-A62B-074E-BDC2-8918A2E8B50D}"/>
                </a:ext>
              </a:extLst>
            </p:cNvPr>
            <p:cNvSpPr>
              <a:spLocks noChangeArrowheads="1"/>
            </p:cNvSpPr>
            <p:nvPr/>
          </p:nvSpPr>
          <p:spPr bwMode="auto">
            <a:xfrm>
              <a:off x="432" y="144"/>
              <a:ext cx="1392" cy="624"/>
            </a:xfrm>
            <a:prstGeom prst="horizontalScroll">
              <a:avLst>
                <a:gd name="adj" fmla="val 12500"/>
              </a:avLst>
            </a:prstGeom>
            <a:gradFill rotWithShape="1">
              <a:gsLst>
                <a:gs pos="0">
                  <a:srgbClr val="FFBA75"/>
                </a:gs>
                <a:gs pos="50000">
                  <a:srgbClr val="FFEBD7"/>
                </a:gs>
                <a:gs pos="100000">
                  <a:srgbClr val="FFBA75"/>
                </a:gs>
              </a:gsLst>
              <a:lin ang="5400000" scaled="1"/>
            </a:gradFill>
            <a:ln w="9525">
              <a:solidFill>
                <a:srgbClr val="9933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4">
              <a:extLst>
                <a:ext uri="{FF2B5EF4-FFF2-40B4-BE49-F238E27FC236}">
                  <a16:creationId xmlns:a16="http://schemas.microsoft.com/office/drawing/2014/main" id="{CF762DF2-6B0E-D64F-9B54-09DB9C939C43}"/>
                </a:ext>
              </a:extLst>
            </p:cNvPr>
            <p:cNvSpPr>
              <a:spLocks noChangeArrowheads="1" noChangeShapeType="1" noTextEdit="1"/>
            </p:cNvSpPr>
            <p:nvPr/>
          </p:nvSpPr>
          <p:spPr bwMode="auto">
            <a:xfrm>
              <a:off x="576" y="288"/>
              <a:ext cx="1152" cy="336"/>
            </a:xfrm>
            <a:prstGeom prst="rect">
              <a:avLst/>
            </a:prstGeom>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拣选</a:t>
              </a:r>
              <a:endParaRPr lang="en-GB" sz="48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7" name="Text Box 5">
            <a:extLst>
              <a:ext uri="{FF2B5EF4-FFF2-40B4-BE49-F238E27FC236}">
                <a16:creationId xmlns:a16="http://schemas.microsoft.com/office/drawing/2014/main" id="{D3B860B9-A2D5-5E4A-9385-143C633F2034}"/>
              </a:ext>
            </a:extLst>
          </p:cNvPr>
          <p:cNvSpPr txBox="1">
            <a:spLocks noChangeArrowheads="1"/>
          </p:cNvSpPr>
          <p:nvPr/>
        </p:nvSpPr>
        <p:spPr bwMode="auto">
          <a:xfrm>
            <a:off x="179388" y="1557338"/>
            <a:ext cx="33845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buFontTx/>
              <a:buAutoNum type="arabicParenR"/>
            </a:pPr>
            <a:r>
              <a:rPr lang="zh-CN" altLang="en-US" sz="3200" b="1" dirty="0">
                <a:latin typeface="SimSun" panose="02010600030101010101" pitchFamily="2" charset="-122"/>
                <a:ea typeface="SimSun" panose="02010600030101010101" pitchFamily="2" charset="-122"/>
              </a:rPr>
              <a:t>神所委任的</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但也是神 </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希伯来书</a:t>
            </a:r>
            <a:r>
              <a:rPr lang="en-US" altLang="zh-CN" sz="3200" b="1" dirty="0">
                <a:latin typeface="SimSun" panose="02010600030101010101" pitchFamily="2" charset="-122"/>
                <a:ea typeface="SimSun" panose="02010600030101010101" pitchFamily="2" charset="-122"/>
              </a:rPr>
              <a:t>5:5)</a:t>
            </a:r>
          </a:p>
          <a:p>
            <a:pPr eaLnBrk="1" hangingPunct="1">
              <a:spcBef>
                <a:spcPts val="600"/>
              </a:spcBef>
              <a:buFontTx/>
              <a:buAutoNum type="arabicParenR"/>
            </a:pPr>
            <a:endParaRPr lang="en-US" altLang="zh-CN" sz="3200" b="1" dirty="0">
              <a:latin typeface="SimSun" panose="02010600030101010101" pitchFamily="2" charset="-122"/>
              <a:ea typeface="SimSun" panose="02010600030101010101" pitchFamily="2" charset="-122"/>
            </a:endParaRPr>
          </a:p>
          <a:p>
            <a:pPr eaLnBrk="1" hangingPunct="1">
              <a:spcBef>
                <a:spcPts val="600"/>
              </a:spcBef>
              <a:buFontTx/>
              <a:buAutoNum type="arabicParenR"/>
            </a:pPr>
            <a:r>
              <a:rPr lang="zh-CN" altLang="en-US" sz="3200" b="1" dirty="0">
                <a:latin typeface="SimSun" panose="02010600030101010101" pitchFamily="2" charset="-122"/>
                <a:ea typeface="SimSun" panose="02010600030101010101" pitchFamily="2" charset="-122"/>
              </a:rPr>
              <a:t>由神的誓言委任 </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希伯来书</a:t>
            </a:r>
            <a:r>
              <a:rPr lang="en-US" altLang="zh-CN" sz="3200" b="1" dirty="0">
                <a:latin typeface="SimSun" panose="02010600030101010101" pitchFamily="2" charset="-122"/>
                <a:ea typeface="SimSun" panose="02010600030101010101" pitchFamily="2" charset="-122"/>
              </a:rPr>
              <a:t>7:21)</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32067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Jesus%20cross%20crucifixion%202">
            <a:extLst>
              <a:ext uri="{FF2B5EF4-FFF2-40B4-BE49-F238E27FC236}">
                <a16:creationId xmlns:a16="http://schemas.microsoft.com/office/drawing/2014/main" id="{D67FFC26-4D0A-5043-8FE5-FFEA1F25E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6988"/>
            <a:ext cx="5148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79F1DCE-F37D-F440-939B-6FE4075EF12C}"/>
              </a:ext>
            </a:extLst>
          </p:cNvPr>
          <p:cNvGrpSpPr>
            <a:grpSpLocks/>
          </p:cNvGrpSpPr>
          <p:nvPr/>
        </p:nvGrpSpPr>
        <p:grpSpPr bwMode="auto">
          <a:xfrm>
            <a:off x="685800" y="228600"/>
            <a:ext cx="2438400" cy="1066800"/>
            <a:chOff x="432" y="144"/>
            <a:chExt cx="1344" cy="624"/>
          </a:xfrm>
        </p:grpSpPr>
        <p:sp>
          <p:nvSpPr>
            <p:cNvPr id="4" name="AutoShape 3">
              <a:extLst>
                <a:ext uri="{FF2B5EF4-FFF2-40B4-BE49-F238E27FC236}">
                  <a16:creationId xmlns:a16="http://schemas.microsoft.com/office/drawing/2014/main" id="{10F02A5A-FC22-F54C-AE8A-3EEA9ECF78B1}"/>
                </a:ext>
              </a:extLst>
            </p:cNvPr>
            <p:cNvSpPr>
              <a:spLocks noChangeArrowheads="1"/>
            </p:cNvSpPr>
            <p:nvPr/>
          </p:nvSpPr>
          <p:spPr bwMode="auto">
            <a:xfrm>
              <a:off x="432" y="144"/>
              <a:ext cx="1344" cy="624"/>
            </a:xfrm>
            <a:prstGeom prst="horizontalScroll">
              <a:avLst>
                <a:gd name="adj" fmla="val 12500"/>
              </a:avLst>
            </a:prstGeom>
            <a:gradFill rotWithShape="1">
              <a:gsLst>
                <a:gs pos="0">
                  <a:srgbClr val="FFBA75"/>
                </a:gs>
                <a:gs pos="50000">
                  <a:srgbClr val="FFEBD7"/>
                </a:gs>
                <a:gs pos="100000">
                  <a:srgbClr val="FFBA75"/>
                </a:gs>
              </a:gsLst>
              <a:lin ang="5400000" scaled="1"/>
            </a:gradFill>
            <a:ln w="9525">
              <a:solidFill>
                <a:srgbClr val="9933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5" name="WordArt 4">
              <a:extLst>
                <a:ext uri="{FF2B5EF4-FFF2-40B4-BE49-F238E27FC236}">
                  <a16:creationId xmlns:a16="http://schemas.microsoft.com/office/drawing/2014/main" id="{523C3290-2B35-644C-BEBF-FF94185B2AE1}"/>
                </a:ext>
              </a:extLst>
            </p:cNvPr>
            <p:cNvSpPr>
              <a:spLocks noChangeArrowheads="1" noChangeShapeType="1" noTextEdit="1"/>
            </p:cNvSpPr>
            <p:nvPr/>
          </p:nvSpPr>
          <p:spPr bwMode="auto">
            <a:xfrm>
              <a:off x="576" y="288"/>
              <a:ext cx="1152" cy="336"/>
            </a:xfrm>
            <a:prstGeom prst="rect">
              <a:avLst/>
            </a:prstGeom>
          </p:spPr>
          <p:txBody>
            <a:bodyPr wrap="none" fromWordArt="1">
              <a:prstTxWarp prst="textPlain">
                <a:avLst>
                  <a:gd name="adj" fmla="val 50000"/>
                </a:avLst>
              </a:prstTxWarp>
            </a:bodyPr>
            <a:lstStyle/>
            <a:p>
              <a:pPr algn="ctr" eaLnBrk="1" hangingPunct="1"/>
              <a:r>
                <a:rPr lang="ja-JP" altLang="en-US" sz="3600" b="1" kern="0">
                  <a:latin typeface="SimSun" panose="02010600030101010101" pitchFamily="2" charset="-122"/>
                  <a:ea typeface="SimSun" panose="02010600030101010101" pitchFamily="2" charset="-122"/>
                </a:rPr>
                <a:t>职责</a:t>
              </a:r>
              <a:endParaRPr lang="en-GB" sz="3600" b="1" kern="10" dirty="0">
                <a:ln w="9525">
                  <a:solidFill>
                    <a:srgbClr val="000000"/>
                  </a:solidFill>
                  <a:round/>
                  <a:headEnd/>
                  <a:tailEnd/>
                </a:ln>
                <a:solidFill>
                  <a:srgbClr val="000000"/>
                </a:solidFill>
                <a:latin typeface="Freestyle Script"/>
              </a:endParaRPr>
            </a:p>
          </p:txBody>
        </p:sp>
      </p:grpSp>
      <p:sp>
        <p:nvSpPr>
          <p:cNvPr id="6" name="Rectangle 5">
            <a:extLst>
              <a:ext uri="{FF2B5EF4-FFF2-40B4-BE49-F238E27FC236}">
                <a16:creationId xmlns:a16="http://schemas.microsoft.com/office/drawing/2014/main" id="{8051EFF0-75E8-0B46-920F-DB3441E31EB5}"/>
              </a:ext>
            </a:extLst>
          </p:cNvPr>
          <p:cNvSpPr>
            <a:spLocks noChangeArrowheads="1"/>
          </p:cNvSpPr>
          <p:nvPr/>
        </p:nvSpPr>
        <p:spPr bwMode="auto">
          <a:xfrm>
            <a:off x="250825" y="2260521"/>
            <a:ext cx="352901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1813" indent="-5318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buAutoNum type="arabicParenR"/>
            </a:pPr>
            <a:r>
              <a:rPr lang="zh-CN" altLang="en-US" sz="3200" b="1" dirty="0">
                <a:latin typeface="SimSun" panose="02010600030101010101" pitchFamily="2" charset="-122"/>
                <a:ea typeface="SimSun" panose="02010600030101010101" pitchFamily="2" charset="-122"/>
              </a:rPr>
              <a:t>基督为赎罪使我们与神和好</a:t>
            </a:r>
            <a:endParaRPr lang="en-US" altLang="zh-CN" sz="3200" b="1" dirty="0">
              <a:latin typeface="SimSun" panose="02010600030101010101" pitchFamily="2" charset="-122"/>
              <a:ea typeface="SimSun" panose="02010600030101010101" pitchFamily="2" charset="-122"/>
            </a:endParaRPr>
          </a:p>
          <a:p>
            <a:pPr marL="0" indent="0" eaLnBrk="1" hangingPunct="1">
              <a:spcBef>
                <a:spcPts val="600"/>
              </a:spcBef>
            </a:pPr>
            <a:endParaRPr lang="en-US" altLang="zh-CN" sz="3200" b="1" dirty="0">
              <a:latin typeface="SimSun" panose="02010600030101010101" pitchFamily="2" charset="-122"/>
              <a:ea typeface="SimSun" panose="02010600030101010101" pitchFamily="2" charset="-122"/>
            </a:endParaRPr>
          </a:p>
          <a:p>
            <a:pPr marL="0" indent="0" eaLnBrk="1" hangingPunct="1">
              <a:spcBef>
                <a:spcPts val="600"/>
              </a:spcBef>
            </a:pPr>
            <a:r>
              <a:rPr lang="en-US" altLang="zh-CN" sz="3200" b="1" dirty="0">
                <a:latin typeface="SimSun" panose="02010600030101010101" pitchFamily="2" charset="-122"/>
                <a:ea typeface="SimSun" panose="02010600030101010101" pitchFamily="2" charset="-122"/>
              </a:rPr>
              <a:t>2)</a:t>
            </a:r>
            <a:r>
              <a:rPr lang="zh-CN" altLang="en-US" sz="3200" b="1" dirty="0">
                <a:latin typeface="Apple Chancery" panose="03020702040506060504" pitchFamily="66" charset="-79"/>
                <a:ea typeface="SimSun" panose="02010600030101010101" pitchFamily="2" charset="-122"/>
                <a:cs typeface="Apple Chancery" panose="03020702040506060504" pitchFamily="66" charset="-79"/>
              </a:rPr>
              <a:t>替神的百姓</a:t>
            </a:r>
            <a:r>
              <a:rPr lang="zh-CN" altLang="en-US" sz="3200" b="1" dirty="0">
                <a:latin typeface="SimSun" panose="02010600030101010101" pitchFamily="2" charset="-122"/>
                <a:ea typeface="SimSun" panose="02010600030101010101" pitchFamily="2" charset="-122"/>
                <a:cs typeface="Apple Chancery" panose="03020702040506060504" pitchFamily="66" charset="-79"/>
              </a:rPr>
              <a:t>祈</a:t>
            </a:r>
            <a:r>
              <a:rPr lang="zh-CN" altLang="en-US" sz="3200" b="1" dirty="0">
                <a:latin typeface="Apple Chancery" panose="03020702040506060504" pitchFamily="66" charset="-79"/>
                <a:ea typeface="SimSun" panose="02010600030101010101" pitchFamily="2" charset="-122"/>
                <a:cs typeface="Apple Chancery" panose="03020702040506060504" pitchFamily="66" charset="-79"/>
              </a:rPr>
              <a:t>求 </a:t>
            </a:r>
            <a:r>
              <a:rPr lang="en-US" altLang="zh-CN" sz="3200" b="1" dirty="0">
                <a:latin typeface="Apple Chancery" panose="03020702040506060504" pitchFamily="66" charset="-79"/>
                <a:ea typeface="SimSun" panose="02010600030101010101" pitchFamily="2" charset="-122"/>
                <a:cs typeface="Apple Chancery" panose="03020702040506060504" pitchFamily="66" charset="-79"/>
              </a:rPr>
              <a:t>   (</a:t>
            </a:r>
            <a:r>
              <a:rPr lang="zh-CN" altLang="en-US" sz="3200" b="1" dirty="0">
                <a:latin typeface="Apple Chancery" panose="03020702040506060504" pitchFamily="66" charset="-79"/>
                <a:ea typeface="SimSun" panose="02010600030101010101" pitchFamily="2" charset="-122"/>
                <a:cs typeface="Apple Chancery" panose="03020702040506060504" pitchFamily="66" charset="-79"/>
              </a:rPr>
              <a:t>希伯来书</a:t>
            </a:r>
            <a:r>
              <a:rPr lang="en-US" altLang="zh-CN" sz="3200" b="1" dirty="0">
                <a:latin typeface="Apple Chancery" panose="03020702040506060504" pitchFamily="66" charset="-79"/>
                <a:ea typeface="SimSun" panose="02010600030101010101" pitchFamily="2" charset="-122"/>
                <a:cs typeface="Apple Chancery" panose="03020702040506060504" pitchFamily="66" charset="-79"/>
              </a:rPr>
              <a:t> 7:25)</a:t>
            </a:r>
            <a:endParaRPr lang="en-US" altLang="en-US" sz="3200" b="1" dirty="0">
              <a:solidFill>
                <a:srgbClr val="000000"/>
              </a:solidFill>
              <a:latin typeface="Apple Chancery" panose="03020702040506060504" pitchFamily="66" charset="-79"/>
              <a:ea typeface="SimSun" panose="02010600030101010101" pitchFamily="2" charset="-122"/>
              <a:cs typeface="Apple Chancery" panose="03020702040506060504" pitchFamily="66" charset="-79"/>
            </a:endParaRPr>
          </a:p>
        </p:txBody>
      </p:sp>
    </p:spTree>
    <p:extLst>
      <p:ext uri="{BB962C8B-B14F-4D97-AF65-F5344CB8AC3E}">
        <p14:creationId xmlns:p14="http://schemas.microsoft.com/office/powerpoint/2010/main" val="4102871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27">
            <a:extLst>
              <a:ext uri="{FF2B5EF4-FFF2-40B4-BE49-F238E27FC236}">
                <a16:creationId xmlns:a16="http://schemas.microsoft.com/office/drawing/2014/main" id="{C77D2526-488C-3B4D-83B3-200ABE77214F}"/>
              </a:ext>
            </a:extLst>
          </p:cNvPr>
          <p:cNvGraphicFramePr>
            <a:graphicFrameLocks noGrp="1"/>
          </p:cNvGraphicFramePr>
          <p:nvPr>
            <p:extLst>
              <p:ext uri="{D42A27DB-BD31-4B8C-83A1-F6EECF244321}">
                <p14:modId xmlns:p14="http://schemas.microsoft.com/office/powerpoint/2010/main" val="1562322016"/>
              </p:ext>
            </p:extLst>
          </p:nvPr>
        </p:nvGraphicFramePr>
        <p:xfrm>
          <a:off x="107504" y="0"/>
          <a:ext cx="9036496" cy="6811231"/>
        </p:xfrm>
        <a:graphic>
          <a:graphicData uri="http://schemas.openxmlformats.org/drawingml/2006/table">
            <a:tbl>
              <a:tblPr/>
              <a:tblGrid>
                <a:gridCol w="1797543">
                  <a:extLst>
                    <a:ext uri="{9D8B030D-6E8A-4147-A177-3AD203B41FA5}">
                      <a16:colId xmlns:a16="http://schemas.microsoft.com/office/drawing/2014/main" val="20000"/>
                    </a:ext>
                  </a:extLst>
                </a:gridCol>
                <a:gridCol w="3417087">
                  <a:extLst>
                    <a:ext uri="{9D8B030D-6E8A-4147-A177-3AD203B41FA5}">
                      <a16:colId xmlns:a16="http://schemas.microsoft.com/office/drawing/2014/main" val="20001"/>
                    </a:ext>
                  </a:extLst>
                </a:gridCol>
                <a:gridCol w="3821866">
                  <a:extLst>
                    <a:ext uri="{9D8B030D-6E8A-4147-A177-3AD203B41FA5}">
                      <a16:colId xmlns:a16="http://schemas.microsoft.com/office/drawing/2014/main" val="20002"/>
                    </a:ext>
                  </a:extLst>
                </a:gridCol>
              </a:tblGrid>
              <a:tr h="48223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bg1"/>
                          </a:solidFill>
                          <a:effectLst/>
                          <a:latin typeface="SimSun" panose="02010600030101010101" pitchFamily="2" charset="-122"/>
                          <a:ea typeface="SimSun" panose="02010600030101010101" pitchFamily="2" charset="-122"/>
                          <a:cs typeface="+mn-cs"/>
                        </a:rPr>
                        <a:t>亚伦祭司</a:t>
                      </a:r>
                      <a:endParaRPr kumimoji="0" lang="en-US" altLang="zh-CN" sz="2400" b="1" i="0" u="none" strike="noStrike" cap="none" normalizeH="0" baseline="0" dirty="0">
                        <a:ln>
                          <a:noFill/>
                        </a:ln>
                        <a:solidFill>
                          <a:schemeClr val="bg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2400" b="1" dirty="0">
                          <a:solidFill>
                            <a:schemeClr val="bg1"/>
                          </a:solidFill>
                          <a:latin typeface="SimSun" panose="02010600030101010101" pitchFamily="2" charset="-122"/>
                          <a:ea typeface="SimSun" panose="02010600030101010101" pitchFamily="2" charset="-122"/>
                        </a:rPr>
                        <a:t>耶稣基督</a:t>
                      </a:r>
                      <a:endParaRPr kumimoji="0" lang="en-US" altLang="zh-CN" sz="2400" b="1" i="0" u="none" strike="noStrike" cap="none" normalizeH="0" baseline="0" dirty="0">
                        <a:ln>
                          <a:noFill/>
                        </a:ln>
                        <a:solidFill>
                          <a:schemeClr val="bg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62725">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家族</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必须是利未支派</a:t>
                      </a:r>
                      <a:r>
                        <a:rPr lang="en-US" altLang="zh-CN" sz="2400" b="1" i="0" u="none" strike="noStrike" kern="1200" dirty="0">
                          <a:solidFill>
                            <a:schemeClr val="tx1"/>
                          </a:solidFill>
                          <a:effectLst/>
                          <a:latin typeface="SimSun" panose="02010600030101010101" pitchFamily="2" charset="-122"/>
                          <a:ea typeface="SimSun" panose="02010600030101010101" pitchFamily="2" charset="-122"/>
                          <a:cs typeface="+mn-cs"/>
                        </a:rPr>
                        <a:t>,</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亚伦</a:t>
                      </a:r>
                      <a:r>
                        <a:rPr lang="zh-CN" altLang="en-US" sz="2400" b="1" i="0" u="none" strike="noStrike" dirty="0">
                          <a:solidFill>
                            <a:srgbClr val="000000"/>
                          </a:solidFill>
                          <a:effectLst/>
                          <a:latin typeface="SimSun" panose="02010600030101010101" pitchFamily="2" charset="-122"/>
                          <a:ea typeface="SimSun" panose="02010600030101010101" pitchFamily="2" charset="-122"/>
                        </a:rPr>
                        <a:t>的</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后裔</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犹大后裔</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934">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祭司类别</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亚伦</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麦基洗德</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934">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任命</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上帝但没有誓言</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由上帝宣誓</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7934">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人格</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dirty="0">
                          <a:solidFill>
                            <a:srgbClr val="000000"/>
                          </a:solidFill>
                          <a:effectLst/>
                          <a:latin typeface="SimSun" panose="02010600030101010101" pitchFamily="2" charset="-122"/>
                          <a:ea typeface="SimSun" panose="02010600030101010101" pitchFamily="2" charset="-122"/>
                        </a:rPr>
                        <a:t>罪人</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dirty="0">
                          <a:solidFill>
                            <a:srgbClr val="000000"/>
                          </a:solidFill>
                          <a:effectLst/>
                          <a:latin typeface="SimSun" panose="02010600030101010101" pitchFamily="2" charset="-122"/>
                          <a:ea typeface="SimSun" panose="02010600030101010101" pitchFamily="2" charset="-122"/>
                        </a:rPr>
                        <a:t>无罪的人子</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7934">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任期</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一生</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永恒</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266">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职责</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献上动物为祭赎罪</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献上自己</a:t>
                      </a:r>
                      <a:r>
                        <a:rPr lang="zh-CN" altLang="en-US" sz="2400" b="1" i="0" u="none" strike="noStrike" dirty="0">
                          <a:solidFill>
                            <a:srgbClr val="000000"/>
                          </a:solidFill>
                          <a:effectLst/>
                          <a:latin typeface="SimSun" panose="02010600030101010101" pitchFamily="2" charset="-122"/>
                          <a:ea typeface="SimSun" panose="02010600030101010101" pitchFamily="2" charset="-122"/>
                        </a:rPr>
                        <a:t>的</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生命为他人赎罪</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7928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服侍地点</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耶路撒冷</a:t>
                      </a:r>
                      <a:r>
                        <a:rPr lang="zh-CN" altLang="en-US" sz="2400" b="1" i="0" u="none" strike="noStrike" dirty="0">
                          <a:solidFill>
                            <a:srgbClr val="000000"/>
                          </a:solidFill>
                          <a:effectLst/>
                          <a:latin typeface="SimSun" panose="02010600030101010101" pitchFamily="2" charset="-122"/>
                          <a:ea typeface="SimSun" panose="02010600030101010101" pitchFamily="2" charset="-122"/>
                        </a:rPr>
                        <a:t>的</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帐幕与圣</a:t>
                      </a:r>
                      <a:r>
                        <a:rPr lang="zh-CN" altLang="en-US" sz="2400" b="1" dirty="0">
                          <a:latin typeface="SimSun" panose="02010600030101010101" pitchFamily="2" charset="-122"/>
                          <a:ea typeface="SimSun" panose="02010600030101010101" pitchFamily="2" charset="-122"/>
                        </a:rPr>
                        <a:t>殿</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耶路撒冷外</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6098">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献祭的功效</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一年</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一次为所有</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92088">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服侍</a:t>
                      </a:r>
                      <a:r>
                        <a:rPr lang="zh-CN" altLang="en-US" sz="2400" b="1" dirty="0">
                          <a:latin typeface="SimSun" panose="02010600030101010101" pitchFamily="2" charset="-122"/>
                          <a:ea typeface="SimSun" panose="02010600030101010101" pitchFamily="2" charset="-122"/>
                        </a:rPr>
                        <a:t>成果</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每年为犹太人的罪孽得到赦免</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为世界的罪孽永远得到宽恕</a:t>
                      </a:r>
                      <a:r>
                        <a:rPr lang="en-US" altLang="zh-CN" sz="2400" b="1" i="0" u="none" strike="noStrike" kern="1200" dirty="0">
                          <a:solidFill>
                            <a:schemeClr val="tx1"/>
                          </a:solidFill>
                          <a:effectLst/>
                          <a:latin typeface="SimSun" panose="02010600030101010101" pitchFamily="2" charset="-122"/>
                          <a:ea typeface="SimSun" panose="02010600030101010101" pitchFamily="2" charset="-122"/>
                          <a:cs typeface="+mn-cs"/>
                        </a:rPr>
                        <a:t>,</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为所有信徒打开通往神的通道</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2234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当前工作</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无</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在神的右手代祷</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24755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hoir1">
            <a:extLst>
              <a:ext uri="{FF2B5EF4-FFF2-40B4-BE49-F238E27FC236}">
                <a16:creationId xmlns:a16="http://schemas.microsoft.com/office/drawing/2014/main" id="{E00E73A3-5632-E646-8902-6525F9CE1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312738"/>
            <a:ext cx="9901238"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F826CDB-4438-B94C-B904-84CE770F039E}"/>
              </a:ext>
            </a:extLst>
          </p:cNvPr>
          <p:cNvGrpSpPr>
            <a:grpSpLocks/>
          </p:cNvGrpSpPr>
          <p:nvPr/>
        </p:nvGrpSpPr>
        <p:grpSpPr bwMode="auto">
          <a:xfrm>
            <a:off x="-36513" y="228600"/>
            <a:ext cx="8229601" cy="838200"/>
            <a:chOff x="288" y="144"/>
            <a:chExt cx="5184" cy="528"/>
          </a:xfrm>
        </p:grpSpPr>
        <p:sp>
          <p:nvSpPr>
            <p:cNvPr id="4" name="AutoShape 3">
              <a:extLst>
                <a:ext uri="{FF2B5EF4-FFF2-40B4-BE49-F238E27FC236}">
                  <a16:creationId xmlns:a16="http://schemas.microsoft.com/office/drawing/2014/main" id="{64D86457-52C3-6044-8335-CEA1F9D4BCA8}"/>
                </a:ext>
              </a:extLst>
            </p:cNvPr>
            <p:cNvSpPr>
              <a:spLocks noChangeArrowheads="1"/>
            </p:cNvSpPr>
            <p:nvPr/>
          </p:nvSpPr>
          <p:spPr bwMode="auto">
            <a:xfrm>
              <a:off x="288" y="144"/>
              <a:ext cx="5184" cy="528"/>
            </a:xfrm>
            <a:prstGeom prst="wedgeRectCallout">
              <a:avLst>
                <a:gd name="adj1" fmla="val -43750"/>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5" name="WordArt 4">
              <a:extLst>
                <a:ext uri="{FF2B5EF4-FFF2-40B4-BE49-F238E27FC236}">
                  <a16:creationId xmlns:a16="http://schemas.microsoft.com/office/drawing/2014/main" id="{085F78EA-FE5A-AA4C-AE32-AB1454AEC437}"/>
                </a:ext>
              </a:extLst>
            </p:cNvPr>
            <p:cNvSpPr>
              <a:spLocks noChangeArrowheads="1" noChangeShapeType="1" noTextEdit="1"/>
            </p:cNvSpPr>
            <p:nvPr/>
          </p:nvSpPr>
          <p:spPr bwMode="auto">
            <a:xfrm>
              <a:off x="444" y="246"/>
              <a:ext cx="4872" cy="324"/>
            </a:xfrm>
            <a:prstGeom prst="rect">
              <a:avLst/>
            </a:prstGeom>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信徒的祭司</a:t>
              </a:r>
              <a:endParaRPr lang="en-GB" sz="4800" b="1" kern="10" dirty="0">
                <a:ln w="9525">
                  <a:solidFill>
                    <a:srgbClr val="000000"/>
                  </a:solidFill>
                  <a:round/>
                  <a:headEnd/>
                  <a:tailEnd/>
                </a:ln>
                <a:latin typeface="SimSun" panose="02010600030101010101" pitchFamily="2" charset="-122"/>
                <a:ea typeface="SimSun" panose="02010600030101010101" pitchFamily="2" charset="-122"/>
                <a:cs typeface="Courier New"/>
              </a:endParaRPr>
            </a:p>
          </p:txBody>
        </p:sp>
      </p:grpSp>
    </p:spTree>
    <p:extLst>
      <p:ext uri="{BB962C8B-B14F-4D97-AF65-F5344CB8AC3E}">
        <p14:creationId xmlns:p14="http://schemas.microsoft.com/office/powerpoint/2010/main" val="3053573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A5E2B-63EE-2C46-A133-08D9ABF9E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0"/>
            <a:ext cx="361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68D091E-A403-F04E-A656-61CBC62E7A7A}"/>
              </a:ext>
            </a:extLst>
          </p:cNvPr>
          <p:cNvGrpSpPr>
            <a:grpSpLocks/>
          </p:cNvGrpSpPr>
          <p:nvPr/>
        </p:nvGrpSpPr>
        <p:grpSpPr bwMode="auto">
          <a:xfrm>
            <a:off x="457200" y="228600"/>
            <a:ext cx="3200400" cy="838200"/>
            <a:chOff x="288" y="144"/>
            <a:chExt cx="2016" cy="528"/>
          </a:xfrm>
        </p:grpSpPr>
        <p:sp>
          <p:nvSpPr>
            <p:cNvPr id="4" name="AutoShape 3">
              <a:extLst>
                <a:ext uri="{FF2B5EF4-FFF2-40B4-BE49-F238E27FC236}">
                  <a16:creationId xmlns:a16="http://schemas.microsoft.com/office/drawing/2014/main" id="{2BC5817D-9C2B-054F-BDC3-AC081AF24FFD}"/>
                </a:ext>
              </a:extLst>
            </p:cNvPr>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5" name="WordArt 4">
              <a:extLst>
                <a:ext uri="{FF2B5EF4-FFF2-40B4-BE49-F238E27FC236}">
                  <a16:creationId xmlns:a16="http://schemas.microsoft.com/office/drawing/2014/main" id="{59495DE8-8EF6-1742-8552-325E7BCEBA3D}"/>
                </a:ext>
              </a:extLst>
            </p:cNvPr>
            <p:cNvSpPr>
              <a:spLocks noChangeArrowheads="1" noChangeShapeType="1" noTextEdit="1"/>
            </p:cNvSpPr>
            <p:nvPr/>
          </p:nvSpPr>
          <p:spPr bwMode="auto">
            <a:xfrm>
              <a:off x="480" y="240"/>
              <a:ext cx="1680" cy="324"/>
            </a:xfrm>
            <a:prstGeom prst="rect">
              <a:avLst/>
            </a:prstGeom>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拣选</a:t>
              </a:r>
              <a:endParaRPr lang="en-GB" sz="48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6" name="Text Box 5">
            <a:extLst>
              <a:ext uri="{FF2B5EF4-FFF2-40B4-BE49-F238E27FC236}">
                <a16:creationId xmlns:a16="http://schemas.microsoft.com/office/drawing/2014/main" id="{673F2E09-1278-1248-8617-E57E177CD932}"/>
              </a:ext>
            </a:extLst>
          </p:cNvPr>
          <p:cNvSpPr txBox="1">
            <a:spLocks noChangeArrowheads="1"/>
          </p:cNvSpPr>
          <p:nvPr/>
        </p:nvSpPr>
        <p:spPr bwMode="auto">
          <a:xfrm>
            <a:off x="304800" y="1676400"/>
            <a:ext cx="4195763"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buFontTx/>
              <a:buAutoNum type="arabicParenR"/>
            </a:pPr>
            <a:r>
              <a:rPr lang="zh-CN" altLang="en-US" sz="3200" b="1" dirty="0">
                <a:latin typeface="SimSun" panose="02010600030101010101" pitchFamily="2" charset="-122"/>
                <a:ea typeface="SimSun" panose="02010600030101010101" pitchFamily="2" charset="-122"/>
              </a:rPr>
              <a:t>承受应许的后嗣，他的旨意是不更改的</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来 </a:t>
            </a:r>
            <a:r>
              <a:rPr lang="en-US" altLang="zh-CN" sz="3200" b="1" dirty="0">
                <a:latin typeface="SimSun" panose="02010600030101010101" pitchFamily="2" charset="-122"/>
                <a:ea typeface="SimSun" panose="02010600030101010101" pitchFamily="2" charset="-122"/>
              </a:rPr>
              <a:t>6:17) </a:t>
            </a:r>
          </a:p>
          <a:p>
            <a:pPr eaLnBrk="1" hangingPunct="1">
              <a:spcBef>
                <a:spcPts val="600"/>
              </a:spcBef>
              <a:buFontTx/>
              <a:buAutoNum type="arabicParenR"/>
            </a:pPr>
            <a:endParaRPr lang="en-US" altLang="zh-CN" sz="3200" b="1" dirty="0">
              <a:latin typeface="SimSun" panose="02010600030101010101" pitchFamily="2" charset="-122"/>
              <a:ea typeface="SimSun" panose="02010600030101010101" pitchFamily="2" charset="-122"/>
            </a:endParaRPr>
          </a:p>
          <a:p>
            <a:pPr eaLnBrk="1" hangingPunct="1">
              <a:spcBef>
                <a:spcPts val="600"/>
              </a:spcBef>
              <a:buFontTx/>
              <a:buAutoNum type="arabicParenR"/>
            </a:pPr>
            <a:r>
              <a:rPr lang="zh-CN" altLang="en-US" sz="3200" b="1" dirty="0">
                <a:latin typeface="SimSun" panose="02010600030101010101" pitchFamily="2" charset="-122"/>
                <a:ea typeface="SimSun" panose="02010600030101010101" pitchFamily="2" charset="-122"/>
              </a:rPr>
              <a:t>拣选</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君尊的祭司</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2:9)</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48355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Jesus and people">
            <a:extLst>
              <a:ext uri="{FF2B5EF4-FFF2-40B4-BE49-F238E27FC236}">
                <a16:creationId xmlns:a16="http://schemas.microsoft.com/office/drawing/2014/main" id="{EB32E682-FD89-C24F-BC62-84FD2C22B69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56100" y="1735138"/>
            <a:ext cx="48244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CAA30A4C-4EA7-0542-823A-D31567B08B2A}"/>
              </a:ext>
            </a:extLst>
          </p:cNvPr>
          <p:cNvGrpSpPr>
            <a:grpSpLocks/>
          </p:cNvGrpSpPr>
          <p:nvPr/>
        </p:nvGrpSpPr>
        <p:grpSpPr bwMode="auto">
          <a:xfrm>
            <a:off x="457200" y="228600"/>
            <a:ext cx="2819400" cy="609600"/>
            <a:chOff x="288" y="144"/>
            <a:chExt cx="2016" cy="528"/>
          </a:xfrm>
        </p:grpSpPr>
        <p:sp>
          <p:nvSpPr>
            <p:cNvPr id="6" name="AutoShape 3">
              <a:extLst>
                <a:ext uri="{FF2B5EF4-FFF2-40B4-BE49-F238E27FC236}">
                  <a16:creationId xmlns:a16="http://schemas.microsoft.com/office/drawing/2014/main" id="{609FC65E-0B05-0449-A5EE-65CD76590FCA}"/>
                </a:ext>
              </a:extLst>
            </p:cNvPr>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7" name="WordArt 4">
              <a:extLst>
                <a:ext uri="{FF2B5EF4-FFF2-40B4-BE49-F238E27FC236}">
                  <a16:creationId xmlns:a16="http://schemas.microsoft.com/office/drawing/2014/main" id="{11DA0BE8-ACEA-FB46-A308-13930699D9B2}"/>
                </a:ext>
              </a:extLst>
            </p:cNvPr>
            <p:cNvSpPr>
              <a:spLocks noChangeArrowheads="1" noChangeShapeType="1" noTextEdit="1"/>
            </p:cNvSpPr>
            <p:nvPr/>
          </p:nvSpPr>
          <p:spPr bwMode="auto">
            <a:xfrm>
              <a:off x="480" y="240"/>
              <a:ext cx="1680" cy="324"/>
            </a:xfrm>
            <a:prstGeom prst="rect">
              <a:avLst/>
            </a:prstGeom>
          </p:spPr>
          <p:txBody>
            <a:bodyPr wrap="none" fromWordArt="1">
              <a:prstTxWarp prst="textPlain">
                <a:avLst>
                  <a:gd name="adj" fmla="val 50000"/>
                </a:avLst>
              </a:prstTxWarp>
            </a:bodyPr>
            <a:lstStyle/>
            <a:p>
              <a:pPr algn="ctr" eaLnBrk="1" hangingPunct="1"/>
              <a:r>
                <a:rPr lang="ja-JP" altLang="en-US" sz="3600" b="1" kern="0">
                  <a:latin typeface="SimSun" panose="02010600030101010101" pitchFamily="2" charset="-122"/>
                  <a:ea typeface="SimSun" panose="02010600030101010101" pitchFamily="2" charset="-122"/>
                </a:rPr>
                <a:t>职责</a:t>
              </a:r>
              <a:endParaRPr lang="en-GB" sz="3600" b="1" kern="10" dirty="0">
                <a:ln w="9525">
                  <a:solidFill>
                    <a:srgbClr val="000000"/>
                  </a:solidFill>
                  <a:round/>
                  <a:headEnd/>
                  <a:tailEnd/>
                </a:ln>
                <a:solidFill>
                  <a:srgbClr val="000000"/>
                </a:solidFill>
                <a:latin typeface="Freestyle Script"/>
              </a:endParaRPr>
            </a:p>
          </p:txBody>
        </p:sp>
      </p:grpSp>
      <p:sp>
        <p:nvSpPr>
          <p:cNvPr id="8" name="Text Box 5">
            <a:extLst>
              <a:ext uri="{FF2B5EF4-FFF2-40B4-BE49-F238E27FC236}">
                <a16:creationId xmlns:a16="http://schemas.microsoft.com/office/drawing/2014/main" id="{1A3987C1-58C0-8943-9601-FC8B0B88B73A}"/>
              </a:ext>
            </a:extLst>
          </p:cNvPr>
          <p:cNvSpPr txBox="1">
            <a:spLocks noChangeArrowheads="1"/>
          </p:cNvSpPr>
          <p:nvPr/>
        </p:nvSpPr>
        <p:spPr bwMode="auto">
          <a:xfrm>
            <a:off x="107950" y="1322388"/>
            <a:ext cx="424815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14350" indent="-514350" eaLnBrk="1" hangingPunct="1">
              <a:spcBef>
                <a:spcPts val="600"/>
              </a:spcBef>
              <a:buFont typeface="+mj-lt"/>
              <a:buAutoNum type="arabicParenR"/>
            </a:pPr>
            <a:r>
              <a:rPr lang="zh-CN" altLang="en-US" sz="3200" b="1" dirty="0">
                <a:latin typeface="SimSun" panose="02010600030101010101" pitchFamily="2" charset="-122"/>
                <a:ea typeface="SimSun" panose="02010600030101010101" pitchFamily="2" charset="-122"/>
              </a:rPr>
              <a:t>借着耶稣基督献上蒙神悦纳的灵祭</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2:5)</a:t>
            </a:r>
          </a:p>
          <a:p>
            <a:pPr marL="514350" indent="-514350" eaLnBrk="1" hangingPunct="1">
              <a:spcBef>
                <a:spcPts val="600"/>
              </a:spcBef>
              <a:buFont typeface="+mj-lt"/>
              <a:buAutoNum type="arabicParenR"/>
            </a:pPr>
            <a:endParaRPr lang="en-US" altLang="zh-CN" sz="3200" b="1" dirty="0">
              <a:latin typeface="SimSun" panose="02010600030101010101" pitchFamily="2" charset="-122"/>
              <a:ea typeface="SimSun" panose="02010600030101010101" pitchFamily="2" charset="-122"/>
            </a:endParaRPr>
          </a:p>
          <a:p>
            <a:pPr marL="514350" indent="-514350" eaLnBrk="1" hangingPunct="1">
              <a:spcBef>
                <a:spcPts val="600"/>
              </a:spcBef>
              <a:buFont typeface="+mj-lt"/>
              <a:buAutoNum type="arabicParenR"/>
            </a:pPr>
            <a:r>
              <a:rPr lang="zh-CN" altLang="en-US" sz="3200" b="1" dirty="0">
                <a:latin typeface="SimSun" panose="02010600030101010101" pitchFamily="2" charset="-122"/>
                <a:ea typeface="SimSun" panose="02010600030101010101" pitchFamily="2" charset="-122"/>
              </a:rPr>
              <a:t>宣扬神的奇妙美德</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2:9)</a:t>
            </a:r>
            <a:r>
              <a:rPr lang="zh-CN" altLang="en-US" sz="3200" b="1" dirty="0">
                <a:latin typeface="SimSun" panose="02010600030101010101" pitchFamily="2" charset="-122"/>
                <a:ea typeface="SimSun" panose="02010600030101010101" pitchFamily="2" charset="-122"/>
              </a:rPr>
              <a:t>并对世界分享他的救赎</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马太</a:t>
            </a:r>
            <a:r>
              <a:rPr lang="en-US" altLang="zh-CN" sz="3200" b="1" dirty="0">
                <a:latin typeface="SimSun" panose="02010600030101010101" pitchFamily="2" charset="-122"/>
                <a:ea typeface="SimSun" panose="02010600030101010101" pitchFamily="2" charset="-122"/>
              </a:rPr>
              <a:t>28:19-20)</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26308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19495-D0F1-8D4E-8CCF-6C6067ABC7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10EE042A-4009-B143-A965-F3634B08B734}"/>
              </a:ext>
            </a:extLst>
          </p:cNvPr>
          <p:cNvGrpSpPr>
            <a:grpSpLocks/>
          </p:cNvGrpSpPr>
          <p:nvPr/>
        </p:nvGrpSpPr>
        <p:grpSpPr bwMode="auto">
          <a:xfrm>
            <a:off x="457200" y="228600"/>
            <a:ext cx="2209800" cy="609600"/>
            <a:chOff x="288" y="144"/>
            <a:chExt cx="2016" cy="528"/>
          </a:xfrm>
        </p:grpSpPr>
        <p:sp>
          <p:nvSpPr>
            <p:cNvPr id="6" name="AutoShape 3">
              <a:extLst>
                <a:ext uri="{FF2B5EF4-FFF2-40B4-BE49-F238E27FC236}">
                  <a16:creationId xmlns:a16="http://schemas.microsoft.com/office/drawing/2014/main" id="{2E4E5473-2BA5-D941-802F-24B63979B63B}"/>
                </a:ext>
              </a:extLst>
            </p:cNvPr>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7" name="WordArt 4">
              <a:extLst>
                <a:ext uri="{FF2B5EF4-FFF2-40B4-BE49-F238E27FC236}">
                  <a16:creationId xmlns:a16="http://schemas.microsoft.com/office/drawing/2014/main" id="{300B96EA-2332-214D-8953-9F0EF5BDE859}"/>
                </a:ext>
              </a:extLst>
            </p:cNvPr>
            <p:cNvSpPr>
              <a:spLocks noChangeArrowheads="1" noChangeShapeType="1" noTextEdit="1"/>
            </p:cNvSpPr>
            <p:nvPr/>
          </p:nvSpPr>
          <p:spPr bwMode="auto">
            <a:xfrm>
              <a:off x="480" y="240"/>
              <a:ext cx="1680" cy="324"/>
            </a:xfrm>
            <a:prstGeom prst="rect">
              <a:avLst/>
            </a:prstGeom>
          </p:spPr>
          <p:txBody>
            <a:bodyPr wrap="none" fromWordArt="1">
              <a:prstTxWarp prst="textPlain">
                <a:avLst>
                  <a:gd name="adj" fmla="val 50000"/>
                </a:avLst>
              </a:prstTxWarp>
            </a:bodyPr>
            <a:lstStyle/>
            <a:p>
              <a:pPr algn="ctr" eaLnBrk="1" hangingPunct="1"/>
              <a:r>
                <a:rPr lang="zh-CN" altLang="en-US" sz="3600" dirty="0"/>
                <a:t>律法</a:t>
              </a:r>
              <a:endParaRPr lang="en-GB" sz="4800" kern="10" dirty="0">
                <a:ln w="9525">
                  <a:solidFill>
                    <a:srgbClr val="000000"/>
                  </a:solidFill>
                  <a:round/>
                  <a:headEnd/>
                  <a:tailEnd/>
                </a:ln>
                <a:solidFill>
                  <a:srgbClr val="000000"/>
                </a:solidFill>
                <a:latin typeface="Courier New"/>
                <a:cs typeface="Courier New"/>
              </a:endParaRPr>
            </a:p>
          </p:txBody>
        </p:sp>
      </p:grpSp>
      <p:sp>
        <p:nvSpPr>
          <p:cNvPr id="8" name="Text Box 5">
            <a:extLst>
              <a:ext uri="{FF2B5EF4-FFF2-40B4-BE49-F238E27FC236}">
                <a16:creationId xmlns:a16="http://schemas.microsoft.com/office/drawing/2014/main" id="{79DA75F6-B32B-FA40-81A0-06BA5318500E}"/>
              </a:ext>
            </a:extLst>
          </p:cNvPr>
          <p:cNvSpPr txBox="1">
            <a:spLocks noChangeArrowheads="1"/>
          </p:cNvSpPr>
          <p:nvPr/>
        </p:nvSpPr>
        <p:spPr bwMode="auto">
          <a:xfrm>
            <a:off x="238918" y="2744499"/>
            <a:ext cx="8666163"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14350" indent="-514350">
              <a:spcBef>
                <a:spcPts val="600"/>
              </a:spcBef>
              <a:buAutoNum type="arabicParenR"/>
            </a:pPr>
            <a:r>
              <a:rPr lang="zh-CN" altLang="en-US" sz="3200" b="1" dirty="0">
                <a:latin typeface="SimSun" panose="02010600030101010101" pitchFamily="2" charset="-122"/>
                <a:ea typeface="SimSun" panose="02010600030101010101" pitchFamily="2" charset="-122"/>
              </a:rPr>
              <a:t>信徒内在洁净因圣灵在生命住首位</a:t>
            </a:r>
            <a:endParaRPr lang="en-US" altLang="zh-CN" sz="3200" b="1" dirty="0">
              <a:latin typeface="SimSun" panose="02010600030101010101" pitchFamily="2" charset="-122"/>
              <a:ea typeface="SimSun" panose="02010600030101010101" pitchFamily="2" charset="-122"/>
            </a:endParaRPr>
          </a:p>
          <a:p>
            <a:pPr marL="514350" indent="-514350">
              <a:spcBef>
                <a:spcPts val="600"/>
              </a:spcBef>
              <a:buAutoNum type="arabicParenR"/>
            </a:pPr>
            <a:r>
              <a:rPr lang="zh-CN" altLang="en-US" sz="3200" b="1" dirty="0">
                <a:latin typeface="SimSun" panose="02010600030101010101" pitchFamily="2" charset="-122"/>
                <a:ea typeface="SimSun" panose="02010600030101010101" pitchFamily="2" charset="-122"/>
              </a:rPr>
              <a:t>信徒外在洁净因圣灵生活上的带领</a:t>
            </a:r>
            <a:endParaRPr lang="en-US" altLang="zh-CN" sz="3200" b="1" dirty="0">
              <a:latin typeface="SimSun" panose="02010600030101010101" pitchFamily="2" charset="-122"/>
              <a:ea typeface="SimSun" panose="02010600030101010101" pitchFamily="2" charset="-122"/>
            </a:endParaRPr>
          </a:p>
          <a:p>
            <a:pPr marL="457200" indent="-457200">
              <a:spcBef>
                <a:spcPts val="600"/>
              </a:spcBef>
              <a:buAutoNum type="arabicPeriod"/>
            </a:pPr>
            <a:endParaRPr lang="en-US" altLang="zh-CN" sz="3200" b="1" dirty="0">
              <a:latin typeface="SimSun" panose="02010600030101010101" pitchFamily="2" charset="-122"/>
              <a:ea typeface="SimSun" panose="02010600030101010101" pitchFamily="2" charset="-122"/>
            </a:endParaRPr>
          </a:p>
          <a:p>
            <a:pPr marL="0" indent="0">
              <a:spcBef>
                <a:spcPts val="600"/>
              </a:spcBef>
            </a:pPr>
            <a:r>
              <a:rPr lang="zh-CN" altLang="en-US" sz="3200" b="1" dirty="0">
                <a:latin typeface="SimSun" panose="02010600030101010101" pitchFamily="2" charset="-122"/>
                <a:ea typeface="SimSun" panose="02010600030101010101" pitchFamily="2" charset="-122"/>
              </a:rPr>
              <a:t>信徒被告诫</a:t>
            </a:r>
            <a:r>
              <a:rPr lang="en-US" altLang="zh-CN" sz="3200" b="1" dirty="0">
                <a:latin typeface="SimSun" panose="02010600030101010101" pitchFamily="2" charset="-122"/>
                <a:ea typeface="SimSun" panose="02010600030101010101" pitchFamily="2" charset="-122"/>
              </a:rPr>
              <a:t>: </a:t>
            </a:r>
          </a:p>
          <a:p>
            <a:pPr marL="0" indent="0">
              <a:spcBef>
                <a:spcPts val="600"/>
              </a:spcBef>
            </a:pPr>
            <a:r>
              <a:rPr lang="en-US" altLang="zh-CN" sz="3200" b="1" dirty="0">
                <a:latin typeface="SimSun" panose="02010600030101010101" pitchFamily="2" charset="-122"/>
                <a:ea typeface="SimSun" panose="02010600030101010101" pitchFamily="2" charset="-122"/>
              </a:rPr>
              <a:t>	a) </a:t>
            </a:r>
            <a:r>
              <a:rPr lang="zh-CN" altLang="en-US" sz="3200" b="1" dirty="0">
                <a:latin typeface="SimSun" panose="02010600030101010101" pitchFamily="2" charset="-122"/>
                <a:ea typeface="SimSun" panose="02010600030101010101" pitchFamily="2" charset="-122"/>
              </a:rPr>
              <a:t>为义而活</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2:24) </a:t>
            </a:r>
          </a:p>
          <a:p>
            <a:pPr marL="0" indent="0">
              <a:spcBef>
                <a:spcPts val="600"/>
              </a:spcBef>
            </a:pPr>
            <a:r>
              <a:rPr lang="en-US" altLang="zh-CN" sz="3200" b="1" dirty="0">
                <a:latin typeface="SimSun" panose="02010600030101010101" pitchFamily="2" charset="-122"/>
                <a:ea typeface="SimSun" panose="02010600030101010101" pitchFamily="2" charset="-122"/>
              </a:rPr>
              <a:t>	b) </a:t>
            </a:r>
            <a:r>
              <a:rPr lang="zh-CN" altLang="en-US" sz="3200" b="1" dirty="0">
                <a:latin typeface="SimSun" panose="02010600030101010101" pitchFamily="2" charset="-122"/>
                <a:ea typeface="SimSun" panose="02010600030101010101" pitchFamily="2" charset="-122"/>
              </a:rPr>
              <a:t>为圣洁而活</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1:14-16)</a:t>
            </a:r>
          </a:p>
          <a:p>
            <a:pPr marL="0" indent="0"/>
            <a:endParaRPr lang="en-SG"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02645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anctuary1">
            <a:extLst>
              <a:ext uri="{FF2B5EF4-FFF2-40B4-BE49-F238E27FC236}">
                <a16:creationId xmlns:a16="http://schemas.microsoft.com/office/drawing/2014/main" id="{3C46ABAB-E1EA-084E-8907-4E1FB437B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F00D3B2-E5D8-1341-A23C-752B766A2DD6}"/>
              </a:ext>
            </a:extLst>
          </p:cNvPr>
          <p:cNvGrpSpPr>
            <a:grpSpLocks/>
          </p:cNvGrpSpPr>
          <p:nvPr/>
        </p:nvGrpSpPr>
        <p:grpSpPr bwMode="auto">
          <a:xfrm>
            <a:off x="457200" y="228600"/>
            <a:ext cx="2819400" cy="609600"/>
            <a:chOff x="288" y="144"/>
            <a:chExt cx="2016" cy="528"/>
          </a:xfrm>
        </p:grpSpPr>
        <p:sp>
          <p:nvSpPr>
            <p:cNvPr id="4" name="AutoShape 3">
              <a:extLst>
                <a:ext uri="{FF2B5EF4-FFF2-40B4-BE49-F238E27FC236}">
                  <a16:creationId xmlns:a16="http://schemas.microsoft.com/office/drawing/2014/main" id="{C6F55911-2989-8E47-9C98-F4E23B9DC507}"/>
                </a:ext>
              </a:extLst>
            </p:cNvPr>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5" name="WordArt 4">
              <a:extLst>
                <a:ext uri="{FF2B5EF4-FFF2-40B4-BE49-F238E27FC236}">
                  <a16:creationId xmlns:a16="http://schemas.microsoft.com/office/drawing/2014/main" id="{4776AB4D-B1BC-4D44-B4EE-58A364057D3D}"/>
                </a:ext>
              </a:extLst>
            </p:cNvPr>
            <p:cNvSpPr>
              <a:spLocks noChangeArrowheads="1" noChangeShapeType="1" noTextEdit="1"/>
            </p:cNvSpPr>
            <p:nvPr/>
          </p:nvSpPr>
          <p:spPr bwMode="auto">
            <a:xfrm>
              <a:off x="480" y="240"/>
              <a:ext cx="1680" cy="324"/>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住处</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cs typeface="Courier New"/>
              </a:endParaRPr>
            </a:p>
          </p:txBody>
        </p:sp>
      </p:grpSp>
      <p:sp>
        <p:nvSpPr>
          <p:cNvPr id="6" name="Text Box 5">
            <a:extLst>
              <a:ext uri="{FF2B5EF4-FFF2-40B4-BE49-F238E27FC236}">
                <a16:creationId xmlns:a16="http://schemas.microsoft.com/office/drawing/2014/main" id="{7B06A1FA-8B61-C746-84CA-821C10643415}"/>
              </a:ext>
            </a:extLst>
          </p:cNvPr>
          <p:cNvSpPr txBox="1">
            <a:spLocks noChangeArrowheads="1"/>
          </p:cNvSpPr>
          <p:nvPr/>
        </p:nvSpPr>
        <p:spPr bwMode="auto">
          <a:xfrm>
            <a:off x="251520" y="2636912"/>
            <a:ext cx="8001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600"/>
              </a:spcBef>
              <a:defRPr/>
            </a:pPr>
            <a:r>
              <a:rPr lang="zh-CN" altLang="en-US" sz="4000" b="1" dirty="0">
                <a:solidFill>
                  <a:schemeClr val="bg1"/>
                </a:solidFill>
                <a:latin typeface="SimSun" panose="02010600030101010101" pitchFamily="2" charset="-122"/>
                <a:ea typeface="SimSun" panose="02010600030101010101" pitchFamily="2" charset="-122"/>
              </a:rPr>
              <a:t>在世界</a:t>
            </a:r>
            <a:r>
              <a:rPr lang="en-US" altLang="zh-CN" sz="4000" b="1" dirty="0">
                <a:solidFill>
                  <a:schemeClr val="bg1"/>
                </a:solidFill>
                <a:latin typeface="SimSun" panose="02010600030101010101" pitchFamily="2" charset="-122"/>
                <a:ea typeface="SimSun" panose="02010600030101010101" pitchFamily="2" charset="-122"/>
              </a:rPr>
              <a:t>,</a:t>
            </a:r>
            <a:r>
              <a:rPr lang="zh-CN" altLang="en-US" sz="4000" b="1" dirty="0">
                <a:solidFill>
                  <a:schemeClr val="bg1"/>
                </a:solidFill>
                <a:latin typeface="SimSun" panose="02010600030101010101" pitchFamily="2" charset="-122"/>
                <a:ea typeface="SimSun" panose="02010600030101010101" pitchFamily="2" charset="-122"/>
              </a:rPr>
              <a:t>但不属于世界</a:t>
            </a:r>
            <a:endParaRPr lang="en-US" altLang="zh-CN" sz="4000" b="1" dirty="0">
              <a:solidFill>
                <a:schemeClr val="bg1"/>
              </a:solidFill>
              <a:latin typeface="SimSun" panose="02010600030101010101" pitchFamily="2" charset="-122"/>
              <a:ea typeface="SimSun" panose="02010600030101010101" pitchFamily="2" charset="-122"/>
            </a:endParaRPr>
          </a:p>
          <a:p>
            <a:pPr algn="ctr" eaLnBrk="1" hangingPunct="1">
              <a:spcBef>
                <a:spcPts val="600"/>
              </a:spcBef>
              <a:defRPr/>
            </a:pPr>
            <a:r>
              <a:rPr lang="en-US" altLang="zh-CN" sz="4000" b="1" dirty="0">
                <a:solidFill>
                  <a:schemeClr val="bg1"/>
                </a:solidFill>
                <a:latin typeface="SimSun" panose="02010600030101010101" pitchFamily="2" charset="-122"/>
                <a:ea typeface="SimSun" panose="02010600030101010101" pitchFamily="2" charset="-122"/>
              </a:rPr>
              <a:t>(</a:t>
            </a:r>
            <a:r>
              <a:rPr lang="zh-CN" altLang="en-US" sz="4000" b="1" dirty="0">
                <a:solidFill>
                  <a:schemeClr val="bg1"/>
                </a:solidFill>
                <a:latin typeface="SimSun" panose="02010600030101010101" pitchFamily="2" charset="-122"/>
                <a:ea typeface="SimSun" panose="02010600030101010101" pitchFamily="2" charset="-122"/>
              </a:rPr>
              <a:t>约翰福音</a:t>
            </a:r>
            <a:r>
              <a:rPr lang="en-US" altLang="zh-CN" sz="4000" b="1" dirty="0">
                <a:solidFill>
                  <a:schemeClr val="bg1"/>
                </a:solidFill>
                <a:latin typeface="SimSun" panose="02010600030101010101" pitchFamily="2" charset="-122"/>
                <a:ea typeface="SimSun" panose="02010600030101010101" pitchFamily="2" charset="-122"/>
              </a:rPr>
              <a:t>17:13-19)</a:t>
            </a:r>
            <a:endParaRPr lang="en-US" sz="4000" b="1" dirty="0">
              <a:solidFill>
                <a:schemeClr val="bg1"/>
              </a:solidFill>
              <a:effectLst>
                <a:glow rad="266700">
                  <a:srgbClr val="000000">
                    <a:alpha val="85000"/>
                  </a:srgbClr>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48202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4B40-C11E-474F-960D-32234AA909AB}"/>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CD047F4C-DAC3-8F42-B76D-E4DB5B858CF0}"/>
              </a:ext>
            </a:extLst>
          </p:cNvPr>
          <p:cNvSpPr>
            <a:spLocks noGrp="1"/>
          </p:cNvSpPr>
          <p:nvPr>
            <p:ph idx="1"/>
          </p:nvPr>
        </p:nvSpPr>
        <p:spPr/>
        <p:txBody>
          <a:bodyPr/>
          <a:lstStyle/>
          <a:p>
            <a:endParaRPr kumimoji="1" lang="zh-CN" altLang="en-US"/>
          </a:p>
        </p:txBody>
      </p:sp>
      <p:pic>
        <p:nvPicPr>
          <p:cNvPr id="4" name="Picture 1">
            <a:extLst>
              <a:ext uri="{FF2B5EF4-FFF2-40B4-BE49-F238E27FC236}">
                <a16:creationId xmlns:a16="http://schemas.microsoft.com/office/drawing/2014/main" id="{4C6AEF84-6195-8A45-AE09-F89751C528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CFD113CD-925E-0649-8407-6AEC066EB63C}"/>
              </a:ext>
            </a:extLst>
          </p:cNvPr>
          <p:cNvSpPr txBox="1">
            <a:spLocks noChangeArrowheads="1"/>
          </p:cNvSpPr>
          <p:nvPr/>
        </p:nvSpPr>
        <p:spPr bwMode="auto">
          <a:xfrm>
            <a:off x="323528" y="1556792"/>
            <a:ext cx="8686800" cy="4525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Bef>
                <a:spcPts val="600"/>
              </a:spcBef>
              <a:buNone/>
              <a:defRPr/>
            </a:pPr>
            <a:r>
              <a:rPr lang="ja-JP" altLang="en-US" sz="36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埃及的信仰</a:t>
            </a:r>
            <a:r>
              <a:rPr lang="en-US" altLang="ja-JP" sz="3600" b="1" kern="0"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a:t>
            </a:r>
          </a:p>
        </p:txBody>
      </p:sp>
      <p:grpSp>
        <p:nvGrpSpPr>
          <p:cNvPr id="7" name="Group 3">
            <a:extLst>
              <a:ext uri="{FF2B5EF4-FFF2-40B4-BE49-F238E27FC236}">
                <a16:creationId xmlns:a16="http://schemas.microsoft.com/office/drawing/2014/main" id="{0073FC13-5B90-A344-B711-4C8D3B42C8AD}"/>
              </a:ext>
            </a:extLst>
          </p:cNvPr>
          <p:cNvGrpSpPr>
            <a:grpSpLocks/>
          </p:cNvGrpSpPr>
          <p:nvPr/>
        </p:nvGrpSpPr>
        <p:grpSpPr bwMode="auto">
          <a:xfrm>
            <a:off x="395288" y="260350"/>
            <a:ext cx="4679950" cy="1081088"/>
            <a:chOff x="204" y="148"/>
            <a:chExt cx="2948" cy="681"/>
          </a:xfrm>
        </p:grpSpPr>
        <p:sp>
          <p:nvSpPr>
            <p:cNvPr id="8" name="AutoShape 4">
              <a:extLst>
                <a:ext uri="{FF2B5EF4-FFF2-40B4-BE49-F238E27FC236}">
                  <a16:creationId xmlns:a16="http://schemas.microsoft.com/office/drawing/2014/main" id="{77439FD3-4D7C-E748-A7F6-77EB060252DF}"/>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9" name="WordArt 5">
              <a:extLst>
                <a:ext uri="{FF2B5EF4-FFF2-40B4-BE49-F238E27FC236}">
                  <a16:creationId xmlns:a16="http://schemas.microsoft.com/office/drawing/2014/main" id="{532F2967-8BE8-FE47-A7FF-C32268665A15}"/>
                </a:ext>
              </a:extLst>
            </p:cNvPr>
            <p:cNvSpPr>
              <a:spLocks noChangeArrowheads="1" noChangeShapeType="1" noTextEdit="1"/>
            </p:cNvSpPr>
            <p:nvPr/>
          </p:nvSpPr>
          <p:spPr bwMode="auto">
            <a:xfrm>
              <a:off x="522" y="284"/>
              <a:ext cx="2290" cy="399"/>
            </a:xfrm>
            <a:prstGeom prst="rect">
              <a:avLst/>
            </a:prstGeom>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拣选与类型</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5" name="TextBox 4">
            <a:extLst>
              <a:ext uri="{FF2B5EF4-FFF2-40B4-BE49-F238E27FC236}">
                <a16:creationId xmlns:a16="http://schemas.microsoft.com/office/drawing/2014/main" id="{E3EEF059-31BE-DF49-9600-3E9B54A4B3D4}"/>
              </a:ext>
            </a:extLst>
          </p:cNvPr>
          <p:cNvSpPr txBox="1"/>
          <p:nvPr/>
        </p:nvSpPr>
        <p:spPr>
          <a:xfrm>
            <a:off x="422151" y="2436565"/>
            <a:ext cx="8686800" cy="584775"/>
          </a:xfrm>
          <a:prstGeom prst="rect">
            <a:avLst/>
          </a:prstGeom>
          <a:noFill/>
        </p:spPr>
        <p:txBody>
          <a:bodyPr wrap="square" rtlCol="0">
            <a:spAutoFit/>
          </a:bodyPr>
          <a:lstStyle/>
          <a:p>
            <a:pPr marL="342900" indent="-342900">
              <a:buFont typeface="Arial" panose="020B0604020202020204" pitchFamily="34" charset="0"/>
              <a:buChar char="•"/>
            </a:pP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各种神灵</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通过法老创造</a:t>
            </a:r>
            <a:r>
              <a:rPr lang="en-US" altLang="ja-JP" sz="3200" b="1" kern="0"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管理</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和统治世界</a:t>
            </a:r>
            <a:endParaRPr kumimoji="1" lang="zh-CN" altLang="en-US" sz="3200" dirty="0"/>
          </a:p>
        </p:txBody>
      </p:sp>
      <p:sp>
        <p:nvSpPr>
          <p:cNvPr id="10" name="TextBox 9">
            <a:extLst>
              <a:ext uri="{FF2B5EF4-FFF2-40B4-BE49-F238E27FC236}">
                <a16:creationId xmlns:a16="http://schemas.microsoft.com/office/drawing/2014/main" id="{09345FC8-529C-184E-9749-B1FEDE7213E2}"/>
              </a:ext>
            </a:extLst>
          </p:cNvPr>
          <p:cNvSpPr txBox="1"/>
          <p:nvPr/>
        </p:nvSpPr>
        <p:spPr>
          <a:xfrm>
            <a:off x="401042" y="3102124"/>
            <a:ext cx="8686800" cy="584775"/>
          </a:xfrm>
          <a:prstGeom prst="rect">
            <a:avLst/>
          </a:prstGeom>
          <a:noFill/>
        </p:spPr>
        <p:txBody>
          <a:bodyPr wrap="square" rtlCol="0">
            <a:spAutoFit/>
          </a:bodyPr>
          <a:lstStyle/>
          <a:p>
            <a:pPr marL="342900" indent="-342900">
              <a:buFont typeface="Arial" panose="020B0604020202020204" pitchFamily="34" charset="0"/>
              <a:buChar char="•"/>
            </a:pP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每个生活方面</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都有</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一个神</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灵</a:t>
            </a:r>
            <a:r>
              <a:rPr lang="en-US" altLang="ja-JP" sz="3200" b="1" kern="0"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甚至</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在化妆方面</a:t>
            </a:r>
            <a:endParaRPr kumimoji="1" lang="zh-CN" altLang="en-US" sz="3200" dirty="0"/>
          </a:p>
        </p:txBody>
      </p:sp>
      <p:sp>
        <p:nvSpPr>
          <p:cNvPr id="12" name="TextBox 11">
            <a:extLst>
              <a:ext uri="{FF2B5EF4-FFF2-40B4-BE49-F238E27FC236}">
                <a16:creationId xmlns:a16="http://schemas.microsoft.com/office/drawing/2014/main" id="{D59DE2DF-31DC-3C4B-A0A0-DA6E89EA6CFA}"/>
              </a:ext>
            </a:extLst>
          </p:cNvPr>
          <p:cNvSpPr txBox="1"/>
          <p:nvPr/>
        </p:nvSpPr>
        <p:spPr>
          <a:xfrm>
            <a:off x="395536" y="3777878"/>
            <a:ext cx="8686800" cy="584775"/>
          </a:xfrm>
          <a:prstGeom prst="rect">
            <a:avLst/>
          </a:prstGeom>
          <a:noFill/>
        </p:spPr>
        <p:txBody>
          <a:bodyPr wrap="square" rtlCol="0">
            <a:spAutoFit/>
          </a:bodyPr>
          <a:lstStyle/>
          <a:p>
            <a:pPr marL="342900" indent="-342900">
              <a:buFont typeface="Arial" panose="020B0604020202020204" pitchFamily="34" charset="0"/>
              <a:buChar char="•"/>
            </a:pP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如果不</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尊敬或每天</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照料</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神</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灵</a:t>
            </a:r>
            <a:r>
              <a:rPr lang="en-US" altLang="ja-JP" sz="3200" b="1" kern="0"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生活必</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受</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威胁</a:t>
            </a:r>
            <a:endParaRPr kumimoji="1" lang="zh-CN" altLang="en-US" sz="3200" dirty="0"/>
          </a:p>
        </p:txBody>
      </p:sp>
    </p:spTree>
    <p:extLst>
      <p:ext uri="{BB962C8B-B14F-4D97-AF65-F5344CB8AC3E}">
        <p14:creationId xmlns:p14="http://schemas.microsoft.com/office/powerpoint/2010/main" val="73030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20E7D9-0C3D-F54D-A9CA-63F1431A0F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255126" cy="718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2">
            <a:extLst>
              <a:ext uri="{FF2B5EF4-FFF2-40B4-BE49-F238E27FC236}">
                <a16:creationId xmlns:a16="http://schemas.microsoft.com/office/drawing/2014/main" id="{3621FA1B-89C7-D44F-8557-97B7D2138D86}"/>
              </a:ext>
            </a:extLst>
          </p:cNvPr>
          <p:cNvSpPr>
            <a:spLocks noChangeArrowheads="1" noChangeShapeType="1" noTextEdit="1"/>
          </p:cNvSpPr>
          <p:nvPr/>
        </p:nvSpPr>
        <p:spPr bwMode="auto">
          <a:xfrm>
            <a:off x="609600" y="381000"/>
            <a:ext cx="2762250" cy="647700"/>
          </a:xfrm>
          <a:prstGeom prst="rect">
            <a:avLst/>
          </a:prstGeom>
        </p:spPr>
        <p:txBody>
          <a:bodyPr wrap="none" fromWordArt="1">
            <a:prstTxWarp prst="textPlain">
              <a:avLst>
                <a:gd name="adj" fmla="val 50000"/>
              </a:avLst>
            </a:prstTxWarp>
          </a:bodyPr>
          <a:lstStyle/>
          <a:p>
            <a:pPr algn="ctr" eaLnBrk="1" hangingPunct="1">
              <a:defRPr/>
            </a:pPr>
            <a:r>
              <a:rPr lang="zh-CN" altLang="en-US" sz="3600" b="1" dirty="0">
                <a:solidFill>
                  <a:schemeClr val="bg1"/>
                </a:solidFill>
                <a:latin typeface="SimSun" panose="02010600030101010101" pitchFamily="2" charset="-122"/>
                <a:ea typeface="SimSun" panose="02010600030101010101" pitchFamily="2" charset="-122"/>
              </a:rPr>
              <a:t>结论</a:t>
            </a:r>
            <a:endParaRPr lang="en-US" sz="4800" b="1" kern="10" dirty="0">
              <a:ln w="9525">
                <a:solidFill>
                  <a:srgbClr val="000000"/>
                </a:solidFill>
                <a:round/>
                <a:headEnd/>
                <a:tailEnd/>
              </a:ln>
              <a:solidFill>
                <a:schemeClr val="bg1"/>
              </a:solidFill>
              <a:effectLst>
                <a:glow rad="241300">
                  <a:srgbClr val="000000">
                    <a:alpha val="88000"/>
                  </a:srgbClr>
                </a:glow>
              </a:effectLst>
              <a:latin typeface="SimSun" panose="02010600030101010101" pitchFamily="2" charset="-122"/>
              <a:ea typeface="SimSun" panose="02010600030101010101" pitchFamily="2" charset="-122"/>
              <a:cs typeface="Arial Black"/>
            </a:endParaRPr>
          </a:p>
        </p:txBody>
      </p:sp>
      <p:sp>
        <p:nvSpPr>
          <p:cNvPr id="4" name="Text Box 3">
            <a:extLst>
              <a:ext uri="{FF2B5EF4-FFF2-40B4-BE49-F238E27FC236}">
                <a16:creationId xmlns:a16="http://schemas.microsoft.com/office/drawing/2014/main" id="{C9E2656F-2814-CE4D-99BD-8DF4BF7CDB89}"/>
              </a:ext>
            </a:extLst>
          </p:cNvPr>
          <p:cNvSpPr txBox="1">
            <a:spLocks noChangeArrowheads="1"/>
          </p:cNvSpPr>
          <p:nvPr/>
        </p:nvSpPr>
        <p:spPr bwMode="auto">
          <a:xfrm>
            <a:off x="270570" y="1509713"/>
            <a:ext cx="864096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defRPr/>
            </a:pPr>
            <a:r>
              <a:rPr lang="en-US" altLang="zh-CN" sz="3600" b="1" dirty="0">
                <a:solidFill>
                  <a:schemeClr val="bg1"/>
                </a:solidFill>
                <a:latin typeface="SimSun" panose="02010600030101010101" pitchFamily="2" charset="-122"/>
                <a:ea typeface="SimSun" panose="02010600030101010101" pitchFamily="2" charset="-122"/>
              </a:rPr>
              <a:t>1.</a:t>
            </a:r>
            <a:r>
              <a:rPr lang="zh-CN" altLang="en-US" sz="3600" b="1" dirty="0">
                <a:solidFill>
                  <a:schemeClr val="bg1"/>
                </a:solidFill>
                <a:latin typeface="SimSun" panose="02010600030101010101" pitchFamily="2" charset="-122"/>
                <a:ea typeface="SimSun" panose="02010600030101010101" pitchFamily="2" charset="-122"/>
              </a:rPr>
              <a:t>如今基督徒</a:t>
            </a:r>
            <a:r>
              <a:rPr lang="en-US" altLang="zh-CN" sz="3600" b="1" dirty="0">
                <a:solidFill>
                  <a:schemeClr val="bg1"/>
                </a:solidFill>
                <a:latin typeface="SimSun" panose="02010600030101010101" pitchFamily="2" charset="-122"/>
                <a:ea typeface="SimSun" panose="02010600030101010101" pitchFamily="2" charset="-122"/>
              </a:rPr>
              <a:t>,</a:t>
            </a:r>
            <a:r>
              <a:rPr lang="zh-CN" altLang="en-US" sz="3600" b="1" dirty="0">
                <a:solidFill>
                  <a:schemeClr val="bg1"/>
                </a:solidFill>
                <a:latin typeface="SimSun" panose="02010600030101010101" pitchFamily="2" charset="-122"/>
                <a:ea typeface="SimSun" panose="02010600030101010101" pitchFamily="2" charset="-122"/>
              </a:rPr>
              <a:t>男与女</a:t>
            </a:r>
            <a:r>
              <a:rPr lang="en-US" altLang="zh-CN" sz="3600" b="1" dirty="0">
                <a:solidFill>
                  <a:schemeClr val="bg1"/>
                </a:solidFill>
                <a:latin typeface="SimSun" panose="02010600030101010101" pitchFamily="2" charset="-122"/>
                <a:ea typeface="SimSun" panose="02010600030101010101" pitchFamily="2" charset="-122"/>
              </a:rPr>
              <a:t>,</a:t>
            </a:r>
            <a:r>
              <a:rPr lang="zh-CN" altLang="en-US" sz="3600" b="1" dirty="0">
                <a:solidFill>
                  <a:schemeClr val="bg1"/>
                </a:solidFill>
                <a:latin typeface="SimSun" panose="02010600030101010101" pitchFamily="2" charset="-122"/>
                <a:ea typeface="SimSun" panose="02010600030101010101" pitchFamily="2" charset="-122"/>
              </a:rPr>
              <a:t>都被称为信徒祭司</a:t>
            </a:r>
            <a:endParaRPr lang="en-US" altLang="zh-CN" sz="3600" b="1" dirty="0">
              <a:solidFill>
                <a:schemeClr val="bg1"/>
              </a:solidFill>
              <a:latin typeface="SimSun" panose="02010600030101010101" pitchFamily="2" charset="-122"/>
              <a:ea typeface="SimSun" panose="02010600030101010101" pitchFamily="2" charset="-122"/>
            </a:endParaRPr>
          </a:p>
          <a:p>
            <a:pPr eaLnBrk="1" hangingPunct="1">
              <a:spcBef>
                <a:spcPts val="600"/>
              </a:spcBef>
              <a:defRPr/>
            </a:pPr>
            <a:r>
              <a:rPr lang="zh-CN" altLang="en-US" sz="3600" b="1" dirty="0">
                <a:solidFill>
                  <a:schemeClr val="bg1"/>
                </a:solidFill>
                <a:latin typeface="SimSun" panose="02010600030101010101" pitchFamily="2" charset="-122"/>
                <a:ea typeface="SimSun" panose="02010600030101010101" pitchFamily="2" charset="-122"/>
              </a:rPr>
              <a:t> </a:t>
            </a:r>
            <a:endParaRPr lang="en-US" altLang="zh-CN" sz="3600" b="1" dirty="0">
              <a:solidFill>
                <a:schemeClr val="bg1"/>
              </a:solidFill>
              <a:latin typeface="SimSun" panose="02010600030101010101" pitchFamily="2" charset="-122"/>
              <a:ea typeface="SimSun" panose="02010600030101010101" pitchFamily="2" charset="-122"/>
            </a:endParaRPr>
          </a:p>
          <a:p>
            <a:pPr marL="447675" indent="-447675" eaLnBrk="1" hangingPunct="1">
              <a:spcBef>
                <a:spcPts val="600"/>
              </a:spcBef>
              <a:defRPr/>
            </a:pPr>
            <a:r>
              <a:rPr lang="en-US" altLang="zh-CN" sz="3600" b="1" dirty="0">
                <a:solidFill>
                  <a:schemeClr val="bg1"/>
                </a:solidFill>
                <a:latin typeface="SimSun" panose="02010600030101010101" pitchFamily="2" charset="-122"/>
                <a:ea typeface="SimSun" panose="02010600030101010101" pitchFamily="2" charset="-122"/>
              </a:rPr>
              <a:t>2.</a:t>
            </a:r>
            <a:r>
              <a:rPr lang="zh-CN" altLang="en-US" sz="3600" b="1" dirty="0">
                <a:solidFill>
                  <a:schemeClr val="bg1"/>
                </a:solidFill>
                <a:latin typeface="SimSun" panose="02010600030101010101" pitchFamily="2" charset="-122"/>
                <a:ea typeface="SimSun" panose="02010600030101010101" pitchFamily="2" charset="-122"/>
              </a:rPr>
              <a:t>比异教徒和旧约</a:t>
            </a:r>
            <a:r>
              <a:rPr lang="en-US" altLang="zh-CN" sz="3600" b="1" dirty="0">
                <a:solidFill>
                  <a:schemeClr val="bg1"/>
                </a:solidFill>
                <a:latin typeface="SimSun" panose="02010600030101010101" pitchFamily="2" charset="-122"/>
                <a:ea typeface="SimSun" panose="02010600030101010101" pitchFamily="2" charset="-122"/>
              </a:rPr>
              <a:t>,</a:t>
            </a:r>
            <a:r>
              <a:rPr lang="zh-CN" altLang="en-US" sz="3600" b="1" dirty="0">
                <a:solidFill>
                  <a:schemeClr val="bg1"/>
                </a:solidFill>
                <a:latin typeface="SimSun" panose="02010600030101010101" pitchFamily="2" charset="-122"/>
                <a:ea typeface="SimSun" panose="02010600030101010101" pitchFamily="2" charset="-122"/>
              </a:rPr>
              <a:t>新约祭司的职责简单许多</a:t>
            </a:r>
            <a:endParaRPr lang="en-GB" altLang="zh-CN" sz="3600" b="1" dirty="0">
              <a:solidFill>
                <a:schemeClr val="bg1"/>
              </a:solidFill>
              <a:effectLst>
                <a:glow rad="241300">
                  <a:srgbClr val="000000">
                    <a:alpha val="88000"/>
                  </a:srgbClr>
                </a:glow>
              </a:effectLst>
              <a:latin typeface="SimSun" panose="02010600030101010101" pitchFamily="2" charset="-122"/>
              <a:ea typeface="SimSun" panose="02010600030101010101" pitchFamily="2" charset="-122"/>
              <a:cs typeface="SimSun" charset="0"/>
            </a:endParaRPr>
          </a:p>
          <a:p>
            <a:pPr marL="447675" indent="-447675" eaLnBrk="1" hangingPunct="1">
              <a:spcBef>
                <a:spcPct val="50000"/>
              </a:spcBef>
              <a:defRPr/>
            </a:pPr>
            <a:r>
              <a:rPr lang="en-GB" altLang="zh-CN" sz="3600" b="1" dirty="0">
                <a:solidFill>
                  <a:schemeClr val="bg1"/>
                </a:solidFill>
                <a:effectLst>
                  <a:glow rad="241300">
                    <a:srgbClr val="000000">
                      <a:alpha val="88000"/>
                    </a:srgbClr>
                  </a:glow>
                </a:effectLst>
                <a:latin typeface="SimSun" panose="02010600030101010101" pitchFamily="2" charset="-122"/>
                <a:ea typeface="SimSun" panose="02010600030101010101" pitchFamily="2" charset="-122"/>
                <a:cs typeface="SimSun" charset="0"/>
              </a:rPr>
              <a:t>.</a:t>
            </a:r>
          </a:p>
        </p:txBody>
      </p:sp>
    </p:spTree>
    <p:extLst>
      <p:ext uri="{BB962C8B-B14F-4D97-AF65-F5344CB8AC3E}">
        <p14:creationId xmlns:p14="http://schemas.microsoft.com/office/powerpoint/2010/main" val="40808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CA12C8B3-F82E-8144-888A-2A5205C50BEE}"/>
              </a:ext>
            </a:extLst>
          </p:cNvPr>
          <p:cNvSpPr>
            <a:spLocks noChangeArrowheads="1"/>
          </p:cNvSpPr>
          <p:nvPr/>
        </p:nvSpPr>
        <p:spPr bwMode="auto">
          <a:xfrm rot="10800000">
            <a:off x="0" y="116632"/>
            <a:ext cx="9144000" cy="6624736"/>
          </a:xfrm>
          <a:prstGeom prst="verticalScroll">
            <a:avLst>
              <a:gd name="adj" fmla="val 2852"/>
            </a:avLst>
          </a:prstGeom>
          <a:solidFill>
            <a:srgbClr val="FFFF99"/>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3" name="Rectangle 4">
            <a:extLst>
              <a:ext uri="{FF2B5EF4-FFF2-40B4-BE49-F238E27FC236}">
                <a16:creationId xmlns:a16="http://schemas.microsoft.com/office/drawing/2014/main" id="{B5955F05-0078-9742-92C3-E767F537ED8C}"/>
              </a:ext>
            </a:extLst>
          </p:cNvPr>
          <p:cNvSpPr>
            <a:spLocks noChangeArrowheads="1"/>
          </p:cNvSpPr>
          <p:nvPr/>
        </p:nvSpPr>
        <p:spPr bwMode="auto">
          <a:xfrm>
            <a:off x="190500" y="116632"/>
            <a:ext cx="8763000" cy="643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2600" b="1" u="sng" dirty="0">
                <a:latin typeface="SimSun" panose="02010600030101010101" pitchFamily="2" charset="-122"/>
                <a:ea typeface="SimSun" panose="02010600030101010101" pitchFamily="2" charset="-122"/>
              </a:rPr>
              <a:t>新约的祭司要点</a:t>
            </a:r>
            <a:r>
              <a:rPr lang="en-US" altLang="zh-CN" sz="2600" b="1" u="sng" dirty="0">
                <a:latin typeface="SimSun" panose="02010600030101010101" pitchFamily="2" charset="-122"/>
                <a:ea typeface="SimSun" panose="02010600030101010101" pitchFamily="2" charset="-122"/>
              </a:rPr>
              <a:t>: </a:t>
            </a:r>
          </a:p>
          <a:p>
            <a:pPr marL="0" indent="0" eaLnBrk="1" hangingPunct="1">
              <a:spcBef>
                <a:spcPts val="300"/>
              </a:spcBef>
            </a:pPr>
            <a:endParaRPr lang="en-US" altLang="zh-CN"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神与人中间不再需要人为中保</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与上帝有直接和个人关系</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侍奉一位至高至上的神</a:t>
            </a:r>
            <a:r>
              <a:rPr lang="en-US" altLang="zh-CN" sz="2600" b="1" dirty="0">
                <a:latin typeface="SimSun" panose="02010600030101010101" pitchFamily="2" charset="-122"/>
                <a:ea typeface="SimSun" panose="02010600030101010101" pitchFamily="2" charset="-122"/>
              </a:rPr>
              <a:t>, </a:t>
            </a:r>
            <a:r>
              <a:rPr lang="zh-CN" altLang="en-US" sz="2600" b="1" dirty="0">
                <a:latin typeface="SimSun" panose="02010600030101010101" pitchFamily="2" charset="-122"/>
                <a:ea typeface="SimSun" panose="02010600030101010101" pitchFamily="2" charset="-122"/>
              </a:rPr>
              <a:t>而不是许许多多神灵</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道德价值观源自上帝道德上的评判</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不需以动物献祭来赎罪</a:t>
            </a:r>
            <a:r>
              <a:rPr lang="en-US" altLang="zh-CN" sz="2600" b="1" dirty="0">
                <a:latin typeface="SimSun" panose="02010600030101010101" pitchFamily="2" charset="-122"/>
                <a:ea typeface="SimSun" panose="02010600030101010101" pitchFamily="2" charset="-122"/>
              </a:rPr>
              <a:t>;</a:t>
            </a:r>
            <a:r>
              <a:rPr lang="zh-CN" altLang="en-US" sz="2600" b="1" dirty="0">
                <a:latin typeface="SimSun" panose="02010600030101010101" pitchFamily="2" charset="-122"/>
                <a:ea typeface="SimSun" panose="02010600030101010101" pitchFamily="2" charset="-122"/>
              </a:rPr>
              <a:t>牺牲是赞美</a:t>
            </a:r>
            <a:r>
              <a:rPr lang="en-US" altLang="zh-CN" sz="2600" b="1" dirty="0">
                <a:latin typeface="SimSun" panose="02010600030101010101" pitchFamily="2" charset="-122"/>
                <a:ea typeface="SimSun" panose="02010600030101010101" pitchFamily="2" charset="-122"/>
              </a:rPr>
              <a:t>,</a:t>
            </a:r>
            <a:r>
              <a:rPr lang="zh-CN" altLang="en-US" sz="2600" b="1" dirty="0">
                <a:latin typeface="SimSun" panose="02010600030101010101" pitchFamily="2" charset="-122"/>
                <a:ea typeface="SimSun" panose="02010600030101010101" pitchFamily="2" charset="-122"/>
              </a:rPr>
              <a:t>祈祷和敬虔的生活</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祭司把生命而不是死亡当作牺牲</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顺着圣灵行事的责任与特权</a:t>
            </a:r>
            <a:endParaRPr lang="en-US" altLang="en-US" sz="26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17419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ECB00-0CD4-3B4A-8A09-B13E360761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59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551B791A-47D3-5546-BB95-1ADC4F018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26988"/>
            <a:ext cx="398621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9AEAD1A8-45F5-534E-8CC0-7F815752E4F4}"/>
              </a:ext>
            </a:extLst>
          </p:cNvPr>
          <p:cNvSpPr txBox="1">
            <a:spLocks noChangeArrowheads="1"/>
          </p:cNvSpPr>
          <p:nvPr/>
        </p:nvSpPr>
        <p:spPr bwMode="auto">
          <a:xfrm>
            <a:off x="251520" y="3933909"/>
            <a:ext cx="86423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4000" b="1" dirty="0">
                <a:latin typeface="SimSun" panose="02010600030101010101" pitchFamily="2" charset="-122"/>
                <a:ea typeface="SimSun" panose="02010600030101010101" pitchFamily="2" charset="-122"/>
              </a:rPr>
              <a:t>基督的轭是沉重的</a:t>
            </a:r>
            <a:r>
              <a:rPr lang="en-US" altLang="zh-CN" sz="4000" b="1" dirty="0">
                <a:latin typeface="SimSun" panose="02010600030101010101" pitchFamily="2" charset="-122"/>
                <a:ea typeface="SimSun" panose="02010600030101010101" pitchFamily="2" charset="-122"/>
              </a:rPr>
              <a:t>, </a:t>
            </a:r>
            <a:r>
              <a:rPr lang="zh-CN" altLang="en-US" sz="4000" b="1" dirty="0">
                <a:latin typeface="SimSun" panose="02010600030101010101" pitchFamily="2" charset="-122"/>
                <a:ea typeface="SimSun" panose="02010600030101010101" pitchFamily="2" charset="-122"/>
              </a:rPr>
              <a:t>但他给我们的轭是容易负的，他的担子是轻省的。愿我们在繁忙的日程和生活中找到安息</a:t>
            </a:r>
            <a:r>
              <a:rPr lang="en-US" altLang="zh-CN" sz="4000" b="1" dirty="0">
                <a:latin typeface="SimSun" panose="02010600030101010101" pitchFamily="2" charset="-122"/>
                <a:ea typeface="SimSun" panose="02010600030101010101" pitchFamily="2" charset="-122"/>
              </a:rPr>
              <a:t>,</a:t>
            </a:r>
            <a:r>
              <a:rPr lang="zh-CN" altLang="en-US" sz="4000" b="1" dirty="0">
                <a:latin typeface="SimSun" panose="02010600030101010101" pitchFamily="2" charset="-122"/>
                <a:ea typeface="SimSun" panose="02010600030101010101" pitchFamily="2" charset="-122"/>
              </a:rPr>
              <a:t>甚至在服侍上帝时。</a:t>
            </a:r>
            <a:endParaRPr lang="en-US" altLang="zh-CN"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76960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7F60770-5D30-B34A-A024-35965BA15727}"/>
              </a:ext>
            </a:extLst>
          </p:cNvPr>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cs typeface="Arial" pitchFamily="34" charset="0"/>
            </a:endParaRPr>
          </a:p>
        </p:txBody>
      </p:sp>
      <p:pic>
        <p:nvPicPr>
          <p:cNvPr id="4" name="Picture 2" descr="002">
            <a:extLst>
              <a:ext uri="{FF2B5EF4-FFF2-40B4-BE49-F238E27FC236}">
                <a16:creationId xmlns:a16="http://schemas.microsoft.com/office/drawing/2014/main" id="{9C01BF34-8220-3D46-80A9-A26CE9AA4E6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0873E384-FF98-B740-8FB8-81BC6F2D60F0}"/>
              </a:ext>
            </a:extLst>
          </p:cNvPr>
          <p:cNvSpPr txBox="1">
            <a:spLocks noChangeArrowheads="1"/>
          </p:cNvSpPr>
          <p:nvPr/>
        </p:nvSpPr>
        <p:spPr bwMode="auto">
          <a:xfrm>
            <a:off x="762000" y="3429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zh-CN" altLang="en-US" b="1" dirty="0">
                <a:solidFill>
                  <a:schemeClr val="bg2">
                    <a:lumMod val="60000"/>
                    <a:lumOff val="40000"/>
                  </a:schemeClr>
                </a:solidFill>
                <a:latin typeface="SimSun" panose="02010600030101010101" pitchFamily="2" charset="-122"/>
                <a:ea typeface="SimSun" panose="02010600030101010101" pitchFamily="2" charset="-122"/>
              </a:rPr>
              <a:t>彼得前书</a:t>
            </a:r>
            <a:r>
              <a:rPr lang="en-US" altLang="zh-CN" b="1" dirty="0">
                <a:solidFill>
                  <a:schemeClr val="bg2">
                    <a:lumMod val="60000"/>
                    <a:lumOff val="40000"/>
                  </a:schemeClr>
                </a:solidFill>
                <a:latin typeface="SimSun" panose="02010600030101010101" pitchFamily="2" charset="-122"/>
                <a:ea typeface="SimSun" panose="02010600030101010101" pitchFamily="2" charset="-122"/>
              </a:rPr>
              <a:t> 2:5</a:t>
            </a:r>
            <a:endParaRPr lang="en-US" altLang="en-US" kern="0" dirty="0">
              <a:solidFill>
                <a:schemeClr val="bg2">
                  <a:lumMod val="60000"/>
                  <a:lumOff val="40000"/>
                </a:schemeClr>
              </a:solidFill>
              <a:latin typeface="SimSun" panose="02010600030101010101" pitchFamily="2" charset="-122"/>
              <a:ea typeface="SimSun" panose="02010600030101010101" pitchFamily="2" charset="-122"/>
              <a:cs typeface="Arial" pitchFamily="34" charset="0"/>
            </a:endParaRPr>
          </a:p>
        </p:txBody>
      </p:sp>
      <p:sp>
        <p:nvSpPr>
          <p:cNvPr id="8" name="Text Box 4">
            <a:extLst>
              <a:ext uri="{FF2B5EF4-FFF2-40B4-BE49-F238E27FC236}">
                <a16:creationId xmlns:a16="http://schemas.microsoft.com/office/drawing/2014/main" id="{861E54E7-3F5F-4B4A-ABB7-9E50B37C59E7}"/>
              </a:ext>
            </a:extLst>
          </p:cNvPr>
          <p:cNvSpPr txBox="1">
            <a:spLocks noChangeArrowheads="1"/>
          </p:cNvSpPr>
          <p:nvPr/>
        </p:nvSpPr>
        <p:spPr bwMode="auto">
          <a:xfrm>
            <a:off x="304800" y="4114800"/>
            <a:ext cx="8839200" cy="1661993"/>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en-US" altLang="zh-CN" i="0" baseline="30000" dirty="0">
                <a:effectLst/>
              </a:rPr>
              <a:t>5 </a:t>
            </a:r>
            <a:r>
              <a:rPr lang="zh-CN" altLang="en-US" i="0" dirty="0">
                <a:effectLst/>
                <a:latin typeface="SimSun" panose="02010600030101010101" pitchFamily="2" charset="-122"/>
                <a:ea typeface="SimSun" panose="02010600030101010101" pitchFamily="2" charset="-122"/>
              </a:rPr>
              <a:t>也就像活石，被建造成为灵宫，作圣洁的祭司，借着耶稣基督献上蒙　神悦纳的灵祭</a:t>
            </a:r>
            <a:r>
              <a:rPr lang="en-US" dirty="0">
                <a:effectLst>
                  <a:glow rad="254000">
                    <a:srgbClr val="000000">
                      <a:alpha val="88000"/>
                    </a:srgbClr>
                  </a:glow>
                </a:effectLst>
                <a:latin typeface="SimSun" panose="02010600030101010101" pitchFamily="2" charset="-122"/>
                <a:ea typeface="SimSun" panose="02010600030101010101" pitchFamily="2" charset="-122"/>
              </a:rPr>
              <a:t>.  </a:t>
            </a:r>
          </a:p>
        </p:txBody>
      </p:sp>
    </p:spTree>
    <p:extLst>
      <p:ext uri="{BB962C8B-B14F-4D97-AF65-F5344CB8AC3E}">
        <p14:creationId xmlns:p14="http://schemas.microsoft.com/office/powerpoint/2010/main" val="1926568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C656B83-050D-C94B-B44B-13EA968EF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C5E95E9-326B-5541-8E77-7BDB4C30727F}"/>
              </a:ext>
            </a:extLst>
          </p:cNvPr>
          <p:cNvSpPr txBox="1">
            <a:spLocks noChangeArrowheads="1"/>
          </p:cNvSpPr>
          <p:nvPr/>
        </p:nvSpPr>
        <p:spPr bwMode="auto">
          <a:xfrm>
            <a:off x="755576" y="18864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eaLnBrk="1" hangingPunct="1"/>
            <a:r>
              <a:rPr lang="zh-CN" altLang="en-US" sz="7200" b="1" dirty="0">
                <a:latin typeface="SimSun" panose="02010600030101010101" pitchFamily="2" charset="-122"/>
                <a:ea typeface="SimSun" panose="02010600030101010101" pitchFamily="2" charset="-122"/>
              </a:rPr>
              <a:t>两个问题</a:t>
            </a:r>
            <a:r>
              <a:rPr lang="en-US" altLang="zh-CN" sz="7200" b="1" dirty="0">
                <a:latin typeface="SimSun" panose="02010600030101010101" pitchFamily="2" charset="-122"/>
                <a:ea typeface="SimSun" panose="02010600030101010101" pitchFamily="2" charset="-122"/>
              </a:rPr>
              <a:t>:</a:t>
            </a:r>
            <a:endParaRPr lang="en-US" altLang="en-US" sz="7200" b="1" kern="0" dirty="0">
              <a:latin typeface="SimSun" panose="02010600030101010101" pitchFamily="2" charset="-122"/>
              <a:ea typeface="SimSun" panose="02010600030101010101" pitchFamily="2" charset="-122"/>
            </a:endParaRPr>
          </a:p>
        </p:txBody>
      </p:sp>
      <p:sp>
        <p:nvSpPr>
          <p:cNvPr id="6" name="Rectangle 3">
            <a:extLst>
              <a:ext uri="{FF2B5EF4-FFF2-40B4-BE49-F238E27FC236}">
                <a16:creationId xmlns:a16="http://schemas.microsoft.com/office/drawing/2014/main" id="{1D25EFAE-CAB2-8A4F-AA88-B22D90751A15}"/>
              </a:ext>
            </a:extLst>
          </p:cNvPr>
          <p:cNvSpPr txBox="1">
            <a:spLocks noChangeArrowheads="1"/>
          </p:cNvSpPr>
          <p:nvPr/>
        </p:nvSpPr>
        <p:spPr bwMode="auto">
          <a:xfrm>
            <a:off x="457201" y="1676400"/>
            <a:ext cx="853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a:lstStyle>
          <a:p>
            <a:pPr eaLnBrk="1">
              <a:lnSpc>
                <a:spcPct val="200000"/>
              </a:lnSpc>
              <a:spcBef>
                <a:spcPts val="1000"/>
              </a:spcBef>
              <a:buSzPct val="100000"/>
              <a:buFontTx/>
              <a:buAutoNum type="arabicPeriod"/>
            </a:pPr>
            <a:r>
              <a:rPr lang="ja-JP" altLang="en-US" sz="4400" b="1">
                <a:latin typeface="SimSun" pitchFamily="2" charset="-122"/>
                <a:ea typeface="SimSun" pitchFamily="2" charset="-122"/>
                <a:sym typeface="SimSun" pitchFamily="2" charset="-122"/>
              </a:rPr>
              <a:t>谁拥有教会最后的发言权？</a:t>
            </a:r>
            <a:endParaRPr lang="en-US" altLang="ja-JP" sz="4400" b="1" dirty="0">
              <a:latin typeface="SimSun" pitchFamily="2" charset="-122"/>
              <a:ea typeface="SimSun" pitchFamily="2" charset="-122"/>
              <a:sym typeface="SimSun" pitchFamily="2" charset="-122"/>
            </a:endParaRPr>
          </a:p>
          <a:p>
            <a:pPr marL="742950" indent="-742950" eaLnBrk="1" hangingPunct="1">
              <a:spcBef>
                <a:spcPts val="0"/>
              </a:spcBef>
              <a:buFont typeface="+mj-lt"/>
              <a:buAutoNum type="arabicPeriod"/>
            </a:pPr>
            <a:endParaRPr lang="en-US" altLang="zh-CN" sz="4400" b="1" dirty="0">
              <a:latin typeface="SimSun" panose="02010600030101010101" pitchFamily="2" charset="-122"/>
              <a:ea typeface="SimSun" panose="02010600030101010101" pitchFamily="2" charset="-122"/>
            </a:endParaRPr>
          </a:p>
          <a:p>
            <a:pPr marL="742950" indent="-742950" eaLnBrk="1" hangingPunct="1">
              <a:spcBef>
                <a:spcPts val="0"/>
              </a:spcBef>
              <a:buFont typeface="+mj-lt"/>
              <a:buAutoNum type="arabicPeriod"/>
            </a:pPr>
            <a:r>
              <a:rPr lang="ja-JP" altLang="en-US" sz="4400" b="1">
                <a:latin typeface="SimSun" pitchFamily="2" charset="-122"/>
                <a:ea typeface="SimSun" pitchFamily="2" charset="-122"/>
                <a:sym typeface="SimSun" pitchFamily="2" charset="-122"/>
              </a:rPr>
              <a:t>圣经如何论到教会领袖的模式</a:t>
            </a:r>
            <a:r>
              <a:rPr lang="en-US" altLang="ja-JP" sz="4400" b="1" dirty="0">
                <a:latin typeface="SimSun" pitchFamily="2" charset="-122"/>
                <a:ea typeface="SimSun" pitchFamily="2" charset="-122"/>
                <a:sym typeface="SimSun" pitchFamily="2" charset="-122"/>
              </a:rPr>
              <a:t>?</a:t>
            </a:r>
            <a:endParaRPr lang="en-US" altLang="en-US" sz="4400"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0163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DEE198-53BE-4FF4-92F9-0D6122FD46BD}" type="slidenum">
              <a:rPr lang="en-US" altLang="en-US" sz="1400"/>
              <a:pPr algn="r" eaLnBrk="1"/>
              <a:t>65</a:t>
            </a:fld>
            <a:endParaRPr lang="en-US" altLang="en-US"/>
          </a:p>
        </p:txBody>
      </p:sp>
      <p:pic>
        <p:nvPicPr>
          <p:cNvPr id="69634"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06271115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0" y="0"/>
            <a:ext cx="9144000"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3"/>
          <p:cNvSpPr>
            <a:spLocks noGrp="1" noChangeArrowheads="1"/>
          </p:cNvSpPr>
          <p:nvPr>
            <p:ph type="title"/>
          </p:nvPr>
        </p:nvSpPr>
        <p:spPr>
          <a:xfrm>
            <a:off x="0" y="228600"/>
            <a:ext cx="8991600" cy="990600"/>
          </a:xfrm>
          <a:noFill/>
        </p:spPr>
        <p:txBody>
          <a:bodyPr/>
          <a:lstStyle/>
          <a:p>
            <a:r>
              <a:rPr lang="zh-CN" altLang="en-US" sz="5400" b="1" dirty="0">
                <a:latin typeface="Arial" pitchFamily="34" charset="0"/>
                <a:cs typeface="Arial" pitchFamily="34" charset="0"/>
              </a:rPr>
              <a:t>会众权利</a:t>
            </a:r>
          </a:p>
        </p:txBody>
      </p:sp>
      <p:sp>
        <p:nvSpPr>
          <p:cNvPr id="119812" name="Text Box 4"/>
          <p:cNvSpPr txBox="1">
            <a:spLocks noChangeArrowheads="1"/>
          </p:cNvSpPr>
          <p:nvPr/>
        </p:nvSpPr>
        <p:spPr bwMode="auto">
          <a:xfrm>
            <a:off x="381000" y="1295400"/>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执行教会纪律（太</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18:17</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a:p>
            <a:pPr marL="0" indent="0" eaLnBrk="1" hangingPunct="1"/>
            <a:r>
              <a:rPr lang="zh-CN" altLang="en-US" sz="2800" b="1" dirty="0">
                <a:solidFill>
                  <a:srgbClr val="000000"/>
                </a:solidFill>
                <a:latin typeface="SimSun" panose="02010600030101010101" pitchFamily="2" charset="-122"/>
                <a:ea typeface="SimSun" panose="02010600030101010101" pitchFamily="2" charset="-122"/>
                <a:cs typeface="Arial" pitchFamily="34" charset="0"/>
              </a:rPr>
              <a:t>「就告诉教会</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p:txBody>
      </p:sp>
      <p:sp>
        <p:nvSpPr>
          <p:cNvPr id="119813" name="Text Box 5"/>
          <p:cNvSpPr txBox="1">
            <a:spLocks noChangeArrowheads="1"/>
          </p:cNvSpPr>
          <p:nvPr/>
        </p:nvSpPr>
        <p:spPr bwMode="auto">
          <a:xfrm>
            <a:off x="381000" y="2622806"/>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挑选领袖（徒</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6:3</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a:p>
            <a:pPr marL="0" indent="0" eaLnBrk="1" hangingPunct="1"/>
            <a:r>
              <a:rPr lang="zh-CN" altLang="en-US" sz="2800" b="1" dirty="0">
                <a:solidFill>
                  <a:srgbClr val="000000"/>
                </a:solidFill>
                <a:latin typeface="SimSun" panose="02010600030101010101" pitchFamily="2" charset="-122"/>
                <a:ea typeface="SimSun" panose="02010600030101010101" pitchFamily="2" charset="-122"/>
                <a:cs typeface="Arial" pitchFamily="34" charset="0"/>
              </a:rPr>
              <a:t>「当从你们中间选出</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p:txBody>
      </p:sp>
      <p:sp>
        <p:nvSpPr>
          <p:cNvPr id="119814" name="Text Box 6"/>
          <p:cNvSpPr txBox="1">
            <a:spLocks noChangeArrowheads="1"/>
          </p:cNvSpPr>
          <p:nvPr/>
        </p:nvSpPr>
        <p:spPr bwMode="auto">
          <a:xfrm>
            <a:off x="381000" y="3922980"/>
            <a:ext cx="8534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传授正统的教义：</a:t>
            </a:r>
          </a:p>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「我当日传给你们的，原是从主领受的</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」（林前</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11:23</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「亲爱的弟兄啊</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总要试验那些灵」（约一</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4:1</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「为</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真道竭力的争辩。」（犹</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3</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p:txBody>
      </p:sp>
    </p:spTree>
    <p:extLst>
      <p:ext uri="{BB962C8B-B14F-4D97-AF65-F5344CB8AC3E}">
        <p14:creationId xmlns:p14="http://schemas.microsoft.com/office/powerpoint/2010/main" val="124406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dissolve">
                                      <p:cBhvr>
                                        <p:cTn id="7" dur="5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dissolve">
                                      <p:cBhvr>
                                        <p:cTn id="12" dur="500"/>
                                        <p:tgtEl>
                                          <p:spTgt spid="119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9814">
                                            <p:txEl>
                                              <p:pRg st="0" end="0"/>
                                            </p:txEl>
                                          </p:spTgt>
                                        </p:tgtEl>
                                        <p:attrNameLst>
                                          <p:attrName>style.visibility</p:attrName>
                                        </p:attrNameLst>
                                      </p:cBhvr>
                                      <p:to>
                                        <p:strVal val="visible"/>
                                      </p:to>
                                    </p:set>
                                    <p:animEffect transition="in" filter="dissolve">
                                      <p:cBhvr>
                                        <p:cTn id="17" dur="500"/>
                                        <p:tgtEl>
                                          <p:spTgt spid="1198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9814">
                                            <p:txEl>
                                              <p:pRg st="1" end="1"/>
                                            </p:txEl>
                                          </p:spTgt>
                                        </p:tgtEl>
                                        <p:attrNameLst>
                                          <p:attrName>style.visibility</p:attrName>
                                        </p:attrNameLst>
                                      </p:cBhvr>
                                      <p:to>
                                        <p:strVal val="visible"/>
                                      </p:to>
                                    </p:set>
                                    <p:animEffect transition="in" filter="dissolve">
                                      <p:cBhvr>
                                        <p:cTn id="22" dur="500"/>
                                        <p:tgtEl>
                                          <p:spTgt spid="1198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9814">
                                            <p:txEl>
                                              <p:pRg st="2" end="2"/>
                                            </p:txEl>
                                          </p:spTgt>
                                        </p:tgtEl>
                                        <p:attrNameLst>
                                          <p:attrName>style.visibility</p:attrName>
                                        </p:attrNameLst>
                                      </p:cBhvr>
                                      <p:to>
                                        <p:strVal val="visible"/>
                                      </p:to>
                                    </p:set>
                                    <p:animEffect transition="in" filter="dissolve">
                                      <p:cBhvr>
                                        <p:cTn id="27" dur="500"/>
                                        <p:tgtEl>
                                          <p:spTgt spid="1198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9814">
                                            <p:txEl>
                                              <p:pRg st="3" end="3"/>
                                            </p:txEl>
                                          </p:spTgt>
                                        </p:tgtEl>
                                        <p:attrNameLst>
                                          <p:attrName>style.visibility</p:attrName>
                                        </p:attrNameLst>
                                      </p:cBhvr>
                                      <p:to>
                                        <p:strVal val="visible"/>
                                      </p:to>
                                    </p:set>
                                    <p:animEffect transition="in" filter="dissolve">
                                      <p:cBhvr>
                                        <p:cTn id="32" dur="500"/>
                                        <p:tgtEl>
                                          <p:spTgt spid="1198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3" grpId="0"/>
      <p:bldP spid="11981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02FF7D1-4BE2-4219-99C5-E7DE1F2913E7}" type="slidenum">
              <a:rPr lang="en-US" altLang="en-US" sz="1400"/>
              <a:pPr algn="r" eaLnBrk="1"/>
              <a:t>67</a:t>
            </a:fld>
            <a:endParaRPr lang="en-US" altLang="en-US"/>
          </a:p>
        </p:txBody>
      </p:sp>
      <p:pic>
        <p:nvPicPr>
          <p:cNvPr id="71682"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000" b="1">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rPr>
              <a:t>主教级</a:t>
            </a:r>
            <a:endParaRPr lang="en-US" altLang="ja-JP" sz="4000" b="1" dirty="0">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sz="4000" b="1">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rPr>
              <a:t>教会结构图</a:t>
            </a:r>
            <a:endParaRPr lang="en-US" altLang="ja-JP" sz="4000" b="1" dirty="0">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sz="4000" b="1">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rPr>
              <a:t>（简化）</a:t>
            </a:r>
            <a:endParaRPr lang="en-US" altLang="en-US" sz="4000" b="1" dirty="0">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endParaRPr>
          </a:p>
        </p:txBody>
      </p:sp>
      <p:sp>
        <p:nvSpPr>
          <p:cNvPr id="71684" name="Line 4"/>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5" name="Line 5"/>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6" name="Line 6"/>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7" name="Line 7"/>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8" name="Line 8"/>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9" name="Line 9"/>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0" name="AutoShape 10"/>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dirty="0">
                <a:solidFill>
                  <a:srgbClr val="FFFFFF"/>
                </a:solidFill>
                <a:latin typeface="SimSun" pitchFamily="2" charset="-122"/>
                <a:ea typeface="SimSun" pitchFamily="2" charset="-122"/>
                <a:sym typeface="SimSun" pitchFamily="2" charset="-122"/>
              </a:rPr>
              <a:t>	</a:t>
            </a:r>
            <a:endParaRPr lang="en-US" altLang="en-US" dirty="0"/>
          </a:p>
        </p:txBody>
      </p:sp>
      <p:sp>
        <p:nvSpPr>
          <p:cNvPr id="71691" name="Line 11"/>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2" name="AutoShape 12"/>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4" name="AutoShape 14"/>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dirty="0">
                <a:solidFill>
                  <a:srgbClr val="FFFFFF"/>
                </a:solidFill>
                <a:latin typeface="SimSun" pitchFamily="2" charset="-122"/>
                <a:ea typeface="SimSun" pitchFamily="2" charset="-122"/>
                <a:sym typeface="SimSun" pitchFamily="2" charset="-122"/>
              </a:rPr>
              <a:t>	</a:t>
            </a:r>
            <a:endParaRPr lang="en-US" altLang="en-US" dirty="0"/>
          </a:p>
        </p:txBody>
      </p:sp>
      <p:sp>
        <p:nvSpPr>
          <p:cNvPr id="71695" name="Line 15"/>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6" name="Line 16"/>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7" name="AutoShape 17"/>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dirty="0">
                <a:solidFill>
                  <a:srgbClr val="FFFFFF"/>
                </a:solidFill>
                <a:latin typeface="SimSun" pitchFamily="2" charset="-122"/>
                <a:ea typeface="SimSun" pitchFamily="2" charset="-122"/>
                <a:sym typeface="SimSun" pitchFamily="2" charset="-122"/>
              </a:rPr>
              <a:t>	</a:t>
            </a:r>
            <a:endParaRPr lang="en-US" altLang="en-US" dirty="0"/>
          </a:p>
        </p:txBody>
      </p:sp>
      <p:sp>
        <p:nvSpPr>
          <p:cNvPr id="71698" name="Line 18"/>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9" name="AutoShape 19"/>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dirty="0"/>
          </a:p>
        </p:txBody>
      </p:sp>
      <p:sp>
        <p:nvSpPr>
          <p:cNvPr id="71700" name="AutoShape 20"/>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dirty="0"/>
          </a:p>
        </p:txBody>
      </p:sp>
      <p:pic>
        <p:nvPicPr>
          <p:cNvPr id="71701" name="Picture 2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300">
                <a:solidFill>
                  <a:srgbClr val="FFFFFF"/>
                </a:solidFill>
                <a:latin typeface="SimSun" pitchFamily="2" charset="-122"/>
                <a:ea typeface="SimSun" pitchFamily="2" charset="-122"/>
                <a:sym typeface="SimSun" pitchFamily="2" charset="-122"/>
              </a:rPr>
              <a:t>会督</a:t>
            </a:r>
            <a:endParaRPr lang="en-US" altLang="en-US" dirty="0"/>
          </a:p>
        </p:txBody>
      </p:sp>
      <p:pic>
        <p:nvPicPr>
          <p:cNvPr id="71705" name="Picture 25"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b="1">
                <a:solidFill>
                  <a:schemeClr val="bg1"/>
                </a:solidFill>
                <a:latin typeface="SimSun" pitchFamily="2" charset="-122"/>
                <a:ea typeface="SimSun" pitchFamily="2" charset="-122"/>
                <a:sym typeface="SimSun" pitchFamily="2" charset="-122"/>
              </a:rPr>
              <a:t>会友</a:t>
            </a:r>
            <a:endParaRPr lang="en-US" altLang="en-US" sz="1200" b="1" dirty="0">
              <a:solidFill>
                <a:schemeClr val="bg1"/>
              </a:solidFill>
              <a:latin typeface="SimSun" pitchFamily="2" charset="-122"/>
              <a:ea typeface="SimSun" pitchFamily="2" charset="-122"/>
              <a:sym typeface="SimSun" pitchFamily="2" charset="-122"/>
            </a:endParaRPr>
          </a:p>
        </p:txBody>
      </p:sp>
      <p:sp>
        <p:nvSpPr>
          <p:cNvPr id="71707" name="AutoShape 27"/>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1708" name="AutoShape 28"/>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chemeClr val="bg1"/>
                </a:solidFill>
                <a:latin typeface="SimSun" pitchFamily="2" charset="-122"/>
                <a:ea typeface="SimSun" pitchFamily="2" charset="-122"/>
                <a:sym typeface="SimSun" pitchFamily="2" charset="-122"/>
              </a:rPr>
              <a:t>会友</a:t>
            </a:r>
            <a:endParaRPr lang="en-US" altLang="en-US" sz="1200" dirty="0">
              <a:solidFill>
                <a:schemeClr val="bg1"/>
              </a:solidFill>
              <a:latin typeface="SimSun" pitchFamily="2" charset="-122"/>
              <a:ea typeface="SimSun" pitchFamily="2" charset="-122"/>
              <a:sym typeface="SimSun" pitchFamily="2" charset="-122"/>
            </a:endParaRPr>
          </a:p>
        </p:txBody>
      </p:sp>
      <p:sp>
        <p:nvSpPr>
          <p:cNvPr id="71709" name="AutoShape 29"/>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圣公会</a:t>
            </a:r>
            <a:r>
              <a:rPr lang="en-US" altLang="ja-JP" sz="2600" b="1" dirty="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信义会</a:t>
            </a:r>
            <a:endParaRPr lang="en-US" altLang="ja-JP" sz="26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卫理公会</a:t>
            </a:r>
            <a:endParaRPr lang="en-US" altLang="ja-JP" sz="26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东正教</a:t>
            </a:r>
            <a:endParaRPr lang="en-US" altLang="ja-JP" sz="26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天主教</a:t>
            </a:r>
            <a:endParaRPr lang="en-US" altLang="en-US" sz="2600" b="1" dirty="0">
              <a:solidFill>
                <a:srgbClr val="FFFFFF"/>
              </a:solidFill>
              <a:latin typeface="SimSun" pitchFamily="2" charset="-122"/>
              <a:ea typeface="SimSun" pitchFamily="2" charset="-122"/>
              <a:sym typeface="SimSun" pitchFamily="2" charset="-122"/>
            </a:endParaRPr>
          </a:p>
        </p:txBody>
      </p:sp>
      <p:sp>
        <p:nvSpPr>
          <p:cNvPr id="71710" name="AutoShape 30"/>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Tree>
    <p:extLst>
      <p:ext uri="{BB962C8B-B14F-4D97-AF65-F5344CB8AC3E}">
        <p14:creationId xmlns:p14="http://schemas.microsoft.com/office/powerpoint/2010/main" val="7409569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27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CC4F4E9-EE95-4EB0-B95D-00186252524E}" type="slidenum">
              <a:rPr lang="en-US" altLang="en-US" sz="1400"/>
              <a:pPr algn="r" eaLnBrk="1"/>
              <a:t>68</a:t>
            </a:fld>
            <a:endParaRPr lang="en-US" altLang="en-US"/>
          </a:p>
        </p:txBody>
      </p:sp>
      <p:sp>
        <p:nvSpPr>
          <p:cNvPr id="72707" name="AutoShape 3"/>
          <p:cNvSpPr>
            <a:spLocks/>
          </p:cNvSpPr>
          <p:nvPr/>
        </p:nvSpPr>
        <p:spPr bwMode="auto">
          <a:xfrm>
            <a:off x="795338" y="1206500"/>
            <a:ext cx="7551737" cy="655638"/>
          </a:xfrm>
          <a:custGeom>
            <a:avLst/>
            <a:gdLst>
              <a:gd name="T0" fmla="*/ 3775869 w 21600"/>
              <a:gd name="T1" fmla="*/ 327819 h 21600"/>
              <a:gd name="T2" fmla="*/ 3775869 w 21600"/>
              <a:gd name="T3" fmla="*/ 327819 h 21600"/>
              <a:gd name="T4" fmla="*/ 3775869 w 21600"/>
              <a:gd name="T5" fmla="*/ 327819 h 21600"/>
              <a:gd name="T6" fmla="*/ 3775869 w 21600"/>
              <a:gd name="T7" fmla="*/ 3278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b="1" dirty="0">
                <a:solidFill>
                  <a:srgbClr val="FFFFFF"/>
                </a:solidFill>
                <a:latin typeface="Calibri" pitchFamily="34" charset="0"/>
                <a:cs typeface="Calibri" pitchFamily="34" charset="0"/>
                <a:sym typeface="Calibri" pitchFamily="34" charset="0"/>
              </a:rPr>
              <a:t>                               </a:t>
            </a:r>
            <a:r>
              <a:rPr lang="ja-JP" altLang="en-US" sz="3300" b="1">
                <a:solidFill>
                  <a:srgbClr val="FFFFFF"/>
                </a:solidFill>
                <a:latin typeface="SimSun" panose="02010600030101010101" pitchFamily="2" charset="-122"/>
                <a:ea typeface="SimSun" panose="02010600030101010101" pitchFamily="2" charset="-122"/>
                <a:sym typeface="SimSun" pitchFamily="2" charset="-122"/>
              </a:rPr>
              <a:t>长老会</a:t>
            </a:r>
            <a:endParaRPr lang="en-US" altLang="en-US" b="1" dirty="0"/>
          </a:p>
        </p:txBody>
      </p:sp>
      <p:sp>
        <p:nvSpPr>
          <p:cNvPr id="72708" name="Line 4"/>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09" name="Line 5"/>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0" name="Line 6"/>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1" name="AutoShape 7"/>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700" b="1">
                <a:solidFill>
                  <a:srgbClr val="FFFFFF"/>
                </a:solidFill>
                <a:latin typeface="SimSun" pitchFamily="2" charset="-122"/>
                <a:ea typeface="SimSun" pitchFamily="2" charset="-122"/>
                <a:sym typeface="SimSun" pitchFamily="2" charset="-122"/>
              </a:rPr>
              <a:t>主任牧师</a:t>
            </a:r>
            <a:endParaRPr lang="en-US" altLang="en-US" sz="2700" b="1" dirty="0">
              <a:solidFill>
                <a:srgbClr val="FFFFFF"/>
              </a:solidFill>
              <a:latin typeface="SimSun" pitchFamily="2" charset="-122"/>
              <a:ea typeface="SimSun" pitchFamily="2" charset="-122"/>
              <a:sym typeface="SimSun" pitchFamily="2" charset="-122"/>
            </a:endParaRPr>
          </a:p>
        </p:txBody>
      </p:sp>
      <p:sp>
        <p:nvSpPr>
          <p:cNvPr id="72712" name="AutoShape 8"/>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b="1">
                <a:solidFill>
                  <a:srgbClr val="FFFFFF"/>
                </a:solidFill>
                <a:latin typeface="SimSun" pitchFamily="2" charset="-122"/>
                <a:ea typeface="SimSun" pitchFamily="2" charset="-122"/>
                <a:sym typeface="SimSun" pitchFamily="2" charset="-122"/>
              </a:rPr>
              <a:t>主任牧师</a:t>
            </a:r>
            <a:endParaRPr lang="en-US" altLang="en-US" sz="2900" b="1" dirty="0">
              <a:solidFill>
                <a:srgbClr val="FFFFFF"/>
              </a:solidFill>
              <a:latin typeface="SimSun" pitchFamily="2" charset="-122"/>
              <a:ea typeface="SimSun" pitchFamily="2" charset="-122"/>
              <a:sym typeface="SimSun" pitchFamily="2" charset="-122"/>
            </a:endParaRPr>
          </a:p>
        </p:txBody>
      </p:sp>
      <p:sp>
        <p:nvSpPr>
          <p:cNvPr id="72713" name="AutoShape 9"/>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b="1">
                <a:solidFill>
                  <a:srgbClr val="FFFFFF"/>
                </a:solidFill>
                <a:latin typeface="SimSun" pitchFamily="2" charset="-122"/>
                <a:ea typeface="SimSun" pitchFamily="2" charset="-122"/>
                <a:sym typeface="SimSun" pitchFamily="2" charset="-122"/>
              </a:rPr>
              <a:t>主任牧师</a:t>
            </a:r>
            <a:endParaRPr lang="en-US" altLang="en-US" sz="2900" b="1" dirty="0">
              <a:solidFill>
                <a:srgbClr val="FFFFFF"/>
              </a:solidFill>
              <a:latin typeface="SimSun" pitchFamily="2" charset="-122"/>
              <a:ea typeface="SimSun" pitchFamily="2" charset="-122"/>
              <a:sym typeface="SimSun" pitchFamily="2" charset="-122"/>
            </a:endParaRPr>
          </a:p>
        </p:txBody>
      </p:sp>
      <p:sp>
        <p:nvSpPr>
          <p:cNvPr id="72714" name="Line 10"/>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5" name="Line 11"/>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6" name="Line 12"/>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7" name="Line 13"/>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8" name="Line 14"/>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9" name="Line 15"/>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20" name="AutoShape 16"/>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dirty="0">
                <a:solidFill>
                  <a:srgbClr val="FFFFFF"/>
                </a:solidFill>
                <a:latin typeface="Calibri" pitchFamily="34" charset="0"/>
                <a:cs typeface="Calibri" pitchFamily="34" charset="0"/>
                <a:sym typeface="Calibri" pitchFamily="34" charset="0"/>
              </a:rPr>
              <a:t>    </a:t>
            </a:r>
            <a:r>
              <a:rPr lang="ja-JP" altLang="en-US" sz="3000" b="1">
                <a:solidFill>
                  <a:srgbClr val="FFFFFF"/>
                </a:solidFill>
                <a:latin typeface="SimSun" pitchFamily="2" charset="-122"/>
                <a:ea typeface="SimSun" pitchFamily="2" charset="-122"/>
                <a:sym typeface="SimSun" pitchFamily="2" charset="-122"/>
              </a:rPr>
              <a:t>长老</a:t>
            </a:r>
            <a:endParaRPr lang="en-US" altLang="ja-JP" sz="30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b="1">
                <a:solidFill>
                  <a:srgbClr val="FFFFFF"/>
                </a:solidFill>
                <a:latin typeface="SimSun" pitchFamily="2" charset="-122"/>
                <a:ea typeface="SimSun" pitchFamily="2" charset="-122"/>
                <a:sym typeface="SimSun" pitchFamily="2" charset="-122"/>
              </a:rPr>
              <a:t>（议会）</a:t>
            </a:r>
            <a:endParaRPr lang="en-US" altLang="en-US" b="1" dirty="0"/>
          </a:p>
        </p:txBody>
      </p:sp>
      <p:sp>
        <p:nvSpPr>
          <p:cNvPr id="72721" name="AutoShape 17"/>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dirty="0">
                <a:solidFill>
                  <a:srgbClr val="FFFFFF"/>
                </a:solidFill>
                <a:latin typeface="Calibri" pitchFamily="34" charset="0"/>
                <a:cs typeface="Calibri" pitchFamily="34" charset="0"/>
                <a:sym typeface="Calibri" pitchFamily="34" charset="0"/>
              </a:rPr>
              <a:t>    </a:t>
            </a:r>
            <a:r>
              <a:rPr lang="ja-JP" altLang="en-US" sz="3000" b="1">
                <a:solidFill>
                  <a:srgbClr val="FFFFFF"/>
                </a:solidFill>
                <a:latin typeface="SimSun" pitchFamily="2" charset="-122"/>
                <a:ea typeface="SimSun" pitchFamily="2" charset="-122"/>
                <a:sym typeface="SimSun" pitchFamily="2" charset="-122"/>
              </a:rPr>
              <a:t>长老</a:t>
            </a:r>
            <a:endParaRPr lang="en-US" altLang="ja-JP" sz="30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b="1">
                <a:solidFill>
                  <a:srgbClr val="FFFFFF"/>
                </a:solidFill>
                <a:latin typeface="SimSun" pitchFamily="2" charset="-122"/>
                <a:ea typeface="SimSun" pitchFamily="2" charset="-122"/>
                <a:sym typeface="SimSun" pitchFamily="2" charset="-122"/>
              </a:rPr>
              <a:t>（议会）</a:t>
            </a:r>
            <a:endParaRPr lang="en-US" altLang="en-US" b="1" dirty="0"/>
          </a:p>
        </p:txBody>
      </p:sp>
      <p:sp>
        <p:nvSpPr>
          <p:cNvPr id="72722" name="AutoShape 18"/>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dirty="0">
                <a:solidFill>
                  <a:srgbClr val="FFFFFF"/>
                </a:solidFill>
                <a:latin typeface="Calibri" pitchFamily="34" charset="0"/>
                <a:cs typeface="Calibri" pitchFamily="34" charset="0"/>
                <a:sym typeface="Calibri" pitchFamily="34" charset="0"/>
              </a:rPr>
              <a:t>    </a:t>
            </a:r>
            <a:r>
              <a:rPr lang="ja-JP" altLang="en-US" sz="3000" b="1">
                <a:solidFill>
                  <a:srgbClr val="FFFFFF"/>
                </a:solidFill>
                <a:latin typeface="SimSun" pitchFamily="2" charset="-122"/>
                <a:ea typeface="SimSun" pitchFamily="2" charset="-122"/>
                <a:sym typeface="SimSun" pitchFamily="2" charset="-122"/>
              </a:rPr>
              <a:t>长老</a:t>
            </a:r>
            <a:endParaRPr lang="en-US" altLang="ja-JP" sz="30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b="1">
                <a:solidFill>
                  <a:srgbClr val="FFFFFF"/>
                </a:solidFill>
                <a:latin typeface="SimSun" pitchFamily="2" charset="-122"/>
                <a:ea typeface="SimSun" pitchFamily="2" charset="-122"/>
                <a:sym typeface="SimSun" pitchFamily="2" charset="-122"/>
              </a:rPr>
              <a:t>（议会）</a:t>
            </a:r>
            <a:endParaRPr lang="en-US" altLang="en-US" b="1" dirty="0"/>
          </a:p>
        </p:txBody>
      </p:sp>
      <p:pic>
        <p:nvPicPr>
          <p:cNvPr id="72723" name="Picture 19"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p:cNvSpPr>
            <a:spLocks/>
          </p:cNvSpPr>
          <p:nvPr/>
        </p:nvSpPr>
        <p:spPr bwMode="auto">
          <a:xfrm>
            <a:off x="1763688" y="5713413"/>
            <a:ext cx="9969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2727" name="AutoShape 23"/>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2728" name="AutoShape 24"/>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2729" name="AutoShape 25"/>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
        <p:nvSpPr>
          <p:cNvPr id="72706" name="AutoShape 2"/>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300" b="1">
                <a:solidFill>
                  <a:srgbClr val="FFFFFF"/>
                </a:solidFill>
                <a:latin typeface="SimSun" panose="02010600030101010101" pitchFamily="2" charset="-122"/>
                <a:ea typeface="SimSun" panose="02010600030101010101" pitchFamily="2" charset="-122"/>
                <a:sym typeface="SimSun" pitchFamily="2" charset="-122"/>
              </a:rPr>
              <a:t>基本长老会结构图</a:t>
            </a:r>
            <a:endParaRPr lang="en-US" altLang="en-US" sz="4300" b="1" dirty="0">
              <a:solidFill>
                <a:srgbClr val="FFFFFF"/>
              </a:solidFill>
              <a:latin typeface="SimSun" panose="02010600030101010101" pitchFamily="2" charset="-122"/>
              <a:ea typeface="SimSun" panose="02010600030101010101" pitchFamily="2" charset="-122"/>
              <a:sym typeface="SimSun" pitchFamily="2" charset="-122"/>
            </a:endParaRPr>
          </a:p>
        </p:txBody>
      </p:sp>
    </p:spTree>
    <p:extLst>
      <p:ext uri="{BB962C8B-B14F-4D97-AF65-F5344CB8AC3E}">
        <p14:creationId xmlns:p14="http://schemas.microsoft.com/office/powerpoint/2010/main" val="272293633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37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A80C1F5-126F-4FE3-8677-DB4CE966E3CC}" type="slidenum">
              <a:rPr lang="en-US" altLang="en-US" sz="1400"/>
              <a:pPr algn="r" eaLnBrk="1"/>
              <a:t>69</a:t>
            </a:fld>
            <a:endParaRPr lang="en-US" altLang="en-US"/>
          </a:p>
        </p:txBody>
      </p:sp>
      <p:sp>
        <p:nvSpPr>
          <p:cNvPr id="73730" name="AutoShape 2"/>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b="1">
                <a:solidFill>
                  <a:srgbClr val="FFFFFF"/>
                </a:solidFill>
                <a:latin typeface="SimSun" pitchFamily="2" charset="-122"/>
                <a:ea typeface="SimSun" pitchFamily="2" charset="-122"/>
                <a:sym typeface="SimSun" pitchFamily="2" charset="-122"/>
              </a:rPr>
              <a:t>区域长老会结构图</a:t>
            </a:r>
            <a:endParaRPr lang="en-US" altLang="en-US" sz="4100" b="1" dirty="0">
              <a:solidFill>
                <a:srgbClr val="FFFFFF"/>
              </a:solidFill>
              <a:latin typeface="SimSun" pitchFamily="2" charset="-122"/>
              <a:ea typeface="SimSun" pitchFamily="2" charset="-122"/>
              <a:sym typeface="SimSun" pitchFamily="2" charset="-122"/>
            </a:endParaRPr>
          </a:p>
        </p:txBody>
      </p:sp>
      <p:sp>
        <p:nvSpPr>
          <p:cNvPr id="73731" name="AutoShape 3"/>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dirty="0">
                <a:solidFill>
                  <a:srgbClr val="FFFFFF"/>
                </a:solidFill>
                <a:latin typeface="Calibri" pitchFamily="34" charset="0"/>
                <a:cs typeface="Calibri" pitchFamily="34" charset="0"/>
                <a:sym typeface="Calibri" pitchFamily="34" charset="0"/>
              </a:rPr>
              <a:t>                                            </a:t>
            </a:r>
            <a:r>
              <a:rPr lang="ja-JP" altLang="en-US" sz="3200" b="1">
                <a:solidFill>
                  <a:srgbClr val="FFFFFF"/>
                </a:solidFill>
                <a:latin typeface="SimSun" pitchFamily="2" charset="-122"/>
                <a:ea typeface="SimSun" pitchFamily="2" charset="-122"/>
                <a:sym typeface="SimSun" pitchFamily="2" charset="-122"/>
              </a:rPr>
              <a:t>教区</a:t>
            </a:r>
            <a:endParaRPr lang="en-US" altLang="en-US" sz="3200" b="1" dirty="0">
              <a:solidFill>
                <a:srgbClr val="FFFFFF"/>
              </a:solidFill>
              <a:latin typeface="SimSun" pitchFamily="2" charset="-122"/>
              <a:ea typeface="SimSun" pitchFamily="2" charset="-122"/>
              <a:sym typeface="SimSun" pitchFamily="2" charset="-122"/>
            </a:endParaRPr>
          </a:p>
        </p:txBody>
      </p:sp>
      <p:sp>
        <p:nvSpPr>
          <p:cNvPr id="73732" name="Line 4"/>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3" name="Line 5"/>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4" name="AutoShape 6"/>
          <p:cNvSpPr>
            <a:spLocks/>
          </p:cNvSpPr>
          <p:nvPr/>
        </p:nvSpPr>
        <p:spPr bwMode="auto">
          <a:xfrm>
            <a:off x="180975" y="2722563"/>
            <a:ext cx="4191000" cy="554037"/>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3735" name="AutoShape 7"/>
          <p:cNvSpPr>
            <a:spLocks/>
          </p:cNvSpPr>
          <p:nvPr/>
        </p:nvSpPr>
        <p:spPr bwMode="auto">
          <a:xfrm>
            <a:off x="4572000" y="2667000"/>
            <a:ext cx="4191000" cy="554038"/>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b="1"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3736" name="Line 8"/>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7" name="Line 9"/>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8" name="Line 10"/>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9" name="Line 11"/>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0" name="Line 12"/>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1" name="Line 13"/>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2" name="AutoShape 14"/>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3" name="AutoShape 15"/>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4" name="AutoShape 16"/>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5" name="AutoShape 17"/>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6" name="AutoShape 18"/>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7" name="AutoShape 19"/>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8" name="Line 20"/>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9" name="Line 21"/>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0" name="Line 22"/>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1" name="Line 23"/>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2" name="Line 24"/>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3" name="Line 25"/>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4" name="Line 26"/>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5" name="Line 27"/>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6" name="Line 28"/>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7" name="Line 29"/>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8" name="Line 30"/>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9" name="AutoShape 31"/>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r>
              <a:rPr lang="ja-JP" altLang="en-US" sz="1700">
                <a:solidFill>
                  <a:srgbClr val="FFFFFF"/>
                </a:solidFill>
                <a:latin typeface="SimSun" pitchFamily="2" charset="-122"/>
                <a:ea typeface="SimSun" pitchFamily="2" charset="-122"/>
                <a:sym typeface="SimSun" pitchFamily="2" charset="-122"/>
              </a:rPr>
              <a:t>）</a:t>
            </a:r>
            <a:endParaRPr lang="en-US" altLang="en-US" dirty="0"/>
          </a:p>
        </p:txBody>
      </p:sp>
      <p:sp>
        <p:nvSpPr>
          <p:cNvPr id="73760" name="AutoShape 32"/>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b="1"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sp>
        <p:nvSpPr>
          <p:cNvPr id="73761" name="Line 33"/>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62" name="AutoShape 34"/>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sp>
        <p:nvSpPr>
          <p:cNvPr id="73763" name="AutoShape 35"/>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sp>
        <p:nvSpPr>
          <p:cNvPr id="73764" name="AutoShape 36"/>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sp>
        <p:nvSpPr>
          <p:cNvPr id="73765" name="AutoShape 37"/>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pic>
        <p:nvPicPr>
          <p:cNvPr id="73766" name="Picture 38"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3773" name="AutoShape 45"/>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
        <p:nvSpPr>
          <p:cNvPr id="73774" name="AutoShape 46"/>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
        <p:nvSpPr>
          <p:cNvPr id="73775" name="AutoShape 47"/>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
        <p:nvSpPr>
          <p:cNvPr id="73776" name="AutoShape 48"/>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
        <p:nvSpPr>
          <p:cNvPr id="73777" name="AutoShape 49"/>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Tree>
    <p:extLst>
      <p:ext uri="{BB962C8B-B14F-4D97-AF65-F5344CB8AC3E}">
        <p14:creationId xmlns:p14="http://schemas.microsoft.com/office/powerpoint/2010/main" val="32322003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68BFC0F-2EEA-8142-B477-6DFF28441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4763"/>
            <a:ext cx="393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a:extLst>
              <a:ext uri="{FF2B5EF4-FFF2-40B4-BE49-F238E27FC236}">
                <a16:creationId xmlns:a16="http://schemas.microsoft.com/office/drawing/2014/main" id="{1BAE0A0B-1D0A-D047-90D1-2E4DCACB6766}"/>
              </a:ext>
            </a:extLst>
          </p:cNvPr>
          <p:cNvGrpSpPr>
            <a:grpSpLocks/>
          </p:cNvGrpSpPr>
          <p:nvPr/>
        </p:nvGrpSpPr>
        <p:grpSpPr bwMode="auto">
          <a:xfrm>
            <a:off x="395288" y="260350"/>
            <a:ext cx="4679950" cy="1081088"/>
            <a:chOff x="204" y="148"/>
            <a:chExt cx="2948" cy="681"/>
          </a:xfrm>
        </p:grpSpPr>
        <p:sp>
          <p:nvSpPr>
            <p:cNvPr id="9" name="AutoShape 4">
              <a:extLst>
                <a:ext uri="{FF2B5EF4-FFF2-40B4-BE49-F238E27FC236}">
                  <a16:creationId xmlns:a16="http://schemas.microsoft.com/office/drawing/2014/main" id="{4FAACEED-AA14-574E-B3B4-C5BC17A993C4}"/>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0" name="WordArt 5">
              <a:extLst>
                <a:ext uri="{FF2B5EF4-FFF2-40B4-BE49-F238E27FC236}">
                  <a16:creationId xmlns:a16="http://schemas.microsoft.com/office/drawing/2014/main" id="{6A1B3161-C886-F04F-B1A1-3B79D9A50644}"/>
                </a:ext>
              </a:extLst>
            </p:cNvPr>
            <p:cNvSpPr>
              <a:spLocks noChangeArrowheads="1" noChangeShapeType="1" noTextEdit="1"/>
            </p:cNvSpPr>
            <p:nvPr/>
          </p:nvSpPr>
          <p:spPr bwMode="auto">
            <a:xfrm>
              <a:off x="424" y="261"/>
              <a:ext cx="2508" cy="456"/>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拣选与类型</a:t>
              </a:r>
              <a:endParaRPr lang="en-GB" b="1" kern="10" dirty="0">
                <a:ln w="9525">
                  <a:solidFill>
                    <a:srgbClr val="000000"/>
                  </a:solidFill>
                  <a:round/>
                  <a:headEnd/>
                  <a:tailEnd/>
                </a:ln>
                <a:latin typeface="SimSun" panose="02010600030101010101" pitchFamily="2" charset="-122"/>
                <a:ea typeface="SimSun" panose="02010600030101010101" pitchFamily="2" charset="-122"/>
              </a:endParaRPr>
            </a:p>
          </p:txBody>
        </p:sp>
      </p:grpSp>
      <p:sp>
        <p:nvSpPr>
          <p:cNvPr id="11" name="Rectangle 2">
            <a:extLst>
              <a:ext uri="{FF2B5EF4-FFF2-40B4-BE49-F238E27FC236}">
                <a16:creationId xmlns:a16="http://schemas.microsoft.com/office/drawing/2014/main" id="{9817969B-1DD0-0B47-A679-5D1D74E11406}"/>
              </a:ext>
            </a:extLst>
          </p:cNvPr>
          <p:cNvSpPr txBox="1">
            <a:spLocks noChangeArrowheads="1"/>
          </p:cNvSpPr>
          <p:nvPr/>
        </p:nvSpPr>
        <p:spPr bwMode="auto">
          <a:xfrm>
            <a:off x="311150" y="1844824"/>
            <a:ext cx="4764088"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Tx/>
              <a:buNone/>
              <a:defRPr/>
            </a:pPr>
            <a:r>
              <a:rPr lang="zh-CN" altLang="en-US" b="1" dirty="0">
                <a:effectLst/>
                <a:latin typeface="SimSun" panose="02010600030101010101" pitchFamily="2" charset="-122"/>
                <a:ea typeface="SimSun" panose="02010600030101010101" pitchFamily="2" charset="-122"/>
              </a:rPr>
              <a:t>祭司可能是</a:t>
            </a:r>
            <a:r>
              <a:rPr lang="en-US" altLang="zh-CN" b="1" dirty="0">
                <a:effectLst/>
                <a:latin typeface="SimSun" panose="02010600030101010101" pitchFamily="2" charset="-122"/>
                <a:ea typeface="SimSun" panose="02010600030101010101" pitchFamily="2" charset="-122"/>
              </a:rPr>
              <a:t>: </a:t>
            </a:r>
          </a:p>
          <a:p>
            <a:pPr eaLnBrk="1" hangingPunct="1">
              <a:spcBef>
                <a:spcPts val="600"/>
              </a:spcBef>
              <a:buFont typeface="Arial" panose="020B0604020202020204" pitchFamily="34" charset="0"/>
              <a:buChar char="•"/>
              <a:defRPr/>
            </a:pPr>
            <a:r>
              <a:rPr lang="zh-CN" altLang="en-US" b="1" dirty="0">
                <a:effectLst/>
                <a:latin typeface="SimSun" panose="02010600030101010101" pitchFamily="2" charset="-122"/>
                <a:ea typeface="SimSun" panose="02010600030101010101" pitchFamily="2" charset="-122"/>
              </a:rPr>
              <a:t>法老所授</a:t>
            </a:r>
            <a:r>
              <a:rPr lang="zh-CN" altLang="en-US" b="1" dirty="0">
                <a:latin typeface="SimSun" panose="02010600030101010101" pitchFamily="2" charset="-122"/>
                <a:ea typeface="SimSun" panose="02010600030101010101" pitchFamily="2" charset="-122"/>
              </a:rPr>
              <a:t>予</a:t>
            </a:r>
            <a:endParaRPr lang="en-US" altLang="zh-CN" b="1" dirty="0">
              <a:effectLst/>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defRPr/>
            </a:pPr>
            <a:r>
              <a:rPr lang="zh-CN" altLang="en-US" b="1" dirty="0">
                <a:latin typeface="SimSun" panose="02010600030101010101" pitchFamily="2" charset="-122"/>
                <a:ea typeface="SimSun" panose="02010600030101010101" pitchFamily="2" charset="-122"/>
              </a:rPr>
              <a:t>由父亲传给儿子</a:t>
            </a:r>
            <a:r>
              <a:rPr lang="en-US" altLang="zh-CN" b="1" dirty="0">
                <a:effectLst/>
                <a:latin typeface="SimSun" panose="02010600030101010101" pitchFamily="2" charset="-122"/>
                <a:ea typeface="SimSun" panose="02010600030101010101" pitchFamily="2" charset="-122"/>
              </a:rPr>
              <a:t>, </a:t>
            </a:r>
            <a:r>
              <a:rPr lang="zh-CN" altLang="en-US" b="1" dirty="0">
                <a:effectLst/>
                <a:latin typeface="SimSun" panose="02010600030101010101" pitchFamily="2" charset="-122"/>
                <a:ea typeface="SimSun" panose="02010600030101010101" pitchFamily="2" charset="-122"/>
              </a:rPr>
              <a:t>孙子或其他</a:t>
            </a:r>
            <a:r>
              <a:rPr lang="ja-JP" altLang="en-US" b="1" kern="0">
                <a:effectLst/>
                <a:latin typeface="SimSun" panose="02010600030101010101" pitchFamily="2" charset="-122"/>
                <a:ea typeface="SimSun" panose="02010600030101010101" pitchFamily="2" charset="-122"/>
              </a:rPr>
              <a:t>的</a:t>
            </a:r>
            <a:r>
              <a:rPr lang="zh-CN" altLang="en-US" b="1" dirty="0">
                <a:latin typeface="SimSun" panose="02010600030101010101" pitchFamily="2" charset="-122"/>
                <a:ea typeface="SimSun" panose="02010600030101010101" pitchFamily="2" charset="-122"/>
              </a:rPr>
              <a:t>家庭</a:t>
            </a:r>
            <a:r>
              <a:rPr lang="zh-CN" altLang="en-US" b="1" dirty="0">
                <a:effectLst/>
                <a:latin typeface="SimSun" panose="02010600030101010101" pitchFamily="2" charset="-122"/>
                <a:ea typeface="SimSun" panose="02010600030101010101" pitchFamily="2" charset="-122"/>
              </a:rPr>
              <a:t>成员</a:t>
            </a:r>
            <a:endParaRPr lang="en-US" altLang="zh-CN" b="1" dirty="0">
              <a:effectLst/>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defRPr/>
            </a:pPr>
            <a:r>
              <a:rPr lang="zh-CN" altLang="en-US" b="1" dirty="0">
                <a:latin typeface="SimSun" panose="02010600030101010101" pitchFamily="2" charset="-122"/>
                <a:ea typeface="SimSun" panose="02010600030101010101" pitchFamily="2" charset="-122"/>
              </a:rPr>
              <a:t>购买</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defRPr/>
            </a:pPr>
            <a:endParaRPr lang="en-US" altLang="zh-CN" b="1" dirty="0">
              <a:latin typeface="SimSun" panose="02010600030101010101" pitchFamily="2" charset="-122"/>
              <a:ea typeface="SimSun" panose="02010600030101010101" pitchFamily="2" charset="-122"/>
            </a:endParaRPr>
          </a:p>
          <a:p>
            <a:pPr eaLnBrk="1" hangingPunct="1">
              <a:spcBef>
                <a:spcPts val="600"/>
              </a:spcBef>
              <a:buFontTx/>
              <a:buNone/>
              <a:defRPr/>
            </a:pPr>
            <a:r>
              <a:rPr lang="zh-CN" altLang="en-US" b="1" dirty="0">
                <a:latin typeface="SimSun" panose="02010600030101010101" pitchFamily="2" charset="-122"/>
                <a:ea typeface="SimSun" panose="02010600030101010101" pitchFamily="2" charset="-122"/>
              </a:rPr>
              <a:t>祭司职位受觊觎因它带来</a:t>
            </a:r>
            <a:r>
              <a:rPr lang="ja-JP" altLang="en-US" b="1" kern="0">
                <a:latin typeface="SimSun" panose="02010600030101010101" pitchFamily="2" charset="-122"/>
                <a:ea typeface="SimSun" panose="02010600030101010101" pitchFamily="2" charset="-122"/>
              </a:rPr>
              <a:t>的</a:t>
            </a:r>
            <a:r>
              <a:rPr lang="zh-CN" altLang="en-US" b="1" dirty="0">
                <a:latin typeface="SimSun" panose="02010600030101010101" pitchFamily="2" charset="-122"/>
                <a:ea typeface="SimSun" panose="02010600030101010101" pitchFamily="2" charset="-122"/>
              </a:rPr>
              <a:t>特权与声誉</a:t>
            </a:r>
            <a:endParaRPr 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96735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47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DC84E-351E-40E9-96AF-6E0955E63B85}" type="slidenum">
              <a:rPr lang="en-US" altLang="en-US" sz="1400"/>
              <a:pPr algn="r" eaLnBrk="1"/>
              <a:t>70</a:t>
            </a:fld>
            <a:endParaRPr lang="en-US" altLang="en-US"/>
          </a:p>
        </p:txBody>
      </p:sp>
      <p:sp>
        <p:nvSpPr>
          <p:cNvPr id="74754" name="AutoShape 2"/>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b="1">
                <a:solidFill>
                  <a:srgbClr val="FFFFFF"/>
                </a:solidFill>
                <a:latin typeface="SimSun" pitchFamily="2" charset="-122"/>
                <a:ea typeface="SimSun" pitchFamily="2" charset="-122"/>
                <a:sym typeface="SimSun" pitchFamily="2" charset="-122"/>
              </a:rPr>
              <a:t>最高层长老会结构图</a:t>
            </a:r>
            <a:endParaRPr lang="en-US" altLang="en-US" sz="3900" b="1" dirty="0">
              <a:solidFill>
                <a:srgbClr val="FFFFFF"/>
              </a:solidFill>
              <a:latin typeface="SimSun" pitchFamily="2" charset="-122"/>
              <a:ea typeface="SimSun" pitchFamily="2" charset="-122"/>
              <a:sym typeface="SimSun" pitchFamily="2" charset="-122"/>
            </a:endParaRPr>
          </a:p>
        </p:txBody>
      </p:sp>
      <p:sp>
        <p:nvSpPr>
          <p:cNvPr id="74755" name="AutoShape 3"/>
          <p:cNvSpPr>
            <a:spLocks/>
          </p:cNvSpPr>
          <p:nvPr/>
        </p:nvSpPr>
        <p:spPr bwMode="auto">
          <a:xfrm>
            <a:off x="519113" y="1995488"/>
            <a:ext cx="8305800" cy="631825"/>
          </a:xfrm>
          <a:custGeom>
            <a:avLst/>
            <a:gdLst>
              <a:gd name="T0" fmla="*/ 4152900 w 21600"/>
              <a:gd name="T1" fmla="*/ 315913 h 21600"/>
              <a:gd name="T2" fmla="*/ 4152900 w 21600"/>
              <a:gd name="T3" fmla="*/ 315913 h 21600"/>
              <a:gd name="T4" fmla="*/ 4152900 w 21600"/>
              <a:gd name="T5" fmla="*/ 315913 h 21600"/>
              <a:gd name="T6" fmla="*/ 4152900 w 21600"/>
              <a:gd name="T7" fmla="*/ 3159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100" dirty="0">
                <a:solidFill>
                  <a:srgbClr val="FFFFFF"/>
                </a:solidFill>
                <a:latin typeface="Calibri" pitchFamily="34" charset="0"/>
                <a:cs typeface="Calibri" pitchFamily="34" charset="0"/>
                <a:sym typeface="Calibri" pitchFamily="34" charset="0"/>
              </a:rPr>
              <a:t>                                   </a:t>
            </a:r>
            <a:r>
              <a:rPr lang="ja-JP" altLang="en-US" sz="3100" b="1">
                <a:solidFill>
                  <a:srgbClr val="FFFFFF"/>
                </a:solidFill>
                <a:latin typeface="SimSun" pitchFamily="2" charset="-122"/>
                <a:ea typeface="SimSun" pitchFamily="2" charset="-122"/>
                <a:sym typeface="SimSun" pitchFamily="2" charset="-122"/>
              </a:rPr>
              <a:t>长老大会</a:t>
            </a:r>
            <a:endParaRPr lang="en-US" altLang="en-US" b="1" dirty="0"/>
          </a:p>
        </p:txBody>
      </p:sp>
      <p:sp>
        <p:nvSpPr>
          <p:cNvPr id="74756" name="Line 4"/>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57" name="Line 5"/>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58" name="AutoShape 6"/>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dirty="0">
                <a:solidFill>
                  <a:srgbClr val="FFFFFF"/>
                </a:solidFill>
                <a:latin typeface="Calibri" pitchFamily="34" charset="0"/>
                <a:cs typeface="Calibri" pitchFamily="34" charset="0"/>
                <a:sym typeface="Calibri" pitchFamily="34" charset="0"/>
              </a:rPr>
              <a:t>                       </a:t>
            </a:r>
            <a:r>
              <a:rPr lang="en-US" altLang="en-US" sz="3400" dirty="0">
                <a:solidFill>
                  <a:srgbClr val="FFFFFF"/>
                </a:solidFill>
                <a:latin typeface="Calibri" pitchFamily="34" charset="0"/>
                <a:cs typeface="Calibri" pitchFamily="34" charset="0"/>
                <a:sym typeface="Calibri" pitchFamily="34" charset="0"/>
              </a:rPr>
              <a:t>    </a:t>
            </a:r>
            <a:r>
              <a:rPr lang="ja-JP" altLang="en-US" sz="3400" b="1">
                <a:solidFill>
                  <a:srgbClr val="FFFFFF"/>
                </a:solidFill>
                <a:latin typeface="SimSun" pitchFamily="2" charset="-122"/>
                <a:ea typeface="SimSun" pitchFamily="2" charset="-122"/>
                <a:sym typeface="SimSun" pitchFamily="2" charset="-122"/>
              </a:rPr>
              <a:t>教区</a:t>
            </a:r>
            <a:endParaRPr lang="en-US" altLang="en-US" b="1" dirty="0"/>
          </a:p>
        </p:txBody>
      </p:sp>
      <p:sp>
        <p:nvSpPr>
          <p:cNvPr id="74759" name="AutoShape 7"/>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400" dirty="0">
                <a:solidFill>
                  <a:srgbClr val="FFFFFF"/>
                </a:solidFill>
                <a:latin typeface="Calibri" pitchFamily="34" charset="0"/>
                <a:cs typeface="Calibri" pitchFamily="34" charset="0"/>
                <a:sym typeface="Calibri" pitchFamily="34" charset="0"/>
              </a:rPr>
              <a:t>              </a:t>
            </a:r>
            <a:r>
              <a:rPr lang="ja-JP" altLang="en-US" sz="3400" b="1">
                <a:solidFill>
                  <a:srgbClr val="FFFFFF"/>
                </a:solidFill>
                <a:latin typeface="SimSun" pitchFamily="2" charset="-122"/>
                <a:ea typeface="SimSun" pitchFamily="2" charset="-122"/>
                <a:sym typeface="SimSun" pitchFamily="2" charset="-122"/>
              </a:rPr>
              <a:t>教区</a:t>
            </a:r>
            <a:endParaRPr lang="en-US" altLang="en-US" b="1" dirty="0"/>
          </a:p>
        </p:txBody>
      </p:sp>
      <p:sp>
        <p:nvSpPr>
          <p:cNvPr id="74760" name="Line 8"/>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1" name="Line 9"/>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2" name="Line 10"/>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3" name="Line 11"/>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4" name="AutoShape 12"/>
          <p:cNvSpPr>
            <a:spLocks/>
          </p:cNvSpPr>
          <p:nvPr/>
        </p:nvSpPr>
        <p:spPr bwMode="auto">
          <a:xfrm>
            <a:off x="152400"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4765" name="AutoShape 13"/>
          <p:cNvSpPr>
            <a:spLocks/>
          </p:cNvSpPr>
          <p:nvPr/>
        </p:nvSpPr>
        <p:spPr bwMode="auto">
          <a:xfrm>
            <a:off x="241458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4766" name="AutoShape 14"/>
          <p:cNvSpPr>
            <a:spLocks/>
          </p:cNvSpPr>
          <p:nvPr/>
        </p:nvSpPr>
        <p:spPr bwMode="auto">
          <a:xfrm>
            <a:off x="473233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b="1"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4767" name="AutoShape 15"/>
          <p:cNvSpPr>
            <a:spLocks/>
          </p:cNvSpPr>
          <p:nvPr/>
        </p:nvSpPr>
        <p:spPr bwMode="auto">
          <a:xfrm>
            <a:off x="7050088" y="4951413"/>
            <a:ext cx="1905000" cy="555625"/>
          </a:xfrm>
          <a:custGeom>
            <a:avLst/>
            <a:gdLst>
              <a:gd name="T0" fmla="*/ 952500 w 21600"/>
              <a:gd name="T1" fmla="*/ 277813 h 21600"/>
              <a:gd name="T2" fmla="*/ 952500 w 21600"/>
              <a:gd name="T3" fmla="*/ 277813 h 21600"/>
              <a:gd name="T4" fmla="*/ 952500 w 21600"/>
              <a:gd name="T5" fmla="*/ 277813 h 21600"/>
              <a:gd name="T6" fmla="*/ 952500 w 21600"/>
              <a:gd name="T7" fmla="*/ 277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4768" name="Line 16"/>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9" name="Line 17"/>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0" name="Line 18"/>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1" name="Line 19"/>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2" name="Line 20"/>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3" name="Line 21"/>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4" name="Line 22"/>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5" name="Line 23"/>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6" name="Line 24"/>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7" name="Line 25"/>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8" name="Line 26"/>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9" name="Line 27"/>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0" name="Line 28"/>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1" name="Line 29"/>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2" name="Line 30"/>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3" name="Line 31"/>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4" name="Line 32"/>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5" name="Line 33"/>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6" name="Line 34"/>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7" name="Line 35"/>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8" name="Line 36"/>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9" name="Line 37"/>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90" name="AutoShape 38"/>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800" name="Line 48"/>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801" name="AutoShape 49"/>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66416435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57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BA8F850-6742-4DB7-BE11-59C31406AE22}" type="slidenum">
              <a:rPr lang="en-US" altLang="en-US" sz="1400">
                <a:solidFill>
                  <a:srgbClr val="27EEE7"/>
                </a:solidFill>
              </a:rPr>
              <a:pPr algn="r" eaLnBrk="1"/>
              <a:t>71</a:t>
            </a:fld>
            <a:endParaRPr lang="en-US" altLang="en-US"/>
          </a:p>
        </p:txBody>
      </p:sp>
      <p:pic>
        <p:nvPicPr>
          <p:cNvPr id="75778" name="Picture 2" descr="church of HolyCros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100" b="1">
                <a:solidFill>
                  <a:srgbClr val="BFF0EF"/>
                </a:solidFill>
                <a:latin typeface="SimSun" panose="02010600030101010101" pitchFamily="2" charset="-122"/>
                <a:ea typeface="SimSun" panose="02010600030101010101" pitchFamily="2" charset="-122"/>
                <a:sym typeface="Stencil" pitchFamily="82" charset="0"/>
              </a:rPr>
              <a:t>浸信会又如何？</a:t>
            </a:r>
            <a:endParaRPr lang="en-US" altLang="en-US" sz="8100" b="1" dirty="0">
              <a:solidFill>
                <a:srgbClr val="BFF0EF"/>
              </a:solidFill>
              <a:latin typeface="SimSun" panose="02010600030101010101" pitchFamily="2" charset="-122"/>
              <a:ea typeface="SimSun" panose="02010600030101010101" pitchFamily="2" charset="-122"/>
              <a:sym typeface="Stencil" pitchFamily="82" charset="0"/>
            </a:endParaRPr>
          </a:p>
        </p:txBody>
      </p:sp>
      <p:sp>
        <p:nvSpPr>
          <p:cNvPr id="75780" name="AutoShape 4"/>
          <p:cNvSpPr>
            <a:spLocks/>
          </p:cNvSpPr>
          <p:nvPr/>
        </p:nvSpPr>
        <p:spPr bwMode="auto">
          <a:xfrm>
            <a:off x="2874963" y="4548188"/>
            <a:ext cx="6017517" cy="11850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300" b="1">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b="1" dirty="0"/>
          </a:p>
        </p:txBody>
      </p:sp>
    </p:spTree>
    <p:extLst>
      <p:ext uri="{BB962C8B-B14F-4D97-AF65-F5344CB8AC3E}">
        <p14:creationId xmlns:p14="http://schemas.microsoft.com/office/powerpoint/2010/main" val="1615760157"/>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760768-AE6D-4DD6-890B-648BCEB1336D}" type="slidenum">
              <a:rPr lang="en-US" altLang="en-US" sz="1400"/>
              <a:pPr algn="r" eaLnBrk="1"/>
              <a:t>72</a:t>
            </a:fld>
            <a:endParaRPr lang="en-US" altLang="en-US"/>
          </a:p>
        </p:txBody>
      </p:sp>
      <p:sp>
        <p:nvSpPr>
          <p:cNvPr id="76802" name="AutoShape 2"/>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nvGrpSpPr>
          <p:cNvPr id="211972" name="Group 3"/>
          <p:cNvGrpSpPr>
            <a:grpSpLocks/>
          </p:cNvGrpSpPr>
          <p:nvPr/>
        </p:nvGrpSpPr>
        <p:grpSpPr bwMode="auto">
          <a:xfrm>
            <a:off x="288925" y="2546350"/>
            <a:ext cx="712788" cy="474663"/>
            <a:chOff x="-1" y="0"/>
            <a:chExt cx="711202" cy="474663"/>
          </a:xfrm>
        </p:grpSpPr>
        <p:sp>
          <p:nvSpPr>
            <p:cNvPr id="76804" name="AutoShape 4"/>
            <p:cNvSpPr>
              <a:spLocks/>
            </p:cNvSpPr>
            <p:nvPr/>
          </p:nvSpPr>
          <p:spPr bwMode="auto">
            <a:xfrm>
              <a:off x="-1" y="0"/>
              <a:ext cx="437663"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6805" name="AutoShape 5"/>
            <p:cNvSpPr>
              <a:spLocks/>
            </p:cNvSpPr>
            <p:nvPr/>
          </p:nvSpPr>
          <p:spPr bwMode="auto">
            <a:xfrm>
              <a:off x="382953" y="0"/>
              <a:ext cx="328248"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grpSp>
        <p:nvGrpSpPr>
          <p:cNvPr id="211973" name="Group 6"/>
          <p:cNvGrpSpPr>
            <a:grpSpLocks/>
          </p:cNvGrpSpPr>
          <p:nvPr/>
        </p:nvGrpSpPr>
        <p:grpSpPr bwMode="auto">
          <a:xfrm>
            <a:off x="412750" y="2968625"/>
            <a:ext cx="739775" cy="474663"/>
            <a:chOff x="-1" y="0"/>
            <a:chExt cx="738189" cy="474663"/>
          </a:xfrm>
        </p:grpSpPr>
        <p:sp>
          <p:nvSpPr>
            <p:cNvPr id="76807" name="AutoShape 7"/>
            <p:cNvSpPr>
              <a:spLocks/>
            </p:cNvSpPr>
            <p:nvPr/>
          </p:nvSpPr>
          <p:spPr bwMode="auto">
            <a:xfrm>
              <a:off x="-1" y="0"/>
              <a:ext cx="421823"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6808" name="AutoShape 8"/>
            <p:cNvSpPr>
              <a:spLocks/>
            </p:cNvSpPr>
            <p:nvPr/>
          </p:nvSpPr>
          <p:spPr bwMode="auto">
            <a:xfrm>
              <a:off x="370192" y="0"/>
              <a:ext cx="367996"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sp>
        <p:nvSpPr>
          <p:cNvPr id="76809" name="AutoShape 9"/>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6810" name="AutoShape 10"/>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6811" name="AutoShape 11"/>
          <p:cNvSpPr>
            <a:spLocks/>
          </p:cNvSpPr>
          <p:nvPr/>
        </p:nvSpPr>
        <p:spPr bwMode="auto">
          <a:xfrm>
            <a:off x="968131" y="443706"/>
            <a:ext cx="4900013" cy="11850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100" b="1">
                <a:solidFill>
                  <a:srgbClr val="5F57E8"/>
                </a:solidFill>
                <a:latin typeface="SimSun" pitchFamily="2" charset="-122"/>
                <a:ea typeface="SimSun" pitchFamily="2" charset="-122"/>
                <a:sym typeface="SimSun" pitchFamily="2" charset="-122"/>
              </a:rPr>
              <a:t>两个问题</a:t>
            </a:r>
            <a:r>
              <a:rPr lang="ja-JP" altLang="en-US" sz="7100">
                <a:solidFill>
                  <a:srgbClr val="5F57E8"/>
                </a:solidFill>
                <a:latin typeface="SimSun" pitchFamily="2" charset="-122"/>
                <a:ea typeface="SimSun" pitchFamily="2" charset="-122"/>
                <a:sym typeface="SimSun" pitchFamily="2" charset="-122"/>
              </a:rPr>
              <a:t>：</a:t>
            </a:r>
            <a:endParaRPr lang="en-US" altLang="en-US" dirty="0"/>
          </a:p>
        </p:txBody>
      </p:sp>
      <p:pic>
        <p:nvPicPr>
          <p:cNvPr id="211978" name="Picture 102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2">
            <a:extLst>
              <a:ext uri="{FF2B5EF4-FFF2-40B4-BE49-F238E27FC236}">
                <a16:creationId xmlns:a16="http://schemas.microsoft.com/office/drawing/2014/main" id="{683D956F-FDC0-2440-B192-958D30865761}"/>
              </a:ext>
            </a:extLst>
          </p:cNvPr>
          <p:cNvSpPr>
            <a:spLocks/>
          </p:cNvSpPr>
          <p:nvPr/>
        </p:nvSpPr>
        <p:spPr bwMode="auto">
          <a:xfrm>
            <a:off x="525368" y="1377950"/>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200000"/>
              </a:lnSpc>
              <a:spcBef>
                <a:spcPts val="1000"/>
              </a:spcBef>
              <a:buSzPct val="100000"/>
              <a:buFontTx/>
              <a:buAutoNum type="arabicPeriod"/>
            </a:pPr>
            <a:r>
              <a:rPr lang="ja-JP" altLang="en-US" sz="4400" b="1">
                <a:latin typeface="SimSun" pitchFamily="2" charset="-122"/>
                <a:ea typeface="SimSun" pitchFamily="2" charset="-122"/>
                <a:sym typeface="SimSun" pitchFamily="2" charset="-122"/>
              </a:rPr>
              <a:t>谁拥有教会最后的发言权？</a:t>
            </a:r>
            <a:endParaRPr lang="en-US" altLang="ja-JP" sz="4400" b="1" dirty="0">
              <a:latin typeface="SimSun" pitchFamily="2" charset="-122"/>
              <a:ea typeface="SimSun" pitchFamily="2" charset="-122"/>
              <a:sym typeface="SimSun" pitchFamily="2" charset="-122"/>
            </a:endParaRPr>
          </a:p>
          <a:p>
            <a:pPr eaLnBrk="1">
              <a:lnSpc>
                <a:spcPct val="200000"/>
              </a:lnSpc>
              <a:spcBef>
                <a:spcPts val="1000"/>
              </a:spcBef>
              <a:buSzPct val="100000"/>
              <a:buFontTx/>
              <a:buAutoNum type="arabicPeriod"/>
            </a:pPr>
            <a:r>
              <a:rPr lang="ja-JP" altLang="en-US" sz="4400" b="1">
                <a:latin typeface="SimSun" pitchFamily="2" charset="-122"/>
                <a:ea typeface="SimSun" pitchFamily="2" charset="-122"/>
                <a:sym typeface="SimSun" pitchFamily="2" charset="-122"/>
              </a:rPr>
              <a:t>圣经如何论到教会领袖的模式？</a:t>
            </a:r>
            <a:endParaRPr lang="en-US" altLang="en-US" sz="4400" b="1" dirty="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079769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strips(downLef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82A0802-0EA5-4BE0-AD19-A7CE4F5AB1CC}" type="slidenum">
              <a:rPr lang="en-US" altLang="en-US" sz="1400"/>
              <a:pPr algn="r" eaLnBrk="1"/>
              <a:t>73</a:t>
            </a:fld>
            <a:endParaRPr lang="en-US" altLang="en-US"/>
          </a:p>
        </p:txBody>
      </p:sp>
      <p:grpSp>
        <p:nvGrpSpPr>
          <p:cNvPr id="212995" name="Group 2"/>
          <p:cNvGrpSpPr>
            <a:grpSpLocks/>
          </p:cNvGrpSpPr>
          <p:nvPr/>
        </p:nvGrpSpPr>
        <p:grpSpPr bwMode="auto">
          <a:xfrm>
            <a:off x="1588" y="0"/>
            <a:ext cx="9148762" cy="6851650"/>
            <a:chOff x="0" y="0"/>
            <a:chExt cx="9148763" cy="6851650"/>
          </a:xfrm>
        </p:grpSpPr>
        <p:sp>
          <p:nvSpPr>
            <p:cNvPr id="77827" name="AutoShape 3"/>
            <p:cNvSpPr>
              <a:spLocks/>
            </p:cNvSpPr>
            <p:nvPr/>
          </p:nvSpPr>
          <p:spPr bwMode="auto">
            <a:xfrm>
              <a:off x="8007350" y="4168775"/>
              <a:ext cx="1141413"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28" name="AutoShape 4"/>
            <p:cNvSpPr>
              <a:spLocks/>
            </p:cNvSpPr>
            <p:nvPr/>
          </p:nvSpPr>
          <p:spPr bwMode="auto">
            <a:xfrm>
              <a:off x="8548687" y="6022975"/>
              <a:ext cx="600076"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29" name="AutoShape 5"/>
            <p:cNvSpPr>
              <a:spLocks/>
            </p:cNvSpPr>
            <p:nvPr/>
          </p:nvSpPr>
          <p:spPr bwMode="auto">
            <a:xfrm>
              <a:off x="9015412" y="6689725"/>
              <a:ext cx="133351"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grpSp>
          <p:nvGrpSpPr>
            <p:cNvPr id="213001" name="Group 6"/>
            <p:cNvGrpSpPr>
              <a:grpSpLocks/>
            </p:cNvGrpSpPr>
            <p:nvPr/>
          </p:nvGrpSpPr>
          <p:grpSpPr bwMode="auto">
            <a:xfrm>
              <a:off x="455612" y="0"/>
              <a:ext cx="8093076" cy="6851650"/>
              <a:chOff x="0" y="0"/>
              <a:chExt cx="8093076" cy="6851650"/>
            </a:xfrm>
          </p:grpSpPr>
          <p:sp>
            <p:nvSpPr>
              <p:cNvPr id="77831" name="AutoShape 7"/>
              <p:cNvSpPr>
                <a:spLocks/>
              </p:cNvSpPr>
              <p:nvPr/>
            </p:nvSpPr>
            <p:spPr bwMode="auto">
              <a:xfrm>
                <a:off x="3970337" y="0"/>
                <a:ext cx="114301"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2" name="AutoShape 8"/>
              <p:cNvSpPr>
                <a:spLocks/>
              </p:cNvSpPr>
              <p:nvPr/>
            </p:nvSpPr>
            <p:spPr bwMode="auto">
              <a:xfrm>
                <a:off x="4446587" y="0"/>
                <a:ext cx="276226"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3" name="AutoShape 9"/>
              <p:cNvSpPr>
                <a:spLocks/>
              </p:cNvSpPr>
              <p:nvPr/>
            </p:nvSpPr>
            <p:spPr bwMode="auto">
              <a:xfrm>
                <a:off x="4873625"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4" name="AutoShape 10"/>
              <p:cNvSpPr>
                <a:spLocks/>
              </p:cNvSpPr>
              <p:nvPr/>
            </p:nvSpPr>
            <p:spPr bwMode="auto">
              <a:xfrm>
                <a:off x="5378450"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5" name="AutoShape 11"/>
              <p:cNvSpPr>
                <a:spLocks/>
              </p:cNvSpPr>
              <p:nvPr/>
            </p:nvSpPr>
            <p:spPr bwMode="auto">
              <a:xfrm>
                <a:off x="5807075"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6" name="AutoShape 12"/>
              <p:cNvSpPr>
                <a:spLocks/>
              </p:cNvSpPr>
              <p:nvPr/>
            </p:nvSpPr>
            <p:spPr bwMode="auto">
              <a:xfrm>
                <a:off x="6283325"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7" name="AutoShape 13"/>
              <p:cNvSpPr>
                <a:spLocks/>
              </p:cNvSpPr>
              <p:nvPr/>
            </p:nvSpPr>
            <p:spPr bwMode="auto">
              <a:xfrm>
                <a:off x="6721475" y="0"/>
                <a:ext cx="1371601"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8" name="AutoShape 14"/>
              <p:cNvSpPr>
                <a:spLocks/>
              </p:cNvSpPr>
              <p:nvPr/>
            </p:nvSpPr>
            <p:spPr bwMode="auto">
              <a:xfrm>
                <a:off x="3351212" y="0"/>
                <a:ext cx="238126"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9" name="AutoShape 15"/>
              <p:cNvSpPr>
                <a:spLocks/>
              </p:cNvSpPr>
              <p:nvPr/>
            </p:nvSpPr>
            <p:spPr bwMode="auto">
              <a:xfrm>
                <a:off x="2665412" y="0"/>
                <a:ext cx="476251"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0" name="AutoShape 16"/>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1" name="AutoShape 17"/>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2" name="AutoShape 18"/>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3" name="AutoShape 19"/>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grpSp>
        <p:sp>
          <p:nvSpPr>
            <p:cNvPr id="77844" name="AutoShape 20"/>
            <p:cNvSpPr>
              <a:spLocks/>
            </p:cNvSpPr>
            <p:nvPr/>
          </p:nvSpPr>
          <p:spPr bwMode="auto">
            <a:xfrm>
              <a:off x="7937" y="4605337"/>
              <a:ext cx="962026" cy="2246313"/>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5" name="AutoShape 21"/>
            <p:cNvSpPr>
              <a:spLocks/>
            </p:cNvSpPr>
            <p:nvPr/>
          </p:nvSpPr>
          <p:spPr bwMode="auto">
            <a:xfrm>
              <a:off x="7937" y="6175375"/>
              <a:ext cx="361951"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6" name="AutoShape 22"/>
            <p:cNvSpPr>
              <a:spLocks/>
            </p:cNvSpPr>
            <p:nvPr/>
          </p:nvSpPr>
          <p:spPr bwMode="auto">
            <a:xfrm>
              <a:off x="7580312" y="0"/>
              <a:ext cx="1562101"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7" name="AutoShape 23"/>
            <p:cNvSpPr>
              <a:spLocks/>
            </p:cNvSpPr>
            <p:nvPr/>
          </p:nvSpPr>
          <p:spPr bwMode="auto">
            <a:xfrm>
              <a:off x="8001000" y="0"/>
              <a:ext cx="1141413"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8" name="AutoShape 24"/>
            <p:cNvSpPr>
              <a:spLocks/>
            </p:cNvSpPr>
            <p:nvPr/>
          </p:nvSpPr>
          <p:spPr bwMode="auto">
            <a:xfrm>
              <a:off x="8494712" y="0"/>
              <a:ext cx="647701"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9" name="AutoShape 25"/>
            <p:cNvSpPr>
              <a:spLocks/>
            </p:cNvSpPr>
            <p:nvPr/>
          </p:nvSpPr>
          <p:spPr bwMode="auto">
            <a:xfrm>
              <a:off x="7937" y="0"/>
              <a:ext cx="1362076"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50" name="AutoShape 26"/>
            <p:cNvSpPr>
              <a:spLocks/>
            </p:cNvSpPr>
            <p:nvPr/>
          </p:nvSpPr>
          <p:spPr bwMode="auto">
            <a:xfrm>
              <a:off x="7937" y="0"/>
              <a:ext cx="933451"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51" name="AutoShape 27"/>
            <p:cNvSpPr>
              <a:spLocks/>
            </p:cNvSpPr>
            <p:nvPr/>
          </p:nvSpPr>
          <p:spPr bwMode="auto">
            <a:xfrm>
              <a:off x="7937" y="0"/>
              <a:ext cx="428626"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52" name="Line 28"/>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3" name="Line 29"/>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4" name="Line 30"/>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nvGrpSpPr>
            <p:cNvPr id="213013" name="Group 31"/>
            <p:cNvGrpSpPr>
              <a:grpSpLocks/>
            </p:cNvGrpSpPr>
            <p:nvPr/>
          </p:nvGrpSpPr>
          <p:grpSpPr bwMode="auto">
            <a:xfrm>
              <a:off x="0" y="622300"/>
              <a:ext cx="9140825" cy="2493963"/>
              <a:chOff x="0" y="0"/>
              <a:chExt cx="9140825" cy="2493963"/>
            </a:xfrm>
          </p:grpSpPr>
          <p:sp>
            <p:nvSpPr>
              <p:cNvPr id="77856" name="Line 32"/>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7" name="Line 33"/>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8" name="Line 34"/>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9" name="Line 35"/>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60" name="Line 36"/>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sp>
          <p:nvSpPr>
            <p:cNvPr id="77861" name="Line 37"/>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62" name="Line 38"/>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pic>
        <p:nvPicPr>
          <p:cNvPr id="77863" name="Picture 39" descr="Elders"/>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6700" dirty="0">
                <a:solidFill>
                  <a:srgbClr val="B6DFEF"/>
                </a:solidFill>
                <a:latin typeface="Stencil" pitchFamily="82" charset="0"/>
                <a:sym typeface="Stencil" pitchFamily="82" charset="0"/>
              </a:rPr>
              <a:t>II. </a:t>
            </a:r>
            <a:r>
              <a:rPr lang="ja-JP" altLang="en-US" sz="6600" b="1">
                <a:solidFill>
                  <a:srgbClr val="B6DFEF"/>
                </a:solidFill>
                <a:latin typeface="SimSun" panose="02010600030101010101" pitchFamily="2" charset="-122"/>
                <a:ea typeface="SimSun" panose="02010600030101010101" pitchFamily="2" charset="-122"/>
                <a:sym typeface="Stencil" pitchFamily="82" charset="0"/>
              </a:rPr>
              <a:t>圣经里的教会领袖模式是由</a:t>
            </a:r>
            <a:r>
              <a:rPr lang="ja-JP" altLang="en-US" sz="6600" b="1" u="sng">
                <a:solidFill>
                  <a:srgbClr val="B6DFEF"/>
                </a:solidFill>
                <a:latin typeface="SimSun" panose="02010600030101010101" pitchFamily="2" charset="-122"/>
                <a:ea typeface="SimSun" panose="02010600030101010101" pitchFamily="2" charset="-122"/>
                <a:sym typeface="Stencil" pitchFamily="82" charset="0"/>
              </a:rPr>
              <a:t>长老</a:t>
            </a:r>
            <a:r>
              <a:rPr lang="ja-JP" altLang="en-US" sz="6600" b="1">
                <a:solidFill>
                  <a:srgbClr val="B6DFEF"/>
                </a:solidFill>
                <a:latin typeface="SimSun" panose="02010600030101010101" pitchFamily="2" charset="-122"/>
                <a:ea typeface="SimSun" panose="02010600030101010101" pitchFamily="2" charset="-122"/>
                <a:sym typeface="Stencil" pitchFamily="82" charset="0"/>
              </a:rPr>
              <a:t>组成</a:t>
            </a:r>
            <a:r>
              <a:rPr lang="en-US" altLang="ja-JP" sz="6600" b="1" dirty="0">
                <a:solidFill>
                  <a:srgbClr val="B6DFEF"/>
                </a:solidFill>
                <a:latin typeface="SimSun" panose="02010600030101010101" pitchFamily="2" charset="-122"/>
                <a:ea typeface="SimSun" panose="02010600030101010101" pitchFamily="2" charset="-122"/>
                <a:sym typeface="Stencil" pitchFamily="82" charset="0"/>
              </a:rPr>
              <a:t>.</a:t>
            </a:r>
            <a:endParaRPr lang="en-US" altLang="en-US" sz="66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46654835"/>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61716184-77E3-5342-B314-51ED6BA357A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A3D8870-F237-E349-83B3-E990419668FD}"/>
              </a:ext>
            </a:extLst>
          </p:cNvPr>
          <p:cNvSpPr>
            <a:spLocks noGrp="1" noChangeArrowheads="1"/>
          </p:cNvSpPr>
          <p:nvPr>
            <p:ph type="title"/>
          </p:nvPr>
        </p:nvSpPr>
        <p:spPr>
          <a:xfrm>
            <a:off x="0" y="228600"/>
            <a:ext cx="9144000" cy="1676400"/>
          </a:xfrm>
        </p:spPr>
        <p:txBody>
          <a:bodyPr/>
          <a:lstStyle/>
          <a:p>
            <a:pPr eaLnBrk="1" hangingPunct="1"/>
            <a:r>
              <a:rPr lang="zh-CN" altLang="en-US" sz="5400" dirty="0">
                <a:latin typeface="SimSun" panose="02010600030101010101" pitchFamily="2" charset="-122"/>
                <a:ea typeface="SimSun" panose="02010600030101010101" pitchFamily="2" charset="-122"/>
              </a:rPr>
              <a:t>圣经对</a:t>
            </a:r>
            <a:r>
              <a:rPr lang="zh-CN" altLang="en-US" sz="5400" dirty="0">
                <a:solidFill>
                  <a:srgbClr val="FFFF00"/>
                </a:solidFill>
                <a:latin typeface="SimSun" panose="02010600030101010101" pitchFamily="2" charset="-122"/>
                <a:ea typeface="SimSun" panose="02010600030101010101" pitchFamily="2" charset="-122"/>
              </a:rPr>
              <a:t>多位</a:t>
            </a:r>
            <a:r>
              <a:rPr lang="zh-CN" altLang="en-US" sz="5400" dirty="0">
                <a:latin typeface="SimSun" panose="02010600030101010101" pitchFamily="2" charset="-122"/>
                <a:ea typeface="SimSun" panose="02010600030101010101" pitchFamily="2" charset="-122"/>
              </a:rPr>
              <a:t>长老的支持</a:t>
            </a:r>
            <a:endParaRPr kumimoji="0" lang="en-US" altLang="en-US" dirty="0">
              <a:latin typeface="SimSun" panose="02010600030101010101" pitchFamily="2" charset="-122"/>
              <a:ea typeface="SimSun" panose="02010600030101010101" pitchFamily="2" charset="-122"/>
            </a:endParaRPr>
          </a:p>
        </p:txBody>
      </p:sp>
      <p:pic>
        <p:nvPicPr>
          <p:cNvPr id="4" name="Picture 8">
            <a:extLst>
              <a:ext uri="{FF2B5EF4-FFF2-40B4-BE49-F238E27FC236}">
                <a16:creationId xmlns:a16="http://schemas.microsoft.com/office/drawing/2014/main" id="{16AFE7F8-D944-9B4D-A7AC-57F5617442D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752BA0C8-93B0-2F4F-91C7-4387C439A5A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9BF61229-711B-3244-A5A8-2316C4CA812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F668C176-58E2-6E4E-8969-C7658E5FF94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8ED96F9B-DD66-F147-BEF2-F04D180C00E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975555B-3F14-C64C-9C9F-D9DD7F49B25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06359412-5BAB-7646-AE20-DF1B9E8B55B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a:extLst>
              <a:ext uri="{FF2B5EF4-FFF2-40B4-BE49-F238E27FC236}">
                <a16:creationId xmlns:a16="http://schemas.microsoft.com/office/drawing/2014/main" id="{8D598D53-8CCC-0443-8BCA-338055F7F7BD}"/>
              </a:ext>
            </a:extLst>
          </p:cNvPr>
          <p:cNvSpPr>
            <a:spLocks noChangeArrowheads="1"/>
          </p:cNvSpPr>
          <p:nvPr/>
        </p:nvSpPr>
        <p:spPr bwMode="auto">
          <a:xfrm>
            <a:off x="2926140" y="1226740"/>
            <a:ext cx="15696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5400" b="1" dirty="0">
                <a:solidFill>
                  <a:srgbClr val="FFFF00"/>
                </a:solidFill>
                <a:latin typeface="SimSun" panose="02010600030101010101" pitchFamily="2" charset="-122"/>
                <a:ea typeface="SimSun" panose="02010600030101010101" pitchFamily="2" charset="-122"/>
              </a:rPr>
              <a:t>多位</a:t>
            </a:r>
            <a:endParaRPr lang="en-US" altLang="en-US" sz="5400" b="1" dirty="0">
              <a:solidFill>
                <a:srgbClr val="FFFF43"/>
              </a:solidFill>
              <a:latin typeface="Helvetica" charset="0"/>
              <a:ea typeface="SimSun" pitchFamily="2" charset="-122"/>
            </a:endParaRPr>
          </a:p>
        </p:txBody>
      </p:sp>
      <p:sp>
        <p:nvSpPr>
          <p:cNvPr id="13" name="Rectangle 7">
            <a:extLst>
              <a:ext uri="{FF2B5EF4-FFF2-40B4-BE49-F238E27FC236}">
                <a16:creationId xmlns:a16="http://schemas.microsoft.com/office/drawing/2014/main" id="{3850B41A-5774-264F-935A-F1925079C657}"/>
              </a:ext>
            </a:extLst>
          </p:cNvPr>
          <p:cNvSpPr>
            <a:spLocks noChangeArrowheads="1"/>
          </p:cNvSpPr>
          <p:nvPr/>
        </p:nvSpPr>
        <p:spPr bwMode="auto">
          <a:xfrm>
            <a:off x="2627784" y="1765577"/>
            <a:ext cx="15696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5400" b="1" dirty="0">
                <a:solidFill>
                  <a:srgbClr val="FFFF00"/>
                </a:solidFill>
                <a:latin typeface="SimSun" panose="02010600030101010101" pitchFamily="2" charset="-122"/>
                <a:ea typeface="SimSun" panose="02010600030101010101" pitchFamily="2" charset="-122"/>
              </a:rPr>
              <a:t>多位</a:t>
            </a:r>
            <a:endParaRPr lang="en-US" altLang="en-US" sz="5400" b="1" dirty="0">
              <a:solidFill>
                <a:srgbClr val="FFFF43"/>
              </a:solidFill>
              <a:latin typeface="Helvetica" charset="0"/>
              <a:ea typeface="SimSun" pitchFamily="2" charset="-122"/>
            </a:endParaRPr>
          </a:p>
        </p:txBody>
      </p:sp>
      <p:sp>
        <p:nvSpPr>
          <p:cNvPr id="14" name="Rectangle 5">
            <a:extLst>
              <a:ext uri="{FF2B5EF4-FFF2-40B4-BE49-F238E27FC236}">
                <a16:creationId xmlns:a16="http://schemas.microsoft.com/office/drawing/2014/main" id="{5B81D14B-8218-8F4A-BC5E-A1A4AB3EBD7E}"/>
              </a:ext>
            </a:extLst>
          </p:cNvPr>
          <p:cNvSpPr>
            <a:spLocks noChangeArrowheads="1"/>
          </p:cNvSpPr>
          <p:nvPr/>
        </p:nvSpPr>
        <p:spPr bwMode="auto">
          <a:xfrm>
            <a:off x="228600" y="2997200"/>
            <a:ext cx="3810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zh-CN" altLang="en-US" sz="3200" b="1" dirty="0">
                <a:solidFill>
                  <a:schemeClr val="tx2"/>
                </a:solidFill>
                <a:latin typeface="SimSun" panose="02010600030101010101" pitchFamily="2" charset="-122"/>
                <a:ea typeface="SimSun" panose="02010600030101010101" pitchFamily="2" charset="-122"/>
                <a:cs typeface="Apple Chancery" panose="03020702040506060504" pitchFamily="66" charset="-79"/>
              </a:rPr>
              <a:t>不是一位长老</a:t>
            </a:r>
            <a:endParaRPr lang="en-US" altLang="en-US" sz="3200" b="1" dirty="0">
              <a:solidFill>
                <a:schemeClr val="tx2"/>
              </a:solidFill>
              <a:latin typeface="SimSun" panose="02010600030101010101" pitchFamily="2" charset="-122"/>
              <a:ea typeface="SimSun" panose="02010600030101010101" pitchFamily="2" charset="-122"/>
              <a:cs typeface="Apple Chancery" panose="03020702040506060504" pitchFamily="66" charset="-79"/>
            </a:endParaRPr>
          </a:p>
        </p:txBody>
      </p:sp>
      <p:sp>
        <p:nvSpPr>
          <p:cNvPr id="15" name="Rectangle 3">
            <a:extLst>
              <a:ext uri="{FF2B5EF4-FFF2-40B4-BE49-F238E27FC236}">
                <a16:creationId xmlns:a16="http://schemas.microsoft.com/office/drawing/2014/main" id="{7091362E-769C-0E4A-AD61-2086BF493A9A}"/>
              </a:ext>
            </a:extLst>
          </p:cNvPr>
          <p:cNvSpPr>
            <a:spLocks noChangeArrowheads="1"/>
          </p:cNvSpPr>
          <p:nvPr/>
        </p:nvSpPr>
        <p:spPr bwMode="auto">
          <a:xfrm>
            <a:off x="4953000" y="2997200"/>
            <a:ext cx="188224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zh-CN" altLang="en-US" sz="3200" b="1" dirty="0">
                <a:solidFill>
                  <a:schemeClr val="tx2"/>
                </a:solidFill>
                <a:latin typeface="SimSun" panose="02010600030101010101" pitchFamily="2" charset="-122"/>
                <a:ea typeface="SimSun" panose="02010600030101010101" pitchFamily="2" charset="-122"/>
                <a:cs typeface="Apple Chancery" panose="03020702040506060504" pitchFamily="66" charset="-79"/>
              </a:rPr>
              <a:t>是</a:t>
            </a:r>
            <a:r>
              <a:rPr lang="zh-CN" altLang="en-US" sz="3200" b="1" dirty="0">
                <a:solidFill>
                  <a:schemeClr val="tx2"/>
                </a:solidFill>
                <a:latin typeface="SimSun" panose="02010600030101010101" pitchFamily="2" charset="-122"/>
                <a:ea typeface="SimSun" panose="02010600030101010101" pitchFamily="2" charset="-122"/>
              </a:rPr>
              <a:t>多位</a:t>
            </a:r>
            <a:endParaRPr lang="en-US" altLang="en-US" sz="3200" b="1" dirty="0">
              <a:solidFill>
                <a:schemeClr val="tx2"/>
              </a:solidFill>
              <a:latin typeface="Helvetica" charset="0"/>
              <a:ea typeface="SimSun" pitchFamily="2" charset="-122"/>
            </a:endParaRPr>
          </a:p>
          <a:p>
            <a:pPr lvl="1" eaLnBrk="1" hangingPunct="1">
              <a:spcBef>
                <a:spcPct val="20000"/>
              </a:spcBef>
              <a:buClr>
                <a:srgbClr val="FFFF99"/>
              </a:buClr>
            </a:pPr>
            <a:endParaRPr lang="en-US" altLang="en-US" sz="3200" b="1" dirty="0">
              <a:solidFill>
                <a:srgbClr val="FFFFFF"/>
              </a:solidFill>
            </a:endParaRPr>
          </a:p>
        </p:txBody>
      </p:sp>
    </p:spTree>
    <p:extLst>
      <p:ext uri="{BB962C8B-B14F-4D97-AF65-F5344CB8AC3E}">
        <p14:creationId xmlns:p14="http://schemas.microsoft.com/office/powerpoint/2010/main" val="359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500"/>
                                        <p:tgtEl>
                                          <p:spTgt spid="4"/>
                                        </p:tgtEl>
                                      </p:cBhvr>
                                    </p:animEffect>
                                  </p:childTnLst>
                                </p:cTn>
                              </p:par>
                            </p:childTnLst>
                          </p:cTn>
                        </p:par>
                        <p:par>
                          <p:cTn id="12" fill="hold">
                            <p:stCondLst>
                              <p:cond delay="2500"/>
                            </p:stCondLst>
                            <p:childTnLst>
                              <p:par>
                                <p:cTn id="13" presetID="8"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par>
                          <p:cTn id="16" fill="hold">
                            <p:stCondLst>
                              <p:cond delay="3000"/>
                            </p:stCondLst>
                            <p:childTnLst>
                              <p:par>
                                <p:cTn id="17" presetID="8"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500"/>
                                        <p:tgtEl>
                                          <p:spTgt spid="7"/>
                                        </p:tgtEl>
                                      </p:cBhvr>
                                    </p:animEffect>
                                  </p:childTnLst>
                                </p:cTn>
                              </p:par>
                            </p:childTnLst>
                          </p:cTn>
                        </p:par>
                        <p:par>
                          <p:cTn id="20" fill="hold">
                            <p:stCondLst>
                              <p:cond delay="3500"/>
                            </p:stCondLst>
                            <p:childTnLst>
                              <p:par>
                                <p:cTn id="21" presetID="8"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500"/>
                                        <p:tgtEl>
                                          <p:spTgt spid="8"/>
                                        </p:tgtEl>
                                      </p:cBhvr>
                                    </p:animEffect>
                                  </p:childTnLst>
                                </p:cTn>
                              </p:par>
                            </p:childTnLst>
                          </p:cTn>
                        </p:par>
                        <p:par>
                          <p:cTn id="24" fill="hold">
                            <p:stCondLst>
                              <p:cond delay="4000"/>
                            </p:stCondLst>
                            <p:childTnLst>
                              <p:par>
                                <p:cTn id="25" presetID="8"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childTnLst>
                          </p:cTn>
                        </p:par>
                        <p:par>
                          <p:cTn id="28" fill="hold">
                            <p:stCondLst>
                              <p:cond delay="4500"/>
                            </p:stCondLst>
                            <p:childTnLst>
                              <p:par>
                                <p:cTn id="29" presetID="8"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amond(in)">
                                      <p:cBhvr>
                                        <p:cTn id="31" dur="500"/>
                                        <p:tgtEl>
                                          <p:spTgt spid="10"/>
                                        </p:tgtEl>
                                      </p:cBhvr>
                                    </p:animEffect>
                                  </p:childTnLst>
                                </p:cTn>
                              </p:par>
                            </p:childTnLst>
                          </p:cTn>
                        </p:par>
                        <p:par>
                          <p:cTn id="32" fill="hold">
                            <p:stCondLst>
                              <p:cond delay="5000"/>
                            </p:stCondLst>
                            <p:childTnLst>
                              <p:par>
                                <p:cTn id="33" presetID="8"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amond(in)">
                                      <p:cBhvr>
                                        <p:cTn id="35" dur="500"/>
                                        <p:tgtEl>
                                          <p:spTgt spid="11"/>
                                        </p:tgtEl>
                                      </p:cBhvr>
                                    </p:animEffect>
                                  </p:childTnLst>
                                </p:cTn>
                              </p:par>
                            </p:childTnLst>
                          </p:cTn>
                        </p:par>
                        <p:par>
                          <p:cTn id="36" fill="hold">
                            <p:stCondLst>
                              <p:cond delay="5500"/>
                            </p:stCondLst>
                            <p:childTnLst>
                              <p:par>
                                <p:cTn id="37" presetID="1" presetClass="entr" presetSubtype="0" fill="hold" grpId="0" nodeType="afterEffect">
                                  <p:stCondLst>
                                    <p:cond delay="100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p:stCondLst>
                              <p:cond delay="6500"/>
                            </p:stCondLst>
                            <p:childTnLst>
                              <p:par>
                                <p:cTn id="40" presetID="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80">
                                          <p:stCondLst>
                                            <p:cond delay="0"/>
                                          </p:stCondLst>
                                        </p:cTn>
                                        <p:tgtEl>
                                          <p:spTgt spid="14"/>
                                        </p:tgtEl>
                                      </p:cBhvr>
                                    </p:animEffect>
                                    <p:anim calcmode="lin" valueType="num">
                                      <p:cBhvr>
                                        <p:cTn id="4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2" dur="26">
                                          <p:stCondLst>
                                            <p:cond delay="650"/>
                                          </p:stCondLst>
                                        </p:cTn>
                                        <p:tgtEl>
                                          <p:spTgt spid="14"/>
                                        </p:tgtEl>
                                      </p:cBhvr>
                                      <p:to x="100000" y="60000"/>
                                    </p:animScale>
                                    <p:animScale>
                                      <p:cBhvr>
                                        <p:cTn id="53" dur="166" decel="50000">
                                          <p:stCondLst>
                                            <p:cond delay="676"/>
                                          </p:stCondLst>
                                        </p:cTn>
                                        <p:tgtEl>
                                          <p:spTgt spid="14"/>
                                        </p:tgtEl>
                                      </p:cBhvr>
                                      <p:to x="100000" y="100000"/>
                                    </p:animScale>
                                    <p:animScale>
                                      <p:cBhvr>
                                        <p:cTn id="54" dur="26">
                                          <p:stCondLst>
                                            <p:cond delay="1312"/>
                                          </p:stCondLst>
                                        </p:cTn>
                                        <p:tgtEl>
                                          <p:spTgt spid="14"/>
                                        </p:tgtEl>
                                      </p:cBhvr>
                                      <p:to x="100000" y="80000"/>
                                    </p:animScale>
                                    <p:animScale>
                                      <p:cBhvr>
                                        <p:cTn id="55" dur="166" decel="50000">
                                          <p:stCondLst>
                                            <p:cond delay="1338"/>
                                          </p:stCondLst>
                                        </p:cTn>
                                        <p:tgtEl>
                                          <p:spTgt spid="14"/>
                                        </p:tgtEl>
                                      </p:cBhvr>
                                      <p:to x="100000" y="100000"/>
                                    </p:animScale>
                                    <p:animScale>
                                      <p:cBhvr>
                                        <p:cTn id="56" dur="26">
                                          <p:stCondLst>
                                            <p:cond delay="1642"/>
                                          </p:stCondLst>
                                        </p:cTn>
                                        <p:tgtEl>
                                          <p:spTgt spid="14"/>
                                        </p:tgtEl>
                                      </p:cBhvr>
                                      <p:to x="100000" y="90000"/>
                                    </p:animScale>
                                    <p:animScale>
                                      <p:cBhvr>
                                        <p:cTn id="57" dur="166" decel="50000">
                                          <p:stCondLst>
                                            <p:cond delay="1668"/>
                                          </p:stCondLst>
                                        </p:cTn>
                                        <p:tgtEl>
                                          <p:spTgt spid="14"/>
                                        </p:tgtEl>
                                      </p:cBhvr>
                                      <p:to x="100000" y="100000"/>
                                    </p:animScale>
                                    <p:animScale>
                                      <p:cBhvr>
                                        <p:cTn id="58" dur="26">
                                          <p:stCondLst>
                                            <p:cond delay="1808"/>
                                          </p:stCondLst>
                                        </p:cTn>
                                        <p:tgtEl>
                                          <p:spTgt spid="14"/>
                                        </p:tgtEl>
                                      </p:cBhvr>
                                      <p:to x="100000" y="95000"/>
                                    </p:animScale>
                                    <p:animScale>
                                      <p:cBhvr>
                                        <p:cTn id="59" dur="166" decel="50000">
                                          <p:stCondLst>
                                            <p:cond delay="1834"/>
                                          </p:stCondLst>
                                        </p:cTn>
                                        <p:tgtEl>
                                          <p:spTgt spid="14"/>
                                        </p:tgtEl>
                                      </p:cBhvr>
                                      <p:to x="100000" y="100000"/>
                                    </p:animScale>
                                  </p:childTnLst>
                                </p:cTn>
                              </p:par>
                            </p:childTnLst>
                          </p:cTn>
                        </p:par>
                        <p:par>
                          <p:cTn id="60" fill="hold">
                            <p:stCondLst>
                              <p:cond delay="2000"/>
                            </p:stCondLst>
                            <p:childTnLst>
                              <p:par>
                                <p:cTn id="61" presetID="26"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2C1E8171-BC48-4883-A34F-605EDC99FB40}" type="slidenum">
              <a:rPr lang="en-US" altLang="en-US" sz="1400"/>
              <a:pPr algn="r" eaLnBrk="1"/>
              <a:t>75</a:t>
            </a:fld>
            <a:endParaRPr lang="en-US" altLang="en-US"/>
          </a:p>
        </p:txBody>
      </p:sp>
      <p:pic>
        <p:nvPicPr>
          <p:cNvPr id="78850" name="Picture 2" descr="Sanhedrin at Night"/>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330200" y="3021013"/>
            <a:ext cx="2362200" cy="2591091"/>
            <a:chOff x="0" y="0"/>
            <a:chExt cx="2362200" cy="2590800"/>
          </a:xfrm>
        </p:grpSpPr>
        <p:sp>
          <p:nvSpPr>
            <p:cNvPr id="78852"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8853"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8854"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8855"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8856" name="AutoShape 8"/>
            <p:cNvSpPr>
              <a:spLocks/>
            </p:cNvSpPr>
            <p:nvPr/>
          </p:nvSpPr>
          <p:spPr bwMode="auto">
            <a:xfrm>
              <a:off x="233273" y="247913"/>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b="1">
                  <a:latin typeface="SimSun" panose="02010600030101010101" pitchFamily="2" charset="-122"/>
                  <a:ea typeface="SimSun" panose="02010600030101010101" pitchFamily="2" charset="-122"/>
                  <a:sym typeface="Stencil" pitchFamily="82" charset="0"/>
                </a:rPr>
                <a:t>与摩西一起</a:t>
              </a:r>
              <a:endParaRPr lang="en-US" altLang="ja-JP" b="1" dirty="0">
                <a:latin typeface="SimSun" panose="02010600030101010101" pitchFamily="2" charset="-122"/>
                <a:ea typeface="SimSun" panose="02010600030101010101" pitchFamily="2" charset="-122"/>
                <a:sym typeface="Stencil" pitchFamily="82" charset="0"/>
              </a:endParaRPr>
            </a:p>
            <a:p>
              <a:pPr algn="ctr" eaLnBrk="1">
                <a:lnSpc>
                  <a:spcPct val="115000"/>
                </a:lnSpc>
                <a:spcBef>
                  <a:spcPts val="1000"/>
                </a:spcBef>
              </a:pPr>
              <a:r>
                <a:rPr lang="ja-JP" altLang="en-US" b="1">
                  <a:latin typeface="SimSun" panose="02010600030101010101" pitchFamily="2" charset="-122"/>
                  <a:ea typeface="SimSun" panose="02010600030101010101" pitchFamily="2" charset="-122"/>
                  <a:sym typeface="Stencil" pitchFamily="82" charset="0"/>
                </a:rPr>
                <a:t>领导的长老</a:t>
              </a:r>
              <a:endParaRPr lang="en-US" altLang="ja-JP" b="1" dirty="0">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en-US" altLang="ja-JP" b="1" dirty="0">
                  <a:latin typeface="SimSun" panose="02010600030101010101" pitchFamily="2" charset="-122"/>
                  <a:ea typeface="SimSun" panose="02010600030101010101" pitchFamily="2" charset="-122"/>
                  <a:sym typeface="Stencil" pitchFamily="82" charset="0"/>
                </a:rPr>
                <a:t> </a:t>
              </a:r>
              <a:r>
                <a:rPr lang="ja-JP" altLang="en-US" b="1">
                  <a:latin typeface="SimSun" panose="02010600030101010101" pitchFamily="2" charset="-122"/>
                  <a:ea typeface="SimSun" panose="02010600030101010101" pitchFamily="2" charset="-122"/>
                  <a:sym typeface="Stencil" pitchFamily="82" charset="0"/>
                </a:rPr>
                <a:t>主前</a:t>
              </a:r>
              <a:r>
                <a:rPr lang="en-US" altLang="ja-JP" b="1" dirty="0">
                  <a:latin typeface="SimSun" panose="02010600030101010101" pitchFamily="2" charset="-122"/>
                  <a:ea typeface="SimSun" panose="02010600030101010101" pitchFamily="2" charset="-122"/>
                  <a:sym typeface="Stencil" pitchFamily="82" charset="0"/>
                </a:rPr>
                <a:t>1400</a:t>
              </a:r>
              <a:r>
                <a:rPr lang="ja-JP" altLang="en-US" b="1">
                  <a:latin typeface="SimSun" panose="02010600030101010101" pitchFamily="2" charset="-122"/>
                  <a:ea typeface="SimSun" panose="02010600030101010101" pitchFamily="2" charset="-122"/>
                  <a:sym typeface="Stencil" pitchFamily="82" charset="0"/>
                </a:rPr>
                <a:t>年</a:t>
              </a:r>
              <a:endParaRPr lang="en-US" altLang="en-US" b="1" dirty="0">
                <a:latin typeface="SimSun" panose="02010600030101010101" pitchFamily="2" charset="-122"/>
                <a:ea typeface="SimSun" panose="02010600030101010101" pitchFamily="2" charset="-122"/>
                <a:sym typeface="Stencil" pitchFamily="82" charset="0"/>
              </a:endParaRPr>
            </a:p>
          </p:txBody>
        </p:sp>
      </p:grpSp>
      <p:sp>
        <p:nvSpPr>
          <p:cNvPr id="78857" name="AutoShape 9"/>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lang="en-US" altLang="en-US" sz="1800" dirty="0">
              <a:solidFill>
                <a:srgbClr val="FFFFFF"/>
              </a:solidFill>
            </a:endParaRPr>
          </a:p>
        </p:txBody>
      </p:sp>
      <p:sp>
        <p:nvSpPr>
          <p:cNvPr id="78858" name="AutoShape 10"/>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b="1">
                <a:solidFill>
                  <a:schemeClr val="tx1"/>
                </a:solidFill>
                <a:latin typeface="SimSun" pitchFamily="2" charset="-122"/>
                <a:ea typeface="SimSun" pitchFamily="2" charset="-122"/>
                <a:sym typeface="SimSun" pitchFamily="2" charset="-122"/>
              </a:rPr>
              <a:t>由长老领导的摩西时代</a:t>
            </a:r>
            <a:endParaRPr lang="en-US" altLang="en-US" sz="5600" b="1" dirty="0">
              <a:solidFill>
                <a:schemeClr val="tx1"/>
              </a:solidFill>
              <a:latin typeface="SimSun" pitchFamily="2" charset="-122"/>
              <a:ea typeface="SimSun" pitchFamily="2" charset="-122"/>
              <a:sym typeface="SimSun" pitchFamily="2" charset="-122"/>
            </a:endParaRPr>
          </a:p>
        </p:txBody>
      </p:sp>
      <p:sp>
        <p:nvSpPr>
          <p:cNvPr id="78859" name="AutoShape 11"/>
          <p:cNvSpPr>
            <a:spLocks/>
          </p:cNvSpPr>
          <p:nvPr/>
        </p:nvSpPr>
        <p:spPr bwMode="auto">
          <a:xfrm>
            <a:off x="4025900" y="3316327"/>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400" b="1">
                <a:latin typeface="SimSun" pitchFamily="2" charset="-122"/>
                <a:ea typeface="SimSun" pitchFamily="2" charset="-122"/>
                <a:sym typeface="SimSun" pitchFamily="2" charset="-122"/>
              </a:rPr>
              <a:t>你去招聚以色列的长老，对他说</a:t>
            </a:r>
            <a:r>
              <a:rPr lang="en-US" altLang="ja-JP" sz="3400" b="1" dirty="0">
                <a:latin typeface="SimSun" pitchFamily="2" charset="-122"/>
                <a:ea typeface="SimSun" pitchFamily="2" charset="-122"/>
                <a:sym typeface="SimSun" pitchFamily="2" charset="-122"/>
              </a:rPr>
              <a:t>……</a:t>
            </a:r>
            <a:r>
              <a:rPr lang="ja-JP" altLang="en-US" sz="3400" b="1">
                <a:latin typeface="SimSun" pitchFamily="2" charset="-122"/>
                <a:ea typeface="SimSun" pitchFamily="2" charset="-122"/>
                <a:sym typeface="SimSun" pitchFamily="2" charset="-122"/>
              </a:rPr>
              <a:t>（出</a:t>
            </a:r>
            <a:r>
              <a:rPr lang="en-US" altLang="ja-JP" sz="3400" b="1" dirty="0">
                <a:latin typeface="SimSun" pitchFamily="2" charset="-122"/>
                <a:ea typeface="SimSun" pitchFamily="2" charset="-122"/>
                <a:sym typeface="SimSun" pitchFamily="2" charset="-122"/>
              </a:rPr>
              <a:t>3:16</a:t>
            </a:r>
            <a:r>
              <a:rPr lang="ja-JP" altLang="en-US" sz="3400" b="1">
                <a:latin typeface="SimSun" pitchFamily="2" charset="-122"/>
                <a:ea typeface="SimSun" pitchFamily="2" charset="-122"/>
                <a:sym typeface="SimSun" pitchFamily="2" charset="-122"/>
              </a:rPr>
              <a:t>）</a:t>
            </a:r>
            <a:endParaRPr lang="en-US" altLang="en-US" sz="3400" b="1" dirty="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03976726"/>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C0D5375D-ED8F-47E9-8058-CDAA61CFF1F8}" type="slidenum">
              <a:rPr lang="en-US" altLang="en-US" sz="1400"/>
              <a:pPr algn="r" eaLnBrk="1"/>
              <a:t>76</a:t>
            </a:fld>
            <a:endParaRPr lang="en-US" altLang="en-US"/>
          </a:p>
        </p:txBody>
      </p:sp>
      <p:pic>
        <p:nvPicPr>
          <p:cNvPr id="79874" name="Picture 2" descr="synagogueatmeiron(reconstruc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p:cNvGrpSpPr>
            <a:grpSpLocks/>
          </p:cNvGrpSpPr>
          <p:nvPr/>
        </p:nvGrpSpPr>
        <p:grpSpPr bwMode="auto">
          <a:xfrm>
            <a:off x="228600" y="3200400"/>
            <a:ext cx="2362200" cy="2590800"/>
            <a:chOff x="0" y="0"/>
            <a:chExt cx="2362200" cy="2590800"/>
          </a:xfrm>
        </p:grpSpPr>
        <p:sp>
          <p:nvSpPr>
            <p:cNvPr id="79876"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9877"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9878"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9879"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sp>
        <p:nvSpPr>
          <p:cNvPr id="79880"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9881" name="AutoShape 9"/>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400" b="1">
                <a:latin typeface="SimSun" pitchFamily="2" charset="-122"/>
                <a:ea typeface="SimSun" pitchFamily="2" charset="-122"/>
                <a:sym typeface="SimSun" pitchFamily="2" charset="-122"/>
              </a:rPr>
              <a:t>谁领导犹太会堂？</a:t>
            </a:r>
            <a:endParaRPr lang="en-US" altLang="en-US" sz="5400" b="1" dirty="0">
              <a:latin typeface="SimSun" pitchFamily="2" charset="-122"/>
              <a:ea typeface="SimSun" pitchFamily="2" charset="-122"/>
              <a:sym typeface="SimSun" pitchFamily="2" charset="-122"/>
            </a:endParaRPr>
          </a:p>
        </p:txBody>
      </p:sp>
      <p:sp>
        <p:nvSpPr>
          <p:cNvPr id="79882" name="AutoShape 10"/>
          <p:cNvSpPr>
            <a:spLocks/>
          </p:cNvSpPr>
          <p:nvPr/>
        </p:nvSpPr>
        <p:spPr bwMode="auto">
          <a:xfrm>
            <a:off x="546893" y="3526636"/>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b="1">
                <a:solidFill>
                  <a:srgbClr val="866316"/>
                </a:solidFill>
                <a:latin typeface="SimSun" panose="02010600030101010101" pitchFamily="2" charset="-122"/>
                <a:ea typeface="SimSun" panose="02010600030101010101" pitchFamily="2" charset="-122"/>
                <a:sym typeface="Stencil" pitchFamily="82" charset="0"/>
              </a:rPr>
              <a:t>与摩西一起</a:t>
            </a:r>
            <a:endParaRPr lang="en-US" altLang="ja-JP" b="1" dirty="0">
              <a:solidFill>
                <a:srgbClr val="866316"/>
              </a:solidFill>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b="1">
                <a:solidFill>
                  <a:srgbClr val="866316"/>
                </a:solidFill>
                <a:latin typeface="SimSun" panose="02010600030101010101" pitchFamily="2" charset="-122"/>
                <a:ea typeface="SimSun" panose="02010600030101010101" pitchFamily="2" charset="-122"/>
                <a:sym typeface="Stencil" pitchFamily="82" charset="0"/>
              </a:rPr>
              <a:t>领导的长老</a:t>
            </a:r>
            <a:endParaRPr lang="en-US" altLang="ja-JP" b="1" dirty="0">
              <a:solidFill>
                <a:srgbClr val="866316"/>
              </a:solidFill>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b="1">
                <a:solidFill>
                  <a:srgbClr val="866316"/>
                </a:solidFill>
                <a:latin typeface="SimSun" panose="02010600030101010101" pitchFamily="2" charset="-122"/>
                <a:ea typeface="SimSun" panose="02010600030101010101" pitchFamily="2" charset="-122"/>
                <a:sym typeface="Stencil" pitchFamily="82" charset="0"/>
              </a:rPr>
              <a:t>主前</a:t>
            </a:r>
            <a:r>
              <a:rPr lang="en-US" altLang="ja-JP" b="1" dirty="0">
                <a:solidFill>
                  <a:srgbClr val="866316"/>
                </a:solidFill>
                <a:latin typeface="SimSun" panose="02010600030101010101" pitchFamily="2" charset="-122"/>
                <a:ea typeface="SimSun" panose="02010600030101010101" pitchFamily="2" charset="-122"/>
                <a:sym typeface="Stencil" pitchFamily="82" charset="0"/>
              </a:rPr>
              <a:t>1400</a:t>
            </a:r>
            <a:r>
              <a:rPr lang="ja-JP" altLang="en-US" b="1">
                <a:solidFill>
                  <a:srgbClr val="866316"/>
                </a:solidFill>
                <a:latin typeface="SimSun" panose="02010600030101010101" pitchFamily="2" charset="-122"/>
                <a:ea typeface="SimSun" panose="02010600030101010101" pitchFamily="2" charset="-122"/>
                <a:sym typeface="Stencil" pitchFamily="82" charset="0"/>
              </a:rPr>
              <a:t>年</a:t>
            </a:r>
            <a:endParaRPr lang="en-US" altLang="en-US" b="1" dirty="0">
              <a:solidFill>
                <a:srgbClr val="866316"/>
              </a:solidFill>
              <a:latin typeface="SimSun" panose="02010600030101010101" pitchFamily="2" charset="-122"/>
              <a:ea typeface="SimSun" panose="02010600030101010101" pitchFamily="2" charset="-122"/>
              <a:sym typeface="Stencil" pitchFamily="82" charset="0"/>
            </a:endParaRPr>
          </a:p>
        </p:txBody>
      </p:sp>
      <p:sp>
        <p:nvSpPr>
          <p:cNvPr id="79883" name="AutoShape 11"/>
          <p:cNvSpPr>
            <a:spLocks/>
          </p:cNvSpPr>
          <p:nvPr/>
        </p:nvSpPr>
        <p:spPr bwMode="auto">
          <a:xfrm>
            <a:off x="2830506" y="3200400"/>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长老领导</a:t>
            </a:r>
            <a:endParaRPr lang="en-US" altLang="ja-JP" sz="2900" b="1" dirty="0">
              <a:solidFill>
                <a:srgbClr val="FFFFFF"/>
              </a:solidFill>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的犹太会堂</a:t>
            </a:r>
            <a:endParaRPr lang="en-US" altLang="ja-JP" sz="2900" b="1" dirty="0">
              <a:solidFill>
                <a:srgbClr val="FFFFFF"/>
              </a:solidFill>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主前</a:t>
            </a:r>
            <a:r>
              <a:rPr lang="en-US" altLang="ja-JP" sz="2900" b="1" dirty="0">
                <a:solidFill>
                  <a:srgbClr val="FFFFFF"/>
                </a:solidFill>
                <a:latin typeface="SimSun" panose="02010600030101010101" pitchFamily="2" charset="-122"/>
                <a:ea typeface="SimSun" panose="02010600030101010101" pitchFamily="2" charset="-122"/>
                <a:sym typeface="Stencil" pitchFamily="82" charset="0"/>
              </a:rPr>
              <a:t>600</a:t>
            </a:r>
            <a:r>
              <a:rPr lang="ja-JP" altLang="en-US" sz="2900" b="1">
                <a:solidFill>
                  <a:srgbClr val="FFFFFF"/>
                </a:solidFill>
                <a:latin typeface="SimSun" panose="02010600030101010101" pitchFamily="2" charset="-122"/>
                <a:ea typeface="SimSun" panose="02010600030101010101" pitchFamily="2" charset="-122"/>
                <a:sym typeface="Stencil" pitchFamily="82" charset="0"/>
              </a:rPr>
              <a:t>年</a:t>
            </a:r>
            <a:endParaRPr lang="en-US" altLang="en-US" sz="2900" b="1" dirty="0">
              <a:solidFill>
                <a:srgbClr val="FFFFFF"/>
              </a:solidFill>
              <a:latin typeface="SimSun" panose="02010600030101010101" pitchFamily="2" charset="-122"/>
              <a:ea typeface="SimSun" panose="02010600030101010101" pitchFamily="2" charset="-122"/>
              <a:sym typeface="Stencil" pitchFamily="82" charset="0"/>
            </a:endParaRPr>
          </a:p>
        </p:txBody>
      </p:sp>
    </p:spTree>
    <p:extLst>
      <p:ext uri="{BB962C8B-B14F-4D97-AF65-F5344CB8AC3E}">
        <p14:creationId xmlns:p14="http://schemas.microsoft.com/office/powerpoint/2010/main" val="410755846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0D0A358-E217-4108-BFC4-DF48D49E91A6}" type="slidenum">
              <a:rPr lang="en-US" altLang="en-US" sz="1400"/>
              <a:pPr algn="r" eaLnBrk="1"/>
              <a:t>77</a:t>
            </a:fld>
            <a:endParaRPr lang="en-US" altLang="en-US"/>
          </a:p>
        </p:txBody>
      </p:sp>
      <p:pic>
        <p:nvPicPr>
          <p:cNvPr id="80898" name="Picture 2" descr="Paula at Rome"/>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p:cNvGrpSpPr>
            <a:grpSpLocks/>
          </p:cNvGrpSpPr>
          <p:nvPr/>
        </p:nvGrpSpPr>
        <p:grpSpPr bwMode="auto">
          <a:xfrm>
            <a:off x="228600" y="3200400"/>
            <a:ext cx="2362200" cy="2590800"/>
            <a:chOff x="0" y="0"/>
            <a:chExt cx="2362200" cy="2590800"/>
          </a:xfrm>
        </p:grpSpPr>
        <p:sp>
          <p:nvSpPr>
            <p:cNvPr id="80900"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80901"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80902"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80903"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sp>
        <p:nvSpPr>
          <p:cNvPr id="80904"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nvGrpSpPr>
          <p:cNvPr id="80905" name="Group 9"/>
          <p:cNvGrpSpPr>
            <a:grpSpLocks/>
          </p:cNvGrpSpPr>
          <p:nvPr/>
        </p:nvGrpSpPr>
        <p:grpSpPr bwMode="auto">
          <a:xfrm>
            <a:off x="6019800" y="2895600"/>
            <a:ext cx="2286000" cy="3200400"/>
            <a:chOff x="0" y="0"/>
            <a:chExt cx="2286000" cy="3200400"/>
          </a:xfrm>
        </p:grpSpPr>
        <p:sp>
          <p:nvSpPr>
            <p:cNvPr id="80906" name="AutoShape 10"/>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endParaRPr lang="en-US" altLang="en-US" sz="2000">
                <a:solidFill>
                  <a:srgbClr val="FFFFFF"/>
                </a:solidFill>
              </a:endParaRPr>
            </a:p>
          </p:txBody>
        </p:sp>
        <p:sp>
          <p:nvSpPr>
            <p:cNvPr id="80907" name="AutoShape 11"/>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sp>
        <p:nvSpPr>
          <p:cNvPr id="80908" name="AutoShape 12"/>
          <p:cNvSpPr>
            <a:spLocks/>
          </p:cNvSpPr>
          <p:nvPr/>
        </p:nvSpPr>
        <p:spPr bwMode="auto">
          <a:xfrm>
            <a:off x="358479" y="-22351"/>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5100" b="1">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神在各个时代里都主张团体领袖</a:t>
            </a:r>
            <a:endParaRPr lang="en-US" altLang="en-US" sz="5100" b="1" dirty="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p:cNvSpPr>
            <a:spLocks/>
          </p:cNvSpPr>
          <p:nvPr/>
        </p:nvSpPr>
        <p:spPr bwMode="auto">
          <a:xfrm>
            <a:off x="546893" y="3593304"/>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600"/>
              </a:spcBef>
            </a:pPr>
            <a:r>
              <a:rPr lang="ja-JP" altLang="en-US" sz="2300" b="1">
                <a:solidFill>
                  <a:srgbClr val="866316"/>
                </a:solidFill>
                <a:latin typeface="SimSun" panose="02010600030101010101" pitchFamily="2" charset="-122"/>
                <a:ea typeface="SimSun" panose="02010600030101010101" pitchFamily="2" charset="-122"/>
                <a:sym typeface="Stencil" pitchFamily="82" charset="0"/>
              </a:rPr>
              <a:t>与摩西一起</a:t>
            </a:r>
            <a:endParaRPr lang="en-US" altLang="ja-JP" sz="2300" b="1" dirty="0">
              <a:solidFill>
                <a:srgbClr val="866316"/>
              </a:solidFill>
              <a:latin typeface="SimSun" panose="02010600030101010101" pitchFamily="2" charset="-122"/>
              <a:ea typeface="SimSun" panose="02010600030101010101" pitchFamily="2" charset="-122"/>
              <a:sym typeface="Stencil" pitchFamily="82" charset="0"/>
            </a:endParaRPr>
          </a:p>
          <a:p>
            <a:pPr eaLnBrk="1">
              <a:spcBef>
                <a:spcPts val="600"/>
              </a:spcBef>
            </a:pPr>
            <a:r>
              <a:rPr lang="ja-JP" altLang="en-US" sz="2300" b="1">
                <a:solidFill>
                  <a:srgbClr val="866316"/>
                </a:solidFill>
                <a:latin typeface="SimSun" panose="02010600030101010101" pitchFamily="2" charset="-122"/>
                <a:ea typeface="SimSun" panose="02010600030101010101" pitchFamily="2" charset="-122"/>
                <a:sym typeface="Stencil" pitchFamily="82" charset="0"/>
              </a:rPr>
              <a:t>领导的长老</a:t>
            </a:r>
            <a:endParaRPr lang="en-US" altLang="ja-JP" sz="2300" b="1" dirty="0">
              <a:solidFill>
                <a:srgbClr val="866316"/>
              </a:solidFill>
              <a:latin typeface="SimSun" panose="02010600030101010101" pitchFamily="2" charset="-122"/>
              <a:ea typeface="SimSun" panose="02010600030101010101" pitchFamily="2" charset="-122"/>
              <a:sym typeface="Stencil" pitchFamily="82" charset="0"/>
            </a:endParaRPr>
          </a:p>
          <a:p>
            <a:pPr eaLnBrk="1">
              <a:spcBef>
                <a:spcPts val="600"/>
              </a:spcBef>
            </a:pPr>
            <a:r>
              <a:rPr lang="ja-JP" altLang="en-US" sz="2300" b="1">
                <a:solidFill>
                  <a:srgbClr val="866316"/>
                </a:solidFill>
                <a:latin typeface="SimSun" panose="02010600030101010101" pitchFamily="2" charset="-122"/>
                <a:ea typeface="SimSun" panose="02010600030101010101" pitchFamily="2" charset="-122"/>
                <a:sym typeface="Stencil" pitchFamily="82" charset="0"/>
              </a:rPr>
              <a:t>主前</a:t>
            </a:r>
            <a:r>
              <a:rPr lang="en-US" altLang="ja-JP" sz="2300" b="1" dirty="0">
                <a:solidFill>
                  <a:srgbClr val="866316"/>
                </a:solidFill>
                <a:latin typeface="SimSun" panose="02010600030101010101" pitchFamily="2" charset="-122"/>
                <a:ea typeface="SimSun" panose="02010600030101010101" pitchFamily="2" charset="-122"/>
                <a:sym typeface="Stencil" pitchFamily="82" charset="0"/>
              </a:rPr>
              <a:t>1400</a:t>
            </a:r>
            <a:r>
              <a:rPr lang="ja-JP" altLang="en-US" sz="2300" b="1">
                <a:solidFill>
                  <a:srgbClr val="866316"/>
                </a:solidFill>
                <a:latin typeface="SimSun" panose="02010600030101010101" pitchFamily="2" charset="-122"/>
                <a:ea typeface="SimSun" panose="02010600030101010101" pitchFamily="2" charset="-122"/>
                <a:sym typeface="Stencil" pitchFamily="82" charset="0"/>
              </a:rPr>
              <a:t>年</a:t>
            </a:r>
            <a:endParaRPr lang="en-US" altLang="en-US" sz="2300" b="1" dirty="0">
              <a:solidFill>
                <a:srgbClr val="866316"/>
              </a:solidFill>
              <a:latin typeface="SimSun" panose="02010600030101010101" pitchFamily="2" charset="-122"/>
              <a:ea typeface="SimSun" panose="02010600030101010101" pitchFamily="2" charset="-122"/>
              <a:sym typeface="Stencil" pitchFamily="82" charset="0"/>
            </a:endParaRPr>
          </a:p>
        </p:txBody>
      </p:sp>
      <p:sp>
        <p:nvSpPr>
          <p:cNvPr id="80910" name="AutoShape 14"/>
          <p:cNvSpPr>
            <a:spLocks/>
          </p:cNvSpPr>
          <p:nvPr/>
        </p:nvSpPr>
        <p:spPr bwMode="auto">
          <a:xfrm>
            <a:off x="2799217" y="3276600"/>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长老领导</a:t>
            </a:r>
            <a:endParaRPr lang="en-US" altLang="ja-JP" sz="2900" b="1" dirty="0">
              <a:solidFill>
                <a:srgbClr val="FFFFFF"/>
              </a:solidFill>
              <a:latin typeface="SimSun" panose="02010600030101010101" pitchFamily="2" charset="-122"/>
              <a:ea typeface="SimSun" panose="02010600030101010101" pitchFamily="2" charset="-122"/>
              <a:sym typeface="Stencil" pitchFamily="82" charset="0"/>
            </a:endParaRPr>
          </a:p>
          <a:p>
            <a:pPr algn="ctr" eaLnBrk="1">
              <a:spcBef>
                <a:spcPts val="6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的犹太会堂</a:t>
            </a:r>
            <a:endParaRPr lang="en-US" altLang="ja-JP" sz="2900" b="1" dirty="0">
              <a:solidFill>
                <a:srgbClr val="FFFFFF"/>
              </a:solidFill>
              <a:latin typeface="SimSun" panose="02010600030101010101" pitchFamily="2" charset="-122"/>
              <a:ea typeface="SimSun" panose="02010600030101010101" pitchFamily="2" charset="-122"/>
              <a:sym typeface="Stencil" pitchFamily="82" charset="0"/>
            </a:endParaRPr>
          </a:p>
          <a:p>
            <a:pPr algn="ctr" eaLnBrk="1">
              <a:spcBef>
                <a:spcPts val="6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主前</a:t>
            </a:r>
            <a:r>
              <a:rPr lang="en-US" altLang="ja-JP" sz="2900" b="1" dirty="0">
                <a:solidFill>
                  <a:srgbClr val="FFFFFF"/>
                </a:solidFill>
                <a:latin typeface="SimSun" panose="02010600030101010101" pitchFamily="2" charset="-122"/>
                <a:ea typeface="SimSun" panose="02010600030101010101" pitchFamily="2" charset="-122"/>
                <a:sym typeface="Stencil" pitchFamily="82" charset="0"/>
              </a:rPr>
              <a:t>600</a:t>
            </a:r>
            <a:r>
              <a:rPr lang="ja-JP" altLang="en-US" sz="2900" b="1">
                <a:solidFill>
                  <a:srgbClr val="FFFFFF"/>
                </a:solidFill>
                <a:latin typeface="SimSun" panose="02010600030101010101" pitchFamily="2" charset="-122"/>
                <a:ea typeface="SimSun" panose="02010600030101010101" pitchFamily="2" charset="-122"/>
                <a:sym typeface="Stencil" pitchFamily="82" charset="0"/>
              </a:rPr>
              <a:t>年</a:t>
            </a:r>
            <a:endParaRPr lang="en-US" altLang="en-US" sz="2900" b="1" dirty="0">
              <a:solidFill>
                <a:srgbClr val="FFFFFF"/>
              </a:solidFill>
              <a:latin typeface="SimSun" panose="02010600030101010101" pitchFamily="2" charset="-122"/>
              <a:ea typeface="SimSun" panose="02010600030101010101" pitchFamily="2" charset="-122"/>
              <a:sym typeface="Stencil" pitchFamily="82" charset="0"/>
            </a:endParaRPr>
          </a:p>
        </p:txBody>
      </p:sp>
      <p:sp>
        <p:nvSpPr>
          <p:cNvPr id="80911" name="AutoShape 15"/>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600"/>
              </a:spcBef>
            </a:pPr>
            <a:r>
              <a:rPr lang="ja-JP" altLang="en-US" sz="2800" b="1">
                <a:solidFill>
                  <a:srgbClr val="FFFFFF"/>
                </a:solidFill>
                <a:latin typeface="SimSun" pitchFamily="2" charset="-122"/>
                <a:ea typeface="SimSun" pitchFamily="2" charset="-122"/>
                <a:sym typeface="SimSun" pitchFamily="2" charset="-122"/>
              </a:rPr>
              <a:t>新约</a:t>
            </a:r>
            <a:endParaRPr lang="en-US" altLang="ja-JP" sz="2800" b="1" dirty="0">
              <a:solidFill>
                <a:srgbClr val="FFFFFF"/>
              </a:solidFill>
              <a:latin typeface="SimSun" pitchFamily="2" charset="-122"/>
              <a:ea typeface="SimSun" pitchFamily="2" charset="-122"/>
              <a:sym typeface="SimSun" pitchFamily="2" charset="-122"/>
            </a:endParaRPr>
          </a:p>
          <a:p>
            <a:pPr eaLnBrk="1">
              <a:spcBef>
                <a:spcPts val="600"/>
              </a:spcBef>
            </a:pPr>
            <a:r>
              <a:rPr lang="ja-JP" altLang="en-US" sz="2800" b="1">
                <a:solidFill>
                  <a:srgbClr val="FFFFFF"/>
                </a:solidFill>
                <a:latin typeface="SimSun" pitchFamily="2" charset="-122"/>
                <a:ea typeface="SimSun" pitchFamily="2" charset="-122"/>
                <a:sym typeface="SimSun" pitchFamily="2" charset="-122"/>
              </a:rPr>
              <a:t>长老</a:t>
            </a:r>
            <a:endParaRPr lang="en-US" altLang="en-US" sz="2800" b="1" dirty="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8247629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052A1-8188-D470-777B-D860740A4216}"/>
            </a:ext>
          </a:extLst>
        </p:cNvPr>
        <p:cNvGrpSpPr/>
        <p:nvPr/>
      </p:nvGrpSpPr>
      <p:grpSpPr>
        <a:xfrm>
          <a:off x="0" y="0"/>
          <a:ext cx="0" cy="0"/>
          <a:chOff x="0" y="0"/>
          <a:chExt cx="0" cy="0"/>
        </a:xfrm>
      </p:grpSpPr>
      <p:grpSp>
        <p:nvGrpSpPr>
          <p:cNvPr id="217089" name="Group 2">
            <a:extLst>
              <a:ext uri="{FF2B5EF4-FFF2-40B4-BE49-F238E27FC236}">
                <a16:creationId xmlns:a16="http://schemas.microsoft.com/office/drawing/2014/main" id="{7D821680-A109-79D5-113F-1827E5A2AA73}"/>
              </a:ext>
            </a:extLst>
          </p:cNvPr>
          <p:cNvGrpSpPr>
            <a:grpSpLocks/>
          </p:cNvGrpSpPr>
          <p:nvPr/>
        </p:nvGrpSpPr>
        <p:grpSpPr bwMode="auto">
          <a:xfrm>
            <a:off x="457200" y="0"/>
            <a:ext cx="8221663" cy="6858000"/>
            <a:chOff x="319" y="0"/>
            <a:chExt cx="5697" cy="4896"/>
          </a:xfrm>
        </p:grpSpPr>
        <p:pic>
          <p:nvPicPr>
            <p:cNvPr id="217120" name="Picture 3">
              <a:extLst>
                <a:ext uri="{FF2B5EF4-FFF2-40B4-BE49-F238E27FC236}">
                  <a16:creationId xmlns:a16="http://schemas.microsoft.com/office/drawing/2014/main" id="{6C5EA71A-1CE2-85B2-2E61-87E9325A5DE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a:extLst>
                <a:ext uri="{FF2B5EF4-FFF2-40B4-BE49-F238E27FC236}">
                  <a16:creationId xmlns:a16="http://schemas.microsoft.com/office/drawing/2014/main" id="{9B7EE2D7-CACB-B189-9B1B-44DAF1317E60}"/>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a:extLst>
              <a:ext uri="{FF2B5EF4-FFF2-40B4-BE49-F238E27FC236}">
                <a16:creationId xmlns:a16="http://schemas.microsoft.com/office/drawing/2014/main" id="{D18BC065-CBD5-DE08-19D0-5B156C3DB4AF}"/>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a:extLst>
              <a:ext uri="{FF2B5EF4-FFF2-40B4-BE49-F238E27FC236}">
                <a16:creationId xmlns:a16="http://schemas.microsoft.com/office/drawing/2014/main" id="{0AA63351-80DF-F74B-B5A5-CF49A8A74031}"/>
              </a:ext>
            </a:extLst>
          </p:cNvPr>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anose="02010600030101010101" pitchFamily="2" charset="-122"/>
                <a:ea typeface="SimSun" panose="02010600030101010101" pitchFamily="2" charset="-122"/>
                <a:sym typeface="SimSun" pitchFamily="2" charset="-122"/>
              </a:rPr>
              <a:t>耶路撒冷（主后</a:t>
            </a:r>
            <a:r>
              <a:rPr lang="en-US" altLang="ja-JP" sz="2000" b="1" dirty="0">
                <a:solidFill>
                  <a:srgbClr val="FFFFFF"/>
                </a:solidFill>
                <a:latin typeface="SimSun" panose="02010600030101010101" pitchFamily="2" charset="-122"/>
                <a:ea typeface="SimSun" panose="02010600030101010101" pitchFamily="2" charset="-122"/>
                <a:sym typeface="SimSun" pitchFamily="2" charset="-122"/>
              </a:rPr>
              <a:t>47</a:t>
            </a:r>
            <a:r>
              <a:rPr lang="ja-JP" altLang="en-US" sz="2000" b="1">
                <a:solidFill>
                  <a:srgbClr val="FFFFFF"/>
                </a:solidFill>
                <a:latin typeface="SimSun" panose="02010600030101010101" pitchFamily="2" charset="-122"/>
                <a:ea typeface="SimSun" panose="02010600030101010101" pitchFamily="2" charset="-122"/>
                <a:sym typeface="SimSun" pitchFamily="2" charset="-122"/>
              </a:rPr>
              <a:t>）</a:t>
            </a:r>
            <a:endParaRPr lang="en-US" altLang="ja-JP" sz="2000" b="1" dirty="0">
              <a:solidFill>
                <a:srgbClr val="919191"/>
              </a:solidFill>
              <a:latin typeface="SimSun" panose="02010600030101010101" pitchFamily="2" charset="-122"/>
              <a:ea typeface="SimSun" panose="02010600030101010101" pitchFamily="2" charset="-122"/>
            </a:endParaRPr>
          </a:p>
          <a:p>
            <a:pPr eaLnBrk="1" hangingPunct="1">
              <a:spcBef>
                <a:spcPct val="50000"/>
              </a:spcBef>
            </a:pPr>
            <a:r>
              <a:rPr lang="en-US" altLang="en-US" sz="2000" b="1" dirty="0">
                <a:solidFill>
                  <a:srgbClr val="FFFFFF"/>
                </a:solidFill>
                <a:latin typeface="SimSun" panose="02010600030101010101" pitchFamily="2" charset="-122"/>
                <a:ea typeface="SimSun" panose="02010600030101010101" pitchFamily="2" charset="-122"/>
              </a:rPr>
              <a:t>CNV Acts 11:30</a:t>
            </a:r>
            <a:r>
              <a:rPr lang="en-US" altLang="zh-TW" sz="2000" b="1" dirty="0">
                <a:solidFill>
                  <a:srgbClr val="FFFFFF"/>
                </a:solidFill>
                <a:latin typeface="SimSun" panose="02010600030101010101" pitchFamily="2" charset="-122"/>
                <a:ea typeface="SimSun" panose="02010600030101010101" pitchFamily="2" charset="-122"/>
              </a:rPr>
              <a:t> </a:t>
            </a:r>
            <a:r>
              <a:rPr lang="zh-TW" altLang="en-US" sz="2000" b="1" dirty="0">
                <a:solidFill>
                  <a:srgbClr val="FFFFFF"/>
                </a:solidFill>
                <a:latin typeface="SimSun" panose="02010600030101010101" pitchFamily="2" charset="-122"/>
                <a:ea typeface="SimSun" panose="02010600030101010101" pitchFamily="2" charset="-122"/>
              </a:rPr>
              <a:t>他</a:t>
            </a:r>
            <a:r>
              <a:rPr lang="zh-TW" altLang="en-US" sz="2000" b="1" dirty="0">
                <a:solidFill>
                  <a:srgbClr val="FFFFFF"/>
                </a:solidFill>
              </a:rPr>
              <a:t>们就这样行了， 由巴拿巴和扫罗经手送到长老们那里。</a:t>
            </a:r>
            <a:endParaRPr lang="en-US" altLang="en-US" sz="1800" dirty="0"/>
          </a:p>
        </p:txBody>
      </p:sp>
      <p:sp>
        <p:nvSpPr>
          <p:cNvPr id="372751" name="Oval 15">
            <a:extLst>
              <a:ext uri="{FF2B5EF4-FFF2-40B4-BE49-F238E27FC236}">
                <a16:creationId xmlns:a16="http://schemas.microsoft.com/office/drawing/2014/main" id="{810A70C7-2909-10E1-5B39-8CD11BA7408E}"/>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a:extLst>
              <a:ext uri="{FF2B5EF4-FFF2-40B4-BE49-F238E27FC236}">
                <a16:creationId xmlns:a16="http://schemas.microsoft.com/office/drawing/2014/main" id="{745B0700-5644-1A9C-8E22-F43C1C555FC6}"/>
              </a:ext>
            </a:extLst>
          </p:cNvPr>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dirty="0">
                <a:solidFill>
                  <a:srgbClr val="FFEA18"/>
                </a:solidFill>
                <a:latin typeface="SimSun" panose="02010600030101010101" pitchFamily="2" charset="-122"/>
                <a:ea typeface="SimSun" panose="02010600030101010101" pitchFamily="2" charset="-122"/>
              </a:rPr>
              <a:t>各处所提及的长老</a:t>
            </a:r>
          </a:p>
        </p:txBody>
      </p:sp>
      <p:sp>
        <p:nvSpPr>
          <p:cNvPr id="372770" name="Text Box 34">
            <a:extLst>
              <a:ext uri="{FF2B5EF4-FFF2-40B4-BE49-F238E27FC236}">
                <a16:creationId xmlns:a16="http://schemas.microsoft.com/office/drawing/2014/main" id="{0A745A51-B563-7F55-8554-03A422F1275F}"/>
              </a:ext>
            </a:extLst>
          </p:cNvPr>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b="1">
                <a:solidFill>
                  <a:srgbClr val="000000"/>
                </a:solidFill>
                <a:latin typeface="Arial" charset="0"/>
                <a:ea typeface="ＭＳ Ｐゴシック" charset="0"/>
                <a:cs typeface="Arial" charset="0"/>
                <a:sym typeface="Arial" charset="0"/>
              </a:rPr>
              <a:t>55</a:t>
            </a:r>
          </a:p>
        </p:txBody>
      </p:sp>
    </p:spTree>
    <p:extLst>
      <p:ext uri="{BB962C8B-B14F-4D97-AF65-F5344CB8AC3E}">
        <p14:creationId xmlns:p14="http://schemas.microsoft.com/office/powerpoint/2010/main" val="304602449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2741"/>
                                        </p:tgtEl>
                                        <p:attrNameLst>
                                          <p:attrName>style.visibility</p:attrName>
                                        </p:attrNameLst>
                                      </p:cBhvr>
                                      <p:to>
                                        <p:strVal val="visible"/>
                                      </p:to>
                                    </p:set>
                                    <p:animEffect transition="in" filter="wipe(down)">
                                      <p:cBhvr>
                                        <p:cTn id="7" dur="500"/>
                                        <p:tgtEl>
                                          <p:spTgt spid="3727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2745"/>
                                        </p:tgtEl>
                                        <p:attrNameLst>
                                          <p:attrName>style.visibility</p:attrName>
                                        </p:attrNameLst>
                                      </p:cBhvr>
                                      <p:to>
                                        <p:strVal val="visible"/>
                                      </p:to>
                                    </p:set>
                                    <p:animEffect transition="in" filter="wipe(down)">
                                      <p:cBhvr>
                                        <p:cTn id="10" dur="500"/>
                                        <p:tgtEl>
                                          <p:spTgt spid="37274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72751"/>
                                        </p:tgtEl>
                                        <p:attrNameLst>
                                          <p:attrName>style.visibility</p:attrName>
                                        </p:attrNameLst>
                                      </p:cBhvr>
                                      <p:to>
                                        <p:strVal val="visible"/>
                                      </p:to>
                                    </p:set>
                                    <p:animEffect transition="in" filter="wipe(down)">
                                      <p:cBhvr>
                                        <p:cTn id="13" dur="500"/>
                                        <p:tgtEl>
                                          <p:spTgt spid="372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1" grpId="0" animBg="1"/>
      <p:bldP spid="372745" grpId="0" animBg="1"/>
      <p:bldP spid="37275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EF2F-71E6-EACB-0C07-4DBBA43B00C9}"/>
            </a:ext>
          </a:extLst>
        </p:cNvPr>
        <p:cNvGrpSpPr/>
        <p:nvPr/>
      </p:nvGrpSpPr>
      <p:grpSpPr>
        <a:xfrm>
          <a:off x="0" y="0"/>
          <a:ext cx="0" cy="0"/>
          <a:chOff x="0" y="0"/>
          <a:chExt cx="0" cy="0"/>
        </a:xfrm>
      </p:grpSpPr>
      <p:grpSp>
        <p:nvGrpSpPr>
          <p:cNvPr id="217089" name="Group 2">
            <a:extLst>
              <a:ext uri="{FF2B5EF4-FFF2-40B4-BE49-F238E27FC236}">
                <a16:creationId xmlns:a16="http://schemas.microsoft.com/office/drawing/2014/main" id="{A126EDAC-3C5E-80E9-76B7-3D84665447D7}"/>
              </a:ext>
            </a:extLst>
          </p:cNvPr>
          <p:cNvGrpSpPr>
            <a:grpSpLocks/>
          </p:cNvGrpSpPr>
          <p:nvPr/>
        </p:nvGrpSpPr>
        <p:grpSpPr bwMode="auto">
          <a:xfrm>
            <a:off x="457200" y="0"/>
            <a:ext cx="8221663" cy="6858000"/>
            <a:chOff x="319" y="0"/>
            <a:chExt cx="5697" cy="4896"/>
          </a:xfrm>
        </p:grpSpPr>
        <p:pic>
          <p:nvPicPr>
            <p:cNvPr id="217120" name="Picture 3">
              <a:extLst>
                <a:ext uri="{FF2B5EF4-FFF2-40B4-BE49-F238E27FC236}">
                  <a16:creationId xmlns:a16="http://schemas.microsoft.com/office/drawing/2014/main" id="{3BBE8274-87B4-75DC-C6E9-61F007F9987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a:extLst>
                <a:ext uri="{FF2B5EF4-FFF2-40B4-BE49-F238E27FC236}">
                  <a16:creationId xmlns:a16="http://schemas.microsoft.com/office/drawing/2014/main" id="{7CE46199-11E8-A7BE-7CED-8BDFBAC02DAC}"/>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a:extLst>
              <a:ext uri="{FF2B5EF4-FFF2-40B4-BE49-F238E27FC236}">
                <a16:creationId xmlns:a16="http://schemas.microsoft.com/office/drawing/2014/main" id="{11E7B565-BB81-23E0-AE86-C84E0BD88F03}"/>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a:extLst>
              <a:ext uri="{FF2B5EF4-FFF2-40B4-BE49-F238E27FC236}">
                <a16:creationId xmlns:a16="http://schemas.microsoft.com/office/drawing/2014/main" id="{1F120059-5EA3-4619-EE89-55F501B49452}"/>
              </a:ext>
            </a:extLst>
          </p:cNvPr>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anose="02010600030101010101" pitchFamily="2" charset="-122"/>
                <a:ea typeface="SimSun" panose="02010600030101010101" pitchFamily="2" charset="-122"/>
                <a:sym typeface="SimSun" pitchFamily="2" charset="-122"/>
              </a:rPr>
              <a:t>耶路撒冷（主后</a:t>
            </a:r>
            <a:r>
              <a:rPr lang="en-US" altLang="ja-JP" sz="2000" b="1" dirty="0">
                <a:solidFill>
                  <a:srgbClr val="FFFFFF"/>
                </a:solidFill>
                <a:latin typeface="SimSun" panose="02010600030101010101" pitchFamily="2" charset="-122"/>
                <a:ea typeface="SimSun" panose="02010600030101010101" pitchFamily="2" charset="-122"/>
                <a:sym typeface="SimSun" pitchFamily="2" charset="-122"/>
              </a:rPr>
              <a:t>47</a:t>
            </a:r>
            <a:r>
              <a:rPr lang="ja-JP" altLang="en-US" sz="2000" b="1">
                <a:solidFill>
                  <a:srgbClr val="FFFFFF"/>
                </a:solidFill>
                <a:latin typeface="SimSun" panose="02010600030101010101" pitchFamily="2" charset="-122"/>
                <a:ea typeface="SimSun" panose="02010600030101010101" pitchFamily="2" charset="-122"/>
                <a:sym typeface="SimSun" pitchFamily="2" charset="-122"/>
              </a:rPr>
              <a:t>）</a:t>
            </a:r>
            <a:endParaRPr lang="en-US" altLang="ja-JP" sz="2000" b="1" dirty="0">
              <a:solidFill>
                <a:srgbClr val="919191"/>
              </a:solidFill>
              <a:latin typeface="SimSun" panose="02010600030101010101" pitchFamily="2" charset="-122"/>
              <a:ea typeface="SimSun" panose="02010600030101010101" pitchFamily="2" charset="-122"/>
            </a:endParaRPr>
          </a:p>
          <a:p>
            <a:pPr eaLnBrk="1" hangingPunct="1">
              <a:spcBef>
                <a:spcPct val="50000"/>
              </a:spcBef>
            </a:pPr>
            <a:r>
              <a:rPr lang="en-US" altLang="en-US" sz="2000" b="1" dirty="0">
                <a:solidFill>
                  <a:srgbClr val="FFFFFF"/>
                </a:solidFill>
                <a:latin typeface="SimSun" panose="02010600030101010101" pitchFamily="2" charset="-122"/>
                <a:ea typeface="SimSun" panose="02010600030101010101" pitchFamily="2" charset="-122"/>
              </a:rPr>
              <a:t>CNV Acts 11:30</a:t>
            </a:r>
            <a:r>
              <a:rPr lang="en-US" altLang="zh-TW" sz="2000" b="1" dirty="0">
                <a:solidFill>
                  <a:srgbClr val="FFFFFF"/>
                </a:solidFill>
                <a:latin typeface="SimSun" panose="02010600030101010101" pitchFamily="2" charset="-122"/>
                <a:ea typeface="SimSun" panose="02010600030101010101" pitchFamily="2" charset="-122"/>
              </a:rPr>
              <a:t> </a:t>
            </a:r>
            <a:r>
              <a:rPr lang="zh-TW" altLang="en-US" sz="2000" b="1" dirty="0">
                <a:solidFill>
                  <a:srgbClr val="FFFFFF"/>
                </a:solidFill>
                <a:latin typeface="SimSun" panose="02010600030101010101" pitchFamily="2" charset="-122"/>
                <a:ea typeface="SimSun" panose="02010600030101010101" pitchFamily="2" charset="-122"/>
              </a:rPr>
              <a:t>他</a:t>
            </a:r>
            <a:r>
              <a:rPr lang="zh-TW" altLang="en-US" sz="2000" b="1" dirty="0">
                <a:solidFill>
                  <a:srgbClr val="FFFFFF"/>
                </a:solidFill>
              </a:rPr>
              <a:t>们就这样行了， 由巴拿巴和扫罗经手送到长老们那里。</a:t>
            </a:r>
            <a:endParaRPr lang="en-US" altLang="en-US" sz="1800" dirty="0"/>
          </a:p>
        </p:txBody>
      </p:sp>
      <p:sp>
        <p:nvSpPr>
          <p:cNvPr id="372746" name="Text Box 10">
            <a:extLst>
              <a:ext uri="{FF2B5EF4-FFF2-40B4-BE49-F238E27FC236}">
                <a16:creationId xmlns:a16="http://schemas.microsoft.com/office/drawing/2014/main" id="{B2497311-24F3-5DD0-5930-45501F013544}"/>
              </a:ext>
            </a:extLst>
          </p:cNvPr>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以弗所（主后</a:t>
            </a:r>
            <a:r>
              <a:rPr lang="en-US" altLang="zh-TW" sz="2000" b="1" dirty="0">
                <a:solidFill>
                  <a:srgbClr val="FFFFFF"/>
                </a:solidFill>
                <a:latin typeface="SimSun" panose="02010600030101010101" pitchFamily="2" charset="-122"/>
                <a:ea typeface="SimSun" panose="02010600030101010101" pitchFamily="2" charset="-122"/>
              </a:rPr>
              <a:t>57)</a:t>
            </a:r>
          </a:p>
          <a:p>
            <a:pPr eaLnBrk="1" hangingPunct="1"/>
            <a:endParaRPr lang="en-US" altLang="en-US" sz="2000" b="1" dirty="0">
              <a:solidFill>
                <a:srgbClr val="FFFFFF"/>
              </a:solidFill>
              <a:latin typeface="SimSun" panose="02010600030101010101" pitchFamily="2" charset="-122"/>
              <a:ea typeface="SimSun" panose="02010600030101010101" pitchFamily="2" charset="-122"/>
            </a:endParaRPr>
          </a:p>
          <a:p>
            <a:pPr eaLnBrk="1" hangingPunct="1"/>
            <a:r>
              <a:rPr lang="en-US" altLang="en-US" sz="2000" b="1" dirty="0">
                <a:solidFill>
                  <a:srgbClr val="FFFFFF"/>
                </a:solidFill>
                <a:latin typeface="SimSun" panose="02010600030101010101" pitchFamily="2" charset="-122"/>
                <a:ea typeface="SimSun" panose="02010600030101010101" pitchFamily="2" charset="-122"/>
              </a:rPr>
              <a:t>CNV Acts 20:17</a:t>
            </a:r>
            <a:r>
              <a:rPr lang="zh-TW" altLang="en-US" sz="2000" b="1" dirty="0">
                <a:solidFill>
                  <a:srgbClr val="FFFFFF"/>
                </a:solidFill>
                <a:latin typeface="SimSun" panose="02010600030101010101" pitchFamily="2" charset="-122"/>
                <a:ea typeface="SimSun" panose="02010600030101010101" pitchFamily="2" charset="-122"/>
              </a:rPr>
              <a:t>他从米利都派人去以弗所， 请教会的长老来。</a:t>
            </a:r>
            <a:endParaRPr lang="en-US" altLang="en-US" sz="1800" b="1" dirty="0">
              <a:latin typeface="SimSun" panose="02010600030101010101" pitchFamily="2" charset="-122"/>
              <a:ea typeface="SimSun" panose="02010600030101010101" pitchFamily="2" charset="-122"/>
            </a:endParaRPr>
          </a:p>
        </p:txBody>
      </p:sp>
      <p:sp>
        <p:nvSpPr>
          <p:cNvPr id="372742" name="Oval 6">
            <a:extLst>
              <a:ext uri="{FF2B5EF4-FFF2-40B4-BE49-F238E27FC236}">
                <a16:creationId xmlns:a16="http://schemas.microsoft.com/office/drawing/2014/main" id="{91DE9CBE-39A9-2AE3-8431-AFC76ACDCE18}"/>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a:extLst>
              <a:ext uri="{FF2B5EF4-FFF2-40B4-BE49-F238E27FC236}">
                <a16:creationId xmlns:a16="http://schemas.microsoft.com/office/drawing/2014/main" id="{9ADC97A3-A09E-9D28-032D-F554236E1CDD}"/>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4" name="Line 18">
            <a:extLst>
              <a:ext uri="{FF2B5EF4-FFF2-40B4-BE49-F238E27FC236}">
                <a16:creationId xmlns:a16="http://schemas.microsoft.com/office/drawing/2014/main" id="{9C487AE0-9C7D-6063-730E-46B56F538270}"/>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69" name="Rectangle 33">
            <a:extLst>
              <a:ext uri="{FF2B5EF4-FFF2-40B4-BE49-F238E27FC236}">
                <a16:creationId xmlns:a16="http://schemas.microsoft.com/office/drawing/2014/main" id="{F44365B7-738B-B092-B310-DD55BA11E5EB}"/>
              </a:ext>
            </a:extLst>
          </p:cNvPr>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dirty="0">
                <a:solidFill>
                  <a:srgbClr val="FFEA18"/>
                </a:solidFill>
                <a:latin typeface="SimSun" panose="02010600030101010101" pitchFamily="2" charset="-122"/>
                <a:ea typeface="SimSun" panose="02010600030101010101" pitchFamily="2" charset="-122"/>
              </a:rPr>
              <a:t>各处所提及的长老</a:t>
            </a:r>
          </a:p>
        </p:txBody>
      </p:sp>
      <p:sp>
        <p:nvSpPr>
          <p:cNvPr id="372770" name="Text Box 34">
            <a:extLst>
              <a:ext uri="{FF2B5EF4-FFF2-40B4-BE49-F238E27FC236}">
                <a16:creationId xmlns:a16="http://schemas.microsoft.com/office/drawing/2014/main" id="{21AFB3EF-8B29-E884-15AC-9308ECBF1223}"/>
              </a:ext>
            </a:extLst>
          </p:cNvPr>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b="1">
                <a:solidFill>
                  <a:srgbClr val="000000"/>
                </a:solidFill>
                <a:latin typeface="Arial" charset="0"/>
                <a:ea typeface="ＭＳ Ｐゴシック" charset="0"/>
                <a:cs typeface="Arial" charset="0"/>
                <a:sym typeface="Arial" charset="0"/>
              </a:rPr>
              <a:t>55</a:t>
            </a:r>
          </a:p>
        </p:txBody>
      </p:sp>
    </p:spTree>
    <p:extLst>
      <p:ext uri="{BB962C8B-B14F-4D97-AF65-F5344CB8AC3E}">
        <p14:creationId xmlns:p14="http://schemas.microsoft.com/office/powerpoint/2010/main" val="2436926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2746"/>
                                        </p:tgtEl>
                                        <p:attrNameLst>
                                          <p:attrName>style.visibility</p:attrName>
                                        </p:attrNameLst>
                                      </p:cBhvr>
                                      <p:to>
                                        <p:strVal val="visible"/>
                                      </p:to>
                                    </p:set>
                                    <p:animEffect transition="in" filter="wipe(down)">
                                      <p:cBhvr>
                                        <p:cTn id="7" dur="500"/>
                                        <p:tgtEl>
                                          <p:spTgt spid="37274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2742"/>
                                        </p:tgtEl>
                                        <p:attrNameLst>
                                          <p:attrName>style.visibility</p:attrName>
                                        </p:attrNameLst>
                                      </p:cBhvr>
                                      <p:to>
                                        <p:strVal val="visible"/>
                                      </p:to>
                                    </p:set>
                                    <p:animEffect transition="in" filter="wipe(down)">
                                      <p:cBhvr>
                                        <p:cTn id="10" dur="500"/>
                                        <p:tgtEl>
                                          <p:spTgt spid="37274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72754"/>
                                        </p:tgtEl>
                                        <p:attrNameLst>
                                          <p:attrName>style.visibility</p:attrName>
                                        </p:attrNameLst>
                                      </p:cBhvr>
                                      <p:to>
                                        <p:strVal val="visible"/>
                                      </p:to>
                                    </p:set>
                                    <p:animEffect transition="in" filter="wipe(down)">
                                      <p:cBhvr>
                                        <p:cTn id="13" dur="500"/>
                                        <p:tgtEl>
                                          <p:spTgt spid="372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6" grpId="0" animBg="1"/>
      <p:bldP spid="372742" grpId="0" animBg="1"/>
      <p:bldP spid="3727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A0D716E-A5E0-B54B-903E-8EEA3C02C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4270" y="548680"/>
            <a:ext cx="3937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501C2CB6-7707-1D49-A7EC-14A737CF3FA4}"/>
              </a:ext>
            </a:extLst>
          </p:cNvPr>
          <p:cNvGrpSpPr>
            <a:grpSpLocks/>
          </p:cNvGrpSpPr>
          <p:nvPr/>
        </p:nvGrpSpPr>
        <p:grpSpPr bwMode="auto">
          <a:xfrm>
            <a:off x="395288" y="260350"/>
            <a:ext cx="4679950" cy="1081088"/>
            <a:chOff x="204" y="148"/>
            <a:chExt cx="2948" cy="681"/>
          </a:xfrm>
        </p:grpSpPr>
        <p:sp>
          <p:nvSpPr>
            <p:cNvPr id="7" name="AutoShape 4">
              <a:extLst>
                <a:ext uri="{FF2B5EF4-FFF2-40B4-BE49-F238E27FC236}">
                  <a16:creationId xmlns:a16="http://schemas.microsoft.com/office/drawing/2014/main" id="{BC966B90-908D-5C4E-BEBB-D904568EA4C0}"/>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8" name="WordArt 5">
              <a:extLst>
                <a:ext uri="{FF2B5EF4-FFF2-40B4-BE49-F238E27FC236}">
                  <a16:creationId xmlns:a16="http://schemas.microsoft.com/office/drawing/2014/main" id="{ECFB165D-E601-644B-B293-23E782B1B53C}"/>
                </a:ext>
              </a:extLst>
            </p:cNvPr>
            <p:cNvSpPr>
              <a:spLocks noChangeArrowheads="1" noChangeShapeType="1" noTextEdit="1"/>
            </p:cNvSpPr>
            <p:nvPr/>
          </p:nvSpPr>
          <p:spPr bwMode="auto">
            <a:xfrm>
              <a:off x="385" y="255"/>
              <a:ext cx="2508" cy="456"/>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拣选与类型</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9" name="Rectangle 2">
            <a:extLst>
              <a:ext uri="{FF2B5EF4-FFF2-40B4-BE49-F238E27FC236}">
                <a16:creationId xmlns:a16="http://schemas.microsoft.com/office/drawing/2014/main" id="{4C8FC480-0F27-004D-B6E9-FCA7A1FD70B1}"/>
              </a:ext>
            </a:extLst>
          </p:cNvPr>
          <p:cNvSpPr txBox="1">
            <a:spLocks noChangeArrowheads="1"/>
          </p:cNvSpPr>
          <p:nvPr/>
        </p:nvSpPr>
        <p:spPr bwMode="auto">
          <a:xfrm>
            <a:off x="285652" y="1600200"/>
            <a:ext cx="50403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首席祭司</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法老 </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zh-CN" altLang="en-US" b="1" dirty="0">
                <a:latin typeface="SimSun" panose="02010600030101010101" pitchFamily="2" charset="-122"/>
                <a:ea typeface="SimSun" panose="02010600030101010101" pitchFamily="2" charset="-122"/>
              </a:rPr>
              <a:t>大祭司</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法老的政治顾问</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监督魔法礼制与仪式</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zh-CN" altLang="en-US" b="1" dirty="0">
                <a:latin typeface="SimSun" panose="02010600030101010101" pitchFamily="2" charset="-122"/>
                <a:ea typeface="SimSun" panose="02010600030101010101" pitchFamily="2" charset="-122"/>
              </a:rPr>
              <a:t>读经者祭司</a:t>
            </a:r>
            <a:r>
              <a:rPr lang="en-US" altLang="zh-CN" b="1" dirty="0">
                <a:latin typeface="SimSun" panose="02010600030101010101" pitchFamily="2" charset="-122"/>
                <a:ea typeface="SimSun" panose="02010600030101010101" pitchFamily="2" charset="-122"/>
              </a:rPr>
              <a:t>(</a:t>
            </a:r>
            <a:r>
              <a:rPr lang="en-SG" b="1" i="1" dirty="0" err="1">
                <a:latin typeface="SimSun" panose="02010600030101010101" pitchFamily="2" charset="-122"/>
                <a:ea typeface="SimSun" panose="02010600030101010101" pitchFamily="2" charset="-122"/>
              </a:rPr>
              <a:t>kher</a:t>
            </a:r>
            <a:r>
              <a:rPr lang="en-SG" b="1" i="1" dirty="0">
                <a:latin typeface="SimSun" panose="02010600030101010101" pitchFamily="2" charset="-122"/>
                <a:ea typeface="SimSun" panose="02010600030101010101" pitchFamily="2" charset="-122"/>
              </a:rPr>
              <a:t> </a:t>
            </a:r>
            <a:r>
              <a:rPr lang="en-SG" b="1" i="1" dirty="0" err="1">
                <a:latin typeface="SimSun" panose="02010600030101010101" pitchFamily="2" charset="-122"/>
                <a:ea typeface="SimSun" panose="02010600030101010101" pitchFamily="2" charset="-122"/>
              </a:rPr>
              <a:t>heb</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背诵圣仪式与宗教课文</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专家</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祭司</a:t>
            </a:r>
            <a:r>
              <a:rPr lang="en-US" altLang="zh-CN" b="1" dirty="0">
                <a:latin typeface="SimSun" panose="02010600030101010101" pitchFamily="2" charset="-122"/>
                <a:ea typeface="SimSun" panose="02010600030101010101" pitchFamily="2" charset="-122"/>
              </a:rPr>
              <a:t> - </a:t>
            </a:r>
            <a:r>
              <a:rPr lang="zh-CN" altLang="en-US" b="1" dirty="0">
                <a:latin typeface="SimSun" panose="02010600030101010101" pitchFamily="2" charset="-122"/>
                <a:ea typeface="SimSun" panose="02010600030101010101" pitchFamily="2" charset="-122"/>
              </a:rPr>
              <a:t>负责钟表学</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占星术与疗愈</a:t>
            </a:r>
            <a:endParaRPr lang="en-US" altLang="en-US" b="1" kern="0" dirty="0">
              <a:latin typeface="SimSun" panose="02010600030101010101" pitchFamily="2" charset="-122"/>
              <a:ea typeface="SimSun" panose="02010600030101010101" pitchFamily="2" charset="-122"/>
            </a:endParaRPr>
          </a:p>
        </p:txBody>
      </p:sp>
      <p:pic>
        <p:nvPicPr>
          <p:cNvPr id="10" name="Picture 1">
            <a:extLst>
              <a:ext uri="{FF2B5EF4-FFF2-40B4-BE49-F238E27FC236}">
                <a16:creationId xmlns:a16="http://schemas.microsoft.com/office/drawing/2014/main" id="{6D521D6F-ECEC-294A-AB55-5FC967F441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6" y="430213"/>
            <a:ext cx="3937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6795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56CA3-2ACE-2E7F-AA2D-FE2FC7CA778E}"/>
            </a:ext>
          </a:extLst>
        </p:cNvPr>
        <p:cNvGrpSpPr/>
        <p:nvPr/>
      </p:nvGrpSpPr>
      <p:grpSpPr>
        <a:xfrm>
          <a:off x="0" y="0"/>
          <a:ext cx="0" cy="0"/>
          <a:chOff x="0" y="0"/>
          <a:chExt cx="0" cy="0"/>
        </a:xfrm>
      </p:grpSpPr>
      <p:grpSp>
        <p:nvGrpSpPr>
          <p:cNvPr id="217089" name="Group 2">
            <a:extLst>
              <a:ext uri="{FF2B5EF4-FFF2-40B4-BE49-F238E27FC236}">
                <a16:creationId xmlns:a16="http://schemas.microsoft.com/office/drawing/2014/main" id="{61FCC6F4-CE5E-8DAB-B2A3-8CD9DFD74FC0}"/>
              </a:ext>
            </a:extLst>
          </p:cNvPr>
          <p:cNvGrpSpPr>
            <a:grpSpLocks/>
          </p:cNvGrpSpPr>
          <p:nvPr/>
        </p:nvGrpSpPr>
        <p:grpSpPr bwMode="auto">
          <a:xfrm>
            <a:off x="457200" y="0"/>
            <a:ext cx="8221663" cy="6858000"/>
            <a:chOff x="319" y="0"/>
            <a:chExt cx="5697" cy="4896"/>
          </a:xfrm>
        </p:grpSpPr>
        <p:pic>
          <p:nvPicPr>
            <p:cNvPr id="217120" name="Picture 3">
              <a:extLst>
                <a:ext uri="{FF2B5EF4-FFF2-40B4-BE49-F238E27FC236}">
                  <a16:creationId xmlns:a16="http://schemas.microsoft.com/office/drawing/2014/main" id="{77187D9E-427C-7085-E188-AA01B868E02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a:extLst>
                <a:ext uri="{FF2B5EF4-FFF2-40B4-BE49-F238E27FC236}">
                  <a16:creationId xmlns:a16="http://schemas.microsoft.com/office/drawing/2014/main" id="{6C6284B1-ED4A-4542-7574-D7D33BA2CC86}"/>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a:extLst>
              <a:ext uri="{FF2B5EF4-FFF2-40B4-BE49-F238E27FC236}">
                <a16:creationId xmlns:a16="http://schemas.microsoft.com/office/drawing/2014/main" id="{E305C92E-5D5E-B038-FD65-650D5856AB08}"/>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a:extLst>
              <a:ext uri="{FF2B5EF4-FFF2-40B4-BE49-F238E27FC236}">
                <a16:creationId xmlns:a16="http://schemas.microsoft.com/office/drawing/2014/main" id="{DD217DA3-631E-138B-668E-AA027741534C}"/>
              </a:ext>
            </a:extLst>
          </p:cNvPr>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anose="02010600030101010101" pitchFamily="2" charset="-122"/>
                <a:ea typeface="SimSun" panose="02010600030101010101" pitchFamily="2" charset="-122"/>
                <a:sym typeface="SimSun" pitchFamily="2" charset="-122"/>
              </a:rPr>
              <a:t>耶路撒冷（主后</a:t>
            </a:r>
            <a:r>
              <a:rPr lang="en-US" altLang="ja-JP" sz="2000" b="1" dirty="0">
                <a:solidFill>
                  <a:srgbClr val="FFFFFF"/>
                </a:solidFill>
                <a:latin typeface="SimSun" panose="02010600030101010101" pitchFamily="2" charset="-122"/>
                <a:ea typeface="SimSun" panose="02010600030101010101" pitchFamily="2" charset="-122"/>
                <a:sym typeface="SimSun" pitchFamily="2" charset="-122"/>
              </a:rPr>
              <a:t>47</a:t>
            </a:r>
            <a:r>
              <a:rPr lang="ja-JP" altLang="en-US" sz="2000" b="1">
                <a:solidFill>
                  <a:srgbClr val="FFFFFF"/>
                </a:solidFill>
                <a:latin typeface="SimSun" panose="02010600030101010101" pitchFamily="2" charset="-122"/>
                <a:ea typeface="SimSun" panose="02010600030101010101" pitchFamily="2" charset="-122"/>
                <a:sym typeface="SimSun" pitchFamily="2" charset="-122"/>
              </a:rPr>
              <a:t>）</a:t>
            </a:r>
            <a:endParaRPr lang="en-US" altLang="ja-JP" sz="2000" b="1" dirty="0">
              <a:solidFill>
                <a:srgbClr val="919191"/>
              </a:solidFill>
              <a:latin typeface="SimSun" panose="02010600030101010101" pitchFamily="2" charset="-122"/>
              <a:ea typeface="SimSun" panose="02010600030101010101" pitchFamily="2" charset="-122"/>
            </a:endParaRPr>
          </a:p>
          <a:p>
            <a:pPr eaLnBrk="1" hangingPunct="1">
              <a:spcBef>
                <a:spcPct val="50000"/>
              </a:spcBef>
            </a:pPr>
            <a:r>
              <a:rPr lang="en-US" altLang="en-US" sz="2000" b="1" dirty="0">
                <a:solidFill>
                  <a:srgbClr val="FFFFFF"/>
                </a:solidFill>
                <a:latin typeface="SimSun" panose="02010600030101010101" pitchFamily="2" charset="-122"/>
                <a:ea typeface="SimSun" panose="02010600030101010101" pitchFamily="2" charset="-122"/>
              </a:rPr>
              <a:t>CNV Acts 11:30</a:t>
            </a:r>
            <a:r>
              <a:rPr lang="en-US" altLang="zh-TW" sz="2000" b="1" dirty="0">
                <a:solidFill>
                  <a:srgbClr val="FFFFFF"/>
                </a:solidFill>
                <a:latin typeface="SimSun" panose="02010600030101010101" pitchFamily="2" charset="-122"/>
                <a:ea typeface="SimSun" panose="02010600030101010101" pitchFamily="2" charset="-122"/>
              </a:rPr>
              <a:t> </a:t>
            </a:r>
            <a:r>
              <a:rPr lang="zh-TW" altLang="en-US" sz="2000" b="1" dirty="0">
                <a:solidFill>
                  <a:srgbClr val="FFFFFF"/>
                </a:solidFill>
                <a:latin typeface="SimSun" panose="02010600030101010101" pitchFamily="2" charset="-122"/>
                <a:ea typeface="SimSun" panose="02010600030101010101" pitchFamily="2" charset="-122"/>
              </a:rPr>
              <a:t>他</a:t>
            </a:r>
            <a:r>
              <a:rPr lang="zh-TW" altLang="en-US" sz="2000" b="1" dirty="0">
                <a:solidFill>
                  <a:srgbClr val="FFFFFF"/>
                </a:solidFill>
              </a:rPr>
              <a:t>们就这样行了， 由巴拿巴和扫罗经手送到长老们那里。</a:t>
            </a:r>
            <a:endParaRPr lang="en-US" altLang="en-US" sz="1800" dirty="0"/>
          </a:p>
        </p:txBody>
      </p:sp>
      <p:sp>
        <p:nvSpPr>
          <p:cNvPr id="372746" name="Text Box 10">
            <a:extLst>
              <a:ext uri="{FF2B5EF4-FFF2-40B4-BE49-F238E27FC236}">
                <a16:creationId xmlns:a16="http://schemas.microsoft.com/office/drawing/2014/main" id="{DF0A7B5F-5DA3-3736-33C4-BAA324E324D4}"/>
              </a:ext>
            </a:extLst>
          </p:cNvPr>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以弗所（主后</a:t>
            </a:r>
            <a:r>
              <a:rPr lang="en-US" altLang="zh-TW" sz="2000" b="1" dirty="0">
                <a:solidFill>
                  <a:srgbClr val="FFFFFF"/>
                </a:solidFill>
                <a:latin typeface="SimSun" panose="02010600030101010101" pitchFamily="2" charset="-122"/>
                <a:ea typeface="SimSun" panose="02010600030101010101" pitchFamily="2" charset="-122"/>
              </a:rPr>
              <a:t>57)</a:t>
            </a:r>
          </a:p>
          <a:p>
            <a:pPr eaLnBrk="1" hangingPunct="1"/>
            <a:endParaRPr lang="en-US" altLang="en-US" sz="2000" b="1" dirty="0">
              <a:solidFill>
                <a:srgbClr val="FFFFFF"/>
              </a:solidFill>
              <a:latin typeface="SimSun" panose="02010600030101010101" pitchFamily="2" charset="-122"/>
              <a:ea typeface="SimSun" panose="02010600030101010101" pitchFamily="2" charset="-122"/>
            </a:endParaRPr>
          </a:p>
          <a:p>
            <a:pPr eaLnBrk="1" hangingPunct="1"/>
            <a:r>
              <a:rPr lang="en-US" altLang="en-US" sz="2000" b="1" dirty="0">
                <a:solidFill>
                  <a:srgbClr val="FFFFFF"/>
                </a:solidFill>
                <a:latin typeface="SimSun" panose="02010600030101010101" pitchFamily="2" charset="-122"/>
                <a:ea typeface="SimSun" panose="02010600030101010101" pitchFamily="2" charset="-122"/>
              </a:rPr>
              <a:t>CNV Acts 20:17</a:t>
            </a:r>
            <a:r>
              <a:rPr lang="zh-TW" altLang="en-US" sz="2000" b="1" dirty="0">
                <a:solidFill>
                  <a:srgbClr val="FFFFFF"/>
                </a:solidFill>
                <a:latin typeface="SimSun" panose="02010600030101010101" pitchFamily="2" charset="-122"/>
                <a:ea typeface="SimSun" panose="02010600030101010101" pitchFamily="2" charset="-122"/>
              </a:rPr>
              <a:t>他从米利都派人去以弗所， 请教会的长老来。</a:t>
            </a:r>
            <a:endParaRPr lang="en-US" altLang="en-US" sz="1800" b="1" dirty="0">
              <a:latin typeface="SimSun" panose="02010600030101010101" pitchFamily="2" charset="-122"/>
              <a:ea typeface="SimSun" panose="02010600030101010101" pitchFamily="2" charset="-122"/>
            </a:endParaRPr>
          </a:p>
        </p:txBody>
      </p:sp>
      <p:sp>
        <p:nvSpPr>
          <p:cNvPr id="372742" name="Oval 6">
            <a:extLst>
              <a:ext uri="{FF2B5EF4-FFF2-40B4-BE49-F238E27FC236}">
                <a16:creationId xmlns:a16="http://schemas.microsoft.com/office/drawing/2014/main" id="{AD30CB83-8321-57F7-2DBE-58364E030680}"/>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3" name="Oval 7">
            <a:extLst>
              <a:ext uri="{FF2B5EF4-FFF2-40B4-BE49-F238E27FC236}">
                <a16:creationId xmlns:a16="http://schemas.microsoft.com/office/drawing/2014/main" id="{10295106-9121-3B02-3417-EC4E5F1942BE}"/>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a:extLst>
              <a:ext uri="{FF2B5EF4-FFF2-40B4-BE49-F238E27FC236}">
                <a16:creationId xmlns:a16="http://schemas.microsoft.com/office/drawing/2014/main" id="{5708A40D-4B2C-95F5-A0A2-88C5E622A388}"/>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3" name="Line 17">
            <a:extLst>
              <a:ext uri="{FF2B5EF4-FFF2-40B4-BE49-F238E27FC236}">
                <a16:creationId xmlns:a16="http://schemas.microsoft.com/office/drawing/2014/main" id="{712A6C5B-1814-26D4-6386-9BD219F71F50}"/>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4" name="Line 18">
            <a:extLst>
              <a:ext uri="{FF2B5EF4-FFF2-40B4-BE49-F238E27FC236}">
                <a16:creationId xmlns:a16="http://schemas.microsoft.com/office/drawing/2014/main" id="{992477F3-0410-4AA6-060D-2A7BABFAED89}"/>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61" name="Oval 25">
            <a:extLst>
              <a:ext uri="{FF2B5EF4-FFF2-40B4-BE49-F238E27FC236}">
                <a16:creationId xmlns:a16="http://schemas.microsoft.com/office/drawing/2014/main" id="{A37C65E1-F609-6E45-3FB6-C2F7529198E1}"/>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2" name="Oval 26">
            <a:extLst>
              <a:ext uri="{FF2B5EF4-FFF2-40B4-BE49-F238E27FC236}">
                <a16:creationId xmlns:a16="http://schemas.microsoft.com/office/drawing/2014/main" id="{E2AA00AF-B634-24AD-F1F1-A109191F5F9F}"/>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3" name="Oval 27">
            <a:extLst>
              <a:ext uri="{FF2B5EF4-FFF2-40B4-BE49-F238E27FC236}">
                <a16:creationId xmlns:a16="http://schemas.microsoft.com/office/drawing/2014/main" id="{F2B6B744-BF89-A8F7-BFDC-40449BC7B41B}"/>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a:extLst>
              <a:ext uri="{FF2B5EF4-FFF2-40B4-BE49-F238E27FC236}">
                <a16:creationId xmlns:a16="http://schemas.microsoft.com/office/drawing/2014/main" id="{9102B638-3641-DE05-89E1-6201B81DB8F3}"/>
              </a:ext>
            </a:extLst>
          </p:cNvPr>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dirty="0">
                <a:solidFill>
                  <a:srgbClr val="FFEA18"/>
                </a:solidFill>
                <a:latin typeface="SimSun" panose="02010600030101010101" pitchFamily="2" charset="-122"/>
                <a:ea typeface="SimSun" panose="02010600030101010101" pitchFamily="2" charset="-122"/>
              </a:rPr>
              <a:t>各处所提及的长老</a:t>
            </a:r>
          </a:p>
        </p:txBody>
      </p:sp>
      <p:sp>
        <p:nvSpPr>
          <p:cNvPr id="372770" name="Text Box 34">
            <a:extLst>
              <a:ext uri="{FF2B5EF4-FFF2-40B4-BE49-F238E27FC236}">
                <a16:creationId xmlns:a16="http://schemas.microsoft.com/office/drawing/2014/main" id="{42BEDB77-0559-F194-3566-B20BBDBBDA83}"/>
              </a:ext>
            </a:extLst>
          </p:cNvPr>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b="1">
                <a:solidFill>
                  <a:srgbClr val="000000"/>
                </a:solidFill>
                <a:latin typeface="Arial" charset="0"/>
                <a:ea typeface="ＭＳ Ｐゴシック" charset="0"/>
                <a:cs typeface="Arial" charset="0"/>
                <a:sym typeface="Arial" charset="0"/>
              </a:rPr>
              <a:t>55</a:t>
            </a:r>
          </a:p>
        </p:txBody>
      </p:sp>
      <p:sp>
        <p:nvSpPr>
          <p:cNvPr id="372747" name="Text Box 11">
            <a:extLst>
              <a:ext uri="{FF2B5EF4-FFF2-40B4-BE49-F238E27FC236}">
                <a16:creationId xmlns:a16="http://schemas.microsoft.com/office/drawing/2014/main" id="{68A2C7CC-775E-81BF-BC4B-AD537BD62EBA}"/>
              </a:ext>
            </a:extLst>
          </p:cNvPr>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加拉太（主后</a:t>
            </a:r>
            <a:r>
              <a:rPr lang="en-US" altLang="zh-TW" sz="2000" b="1" dirty="0">
                <a:solidFill>
                  <a:srgbClr val="FFFFFF"/>
                </a:solidFill>
                <a:latin typeface="SimSun" panose="02010600030101010101" pitchFamily="2" charset="-122"/>
                <a:ea typeface="SimSun" panose="02010600030101010101" pitchFamily="2" charset="-122"/>
              </a:rPr>
              <a:t>48</a:t>
            </a:r>
            <a:r>
              <a:rPr lang="zh-TW" altLang="en-US" sz="2000" b="1" dirty="0">
                <a:solidFill>
                  <a:srgbClr val="FFFFFF"/>
                </a:solidFill>
                <a:latin typeface="SimSun" panose="02010600030101010101" pitchFamily="2" charset="-122"/>
                <a:ea typeface="SimSun" panose="02010600030101010101" pitchFamily="2" charset="-122"/>
              </a:rPr>
              <a:t>）</a:t>
            </a:r>
          </a:p>
          <a:p>
            <a:pPr eaLnBrk="1" hangingPunct="1">
              <a:spcBef>
                <a:spcPct val="50000"/>
              </a:spcBef>
            </a:pPr>
            <a:r>
              <a:rPr lang="en-US" altLang="en-US" sz="2000" b="1" dirty="0">
                <a:solidFill>
                  <a:srgbClr val="FFFFFF"/>
                </a:solidFill>
              </a:rPr>
              <a:t>NIV Acts 14:23 </a:t>
            </a:r>
            <a:r>
              <a:rPr lang="zh-TW" altLang="en-US" sz="2000" b="1" dirty="0">
                <a:solidFill>
                  <a:srgbClr val="FFFFFF"/>
                </a:solidFill>
              </a:rPr>
              <a:t>两人在各教会为他们指派了长老； 禁食祈祷之后， 就把他们交讬给所信的主。</a:t>
            </a:r>
            <a:endParaRPr lang="en-US" altLang="en-US" sz="2000" dirty="0"/>
          </a:p>
        </p:txBody>
      </p:sp>
    </p:spTree>
    <p:extLst>
      <p:ext uri="{BB962C8B-B14F-4D97-AF65-F5344CB8AC3E}">
        <p14:creationId xmlns:p14="http://schemas.microsoft.com/office/powerpoint/2010/main" val="86075852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72743"/>
                                        </p:tgtEl>
                                        <p:attrNameLst>
                                          <p:attrName>style.visibility</p:attrName>
                                        </p:attrNameLst>
                                      </p:cBhvr>
                                      <p:to>
                                        <p:strVal val="visible"/>
                                      </p:to>
                                    </p:set>
                                    <p:anim calcmode="lin" valueType="num">
                                      <p:cBhvr>
                                        <p:cTn id="7"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43"/>
                                        </p:tgtEl>
                                        <p:attrNameLst>
                                          <p:attrName>ppt_x</p:attrName>
                                        </p:attrNameLst>
                                      </p:cBhvr>
                                      <p:tavLst>
                                        <p:tav tm="0">
                                          <p:val>
                                            <p:fltVal val="0.5"/>
                                          </p:val>
                                        </p:tav>
                                        <p:tav tm="100000">
                                          <p:val>
                                            <p:strVal val="#ppt_x"/>
                                          </p:val>
                                        </p:tav>
                                      </p:tavLst>
                                    </p:anim>
                                    <p:anim calcmode="lin" valueType="num">
                                      <p:cBhvr>
                                        <p:cTn id="10"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372761"/>
                                        </p:tgtEl>
                                        <p:attrNameLst>
                                          <p:attrName>style.visibility</p:attrName>
                                        </p:attrNameLst>
                                      </p:cBhvr>
                                      <p:to>
                                        <p:strVal val="visible"/>
                                      </p:to>
                                    </p:set>
                                    <p:anim calcmode="lin" valueType="num">
                                      <p:cBhvr>
                                        <p:cTn id="14"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15"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16" dur="500" fill="hold"/>
                                        <p:tgtEl>
                                          <p:spTgt spid="372761"/>
                                        </p:tgtEl>
                                        <p:attrNameLst>
                                          <p:attrName>ppt_x</p:attrName>
                                        </p:attrNameLst>
                                      </p:cBhvr>
                                      <p:tavLst>
                                        <p:tav tm="0">
                                          <p:val>
                                            <p:fltVal val="0.5"/>
                                          </p:val>
                                        </p:tav>
                                        <p:tav tm="100000">
                                          <p:val>
                                            <p:strVal val="#ppt_x"/>
                                          </p:val>
                                        </p:tav>
                                      </p:tavLst>
                                    </p:anim>
                                    <p:anim calcmode="lin" valueType="num">
                                      <p:cBhvr>
                                        <p:cTn id="17"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372762"/>
                                        </p:tgtEl>
                                        <p:attrNameLst>
                                          <p:attrName>style.visibility</p:attrName>
                                        </p:attrNameLst>
                                      </p:cBhvr>
                                      <p:to>
                                        <p:strVal val="visible"/>
                                      </p:to>
                                    </p:set>
                                    <p:anim calcmode="lin" valueType="num">
                                      <p:cBhvr>
                                        <p:cTn id="21"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22"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23" dur="500" fill="hold"/>
                                        <p:tgtEl>
                                          <p:spTgt spid="372762"/>
                                        </p:tgtEl>
                                        <p:attrNameLst>
                                          <p:attrName>ppt_x</p:attrName>
                                        </p:attrNameLst>
                                      </p:cBhvr>
                                      <p:tavLst>
                                        <p:tav tm="0">
                                          <p:val>
                                            <p:fltVal val="0.5"/>
                                          </p:val>
                                        </p:tav>
                                        <p:tav tm="100000">
                                          <p:val>
                                            <p:strVal val="#ppt_x"/>
                                          </p:val>
                                        </p:tav>
                                      </p:tavLst>
                                    </p:anim>
                                    <p:anim calcmode="lin" valueType="num">
                                      <p:cBhvr>
                                        <p:cTn id="24"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372763"/>
                                        </p:tgtEl>
                                        <p:attrNameLst>
                                          <p:attrName>style.visibility</p:attrName>
                                        </p:attrNameLst>
                                      </p:cBhvr>
                                      <p:to>
                                        <p:strVal val="visible"/>
                                      </p:to>
                                    </p:set>
                                    <p:anim calcmode="lin" valueType="num">
                                      <p:cBhvr>
                                        <p:cTn id="28"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29"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30" dur="500" fill="hold"/>
                                        <p:tgtEl>
                                          <p:spTgt spid="372763"/>
                                        </p:tgtEl>
                                        <p:attrNameLst>
                                          <p:attrName>ppt_x</p:attrName>
                                        </p:attrNameLst>
                                      </p:cBhvr>
                                      <p:tavLst>
                                        <p:tav tm="0">
                                          <p:val>
                                            <p:fltVal val="0.5"/>
                                          </p:val>
                                        </p:tav>
                                        <p:tav tm="100000">
                                          <p:val>
                                            <p:strVal val="#ppt_x"/>
                                          </p:val>
                                        </p:tav>
                                      </p:tavLst>
                                    </p:anim>
                                    <p:anim calcmode="lin" valueType="num">
                                      <p:cBhvr>
                                        <p:cTn id="31"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3" grpId="0" animBg="1"/>
      <p:bldP spid="372761" grpId="0" animBg="1"/>
      <p:bldP spid="372762" grpId="0" animBg="1"/>
      <p:bldP spid="372763" grpId="0" animBg="1"/>
      <p:bldP spid="37274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9C85B-CB10-657E-026D-7371184A8823}"/>
            </a:ext>
          </a:extLst>
        </p:cNvPr>
        <p:cNvGrpSpPr/>
        <p:nvPr/>
      </p:nvGrpSpPr>
      <p:grpSpPr>
        <a:xfrm>
          <a:off x="0" y="0"/>
          <a:ext cx="0" cy="0"/>
          <a:chOff x="0" y="0"/>
          <a:chExt cx="0" cy="0"/>
        </a:xfrm>
      </p:grpSpPr>
      <p:grpSp>
        <p:nvGrpSpPr>
          <p:cNvPr id="217089" name="Group 2">
            <a:extLst>
              <a:ext uri="{FF2B5EF4-FFF2-40B4-BE49-F238E27FC236}">
                <a16:creationId xmlns:a16="http://schemas.microsoft.com/office/drawing/2014/main" id="{E4C811B8-7F42-CFDE-C4F4-FB9AE1CD4A4E}"/>
              </a:ext>
            </a:extLst>
          </p:cNvPr>
          <p:cNvGrpSpPr>
            <a:grpSpLocks/>
          </p:cNvGrpSpPr>
          <p:nvPr/>
        </p:nvGrpSpPr>
        <p:grpSpPr bwMode="auto">
          <a:xfrm>
            <a:off x="457200" y="0"/>
            <a:ext cx="8221663" cy="6858000"/>
            <a:chOff x="319" y="0"/>
            <a:chExt cx="5697" cy="4896"/>
          </a:xfrm>
        </p:grpSpPr>
        <p:pic>
          <p:nvPicPr>
            <p:cNvPr id="217120" name="Picture 3">
              <a:extLst>
                <a:ext uri="{FF2B5EF4-FFF2-40B4-BE49-F238E27FC236}">
                  <a16:creationId xmlns:a16="http://schemas.microsoft.com/office/drawing/2014/main" id="{17EE1263-8012-DD62-A23F-ABA5936BB8D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a:extLst>
                <a:ext uri="{FF2B5EF4-FFF2-40B4-BE49-F238E27FC236}">
                  <a16:creationId xmlns:a16="http://schemas.microsoft.com/office/drawing/2014/main" id="{BC2FA8A4-49FA-5548-F437-2C13F39FDD74}"/>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a:extLst>
              <a:ext uri="{FF2B5EF4-FFF2-40B4-BE49-F238E27FC236}">
                <a16:creationId xmlns:a16="http://schemas.microsoft.com/office/drawing/2014/main" id="{EAF16869-FED8-7029-94D9-9B06CFF8A5AF}"/>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a:extLst>
              <a:ext uri="{FF2B5EF4-FFF2-40B4-BE49-F238E27FC236}">
                <a16:creationId xmlns:a16="http://schemas.microsoft.com/office/drawing/2014/main" id="{5B417AAE-4343-C8AB-303B-04DDE7662993}"/>
              </a:ext>
            </a:extLst>
          </p:cNvPr>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anose="02010600030101010101" pitchFamily="2" charset="-122"/>
                <a:ea typeface="SimSun" panose="02010600030101010101" pitchFamily="2" charset="-122"/>
                <a:sym typeface="SimSun" pitchFamily="2" charset="-122"/>
              </a:rPr>
              <a:t>耶路撒冷（主后</a:t>
            </a:r>
            <a:r>
              <a:rPr lang="en-US" altLang="ja-JP" sz="2000" b="1" dirty="0">
                <a:solidFill>
                  <a:srgbClr val="FFFFFF"/>
                </a:solidFill>
                <a:latin typeface="SimSun" panose="02010600030101010101" pitchFamily="2" charset="-122"/>
                <a:ea typeface="SimSun" panose="02010600030101010101" pitchFamily="2" charset="-122"/>
                <a:sym typeface="SimSun" pitchFamily="2" charset="-122"/>
              </a:rPr>
              <a:t>47</a:t>
            </a:r>
            <a:r>
              <a:rPr lang="ja-JP" altLang="en-US" sz="2000" b="1">
                <a:solidFill>
                  <a:srgbClr val="FFFFFF"/>
                </a:solidFill>
                <a:latin typeface="SimSun" panose="02010600030101010101" pitchFamily="2" charset="-122"/>
                <a:ea typeface="SimSun" panose="02010600030101010101" pitchFamily="2" charset="-122"/>
                <a:sym typeface="SimSun" pitchFamily="2" charset="-122"/>
              </a:rPr>
              <a:t>）</a:t>
            </a:r>
            <a:endParaRPr lang="en-US" altLang="ja-JP" sz="2000" b="1" dirty="0">
              <a:solidFill>
                <a:srgbClr val="919191"/>
              </a:solidFill>
              <a:latin typeface="SimSun" panose="02010600030101010101" pitchFamily="2" charset="-122"/>
              <a:ea typeface="SimSun" panose="02010600030101010101" pitchFamily="2" charset="-122"/>
            </a:endParaRPr>
          </a:p>
          <a:p>
            <a:pPr eaLnBrk="1" hangingPunct="1">
              <a:spcBef>
                <a:spcPct val="50000"/>
              </a:spcBef>
            </a:pPr>
            <a:r>
              <a:rPr lang="en-US" altLang="en-US" sz="2000" b="1" dirty="0">
                <a:solidFill>
                  <a:srgbClr val="FFFFFF"/>
                </a:solidFill>
                <a:latin typeface="SimSun" panose="02010600030101010101" pitchFamily="2" charset="-122"/>
                <a:ea typeface="SimSun" panose="02010600030101010101" pitchFamily="2" charset="-122"/>
              </a:rPr>
              <a:t>CNV Acts 11:30</a:t>
            </a:r>
            <a:r>
              <a:rPr lang="en-US" altLang="zh-TW" sz="2000" b="1" dirty="0">
                <a:solidFill>
                  <a:srgbClr val="FFFFFF"/>
                </a:solidFill>
                <a:latin typeface="SimSun" panose="02010600030101010101" pitchFamily="2" charset="-122"/>
                <a:ea typeface="SimSun" panose="02010600030101010101" pitchFamily="2" charset="-122"/>
              </a:rPr>
              <a:t> </a:t>
            </a:r>
            <a:r>
              <a:rPr lang="zh-TW" altLang="en-US" sz="2000" b="1" dirty="0">
                <a:solidFill>
                  <a:srgbClr val="FFFFFF"/>
                </a:solidFill>
                <a:latin typeface="SimSun" panose="02010600030101010101" pitchFamily="2" charset="-122"/>
                <a:ea typeface="SimSun" panose="02010600030101010101" pitchFamily="2" charset="-122"/>
              </a:rPr>
              <a:t>他</a:t>
            </a:r>
            <a:r>
              <a:rPr lang="zh-TW" altLang="en-US" sz="2000" b="1" dirty="0">
                <a:solidFill>
                  <a:srgbClr val="FFFFFF"/>
                </a:solidFill>
              </a:rPr>
              <a:t>们就这样行了， 由巴拿巴和扫罗经手送到长老们那里。</a:t>
            </a:r>
            <a:endParaRPr lang="en-US" altLang="en-US" sz="1800" dirty="0"/>
          </a:p>
        </p:txBody>
      </p:sp>
      <p:sp>
        <p:nvSpPr>
          <p:cNvPr id="372746" name="Text Box 10">
            <a:extLst>
              <a:ext uri="{FF2B5EF4-FFF2-40B4-BE49-F238E27FC236}">
                <a16:creationId xmlns:a16="http://schemas.microsoft.com/office/drawing/2014/main" id="{AEDA9C64-4CA0-55D6-6EC9-397AE5DB02B9}"/>
              </a:ext>
            </a:extLst>
          </p:cNvPr>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以弗所（主后</a:t>
            </a:r>
            <a:r>
              <a:rPr lang="en-US" altLang="zh-TW" sz="2000" b="1" dirty="0">
                <a:solidFill>
                  <a:srgbClr val="FFFFFF"/>
                </a:solidFill>
                <a:latin typeface="SimSun" panose="02010600030101010101" pitchFamily="2" charset="-122"/>
                <a:ea typeface="SimSun" panose="02010600030101010101" pitchFamily="2" charset="-122"/>
              </a:rPr>
              <a:t>57)</a:t>
            </a:r>
          </a:p>
          <a:p>
            <a:pPr eaLnBrk="1" hangingPunct="1"/>
            <a:endParaRPr lang="en-US" altLang="en-US" sz="2000" b="1" dirty="0">
              <a:solidFill>
                <a:srgbClr val="FFFFFF"/>
              </a:solidFill>
              <a:latin typeface="SimSun" panose="02010600030101010101" pitchFamily="2" charset="-122"/>
              <a:ea typeface="SimSun" panose="02010600030101010101" pitchFamily="2" charset="-122"/>
            </a:endParaRPr>
          </a:p>
          <a:p>
            <a:pPr eaLnBrk="1" hangingPunct="1"/>
            <a:r>
              <a:rPr lang="en-US" altLang="en-US" sz="2000" b="1" dirty="0">
                <a:solidFill>
                  <a:srgbClr val="FFFFFF"/>
                </a:solidFill>
                <a:latin typeface="SimSun" panose="02010600030101010101" pitchFamily="2" charset="-122"/>
                <a:ea typeface="SimSun" panose="02010600030101010101" pitchFamily="2" charset="-122"/>
              </a:rPr>
              <a:t>CNV Acts 20:17</a:t>
            </a:r>
            <a:r>
              <a:rPr lang="zh-TW" altLang="en-US" sz="2000" b="1" dirty="0">
                <a:solidFill>
                  <a:srgbClr val="FFFFFF"/>
                </a:solidFill>
                <a:latin typeface="SimSun" panose="02010600030101010101" pitchFamily="2" charset="-122"/>
                <a:ea typeface="SimSun" panose="02010600030101010101" pitchFamily="2" charset="-122"/>
              </a:rPr>
              <a:t>他从米利都派人去以弗所， 请教会的长老来。</a:t>
            </a:r>
            <a:endParaRPr lang="en-US" altLang="en-US" sz="1800" b="1" dirty="0">
              <a:latin typeface="SimSun" panose="02010600030101010101" pitchFamily="2" charset="-122"/>
              <a:ea typeface="SimSun" panose="02010600030101010101" pitchFamily="2" charset="-122"/>
            </a:endParaRPr>
          </a:p>
        </p:txBody>
      </p:sp>
      <p:sp>
        <p:nvSpPr>
          <p:cNvPr id="372742" name="Oval 6">
            <a:extLst>
              <a:ext uri="{FF2B5EF4-FFF2-40B4-BE49-F238E27FC236}">
                <a16:creationId xmlns:a16="http://schemas.microsoft.com/office/drawing/2014/main" id="{AC35946F-045F-8065-6344-56CAEF10C1D5}"/>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3" name="Oval 7">
            <a:extLst>
              <a:ext uri="{FF2B5EF4-FFF2-40B4-BE49-F238E27FC236}">
                <a16:creationId xmlns:a16="http://schemas.microsoft.com/office/drawing/2014/main" id="{01B6D722-D031-34CC-2C31-97DD6F35788B}"/>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a:extLst>
              <a:ext uri="{FF2B5EF4-FFF2-40B4-BE49-F238E27FC236}">
                <a16:creationId xmlns:a16="http://schemas.microsoft.com/office/drawing/2014/main" id="{3CBF91C2-6D81-7666-47C5-1EE7034211B2}"/>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2" name="Line 16">
            <a:extLst>
              <a:ext uri="{FF2B5EF4-FFF2-40B4-BE49-F238E27FC236}">
                <a16:creationId xmlns:a16="http://schemas.microsoft.com/office/drawing/2014/main" id="{B4241C43-586C-960C-DB50-F8A9F86ED4B9}"/>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3" name="Line 17">
            <a:extLst>
              <a:ext uri="{FF2B5EF4-FFF2-40B4-BE49-F238E27FC236}">
                <a16:creationId xmlns:a16="http://schemas.microsoft.com/office/drawing/2014/main" id="{B94E69D0-A1DF-2651-11A0-B95B6D39D76C}"/>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4" name="Line 18">
            <a:extLst>
              <a:ext uri="{FF2B5EF4-FFF2-40B4-BE49-F238E27FC236}">
                <a16:creationId xmlns:a16="http://schemas.microsoft.com/office/drawing/2014/main" id="{8470C17D-3447-EEB0-761E-4FFF297EF87C}"/>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61" name="Oval 25">
            <a:extLst>
              <a:ext uri="{FF2B5EF4-FFF2-40B4-BE49-F238E27FC236}">
                <a16:creationId xmlns:a16="http://schemas.microsoft.com/office/drawing/2014/main" id="{AEC24008-2CAF-072F-A5E4-55D151519D0A}"/>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2" name="Oval 26">
            <a:extLst>
              <a:ext uri="{FF2B5EF4-FFF2-40B4-BE49-F238E27FC236}">
                <a16:creationId xmlns:a16="http://schemas.microsoft.com/office/drawing/2014/main" id="{B73297A2-3753-BBBE-3E89-A1F9C60BAAAA}"/>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3" name="Oval 27">
            <a:extLst>
              <a:ext uri="{FF2B5EF4-FFF2-40B4-BE49-F238E27FC236}">
                <a16:creationId xmlns:a16="http://schemas.microsoft.com/office/drawing/2014/main" id="{708A9BD3-B05A-D3FC-5484-26739A597313}"/>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4" name="Oval 28">
            <a:extLst>
              <a:ext uri="{FF2B5EF4-FFF2-40B4-BE49-F238E27FC236}">
                <a16:creationId xmlns:a16="http://schemas.microsoft.com/office/drawing/2014/main" id="{EB2B312A-0D90-6B49-5834-CA15F811ADE8}"/>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5" name="Oval 29">
            <a:extLst>
              <a:ext uri="{FF2B5EF4-FFF2-40B4-BE49-F238E27FC236}">
                <a16:creationId xmlns:a16="http://schemas.microsoft.com/office/drawing/2014/main" id="{9472D35D-EB55-9E42-71FD-3D23D29E5D62}"/>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6" name="Oval 30">
            <a:extLst>
              <a:ext uri="{FF2B5EF4-FFF2-40B4-BE49-F238E27FC236}">
                <a16:creationId xmlns:a16="http://schemas.microsoft.com/office/drawing/2014/main" id="{156985B4-90C1-E0B6-A60F-8E43F72D1F25}"/>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a:extLst>
              <a:ext uri="{FF2B5EF4-FFF2-40B4-BE49-F238E27FC236}">
                <a16:creationId xmlns:a16="http://schemas.microsoft.com/office/drawing/2014/main" id="{0CC2B44D-356B-AA95-31BD-DF23108337E5}"/>
              </a:ext>
            </a:extLst>
          </p:cNvPr>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dirty="0">
                <a:solidFill>
                  <a:srgbClr val="FFEA18"/>
                </a:solidFill>
                <a:latin typeface="SimSun" panose="02010600030101010101" pitchFamily="2" charset="-122"/>
                <a:ea typeface="SimSun" panose="02010600030101010101" pitchFamily="2" charset="-122"/>
              </a:rPr>
              <a:t>各处所提及的长老</a:t>
            </a:r>
          </a:p>
        </p:txBody>
      </p:sp>
      <p:sp>
        <p:nvSpPr>
          <p:cNvPr id="372770" name="Text Box 34">
            <a:extLst>
              <a:ext uri="{FF2B5EF4-FFF2-40B4-BE49-F238E27FC236}">
                <a16:creationId xmlns:a16="http://schemas.microsoft.com/office/drawing/2014/main" id="{990764F1-7DDC-B51E-D936-5B32C7BC4735}"/>
              </a:ext>
            </a:extLst>
          </p:cNvPr>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b="1">
                <a:solidFill>
                  <a:srgbClr val="000000"/>
                </a:solidFill>
                <a:latin typeface="Arial" charset="0"/>
                <a:ea typeface="ＭＳ Ｐゴシック" charset="0"/>
                <a:cs typeface="Arial" charset="0"/>
                <a:sym typeface="Arial" charset="0"/>
              </a:rPr>
              <a:t>55</a:t>
            </a:r>
          </a:p>
        </p:txBody>
      </p:sp>
      <p:sp>
        <p:nvSpPr>
          <p:cNvPr id="372747" name="Text Box 11">
            <a:extLst>
              <a:ext uri="{FF2B5EF4-FFF2-40B4-BE49-F238E27FC236}">
                <a16:creationId xmlns:a16="http://schemas.microsoft.com/office/drawing/2014/main" id="{AE225531-A152-0793-2CC0-985CCC446337}"/>
              </a:ext>
            </a:extLst>
          </p:cNvPr>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加拉太（主后</a:t>
            </a:r>
            <a:r>
              <a:rPr lang="en-US" altLang="zh-TW" sz="2000" b="1" dirty="0">
                <a:solidFill>
                  <a:srgbClr val="FFFFFF"/>
                </a:solidFill>
                <a:latin typeface="SimSun" panose="02010600030101010101" pitchFamily="2" charset="-122"/>
                <a:ea typeface="SimSun" panose="02010600030101010101" pitchFamily="2" charset="-122"/>
              </a:rPr>
              <a:t>48</a:t>
            </a:r>
            <a:r>
              <a:rPr lang="zh-TW" altLang="en-US" sz="2000" b="1" dirty="0">
                <a:solidFill>
                  <a:srgbClr val="FFFFFF"/>
                </a:solidFill>
                <a:latin typeface="SimSun" panose="02010600030101010101" pitchFamily="2" charset="-122"/>
                <a:ea typeface="SimSun" panose="02010600030101010101" pitchFamily="2" charset="-122"/>
              </a:rPr>
              <a:t>）</a:t>
            </a:r>
          </a:p>
          <a:p>
            <a:pPr eaLnBrk="1" hangingPunct="1">
              <a:spcBef>
                <a:spcPct val="50000"/>
              </a:spcBef>
            </a:pPr>
            <a:r>
              <a:rPr lang="en-US" altLang="en-US" sz="2000" b="1" dirty="0">
                <a:solidFill>
                  <a:srgbClr val="FFFFFF"/>
                </a:solidFill>
              </a:rPr>
              <a:t>NIV Acts 14:23 </a:t>
            </a:r>
            <a:r>
              <a:rPr lang="zh-TW" altLang="en-US" sz="2000" b="1" dirty="0">
                <a:solidFill>
                  <a:srgbClr val="FFFFFF"/>
                </a:solidFill>
              </a:rPr>
              <a:t>两人在各教会为他们指派了长老； 禁食祈祷之后， 就把他们交讬给所信的主。</a:t>
            </a:r>
            <a:endParaRPr lang="en-US" altLang="en-US" sz="2000" dirty="0"/>
          </a:p>
        </p:txBody>
      </p:sp>
      <p:sp>
        <p:nvSpPr>
          <p:cNvPr id="372748" name="Text Box 12">
            <a:extLst>
              <a:ext uri="{FF2B5EF4-FFF2-40B4-BE49-F238E27FC236}">
                <a16:creationId xmlns:a16="http://schemas.microsoft.com/office/drawing/2014/main" id="{FEF7186D-02F3-839A-CD5F-CDD14364CB01}"/>
              </a:ext>
            </a:extLst>
          </p:cNvPr>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革哩底（主后</a:t>
            </a:r>
            <a:r>
              <a:rPr lang="en-US" altLang="zh-TW" sz="2000" b="1" dirty="0">
                <a:solidFill>
                  <a:srgbClr val="FFFFFF"/>
                </a:solidFill>
                <a:latin typeface="SimSun" panose="02010600030101010101" pitchFamily="2" charset="-122"/>
                <a:ea typeface="SimSun" panose="02010600030101010101" pitchFamily="2" charset="-122"/>
              </a:rPr>
              <a:t>66</a:t>
            </a:r>
            <a:r>
              <a:rPr lang="zh-TW" altLang="en-US" sz="2000" b="1" dirty="0">
                <a:solidFill>
                  <a:srgbClr val="FFFFFF"/>
                </a:solidFill>
                <a:latin typeface="SimSun" panose="02010600030101010101" pitchFamily="2" charset="-122"/>
                <a:ea typeface="SimSun" panose="02010600030101010101" pitchFamily="2" charset="-122"/>
              </a:rPr>
              <a:t>）</a:t>
            </a:r>
            <a:endParaRPr lang="en-US" altLang="ja-JP" sz="2000" b="1" dirty="0">
              <a:solidFill>
                <a:srgbClr val="FFFFFF"/>
              </a:solidFill>
              <a:latin typeface="SimSun" panose="02010600030101010101" pitchFamily="2" charset="-122"/>
              <a:ea typeface="SimSun" panose="02010600030101010101" pitchFamily="2" charset="-122"/>
            </a:endParaRPr>
          </a:p>
          <a:p>
            <a:pPr eaLnBrk="1" hangingPunct="1"/>
            <a:endParaRPr lang="en-US" altLang="en-US" sz="2000" b="1" dirty="0">
              <a:solidFill>
                <a:srgbClr val="FFFFFF"/>
              </a:solidFill>
            </a:endParaRPr>
          </a:p>
          <a:p>
            <a:pPr eaLnBrk="1" hangingPunct="1"/>
            <a:r>
              <a:rPr lang="en-US" altLang="en-US" sz="2000" b="1" dirty="0">
                <a:solidFill>
                  <a:srgbClr val="FFFFFF"/>
                </a:solidFill>
              </a:rPr>
              <a:t>NIV Titus 1:5</a:t>
            </a:r>
            <a:r>
              <a:rPr lang="zh-TW" altLang="en-US" sz="2000" b="1" dirty="0">
                <a:solidFill>
                  <a:srgbClr val="FFFFFF"/>
                </a:solidFill>
              </a:rPr>
              <a:t>我从前留你在克里特岛， 是要你办好没有办完的事， 并且照我所吩咐的， 在各城设立长老。 </a:t>
            </a:r>
            <a:endParaRPr lang="en-US" altLang="en-US" sz="1800" dirty="0"/>
          </a:p>
        </p:txBody>
      </p:sp>
    </p:spTree>
    <p:extLst>
      <p:ext uri="{BB962C8B-B14F-4D97-AF65-F5344CB8AC3E}">
        <p14:creationId xmlns:p14="http://schemas.microsoft.com/office/powerpoint/2010/main" val="423663823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72766"/>
                                        </p:tgtEl>
                                        <p:attrNameLst>
                                          <p:attrName>style.visibility</p:attrName>
                                        </p:attrNameLst>
                                      </p:cBhvr>
                                      <p:to>
                                        <p:strVal val="visible"/>
                                      </p:to>
                                    </p:set>
                                    <p:anim calcmode="lin" valueType="num">
                                      <p:cBhvr>
                                        <p:cTn id="7"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66"/>
                                        </p:tgtEl>
                                        <p:attrNameLst>
                                          <p:attrName>ppt_x</p:attrName>
                                        </p:attrNameLst>
                                      </p:cBhvr>
                                      <p:tavLst>
                                        <p:tav tm="0">
                                          <p:val>
                                            <p:fltVal val="0.5"/>
                                          </p:val>
                                        </p:tav>
                                        <p:tav tm="100000">
                                          <p:val>
                                            <p:strVal val="#ppt_x"/>
                                          </p:val>
                                        </p:tav>
                                      </p:tavLst>
                                    </p:anim>
                                    <p:anim calcmode="lin" valueType="num">
                                      <p:cBhvr>
                                        <p:cTn id="10"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372764"/>
                                        </p:tgtEl>
                                        <p:attrNameLst>
                                          <p:attrName>style.visibility</p:attrName>
                                        </p:attrNameLst>
                                      </p:cBhvr>
                                      <p:to>
                                        <p:strVal val="visible"/>
                                      </p:to>
                                    </p:set>
                                    <p:anim calcmode="lin" valueType="num">
                                      <p:cBhvr>
                                        <p:cTn id="14"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372764"/>
                                        </p:tgtEl>
                                        <p:attrNameLst>
                                          <p:attrName>ppt_x</p:attrName>
                                        </p:attrNameLst>
                                      </p:cBhvr>
                                      <p:tavLst>
                                        <p:tav tm="0">
                                          <p:val>
                                            <p:fltVal val="0.5"/>
                                          </p:val>
                                        </p:tav>
                                        <p:tav tm="100000">
                                          <p:val>
                                            <p:strVal val="#ppt_x"/>
                                          </p:val>
                                        </p:tav>
                                      </p:tavLst>
                                    </p:anim>
                                    <p:anim calcmode="lin" valueType="num">
                                      <p:cBhvr>
                                        <p:cTn id="17"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372765"/>
                                        </p:tgtEl>
                                        <p:attrNameLst>
                                          <p:attrName>style.visibility</p:attrName>
                                        </p:attrNameLst>
                                      </p:cBhvr>
                                      <p:to>
                                        <p:strVal val="visible"/>
                                      </p:to>
                                    </p:set>
                                    <p:anim calcmode="lin" valueType="num">
                                      <p:cBhvr>
                                        <p:cTn id="21"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22"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23" dur="500" fill="hold"/>
                                        <p:tgtEl>
                                          <p:spTgt spid="372765"/>
                                        </p:tgtEl>
                                        <p:attrNameLst>
                                          <p:attrName>ppt_x</p:attrName>
                                        </p:attrNameLst>
                                      </p:cBhvr>
                                      <p:tavLst>
                                        <p:tav tm="0">
                                          <p:val>
                                            <p:fltVal val="0.5"/>
                                          </p:val>
                                        </p:tav>
                                        <p:tav tm="100000">
                                          <p:val>
                                            <p:strVal val="#ppt_x"/>
                                          </p:val>
                                        </p:tav>
                                      </p:tavLst>
                                    </p:anim>
                                    <p:anim calcmode="lin" valueType="num">
                                      <p:cBhvr>
                                        <p:cTn id="24"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2" presetClass="entr" presetSubtype="4" fill="hold" nodeType="afterEffect">
                                  <p:stCondLst>
                                    <p:cond delay="0"/>
                                  </p:stCondLst>
                                  <p:childTnLst>
                                    <p:set>
                                      <p:cBhvr>
                                        <p:cTn id="27" dur="1" fill="hold">
                                          <p:stCondLst>
                                            <p:cond delay="0"/>
                                          </p:stCondLst>
                                        </p:cTn>
                                        <p:tgtEl>
                                          <p:spTgt spid="372752"/>
                                        </p:tgtEl>
                                        <p:attrNameLst>
                                          <p:attrName>style.visibility</p:attrName>
                                        </p:attrNameLst>
                                      </p:cBhvr>
                                      <p:to>
                                        <p:strVal val="visible"/>
                                      </p:to>
                                    </p:set>
                                    <p:animEffect transition="in" filter="wipe(down)">
                                      <p:cBhvr>
                                        <p:cTn id="28" dur="500"/>
                                        <p:tgtEl>
                                          <p:spTgt spid="372752"/>
                                        </p:tgtEl>
                                      </p:cBhvr>
                                    </p:animEffec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372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64" grpId="0" animBg="1"/>
      <p:bldP spid="372765" grpId="0" animBg="1"/>
      <p:bldP spid="372766" grpId="0" animBg="1"/>
      <p:bldP spid="37274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34E7F-2D5A-3703-98D8-01701BEE3792}"/>
            </a:ext>
          </a:extLst>
        </p:cNvPr>
        <p:cNvGrpSpPr/>
        <p:nvPr/>
      </p:nvGrpSpPr>
      <p:grpSpPr>
        <a:xfrm>
          <a:off x="0" y="0"/>
          <a:ext cx="0" cy="0"/>
          <a:chOff x="0" y="0"/>
          <a:chExt cx="0" cy="0"/>
        </a:xfrm>
      </p:grpSpPr>
      <p:grpSp>
        <p:nvGrpSpPr>
          <p:cNvPr id="217089" name="Group 2">
            <a:extLst>
              <a:ext uri="{FF2B5EF4-FFF2-40B4-BE49-F238E27FC236}">
                <a16:creationId xmlns:a16="http://schemas.microsoft.com/office/drawing/2014/main" id="{6BE9A282-6269-967E-85E7-F9BAAA1A3D08}"/>
              </a:ext>
            </a:extLst>
          </p:cNvPr>
          <p:cNvGrpSpPr>
            <a:grpSpLocks/>
          </p:cNvGrpSpPr>
          <p:nvPr/>
        </p:nvGrpSpPr>
        <p:grpSpPr bwMode="auto">
          <a:xfrm>
            <a:off x="457200" y="0"/>
            <a:ext cx="8221663" cy="6858000"/>
            <a:chOff x="319" y="0"/>
            <a:chExt cx="5697" cy="4896"/>
          </a:xfrm>
        </p:grpSpPr>
        <p:pic>
          <p:nvPicPr>
            <p:cNvPr id="217120" name="Picture 3">
              <a:extLst>
                <a:ext uri="{FF2B5EF4-FFF2-40B4-BE49-F238E27FC236}">
                  <a16:creationId xmlns:a16="http://schemas.microsoft.com/office/drawing/2014/main" id="{0C379C0D-8624-C84F-8C78-AE6D1CBF4F6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a:extLst>
                <a:ext uri="{FF2B5EF4-FFF2-40B4-BE49-F238E27FC236}">
                  <a16:creationId xmlns:a16="http://schemas.microsoft.com/office/drawing/2014/main" id="{5B42C488-BA06-BC3C-3748-10C7DB46F08E}"/>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a:extLst>
              <a:ext uri="{FF2B5EF4-FFF2-40B4-BE49-F238E27FC236}">
                <a16:creationId xmlns:a16="http://schemas.microsoft.com/office/drawing/2014/main" id="{8F798F0B-C194-7CFF-46D6-95707D74F1F4}"/>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a:extLst>
              <a:ext uri="{FF2B5EF4-FFF2-40B4-BE49-F238E27FC236}">
                <a16:creationId xmlns:a16="http://schemas.microsoft.com/office/drawing/2014/main" id="{229E054D-A1BB-8B17-ABE8-34B0D5CABE60}"/>
              </a:ext>
            </a:extLst>
          </p:cNvPr>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anose="02010600030101010101" pitchFamily="2" charset="-122"/>
                <a:ea typeface="SimSun" panose="02010600030101010101" pitchFamily="2" charset="-122"/>
                <a:sym typeface="SimSun" pitchFamily="2" charset="-122"/>
              </a:rPr>
              <a:t>耶路撒冷（主后</a:t>
            </a:r>
            <a:r>
              <a:rPr lang="en-US" altLang="ja-JP" sz="2000" b="1" dirty="0">
                <a:solidFill>
                  <a:srgbClr val="FFFFFF"/>
                </a:solidFill>
                <a:latin typeface="SimSun" panose="02010600030101010101" pitchFamily="2" charset="-122"/>
                <a:ea typeface="SimSun" panose="02010600030101010101" pitchFamily="2" charset="-122"/>
                <a:sym typeface="SimSun" pitchFamily="2" charset="-122"/>
              </a:rPr>
              <a:t>47</a:t>
            </a:r>
            <a:r>
              <a:rPr lang="ja-JP" altLang="en-US" sz="2000" b="1">
                <a:solidFill>
                  <a:srgbClr val="FFFFFF"/>
                </a:solidFill>
                <a:latin typeface="SimSun" panose="02010600030101010101" pitchFamily="2" charset="-122"/>
                <a:ea typeface="SimSun" panose="02010600030101010101" pitchFamily="2" charset="-122"/>
                <a:sym typeface="SimSun" pitchFamily="2" charset="-122"/>
              </a:rPr>
              <a:t>）</a:t>
            </a:r>
            <a:endParaRPr lang="en-US" altLang="ja-JP" sz="2000" b="1" dirty="0">
              <a:solidFill>
                <a:srgbClr val="919191"/>
              </a:solidFill>
              <a:latin typeface="SimSun" panose="02010600030101010101" pitchFamily="2" charset="-122"/>
              <a:ea typeface="SimSun" panose="02010600030101010101" pitchFamily="2" charset="-122"/>
            </a:endParaRPr>
          </a:p>
          <a:p>
            <a:pPr eaLnBrk="1" hangingPunct="1">
              <a:spcBef>
                <a:spcPct val="50000"/>
              </a:spcBef>
            </a:pPr>
            <a:r>
              <a:rPr lang="en-US" altLang="en-US" sz="2000" b="1" dirty="0">
                <a:solidFill>
                  <a:srgbClr val="FFFFFF"/>
                </a:solidFill>
                <a:latin typeface="SimSun" panose="02010600030101010101" pitchFamily="2" charset="-122"/>
                <a:ea typeface="SimSun" panose="02010600030101010101" pitchFamily="2" charset="-122"/>
              </a:rPr>
              <a:t>CNV Acts 11:30</a:t>
            </a:r>
            <a:r>
              <a:rPr lang="en-US" altLang="zh-TW" sz="2000" b="1" dirty="0">
                <a:solidFill>
                  <a:srgbClr val="FFFFFF"/>
                </a:solidFill>
                <a:latin typeface="SimSun" panose="02010600030101010101" pitchFamily="2" charset="-122"/>
                <a:ea typeface="SimSun" panose="02010600030101010101" pitchFamily="2" charset="-122"/>
              </a:rPr>
              <a:t> </a:t>
            </a:r>
            <a:r>
              <a:rPr lang="zh-TW" altLang="en-US" sz="2000" b="1" dirty="0">
                <a:solidFill>
                  <a:srgbClr val="FFFFFF"/>
                </a:solidFill>
                <a:latin typeface="SimSun" panose="02010600030101010101" pitchFamily="2" charset="-122"/>
                <a:ea typeface="SimSun" panose="02010600030101010101" pitchFamily="2" charset="-122"/>
              </a:rPr>
              <a:t>他</a:t>
            </a:r>
            <a:r>
              <a:rPr lang="zh-TW" altLang="en-US" sz="2000" b="1" dirty="0">
                <a:solidFill>
                  <a:srgbClr val="FFFFFF"/>
                </a:solidFill>
              </a:rPr>
              <a:t>们就这样行了， 由巴拿巴和扫罗经手送到长老们那里。</a:t>
            </a:r>
            <a:endParaRPr lang="en-US" altLang="en-US" sz="1800" dirty="0"/>
          </a:p>
        </p:txBody>
      </p:sp>
      <p:sp>
        <p:nvSpPr>
          <p:cNvPr id="372746" name="Text Box 10">
            <a:extLst>
              <a:ext uri="{FF2B5EF4-FFF2-40B4-BE49-F238E27FC236}">
                <a16:creationId xmlns:a16="http://schemas.microsoft.com/office/drawing/2014/main" id="{5B1575CF-9974-1239-69F8-E09DE862C162}"/>
              </a:ext>
            </a:extLst>
          </p:cNvPr>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以弗所（主后</a:t>
            </a:r>
            <a:r>
              <a:rPr lang="en-US" altLang="zh-TW" sz="2000" b="1" dirty="0">
                <a:solidFill>
                  <a:srgbClr val="FFFFFF"/>
                </a:solidFill>
                <a:latin typeface="SimSun" panose="02010600030101010101" pitchFamily="2" charset="-122"/>
                <a:ea typeface="SimSun" panose="02010600030101010101" pitchFamily="2" charset="-122"/>
              </a:rPr>
              <a:t>57)</a:t>
            </a:r>
          </a:p>
          <a:p>
            <a:pPr eaLnBrk="1" hangingPunct="1"/>
            <a:endParaRPr lang="en-US" altLang="en-US" sz="2000" b="1" dirty="0">
              <a:solidFill>
                <a:srgbClr val="FFFFFF"/>
              </a:solidFill>
              <a:latin typeface="SimSun" panose="02010600030101010101" pitchFamily="2" charset="-122"/>
              <a:ea typeface="SimSun" panose="02010600030101010101" pitchFamily="2" charset="-122"/>
            </a:endParaRPr>
          </a:p>
          <a:p>
            <a:pPr eaLnBrk="1" hangingPunct="1"/>
            <a:r>
              <a:rPr lang="en-US" altLang="en-US" sz="2000" b="1" dirty="0">
                <a:solidFill>
                  <a:srgbClr val="FFFFFF"/>
                </a:solidFill>
                <a:latin typeface="SimSun" panose="02010600030101010101" pitchFamily="2" charset="-122"/>
                <a:ea typeface="SimSun" panose="02010600030101010101" pitchFamily="2" charset="-122"/>
              </a:rPr>
              <a:t>CNV Acts 20:17</a:t>
            </a:r>
            <a:r>
              <a:rPr lang="zh-TW" altLang="en-US" sz="2000" b="1" dirty="0">
                <a:solidFill>
                  <a:srgbClr val="FFFFFF"/>
                </a:solidFill>
                <a:latin typeface="SimSun" panose="02010600030101010101" pitchFamily="2" charset="-122"/>
                <a:ea typeface="SimSun" panose="02010600030101010101" pitchFamily="2" charset="-122"/>
              </a:rPr>
              <a:t>他从米利都派人去以弗所， 请教会的长老来。</a:t>
            </a:r>
            <a:endParaRPr lang="en-US" altLang="en-US" sz="1800" b="1" dirty="0">
              <a:latin typeface="SimSun" panose="02010600030101010101" pitchFamily="2" charset="-122"/>
              <a:ea typeface="SimSun" panose="02010600030101010101" pitchFamily="2" charset="-122"/>
            </a:endParaRPr>
          </a:p>
        </p:txBody>
      </p:sp>
      <p:sp>
        <p:nvSpPr>
          <p:cNvPr id="372742" name="Oval 6">
            <a:extLst>
              <a:ext uri="{FF2B5EF4-FFF2-40B4-BE49-F238E27FC236}">
                <a16:creationId xmlns:a16="http://schemas.microsoft.com/office/drawing/2014/main" id="{98E23E7B-4593-6148-EB59-1F536DF16FB4}"/>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3" name="Oval 7">
            <a:extLst>
              <a:ext uri="{FF2B5EF4-FFF2-40B4-BE49-F238E27FC236}">
                <a16:creationId xmlns:a16="http://schemas.microsoft.com/office/drawing/2014/main" id="{A475DEAF-48B8-E827-46EC-EA0D7232D14B}"/>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a:extLst>
              <a:ext uri="{FF2B5EF4-FFF2-40B4-BE49-F238E27FC236}">
                <a16:creationId xmlns:a16="http://schemas.microsoft.com/office/drawing/2014/main" id="{C6784D1C-790A-0DF3-9E7A-156205BCDC89}"/>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2" name="Line 16">
            <a:extLst>
              <a:ext uri="{FF2B5EF4-FFF2-40B4-BE49-F238E27FC236}">
                <a16:creationId xmlns:a16="http://schemas.microsoft.com/office/drawing/2014/main" id="{66E224A8-DA7A-421B-314D-5195222F9236}"/>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3" name="Line 17">
            <a:extLst>
              <a:ext uri="{FF2B5EF4-FFF2-40B4-BE49-F238E27FC236}">
                <a16:creationId xmlns:a16="http://schemas.microsoft.com/office/drawing/2014/main" id="{4763E462-BD2D-7A6E-3880-DE88F135354D}"/>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4" name="Line 18">
            <a:extLst>
              <a:ext uri="{FF2B5EF4-FFF2-40B4-BE49-F238E27FC236}">
                <a16:creationId xmlns:a16="http://schemas.microsoft.com/office/drawing/2014/main" id="{46189752-8EB9-7680-9BDF-05C8CE4C7074}"/>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5" name="Line 19">
            <a:extLst>
              <a:ext uri="{FF2B5EF4-FFF2-40B4-BE49-F238E27FC236}">
                <a16:creationId xmlns:a16="http://schemas.microsoft.com/office/drawing/2014/main" id="{EA55AE5A-8ACD-A915-132A-76680D81A3BF}"/>
              </a:ext>
            </a:extLst>
          </p:cNvPr>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61" name="Oval 25">
            <a:extLst>
              <a:ext uri="{FF2B5EF4-FFF2-40B4-BE49-F238E27FC236}">
                <a16:creationId xmlns:a16="http://schemas.microsoft.com/office/drawing/2014/main" id="{3BF0C7B6-ADA6-D8E6-8B36-909E54C1346B}"/>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2" name="Oval 26">
            <a:extLst>
              <a:ext uri="{FF2B5EF4-FFF2-40B4-BE49-F238E27FC236}">
                <a16:creationId xmlns:a16="http://schemas.microsoft.com/office/drawing/2014/main" id="{9430369B-25EC-CD40-324E-4DCC75AF3BA1}"/>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3" name="Oval 27">
            <a:extLst>
              <a:ext uri="{FF2B5EF4-FFF2-40B4-BE49-F238E27FC236}">
                <a16:creationId xmlns:a16="http://schemas.microsoft.com/office/drawing/2014/main" id="{AAF55A8A-BFF8-185B-8A8B-1A0B30B6BA5E}"/>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4" name="Oval 28">
            <a:extLst>
              <a:ext uri="{FF2B5EF4-FFF2-40B4-BE49-F238E27FC236}">
                <a16:creationId xmlns:a16="http://schemas.microsoft.com/office/drawing/2014/main" id="{8266A3E3-D4FA-6063-44E0-22E5F06EFACA}"/>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5" name="Oval 29">
            <a:extLst>
              <a:ext uri="{FF2B5EF4-FFF2-40B4-BE49-F238E27FC236}">
                <a16:creationId xmlns:a16="http://schemas.microsoft.com/office/drawing/2014/main" id="{F617EB21-541A-0BCA-2EE9-A654CCAF505C}"/>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6" name="Oval 30">
            <a:extLst>
              <a:ext uri="{FF2B5EF4-FFF2-40B4-BE49-F238E27FC236}">
                <a16:creationId xmlns:a16="http://schemas.microsoft.com/office/drawing/2014/main" id="{BB0002F9-B0F7-BB71-619B-1D2A777A6962}"/>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7" name="Text Box 31">
            <a:extLst>
              <a:ext uri="{FF2B5EF4-FFF2-40B4-BE49-F238E27FC236}">
                <a16:creationId xmlns:a16="http://schemas.microsoft.com/office/drawing/2014/main" id="{E6482705-8BFA-1D63-C43F-3363AA051AF6}"/>
              </a:ext>
            </a:extLst>
          </p:cNvPr>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spcBef>
                <a:spcPct val="50000"/>
              </a:spcBef>
            </a:pPr>
            <a:r>
              <a:rPr lang="zh-TW" altLang="en-US" b="1" dirty="0">
                <a:latin typeface="SimSun" panose="02010600030101010101" pitchFamily="2" charset="-122"/>
                <a:ea typeface="SimSun" panose="02010600030101010101" pitchFamily="2" charset="-122"/>
              </a:rPr>
              <a:t>长老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监督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会督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牧师</a:t>
            </a:r>
          </a:p>
        </p:txBody>
      </p:sp>
      <p:sp>
        <p:nvSpPr>
          <p:cNvPr id="372768" name="Oval 32">
            <a:extLst>
              <a:ext uri="{FF2B5EF4-FFF2-40B4-BE49-F238E27FC236}">
                <a16:creationId xmlns:a16="http://schemas.microsoft.com/office/drawing/2014/main" id="{6057206C-8746-CD6A-D02C-7275AF59C132}"/>
              </a:ext>
            </a:extLst>
          </p:cNvPr>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a:extLst>
              <a:ext uri="{FF2B5EF4-FFF2-40B4-BE49-F238E27FC236}">
                <a16:creationId xmlns:a16="http://schemas.microsoft.com/office/drawing/2014/main" id="{C06D2C86-9A39-1B0A-3992-F344CFF3C547}"/>
              </a:ext>
            </a:extLst>
          </p:cNvPr>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dirty="0">
                <a:solidFill>
                  <a:srgbClr val="FFEA18"/>
                </a:solidFill>
                <a:latin typeface="SimSun" panose="02010600030101010101" pitchFamily="2" charset="-122"/>
                <a:ea typeface="SimSun" panose="02010600030101010101" pitchFamily="2" charset="-122"/>
              </a:rPr>
              <a:t>各处所提及的长老</a:t>
            </a:r>
          </a:p>
        </p:txBody>
      </p:sp>
      <p:sp>
        <p:nvSpPr>
          <p:cNvPr id="372770" name="Text Box 34">
            <a:extLst>
              <a:ext uri="{FF2B5EF4-FFF2-40B4-BE49-F238E27FC236}">
                <a16:creationId xmlns:a16="http://schemas.microsoft.com/office/drawing/2014/main" id="{4D2B4532-567B-691A-986A-CEFAE7C058F9}"/>
              </a:ext>
            </a:extLst>
          </p:cNvPr>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b="1">
                <a:solidFill>
                  <a:srgbClr val="000000"/>
                </a:solidFill>
                <a:latin typeface="Arial" charset="0"/>
                <a:ea typeface="ＭＳ Ｐゴシック" charset="0"/>
                <a:cs typeface="Arial" charset="0"/>
                <a:sym typeface="Arial" charset="0"/>
              </a:rPr>
              <a:t>55</a:t>
            </a:r>
          </a:p>
        </p:txBody>
      </p:sp>
      <p:sp>
        <p:nvSpPr>
          <p:cNvPr id="372747" name="Text Box 11">
            <a:extLst>
              <a:ext uri="{FF2B5EF4-FFF2-40B4-BE49-F238E27FC236}">
                <a16:creationId xmlns:a16="http://schemas.microsoft.com/office/drawing/2014/main" id="{8BAE37CF-5EF9-C83A-CE90-3EE333C7D330}"/>
              </a:ext>
            </a:extLst>
          </p:cNvPr>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加拉太（主后</a:t>
            </a:r>
            <a:r>
              <a:rPr lang="en-US" altLang="zh-TW" sz="2000" b="1" dirty="0">
                <a:solidFill>
                  <a:srgbClr val="FFFFFF"/>
                </a:solidFill>
                <a:latin typeface="SimSun" panose="02010600030101010101" pitchFamily="2" charset="-122"/>
                <a:ea typeface="SimSun" panose="02010600030101010101" pitchFamily="2" charset="-122"/>
              </a:rPr>
              <a:t>48</a:t>
            </a:r>
            <a:r>
              <a:rPr lang="zh-TW" altLang="en-US" sz="2000" b="1" dirty="0">
                <a:solidFill>
                  <a:srgbClr val="FFFFFF"/>
                </a:solidFill>
                <a:latin typeface="SimSun" panose="02010600030101010101" pitchFamily="2" charset="-122"/>
                <a:ea typeface="SimSun" panose="02010600030101010101" pitchFamily="2" charset="-122"/>
              </a:rPr>
              <a:t>）</a:t>
            </a:r>
          </a:p>
          <a:p>
            <a:pPr eaLnBrk="1" hangingPunct="1">
              <a:spcBef>
                <a:spcPct val="50000"/>
              </a:spcBef>
            </a:pPr>
            <a:r>
              <a:rPr lang="en-US" altLang="en-US" sz="2000" b="1" dirty="0">
                <a:solidFill>
                  <a:srgbClr val="FFFFFF"/>
                </a:solidFill>
              </a:rPr>
              <a:t>NIV Acts 14:23 </a:t>
            </a:r>
            <a:r>
              <a:rPr lang="zh-TW" altLang="en-US" sz="2000" b="1" dirty="0">
                <a:solidFill>
                  <a:srgbClr val="FFFFFF"/>
                </a:solidFill>
              </a:rPr>
              <a:t>两人在各教会为他们指派了长老； 禁食祈祷之后， 就把他们交讬给所信的主。</a:t>
            </a:r>
            <a:endParaRPr lang="en-US" altLang="en-US" sz="2000" dirty="0"/>
          </a:p>
        </p:txBody>
      </p:sp>
      <p:sp>
        <p:nvSpPr>
          <p:cNvPr id="372748" name="Text Box 12">
            <a:extLst>
              <a:ext uri="{FF2B5EF4-FFF2-40B4-BE49-F238E27FC236}">
                <a16:creationId xmlns:a16="http://schemas.microsoft.com/office/drawing/2014/main" id="{56E02B2A-BDAD-E548-AB52-7A38FA1E7059}"/>
              </a:ext>
            </a:extLst>
          </p:cNvPr>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革哩底（主后</a:t>
            </a:r>
            <a:r>
              <a:rPr lang="en-US" altLang="zh-TW" sz="2000" b="1" dirty="0">
                <a:solidFill>
                  <a:srgbClr val="FFFFFF"/>
                </a:solidFill>
                <a:latin typeface="SimSun" panose="02010600030101010101" pitchFamily="2" charset="-122"/>
                <a:ea typeface="SimSun" panose="02010600030101010101" pitchFamily="2" charset="-122"/>
              </a:rPr>
              <a:t>66</a:t>
            </a:r>
            <a:r>
              <a:rPr lang="zh-TW" altLang="en-US" sz="2000" b="1" dirty="0">
                <a:solidFill>
                  <a:srgbClr val="FFFFFF"/>
                </a:solidFill>
                <a:latin typeface="SimSun" panose="02010600030101010101" pitchFamily="2" charset="-122"/>
                <a:ea typeface="SimSun" panose="02010600030101010101" pitchFamily="2" charset="-122"/>
              </a:rPr>
              <a:t>）</a:t>
            </a:r>
            <a:endParaRPr lang="en-US" altLang="ja-JP" sz="2000" b="1" dirty="0">
              <a:solidFill>
                <a:srgbClr val="FFFFFF"/>
              </a:solidFill>
              <a:latin typeface="SimSun" panose="02010600030101010101" pitchFamily="2" charset="-122"/>
              <a:ea typeface="SimSun" panose="02010600030101010101" pitchFamily="2" charset="-122"/>
            </a:endParaRPr>
          </a:p>
          <a:p>
            <a:pPr eaLnBrk="1" hangingPunct="1"/>
            <a:endParaRPr lang="en-US" altLang="en-US" sz="2000" b="1" dirty="0">
              <a:solidFill>
                <a:srgbClr val="FFFFFF"/>
              </a:solidFill>
            </a:endParaRPr>
          </a:p>
          <a:p>
            <a:pPr eaLnBrk="1" hangingPunct="1"/>
            <a:r>
              <a:rPr lang="en-US" altLang="en-US" sz="2000" b="1" dirty="0">
                <a:solidFill>
                  <a:srgbClr val="FFFFFF"/>
                </a:solidFill>
              </a:rPr>
              <a:t>NIV Titus 1:5</a:t>
            </a:r>
            <a:r>
              <a:rPr lang="zh-TW" altLang="en-US" sz="2000" b="1" dirty="0">
                <a:solidFill>
                  <a:srgbClr val="FFFFFF"/>
                </a:solidFill>
              </a:rPr>
              <a:t>我从前留你在克里特岛， 是要你办好没有办完的事， 并且照我所吩咐的， 在各城设立长老。 </a:t>
            </a:r>
            <a:endParaRPr lang="en-US" altLang="en-US" sz="1800" dirty="0"/>
          </a:p>
        </p:txBody>
      </p:sp>
      <p:sp>
        <p:nvSpPr>
          <p:cNvPr id="372749" name="Text Box 13">
            <a:extLst>
              <a:ext uri="{FF2B5EF4-FFF2-40B4-BE49-F238E27FC236}">
                <a16:creationId xmlns:a16="http://schemas.microsoft.com/office/drawing/2014/main" id="{ED35C49A-B762-3F92-2A7D-851E21343C75}"/>
              </a:ext>
            </a:extLst>
          </p:cNvPr>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腓立比（主后</a:t>
            </a:r>
            <a:r>
              <a:rPr lang="en-US" altLang="zh-TW" sz="2000" b="1" dirty="0">
                <a:solidFill>
                  <a:srgbClr val="FFFFFF"/>
                </a:solidFill>
                <a:latin typeface="SimSun" panose="02010600030101010101" pitchFamily="2" charset="-122"/>
                <a:ea typeface="SimSun" panose="02010600030101010101" pitchFamily="2" charset="-122"/>
              </a:rPr>
              <a:t>62</a:t>
            </a:r>
            <a:r>
              <a:rPr lang="zh-TW" altLang="en-US" sz="2000" b="1" dirty="0">
                <a:solidFill>
                  <a:srgbClr val="FFFFFF"/>
                </a:solidFill>
                <a:latin typeface="SimSun" panose="02010600030101010101" pitchFamily="2" charset="-122"/>
                <a:ea typeface="SimSun" panose="02010600030101010101" pitchFamily="2" charset="-122"/>
              </a:rPr>
              <a:t>）</a:t>
            </a:r>
            <a:endParaRPr lang="en-US" altLang="ja-JP" sz="2000" b="1" dirty="0">
              <a:solidFill>
                <a:srgbClr val="FFFFFF"/>
              </a:solidFill>
              <a:latin typeface="SimSun" panose="02010600030101010101" pitchFamily="2" charset="-122"/>
              <a:ea typeface="SimSun" panose="02010600030101010101" pitchFamily="2" charset="-122"/>
            </a:endParaRPr>
          </a:p>
          <a:p>
            <a:pPr eaLnBrk="1" hangingPunct="1"/>
            <a:endParaRPr lang="en-US" altLang="en-US" sz="2000" b="1" dirty="0">
              <a:solidFill>
                <a:srgbClr val="FFFFFF"/>
              </a:solidFill>
            </a:endParaRPr>
          </a:p>
          <a:p>
            <a:pPr eaLnBrk="1" hangingPunct="1"/>
            <a:r>
              <a:rPr lang="en-US" altLang="en-US" sz="2000" b="1" dirty="0">
                <a:solidFill>
                  <a:srgbClr val="FFFFFF"/>
                </a:solidFill>
              </a:rPr>
              <a:t>NIV Philippians 1:1 </a:t>
            </a:r>
            <a:r>
              <a:rPr lang="zh-TW" altLang="en-US" sz="2000" b="1" dirty="0">
                <a:solidFill>
                  <a:srgbClr val="FFFFFF"/>
                </a:solidFill>
              </a:rPr>
              <a:t>基督耶稣的仆人保罗和提摩太， 写信给所有住在腓立比， 在基督耶稣里的圣徒、 监督和执事</a:t>
            </a:r>
            <a:r>
              <a:rPr lang="en-US" altLang="ja-JP" sz="2000" b="1" dirty="0">
                <a:solidFill>
                  <a:srgbClr val="FFFFFF"/>
                </a:solidFill>
              </a:rPr>
              <a:t>:</a:t>
            </a:r>
            <a:endParaRPr lang="en-US" altLang="en-US" sz="1800" dirty="0"/>
          </a:p>
        </p:txBody>
      </p:sp>
    </p:spTree>
    <p:extLst>
      <p:ext uri="{BB962C8B-B14F-4D97-AF65-F5344CB8AC3E}">
        <p14:creationId xmlns:p14="http://schemas.microsoft.com/office/powerpoint/2010/main" val="257461125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72768"/>
                                        </p:tgtEl>
                                        <p:attrNameLst>
                                          <p:attrName>style.visibility</p:attrName>
                                        </p:attrNameLst>
                                      </p:cBhvr>
                                      <p:to>
                                        <p:strVal val="visible"/>
                                      </p:to>
                                    </p:set>
                                    <p:anim calcmode="lin" valueType="num">
                                      <p:cBhvr>
                                        <p:cTn id="7"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68"/>
                                        </p:tgtEl>
                                        <p:attrNameLst>
                                          <p:attrName>ppt_x</p:attrName>
                                        </p:attrNameLst>
                                      </p:cBhvr>
                                      <p:tavLst>
                                        <p:tav tm="0">
                                          <p:val>
                                            <p:fltVal val="0.5"/>
                                          </p:val>
                                        </p:tav>
                                        <p:tav tm="100000">
                                          <p:val>
                                            <p:strVal val="#ppt_x"/>
                                          </p:val>
                                        </p:tav>
                                      </p:tavLst>
                                    </p:anim>
                                    <p:anim calcmode="lin" valueType="num">
                                      <p:cBhvr>
                                        <p:cTn id="10"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4" fill="hold" nodeType="afterEffect">
                                  <p:stCondLst>
                                    <p:cond delay="0"/>
                                  </p:stCondLst>
                                  <p:childTnLst>
                                    <p:set>
                                      <p:cBhvr>
                                        <p:cTn id="13" dur="1" fill="hold">
                                          <p:stCondLst>
                                            <p:cond delay="0"/>
                                          </p:stCondLst>
                                        </p:cTn>
                                        <p:tgtEl>
                                          <p:spTgt spid="372755"/>
                                        </p:tgtEl>
                                        <p:attrNameLst>
                                          <p:attrName>style.visibility</p:attrName>
                                        </p:attrNameLst>
                                      </p:cBhvr>
                                      <p:to>
                                        <p:strVal val="visible"/>
                                      </p:to>
                                    </p:set>
                                    <p:animEffect transition="in" filter="wipe(down)">
                                      <p:cBhvr>
                                        <p:cTn id="14" dur="500"/>
                                        <p:tgtEl>
                                          <p:spTgt spid="372755"/>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72749"/>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372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67" grpId="0" animBg="1"/>
      <p:bldP spid="372768" grpId="0" animBg="1"/>
      <p:bldP spid="37274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7B9F-93EA-8824-857A-62CA15410404}"/>
            </a:ext>
          </a:extLst>
        </p:cNvPr>
        <p:cNvGrpSpPr/>
        <p:nvPr/>
      </p:nvGrpSpPr>
      <p:grpSpPr>
        <a:xfrm>
          <a:off x="0" y="0"/>
          <a:ext cx="0" cy="0"/>
          <a:chOff x="0" y="0"/>
          <a:chExt cx="0" cy="0"/>
        </a:xfrm>
      </p:grpSpPr>
      <p:grpSp>
        <p:nvGrpSpPr>
          <p:cNvPr id="217089" name="Group 2">
            <a:extLst>
              <a:ext uri="{FF2B5EF4-FFF2-40B4-BE49-F238E27FC236}">
                <a16:creationId xmlns:a16="http://schemas.microsoft.com/office/drawing/2014/main" id="{0C3B0F22-4D04-7092-00FD-74F4766F429A}"/>
              </a:ext>
            </a:extLst>
          </p:cNvPr>
          <p:cNvGrpSpPr>
            <a:grpSpLocks/>
          </p:cNvGrpSpPr>
          <p:nvPr/>
        </p:nvGrpSpPr>
        <p:grpSpPr bwMode="auto">
          <a:xfrm>
            <a:off x="457200" y="0"/>
            <a:ext cx="8221663" cy="6858000"/>
            <a:chOff x="319" y="0"/>
            <a:chExt cx="5697" cy="4896"/>
          </a:xfrm>
        </p:grpSpPr>
        <p:pic>
          <p:nvPicPr>
            <p:cNvPr id="217120" name="Picture 3">
              <a:extLst>
                <a:ext uri="{FF2B5EF4-FFF2-40B4-BE49-F238E27FC236}">
                  <a16:creationId xmlns:a16="http://schemas.microsoft.com/office/drawing/2014/main" id="{A79CBA55-A7AE-2A63-D24B-92918DFDF43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a:extLst>
                <a:ext uri="{FF2B5EF4-FFF2-40B4-BE49-F238E27FC236}">
                  <a16:creationId xmlns:a16="http://schemas.microsoft.com/office/drawing/2014/main" id="{79F9E477-E9C5-71B8-DF7C-27C4B8FA2B6B}"/>
                </a:ext>
              </a:extLst>
            </p:cNvPr>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a:extLst>
              <a:ext uri="{FF2B5EF4-FFF2-40B4-BE49-F238E27FC236}">
                <a16:creationId xmlns:a16="http://schemas.microsoft.com/office/drawing/2014/main" id="{F4C9E41A-A9A3-82FE-F9F1-CDDB44D75695}"/>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a:extLst>
              <a:ext uri="{FF2B5EF4-FFF2-40B4-BE49-F238E27FC236}">
                <a16:creationId xmlns:a16="http://schemas.microsoft.com/office/drawing/2014/main" id="{A5E0685E-1D13-6F8A-B842-86267E82EF24}"/>
              </a:ext>
            </a:extLst>
          </p:cNvPr>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anose="02010600030101010101" pitchFamily="2" charset="-122"/>
                <a:ea typeface="SimSun" panose="02010600030101010101" pitchFamily="2" charset="-122"/>
                <a:sym typeface="SimSun" pitchFamily="2" charset="-122"/>
              </a:rPr>
              <a:t>耶路撒冷（主后</a:t>
            </a:r>
            <a:r>
              <a:rPr lang="en-US" altLang="ja-JP" sz="2000" b="1" dirty="0">
                <a:solidFill>
                  <a:srgbClr val="FFFFFF"/>
                </a:solidFill>
                <a:latin typeface="SimSun" panose="02010600030101010101" pitchFamily="2" charset="-122"/>
                <a:ea typeface="SimSun" panose="02010600030101010101" pitchFamily="2" charset="-122"/>
                <a:sym typeface="SimSun" pitchFamily="2" charset="-122"/>
              </a:rPr>
              <a:t>47</a:t>
            </a:r>
            <a:r>
              <a:rPr lang="ja-JP" altLang="en-US" sz="2000" b="1">
                <a:solidFill>
                  <a:srgbClr val="FFFFFF"/>
                </a:solidFill>
                <a:latin typeface="SimSun" panose="02010600030101010101" pitchFamily="2" charset="-122"/>
                <a:ea typeface="SimSun" panose="02010600030101010101" pitchFamily="2" charset="-122"/>
                <a:sym typeface="SimSun" pitchFamily="2" charset="-122"/>
              </a:rPr>
              <a:t>）</a:t>
            </a:r>
            <a:endParaRPr lang="en-US" altLang="ja-JP" sz="2000" b="1" dirty="0">
              <a:solidFill>
                <a:srgbClr val="919191"/>
              </a:solidFill>
              <a:latin typeface="SimSun" panose="02010600030101010101" pitchFamily="2" charset="-122"/>
              <a:ea typeface="SimSun" panose="02010600030101010101" pitchFamily="2" charset="-122"/>
            </a:endParaRPr>
          </a:p>
          <a:p>
            <a:pPr eaLnBrk="1" hangingPunct="1">
              <a:spcBef>
                <a:spcPct val="50000"/>
              </a:spcBef>
            </a:pPr>
            <a:r>
              <a:rPr lang="en-US" altLang="en-US" sz="2000" b="1" dirty="0">
                <a:solidFill>
                  <a:srgbClr val="FFFFFF"/>
                </a:solidFill>
                <a:latin typeface="SimSun" panose="02010600030101010101" pitchFamily="2" charset="-122"/>
                <a:ea typeface="SimSun" panose="02010600030101010101" pitchFamily="2" charset="-122"/>
              </a:rPr>
              <a:t>CNV Acts 11:30</a:t>
            </a:r>
            <a:r>
              <a:rPr lang="en-US" altLang="zh-TW" sz="2000" b="1" dirty="0">
                <a:solidFill>
                  <a:srgbClr val="FFFFFF"/>
                </a:solidFill>
                <a:latin typeface="SimSun" panose="02010600030101010101" pitchFamily="2" charset="-122"/>
                <a:ea typeface="SimSun" panose="02010600030101010101" pitchFamily="2" charset="-122"/>
              </a:rPr>
              <a:t> </a:t>
            </a:r>
            <a:r>
              <a:rPr lang="zh-TW" altLang="en-US" sz="2000" b="1" dirty="0">
                <a:solidFill>
                  <a:srgbClr val="FFFFFF"/>
                </a:solidFill>
                <a:latin typeface="SimSun" panose="02010600030101010101" pitchFamily="2" charset="-122"/>
                <a:ea typeface="SimSun" panose="02010600030101010101" pitchFamily="2" charset="-122"/>
              </a:rPr>
              <a:t>他</a:t>
            </a:r>
            <a:r>
              <a:rPr lang="zh-TW" altLang="en-US" sz="2000" b="1" dirty="0">
                <a:solidFill>
                  <a:srgbClr val="FFFFFF"/>
                </a:solidFill>
              </a:rPr>
              <a:t>们就这样行了， 由巴拿巴和扫罗经手送到长老们那里。</a:t>
            </a:r>
            <a:endParaRPr lang="en-US" altLang="en-US" sz="1800" dirty="0"/>
          </a:p>
        </p:txBody>
      </p:sp>
      <p:sp>
        <p:nvSpPr>
          <p:cNvPr id="372746" name="Text Box 10">
            <a:extLst>
              <a:ext uri="{FF2B5EF4-FFF2-40B4-BE49-F238E27FC236}">
                <a16:creationId xmlns:a16="http://schemas.microsoft.com/office/drawing/2014/main" id="{205B47D2-9739-8DA9-97CC-2266134FA17A}"/>
              </a:ext>
            </a:extLst>
          </p:cNvPr>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以弗所（主后</a:t>
            </a:r>
            <a:r>
              <a:rPr lang="en-US" altLang="zh-TW" sz="2000" b="1" dirty="0">
                <a:solidFill>
                  <a:srgbClr val="FFFFFF"/>
                </a:solidFill>
                <a:latin typeface="SimSun" panose="02010600030101010101" pitchFamily="2" charset="-122"/>
                <a:ea typeface="SimSun" panose="02010600030101010101" pitchFamily="2" charset="-122"/>
              </a:rPr>
              <a:t>57)</a:t>
            </a:r>
          </a:p>
          <a:p>
            <a:pPr eaLnBrk="1" hangingPunct="1"/>
            <a:endParaRPr lang="en-US" altLang="en-US" sz="2000" b="1" dirty="0">
              <a:solidFill>
                <a:srgbClr val="FFFFFF"/>
              </a:solidFill>
              <a:latin typeface="SimSun" panose="02010600030101010101" pitchFamily="2" charset="-122"/>
              <a:ea typeface="SimSun" panose="02010600030101010101" pitchFamily="2" charset="-122"/>
            </a:endParaRPr>
          </a:p>
          <a:p>
            <a:pPr eaLnBrk="1" hangingPunct="1"/>
            <a:r>
              <a:rPr lang="en-US" altLang="en-US" sz="2000" b="1" dirty="0">
                <a:solidFill>
                  <a:srgbClr val="FFFFFF"/>
                </a:solidFill>
                <a:latin typeface="SimSun" panose="02010600030101010101" pitchFamily="2" charset="-122"/>
                <a:ea typeface="SimSun" panose="02010600030101010101" pitchFamily="2" charset="-122"/>
              </a:rPr>
              <a:t>CNV Acts 20:17</a:t>
            </a:r>
            <a:r>
              <a:rPr lang="zh-TW" altLang="en-US" sz="2000" b="1" dirty="0">
                <a:solidFill>
                  <a:srgbClr val="FFFFFF"/>
                </a:solidFill>
                <a:latin typeface="SimSun" panose="02010600030101010101" pitchFamily="2" charset="-122"/>
                <a:ea typeface="SimSun" panose="02010600030101010101" pitchFamily="2" charset="-122"/>
              </a:rPr>
              <a:t>他从米利都派人去以弗所， 请教会的长老来。</a:t>
            </a:r>
            <a:endParaRPr lang="en-US" altLang="en-US" sz="1800" b="1" dirty="0">
              <a:latin typeface="SimSun" panose="02010600030101010101" pitchFamily="2" charset="-122"/>
              <a:ea typeface="SimSun" panose="02010600030101010101" pitchFamily="2" charset="-122"/>
            </a:endParaRPr>
          </a:p>
        </p:txBody>
      </p:sp>
      <p:sp>
        <p:nvSpPr>
          <p:cNvPr id="372742" name="Oval 6">
            <a:extLst>
              <a:ext uri="{FF2B5EF4-FFF2-40B4-BE49-F238E27FC236}">
                <a16:creationId xmlns:a16="http://schemas.microsoft.com/office/drawing/2014/main" id="{0F09609E-0D5D-23F6-785E-DF22F751E95E}"/>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3" name="Oval 7">
            <a:extLst>
              <a:ext uri="{FF2B5EF4-FFF2-40B4-BE49-F238E27FC236}">
                <a16:creationId xmlns:a16="http://schemas.microsoft.com/office/drawing/2014/main" id="{BEC521D4-F46D-C2F7-CCE9-AEB5C4F27991}"/>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4" name="Oval 8">
            <a:extLst>
              <a:ext uri="{FF2B5EF4-FFF2-40B4-BE49-F238E27FC236}">
                <a16:creationId xmlns:a16="http://schemas.microsoft.com/office/drawing/2014/main" id="{E0E94734-A617-2EF5-5F13-653337FBB5A7}"/>
              </a:ext>
            </a:extLst>
          </p:cNvPr>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a:extLst>
              <a:ext uri="{FF2B5EF4-FFF2-40B4-BE49-F238E27FC236}">
                <a16:creationId xmlns:a16="http://schemas.microsoft.com/office/drawing/2014/main" id="{74098B88-DE76-816C-0F00-6F9EEC8FA27C}"/>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2" name="Line 16">
            <a:extLst>
              <a:ext uri="{FF2B5EF4-FFF2-40B4-BE49-F238E27FC236}">
                <a16:creationId xmlns:a16="http://schemas.microsoft.com/office/drawing/2014/main" id="{68835AE7-93C5-DF3E-06F0-4880D8F5DE41}"/>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3" name="Line 17">
            <a:extLst>
              <a:ext uri="{FF2B5EF4-FFF2-40B4-BE49-F238E27FC236}">
                <a16:creationId xmlns:a16="http://schemas.microsoft.com/office/drawing/2014/main" id="{8AFAA41E-7B47-EFFB-A080-1A39F0183CAF}"/>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4" name="Line 18">
            <a:extLst>
              <a:ext uri="{FF2B5EF4-FFF2-40B4-BE49-F238E27FC236}">
                <a16:creationId xmlns:a16="http://schemas.microsoft.com/office/drawing/2014/main" id="{CC84721B-C3E4-B622-41A3-27107E95F283}"/>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5" name="Line 19">
            <a:extLst>
              <a:ext uri="{FF2B5EF4-FFF2-40B4-BE49-F238E27FC236}">
                <a16:creationId xmlns:a16="http://schemas.microsoft.com/office/drawing/2014/main" id="{896D304F-181E-7EB9-6CF2-4E868962589D}"/>
              </a:ext>
            </a:extLst>
          </p:cNvPr>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6" name="Line 20">
            <a:extLst>
              <a:ext uri="{FF2B5EF4-FFF2-40B4-BE49-F238E27FC236}">
                <a16:creationId xmlns:a16="http://schemas.microsoft.com/office/drawing/2014/main" id="{A38F5F61-1CC9-2AEB-E744-23C30BD6BE76}"/>
              </a:ext>
            </a:extLst>
          </p:cNvPr>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7" name="Oval 21">
            <a:extLst>
              <a:ext uri="{FF2B5EF4-FFF2-40B4-BE49-F238E27FC236}">
                <a16:creationId xmlns:a16="http://schemas.microsoft.com/office/drawing/2014/main" id="{195F171C-E99E-EB0E-0D80-87C09A2E101A}"/>
              </a:ext>
            </a:extLst>
          </p:cNvPr>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8" name="Oval 22">
            <a:extLst>
              <a:ext uri="{FF2B5EF4-FFF2-40B4-BE49-F238E27FC236}">
                <a16:creationId xmlns:a16="http://schemas.microsoft.com/office/drawing/2014/main" id="{933863A7-85DF-D99A-2B49-C5EE712E7421}"/>
              </a:ext>
            </a:extLst>
          </p:cNvPr>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9" name="Oval 23">
            <a:extLst>
              <a:ext uri="{FF2B5EF4-FFF2-40B4-BE49-F238E27FC236}">
                <a16:creationId xmlns:a16="http://schemas.microsoft.com/office/drawing/2014/main" id="{27581506-1CDA-4459-B231-6A4A5850E032}"/>
              </a:ext>
            </a:extLst>
          </p:cNvPr>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0" name="Oval 24">
            <a:extLst>
              <a:ext uri="{FF2B5EF4-FFF2-40B4-BE49-F238E27FC236}">
                <a16:creationId xmlns:a16="http://schemas.microsoft.com/office/drawing/2014/main" id="{DE441B32-BC24-DEAC-42C2-3CB9C5671624}"/>
              </a:ext>
            </a:extLst>
          </p:cNvPr>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1" name="Oval 25">
            <a:extLst>
              <a:ext uri="{FF2B5EF4-FFF2-40B4-BE49-F238E27FC236}">
                <a16:creationId xmlns:a16="http://schemas.microsoft.com/office/drawing/2014/main" id="{206B9B13-D905-1F92-BF2D-A57C108982AD}"/>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2" name="Oval 26">
            <a:extLst>
              <a:ext uri="{FF2B5EF4-FFF2-40B4-BE49-F238E27FC236}">
                <a16:creationId xmlns:a16="http://schemas.microsoft.com/office/drawing/2014/main" id="{6993BD18-DAAA-F430-3B37-10EE415A43DE}"/>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3" name="Oval 27">
            <a:extLst>
              <a:ext uri="{FF2B5EF4-FFF2-40B4-BE49-F238E27FC236}">
                <a16:creationId xmlns:a16="http://schemas.microsoft.com/office/drawing/2014/main" id="{AB802B33-341A-9B09-466B-B095E503EA83}"/>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4" name="Oval 28">
            <a:extLst>
              <a:ext uri="{FF2B5EF4-FFF2-40B4-BE49-F238E27FC236}">
                <a16:creationId xmlns:a16="http://schemas.microsoft.com/office/drawing/2014/main" id="{08E2A31A-7A83-AD21-E44F-4E04893C4E14}"/>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5" name="Oval 29">
            <a:extLst>
              <a:ext uri="{FF2B5EF4-FFF2-40B4-BE49-F238E27FC236}">
                <a16:creationId xmlns:a16="http://schemas.microsoft.com/office/drawing/2014/main" id="{F17AE58E-571C-7992-D803-7F41ADDCF678}"/>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6" name="Oval 30">
            <a:extLst>
              <a:ext uri="{FF2B5EF4-FFF2-40B4-BE49-F238E27FC236}">
                <a16:creationId xmlns:a16="http://schemas.microsoft.com/office/drawing/2014/main" id="{2AED4390-2DA5-AA04-3261-8A838DADCAC7}"/>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7" name="Text Box 31">
            <a:extLst>
              <a:ext uri="{FF2B5EF4-FFF2-40B4-BE49-F238E27FC236}">
                <a16:creationId xmlns:a16="http://schemas.microsoft.com/office/drawing/2014/main" id="{7498D725-B871-F307-9E40-F0B96C8C37B2}"/>
              </a:ext>
            </a:extLst>
          </p:cNvPr>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spcBef>
                <a:spcPct val="50000"/>
              </a:spcBef>
            </a:pPr>
            <a:r>
              <a:rPr lang="zh-TW" altLang="en-US" b="1" dirty="0">
                <a:latin typeface="SimSun" panose="02010600030101010101" pitchFamily="2" charset="-122"/>
                <a:ea typeface="SimSun" panose="02010600030101010101" pitchFamily="2" charset="-122"/>
              </a:rPr>
              <a:t>长老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监督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会督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牧师</a:t>
            </a:r>
          </a:p>
        </p:txBody>
      </p:sp>
      <p:sp>
        <p:nvSpPr>
          <p:cNvPr id="372768" name="Oval 32">
            <a:extLst>
              <a:ext uri="{FF2B5EF4-FFF2-40B4-BE49-F238E27FC236}">
                <a16:creationId xmlns:a16="http://schemas.microsoft.com/office/drawing/2014/main" id="{B1FF64C0-A7B0-C5F5-8A0E-08237802E6E7}"/>
              </a:ext>
            </a:extLst>
          </p:cNvPr>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a:extLst>
              <a:ext uri="{FF2B5EF4-FFF2-40B4-BE49-F238E27FC236}">
                <a16:creationId xmlns:a16="http://schemas.microsoft.com/office/drawing/2014/main" id="{959E65A6-995E-2968-FDBD-4A6C0DE37168}"/>
              </a:ext>
            </a:extLst>
          </p:cNvPr>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dirty="0">
                <a:solidFill>
                  <a:srgbClr val="FFEA18"/>
                </a:solidFill>
                <a:latin typeface="SimSun" panose="02010600030101010101" pitchFamily="2" charset="-122"/>
                <a:ea typeface="SimSun" panose="02010600030101010101" pitchFamily="2" charset="-122"/>
              </a:rPr>
              <a:t>各处所提及的长老</a:t>
            </a:r>
          </a:p>
        </p:txBody>
      </p:sp>
      <p:sp>
        <p:nvSpPr>
          <p:cNvPr id="372770" name="Text Box 34">
            <a:extLst>
              <a:ext uri="{FF2B5EF4-FFF2-40B4-BE49-F238E27FC236}">
                <a16:creationId xmlns:a16="http://schemas.microsoft.com/office/drawing/2014/main" id="{8F3E1AE4-6BE0-B43C-D0B2-4BB37A352C37}"/>
              </a:ext>
            </a:extLst>
          </p:cNvPr>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b="1">
                <a:solidFill>
                  <a:srgbClr val="000000"/>
                </a:solidFill>
                <a:latin typeface="Arial" charset="0"/>
                <a:ea typeface="ＭＳ Ｐゴシック" charset="0"/>
                <a:cs typeface="Arial" charset="0"/>
                <a:sym typeface="Arial" charset="0"/>
              </a:rPr>
              <a:t>55</a:t>
            </a:r>
          </a:p>
        </p:txBody>
      </p:sp>
      <p:sp>
        <p:nvSpPr>
          <p:cNvPr id="372747" name="Text Box 11">
            <a:extLst>
              <a:ext uri="{FF2B5EF4-FFF2-40B4-BE49-F238E27FC236}">
                <a16:creationId xmlns:a16="http://schemas.microsoft.com/office/drawing/2014/main" id="{6017E838-F603-EF2A-76A6-3E2E88BF247C}"/>
              </a:ext>
            </a:extLst>
          </p:cNvPr>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加拉太（主后</a:t>
            </a:r>
            <a:r>
              <a:rPr lang="en-US" altLang="zh-TW" sz="2000" b="1" dirty="0">
                <a:solidFill>
                  <a:srgbClr val="FFFFFF"/>
                </a:solidFill>
                <a:latin typeface="SimSun" panose="02010600030101010101" pitchFamily="2" charset="-122"/>
                <a:ea typeface="SimSun" panose="02010600030101010101" pitchFamily="2" charset="-122"/>
              </a:rPr>
              <a:t>48</a:t>
            </a:r>
            <a:r>
              <a:rPr lang="zh-TW" altLang="en-US" sz="2000" b="1" dirty="0">
                <a:solidFill>
                  <a:srgbClr val="FFFFFF"/>
                </a:solidFill>
                <a:latin typeface="SimSun" panose="02010600030101010101" pitchFamily="2" charset="-122"/>
                <a:ea typeface="SimSun" panose="02010600030101010101" pitchFamily="2" charset="-122"/>
              </a:rPr>
              <a:t>）</a:t>
            </a:r>
          </a:p>
          <a:p>
            <a:pPr eaLnBrk="1" hangingPunct="1">
              <a:spcBef>
                <a:spcPct val="50000"/>
              </a:spcBef>
            </a:pPr>
            <a:r>
              <a:rPr lang="en-US" altLang="en-US" sz="2000" b="1" dirty="0">
                <a:solidFill>
                  <a:srgbClr val="FFFFFF"/>
                </a:solidFill>
              </a:rPr>
              <a:t>NIV Acts 14:23 </a:t>
            </a:r>
            <a:r>
              <a:rPr lang="zh-TW" altLang="en-US" sz="2000" b="1" dirty="0">
                <a:solidFill>
                  <a:srgbClr val="FFFFFF"/>
                </a:solidFill>
              </a:rPr>
              <a:t>两人在各教会为他们指派了长老； 禁食祈祷之后， 就把他们交讬给所信的主。</a:t>
            </a:r>
            <a:endParaRPr lang="en-US" altLang="en-US" sz="2000" dirty="0"/>
          </a:p>
        </p:txBody>
      </p:sp>
      <p:sp>
        <p:nvSpPr>
          <p:cNvPr id="372748" name="Text Box 12">
            <a:extLst>
              <a:ext uri="{FF2B5EF4-FFF2-40B4-BE49-F238E27FC236}">
                <a16:creationId xmlns:a16="http://schemas.microsoft.com/office/drawing/2014/main" id="{F6CDC97C-AFEF-A2F8-1099-BBE1E8D2CD3D}"/>
              </a:ext>
            </a:extLst>
          </p:cNvPr>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革哩底（主后</a:t>
            </a:r>
            <a:r>
              <a:rPr lang="en-US" altLang="zh-TW" sz="2000" b="1" dirty="0">
                <a:solidFill>
                  <a:srgbClr val="FFFFFF"/>
                </a:solidFill>
                <a:latin typeface="SimSun" panose="02010600030101010101" pitchFamily="2" charset="-122"/>
                <a:ea typeface="SimSun" panose="02010600030101010101" pitchFamily="2" charset="-122"/>
              </a:rPr>
              <a:t>66</a:t>
            </a:r>
            <a:r>
              <a:rPr lang="zh-TW" altLang="en-US" sz="2000" b="1" dirty="0">
                <a:solidFill>
                  <a:srgbClr val="FFFFFF"/>
                </a:solidFill>
                <a:latin typeface="SimSun" panose="02010600030101010101" pitchFamily="2" charset="-122"/>
                <a:ea typeface="SimSun" panose="02010600030101010101" pitchFamily="2" charset="-122"/>
              </a:rPr>
              <a:t>）</a:t>
            </a:r>
            <a:endParaRPr lang="en-US" altLang="ja-JP" sz="2000" b="1" dirty="0">
              <a:solidFill>
                <a:srgbClr val="FFFFFF"/>
              </a:solidFill>
              <a:latin typeface="SimSun" panose="02010600030101010101" pitchFamily="2" charset="-122"/>
              <a:ea typeface="SimSun" panose="02010600030101010101" pitchFamily="2" charset="-122"/>
            </a:endParaRPr>
          </a:p>
          <a:p>
            <a:pPr eaLnBrk="1" hangingPunct="1"/>
            <a:endParaRPr lang="en-US" altLang="en-US" sz="2000" b="1" dirty="0">
              <a:solidFill>
                <a:srgbClr val="FFFFFF"/>
              </a:solidFill>
            </a:endParaRPr>
          </a:p>
          <a:p>
            <a:pPr eaLnBrk="1" hangingPunct="1"/>
            <a:r>
              <a:rPr lang="en-US" altLang="en-US" sz="2000" b="1" dirty="0">
                <a:solidFill>
                  <a:srgbClr val="FFFFFF"/>
                </a:solidFill>
              </a:rPr>
              <a:t>NIV Titus 1:5</a:t>
            </a:r>
            <a:r>
              <a:rPr lang="zh-TW" altLang="en-US" sz="2000" b="1" dirty="0">
                <a:solidFill>
                  <a:srgbClr val="FFFFFF"/>
                </a:solidFill>
              </a:rPr>
              <a:t>我从前留你在克里特岛， 是要你办好没有办完的事， 并且照我所吩咐的， 在各城设立长老。 </a:t>
            </a:r>
            <a:endParaRPr lang="en-US" altLang="en-US" sz="1800" dirty="0"/>
          </a:p>
        </p:txBody>
      </p:sp>
      <p:sp>
        <p:nvSpPr>
          <p:cNvPr id="372749" name="Text Box 13">
            <a:extLst>
              <a:ext uri="{FF2B5EF4-FFF2-40B4-BE49-F238E27FC236}">
                <a16:creationId xmlns:a16="http://schemas.microsoft.com/office/drawing/2014/main" id="{B74408F2-9CFA-36CC-8D25-C34A34582BE8}"/>
              </a:ext>
            </a:extLst>
          </p:cNvPr>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腓立比（主后</a:t>
            </a:r>
            <a:r>
              <a:rPr lang="en-US" altLang="zh-TW" sz="2000" b="1" dirty="0">
                <a:solidFill>
                  <a:srgbClr val="FFFFFF"/>
                </a:solidFill>
                <a:latin typeface="SimSun" panose="02010600030101010101" pitchFamily="2" charset="-122"/>
                <a:ea typeface="SimSun" panose="02010600030101010101" pitchFamily="2" charset="-122"/>
              </a:rPr>
              <a:t>62</a:t>
            </a:r>
            <a:r>
              <a:rPr lang="zh-TW" altLang="en-US" sz="2000" b="1" dirty="0">
                <a:solidFill>
                  <a:srgbClr val="FFFFFF"/>
                </a:solidFill>
                <a:latin typeface="SimSun" panose="02010600030101010101" pitchFamily="2" charset="-122"/>
                <a:ea typeface="SimSun" panose="02010600030101010101" pitchFamily="2" charset="-122"/>
              </a:rPr>
              <a:t>）</a:t>
            </a:r>
            <a:endParaRPr lang="en-US" altLang="ja-JP" sz="2000" b="1" dirty="0">
              <a:solidFill>
                <a:srgbClr val="FFFFFF"/>
              </a:solidFill>
              <a:latin typeface="SimSun" panose="02010600030101010101" pitchFamily="2" charset="-122"/>
              <a:ea typeface="SimSun" panose="02010600030101010101" pitchFamily="2" charset="-122"/>
            </a:endParaRPr>
          </a:p>
          <a:p>
            <a:pPr eaLnBrk="1" hangingPunct="1"/>
            <a:endParaRPr lang="en-US" altLang="en-US" sz="2000" b="1" dirty="0">
              <a:solidFill>
                <a:srgbClr val="FFFFFF"/>
              </a:solidFill>
            </a:endParaRPr>
          </a:p>
          <a:p>
            <a:pPr eaLnBrk="1" hangingPunct="1"/>
            <a:r>
              <a:rPr lang="en-US" altLang="en-US" sz="2000" b="1" dirty="0">
                <a:solidFill>
                  <a:srgbClr val="FFFFFF"/>
                </a:solidFill>
              </a:rPr>
              <a:t>NIV Philippians 1:1 </a:t>
            </a:r>
            <a:r>
              <a:rPr lang="zh-TW" altLang="en-US" sz="2000" b="1" dirty="0">
                <a:solidFill>
                  <a:srgbClr val="FFFFFF"/>
                </a:solidFill>
              </a:rPr>
              <a:t>基督耶稣的仆人保罗和提摩太， 写信给所有住在腓立比， 在基督耶稣里的圣徒、 监督和执事</a:t>
            </a:r>
            <a:r>
              <a:rPr lang="en-US" altLang="ja-JP" sz="2000" b="1" dirty="0">
                <a:solidFill>
                  <a:srgbClr val="FFFFFF"/>
                </a:solidFill>
              </a:rPr>
              <a:t>:</a:t>
            </a:r>
            <a:endParaRPr lang="en-US" altLang="en-US" sz="1800" dirty="0"/>
          </a:p>
        </p:txBody>
      </p:sp>
      <p:sp>
        <p:nvSpPr>
          <p:cNvPr id="372750" name="Text Box 14">
            <a:extLst>
              <a:ext uri="{FF2B5EF4-FFF2-40B4-BE49-F238E27FC236}">
                <a16:creationId xmlns:a16="http://schemas.microsoft.com/office/drawing/2014/main" id="{E213E241-1084-177B-6770-6C342D200F49}"/>
              </a:ext>
            </a:extLst>
          </p:cNvPr>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r>
              <a:rPr lang="zh-TW" altLang="en-US" sz="2000" b="1" dirty="0">
                <a:solidFill>
                  <a:srgbClr val="FFFFFF"/>
                </a:solidFill>
                <a:latin typeface="SimSun" panose="02010600030101010101" pitchFamily="2" charset="-122"/>
                <a:ea typeface="SimSun" panose="02010600030101010101" pitchFamily="2" charset="-122"/>
              </a:rPr>
              <a:t>旁非利亚、加拉太、加帕多家、亚洲及庇推尼（主后</a:t>
            </a:r>
            <a:r>
              <a:rPr lang="en-US" altLang="zh-TW" sz="2000" b="1" dirty="0">
                <a:solidFill>
                  <a:srgbClr val="FFFFFF"/>
                </a:solidFill>
                <a:latin typeface="SimSun" panose="02010600030101010101" pitchFamily="2" charset="-122"/>
                <a:ea typeface="SimSun" panose="02010600030101010101" pitchFamily="2" charset="-122"/>
              </a:rPr>
              <a:t>64</a:t>
            </a:r>
            <a:r>
              <a:rPr lang="zh-TW" altLang="en-US" sz="2000" b="1" dirty="0">
                <a:solidFill>
                  <a:srgbClr val="FFFFFF"/>
                </a:solidFill>
                <a:latin typeface="SimSun" panose="02010600030101010101" pitchFamily="2" charset="-122"/>
                <a:ea typeface="SimSun" panose="02010600030101010101" pitchFamily="2" charset="-122"/>
              </a:rPr>
              <a:t>）</a:t>
            </a:r>
          </a:p>
          <a:p>
            <a:pPr eaLnBrk="1" hangingPunct="1"/>
            <a:r>
              <a:rPr lang="zh-TW" altLang="en-US" sz="2000" b="1" dirty="0">
                <a:solidFill>
                  <a:srgbClr val="FFFFFF"/>
                </a:solidFill>
                <a:latin typeface="SimSun" panose="02010600030101010101" pitchFamily="2" charset="-122"/>
                <a:ea typeface="SimSun" panose="02010600030101010101" pitchFamily="2" charset="-122"/>
              </a:rPr>
              <a:t>彼</a:t>
            </a:r>
            <a:r>
              <a:rPr lang="en-US" altLang="zh-TW" sz="2000" b="1" dirty="0">
                <a:solidFill>
                  <a:srgbClr val="FFFFFF"/>
                </a:solidFill>
                <a:latin typeface="SimSun" panose="02010600030101010101" pitchFamily="2" charset="-122"/>
                <a:ea typeface="SimSun" panose="02010600030101010101" pitchFamily="2" charset="-122"/>
              </a:rPr>
              <a:t>5:1</a:t>
            </a:r>
            <a:r>
              <a:rPr lang="zh-TW" altLang="en-US" sz="2000" b="1" dirty="0">
                <a:solidFill>
                  <a:srgbClr val="FFFFFF"/>
                </a:solidFill>
                <a:latin typeface="SimSun" panose="02010600030101010101" pitchFamily="2" charset="-122"/>
                <a:ea typeface="SimSun" panose="02010600030101010101" pitchFamily="2" charset="-122"/>
              </a:rPr>
              <a:t>「我这作长老</a:t>
            </a:r>
            <a:r>
              <a:rPr lang="en-US" altLang="zh-TW" sz="2000" b="1" dirty="0">
                <a:solidFill>
                  <a:srgbClr val="FFFFFF"/>
                </a:solidFill>
                <a:latin typeface="SimSun" panose="02010600030101010101" pitchFamily="2" charset="-122"/>
                <a:ea typeface="SimSun" panose="02010600030101010101" pitchFamily="2" charset="-122"/>
              </a:rPr>
              <a:t>……</a:t>
            </a:r>
            <a:r>
              <a:rPr lang="zh-TW" altLang="en-US" sz="2000" b="1" dirty="0">
                <a:solidFill>
                  <a:srgbClr val="FFFFFF"/>
                </a:solidFill>
                <a:latin typeface="SimSun" panose="02010600030101010101" pitchFamily="2" charset="-122"/>
                <a:ea typeface="SimSun" panose="02010600030101010101" pitchFamily="2" charset="-122"/>
              </a:rPr>
              <a:t>劝你们中间与我同作长老的人。」</a:t>
            </a:r>
            <a:br>
              <a:rPr lang="en-US" altLang="zh-TW" sz="2000" b="1" dirty="0">
                <a:solidFill>
                  <a:srgbClr val="FFFFFF"/>
                </a:solidFill>
                <a:latin typeface="SimSun" panose="02010600030101010101" pitchFamily="2" charset="-122"/>
                <a:ea typeface="SimSun" panose="02010600030101010101" pitchFamily="2" charset="-122"/>
              </a:rPr>
            </a:br>
            <a:br>
              <a:rPr lang="en-US" altLang="zh-TW" sz="2000" b="1" dirty="0">
                <a:solidFill>
                  <a:srgbClr val="FFFFFF"/>
                </a:solidFill>
                <a:latin typeface="SimSun" panose="02010600030101010101" pitchFamily="2" charset="-122"/>
                <a:ea typeface="SimSun" panose="02010600030101010101" pitchFamily="2" charset="-122"/>
              </a:rPr>
            </a:br>
            <a:r>
              <a:rPr lang="zh-TW" altLang="en-US" sz="2000" b="1" dirty="0">
                <a:solidFill>
                  <a:srgbClr val="FFFFFF"/>
                </a:solidFill>
                <a:latin typeface="SimSun" panose="02010600030101010101" pitchFamily="2" charset="-122"/>
                <a:ea typeface="SimSun" panose="02010600030101010101" pitchFamily="2" charset="-122"/>
              </a:rPr>
              <a:t>（参</a:t>
            </a:r>
            <a:r>
              <a:rPr lang="en-US" altLang="zh-TW" sz="2000" b="1" dirty="0">
                <a:solidFill>
                  <a:srgbClr val="FFFFFF"/>
                </a:solidFill>
                <a:latin typeface="SimSun" panose="02010600030101010101" pitchFamily="2" charset="-122"/>
                <a:ea typeface="SimSun" panose="02010600030101010101" pitchFamily="2" charset="-122"/>
              </a:rPr>
              <a:t>1:1</a:t>
            </a:r>
            <a:r>
              <a:rPr lang="zh-TW" altLang="en-US" sz="2000" b="1" dirty="0">
                <a:solidFill>
                  <a:srgbClr val="FFFFFF"/>
                </a:solidFill>
                <a:latin typeface="SimSun" panose="02010600030101010101" pitchFamily="2" charset="-122"/>
                <a:ea typeface="SimSun" panose="02010600030101010101" pitchFamily="2" charset="-122"/>
              </a:rPr>
              <a:t>）</a:t>
            </a:r>
          </a:p>
        </p:txBody>
      </p:sp>
    </p:spTree>
    <p:extLst>
      <p:ext uri="{BB962C8B-B14F-4D97-AF65-F5344CB8AC3E}">
        <p14:creationId xmlns:p14="http://schemas.microsoft.com/office/powerpoint/2010/main" val="212287829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72744"/>
                                        </p:tgtEl>
                                        <p:attrNameLst>
                                          <p:attrName>style.visibility</p:attrName>
                                        </p:attrNameLst>
                                      </p:cBhvr>
                                      <p:to>
                                        <p:strVal val="visible"/>
                                      </p:to>
                                    </p:set>
                                    <p:anim calcmode="lin" valueType="num">
                                      <p:cBhvr>
                                        <p:cTn id="7"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44"/>
                                        </p:tgtEl>
                                        <p:attrNameLst>
                                          <p:attrName>ppt_x</p:attrName>
                                        </p:attrNameLst>
                                      </p:cBhvr>
                                      <p:tavLst>
                                        <p:tav tm="0">
                                          <p:val>
                                            <p:fltVal val="0.5"/>
                                          </p:val>
                                        </p:tav>
                                        <p:tav tm="100000">
                                          <p:val>
                                            <p:strVal val="#ppt_x"/>
                                          </p:val>
                                        </p:tav>
                                      </p:tavLst>
                                    </p:anim>
                                    <p:anim calcmode="lin" valueType="num">
                                      <p:cBhvr>
                                        <p:cTn id="10"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372757"/>
                                        </p:tgtEl>
                                        <p:attrNameLst>
                                          <p:attrName>style.visibility</p:attrName>
                                        </p:attrNameLst>
                                      </p:cBhvr>
                                      <p:to>
                                        <p:strVal val="visible"/>
                                      </p:to>
                                    </p:set>
                                    <p:anim calcmode="lin" valueType="num">
                                      <p:cBhvr>
                                        <p:cTn id="14"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5"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6" dur="500" fill="hold"/>
                                        <p:tgtEl>
                                          <p:spTgt spid="372757"/>
                                        </p:tgtEl>
                                        <p:attrNameLst>
                                          <p:attrName>ppt_x</p:attrName>
                                        </p:attrNameLst>
                                      </p:cBhvr>
                                      <p:tavLst>
                                        <p:tav tm="0">
                                          <p:val>
                                            <p:fltVal val="0.5"/>
                                          </p:val>
                                        </p:tav>
                                        <p:tav tm="100000">
                                          <p:val>
                                            <p:strVal val="#ppt_x"/>
                                          </p:val>
                                        </p:tav>
                                      </p:tavLst>
                                    </p:anim>
                                    <p:anim calcmode="lin" valueType="num">
                                      <p:cBhvr>
                                        <p:cTn id="17"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372758"/>
                                        </p:tgtEl>
                                        <p:attrNameLst>
                                          <p:attrName>style.visibility</p:attrName>
                                        </p:attrNameLst>
                                      </p:cBhvr>
                                      <p:to>
                                        <p:strVal val="visible"/>
                                      </p:to>
                                    </p:set>
                                    <p:anim calcmode="lin" valueType="num">
                                      <p:cBhvr>
                                        <p:cTn id="21"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22"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23" dur="500" fill="hold"/>
                                        <p:tgtEl>
                                          <p:spTgt spid="372758"/>
                                        </p:tgtEl>
                                        <p:attrNameLst>
                                          <p:attrName>ppt_x</p:attrName>
                                        </p:attrNameLst>
                                      </p:cBhvr>
                                      <p:tavLst>
                                        <p:tav tm="0">
                                          <p:val>
                                            <p:fltVal val="0.5"/>
                                          </p:val>
                                        </p:tav>
                                        <p:tav tm="100000">
                                          <p:val>
                                            <p:strVal val="#ppt_x"/>
                                          </p:val>
                                        </p:tav>
                                      </p:tavLst>
                                    </p:anim>
                                    <p:anim calcmode="lin" valueType="num">
                                      <p:cBhvr>
                                        <p:cTn id="24"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372759"/>
                                        </p:tgtEl>
                                        <p:attrNameLst>
                                          <p:attrName>style.visibility</p:attrName>
                                        </p:attrNameLst>
                                      </p:cBhvr>
                                      <p:to>
                                        <p:strVal val="visible"/>
                                      </p:to>
                                    </p:set>
                                    <p:anim calcmode="lin" valueType="num">
                                      <p:cBhvr>
                                        <p:cTn id="28"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29"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30" dur="500" fill="hold"/>
                                        <p:tgtEl>
                                          <p:spTgt spid="372759"/>
                                        </p:tgtEl>
                                        <p:attrNameLst>
                                          <p:attrName>ppt_x</p:attrName>
                                        </p:attrNameLst>
                                      </p:cBhvr>
                                      <p:tavLst>
                                        <p:tav tm="0">
                                          <p:val>
                                            <p:fltVal val="0.5"/>
                                          </p:val>
                                        </p:tav>
                                        <p:tav tm="100000">
                                          <p:val>
                                            <p:strVal val="#ppt_x"/>
                                          </p:val>
                                        </p:tav>
                                      </p:tavLst>
                                    </p:anim>
                                    <p:anim calcmode="lin" valueType="num">
                                      <p:cBhvr>
                                        <p:cTn id="31"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372760"/>
                                        </p:tgtEl>
                                        <p:attrNameLst>
                                          <p:attrName>style.visibility</p:attrName>
                                        </p:attrNameLst>
                                      </p:cBhvr>
                                      <p:to>
                                        <p:strVal val="visible"/>
                                      </p:to>
                                    </p:set>
                                    <p:anim calcmode="lin" valueType="num">
                                      <p:cBhvr>
                                        <p:cTn id="35"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36"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37" dur="500" fill="hold"/>
                                        <p:tgtEl>
                                          <p:spTgt spid="372760"/>
                                        </p:tgtEl>
                                        <p:attrNameLst>
                                          <p:attrName>ppt_x</p:attrName>
                                        </p:attrNameLst>
                                      </p:cBhvr>
                                      <p:tavLst>
                                        <p:tav tm="0">
                                          <p:val>
                                            <p:fltVal val="0.5"/>
                                          </p:val>
                                        </p:tav>
                                        <p:tav tm="100000">
                                          <p:val>
                                            <p:strVal val="#ppt_x"/>
                                          </p:val>
                                        </p:tav>
                                      </p:tavLst>
                                    </p:anim>
                                    <p:anim calcmode="lin" valueType="num">
                                      <p:cBhvr>
                                        <p:cTn id="38"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2" presetClass="entr" presetSubtype="4" fill="hold" nodeType="afterEffect">
                                  <p:stCondLst>
                                    <p:cond delay="0"/>
                                  </p:stCondLst>
                                  <p:childTnLst>
                                    <p:set>
                                      <p:cBhvr>
                                        <p:cTn id="41" dur="1" fill="hold">
                                          <p:stCondLst>
                                            <p:cond delay="0"/>
                                          </p:stCondLst>
                                        </p:cTn>
                                        <p:tgtEl>
                                          <p:spTgt spid="372756"/>
                                        </p:tgtEl>
                                        <p:attrNameLst>
                                          <p:attrName>style.visibility</p:attrName>
                                        </p:attrNameLst>
                                      </p:cBhvr>
                                      <p:to>
                                        <p:strVal val="visible"/>
                                      </p:to>
                                    </p:set>
                                    <p:animEffect transition="in" filter="wipe(down)">
                                      <p:cBhvr>
                                        <p:cTn id="42" dur="500"/>
                                        <p:tgtEl>
                                          <p:spTgt spid="372756"/>
                                        </p:tgtEl>
                                      </p:cBhvr>
                                    </p:animEffect>
                                  </p:childTnLst>
                                </p:cTn>
                              </p:par>
                            </p:childTnLst>
                          </p:cTn>
                        </p:par>
                        <p:par>
                          <p:cTn id="43" fill="hold" nodeType="afterGroup">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4" grpId="0" animBg="1"/>
      <p:bldP spid="372757" grpId="0" animBg="1"/>
      <p:bldP spid="372758" grpId="0" animBg="1"/>
      <p:bldP spid="372759" grpId="0" animBg="1"/>
      <p:bldP spid="372760" grpId="0" animBg="1"/>
      <p:bldP spid="37275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52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045BA64-1E7F-4627-BCF1-ECAE4CB100ED}" type="slidenum">
              <a:rPr lang="en-US" altLang="en-US" sz="1400"/>
              <a:pPr algn="r" eaLnBrk="1"/>
              <a:t>84</a:t>
            </a:fld>
            <a:endParaRPr lang="en-US" altLang="en-US"/>
          </a:p>
        </p:txBody>
      </p:sp>
      <p:sp>
        <p:nvSpPr>
          <p:cNvPr id="95234"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95235"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95236" name="AutoShape 4"/>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95237" name="AutoShape 5"/>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236c1</a:t>
            </a:r>
            <a:endParaRPr lang="en-US" altLang="en-US"/>
          </a:p>
        </p:txBody>
      </p:sp>
      <p:sp>
        <p:nvSpPr>
          <p:cNvPr id="95238" name="AutoShape 6"/>
          <p:cNvSpPr>
            <a:spLocks/>
          </p:cNvSpPr>
          <p:nvPr/>
        </p:nvSpPr>
        <p:spPr bwMode="auto">
          <a:xfrm>
            <a:off x="464345" y="-107949"/>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800" b="1">
                <a:solidFill>
                  <a:srgbClr val="FFFFFF"/>
                </a:solidFill>
                <a:latin typeface="SimSun" pitchFamily="2" charset="-122"/>
                <a:ea typeface="SimSun" pitchFamily="2" charset="-122"/>
                <a:sym typeface="SimSun" pitchFamily="2" charset="-122"/>
              </a:rPr>
              <a:t>长老的三个牧养工作</a:t>
            </a:r>
            <a:endParaRPr lang="en-US" altLang="en-US" sz="3800" b="1" dirty="0">
              <a:solidFill>
                <a:srgbClr val="FFFFFF"/>
              </a:solidFill>
              <a:latin typeface="SimSun" pitchFamily="2" charset="-122"/>
              <a:ea typeface="SimSun" pitchFamily="2" charset="-122"/>
              <a:sym typeface="SimSun" pitchFamily="2" charset="-122"/>
            </a:endParaRPr>
          </a:p>
        </p:txBody>
      </p:sp>
      <p:sp>
        <p:nvSpPr>
          <p:cNvPr id="95239" name="AutoShape 7"/>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C9C4FF"/>
                </a:solidFill>
                <a:latin typeface="SimSun" panose="02010600030101010101" pitchFamily="2" charset="-122"/>
                <a:ea typeface="SimSun" panose="02010600030101010101" pitchFamily="2" charset="-122"/>
                <a:sym typeface="SimSun" pitchFamily="2" charset="-122"/>
              </a:rPr>
              <a:t>教导</a:t>
            </a:r>
            <a:r>
              <a:rPr lang="en-US" altLang="ja-JP" b="1" dirty="0">
                <a:solidFill>
                  <a:srgbClr val="C9C4FF"/>
                </a:solidFill>
                <a:latin typeface="SimSun" panose="02010600030101010101" pitchFamily="2" charset="-122"/>
                <a:ea typeface="SimSun" panose="02010600030101010101" pitchFamily="2" charset="-122"/>
                <a:sym typeface="SimSun" pitchFamily="2" charset="-122"/>
              </a:rPr>
              <a:t>	</a:t>
            </a:r>
          </a:p>
          <a:p>
            <a:pPr algn="ctr"/>
            <a:r>
              <a:rPr lang="ja-JP" altLang="en-US" b="1">
                <a:solidFill>
                  <a:srgbClr val="C9C4FF"/>
                </a:solidFill>
                <a:latin typeface="SimSun" panose="02010600030101010101" pitchFamily="2" charset="-122"/>
                <a:ea typeface="SimSun" panose="02010600030101010101" pitchFamily="2" charset="-122"/>
                <a:sym typeface="SimSun" pitchFamily="2" charset="-122"/>
              </a:rPr>
              <a:t>提前</a:t>
            </a:r>
            <a:r>
              <a:rPr lang="en-US" altLang="ja-JP" b="1" dirty="0">
                <a:solidFill>
                  <a:srgbClr val="C9C4FF"/>
                </a:solidFill>
                <a:latin typeface="SimSun" panose="02010600030101010101" pitchFamily="2" charset="-122"/>
                <a:ea typeface="SimSun" panose="02010600030101010101" pitchFamily="2" charset="-122"/>
                <a:sym typeface="SimSun" pitchFamily="2" charset="-122"/>
              </a:rPr>
              <a:t>3:2</a:t>
            </a:r>
            <a:r>
              <a:rPr lang="ja-JP" altLang="en-US" b="1">
                <a:solidFill>
                  <a:srgbClr val="C9C4FF"/>
                </a:solidFill>
                <a:latin typeface="SimSun" panose="02010600030101010101" pitchFamily="2" charset="-122"/>
                <a:ea typeface="SimSun" panose="02010600030101010101" pitchFamily="2" charset="-122"/>
                <a:sym typeface="SimSun" pitchFamily="2" charset="-122"/>
              </a:rPr>
              <a:t>；</a:t>
            </a:r>
            <a:r>
              <a:rPr lang="en-US" altLang="ja-JP" b="1" dirty="0">
                <a:solidFill>
                  <a:srgbClr val="C9C4FF"/>
                </a:solidFill>
                <a:latin typeface="SimSun" panose="02010600030101010101" pitchFamily="2" charset="-122"/>
                <a:ea typeface="SimSun" panose="02010600030101010101" pitchFamily="2" charset="-122"/>
                <a:sym typeface="SimSun" pitchFamily="2" charset="-122"/>
              </a:rPr>
              <a:t>5:17</a:t>
            </a:r>
            <a:endParaRPr lang="en-US" altLang="en-US" b="1" dirty="0">
              <a:solidFill>
                <a:srgbClr val="C9C4FF"/>
              </a:solidFill>
              <a:latin typeface="SimSun" panose="02010600030101010101" pitchFamily="2" charset="-122"/>
              <a:ea typeface="SimSun" panose="02010600030101010101" pitchFamily="2" charset="-122"/>
              <a:sym typeface="SimSun" pitchFamily="2" charset="-122"/>
            </a:endParaRPr>
          </a:p>
        </p:txBody>
      </p:sp>
      <p:sp>
        <p:nvSpPr>
          <p:cNvPr id="95242" name="AutoShape 10"/>
          <p:cNvSpPr>
            <a:spLocks/>
          </p:cNvSpPr>
          <p:nvPr/>
        </p:nvSpPr>
        <p:spPr bwMode="auto">
          <a:xfrm>
            <a:off x="986631" y="1635723"/>
            <a:ext cx="3390900" cy="2793072"/>
          </a:xfrm>
          <a:custGeom>
            <a:avLst/>
            <a:gdLst>
              <a:gd name="T0" fmla="*/ 1623219 w 21600"/>
              <a:gd name="T1" fmla="*/ 1523494 h 21600"/>
              <a:gd name="T2" fmla="*/ 1623219 w 21600"/>
              <a:gd name="T3" fmla="*/ 1523494 h 21600"/>
              <a:gd name="T4" fmla="*/ 1623219 w 21600"/>
              <a:gd name="T5" fmla="*/ 1523494 h 21600"/>
              <a:gd name="T6" fmla="*/ 1623219 w 21600"/>
              <a:gd name="T7" fmla="*/ 15234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ts val="300"/>
              </a:spcBef>
            </a:pPr>
            <a:r>
              <a:rPr lang="ja-JP" altLang="en-US" b="1">
                <a:solidFill>
                  <a:srgbClr val="FFFF00"/>
                </a:solidFill>
                <a:latin typeface="SimSun" panose="02010600030101010101" pitchFamily="2" charset="-122"/>
                <a:ea typeface="SimSun" panose="02010600030101010101" pitchFamily="2" charset="-122"/>
                <a:sym typeface="SimSun" pitchFamily="2" charset="-122"/>
              </a:rPr>
              <a:t>行政管理</a:t>
            </a:r>
            <a:endParaRPr lang="en-US" altLang="ja-JP" b="1" dirty="0">
              <a:solidFill>
                <a:srgbClr val="FFFF00"/>
              </a:solidFill>
              <a:latin typeface="SimSun" panose="02010600030101010101" pitchFamily="2" charset="-122"/>
              <a:ea typeface="SimSun" panose="02010600030101010101" pitchFamily="2" charset="-122"/>
              <a:sym typeface="SimSun" pitchFamily="2" charset="-122"/>
            </a:endParaRPr>
          </a:p>
          <a:p>
            <a:pPr algn="ctr">
              <a:spcBef>
                <a:spcPts val="300"/>
              </a:spcBef>
            </a:pPr>
            <a:r>
              <a:rPr lang="ja-JP" altLang="en-US" b="1">
                <a:solidFill>
                  <a:srgbClr val="FFFF00"/>
                </a:solidFill>
                <a:latin typeface="SimSun" panose="02010600030101010101" pitchFamily="2" charset="-122"/>
                <a:ea typeface="SimSun" panose="02010600030101010101" pitchFamily="2" charset="-122"/>
                <a:sym typeface="SimSun" pitchFamily="2" charset="-122"/>
              </a:rPr>
              <a:t>「服事、关顾及见证」</a:t>
            </a:r>
            <a:br>
              <a:rPr lang="en-US" altLang="ja-JP" b="1" dirty="0">
                <a:solidFill>
                  <a:srgbClr val="FFFF00"/>
                </a:solidFill>
                <a:latin typeface="SimSun" panose="02010600030101010101" pitchFamily="2" charset="-122"/>
                <a:ea typeface="SimSun" panose="02010600030101010101" pitchFamily="2" charset="-122"/>
                <a:sym typeface="SimSun" pitchFamily="2" charset="-122"/>
              </a:rPr>
            </a:br>
            <a:r>
              <a:rPr lang="ja-JP" altLang="en-US" b="1">
                <a:solidFill>
                  <a:srgbClr val="FFFF00"/>
                </a:solidFill>
                <a:latin typeface="SimSun" panose="02010600030101010101" pitchFamily="2" charset="-122"/>
                <a:ea typeface="SimSun" panose="02010600030101010101" pitchFamily="2" charset="-122"/>
                <a:sym typeface="SimSun" pitchFamily="2" charset="-122"/>
              </a:rPr>
              <a:t>提前</a:t>
            </a:r>
            <a:r>
              <a:rPr lang="en-US" altLang="ja-JP" b="1" dirty="0">
                <a:solidFill>
                  <a:srgbClr val="FFFF00"/>
                </a:solidFill>
                <a:latin typeface="SimSun" panose="02010600030101010101" pitchFamily="2" charset="-122"/>
                <a:ea typeface="SimSun" panose="02010600030101010101" pitchFamily="2" charset="-122"/>
                <a:sym typeface="SimSun" pitchFamily="2" charset="-122"/>
              </a:rPr>
              <a:t>3:1,4-5;5:17</a:t>
            </a:r>
            <a:endParaRPr lang="en-US" altLang="en-US" b="1" dirty="0">
              <a:solidFill>
                <a:srgbClr val="FFFF00"/>
              </a:solidFill>
              <a:latin typeface="SimSun" panose="02010600030101010101" pitchFamily="2" charset="-122"/>
              <a:ea typeface="SimSun" panose="02010600030101010101" pitchFamily="2" charset="-122"/>
              <a:sym typeface="SimSun" pitchFamily="2" charset="-122"/>
            </a:endParaRPr>
          </a:p>
          <a:p>
            <a:pPr algn="ctr">
              <a:spcBef>
                <a:spcPts val="300"/>
              </a:spcBef>
            </a:pPr>
            <a:endParaRPr lang="en-US" altLang="en-US" b="1" dirty="0">
              <a:solidFill>
                <a:srgbClr val="FFFF00"/>
              </a:solidFill>
              <a:latin typeface="SimSun" panose="02010600030101010101" pitchFamily="2" charset="-122"/>
              <a:ea typeface="SimSun" panose="02010600030101010101" pitchFamily="2" charset="-122"/>
              <a:sym typeface="SimSun" pitchFamily="2" charset="-122"/>
            </a:endParaRPr>
          </a:p>
          <a:p>
            <a:pPr algn="ctr">
              <a:spcBef>
                <a:spcPts val="300"/>
              </a:spcBef>
            </a:pPr>
            <a:r>
              <a:rPr lang="en-US" altLang="en-US" b="1" dirty="0" err="1">
                <a:solidFill>
                  <a:srgbClr val="FFFF00"/>
                </a:solidFill>
                <a:latin typeface="SimSun" panose="02010600030101010101" pitchFamily="2" charset="-122"/>
                <a:ea typeface="SimSun" panose="02010600030101010101" pitchFamily="2" charset="-122"/>
                <a:sym typeface="SimSun" pitchFamily="2" charset="-122"/>
              </a:rPr>
              <a:t>Episkopos</a:t>
            </a:r>
            <a:r>
              <a:rPr lang="en-US" altLang="en-US" b="1" dirty="0">
                <a:solidFill>
                  <a:srgbClr val="FFFF00"/>
                </a:solidFill>
                <a:latin typeface="SimSun" panose="02010600030101010101" pitchFamily="2" charset="-122"/>
                <a:ea typeface="SimSun" panose="02010600030101010101" pitchFamily="2" charset="-122"/>
                <a:sym typeface="SimSun" pitchFamily="2" charset="-122"/>
              </a:rPr>
              <a:t> =Epi</a:t>
            </a:r>
            <a:r>
              <a:rPr lang="ja-JP" altLang="en-US" b="1">
                <a:solidFill>
                  <a:srgbClr val="FFFF00"/>
                </a:solidFill>
                <a:latin typeface="SimSun" panose="02010600030101010101" pitchFamily="2" charset="-122"/>
                <a:ea typeface="SimSun" panose="02010600030101010101" pitchFamily="2" charset="-122"/>
                <a:sym typeface="SimSun" pitchFamily="2" charset="-122"/>
              </a:rPr>
              <a:t>「在上面」</a:t>
            </a:r>
            <a:r>
              <a:rPr lang="en-US" altLang="ja-JP" b="1" dirty="0">
                <a:solidFill>
                  <a:srgbClr val="FFFF00"/>
                </a:solidFill>
                <a:latin typeface="SimSun" panose="02010600030101010101" pitchFamily="2" charset="-122"/>
                <a:ea typeface="SimSun" panose="02010600030101010101" pitchFamily="2" charset="-122"/>
                <a:sym typeface="SimSun" pitchFamily="2" charset="-122"/>
              </a:rPr>
              <a:t>+</a:t>
            </a:r>
            <a:r>
              <a:rPr lang="en-US" altLang="ja-JP" b="1" dirty="0" err="1">
                <a:solidFill>
                  <a:srgbClr val="FFFF00"/>
                </a:solidFill>
                <a:latin typeface="SimSun" panose="02010600030101010101" pitchFamily="2" charset="-122"/>
                <a:ea typeface="SimSun" panose="02010600030101010101" pitchFamily="2" charset="-122"/>
                <a:sym typeface="SimSun" pitchFamily="2" charset="-122"/>
              </a:rPr>
              <a:t>skopos</a:t>
            </a:r>
            <a:r>
              <a:rPr lang="ja-JP" altLang="en-US" b="1">
                <a:solidFill>
                  <a:srgbClr val="FFFF00"/>
                </a:solidFill>
                <a:latin typeface="SimSun" panose="02010600030101010101" pitchFamily="2" charset="-122"/>
                <a:ea typeface="SimSun" panose="02010600030101010101" pitchFamily="2" charset="-122"/>
                <a:sym typeface="SimSun" pitchFamily="2" charset="-122"/>
              </a:rPr>
              <a:t>「看」</a:t>
            </a:r>
            <a:r>
              <a:rPr lang="en-US" altLang="ja-JP" b="1" dirty="0">
                <a:solidFill>
                  <a:srgbClr val="FFFF00"/>
                </a:solidFill>
                <a:latin typeface="SimSun" panose="02010600030101010101" pitchFamily="2" charset="-122"/>
                <a:ea typeface="SimSun" panose="02010600030101010101" pitchFamily="2" charset="-122"/>
                <a:sym typeface="SimSun" pitchFamily="2" charset="-122"/>
              </a:rPr>
              <a:t>= </a:t>
            </a:r>
            <a:r>
              <a:rPr lang="ja-JP" altLang="en-US" b="1">
                <a:solidFill>
                  <a:srgbClr val="FFFF00"/>
                </a:solidFill>
                <a:latin typeface="SimSun" panose="02010600030101010101" pitchFamily="2" charset="-122"/>
                <a:ea typeface="SimSun" panose="02010600030101010101" pitchFamily="2" charset="-122"/>
                <a:sym typeface="SimSun" pitchFamily="2" charset="-122"/>
              </a:rPr>
              <a:t>「守望」</a:t>
            </a:r>
            <a:endParaRPr lang="en-US" altLang="en-US" b="1" dirty="0">
              <a:solidFill>
                <a:srgbClr val="FFFF00"/>
              </a:solidFill>
              <a:latin typeface="SimSun" panose="02010600030101010101" pitchFamily="2" charset="-122"/>
              <a:ea typeface="SimSun" panose="02010600030101010101" pitchFamily="2" charset="-122"/>
              <a:sym typeface="SimSun" pitchFamily="2" charset="-122"/>
            </a:endParaRPr>
          </a:p>
        </p:txBody>
      </p:sp>
      <p:sp>
        <p:nvSpPr>
          <p:cNvPr id="12" name="AutoShape 6"/>
          <p:cNvSpPr>
            <a:spLocks/>
          </p:cNvSpPr>
          <p:nvPr/>
        </p:nvSpPr>
        <p:spPr bwMode="auto">
          <a:xfrm>
            <a:off x="4197350" y="2493169"/>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b="1">
                <a:solidFill>
                  <a:srgbClr val="75E8DA"/>
                </a:solidFill>
                <a:latin typeface="SimSun" panose="02010600030101010101" pitchFamily="2" charset="-122"/>
                <a:ea typeface="SimSun" panose="02010600030101010101" pitchFamily="2" charset="-122"/>
                <a:sym typeface="SimSun" pitchFamily="2" charset="-122"/>
              </a:rPr>
              <a:t>牧师</a:t>
            </a:r>
            <a:r>
              <a:rPr lang="en-US" altLang="ja-JP" b="1" dirty="0">
                <a:solidFill>
                  <a:srgbClr val="75E8DA"/>
                </a:solidFill>
                <a:latin typeface="SimSun" panose="02010600030101010101" pitchFamily="2" charset="-122"/>
                <a:ea typeface="SimSun" panose="02010600030101010101" pitchFamily="2" charset="-122"/>
                <a:sym typeface="SimSun" pitchFamily="2" charset="-122"/>
              </a:rPr>
              <a:t>—</a:t>
            </a:r>
          </a:p>
          <a:p>
            <a:pPr algn="ctr" eaLnBrk="1">
              <a:spcBef>
                <a:spcPts val="300"/>
              </a:spcBef>
            </a:pPr>
            <a:r>
              <a:rPr lang="ja-JP" altLang="en-US" b="1">
                <a:solidFill>
                  <a:srgbClr val="75E8DA"/>
                </a:solidFill>
                <a:latin typeface="SimSun" panose="02010600030101010101" pitchFamily="2" charset="-122"/>
                <a:ea typeface="SimSun" panose="02010600030101010101" pitchFamily="2" charset="-122"/>
                <a:sym typeface="SimSun" pitchFamily="2" charset="-122"/>
              </a:rPr>
              <a:t>教师</a:t>
            </a:r>
            <a:r>
              <a:rPr lang="en-US" altLang="ja-JP" b="1" dirty="0">
                <a:solidFill>
                  <a:srgbClr val="75E8DA"/>
                </a:solidFill>
                <a:latin typeface="SimSun" panose="02010600030101010101" pitchFamily="2" charset="-122"/>
                <a:ea typeface="SimSun" panose="02010600030101010101" pitchFamily="2" charset="-122"/>
                <a:sym typeface="SimSun" pitchFamily="2" charset="-122"/>
              </a:rPr>
              <a:t>	</a:t>
            </a:r>
          </a:p>
          <a:p>
            <a:pPr algn="ctr" eaLnBrk="1">
              <a:spcBef>
                <a:spcPts val="300"/>
              </a:spcBef>
            </a:pPr>
            <a:r>
              <a:rPr lang="ja-JP" altLang="en-US" b="1">
                <a:solidFill>
                  <a:srgbClr val="75E8DA"/>
                </a:solidFill>
                <a:latin typeface="SimSun" panose="02010600030101010101" pitchFamily="2" charset="-122"/>
                <a:ea typeface="SimSun" panose="02010600030101010101" pitchFamily="2" charset="-122"/>
                <a:sym typeface="SimSun" pitchFamily="2" charset="-122"/>
              </a:rPr>
              <a:t>弗</a:t>
            </a:r>
            <a:r>
              <a:rPr lang="en-US" altLang="ja-JP" b="1" dirty="0">
                <a:solidFill>
                  <a:srgbClr val="75E8DA"/>
                </a:solidFill>
                <a:latin typeface="SimSun" panose="02010600030101010101" pitchFamily="2" charset="-122"/>
                <a:ea typeface="SimSun" panose="02010600030101010101" pitchFamily="2" charset="-122"/>
                <a:sym typeface="SimSun" pitchFamily="2" charset="-122"/>
              </a:rPr>
              <a:t>4:11</a:t>
            </a:r>
            <a:endParaRPr lang="en-US" altLang="en-US" b="1" dirty="0">
              <a:latin typeface="SimSun" panose="02010600030101010101" pitchFamily="2" charset="-122"/>
              <a:ea typeface="SimSun" panose="02010600030101010101" pitchFamily="2" charset="-122"/>
            </a:endParaRPr>
          </a:p>
        </p:txBody>
      </p:sp>
      <p:sp>
        <p:nvSpPr>
          <p:cNvPr id="13"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b="1">
                <a:solidFill>
                  <a:srgbClr val="78E8DB"/>
                </a:solidFill>
                <a:latin typeface="SimSun" panose="02010600030101010101" pitchFamily="2" charset="-122"/>
                <a:ea typeface="SimSun" panose="02010600030101010101" pitchFamily="2" charset="-122"/>
                <a:sym typeface="SimSun" pitchFamily="2" charset="-122"/>
              </a:rPr>
              <a:t>牧养</a:t>
            </a:r>
            <a:r>
              <a:rPr lang="en-US" altLang="ja-JP" b="1" dirty="0">
                <a:solidFill>
                  <a:srgbClr val="78E8DB"/>
                </a:solidFill>
                <a:latin typeface="SimSun" panose="02010600030101010101" pitchFamily="2" charset="-122"/>
                <a:ea typeface="SimSun" panose="02010600030101010101" pitchFamily="2" charset="-122"/>
                <a:sym typeface="SimSun" pitchFamily="2" charset="-122"/>
              </a:rPr>
              <a:t>   </a:t>
            </a:r>
          </a:p>
          <a:p>
            <a:pPr algn="ctr" eaLnBrk="1">
              <a:spcBef>
                <a:spcPts val="300"/>
              </a:spcBef>
            </a:pPr>
            <a:r>
              <a:rPr lang="ja-JP" altLang="en-US" b="1">
                <a:solidFill>
                  <a:srgbClr val="78E8DB"/>
                </a:solidFill>
                <a:latin typeface="SimSun" panose="02010600030101010101" pitchFamily="2" charset="-122"/>
                <a:ea typeface="SimSun" panose="02010600030101010101" pitchFamily="2" charset="-122"/>
                <a:sym typeface="SimSun" pitchFamily="2" charset="-122"/>
              </a:rPr>
              <a:t>（保护与领导）</a:t>
            </a:r>
            <a:br>
              <a:rPr lang="en-US" altLang="ja-JP" b="1" dirty="0">
                <a:solidFill>
                  <a:srgbClr val="78E8DB"/>
                </a:solidFill>
                <a:latin typeface="SimSun" panose="02010600030101010101" pitchFamily="2" charset="-122"/>
                <a:ea typeface="SimSun" panose="02010600030101010101" pitchFamily="2" charset="-122"/>
                <a:sym typeface="SimSun" pitchFamily="2" charset="-122"/>
              </a:rPr>
            </a:br>
            <a:r>
              <a:rPr lang="ja-JP" altLang="en-US" b="1">
                <a:solidFill>
                  <a:srgbClr val="78E8DB"/>
                </a:solidFill>
                <a:latin typeface="SimSun" panose="02010600030101010101" pitchFamily="2" charset="-122"/>
                <a:ea typeface="SimSun" panose="02010600030101010101" pitchFamily="2" charset="-122"/>
                <a:sym typeface="SimSun" pitchFamily="2" charset="-122"/>
              </a:rPr>
              <a:t>彼前</a:t>
            </a:r>
            <a:r>
              <a:rPr lang="en-US" altLang="ja-JP" b="1" dirty="0">
                <a:solidFill>
                  <a:srgbClr val="78E8DB"/>
                </a:solidFill>
                <a:latin typeface="SimSun" panose="02010600030101010101" pitchFamily="2" charset="-122"/>
                <a:ea typeface="SimSun" panose="02010600030101010101" pitchFamily="2" charset="-122"/>
                <a:sym typeface="SimSun" pitchFamily="2" charset="-122"/>
              </a:rPr>
              <a:t>5:1-4; </a:t>
            </a:r>
            <a:r>
              <a:rPr lang="ja-JP" altLang="en-US" b="1">
                <a:solidFill>
                  <a:srgbClr val="78E8DB"/>
                </a:solidFill>
                <a:latin typeface="SimSun" panose="02010600030101010101" pitchFamily="2" charset="-122"/>
                <a:ea typeface="SimSun" panose="02010600030101010101" pitchFamily="2" charset="-122"/>
                <a:sym typeface="SimSun" pitchFamily="2" charset="-122"/>
              </a:rPr>
              <a:t>徒</a:t>
            </a:r>
            <a:r>
              <a:rPr lang="en-US" altLang="ja-JP" b="1" dirty="0">
                <a:solidFill>
                  <a:srgbClr val="78E8DB"/>
                </a:solidFill>
                <a:latin typeface="SimSun" panose="02010600030101010101" pitchFamily="2" charset="-122"/>
                <a:ea typeface="SimSun" panose="02010600030101010101" pitchFamily="2" charset="-122"/>
                <a:sym typeface="SimSun" pitchFamily="2" charset="-122"/>
              </a:rPr>
              <a:t>20:29,35; </a:t>
            </a:r>
            <a:r>
              <a:rPr lang="ja-JP" altLang="en-US" b="1">
                <a:solidFill>
                  <a:srgbClr val="78E8DB"/>
                </a:solidFill>
                <a:latin typeface="SimSun" panose="02010600030101010101" pitchFamily="2" charset="-122"/>
                <a:ea typeface="SimSun" panose="02010600030101010101" pitchFamily="2" charset="-122"/>
                <a:sym typeface="SimSun" pitchFamily="2" charset="-122"/>
              </a:rPr>
              <a:t>帖前</a:t>
            </a:r>
            <a:r>
              <a:rPr lang="en-US" altLang="ja-JP" b="1" dirty="0">
                <a:solidFill>
                  <a:srgbClr val="78E8DB"/>
                </a:solidFill>
                <a:latin typeface="SimSun" panose="02010600030101010101" pitchFamily="2" charset="-122"/>
                <a:ea typeface="SimSun" panose="02010600030101010101" pitchFamily="2" charset="-122"/>
                <a:sym typeface="SimSun" pitchFamily="2" charset="-122"/>
              </a:rPr>
              <a:t>5:12</a:t>
            </a:r>
            <a:endParaRPr lang="en-US" altLang="en-US" b="1" dirty="0">
              <a:solidFill>
                <a:srgbClr val="78E8DB"/>
              </a:solidFill>
              <a:latin typeface="SimSun" panose="02010600030101010101" pitchFamily="2" charset="-122"/>
              <a:ea typeface="SimSun" panose="02010600030101010101" pitchFamily="2" charset="-122"/>
              <a:sym typeface="SimSun" pitchFamily="2" charset="-122"/>
            </a:endParaRPr>
          </a:p>
        </p:txBody>
      </p:sp>
    </p:spTree>
    <p:extLst>
      <p:ext uri="{BB962C8B-B14F-4D97-AF65-F5344CB8AC3E}">
        <p14:creationId xmlns:p14="http://schemas.microsoft.com/office/powerpoint/2010/main" val="3332763091"/>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animBg="1"/>
      <p:bldP spid="9523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C22F0DBA-7124-4CEC-B951-6F855C306DD0}"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85</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pic>
        <p:nvPicPr>
          <p:cNvPr id="8806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7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主任牧师</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88068" name="AutoShape 4"/>
          <p:cNvSpPr>
            <a:spLocks/>
          </p:cNvSpPr>
          <p:nvPr/>
        </p:nvSpPr>
        <p:spPr bwMode="auto">
          <a:xfrm>
            <a:off x="2743200" y="4306888"/>
            <a:ext cx="3352800" cy="1006475"/>
          </a:xfrm>
          <a:custGeom>
            <a:avLst/>
            <a:gdLst>
              <a:gd name="T0" fmla="*/ 1676400 w 21600"/>
              <a:gd name="T1" fmla="*/ 503238 h 21600"/>
              <a:gd name="T2" fmla="*/ 1676400 w 21600"/>
              <a:gd name="T3" fmla="*/ 503238 h 21600"/>
              <a:gd name="T4" fmla="*/ 1676400 w 21600"/>
              <a:gd name="T5" fmla="*/ 503238 h 21600"/>
              <a:gd name="T6" fmla="*/ 1676400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35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执事会</a:t>
            </a:r>
            <a:endParaRPr kumimoji="0" lang="en-US" altLang="en-US" sz="1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88069" name="Line 5"/>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charset="0"/>
              <a:ea typeface="ＭＳ Ｐゴシック" charset="0"/>
              <a:sym typeface="Helvetica" charset="0"/>
            </a:endParaRPr>
          </a:p>
        </p:txBody>
      </p:sp>
      <p:sp>
        <p:nvSpPr>
          <p:cNvPr id="88070"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9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长老和执事的关系</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88071" name="AutoShape 7"/>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4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模式一：主任牧师带领执事会</a:t>
            </a:r>
            <a:endParaRPr kumimoji="0" lang="en-US" altLang="en-US" sz="34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88072"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sym typeface="SimSun" pitchFamily="2" charset="-122"/>
              </a:rPr>
              <a:t>不符合圣经</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88073"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236a 6b</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0966740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8237DFA4-87C9-4546-850B-68573D4391CA}"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86</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pic>
        <p:nvPicPr>
          <p:cNvPr id="8909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p:cNvSpPr>
            <a:spLocks/>
          </p:cNvSpPr>
          <p:nvPr/>
        </p:nvSpPr>
        <p:spPr bwMode="auto">
          <a:xfrm>
            <a:off x="990600" y="3505200"/>
            <a:ext cx="3436938" cy="1006475"/>
          </a:xfrm>
          <a:custGeom>
            <a:avLst/>
            <a:gdLst>
              <a:gd name="T0" fmla="*/ 1718469 w 21600"/>
              <a:gd name="T1" fmla="*/ 503238 h 21600"/>
              <a:gd name="T2" fmla="*/ 1718469 w 21600"/>
              <a:gd name="T3" fmla="*/ 503238 h 21600"/>
              <a:gd name="T4" fmla="*/ 1718469 w 21600"/>
              <a:gd name="T5" fmla="*/ 503238 h 21600"/>
              <a:gd name="T6" fmla="*/ 1718469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35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执事会</a:t>
            </a:r>
            <a:endParaRPr kumimoji="0" lang="en-US" altLang="en-US" sz="1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89092" name="AutoShape 4"/>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7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主任牧师</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89093" name="Line 5"/>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charset="0"/>
              <a:ea typeface="ＭＳ Ｐゴシック" charset="0"/>
              <a:sym typeface="Helvetica" charset="0"/>
            </a:endParaRPr>
          </a:p>
        </p:txBody>
      </p:sp>
      <p:sp>
        <p:nvSpPr>
          <p:cNvPr id="89094" name="Line 6"/>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charset="0"/>
              <a:ea typeface="ＭＳ Ｐゴシック" charset="0"/>
              <a:sym typeface="Helvetica" charset="0"/>
            </a:endParaRPr>
          </a:p>
        </p:txBody>
      </p:sp>
      <p:sp>
        <p:nvSpPr>
          <p:cNvPr id="89095" name="AutoShape 7"/>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9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长老和执事的关系</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89096" name="AutoShape 8"/>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模式二：主任牧师与执事会平起平坐</a:t>
            </a:r>
            <a:endParaRPr kumimoji="0" lang="en-US" altLang="en-US"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89097" name="AutoShape 9"/>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sym typeface="SimSun" pitchFamily="2" charset="-122"/>
              </a:rPr>
              <a:t>不符合圣经</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89098"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236a 6b</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7380888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5C2E8613-32CB-4F82-9603-89556CF1DDD0}"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87</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pic>
        <p:nvPicPr>
          <p:cNvPr id="9011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p:cNvSpPr>
            <a:spLocks/>
          </p:cNvSpPr>
          <p:nvPr/>
        </p:nvSpPr>
        <p:spPr bwMode="auto">
          <a:xfrm>
            <a:off x="2743200" y="33528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35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执事会</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0116" name="AutoShape 4"/>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37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主任牧师</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0117" name="Line 5"/>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charset="0"/>
              <a:ea typeface="ＭＳ Ｐゴシック" charset="0"/>
              <a:sym typeface="Helvetica" charset="0"/>
            </a:endParaRPr>
          </a:p>
        </p:txBody>
      </p:sp>
      <p:sp>
        <p:nvSpPr>
          <p:cNvPr id="90118"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9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长老和执事的关系</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0119" name="AutoShape 7"/>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模式三：执事带领长老</a:t>
            </a:r>
            <a:r>
              <a:rPr kumimoji="0" lang="en-US" altLang="ja-JP"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a:t>
            </a:r>
            <a:r>
              <a:rPr kumimoji="0" lang="ja-JP" altLang="en-US"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牧者</a:t>
            </a:r>
            <a:endParaRPr kumimoji="0" lang="en-US" altLang="en-US"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90120"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sym typeface="SimSun" pitchFamily="2" charset="-122"/>
              </a:rPr>
              <a:t>不符合圣经</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0121"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236a 6b</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531272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D1E00BAF-86B7-4B71-989E-B3039D3DCD66}"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88</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pic>
        <p:nvPicPr>
          <p:cNvPr id="9113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37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主任牧师</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1140" name="Line 4"/>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charset="0"/>
              <a:ea typeface="ＭＳ Ｐゴシック" charset="0"/>
              <a:sym typeface="Helvetica" charset="0"/>
            </a:endParaRPr>
          </a:p>
        </p:txBody>
      </p:sp>
      <p:sp>
        <p:nvSpPr>
          <p:cNvPr id="91141" name="AutoShape 5"/>
          <p:cNvSpPr>
            <a:spLocks/>
          </p:cNvSpPr>
          <p:nvPr/>
        </p:nvSpPr>
        <p:spPr bwMode="auto">
          <a:xfrm>
            <a:off x="2743200" y="48006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35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执事会</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1142" name="AutoShape 6"/>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9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长老和执事的关系</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1143" name="AutoShape 7"/>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1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模式四：长老团带领执事会</a:t>
            </a:r>
            <a:endParaRPr kumimoji="0" lang="en-US" altLang="en-US" sz="31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91144" name="AutoShape 8"/>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236a 6b</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1816298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F2F6735F-65EF-4832-9C24-179042883B20}"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89</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pic>
        <p:nvPicPr>
          <p:cNvPr id="92162"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41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使徒</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2164"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DDDDDDD</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2165"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DDDD</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2166"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DDDDD</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2167" name="AutoShape 7"/>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2168" name="AutoShape 8"/>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9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长老和执事的关系</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2169" name="AutoShape 9"/>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4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使徒带领「七个执事」</a:t>
            </a:r>
            <a:endParaRPr kumimoji="0" lang="en-US" altLang="en-US" sz="34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92170"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236a 6b</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2171" name="AutoShape 11"/>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SimSun" pitchFamily="2" charset="-122"/>
                <a:ea typeface="SimSun" pitchFamily="2" charset="-122"/>
                <a:sym typeface="SimSun" pitchFamily="2" charset="-122"/>
              </a:rPr>
              <a:t>「七位执事」</a:t>
            </a:r>
            <a:endParaRPr kumimoji="0" lang="en-US" altLang="ja-JP" sz="2400" b="0" i="0" u="none" strike="noStrike" kern="1200" cap="none" spc="0" normalizeH="0" baseline="0" noProof="0">
              <a:ln>
                <a:noFill/>
              </a:ln>
              <a:solidFill>
                <a:srgbClr val="000000"/>
              </a:solidFill>
              <a:effectLst/>
              <a:uLnTx/>
              <a:uFillTx/>
              <a:latin typeface="SimSun" pitchFamily="2" charset="-122"/>
              <a:ea typeface="SimSun" pitchFamily="2" charset="-122"/>
              <a:sym typeface="SimSun" pitchFamily="2" charset="-122"/>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SimSun" pitchFamily="2" charset="-122"/>
                <a:ea typeface="SimSun" pitchFamily="2" charset="-122"/>
                <a:sym typeface="SimSun" pitchFamily="2" charset="-122"/>
              </a:rPr>
              <a:t>（徒</a:t>
            </a:r>
            <a:r>
              <a:rPr kumimoji="0" lang="en-US" altLang="ja-JP" sz="2400" b="0" i="0" u="none" strike="noStrike" kern="1200" cap="none" spc="0" normalizeH="0" baseline="0" noProof="0">
                <a:ln>
                  <a:noFill/>
                </a:ln>
                <a:solidFill>
                  <a:srgbClr val="000000"/>
                </a:solidFill>
                <a:effectLst/>
                <a:uLnTx/>
                <a:uFillTx/>
                <a:latin typeface="SimSun" pitchFamily="2" charset="-122"/>
                <a:ea typeface="SimSun" pitchFamily="2" charset="-122"/>
                <a:sym typeface="SimSun" pitchFamily="2" charset="-122"/>
              </a:rPr>
              <a:t>21:8</a:t>
            </a:r>
            <a:r>
              <a:rPr kumimoji="0" lang="ja-JP" altLang="en-US" sz="2400" b="0" i="0" u="none" strike="noStrike" kern="1200" cap="none" spc="0" normalizeH="0" baseline="0" noProof="0">
                <a:ln>
                  <a:noFill/>
                </a:ln>
                <a:solidFill>
                  <a:srgbClr val="000000"/>
                </a:solidFill>
                <a:effectLst/>
                <a:uLnTx/>
                <a:uFillTx/>
                <a:latin typeface="SimSun" pitchFamily="2" charset="-122"/>
                <a:ea typeface="SimSun" pitchFamily="2" charset="-122"/>
                <a:sym typeface="SimSun" pitchFamily="2" charset="-122"/>
              </a:rPr>
              <a:t>）</a:t>
            </a:r>
            <a:endParaRPr kumimoji="0" lang="en-US" altLang="en-US" sz="2400" b="0" i="0" u="none" strike="noStrike" kern="1200" cap="none" spc="0" normalizeH="0" baseline="0" noProof="0">
              <a:ln>
                <a:noFill/>
              </a:ln>
              <a:solidFill>
                <a:srgbClr val="000000"/>
              </a:solidFill>
              <a:effectLst/>
              <a:uLnTx/>
              <a:uFillTx/>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6254359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1EB3959-23FF-6B43-A02C-572A7D5213C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413" y="2479675"/>
            <a:ext cx="9648826"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F60A237-16A3-EB44-A947-7AEC4AA1DC07}"/>
              </a:ext>
            </a:extLst>
          </p:cNvPr>
          <p:cNvSpPr>
            <a:spLocks noGrp="1" noChangeArrowheads="1"/>
          </p:cNvSpPr>
          <p:nvPr>
            <p:ph type="title"/>
          </p:nvPr>
        </p:nvSpPr>
        <p:spPr>
          <a:xfrm>
            <a:off x="161764" y="188641"/>
            <a:ext cx="8820472" cy="1656184"/>
          </a:xfrm>
        </p:spPr>
        <p:txBody>
          <a:bodyPr>
            <a:normAutofit/>
          </a:bodyPr>
          <a:lstStyle/>
          <a:p>
            <a:pPr marL="457200" indent="-457200" algn="l" eaLnBrk="1" hangingPunct="1">
              <a:spcBef>
                <a:spcPts val="600"/>
              </a:spcBef>
              <a:buFont typeface="Arial" panose="020B0604020202020204" pitchFamily="34" charset="0"/>
              <a:buChar char="•"/>
            </a:pPr>
            <a:r>
              <a:rPr lang="zh-CN" altLang="en-US" sz="3200" b="1" dirty="0">
                <a:latin typeface="SimSun" panose="02010600030101010101" pitchFamily="2" charset="-122"/>
                <a:ea typeface="SimSun" panose="02010600030101010101" pitchFamily="2" charset="-122"/>
              </a:rPr>
              <a:t>普通魔术师</a:t>
            </a:r>
            <a:r>
              <a:rPr lang="en-US" altLang="zh-CN" sz="3200" b="1" dirty="0">
                <a:latin typeface="SimSun" panose="02010600030101010101" pitchFamily="2" charset="-122"/>
                <a:ea typeface="SimSun" panose="02010600030101010101" pitchFamily="2" charset="-122"/>
              </a:rPr>
              <a:t> - </a:t>
            </a:r>
            <a:r>
              <a:rPr lang="zh-CN" altLang="en-US" sz="3200" b="1" dirty="0">
                <a:latin typeface="SimSun" panose="02010600030101010101" pitchFamily="2" charset="-122"/>
                <a:ea typeface="SimSun" panose="02010600030101010101" pitchFamily="2" charset="-122"/>
              </a:rPr>
              <a:t>提供社区服务</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例如辅导</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执行魔法</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疗愈</a:t>
            </a:r>
            <a:r>
              <a:rPr lang="en-US" altLang="zh-CN" sz="3200" b="1" dirty="0">
                <a:latin typeface="SimSun" panose="02010600030101010101" pitchFamily="2" charset="-122"/>
                <a:ea typeface="SimSun" panose="02010600030101010101" pitchFamily="2" charset="-122"/>
              </a:rPr>
              <a:t>)</a:t>
            </a:r>
            <a:br>
              <a:rPr lang="en-US" altLang="zh-CN" sz="3200" b="1" dirty="0">
                <a:latin typeface="SimSun" panose="02010600030101010101" pitchFamily="2" charset="-122"/>
                <a:ea typeface="SimSun" panose="02010600030101010101" pitchFamily="2" charset="-122"/>
              </a:rPr>
            </a:br>
            <a:endParaRPr lang="en-US" altLang="en-US" sz="3200" b="1" dirty="0">
              <a:latin typeface="SimSun" panose="02010600030101010101" pitchFamily="2" charset="-122"/>
              <a:ea typeface="SimSun" panose="02010600030101010101" pitchFamily="2" charset="-122"/>
            </a:endParaRPr>
          </a:p>
        </p:txBody>
      </p:sp>
      <p:sp>
        <p:nvSpPr>
          <p:cNvPr id="3" name="TextBox 2">
            <a:extLst>
              <a:ext uri="{FF2B5EF4-FFF2-40B4-BE49-F238E27FC236}">
                <a16:creationId xmlns:a16="http://schemas.microsoft.com/office/drawing/2014/main" id="{4E77FE23-0CD6-BD4F-AB5C-A30F70702889}"/>
              </a:ext>
            </a:extLst>
          </p:cNvPr>
          <p:cNvSpPr txBox="1"/>
          <p:nvPr/>
        </p:nvSpPr>
        <p:spPr>
          <a:xfrm>
            <a:off x="161764" y="1322428"/>
            <a:ext cx="8730716" cy="584775"/>
          </a:xfrm>
          <a:prstGeom prst="rect">
            <a:avLst/>
          </a:prstGeom>
          <a:noFill/>
        </p:spPr>
        <p:txBody>
          <a:bodyPr wrap="square" rtlCol="0">
            <a:spAutoFit/>
          </a:bodyPr>
          <a:lstStyle/>
          <a:p>
            <a:pPr marL="342900" indent="-342900">
              <a:buFont typeface="Arial" panose="020B0604020202020204" pitchFamily="34" charset="0"/>
              <a:buChar char="•"/>
            </a:pPr>
            <a:r>
              <a:rPr lang="zh-CN" altLang="en-US" sz="3200" b="1" dirty="0">
                <a:latin typeface="SimSun" panose="02010600030101010101" pitchFamily="2" charset="-122"/>
                <a:ea typeface="SimSun" panose="02010600030101010101" pitchFamily="2" charset="-122"/>
              </a:rPr>
              <a:t>文士</a:t>
            </a:r>
            <a:r>
              <a:rPr lang="en-US" altLang="zh-CN" sz="3200" b="1" dirty="0">
                <a:latin typeface="SimSun" panose="02010600030101010101" pitchFamily="2" charset="-122"/>
                <a:ea typeface="SimSun" panose="02010600030101010101" pitchFamily="2" charset="-122"/>
              </a:rPr>
              <a:t> - </a:t>
            </a:r>
            <a:r>
              <a:rPr lang="zh-CN" altLang="en-US" sz="3200" b="1" dirty="0">
                <a:latin typeface="SimSun" panose="02010600030101010101" pitchFamily="2" charset="-122"/>
                <a:ea typeface="SimSun" panose="02010600030101010101" pitchFamily="2" charset="-122"/>
              </a:rPr>
              <a:t>写魔法文本</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签发王室法令</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维持记录</a:t>
            </a:r>
            <a:endParaRPr kumimoji="1" lang="zh-CN" altLang="en-US" sz="3200" dirty="0"/>
          </a:p>
        </p:txBody>
      </p:sp>
      <p:sp>
        <p:nvSpPr>
          <p:cNvPr id="6" name="TextBox 5">
            <a:extLst>
              <a:ext uri="{FF2B5EF4-FFF2-40B4-BE49-F238E27FC236}">
                <a16:creationId xmlns:a16="http://schemas.microsoft.com/office/drawing/2014/main" id="{E83CEB00-6899-F440-AE28-A20DD23EE480}"/>
              </a:ext>
            </a:extLst>
          </p:cNvPr>
          <p:cNvSpPr txBox="1"/>
          <p:nvPr/>
        </p:nvSpPr>
        <p:spPr>
          <a:xfrm>
            <a:off x="161764" y="1901052"/>
            <a:ext cx="8730716" cy="584775"/>
          </a:xfrm>
          <a:prstGeom prst="rect">
            <a:avLst/>
          </a:prstGeom>
          <a:noFill/>
        </p:spPr>
        <p:txBody>
          <a:bodyPr wrap="square" rtlCol="0">
            <a:spAutoFit/>
          </a:bodyPr>
          <a:lstStyle/>
          <a:p>
            <a:pPr marL="342900" indent="-342900">
              <a:buFont typeface="Arial" panose="020B0604020202020204" pitchFamily="34" charset="0"/>
              <a:buChar char="•"/>
            </a:pPr>
            <a:r>
              <a:rPr lang="zh-CN" altLang="en-US" sz="3200" b="1" dirty="0">
                <a:latin typeface="SimSun" panose="02010600030101010101" pitchFamily="2" charset="-122"/>
                <a:ea typeface="SimSun" panose="02010600030101010101" pitchFamily="2" charset="-122"/>
              </a:rPr>
              <a:t>女祭司</a:t>
            </a:r>
            <a:r>
              <a:rPr lang="en-US" altLang="zh-CN" sz="3200" b="1" dirty="0">
                <a:latin typeface="SimSun" panose="02010600030101010101" pitchFamily="2" charset="-122"/>
                <a:ea typeface="SimSun" panose="02010600030101010101" pitchFamily="2" charset="-122"/>
              </a:rPr>
              <a:t> - </a:t>
            </a:r>
            <a:r>
              <a:rPr lang="zh-CN" altLang="en-US" sz="3200" b="1" dirty="0">
                <a:latin typeface="SimSun" panose="02010600030101010101" pitchFamily="2" charset="-122"/>
                <a:ea typeface="SimSun" panose="02010600030101010101" pitchFamily="2" charset="-122"/>
              </a:rPr>
              <a:t>唱歌</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音乐与舞蹈</a:t>
            </a:r>
            <a:endParaRPr kumimoji="1" lang="zh-CN" altLang="en-US" sz="3200" dirty="0"/>
          </a:p>
        </p:txBody>
      </p:sp>
    </p:spTree>
    <p:extLst>
      <p:ext uri="{BB962C8B-B14F-4D97-AF65-F5344CB8AC3E}">
        <p14:creationId xmlns:p14="http://schemas.microsoft.com/office/powerpoint/2010/main" val="389243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E70EED75-C1AE-4000-8277-4E5C9E627E22}" type="slidenum">
              <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90</a:t>
            </a:fld>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pic>
        <p:nvPicPr>
          <p:cNvPr id="9318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en-US" altLang="en-US" sz="3300" b="0" i="0" u="none" strike="noStrike" kern="1200" cap="none" spc="0" normalizeH="0" baseline="0" noProof="0">
                <a:ln>
                  <a:noFill/>
                </a:ln>
                <a:solidFill>
                  <a:srgbClr val="FFFFFF"/>
                </a:solidFill>
                <a:effectLst/>
                <a:uLnTx/>
                <a:uFillTx/>
                <a:latin typeface="Calibri" pitchFamily="34" charset="0"/>
                <a:ea typeface="MS PGothic" pitchFamily="34" charset="-128"/>
                <a:cs typeface="Calibri" pitchFamily="34" charset="0"/>
                <a:sym typeface="Calibri" pitchFamily="34" charset="0"/>
              </a:rPr>
              <a:t>            </a:t>
            </a:r>
            <a:r>
              <a:rPr kumimoji="0" lang="ja-JP" altLang="en-US"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a:t>
            </a:r>
            <a:endParaRPr kumimoji="0" lang="en-US" altLang="en-US" sz="12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93188"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DDDDDDD</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3189"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DDDD</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3190"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DDDDD</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3191" name="Line 7"/>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charset="0"/>
              <a:ea typeface="ＭＳ Ｐゴシック" charset="0"/>
              <a:sym typeface="Helvetica" charset="0"/>
            </a:endParaRPr>
          </a:p>
        </p:txBody>
      </p:sp>
      <p:sp>
        <p:nvSpPr>
          <p:cNvPr id="93192" name="Line 8"/>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charset="0"/>
              <a:ea typeface="ＭＳ Ｐゴシック" charset="0"/>
              <a:sym typeface="Helvetica" charset="0"/>
            </a:endParaRPr>
          </a:p>
        </p:txBody>
      </p:sp>
      <p:sp>
        <p:nvSpPr>
          <p:cNvPr id="93193" name="Line 9"/>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Helvetica" charset="0"/>
              <a:ea typeface="ＭＳ Ｐゴシック" charset="0"/>
              <a:sym typeface="Helvetica" charset="0"/>
            </a:endParaRPr>
          </a:p>
        </p:txBody>
      </p:sp>
      <p:sp>
        <p:nvSpPr>
          <p:cNvPr id="93194" name="AutoShape 10"/>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9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长老和执事的关系</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
        <p:nvSpPr>
          <p:cNvPr id="93195" name="AutoShape 11"/>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rPr>
              <a:t>模式五：长老与执事的委员会</a:t>
            </a:r>
            <a:endParaRPr kumimoji="0" lang="en-US" altLang="en-US" sz="3300" b="0" i="0" u="none" strike="noStrike" kern="1200" cap="none" spc="0" normalizeH="0" baseline="0" noProof="0">
              <a:ln>
                <a:noFill/>
              </a:ln>
              <a:solidFill>
                <a:srgbClr val="FFFFFF"/>
              </a:solidFill>
              <a:effectLst/>
              <a:uLnTx/>
              <a:uFillTx/>
              <a:latin typeface="SimSun" pitchFamily="2" charset="-122"/>
              <a:ea typeface="SimSun" pitchFamily="2" charset="-122"/>
              <a:sym typeface="SimSun" pitchFamily="2" charset="-122"/>
            </a:endParaRPr>
          </a:p>
        </p:txBody>
      </p:sp>
      <p:sp>
        <p:nvSpPr>
          <p:cNvPr id="93196" name="AutoShape 12"/>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sym typeface="Arial" pitchFamily="34" charset="0"/>
              </a:rPr>
              <a:t>236a 6b</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0824916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E4D9-B50E-0A4C-871D-8BF2E7A2A6CB}"/>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71AFC8B3-4F58-5346-9393-3A041185FA49}"/>
              </a:ext>
            </a:extLst>
          </p:cNvPr>
          <p:cNvSpPr>
            <a:spLocks noGrp="1"/>
          </p:cNvSpPr>
          <p:nvPr>
            <p:ph idx="1"/>
          </p:nvPr>
        </p:nvSpPr>
        <p:spPr/>
        <p:txBody>
          <a:bodyPr/>
          <a:lstStyle/>
          <a:p>
            <a:endParaRPr kumimoji="1" lang="zh-CN" altLang="en-US"/>
          </a:p>
        </p:txBody>
      </p:sp>
      <p:sp>
        <p:nvSpPr>
          <p:cNvPr id="4" name="Rectangle 2">
            <a:extLst>
              <a:ext uri="{FF2B5EF4-FFF2-40B4-BE49-F238E27FC236}">
                <a16:creationId xmlns:a16="http://schemas.microsoft.com/office/drawing/2014/main" id="{CF341648-11ED-E449-803D-6FE530099E16}"/>
              </a:ext>
            </a:extLst>
          </p:cNvPr>
          <p:cNvSpPr>
            <a:spLocks noChangeArrowheads="1"/>
          </p:cNvSpPr>
          <p:nvPr/>
        </p:nvSpPr>
        <p:spPr bwMode="auto">
          <a:xfrm>
            <a:off x="0" y="0"/>
            <a:ext cx="9372600" cy="6858000"/>
          </a:xfrm>
          <a:prstGeom prst="rect">
            <a:avLst/>
          </a:prstGeom>
          <a:solidFill>
            <a:schemeClr val="tx1"/>
          </a:solidFill>
          <a:ln>
            <a:noFill/>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5" name="Rectangle 2">
            <a:extLst>
              <a:ext uri="{FF2B5EF4-FFF2-40B4-BE49-F238E27FC236}">
                <a16:creationId xmlns:a16="http://schemas.microsoft.com/office/drawing/2014/main" id="{3852B526-3419-3D4F-A00A-9455DFB28C56}"/>
              </a:ext>
            </a:extLst>
          </p:cNvPr>
          <p:cNvSpPr txBox="1">
            <a:spLocks noChangeArrowheads="1"/>
          </p:cNvSpPr>
          <p:nvPr/>
        </p:nvSpPr>
        <p:spPr bwMode="auto">
          <a:xfrm>
            <a:off x="838200" y="685800"/>
            <a:ext cx="7467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zh-CN" altLang="en-US" b="1" dirty="0">
                <a:solidFill>
                  <a:schemeClr val="bg1"/>
                </a:solidFill>
                <a:latin typeface="SimSun" panose="02010600030101010101" pitchFamily="2" charset="-122"/>
                <a:ea typeface="SimSun" panose="02010600030101010101" pitchFamily="2" charset="-122"/>
              </a:rPr>
              <a:t>我们就不能改称现今的执事 为</a:t>
            </a:r>
            <a:r>
              <a:rPr lang="en-US" altLang="zh-CN" b="1" dirty="0">
                <a:solidFill>
                  <a:schemeClr val="bg1"/>
                </a:solidFill>
                <a:latin typeface="SimSun" panose="02010600030101010101" pitchFamily="2" charset="-122"/>
                <a:ea typeface="SimSun" panose="02010600030101010101" pitchFamily="2" charset="-122"/>
              </a:rPr>
              <a:t>“</a:t>
            </a:r>
            <a:r>
              <a:rPr lang="zh-CN" altLang="en-US" b="1" dirty="0">
                <a:solidFill>
                  <a:schemeClr val="bg1"/>
                </a:solidFill>
                <a:latin typeface="SimSun" panose="02010600030101010101" pitchFamily="2" charset="-122"/>
                <a:ea typeface="SimSun" panose="02010600030101010101" pitchFamily="2" charset="-122"/>
              </a:rPr>
              <a:t>长老</a:t>
            </a:r>
            <a:r>
              <a:rPr lang="en-US" altLang="zh-CN" b="1" dirty="0">
                <a:solidFill>
                  <a:schemeClr val="bg1"/>
                </a:solidFill>
                <a:latin typeface="SimSun" panose="02010600030101010101" pitchFamily="2" charset="-122"/>
                <a:ea typeface="SimSun" panose="02010600030101010101" pitchFamily="2" charset="-122"/>
              </a:rPr>
              <a:t>”</a:t>
            </a:r>
            <a:r>
              <a:rPr lang="zh-CN" altLang="en-US" b="1" dirty="0">
                <a:solidFill>
                  <a:schemeClr val="bg1"/>
                </a:solidFill>
                <a:latin typeface="SimSun" panose="02010600030101010101" pitchFamily="2" charset="-122"/>
                <a:ea typeface="SimSun" panose="02010600030101010101" pitchFamily="2" charset="-122"/>
              </a:rPr>
              <a:t>吗</a:t>
            </a:r>
            <a:r>
              <a:rPr lang="en-US" altLang="zh-CN" b="1" dirty="0">
                <a:solidFill>
                  <a:schemeClr val="bg1"/>
                </a:solidFill>
                <a:latin typeface="SimSun" panose="02010600030101010101" pitchFamily="2" charset="-122"/>
                <a:ea typeface="SimSun" panose="02010600030101010101" pitchFamily="2" charset="-122"/>
              </a:rPr>
              <a:t>?</a:t>
            </a:r>
            <a:endParaRPr lang="en-US" altLang="en-US" b="1" kern="0" dirty="0">
              <a:solidFill>
                <a:schemeClr val="bg1"/>
              </a:solidFill>
              <a:latin typeface="SimSun" panose="02010600030101010101" pitchFamily="2" charset="-122"/>
              <a:ea typeface="SimSun" panose="02010600030101010101" pitchFamily="2" charset="-122"/>
            </a:endParaRPr>
          </a:p>
        </p:txBody>
      </p:sp>
      <p:pic>
        <p:nvPicPr>
          <p:cNvPr id="6" name="Picture 3">
            <a:extLst>
              <a:ext uri="{FF2B5EF4-FFF2-40B4-BE49-F238E27FC236}">
                <a16:creationId xmlns:a16="http://schemas.microsoft.com/office/drawing/2014/main" id="{F5D4B850-AD71-E846-9B90-C2E97EEECD4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42B4968-8C81-384E-8395-B7B655465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a:extLst>
              <a:ext uri="{FF2B5EF4-FFF2-40B4-BE49-F238E27FC236}">
                <a16:creationId xmlns:a16="http://schemas.microsoft.com/office/drawing/2014/main" id="{861D94BB-D949-594E-9D89-6717867300C1}"/>
              </a:ext>
            </a:extLst>
          </p:cNvPr>
          <p:cNvGrpSpPr>
            <a:grpSpLocks/>
          </p:cNvGrpSpPr>
          <p:nvPr/>
        </p:nvGrpSpPr>
        <p:grpSpPr bwMode="auto">
          <a:xfrm>
            <a:off x="5029200" y="2749550"/>
            <a:ext cx="3048000" cy="1447800"/>
            <a:chOff x="3168" y="1732"/>
            <a:chExt cx="1920" cy="912"/>
          </a:xfrm>
        </p:grpSpPr>
        <p:pic>
          <p:nvPicPr>
            <p:cNvPr id="12" name="Picture 9">
              <a:extLst>
                <a:ext uri="{FF2B5EF4-FFF2-40B4-BE49-F238E27FC236}">
                  <a16:creationId xmlns:a16="http://schemas.microsoft.com/office/drawing/2014/main" id="{A1D54A70-B7E8-A748-8882-B2E94FA72C8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a:extLst>
                <a:ext uri="{FF2B5EF4-FFF2-40B4-BE49-F238E27FC236}">
                  <a16:creationId xmlns:a16="http://schemas.microsoft.com/office/drawing/2014/main" id="{0CBE860E-509B-9241-AC5C-000421EF8985}"/>
                </a:ext>
              </a:extLst>
            </p:cNvPr>
            <p:cNvSpPr txBox="1">
              <a:spLocks noChangeArrowheads="1"/>
            </p:cNvSpPr>
            <p:nvPr/>
          </p:nvSpPr>
          <p:spPr bwMode="auto">
            <a:xfrm>
              <a:off x="3540" y="1937"/>
              <a:ext cx="1176"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4000" b="1" dirty="0">
                  <a:latin typeface="SimSun" panose="02010600030101010101" pitchFamily="2" charset="-122"/>
                  <a:ea typeface="SimSun" panose="02010600030101010101" pitchFamily="2" charset="-122"/>
                </a:rPr>
                <a:t>执事</a:t>
              </a:r>
              <a:endParaRPr lang="en-US" altLang="en-US" sz="4000" b="1" dirty="0">
                <a:solidFill>
                  <a:srgbClr val="000000"/>
                </a:solidFill>
                <a:latin typeface="SimSun" panose="02010600030101010101" pitchFamily="2" charset="-122"/>
                <a:ea typeface="SimSun" panose="02010600030101010101" pitchFamily="2" charset="-122"/>
                <a:cs typeface="Arial" pitchFamily="34" charset="0"/>
              </a:endParaRPr>
            </a:p>
          </p:txBody>
        </p:sp>
      </p:grpSp>
      <p:pic>
        <p:nvPicPr>
          <p:cNvPr id="14" name="Picture 6">
            <a:extLst>
              <a:ext uri="{FF2B5EF4-FFF2-40B4-BE49-F238E27FC236}">
                <a16:creationId xmlns:a16="http://schemas.microsoft.com/office/drawing/2014/main" id="{F86751A8-295B-BE41-9B26-C7CD806AD60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00200" y="2743200"/>
            <a:ext cx="3048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0">
            <a:extLst>
              <a:ext uri="{FF2B5EF4-FFF2-40B4-BE49-F238E27FC236}">
                <a16:creationId xmlns:a16="http://schemas.microsoft.com/office/drawing/2014/main" id="{969DAAF9-66A5-CD4B-84BF-A4ADE00609EC}"/>
              </a:ext>
            </a:extLst>
          </p:cNvPr>
          <p:cNvSpPr txBox="1">
            <a:spLocks noChangeArrowheads="1"/>
          </p:cNvSpPr>
          <p:nvPr/>
        </p:nvSpPr>
        <p:spPr bwMode="auto">
          <a:xfrm>
            <a:off x="2209800" y="3101974"/>
            <a:ext cx="186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4000" b="1" dirty="0">
                <a:latin typeface="SimSun" panose="02010600030101010101" pitchFamily="2" charset="-122"/>
                <a:ea typeface="SimSun" panose="02010600030101010101" pitchFamily="2" charset="-122"/>
              </a:rPr>
              <a:t>执事</a:t>
            </a:r>
            <a:endParaRPr lang="en-US" altLang="en-US" sz="4000" b="1" dirty="0">
              <a:solidFill>
                <a:srgbClr val="000000"/>
              </a:solidFill>
              <a:latin typeface="SimSun" panose="02010600030101010101" pitchFamily="2" charset="-122"/>
              <a:ea typeface="SimSun" panose="02010600030101010101" pitchFamily="2" charset="-122"/>
              <a:cs typeface="Arial" pitchFamily="34" charset="0"/>
            </a:endParaRPr>
          </a:p>
        </p:txBody>
      </p:sp>
      <p:pic>
        <p:nvPicPr>
          <p:cNvPr id="17" name="Picture 15">
            <a:extLst>
              <a:ext uri="{FF2B5EF4-FFF2-40B4-BE49-F238E27FC236}">
                <a16:creationId xmlns:a16="http://schemas.microsoft.com/office/drawing/2014/main" id="{389FD249-6304-294D-899D-E341A5E5D1D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56225" y="2743200"/>
            <a:ext cx="24653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6">
            <a:extLst>
              <a:ext uri="{FF2B5EF4-FFF2-40B4-BE49-F238E27FC236}">
                <a16:creationId xmlns:a16="http://schemas.microsoft.com/office/drawing/2014/main" id="{1858293C-E3CD-8840-8388-4B840413F7BC}"/>
              </a:ext>
            </a:extLst>
          </p:cNvPr>
          <p:cNvSpPr txBox="1">
            <a:spLocks noChangeArrowheads="1"/>
          </p:cNvSpPr>
          <p:nvPr/>
        </p:nvSpPr>
        <p:spPr bwMode="auto">
          <a:xfrm>
            <a:off x="5946200" y="3265557"/>
            <a:ext cx="1210588" cy="707886"/>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000" b="1" dirty="0">
                <a:solidFill>
                  <a:schemeClr val="bg1"/>
                </a:solidFill>
                <a:latin typeface="SimSun" panose="02010600030101010101" pitchFamily="2" charset="-122"/>
                <a:ea typeface="SimSun" panose="02010600030101010101" pitchFamily="2" charset="-122"/>
              </a:rPr>
              <a:t>长老</a:t>
            </a:r>
            <a:endParaRPr lang="en-US" altLang="en-US" sz="4000" b="1" dirty="0">
              <a:solidFill>
                <a:schemeClr val="bg1"/>
              </a:solidFill>
              <a:effectLst>
                <a:outerShdw blurRad="38100" dist="38100" dir="2700000" algn="tl">
                  <a:srgbClr val="FFFFFF"/>
                </a:outerShdw>
              </a:effectLst>
              <a:latin typeface="SimSun" panose="02010600030101010101" pitchFamily="2" charset="-122"/>
              <a:ea typeface="SimSun" panose="02010600030101010101" pitchFamily="2" charset="-122"/>
              <a:cs typeface="Arial" pitchFamily="34" charset="0"/>
            </a:endParaRPr>
          </a:p>
        </p:txBody>
      </p:sp>
      <p:pic>
        <p:nvPicPr>
          <p:cNvPr id="20" name="Picture 12">
            <a:extLst>
              <a:ext uri="{FF2B5EF4-FFF2-40B4-BE49-F238E27FC236}">
                <a16:creationId xmlns:a16="http://schemas.microsoft.com/office/drawing/2014/main" id="{6FB3C841-EA5F-1B48-A4D9-B1BFFBC48BF7}"/>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873581" y="2727325"/>
            <a:ext cx="24653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6">
            <a:extLst>
              <a:ext uri="{FF2B5EF4-FFF2-40B4-BE49-F238E27FC236}">
                <a16:creationId xmlns:a16="http://schemas.microsoft.com/office/drawing/2014/main" id="{442E6ED1-FA6A-404A-B274-76133178AC1B}"/>
              </a:ext>
            </a:extLst>
          </p:cNvPr>
          <p:cNvSpPr txBox="1">
            <a:spLocks noChangeArrowheads="1"/>
          </p:cNvSpPr>
          <p:nvPr/>
        </p:nvSpPr>
        <p:spPr bwMode="auto">
          <a:xfrm>
            <a:off x="2416050" y="3201173"/>
            <a:ext cx="1210588" cy="707886"/>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000" b="1" dirty="0">
                <a:solidFill>
                  <a:schemeClr val="bg1"/>
                </a:solidFill>
                <a:latin typeface="SimSun" panose="02010600030101010101" pitchFamily="2" charset="-122"/>
                <a:ea typeface="SimSun" panose="02010600030101010101" pitchFamily="2" charset="-122"/>
              </a:rPr>
              <a:t>长老</a:t>
            </a:r>
            <a:endParaRPr lang="en-US" altLang="en-US" sz="4000" b="1" dirty="0">
              <a:solidFill>
                <a:schemeClr val="bg1"/>
              </a:solidFill>
              <a:effectLst>
                <a:outerShdw blurRad="38100" dist="38100" dir="2700000" algn="tl">
                  <a:srgbClr val="FFFFFF"/>
                </a:outerShdw>
              </a:effectLst>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201395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xit" presetSubtype="0" fill="hold"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 calcmode="lin" valueType="num">
                                      <p:cBhvr>
                                        <p:cTn id="14"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 calcmode="lin" valueType="num">
                                      <p:cBhvr>
                                        <p:cTn id="2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1"/>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 calcmode="lin" valueType="num">
                                      <p:cBhvr>
                                        <p:cTn id="2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anim calcmode="lin" valueType="num">
                                      <p:cBhvr>
                                        <p:cTn id="3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8"/>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46878F2-F7A0-AC42-9141-B6A20CC6A7D9}"/>
              </a:ext>
            </a:extLst>
          </p:cNvPr>
          <p:cNvSpPr>
            <a:spLocks noChangeArrowheads="1"/>
          </p:cNvSpPr>
          <p:nvPr/>
        </p:nvSpPr>
        <p:spPr bwMode="auto">
          <a:xfrm>
            <a:off x="0" y="0"/>
            <a:ext cx="9372600" cy="6858000"/>
          </a:xfrm>
          <a:prstGeom prst="rect">
            <a:avLst/>
          </a:prstGeom>
          <a:solidFill>
            <a:schemeClr val="tx1"/>
          </a:solidFill>
          <a:ln>
            <a:noFill/>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grpSp>
        <p:nvGrpSpPr>
          <p:cNvPr id="4" name="Group 12">
            <a:extLst>
              <a:ext uri="{FF2B5EF4-FFF2-40B4-BE49-F238E27FC236}">
                <a16:creationId xmlns:a16="http://schemas.microsoft.com/office/drawing/2014/main" id="{434B0B35-9431-0A43-975A-18117BF58850}"/>
              </a:ext>
            </a:extLst>
          </p:cNvPr>
          <p:cNvGrpSpPr>
            <a:grpSpLocks/>
          </p:cNvGrpSpPr>
          <p:nvPr/>
        </p:nvGrpSpPr>
        <p:grpSpPr bwMode="auto">
          <a:xfrm>
            <a:off x="2286000" y="1295400"/>
            <a:ext cx="3048000" cy="1447800"/>
            <a:chOff x="1008" y="1728"/>
            <a:chExt cx="1920" cy="912"/>
          </a:xfrm>
        </p:grpSpPr>
        <p:pic>
          <p:nvPicPr>
            <p:cNvPr id="5" name="Picture 13">
              <a:extLst>
                <a:ext uri="{FF2B5EF4-FFF2-40B4-BE49-F238E27FC236}">
                  <a16:creationId xmlns:a16="http://schemas.microsoft.com/office/drawing/2014/main" id="{27D87ED2-008B-8A47-ACE2-D6CA2E18BA0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a:extLst>
                <a:ext uri="{FF2B5EF4-FFF2-40B4-BE49-F238E27FC236}">
                  <a16:creationId xmlns:a16="http://schemas.microsoft.com/office/drawing/2014/main" id="{7B5AE7FB-6269-1045-8E26-2F87B14D7B53}"/>
                </a:ext>
              </a:extLst>
            </p:cNvPr>
            <p:cNvSpPr txBox="1">
              <a:spLocks noChangeArrowheads="1"/>
            </p:cNvSpPr>
            <p:nvPr/>
          </p:nvSpPr>
          <p:spPr bwMode="auto">
            <a:xfrm>
              <a:off x="1585" y="1944"/>
              <a:ext cx="765"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000" b="1" dirty="0">
                  <a:latin typeface="SimSun" panose="02010600030101010101" pitchFamily="2" charset="-122"/>
                  <a:ea typeface="SimSun" panose="02010600030101010101" pitchFamily="2" charset="-122"/>
                </a:rPr>
                <a:t>执事</a:t>
              </a:r>
              <a:endParaRPr lang="en-US" altLang="en-US" sz="4000" b="1" dirty="0">
                <a:cs typeface="Arial" pitchFamily="34" charset="0"/>
              </a:endParaRPr>
            </a:p>
          </p:txBody>
        </p:sp>
      </p:grpSp>
      <p:grpSp>
        <p:nvGrpSpPr>
          <p:cNvPr id="7" name="Group 15">
            <a:extLst>
              <a:ext uri="{FF2B5EF4-FFF2-40B4-BE49-F238E27FC236}">
                <a16:creationId xmlns:a16="http://schemas.microsoft.com/office/drawing/2014/main" id="{C152B2D8-0907-994A-91F8-85AA86BA024E}"/>
              </a:ext>
            </a:extLst>
          </p:cNvPr>
          <p:cNvGrpSpPr>
            <a:grpSpLocks/>
          </p:cNvGrpSpPr>
          <p:nvPr/>
        </p:nvGrpSpPr>
        <p:grpSpPr bwMode="auto">
          <a:xfrm>
            <a:off x="5715000" y="1295400"/>
            <a:ext cx="2465388" cy="1463675"/>
            <a:chOff x="1200" y="1728"/>
            <a:chExt cx="1553" cy="922"/>
          </a:xfrm>
        </p:grpSpPr>
        <p:pic>
          <p:nvPicPr>
            <p:cNvPr id="8" name="Picture 16">
              <a:extLst>
                <a:ext uri="{FF2B5EF4-FFF2-40B4-BE49-F238E27FC236}">
                  <a16:creationId xmlns:a16="http://schemas.microsoft.com/office/drawing/2014/main" id="{2B1A58A1-2689-8243-A651-F6E6C0F3946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DE388DDF-7F5C-5A4C-BFC9-4A96602518E8}"/>
                </a:ext>
              </a:extLst>
            </p:cNvPr>
            <p:cNvSpPr txBox="1">
              <a:spLocks noChangeArrowheads="1"/>
            </p:cNvSpPr>
            <p:nvPr/>
          </p:nvSpPr>
          <p:spPr bwMode="auto">
            <a:xfrm>
              <a:off x="1488" y="2032"/>
              <a:ext cx="896"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800" b="1" dirty="0">
                  <a:solidFill>
                    <a:schemeClr val="bg1"/>
                  </a:solidFill>
                  <a:latin typeface="SimSun" panose="02010600030101010101" pitchFamily="2" charset="-122"/>
                  <a:ea typeface="SimSun" panose="02010600030101010101" pitchFamily="2" charset="-122"/>
                </a:rPr>
                <a:t>长老</a:t>
              </a:r>
              <a:endParaRPr lang="en-US" altLang="en-US" sz="4800" b="1" dirty="0">
                <a:solidFill>
                  <a:schemeClr val="bg1"/>
                </a:solidFill>
                <a:effectLst>
                  <a:outerShdw blurRad="38100" dist="38100" dir="2700000" algn="tl">
                    <a:srgbClr val="FFFFFF"/>
                  </a:outerShdw>
                </a:effectLst>
                <a:latin typeface="SimSun" panose="02010600030101010101" pitchFamily="2" charset="-122"/>
                <a:ea typeface="SimSun" panose="02010600030101010101" pitchFamily="2" charset="-122"/>
                <a:cs typeface="Arial" pitchFamily="34" charset="0"/>
              </a:endParaRPr>
            </a:p>
          </p:txBody>
        </p:sp>
      </p:grpSp>
      <p:sp>
        <p:nvSpPr>
          <p:cNvPr id="10" name="Text Box 8">
            <a:extLst>
              <a:ext uri="{FF2B5EF4-FFF2-40B4-BE49-F238E27FC236}">
                <a16:creationId xmlns:a16="http://schemas.microsoft.com/office/drawing/2014/main" id="{78730AFD-3C59-0B42-8A46-B90D3753DBA6}"/>
              </a:ext>
            </a:extLst>
          </p:cNvPr>
          <p:cNvSpPr txBox="1">
            <a:spLocks noChangeArrowheads="1"/>
          </p:cNvSpPr>
          <p:nvPr/>
        </p:nvSpPr>
        <p:spPr bwMode="auto">
          <a:xfrm>
            <a:off x="381000" y="3184525"/>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u="sng" dirty="0">
                <a:solidFill>
                  <a:schemeClr val="bg1"/>
                </a:solidFill>
                <a:latin typeface="SimSun" panose="02010600030101010101" pitchFamily="2" charset="-122"/>
                <a:ea typeface="SimSun" panose="02010600030101010101" pitchFamily="2" charset="-122"/>
              </a:rPr>
              <a:t>任职资格</a:t>
            </a:r>
            <a:endParaRPr lang="en-US" altLang="en-US" sz="2800" b="1" i="1" u="sng" dirty="0">
              <a:solidFill>
                <a:schemeClr val="bg1"/>
              </a:solidFill>
              <a:latin typeface="SimSun" panose="02010600030101010101" pitchFamily="2" charset="-122"/>
              <a:ea typeface="SimSun" panose="02010600030101010101" pitchFamily="2" charset="-122"/>
            </a:endParaRPr>
          </a:p>
        </p:txBody>
      </p:sp>
      <p:sp>
        <p:nvSpPr>
          <p:cNvPr id="11" name="Text Box 9">
            <a:extLst>
              <a:ext uri="{FF2B5EF4-FFF2-40B4-BE49-F238E27FC236}">
                <a16:creationId xmlns:a16="http://schemas.microsoft.com/office/drawing/2014/main" id="{F3990930-C967-AE47-AD76-C78652A0F7BD}"/>
              </a:ext>
            </a:extLst>
          </p:cNvPr>
          <p:cNvSpPr txBox="1">
            <a:spLocks noChangeArrowheads="1"/>
          </p:cNvSpPr>
          <p:nvPr/>
        </p:nvSpPr>
        <p:spPr bwMode="auto">
          <a:xfrm>
            <a:off x="381000" y="39624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u="sng" dirty="0">
                <a:solidFill>
                  <a:schemeClr val="bg1"/>
                </a:solidFill>
                <a:latin typeface="SimSun" panose="02010600030101010101" pitchFamily="2" charset="-122"/>
                <a:ea typeface="SimSun" panose="02010600030101010101" pitchFamily="2" charset="-122"/>
              </a:rPr>
              <a:t>角色</a:t>
            </a:r>
            <a:r>
              <a:rPr lang="en-US" altLang="zh-CN" sz="2800" b="1" u="sng" dirty="0">
                <a:solidFill>
                  <a:schemeClr val="bg1"/>
                </a:solidFill>
                <a:latin typeface="SimSun" panose="02010600030101010101" pitchFamily="2" charset="-122"/>
                <a:ea typeface="SimSun" panose="02010600030101010101" pitchFamily="2" charset="-122"/>
              </a:rPr>
              <a:t>/</a:t>
            </a:r>
            <a:r>
              <a:rPr lang="zh-CN" altLang="en-US" sz="2800" b="1" u="sng" dirty="0">
                <a:solidFill>
                  <a:schemeClr val="bg1"/>
                </a:solidFill>
                <a:latin typeface="SimSun" panose="02010600030101010101" pitchFamily="2" charset="-122"/>
                <a:ea typeface="SimSun" panose="02010600030101010101" pitchFamily="2" charset="-122"/>
              </a:rPr>
              <a:t>恩赐</a:t>
            </a:r>
            <a:endParaRPr lang="en-US" altLang="en-US" sz="2800" b="1" i="1" u="sng" dirty="0">
              <a:solidFill>
                <a:schemeClr val="bg1"/>
              </a:solidFill>
              <a:latin typeface="SimSun" panose="02010600030101010101" pitchFamily="2" charset="-122"/>
              <a:ea typeface="SimSun" panose="02010600030101010101" pitchFamily="2" charset="-122"/>
            </a:endParaRPr>
          </a:p>
        </p:txBody>
      </p:sp>
      <p:sp>
        <p:nvSpPr>
          <p:cNvPr id="12" name="Text Box 10">
            <a:extLst>
              <a:ext uri="{FF2B5EF4-FFF2-40B4-BE49-F238E27FC236}">
                <a16:creationId xmlns:a16="http://schemas.microsoft.com/office/drawing/2014/main" id="{40B08AD6-DDF9-AA42-B54C-BBAE040F397C}"/>
              </a:ext>
            </a:extLst>
          </p:cNvPr>
          <p:cNvSpPr txBox="1">
            <a:spLocks noChangeArrowheads="1"/>
          </p:cNvSpPr>
          <p:nvPr/>
        </p:nvSpPr>
        <p:spPr bwMode="auto">
          <a:xfrm>
            <a:off x="381000" y="48006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u="sng" dirty="0">
                <a:solidFill>
                  <a:schemeClr val="bg1"/>
                </a:solidFill>
                <a:latin typeface="SimSun" panose="02010600030101010101" pitchFamily="2" charset="-122"/>
                <a:ea typeface="SimSun" panose="02010600030101010101" pitchFamily="2" charset="-122"/>
              </a:rPr>
              <a:t>所涉时间</a:t>
            </a:r>
            <a:endParaRPr lang="en-US" altLang="en-US" sz="2800" b="1" i="1" u="sng" dirty="0">
              <a:solidFill>
                <a:schemeClr val="bg1"/>
              </a:solidFill>
              <a:latin typeface="SimSun" panose="02010600030101010101" pitchFamily="2" charset="-122"/>
              <a:ea typeface="SimSun" panose="02010600030101010101" pitchFamily="2" charset="-122"/>
            </a:endParaRPr>
          </a:p>
        </p:txBody>
      </p:sp>
      <p:sp>
        <p:nvSpPr>
          <p:cNvPr id="13" name="Text Box 20">
            <a:extLst>
              <a:ext uri="{FF2B5EF4-FFF2-40B4-BE49-F238E27FC236}">
                <a16:creationId xmlns:a16="http://schemas.microsoft.com/office/drawing/2014/main" id="{4C182C01-F35E-904E-9CCF-0894EC7EA38E}"/>
              </a:ext>
            </a:extLst>
          </p:cNvPr>
          <p:cNvSpPr txBox="1">
            <a:spLocks noChangeArrowheads="1"/>
          </p:cNvSpPr>
          <p:nvPr/>
        </p:nvSpPr>
        <p:spPr bwMode="auto">
          <a:xfrm>
            <a:off x="381000" y="55626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u="sng" dirty="0">
                <a:solidFill>
                  <a:schemeClr val="bg1"/>
                </a:solidFill>
                <a:latin typeface="SimSun" panose="02010600030101010101" pitchFamily="2" charset="-122"/>
                <a:ea typeface="SimSun" panose="02010600030101010101" pitchFamily="2" charset="-122"/>
              </a:rPr>
              <a:t>年龄</a:t>
            </a:r>
            <a:endParaRPr lang="en-US" altLang="en-US" sz="2800" b="1" i="1" u="sng" dirty="0">
              <a:solidFill>
                <a:schemeClr val="bg1"/>
              </a:solidFill>
              <a:latin typeface="SimSun" panose="02010600030101010101" pitchFamily="2" charset="-122"/>
              <a:ea typeface="SimSun" panose="02010600030101010101" pitchFamily="2" charset="-122"/>
            </a:endParaRPr>
          </a:p>
        </p:txBody>
      </p:sp>
      <p:sp>
        <p:nvSpPr>
          <p:cNvPr id="14" name="Text Box 2">
            <a:extLst>
              <a:ext uri="{FF2B5EF4-FFF2-40B4-BE49-F238E27FC236}">
                <a16:creationId xmlns:a16="http://schemas.microsoft.com/office/drawing/2014/main" id="{AA749DE3-57B3-5D42-A63F-CC3589C8F207}"/>
              </a:ext>
            </a:extLst>
          </p:cNvPr>
          <p:cNvSpPr txBox="1">
            <a:spLocks noChangeArrowheads="1"/>
          </p:cNvSpPr>
          <p:nvPr/>
        </p:nvSpPr>
        <p:spPr bwMode="auto">
          <a:xfrm>
            <a:off x="2971800" y="3184525"/>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品格</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5" name="Text Box 4">
            <a:extLst>
              <a:ext uri="{FF2B5EF4-FFF2-40B4-BE49-F238E27FC236}">
                <a16:creationId xmlns:a16="http://schemas.microsoft.com/office/drawing/2014/main" id="{E1910D43-3B7C-0643-898B-B54A2C36665C}"/>
              </a:ext>
            </a:extLst>
          </p:cNvPr>
          <p:cNvSpPr txBox="1">
            <a:spLocks noChangeArrowheads="1"/>
          </p:cNvSpPr>
          <p:nvPr/>
        </p:nvSpPr>
        <p:spPr bwMode="auto">
          <a:xfrm>
            <a:off x="2971800" y="39624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行政</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6" name="Text Box 6">
            <a:extLst>
              <a:ext uri="{FF2B5EF4-FFF2-40B4-BE49-F238E27FC236}">
                <a16:creationId xmlns:a16="http://schemas.microsoft.com/office/drawing/2014/main" id="{6C22349F-8D29-BF4E-8082-002DC470825A}"/>
              </a:ext>
            </a:extLst>
          </p:cNvPr>
          <p:cNvSpPr txBox="1">
            <a:spLocks noChangeArrowheads="1"/>
          </p:cNvSpPr>
          <p:nvPr/>
        </p:nvSpPr>
        <p:spPr bwMode="auto">
          <a:xfrm>
            <a:off x="2971800" y="48006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多</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7" name="Text Box 18">
            <a:extLst>
              <a:ext uri="{FF2B5EF4-FFF2-40B4-BE49-F238E27FC236}">
                <a16:creationId xmlns:a16="http://schemas.microsoft.com/office/drawing/2014/main" id="{48886BAC-DABC-C94C-B982-D7C607EF38C3}"/>
              </a:ext>
            </a:extLst>
          </p:cNvPr>
          <p:cNvSpPr txBox="1">
            <a:spLocks noChangeArrowheads="1"/>
          </p:cNvSpPr>
          <p:nvPr/>
        </p:nvSpPr>
        <p:spPr bwMode="auto">
          <a:xfrm>
            <a:off x="2971800" y="55626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较年轻</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8" name="Text Box 3">
            <a:extLst>
              <a:ext uri="{FF2B5EF4-FFF2-40B4-BE49-F238E27FC236}">
                <a16:creationId xmlns:a16="http://schemas.microsoft.com/office/drawing/2014/main" id="{F374308A-39A3-1947-AD8E-5BE6576363E4}"/>
              </a:ext>
            </a:extLst>
          </p:cNvPr>
          <p:cNvSpPr txBox="1">
            <a:spLocks noChangeArrowheads="1"/>
          </p:cNvSpPr>
          <p:nvPr/>
        </p:nvSpPr>
        <p:spPr bwMode="auto">
          <a:xfrm>
            <a:off x="5715000" y="3184525"/>
            <a:ext cx="3429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品格</a:t>
            </a:r>
            <a:r>
              <a:rPr lang="en-US" altLang="en-US" sz="2800" b="1" dirty="0">
                <a:solidFill>
                  <a:schemeClr val="bg1"/>
                </a:solidFill>
                <a:latin typeface="SimSun" panose="02010600030101010101" pitchFamily="2" charset="-122"/>
                <a:ea typeface="SimSun" panose="02010600030101010101" pitchFamily="2" charset="-122"/>
              </a:rPr>
              <a:t>+</a:t>
            </a:r>
            <a:r>
              <a:rPr lang="zh-CN" altLang="en-US" sz="2800" b="1" dirty="0">
                <a:solidFill>
                  <a:schemeClr val="bg1"/>
                </a:solidFill>
                <a:latin typeface="SimSun" panose="02010600030101010101" pitchFamily="2" charset="-122"/>
                <a:ea typeface="SimSun" panose="02010600030101010101" pitchFamily="2" charset="-122"/>
              </a:rPr>
              <a:t>教学</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9" name="Text Box 5">
            <a:extLst>
              <a:ext uri="{FF2B5EF4-FFF2-40B4-BE49-F238E27FC236}">
                <a16:creationId xmlns:a16="http://schemas.microsoft.com/office/drawing/2014/main" id="{F4D6C11B-CA23-0448-8009-453E7D2075DD}"/>
              </a:ext>
            </a:extLst>
          </p:cNvPr>
          <p:cNvSpPr txBox="1">
            <a:spLocks noChangeArrowheads="1"/>
          </p:cNvSpPr>
          <p:nvPr/>
        </p:nvSpPr>
        <p:spPr bwMode="auto">
          <a:xfrm>
            <a:off x="5764213" y="3962400"/>
            <a:ext cx="322738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牧养</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20" name="Text Box 7">
            <a:extLst>
              <a:ext uri="{FF2B5EF4-FFF2-40B4-BE49-F238E27FC236}">
                <a16:creationId xmlns:a16="http://schemas.microsoft.com/office/drawing/2014/main" id="{8E54C5AD-44FE-CF4C-B19A-153C941CF2CF}"/>
              </a:ext>
            </a:extLst>
          </p:cNvPr>
          <p:cNvSpPr txBox="1">
            <a:spLocks noChangeArrowheads="1"/>
          </p:cNvSpPr>
          <p:nvPr/>
        </p:nvSpPr>
        <p:spPr bwMode="auto">
          <a:xfrm>
            <a:off x="5764213" y="4800600"/>
            <a:ext cx="322738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dirty="0">
                <a:solidFill>
                  <a:schemeClr val="bg1"/>
                </a:solidFill>
                <a:latin typeface="SimSun" panose="02010600030101010101" pitchFamily="2" charset="-122"/>
                <a:ea typeface="SimSun" panose="02010600030101010101" pitchFamily="2" charset="-122"/>
              </a:rPr>
              <a:t>更多</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21" name="Text Box 19">
            <a:extLst>
              <a:ext uri="{FF2B5EF4-FFF2-40B4-BE49-F238E27FC236}">
                <a16:creationId xmlns:a16="http://schemas.microsoft.com/office/drawing/2014/main" id="{9DD1A692-10BF-9443-8D82-D46A33DC1ED6}"/>
              </a:ext>
            </a:extLst>
          </p:cNvPr>
          <p:cNvSpPr txBox="1">
            <a:spLocks noChangeArrowheads="1"/>
          </p:cNvSpPr>
          <p:nvPr/>
        </p:nvSpPr>
        <p:spPr bwMode="auto">
          <a:xfrm>
            <a:off x="5764213" y="5562600"/>
            <a:ext cx="322738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较年长</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22" name="Title 22">
            <a:extLst>
              <a:ext uri="{FF2B5EF4-FFF2-40B4-BE49-F238E27FC236}">
                <a16:creationId xmlns:a16="http://schemas.microsoft.com/office/drawing/2014/main" id="{334C860E-C870-A946-8182-87C3D99FDF2E}"/>
              </a:ext>
            </a:extLst>
          </p:cNvPr>
          <p:cNvSpPr txBox="1">
            <a:spLocks/>
          </p:cNvSpPr>
          <p:nvPr/>
        </p:nvSpPr>
        <p:spPr bwMode="auto">
          <a:xfrm>
            <a:off x="376469" y="50800"/>
            <a:ext cx="851148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zh-CN" altLang="en-US" b="1" kern="0">
                <a:solidFill>
                  <a:schemeClr val="bg1"/>
                </a:solidFill>
                <a:latin typeface="SimSun" panose="02010600030101010101" pitchFamily="2" charset="-122"/>
                <a:ea typeface="SimSun" panose="02010600030101010101" pitchFamily="2" charset="-122"/>
              </a:rPr>
              <a:t>不。他们之间有许多不同之处</a:t>
            </a:r>
            <a:r>
              <a:rPr lang="en-US" altLang="zh-CN" b="1" kern="0">
                <a:solidFill>
                  <a:schemeClr val="bg1"/>
                </a:solidFill>
                <a:latin typeface="SimSun" panose="02010600030101010101" pitchFamily="2" charset="-122"/>
                <a:ea typeface="SimSun" panose="02010600030101010101" pitchFamily="2" charset="-122"/>
              </a:rPr>
              <a:t>…</a:t>
            </a:r>
            <a:endParaRPr lang="en-US" altLang="en-US" b="1" kern="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9401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3000"/>
                                        <p:tgtEl>
                                          <p:spTgt spid="10"/>
                                        </p:tgtEl>
                                      </p:cBhvr>
                                    </p:animEffect>
                                  </p:childTnLst>
                                </p:cTn>
                              </p:par>
                            </p:childTnLst>
                          </p:cTn>
                        </p:par>
                        <p:par>
                          <p:cTn id="8" fill="hold">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3000"/>
                                        <p:tgtEl>
                                          <p:spTgt spid="11"/>
                                        </p:tgtEl>
                                      </p:cBhvr>
                                    </p:animEffect>
                                  </p:childTnLst>
                                </p:cTn>
                              </p:par>
                            </p:childTnLst>
                          </p:cTn>
                        </p:par>
                        <p:par>
                          <p:cTn id="12" fill="hold">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3000"/>
                                        <p:tgtEl>
                                          <p:spTgt spid="12"/>
                                        </p:tgtEl>
                                      </p:cBhvr>
                                    </p:animEffect>
                                  </p:childTnLst>
                                </p:cTn>
                              </p:par>
                            </p:childTnLst>
                          </p:cTn>
                        </p:par>
                        <p:par>
                          <p:cTn id="16" fill="hold">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3000"/>
                                        <p:tgtEl>
                                          <p:spTgt spid="13"/>
                                        </p:tgtEl>
                                      </p:cBhvr>
                                    </p:animEffect>
                                  </p:childTnLst>
                                </p:cTn>
                              </p:par>
                            </p:childTnLst>
                          </p:cTn>
                        </p:par>
                        <p:par>
                          <p:cTn id="20" fill="hold">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3000"/>
                                        <p:tgtEl>
                                          <p:spTgt spid="14"/>
                                        </p:tgtEl>
                                      </p:cBhvr>
                                    </p:animEffect>
                                  </p:childTnLst>
                                </p:cTn>
                              </p:par>
                            </p:childTnLst>
                          </p:cTn>
                        </p:par>
                        <p:par>
                          <p:cTn id="24" fill="hold">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3000"/>
                                        <p:tgtEl>
                                          <p:spTgt spid="15"/>
                                        </p:tgtEl>
                                      </p:cBhvr>
                                    </p:animEffect>
                                  </p:childTnLst>
                                </p:cTn>
                              </p:par>
                            </p:childTnLst>
                          </p:cTn>
                        </p:par>
                        <p:par>
                          <p:cTn id="28" fill="hold">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3000"/>
                                        <p:tgtEl>
                                          <p:spTgt spid="16"/>
                                        </p:tgtEl>
                                      </p:cBhvr>
                                    </p:animEffect>
                                  </p:childTnLst>
                                </p:cTn>
                              </p:par>
                            </p:childTnLst>
                          </p:cTn>
                        </p:par>
                        <p:par>
                          <p:cTn id="32" fill="hold">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3000"/>
                                        <p:tgtEl>
                                          <p:spTgt spid="17"/>
                                        </p:tgtEl>
                                      </p:cBhvr>
                                    </p:animEffect>
                                  </p:childTnLst>
                                </p:cTn>
                              </p:par>
                            </p:childTnLst>
                          </p:cTn>
                        </p:par>
                        <p:par>
                          <p:cTn id="36" fill="hold">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3000"/>
                                        <p:tgtEl>
                                          <p:spTgt spid="18"/>
                                        </p:tgtEl>
                                      </p:cBhvr>
                                    </p:animEffect>
                                  </p:childTnLst>
                                </p:cTn>
                              </p:par>
                            </p:childTnLst>
                          </p:cTn>
                        </p:par>
                        <p:par>
                          <p:cTn id="40" fill="hold">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3000"/>
                                        <p:tgtEl>
                                          <p:spTgt spid="19"/>
                                        </p:tgtEl>
                                      </p:cBhvr>
                                    </p:animEffect>
                                  </p:childTnLst>
                                </p:cTn>
                              </p:par>
                            </p:childTnLst>
                          </p:cTn>
                        </p:par>
                        <p:par>
                          <p:cTn id="44" fill="hold">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3000"/>
                                        <p:tgtEl>
                                          <p:spTgt spid="20"/>
                                        </p:tgtEl>
                                      </p:cBhvr>
                                    </p:animEffect>
                                  </p:childTnLst>
                                </p:cTn>
                              </p:par>
                            </p:childTnLst>
                          </p:cTn>
                        </p:par>
                        <p:par>
                          <p:cTn id="48" fill="hold">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ssolve">
                                      <p:cBhvr>
                                        <p:cTn id="51"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cribe">
            <a:extLst>
              <a:ext uri="{FF2B5EF4-FFF2-40B4-BE49-F238E27FC236}">
                <a16:creationId xmlns:a16="http://schemas.microsoft.com/office/drawing/2014/main" id="{6C2EAEFF-9E09-F14D-9811-DECA4C41E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551E0EA-7487-8245-9D0E-180E27E553BA}"/>
              </a:ext>
            </a:extLst>
          </p:cNvPr>
          <p:cNvSpPr>
            <a:spLocks noGrp="1"/>
          </p:cNvSpPr>
          <p:nvPr>
            <p:ph type="title"/>
          </p:nvPr>
        </p:nvSpPr>
        <p:spPr/>
        <p:txBody>
          <a:bodyPr/>
          <a:lstStyle/>
          <a:p>
            <a:endParaRPr lang="zh-CN" altLang="en-US"/>
          </a:p>
        </p:txBody>
      </p:sp>
      <p:sp>
        <p:nvSpPr>
          <p:cNvPr id="7" name="Rectangle 3" descr="White marble">
            <a:extLst>
              <a:ext uri="{FF2B5EF4-FFF2-40B4-BE49-F238E27FC236}">
                <a16:creationId xmlns:a16="http://schemas.microsoft.com/office/drawing/2014/main" id="{444FC161-8DF1-2146-8C20-01C22C5A8862}"/>
              </a:ext>
            </a:extLst>
          </p:cNvPr>
          <p:cNvSpPr txBox="1">
            <a:spLocks noRot="1" noChangeArrowheads="1"/>
          </p:cNvSpPr>
          <p:nvPr/>
        </p:nvSpPr>
        <p:spPr bwMode="auto">
          <a:xfrm>
            <a:off x="457200" y="274638"/>
            <a:ext cx="8229600" cy="1143000"/>
          </a:xfrm>
          <a:prstGeom prst="rect">
            <a:avLst/>
          </a:prstGeom>
          <a:blipFill dpi="0" rotWithShape="1">
            <a:blip r:embed="rId4"/>
            <a:srcRec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zh-CN" altLang="en-US" kern="0">
                <a:solidFill>
                  <a:schemeClr val="bg2"/>
                </a:solidFill>
                <a:effectLst/>
                <a:latin typeface="SimSun" panose="02010600030101010101" pitchFamily="2" charset="-122"/>
                <a:ea typeface="SimSun" panose="02010600030101010101" pitchFamily="2" charset="-122"/>
              </a:rPr>
              <a:t>好啦</a:t>
            </a:r>
            <a:r>
              <a:rPr lang="en-US" altLang="en-US" kern="0">
                <a:solidFill>
                  <a:srgbClr val="000000"/>
                </a:solidFill>
                <a:effectLst>
                  <a:outerShdw blurRad="38100" dist="38100" dir="2700000" algn="tl">
                    <a:srgbClr val="C0C0C0"/>
                  </a:outerShdw>
                </a:effectLst>
                <a:latin typeface="Franklin Gothic Medium" pitchFamily="34" charset="0"/>
              </a:rPr>
              <a:t>…</a:t>
            </a:r>
            <a:r>
              <a:rPr lang="zh-CN" altLang="en-US" kern="0">
                <a:solidFill>
                  <a:schemeClr val="bg2"/>
                </a:solidFill>
                <a:effectLst/>
                <a:latin typeface="SimSun" panose="02010600030101010101" pitchFamily="2" charset="-122"/>
                <a:ea typeface="SimSun" panose="02010600030101010101" pitchFamily="2" charset="-122"/>
              </a:rPr>
              <a:t>但是</a:t>
            </a:r>
            <a:r>
              <a:rPr lang="en-US" altLang="en-US" kern="0">
                <a:solidFill>
                  <a:srgbClr val="000000"/>
                </a:solidFill>
                <a:effectLst>
                  <a:outerShdw blurRad="38100" dist="38100" dir="2700000" algn="tl">
                    <a:srgbClr val="C0C0C0"/>
                  </a:outerShdw>
                </a:effectLst>
                <a:latin typeface="Franklin Gothic Medium" pitchFamily="34" charset="0"/>
              </a:rPr>
              <a:t>…</a:t>
            </a:r>
            <a:endParaRPr lang="en-US" altLang="en-US" kern="0" dirty="0">
              <a:solidFill>
                <a:srgbClr val="000000"/>
              </a:solidFill>
              <a:effectLst>
                <a:outerShdw blurRad="38100" dist="38100" dir="2700000" algn="tl">
                  <a:srgbClr val="C0C0C0"/>
                </a:outerShdw>
              </a:effectLst>
              <a:latin typeface="Franklin Gothic Medium" pitchFamily="34" charset="0"/>
            </a:endParaRPr>
          </a:p>
        </p:txBody>
      </p:sp>
    </p:spTree>
    <p:extLst>
      <p:ext uri="{BB962C8B-B14F-4D97-AF65-F5344CB8AC3E}">
        <p14:creationId xmlns:p14="http://schemas.microsoft.com/office/powerpoint/2010/main" val="37457580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A611-9B65-454F-847C-E45D63A1DB84}"/>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75D5A260-A9D9-A749-814F-C23FE7BA2A17}"/>
              </a:ext>
            </a:extLst>
          </p:cNvPr>
          <p:cNvSpPr>
            <a:spLocks noGrp="1"/>
          </p:cNvSpPr>
          <p:nvPr>
            <p:ph idx="1"/>
          </p:nvPr>
        </p:nvSpPr>
        <p:spPr/>
        <p:txBody>
          <a:bodyPr/>
          <a:lstStyle/>
          <a:p>
            <a:endParaRPr kumimoji="1" lang="zh-CN" altLang="en-US"/>
          </a:p>
        </p:txBody>
      </p:sp>
      <p:pic>
        <p:nvPicPr>
          <p:cNvPr id="4" name="Picture 2">
            <a:extLst>
              <a:ext uri="{FF2B5EF4-FFF2-40B4-BE49-F238E27FC236}">
                <a16:creationId xmlns:a16="http://schemas.microsoft.com/office/drawing/2014/main" id="{23F30C77-09C7-964A-B491-C0AC7D68F775}"/>
              </a:ext>
            </a:extLst>
          </p:cNvPr>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t="-888"/>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AA69AB39-8415-B04C-AB60-24EAA2BBDE66}"/>
              </a:ext>
            </a:extLst>
          </p:cNvPr>
          <p:cNvSpPr txBox="1">
            <a:spLocks noChangeArrowheads="1"/>
          </p:cNvSpPr>
          <p:nvPr/>
        </p:nvSpPr>
        <p:spPr bwMode="auto">
          <a:xfrm>
            <a:off x="76200" y="381000"/>
            <a:ext cx="899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spcBef>
                <a:spcPts val="600"/>
              </a:spcBef>
            </a:pPr>
            <a:r>
              <a:rPr lang="zh-CN" altLang="en-US" b="1" dirty="0">
                <a:solidFill>
                  <a:schemeClr val="bg1"/>
                </a:solidFill>
                <a:latin typeface="SimSun" panose="02010600030101010101" pitchFamily="2" charset="-122"/>
                <a:ea typeface="SimSun" panose="02010600030101010101" pitchFamily="2" charset="-122"/>
              </a:rPr>
              <a:t>长老与会众的领导模型</a:t>
            </a:r>
            <a:endParaRPr lang="en-US" altLang="zh-CN" b="1" dirty="0">
              <a:solidFill>
                <a:schemeClr val="bg1"/>
              </a:solidFill>
              <a:latin typeface="SimSun" panose="02010600030101010101" pitchFamily="2" charset="-122"/>
              <a:ea typeface="SimSun" panose="02010600030101010101" pitchFamily="2" charset="-122"/>
            </a:endParaRPr>
          </a:p>
          <a:p>
            <a:pPr>
              <a:spcBef>
                <a:spcPts val="600"/>
              </a:spcBef>
            </a:pPr>
            <a:r>
              <a:rPr lang="zh-CN" altLang="en-US" b="1" dirty="0">
                <a:solidFill>
                  <a:schemeClr val="bg1"/>
                </a:solidFill>
                <a:latin typeface="SimSun" panose="02010600030101010101" pitchFamily="2" charset="-122"/>
                <a:ea typeface="SimSun" panose="02010600030101010101" pitchFamily="2" charset="-122"/>
              </a:rPr>
              <a:t>没有</a:t>
            </a:r>
            <a:endParaRPr lang="en-US" altLang="zh-CN" b="1" dirty="0">
              <a:solidFill>
                <a:schemeClr val="bg1"/>
              </a:solidFill>
              <a:latin typeface="SimSun" panose="02010600030101010101" pitchFamily="2" charset="-122"/>
              <a:ea typeface="SimSun" panose="02010600030101010101" pitchFamily="2" charset="-122"/>
            </a:endParaRPr>
          </a:p>
          <a:p>
            <a:pPr>
              <a:spcBef>
                <a:spcPts val="600"/>
              </a:spcBef>
            </a:pPr>
            <a:r>
              <a:rPr lang="zh-CN" altLang="en-US" b="1" dirty="0">
                <a:solidFill>
                  <a:srgbClr val="FFFF00"/>
                </a:solidFill>
                <a:latin typeface="SimSun" panose="02010600030101010101" pitchFamily="2" charset="-122"/>
                <a:ea typeface="SimSun" panose="02010600030101010101" pitchFamily="2" charset="-122"/>
              </a:rPr>
              <a:t>相互矛盾</a:t>
            </a:r>
            <a:endParaRPr lang="en-US" altLang="en-US" b="1" u="sng" kern="0" dirty="0">
              <a:solidFill>
                <a:srgbClr val="FFFF00"/>
              </a:solidFill>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5313372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6594" name="Rectangle 3"/>
          <p:cNvSpPr>
            <a:spLocks noGrp="1" noChangeArrowheads="1"/>
          </p:cNvSpPr>
          <p:nvPr>
            <p:ph type="title"/>
          </p:nvPr>
        </p:nvSpPr>
        <p:spPr>
          <a:xfrm>
            <a:off x="76200" y="228600"/>
            <a:ext cx="3352800" cy="3124200"/>
          </a:xfrm>
        </p:spPr>
        <p:txBody>
          <a:bodyPr/>
          <a:lstStyle/>
          <a:p>
            <a:pPr eaLnBrk="1" hangingPunct="1">
              <a:spcBef>
                <a:spcPts val="600"/>
              </a:spcBef>
            </a:pPr>
            <a:r>
              <a:rPr lang="zh-CN" altLang="en-US" sz="3600" b="1" dirty="0">
                <a:latin typeface="SimSun" panose="02010600030101010101" pitchFamily="2" charset="-122"/>
                <a:ea typeface="SimSun" panose="02010600030101010101" pitchFamily="2" charset="-122"/>
              </a:rPr>
              <a:t>平衡领导与会众的参与</a:t>
            </a:r>
            <a:endParaRPr lang="en-US" altLang="en-US" sz="4800" b="1" dirty="0">
              <a:latin typeface="SimSun" panose="02010600030101010101" pitchFamily="2" charset="-122"/>
              <a:ea typeface="SimSun" panose="02010600030101010101" pitchFamily="2" charset="-122"/>
              <a:cs typeface="Arial" pitchFamily="34" charset="0"/>
            </a:endParaRPr>
          </a:p>
        </p:txBody>
      </p:sp>
      <p:pic>
        <p:nvPicPr>
          <p:cNvPr id="366595" name="Picture 4" descr="Weiner Do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0" name="Rectangle 6"/>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1" name="Rectangle 7"/>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2" name="Rectangle 8"/>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3" name="Rectangle 9"/>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4" name="Rectangle 10"/>
          <p:cNvSpPr>
            <a:spLocks noChangeArrowheads="1"/>
          </p:cNvSpPr>
          <p:nvPr/>
        </p:nvSpPr>
        <p:spPr bwMode="auto">
          <a:xfrm>
            <a:off x="3352800" y="-17463"/>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4"/>
                                        </p:tgtEl>
                                      </p:cBhvr>
                                    </p:animEffect>
                                    <p:set>
                                      <p:cBhvr>
                                        <p:cTn id="7" dur="1" fill="hold">
                                          <p:stCondLst>
                                            <p:cond delay="499"/>
                                          </p:stCondLst>
                                        </p:cTn>
                                        <p:tgtEl>
                                          <p:spTgt spid="18023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3"/>
                                        </p:tgtEl>
                                      </p:cBhvr>
                                    </p:animEffect>
                                    <p:set>
                                      <p:cBhvr>
                                        <p:cTn id="12" dur="1" fill="hold">
                                          <p:stCondLst>
                                            <p:cond delay="499"/>
                                          </p:stCondLst>
                                        </p:cTn>
                                        <p:tgtEl>
                                          <p:spTgt spid="18023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2"/>
                                        </p:tgtEl>
                                      </p:cBhvr>
                                    </p:animEffect>
                                    <p:set>
                                      <p:cBhvr>
                                        <p:cTn id="17" dur="1" fill="hold">
                                          <p:stCondLst>
                                            <p:cond delay="499"/>
                                          </p:stCondLst>
                                        </p:cTn>
                                        <p:tgtEl>
                                          <p:spTgt spid="18023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31"/>
                                        </p:tgtEl>
                                      </p:cBhvr>
                                    </p:animEffect>
                                    <p:set>
                                      <p:cBhvr>
                                        <p:cTn id="22" dur="1" fill="hold">
                                          <p:stCondLst>
                                            <p:cond delay="499"/>
                                          </p:stCondLst>
                                        </p:cTn>
                                        <p:tgtEl>
                                          <p:spTgt spid="18023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80230"/>
                                        </p:tgtEl>
                                      </p:cBhvr>
                                    </p:animEffect>
                                    <p:set>
                                      <p:cBhvr>
                                        <p:cTn id="27" dur="1" fill="hold">
                                          <p:stCondLst>
                                            <p:cond delay="499"/>
                                          </p:stCondLst>
                                        </p:cTn>
                                        <p:tgtEl>
                                          <p:spTgt spid="18023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80229"/>
                                        </p:tgtEl>
                                      </p:cBhvr>
                                    </p:animEffect>
                                    <p:set>
                                      <p:cBhvr>
                                        <p:cTn id="3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P spid="180233" grpId="0" animBg="1"/>
      <p:bldP spid="18023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68AA8-FA82-F014-5F60-E634863BC5E6}"/>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32F96EB3-CC2E-49BE-AA2F-7957CC238717}"/>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6594" name="Rectangle 3">
            <a:extLst>
              <a:ext uri="{FF2B5EF4-FFF2-40B4-BE49-F238E27FC236}">
                <a16:creationId xmlns:a16="http://schemas.microsoft.com/office/drawing/2014/main" id="{484ECFF7-9BEF-4E7A-4F0F-784EEF3A1C15}"/>
              </a:ext>
            </a:extLst>
          </p:cNvPr>
          <p:cNvSpPr>
            <a:spLocks noGrp="1" noChangeArrowheads="1"/>
          </p:cNvSpPr>
          <p:nvPr>
            <p:ph type="title"/>
          </p:nvPr>
        </p:nvSpPr>
        <p:spPr>
          <a:xfrm>
            <a:off x="76200" y="228600"/>
            <a:ext cx="3352800" cy="3124200"/>
          </a:xfrm>
        </p:spPr>
        <p:txBody>
          <a:bodyPr/>
          <a:lstStyle/>
          <a:p>
            <a:pPr eaLnBrk="1" hangingPunct="1">
              <a:spcBef>
                <a:spcPts val="600"/>
              </a:spcBef>
            </a:pPr>
            <a:r>
              <a:rPr lang="zh-CN" altLang="en-US" sz="3600" b="1" dirty="0">
                <a:latin typeface="SimSun" panose="02010600030101010101" pitchFamily="2" charset="-122"/>
                <a:ea typeface="SimSun" panose="02010600030101010101" pitchFamily="2" charset="-122"/>
              </a:rPr>
              <a:t>平衡领导与会众的参与</a:t>
            </a:r>
            <a:endParaRPr lang="en-US" altLang="en-US" sz="4800" b="1" dirty="0">
              <a:latin typeface="SimSun" panose="02010600030101010101" pitchFamily="2" charset="-122"/>
              <a:ea typeface="SimSun" panose="02010600030101010101" pitchFamily="2" charset="-122"/>
              <a:cs typeface="Arial" pitchFamily="34" charset="0"/>
            </a:endParaRPr>
          </a:p>
        </p:txBody>
      </p:sp>
      <p:pic>
        <p:nvPicPr>
          <p:cNvPr id="366595" name="Picture 4" descr="Weiner Dog">
            <a:extLst>
              <a:ext uri="{FF2B5EF4-FFF2-40B4-BE49-F238E27FC236}">
                <a16:creationId xmlns:a16="http://schemas.microsoft.com/office/drawing/2014/main" id="{01CEBFAA-17D8-90F0-0C90-2258D003052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E6218492-898F-2312-DDB9-A34A1FE2811D}"/>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0" name="Rectangle 6">
            <a:extLst>
              <a:ext uri="{FF2B5EF4-FFF2-40B4-BE49-F238E27FC236}">
                <a16:creationId xmlns:a16="http://schemas.microsoft.com/office/drawing/2014/main" id="{DE6AF6A4-A04A-8CD8-4776-3D9171998E08}"/>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1" name="Rectangle 7">
            <a:extLst>
              <a:ext uri="{FF2B5EF4-FFF2-40B4-BE49-F238E27FC236}">
                <a16:creationId xmlns:a16="http://schemas.microsoft.com/office/drawing/2014/main" id="{F657EEC5-D685-9778-03A1-439F07647DBF}"/>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2" name="Rectangle 8">
            <a:extLst>
              <a:ext uri="{FF2B5EF4-FFF2-40B4-BE49-F238E27FC236}">
                <a16:creationId xmlns:a16="http://schemas.microsoft.com/office/drawing/2014/main" id="{D34635E4-24C2-EC6F-0CC9-C02839F9C3E5}"/>
              </a:ext>
            </a:extLst>
          </p:cNvPr>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3" name="Rectangle 9">
            <a:extLst>
              <a:ext uri="{FF2B5EF4-FFF2-40B4-BE49-F238E27FC236}">
                <a16:creationId xmlns:a16="http://schemas.microsoft.com/office/drawing/2014/main" id="{EA2103FD-8B29-4D6F-9755-94D6CD11606A}"/>
              </a:ext>
            </a:extLst>
          </p:cNvPr>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401060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3"/>
                                        </p:tgtEl>
                                      </p:cBhvr>
                                    </p:animEffect>
                                    <p:set>
                                      <p:cBhvr>
                                        <p:cTn id="7" dur="1" fill="hold">
                                          <p:stCondLst>
                                            <p:cond delay="499"/>
                                          </p:stCondLst>
                                        </p:cTn>
                                        <p:tgtEl>
                                          <p:spTgt spid="18023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2"/>
                                        </p:tgtEl>
                                      </p:cBhvr>
                                    </p:animEffect>
                                    <p:set>
                                      <p:cBhvr>
                                        <p:cTn id="12" dur="1" fill="hold">
                                          <p:stCondLst>
                                            <p:cond delay="499"/>
                                          </p:stCondLst>
                                        </p:cTn>
                                        <p:tgtEl>
                                          <p:spTgt spid="18023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1"/>
                                        </p:tgtEl>
                                      </p:cBhvr>
                                    </p:animEffect>
                                    <p:set>
                                      <p:cBhvr>
                                        <p:cTn id="17" dur="1" fill="hold">
                                          <p:stCondLst>
                                            <p:cond delay="499"/>
                                          </p:stCondLst>
                                        </p:cTn>
                                        <p:tgtEl>
                                          <p:spTgt spid="18023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30"/>
                                        </p:tgtEl>
                                      </p:cBhvr>
                                    </p:animEffect>
                                    <p:set>
                                      <p:cBhvr>
                                        <p:cTn id="22" dur="1" fill="hold">
                                          <p:stCondLst>
                                            <p:cond delay="499"/>
                                          </p:stCondLst>
                                        </p:cTn>
                                        <p:tgtEl>
                                          <p:spTgt spid="1802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80229"/>
                                        </p:tgtEl>
                                      </p:cBhvr>
                                    </p:animEffect>
                                    <p:set>
                                      <p:cBhvr>
                                        <p:cTn id="2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P spid="18023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F5ED-9C5E-5028-4459-18C54D86FFCC}"/>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025DEF9-3D04-FE80-1B89-3F222ABA65D0}"/>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6594" name="Rectangle 3">
            <a:extLst>
              <a:ext uri="{FF2B5EF4-FFF2-40B4-BE49-F238E27FC236}">
                <a16:creationId xmlns:a16="http://schemas.microsoft.com/office/drawing/2014/main" id="{ADBB12C2-7B0C-EF1C-7F0C-063E66C15047}"/>
              </a:ext>
            </a:extLst>
          </p:cNvPr>
          <p:cNvSpPr>
            <a:spLocks noGrp="1" noChangeArrowheads="1"/>
          </p:cNvSpPr>
          <p:nvPr>
            <p:ph type="title"/>
          </p:nvPr>
        </p:nvSpPr>
        <p:spPr>
          <a:xfrm>
            <a:off x="76200" y="228600"/>
            <a:ext cx="3352800" cy="3124200"/>
          </a:xfrm>
        </p:spPr>
        <p:txBody>
          <a:bodyPr/>
          <a:lstStyle/>
          <a:p>
            <a:pPr eaLnBrk="1" hangingPunct="1">
              <a:spcBef>
                <a:spcPts val="600"/>
              </a:spcBef>
            </a:pPr>
            <a:r>
              <a:rPr lang="zh-CN" altLang="en-US" sz="3600" b="1" dirty="0">
                <a:latin typeface="SimSun" panose="02010600030101010101" pitchFamily="2" charset="-122"/>
                <a:ea typeface="SimSun" panose="02010600030101010101" pitchFamily="2" charset="-122"/>
              </a:rPr>
              <a:t>平衡领导与会众的参与</a:t>
            </a:r>
            <a:endParaRPr lang="en-US" altLang="en-US" sz="4800" b="1" dirty="0">
              <a:latin typeface="SimSun" panose="02010600030101010101" pitchFamily="2" charset="-122"/>
              <a:ea typeface="SimSun" panose="02010600030101010101" pitchFamily="2" charset="-122"/>
              <a:cs typeface="Arial" pitchFamily="34" charset="0"/>
            </a:endParaRPr>
          </a:p>
        </p:txBody>
      </p:sp>
      <p:pic>
        <p:nvPicPr>
          <p:cNvPr id="366595" name="Picture 4" descr="Weiner Dog">
            <a:extLst>
              <a:ext uri="{FF2B5EF4-FFF2-40B4-BE49-F238E27FC236}">
                <a16:creationId xmlns:a16="http://schemas.microsoft.com/office/drawing/2014/main" id="{10982B21-C194-A278-5CC7-C1B4AAFA663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0BD56D68-9160-7AD4-AFBF-2609BFA17F69}"/>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0" name="Rectangle 6">
            <a:extLst>
              <a:ext uri="{FF2B5EF4-FFF2-40B4-BE49-F238E27FC236}">
                <a16:creationId xmlns:a16="http://schemas.microsoft.com/office/drawing/2014/main" id="{2A05C318-64BA-4EF2-BC60-468197A7665F}"/>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1" name="Rectangle 7">
            <a:extLst>
              <a:ext uri="{FF2B5EF4-FFF2-40B4-BE49-F238E27FC236}">
                <a16:creationId xmlns:a16="http://schemas.microsoft.com/office/drawing/2014/main" id="{D95BCBFA-41D8-3FD0-F9D5-51827241659E}"/>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2" name="Rectangle 8">
            <a:extLst>
              <a:ext uri="{FF2B5EF4-FFF2-40B4-BE49-F238E27FC236}">
                <a16:creationId xmlns:a16="http://schemas.microsoft.com/office/drawing/2014/main" id="{213A0C77-F477-34F4-2D41-E18C4046BA85}"/>
              </a:ext>
            </a:extLst>
          </p:cNvPr>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690143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2"/>
                                        </p:tgtEl>
                                      </p:cBhvr>
                                    </p:animEffect>
                                    <p:set>
                                      <p:cBhvr>
                                        <p:cTn id="7" dur="1" fill="hold">
                                          <p:stCondLst>
                                            <p:cond delay="499"/>
                                          </p:stCondLst>
                                        </p:cTn>
                                        <p:tgtEl>
                                          <p:spTgt spid="18023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1"/>
                                        </p:tgtEl>
                                      </p:cBhvr>
                                    </p:animEffect>
                                    <p:set>
                                      <p:cBhvr>
                                        <p:cTn id="12" dur="1" fill="hold">
                                          <p:stCondLst>
                                            <p:cond delay="499"/>
                                          </p:stCondLst>
                                        </p:cTn>
                                        <p:tgtEl>
                                          <p:spTgt spid="18023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0"/>
                                        </p:tgtEl>
                                      </p:cBhvr>
                                    </p:animEffect>
                                    <p:set>
                                      <p:cBhvr>
                                        <p:cTn id="17" dur="1" fill="hold">
                                          <p:stCondLst>
                                            <p:cond delay="499"/>
                                          </p:stCondLst>
                                        </p:cTn>
                                        <p:tgtEl>
                                          <p:spTgt spid="18023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29"/>
                                        </p:tgtEl>
                                      </p:cBhvr>
                                    </p:animEffect>
                                    <p:set>
                                      <p:cBhvr>
                                        <p:cTn id="2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5E93-E93C-E360-2219-D417CF4C85E7}"/>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0F7C433-B356-14AA-6522-AB261F878B3B}"/>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6594" name="Rectangle 3">
            <a:extLst>
              <a:ext uri="{FF2B5EF4-FFF2-40B4-BE49-F238E27FC236}">
                <a16:creationId xmlns:a16="http://schemas.microsoft.com/office/drawing/2014/main" id="{63075A3F-5ECA-BC23-02D8-5E94CA7F2C34}"/>
              </a:ext>
            </a:extLst>
          </p:cNvPr>
          <p:cNvSpPr>
            <a:spLocks noGrp="1" noChangeArrowheads="1"/>
          </p:cNvSpPr>
          <p:nvPr>
            <p:ph type="title"/>
          </p:nvPr>
        </p:nvSpPr>
        <p:spPr>
          <a:xfrm>
            <a:off x="76200" y="228600"/>
            <a:ext cx="3352800" cy="3124200"/>
          </a:xfrm>
        </p:spPr>
        <p:txBody>
          <a:bodyPr/>
          <a:lstStyle/>
          <a:p>
            <a:pPr eaLnBrk="1" hangingPunct="1">
              <a:spcBef>
                <a:spcPts val="600"/>
              </a:spcBef>
            </a:pPr>
            <a:r>
              <a:rPr lang="zh-CN" altLang="en-US" sz="3600" b="1" dirty="0">
                <a:latin typeface="SimSun" panose="02010600030101010101" pitchFamily="2" charset="-122"/>
                <a:ea typeface="SimSun" panose="02010600030101010101" pitchFamily="2" charset="-122"/>
              </a:rPr>
              <a:t>平衡领导与会众的参与</a:t>
            </a:r>
            <a:endParaRPr lang="en-US" altLang="en-US" sz="4800" b="1" dirty="0">
              <a:latin typeface="SimSun" panose="02010600030101010101" pitchFamily="2" charset="-122"/>
              <a:ea typeface="SimSun" panose="02010600030101010101" pitchFamily="2" charset="-122"/>
              <a:cs typeface="Arial" pitchFamily="34" charset="0"/>
            </a:endParaRPr>
          </a:p>
        </p:txBody>
      </p:sp>
      <p:pic>
        <p:nvPicPr>
          <p:cNvPr id="366595" name="Picture 4" descr="Weiner Dog">
            <a:extLst>
              <a:ext uri="{FF2B5EF4-FFF2-40B4-BE49-F238E27FC236}">
                <a16:creationId xmlns:a16="http://schemas.microsoft.com/office/drawing/2014/main" id="{ED593354-FC9F-CAD5-A779-B0797ACD6CA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2FF4DF23-B2F7-FBC3-EC55-AC480B8610EC}"/>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0" name="Rectangle 6">
            <a:extLst>
              <a:ext uri="{FF2B5EF4-FFF2-40B4-BE49-F238E27FC236}">
                <a16:creationId xmlns:a16="http://schemas.microsoft.com/office/drawing/2014/main" id="{96DE875D-C6F3-5830-21F1-55C65A336B51}"/>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1" name="Rectangle 7">
            <a:extLst>
              <a:ext uri="{FF2B5EF4-FFF2-40B4-BE49-F238E27FC236}">
                <a16:creationId xmlns:a16="http://schemas.microsoft.com/office/drawing/2014/main" id="{B047D372-54DF-0A81-9D88-5B6BB33DB147}"/>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49391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1"/>
                                        </p:tgtEl>
                                      </p:cBhvr>
                                    </p:animEffect>
                                    <p:set>
                                      <p:cBhvr>
                                        <p:cTn id="7" dur="1" fill="hold">
                                          <p:stCondLst>
                                            <p:cond delay="499"/>
                                          </p:stCondLst>
                                        </p:cTn>
                                        <p:tgtEl>
                                          <p:spTgt spid="1802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0"/>
                                        </p:tgtEl>
                                      </p:cBhvr>
                                    </p:animEffect>
                                    <p:set>
                                      <p:cBhvr>
                                        <p:cTn id="12" dur="1" fill="hold">
                                          <p:stCondLst>
                                            <p:cond delay="499"/>
                                          </p:stCondLst>
                                        </p:cTn>
                                        <p:tgtEl>
                                          <p:spTgt spid="1802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29"/>
                                        </p:tgtEl>
                                      </p:cBhvr>
                                    </p:animEffect>
                                    <p:set>
                                      <p:cBhvr>
                                        <p:cTn id="1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77689-5988-2682-C16A-A49B46EC09B6}"/>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652B9B0-0E13-D803-0A24-158456080244}"/>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6594" name="Rectangle 3">
            <a:extLst>
              <a:ext uri="{FF2B5EF4-FFF2-40B4-BE49-F238E27FC236}">
                <a16:creationId xmlns:a16="http://schemas.microsoft.com/office/drawing/2014/main" id="{A9A51DA3-FC65-652D-CC3F-6415F5D2A1B9}"/>
              </a:ext>
            </a:extLst>
          </p:cNvPr>
          <p:cNvSpPr>
            <a:spLocks noGrp="1" noChangeArrowheads="1"/>
          </p:cNvSpPr>
          <p:nvPr>
            <p:ph type="title"/>
          </p:nvPr>
        </p:nvSpPr>
        <p:spPr>
          <a:xfrm>
            <a:off x="76200" y="228600"/>
            <a:ext cx="3352800" cy="3124200"/>
          </a:xfrm>
        </p:spPr>
        <p:txBody>
          <a:bodyPr/>
          <a:lstStyle/>
          <a:p>
            <a:pPr eaLnBrk="1" hangingPunct="1">
              <a:spcBef>
                <a:spcPts val="600"/>
              </a:spcBef>
            </a:pPr>
            <a:r>
              <a:rPr lang="zh-CN" altLang="en-US" sz="3600" b="1" dirty="0">
                <a:latin typeface="SimSun" panose="02010600030101010101" pitchFamily="2" charset="-122"/>
                <a:ea typeface="SimSun" panose="02010600030101010101" pitchFamily="2" charset="-122"/>
              </a:rPr>
              <a:t>平衡领导与会众的参与</a:t>
            </a:r>
            <a:endParaRPr lang="en-US" altLang="en-US" sz="4800" b="1" dirty="0">
              <a:latin typeface="SimSun" panose="02010600030101010101" pitchFamily="2" charset="-122"/>
              <a:ea typeface="SimSun" panose="02010600030101010101" pitchFamily="2" charset="-122"/>
              <a:cs typeface="Arial" pitchFamily="34" charset="0"/>
            </a:endParaRPr>
          </a:p>
        </p:txBody>
      </p:sp>
      <p:pic>
        <p:nvPicPr>
          <p:cNvPr id="366595" name="Picture 4" descr="Weiner Dog">
            <a:extLst>
              <a:ext uri="{FF2B5EF4-FFF2-40B4-BE49-F238E27FC236}">
                <a16:creationId xmlns:a16="http://schemas.microsoft.com/office/drawing/2014/main" id="{3D0A159E-B8B9-B3F1-255D-C544F1DAAE6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EEEC9D99-7C66-422F-0C46-6AC3E99E18C0}"/>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80230" name="Rectangle 6">
            <a:extLst>
              <a:ext uri="{FF2B5EF4-FFF2-40B4-BE49-F238E27FC236}">
                <a16:creationId xmlns:a16="http://schemas.microsoft.com/office/drawing/2014/main" id="{427ECD13-0534-DCCC-6F93-DB4B89AFCBAB}"/>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213535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0"/>
                                        </p:tgtEl>
                                      </p:cBhvr>
                                    </p:animEffect>
                                    <p:set>
                                      <p:cBhvr>
                                        <p:cTn id="7" dur="1" fill="hold">
                                          <p:stCondLst>
                                            <p:cond delay="499"/>
                                          </p:stCondLst>
                                        </p:cTn>
                                        <p:tgtEl>
                                          <p:spTgt spid="18023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29"/>
                                        </p:tgtEl>
                                      </p:cBhvr>
                                    </p:animEffect>
                                    <p:set>
                                      <p:cBhvr>
                                        <p:cTn id="1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Lst>
  </p:timing>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5.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2.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3.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6.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7.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9.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B2C6B8B-9F66-274B-AA69-2CA69E936767}">
  <we:reference id="fa000000002" version="1.0.0.0" store="en-us" storeType="FirstPart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Balance</Template>
  <TotalTime>15655</TotalTime>
  <Words>4424</Words>
  <Application>Microsoft Macintosh PowerPoint</Application>
  <PresentationFormat>On-screen Show (4:3)</PresentationFormat>
  <Paragraphs>949</Paragraphs>
  <Slides>128</Slides>
  <Notes>122</Notes>
  <HiddenSlides>0</HiddenSlides>
  <MMClips>0</MMClips>
  <ScaleCrop>false</ScaleCrop>
  <HeadingPairs>
    <vt:vector size="6" baseType="variant">
      <vt:variant>
        <vt:lpstr>Fonts Used</vt:lpstr>
      </vt:variant>
      <vt:variant>
        <vt:i4>31</vt:i4>
      </vt:variant>
      <vt:variant>
        <vt:lpstr>Theme</vt:lpstr>
      </vt:variant>
      <vt:variant>
        <vt:i4>24</vt:i4>
      </vt:variant>
      <vt:variant>
        <vt:lpstr>Slide Titles</vt:lpstr>
      </vt:variant>
      <vt:variant>
        <vt:i4>128</vt:i4>
      </vt:variant>
    </vt:vector>
  </HeadingPairs>
  <TitlesOfParts>
    <vt:vector size="183" baseType="lpstr">
      <vt:lpstr>ＭＳ Ｐゴシック</vt:lpstr>
      <vt:lpstr>Osaka</vt:lpstr>
      <vt:lpstr>新細明體</vt:lpstr>
      <vt:lpstr>华文细黑</vt:lpstr>
      <vt:lpstr>Apple Chancery</vt:lpstr>
      <vt:lpstr>Arial</vt:lpstr>
      <vt:lpstr>Arial Black</vt:lpstr>
      <vt:lpstr>Arial Narrow</vt:lpstr>
      <vt:lpstr>Avenir</vt:lpstr>
      <vt:lpstr>Book Antiqua</vt:lpstr>
      <vt:lpstr>Calibri</vt:lpstr>
      <vt:lpstr>Century Gothic</vt:lpstr>
      <vt:lpstr>Comic Sans MS</vt:lpstr>
      <vt:lpstr>Courier New</vt:lpstr>
      <vt:lpstr>Engravers MT</vt:lpstr>
      <vt:lpstr>Franklin Gothic Medium</vt:lpstr>
      <vt:lpstr>Freestyle Script</vt:lpstr>
      <vt:lpstr>Garamond</vt:lpstr>
      <vt:lpstr>Helvetica</vt:lpstr>
      <vt:lpstr>Impact</vt:lpstr>
      <vt:lpstr>Kristen ITC</vt:lpstr>
      <vt:lpstr>Monotype Corsiva</vt:lpstr>
      <vt:lpstr>Papyrus</vt:lpstr>
      <vt:lpstr>SimSun</vt:lpstr>
      <vt:lpstr>Stencil</vt:lpstr>
      <vt:lpstr>Tahoma</vt:lpstr>
      <vt:lpstr>Times</vt:lpstr>
      <vt:lpstr>Times New Roman</vt:lpstr>
      <vt:lpstr>Trebuchet MS</vt:lpstr>
      <vt:lpstr>Verdana</vt:lpstr>
      <vt:lpstr>Wingdings</vt:lpstr>
      <vt:lpstr>Balance</vt:lpstr>
      <vt:lpstr>Default Design</vt:lpstr>
      <vt:lpstr>Contemporary</vt:lpstr>
      <vt:lpstr>1_Default Design</vt:lpstr>
      <vt:lpstr>2_Default Design</vt:lpstr>
      <vt:lpstr>3_Default Design</vt:lpstr>
      <vt:lpstr>Notebook</vt:lpstr>
      <vt:lpstr>Blends</vt:lpstr>
      <vt:lpstr>4_Default Design</vt:lpstr>
      <vt:lpstr>Stream</vt:lpstr>
      <vt:lpstr>Gleam</vt:lpstr>
      <vt:lpstr>21_Default Design</vt:lpstr>
      <vt:lpstr>5_Orbit</vt:lpstr>
      <vt:lpstr>3_Office Theme</vt:lpstr>
      <vt:lpstr>5_Default Design</vt:lpstr>
      <vt:lpstr>1_Whirlpool design template</vt:lpstr>
      <vt:lpstr>1_Globe</vt:lpstr>
      <vt:lpstr>2_untitled 1</vt:lpstr>
      <vt:lpstr>2_Crumple</vt:lpstr>
      <vt:lpstr>5_Office Theme</vt:lpstr>
      <vt:lpstr>Schmooze</vt:lpstr>
      <vt:lpstr>1_Balance</vt:lpstr>
      <vt:lpstr>6_Office Theme</vt:lpstr>
      <vt:lpstr>1_Azure</vt:lpstr>
      <vt:lpstr>犹太教的祭司</vt:lpstr>
      <vt:lpstr>  </vt:lpstr>
      <vt:lpstr>PowerPoint Presentation</vt:lpstr>
      <vt:lpstr>PowerPoint Presentation</vt:lpstr>
      <vt:lpstr>PowerPoint Presentation</vt:lpstr>
      <vt:lpstr>PowerPoint Presentation</vt:lpstr>
      <vt:lpstr>PowerPoint Presentation</vt:lpstr>
      <vt:lpstr>PowerPoint Presentation</vt:lpstr>
      <vt:lpstr>普通魔术师 - 提供社区服务(例如辅导,执行魔法,疗愈)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利未人的祭司</vt:lpstr>
      <vt:lpstr>特质:  谁是祭司?</vt:lpstr>
      <vt:lpstr>亚伦与祭司对照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利未记 第二十一章的  成为祭司的条件</vt:lpstr>
      <vt:lpstr>祭司的圣衣</vt:lpstr>
      <vt:lpstr>犹太人的祭司</vt:lpstr>
      <vt:lpstr>亚伦和祭司对照</vt:lpstr>
      <vt:lpstr>独特性: 以色列人和外邦人的祭司 有何差异?</vt:lpstr>
      <vt:lpstr>独特性: 以色列人和外邦人的祭司 有何差异?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会众权利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圣经对多位长老的支持</vt:lpstr>
      <vt:lpstr>PowerPoint Presentation</vt:lpstr>
      <vt:lpstr>PowerPoint Presentation</vt:lpstr>
      <vt:lpstr>PowerPoint Presentation</vt:lpstr>
      <vt:lpstr>各处所提及的长老</vt:lpstr>
      <vt:lpstr>各处所提及的长老</vt:lpstr>
      <vt:lpstr>各处所提及的长老</vt:lpstr>
      <vt:lpstr>各处所提及的长老</vt:lpstr>
      <vt:lpstr>各处所提及的长老</vt:lpstr>
      <vt:lpstr>各处所提及的长老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平衡领导与会众的参与</vt:lpstr>
      <vt:lpstr>平衡领导与会众的参与</vt:lpstr>
      <vt:lpstr>平衡领导与会众的参与</vt:lpstr>
      <vt:lpstr>平衡领导与会众的参与</vt:lpstr>
      <vt:lpstr>平衡领导与会众的参与</vt:lpstr>
      <vt:lpstr>平衡领导与会众的参与</vt:lpstr>
      <vt:lpstr>平衡领导与会众的参与</vt:lpstr>
      <vt:lpstr>PowerPoint Presentation</vt:lpstr>
      <vt:lpstr>PowerPoint Presentation</vt:lpstr>
      <vt:lpstr>PowerPoint Presentation</vt:lpstr>
      <vt:lpstr>现今的领导者呢?</vt:lpstr>
      <vt:lpstr>执事的要求:  提摩太前书 3:8-13</vt:lpstr>
      <vt:lpstr>提摩太前书 3:1-13 概要</vt:lpstr>
      <vt:lpstr>应当庄重   提摩太前书 3:8</vt:lpstr>
      <vt:lpstr>真诚</vt:lpstr>
      <vt:lpstr>不酗酒 </vt:lpstr>
      <vt:lpstr>不贪不义之财 </vt:lpstr>
      <vt:lpstr>持守真理</vt:lpstr>
      <vt:lpstr>接受过考验(毫无指摘)</vt:lpstr>
      <vt:lpstr>PowerPoint Presentation</vt:lpstr>
      <vt:lpstr>执事的妻子呢?</vt:lpstr>
      <vt:lpstr>执事的妻子必须要…</vt:lpstr>
      <vt:lpstr>… 行為受到敬重</vt:lpstr>
      <vt:lpstr>… 不说谗言的人</vt:lpstr>
      <vt:lpstr>…不受酒奴役</vt:lpstr>
      <vt:lpstr>…用善道教导人</vt:lpstr>
      <vt:lpstr>一个妇人的丈夫 </vt:lpstr>
      <vt:lpstr>PowerPoint Presentation</vt:lpstr>
      <vt:lpstr>他的小孩子</vt:lpstr>
      <vt:lpstr>PowerPoint Presentation</vt:lpstr>
      <vt:lpstr>执事的报酬</vt:lpstr>
      <vt:lpstr>原始演示文稿的组员</vt:lpstr>
      <vt:lpstr>旧约全书背景链接地址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352</cp:revision>
  <dcterms:created xsi:type="dcterms:W3CDTF">2002-10-22T08:21:58Z</dcterms:created>
  <dcterms:modified xsi:type="dcterms:W3CDTF">2026-06-23T11:18:33Z</dcterms:modified>
</cp:coreProperties>
</file>