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9.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0.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1.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2.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3.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4.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5.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16.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17.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18.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19.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0.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21.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2.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23.xml" ContentType="application/vnd.openxmlformats-officedocument.theme+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24.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5.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theme/theme26.xml" ContentType="application/vnd.openxmlformats-officedocument.theme+xml"/>
  <Override PartName="/ppt/theme/theme2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1"/>
    <p:sldMasterId id="2147483666" r:id="rId2"/>
    <p:sldMasterId id="2147483664" r:id="rId3"/>
    <p:sldMasterId id="2147483663" r:id="rId4"/>
    <p:sldMasterId id="2147483661" r:id="rId5"/>
    <p:sldMasterId id="2147483668" r:id="rId6"/>
    <p:sldMasterId id="2147483807" r:id="rId7"/>
    <p:sldMasterId id="2147483819" r:id="rId8"/>
    <p:sldMasterId id="2147483851" r:id="rId9"/>
    <p:sldMasterId id="2147483866" r:id="rId10"/>
    <p:sldMasterId id="2147483878" r:id="rId11"/>
    <p:sldMasterId id="2147483893" r:id="rId12"/>
    <p:sldMasterId id="2147483908" r:id="rId13"/>
    <p:sldMasterId id="2147483920" r:id="rId14"/>
    <p:sldMasterId id="2147483932" r:id="rId15"/>
    <p:sldMasterId id="2147483947" r:id="rId16"/>
    <p:sldMasterId id="2147483962" r:id="rId17"/>
    <p:sldMasterId id="2147483965" r:id="rId18"/>
    <p:sldMasterId id="2147483970" r:id="rId19"/>
    <p:sldMasterId id="2147483983" r:id="rId20"/>
    <p:sldMasterId id="2147483995" r:id="rId21"/>
    <p:sldMasterId id="2147484008" r:id="rId22"/>
    <p:sldMasterId id="2147484020" r:id="rId23"/>
    <p:sldMasterId id="2147484032" r:id="rId24"/>
    <p:sldMasterId id="2147484044" r:id="rId25"/>
    <p:sldMasterId id="2147484047" r:id="rId26"/>
  </p:sldMasterIdLst>
  <p:notesMasterIdLst>
    <p:notesMasterId r:id="rId113"/>
  </p:notesMasterIdLst>
  <p:sldIdLst>
    <p:sldId id="256" r:id="rId27"/>
    <p:sldId id="257" r:id="rId28"/>
    <p:sldId id="276" r:id="rId29"/>
    <p:sldId id="277" r:id="rId30"/>
    <p:sldId id="267" r:id="rId31"/>
    <p:sldId id="324" r:id="rId32"/>
    <p:sldId id="266" r:id="rId33"/>
    <p:sldId id="325" r:id="rId34"/>
    <p:sldId id="326" r:id="rId35"/>
    <p:sldId id="327" r:id="rId36"/>
    <p:sldId id="328" r:id="rId37"/>
    <p:sldId id="329" r:id="rId38"/>
    <p:sldId id="330" r:id="rId39"/>
    <p:sldId id="331" r:id="rId40"/>
    <p:sldId id="332" r:id="rId41"/>
    <p:sldId id="333" r:id="rId42"/>
    <p:sldId id="334" r:id="rId43"/>
    <p:sldId id="335" r:id="rId44"/>
    <p:sldId id="336" r:id="rId45"/>
    <p:sldId id="337" r:id="rId46"/>
    <p:sldId id="338" r:id="rId47"/>
    <p:sldId id="371" r:id="rId48"/>
    <p:sldId id="339" r:id="rId49"/>
    <p:sldId id="340" r:id="rId50"/>
    <p:sldId id="341" r:id="rId51"/>
    <p:sldId id="269" r:id="rId52"/>
    <p:sldId id="268" r:id="rId53"/>
    <p:sldId id="270" r:id="rId54"/>
    <p:sldId id="271" r:id="rId55"/>
    <p:sldId id="343" r:id="rId56"/>
    <p:sldId id="342" r:id="rId57"/>
    <p:sldId id="316" r:id="rId58"/>
    <p:sldId id="344" r:id="rId59"/>
    <p:sldId id="317" r:id="rId60"/>
    <p:sldId id="318" r:id="rId61"/>
    <p:sldId id="346" r:id="rId62"/>
    <p:sldId id="320" r:id="rId63"/>
    <p:sldId id="319" r:id="rId64"/>
    <p:sldId id="321" r:id="rId65"/>
    <p:sldId id="322" r:id="rId66"/>
    <p:sldId id="350" r:id="rId67"/>
    <p:sldId id="351" r:id="rId68"/>
    <p:sldId id="352" r:id="rId69"/>
    <p:sldId id="354" r:id="rId70"/>
    <p:sldId id="273" r:id="rId71"/>
    <p:sldId id="355" r:id="rId72"/>
    <p:sldId id="356" r:id="rId73"/>
    <p:sldId id="357" r:id="rId74"/>
    <p:sldId id="359" r:id="rId75"/>
    <p:sldId id="360" r:id="rId76"/>
    <p:sldId id="361" r:id="rId77"/>
    <p:sldId id="362" r:id="rId78"/>
    <p:sldId id="363" r:id="rId79"/>
    <p:sldId id="364" r:id="rId80"/>
    <p:sldId id="365" r:id="rId81"/>
    <p:sldId id="366" r:id="rId82"/>
    <p:sldId id="367" r:id="rId83"/>
    <p:sldId id="368" r:id="rId84"/>
    <p:sldId id="369" r:id="rId85"/>
    <p:sldId id="370" r:id="rId86"/>
    <p:sldId id="275" r:id="rId87"/>
    <p:sldId id="274" r:id="rId88"/>
    <p:sldId id="265" r:id="rId89"/>
    <p:sldId id="305" r:id="rId90"/>
    <p:sldId id="260" r:id="rId91"/>
    <p:sldId id="306" r:id="rId92"/>
    <p:sldId id="307" r:id="rId93"/>
    <p:sldId id="308" r:id="rId94"/>
    <p:sldId id="310" r:id="rId95"/>
    <p:sldId id="309" r:id="rId96"/>
    <p:sldId id="311" r:id="rId97"/>
    <p:sldId id="264" r:id="rId98"/>
    <p:sldId id="262" r:id="rId99"/>
    <p:sldId id="312" r:id="rId100"/>
    <p:sldId id="259" r:id="rId101"/>
    <p:sldId id="292" r:id="rId102"/>
    <p:sldId id="293" r:id="rId103"/>
    <p:sldId id="313" r:id="rId104"/>
    <p:sldId id="314" r:id="rId105"/>
    <p:sldId id="315" r:id="rId106"/>
    <p:sldId id="258" r:id="rId107"/>
    <p:sldId id="287" r:id="rId108"/>
    <p:sldId id="286" r:id="rId109"/>
    <p:sldId id="263" r:id="rId110"/>
    <p:sldId id="294" r:id="rId111"/>
    <p:sldId id="295" r:id="rId112"/>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E6C00"/>
    <a:srgbClr val="FFFFFF"/>
    <a:srgbClr val="0000FF"/>
    <a:srgbClr val="FF0000"/>
    <a:srgbClr val="00800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652"/>
    <p:restoredTop sz="93867" autoAdjust="0"/>
  </p:normalViewPr>
  <p:slideViewPr>
    <p:cSldViewPr>
      <p:cViewPr varScale="1">
        <p:scale>
          <a:sx n="127" d="100"/>
          <a:sy n="127" d="100"/>
        </p:scale>
        <p:origin x="536"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2750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tableStyles" Target="tableStyles.xml"/><Relationship Id="rId21" Type="http://schemas.openxmlformats.org/officeDocument/2006/relationships/slideMaster" Target="slideMasters/slideMaster21.xml"/><Relationship Id="rId42" Type="http://schemas.openxmlformats.org/officeDocument/2006/relationships/slide" Target="slides/slide16.xml"/><Relationship Id="rId47" Type="http://schemas.openxmlformats.org/officeDocument/2006/relationships/slide" Target="slides/slide21.xml"/><Relationship Id="rId63" Type="http://schemas.openxmlformats.org/officeDocument/2006/relationships/slide" Target="slides/slide37.xml"/><Relationship Id="rId68" Type="http://schemas.openxmlformats.org/officeDocument/2006/relationships/slide" Target="slides/slide42.xml"/><Relationship Id="rId84" Type="http://schemas.openxmlformats.org/officeDocument/2006/relationships/slide" Target="slides/slide58.xml"/><Relationship Id="rId89" Type="http://schemas.openxmlformats.org/officeDocument/2006/relationships/slide" Target="slides/slide63.xml"/><Relationship Id="rId112" Type="http://schemas.openxmlformats.org/officeDocument/2006/relationships/slide" Target="slides/slide86.xml"/><Relationship Id="rId16" Type="http://schemas.openxmlformats.org/officeDocument/2006/relationships/slideMaster" Target="slideMasters/slideMaster16.xml"/><Relationship Id="rId107" Type="http://schemas.openxmlformats.org/officeDocument/2006/relationships/slide" Target="slides/slide81.xml"/><Relationship Id="rId11" Type="http://schemas.openxmlformats.org/officeDocument/2006/relationships/slideMaster" Target="slideMasters/slideMaster11.xml"/><Relationship Id="rId32" Type="http://schemas.openxmlformats.org/officeDocument/2006/relationships/slide" Target="slides/slide6.xml"/><Relationship Id="rId37" Type="http://schemas.openxmlformats.org/officeDocument/2006/relationships/slide" Target="slides/slide11.xml"/><Relationship Id="rId53" Type="http://schemas.openxmlformats.org/officeDocument/2006/relationships/slide" Target="slides/slide27.xml"/><Relationship Id="rId58" Type="http://schemas.openxmlformats.org/officeDocument/2006/relationships/slide" Target="slides/slide32.xml"/><Relationship Id="rId74" Type="http://schemas.openxmlformats.org/officeDocument/2006/relationships/slide" Target="slides/slide48.xml"/><Relationship Id="rId79" Type="http://schemas.openxmlformats.org/officeDocument/2006/relationships/slide" Target="slides/slide53.xml"/><Relationship Id="rId102" Type="http://schemas.openxmlformats.org/officeDocument/2006/relationships/slide" Target="slides/slide76.xml"/><Relationship Id="rId5" Type="http://schemas.openxmlformats.org/officeDocument/2006/relationships/slideMaster" Target="slideMasters/slideMaster5.xml"/><Relationship Id="rId90" Type="http://schemas.openxmlformats.org/officeDocument/2006/relationships/slide" Target="slides/slide64.xml"/><Relationship Id="rId95" Type="http://schemas.openxmlformats.org/officeDocument/2006/relationships/slide" Target="slides/slide69.xml"/><Relationship Id="rId22" Type="http://schemas.openxmlformats.org/officeDocument/2006/relationships/slideMaster" Target="slideMasters/slideMaster22.xml"/><Relationship Id="rId27" Type="http://schemas.openxmlformats.org/officeDocument/2006/relationships/slide" Target="slides/slide1.xml"/><Relationship Id="rId43" Type="http://schemas.openxmlformats.org/officeDocument/2006/relationships/slide" Target="slides/slide17.xml"/><Relationship Id="rId48" Type="http://schemas.openxmlformats.org/officeDocument/2006/relationships/slide" Target="slides/slide22.xml"/><Relationship Id="rId64" Type="http://schemas.openxmlformats.org/officeDocument/2006/relationships/slide" Target="slides/slide38.xml"/><Relationship Id="rId69" Type="http://schemas.openxmlformats.org/officeDocument/2006/relationships/slide" Target="slides/slide43.xml"/><Relationship Id="rId113" Type="http://schemas.openxmlformats.org/officeDocument/2006/relationships/notesMaster" Target="notesMasters/notesMaster1.xml"/><Relationship Id="rId80" Type="http://schemas.openxmlformats.org/officeDocument/2006/relationships/slide" Target="slides/slide54.xml"/><Relationship Id="rId85" Type="http://schemas.openxmlformats.org/officeDocument/2006/relationships/slide" Target="slides/slide59.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7.xml"/><Relationship Id="rId38" Type="http://schemas.openxmlformats.org/officeDocument/2006/relationships/slide" Target="slides/slide12.xml"/><Relationship Id="rId59" Type="http://schemas.openxmlformats.org/officeDocument/2006/relationships/slide" Target="slides/slide33.xml"/><Relationship Id="rId103" Type="http://schemas.openxmlformats.org/officeDocument/2006/relationships/slide" Target="slides/slide77.xml"/><Relationship Id="rId108" Type="http://schemas.openxmlformats.org/officeDocument/2006/relationships/slide" Target="slides/slide82.xml"/><Relationship Id="rId54" Type="http://schemas.openxmlformats.org/officeDocument/2006/relationships/slide" Target="slides/slide28.xml"/><Relationship Id="rId70" Type="http://schemas.openxmlformats.org/officeDocument/2006/relationships/slide" Target="slides/slide44.xml"/><Relationship Id="rId75" Type="http://schemas.openxmlformats.org/officeDocument/2006/relationships/slide" Target="slides/slide49.xml"/><Relationship Id="rId91" Type="http://schemas.openxmlformats.org/officeDocument/2006/relationships/slide" Target="slides/slide65.xml"/><Relationship Id="rId96" Type="http://schemas.openxmlformats.org/officeDocument/2006/relationships/slide" Target="slides/slide70.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 Target="slides/slide2.xml"/><Relationship Id="rId49" Type="http://schemas.openxmlformats.org/officeDocument/2006/relationships/slide" Target="slides/slide23.xml"/><Relationship Id="rId114" Type="http://schemas.openxmlformats.org/officeDocument/2006/relationships/presProps" Target="presProps.xml"/><Relationship Id="rId10" Type="http://schemas.openxmlformats.org/officeDocument/2006/relationships/slideMaster" Target="slideMasters/slideMaster10.xml"/><Relationship Id="rId31" Type="http://schemas.openxmlformats.org/officeDocument/2006/relationships/slide" Target="slides/slide5.xml"/><Relationship Id="rId44" Type="http://schemas.openxmlformats.org/officeDocument/2006/relationships/slide" Target="slides/slide18.xml"/><Relationship Id="rId52" Type="http://schemas.openxmlformats.org/officeDocument/2006/relationships/slide" Target="slides/slide26.xml"/><Relationship Id="rId60" Type="http://schemas.openxmlformats.org/officeDocument/2006/relationships/slide" Target="slides/slide34.xml"/><Relationship Id="rId65" Type="http://schemas.openxmlformats.org/officeDocument/2006/relationships/slide" Target="slides/slide39.xml"/><Relationship Id="rId73" Type="http://schemas.openxmlformats.org/officeDocument/2006/relationships/slide" Target="slides/slide47.xml"/><Relationship Id="rId78" Type="http://schemas.openxmlformats.org/officeDocument/2006/relationships/slide" Target="slides/slide52.xml"/><Relationship Id="rId81" Type="http://schemas.openxmlformats.org/officeDocument/2006/relationships/slide" Target="slides/slide55.xml"/><Relationship Id="rId86" Type="http://schemas.openxmlformats.org/officeDocument/2006/relationships/slide" Target="slides/slide60.xml"/><Relationship Id="rId94" Type="http://schemas.openxmlformats.org/officeDocument/2006/relationships/slide" Target="slides/slide68.xml"/><Relationship Id="rId99" Type="http://schemas.openxmlformats.org/officeDocument/2006/relationships/slide" Target="slides/slide73.xml"/><Relationship Id="rId101" Type="http://schemas.openxmlformats.org/officeDocument/2006/relationships/slide" Target="slides/slide75.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3.xml"/><Relationship Id="rId109" Type="http://schemas.openxmlformats.org/officeDocument/2006/relationships/slide" Target="slides/slide83.xml"/><Relationship Id="rId34" Type="http://schemas.openxmlformats.org/officeDocument/2006/relationships/slide" Target="slides/slide8.xml"/><Relationship Id="rId50" Type="http://schemas.openxmlformats.org/officeDocument/2006/relationships/slide" Target="slides/slide24.xml"/><Relationship Id="rId55" Type="http://schemas.openxmlformats.org/officeDocument/2006/relationships/slide" Target="slides/slide29.xml"/><Relationship Id="rId76" Type="http://schemas.openxmlformats.org/officeDocument/2006/relationships/slide" Target="slides/slide50.xml"/><Relationship Id="rId97" Type="http://schemas.openxmlformats.org/officeDocument/2006/relationships/slide" Target="slides/slide71.xml"/><Relationship Id="rId104" Type="http://schemas.openxmlformats.org/officeDocument/2006/relationships/slide" Target="slides/slide78.xml"/><Relationship Id="rId7" Type="http://schemas.openxmlformats.org/officeDocument/2006/relationships/slideMaster" Target="slideMasters/slideMaster7.xml"/><Relationship Id="rId71" Type="http://schemas.openxmlformats.org/officeDocument/2006/relationships/slide" Target="slides/slide45.xml"/><Relationship Id="rId92" Type="http://schemas.openxmlformats.org/officeDocument/2006/relationships/slide" Target="slides/slide66.xml"/><Relationship Id="rId2" Type="http://schemas.openxmlformats.org/officeDocument/2006/relationships/slideMaster" Target="slideMasters/slideMaster2.xml"/><Relationship Id="rId29" Type="http://schemas.openxmlformats.org/officeDocument/2006/relationships/slide" Target="slides/slide3.xml"/><Relationship Id="rId24" Type="http://schemas.openxmlformats.org/officeDocument/2006/relationships/slideMaster" Target="slideMasters/slideMaster24.xml"/><Relationship Id="rId40" Type="http://schemas.openxmlformats.org/officeDocument/2006/relationships/slide" Target="slides/slide14.xml"/><Relationship Id="rId45" Type="http://schemas.openxmlformats.org/officeDocument/2006/relationships/slide" Target="slides/slide19.xml"/><Relationship Id="rId66" Type="http://schemas.openxmlformats.org/officeDocument/2006/relationships/slide" Target="slides/slide40.xml"/><Relationship Id="rId87" Type="http://schemas.openxmlformats.org/officeDocument/2006/relationships/slide" Target="slides/slide61.xml"/><Relationship Id="rId110" Type="http://schemas.openxmlformats.org/officeDocument/2006/relationships/slide" Target="slides/slide84.xml"/><Relationship Id="rId115" Type="http://schemas.openxmlformats.org/officeDocument/2006/relationships/viewProps" Target="viewProps.xml"/><Relationship Id="rId61" Type="http://schemas.openxmlformats.org/officeDocument/2006/relationships/slide" Target="slides/slide35.xml"/><Relationship Id="rId82" Type="http://schemas.openxmlformats.org/officeDocument/2006/relationships/slide" Target="slides/slide56.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4.xml"/><Relationship Id="rId35" Type="http://schemas.openxmlformats.org/officeDocument/2006/relationships/slide" Target="slides/slide9.xml"/><Relationship Id="rId56" Type="http://schemas.openxmlformats.org/officeDocument/2006/relationships/slide" Target="slides/slide30.xml"/><Relationship Id="rId77" Type="http://schemas.openxmlformats.org/officeDocument/2006/relationships/slide" Target="slides/slide51.xml"/><Relationship Id="rId100" Type="http://schemas.openxmlformats.org/officeDocument/2006/relationships/slide" Target="slides/slide74.xml"/><Relationship Id="rId105" Type="http://schemas.openxmlformats.org/officeDocument/2006/relationships/slide" Target="slides/slide79.xml"/><Relationship Id="rId8" Type="http://schemas.openxmlformats.org/officeDocument/2006/relationships/slideMaster" Target="slideMasters/slideMaster8.xml"/><Relationship Id="rId51" Type="http://schemas.openxmlformats.org/officeDocument/2006/relationships/slide" Target="slides/slide25.xml"/><Relationship Id="rId72" Type="http://schemas.openxmlformats.org/officeDocument/2006/relationships/slide" Target="slides/slide46.xml"/><Relationship Id="rId93" Type="http://schemas.openxmlformats.org/officeDocument/2006/relationships/slide" Target="slides/slide67.xml"/><Relationship Id="rId98" Type="http://schemas.openxmlformats.org/officeDocument/2006/relationships/slide" Target="slides/slide72.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20.xml"/><Relationship Id="rId67" Type="http://schemas.openxmlformats.org/officeDocument/2006/relationships/slide" Target="slides/slide41.xml"/><Relationship Id="rId116" Type="http://schemas.openxmlformats.org/officeDocument/2006/relationships/theme" Target="theme/theme1.xml"/><Relationship Id="rId20" Type="http://schemas.openxmlformats.org/officeDocument/2006/relationships/slideMaster" Target="slideMasters/slideMaster20.xml"/><Relationship Id="rId41" Type="http://schemas.openxmlformats.org/officeDocument/2006/relationships/slide" Target="slides/slide15.xml"/><Relationship Id="rId62" Type="http://schemas.openxmlformats.org/officeDocument/2006/relationships/slide" Target="slides/slide36.xml"/><Relationship Id="rId83" Type="http://schemas.openxmlformats.org/officeDocument/2006/relationships/slide" Target="slides/slide57.xml"/><Relationship Id="rId88" Type="http://schemas.openxmlformats.org/officeDocument/2006/relationships/slide" Target="slides/slide62.xml"/><Relationship Id="rId111" Type="http://schemas.openxmlformats.org/officeDocument/2006/relationships/slide" Target="slides/slide85.xml"/><Relationship Id="rId15" Type="http://schemas.openxmlformats.org/officeDocument/2006/relationships/slideMaster" Target="slideMasters/slideMaster15.xml"/><Relationship Id="rId36" Type="http://schemas.openxmlformats.org/officeDocument/2006/relationships/slide" Target="slides/slide10.xml"/><Relationship Id="rId57" Type="http://schemas.openxmlformats.org/officeDocument/2006/relationships/slide" Target="slides/slide31.xml"/><Relationship Id="rId106" Type="http://schemas.openxmlformats.org/officeDocument/2006/relationships/slide" Target="slides/slide8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45059"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450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sp>
      <p:sp>
        <p:nvSpPr>
          <p:cNvPr id="45061"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5062"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45063"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fld id="{DDA6BABA-B3F7-457D-A355-5499B8087F8E}" type="slidenum">
              <a:rPr lang="en-US" altLang="en-US"/>
              <a:pPr/>
              <a:t>‹#›</a:t>
            </a:fld>
            <a:endParaRPr lang="en-US" altLang="en-US"/>
          </a:p>
        </p:txBody>
      </p:sp>
    </p:spTree>
    <p:extLst>
      <p:ext uri="{BB962C8B-B14F-4D97-AF65-F5344CB8AC3E}">
        <p14:creationId xmlns:p14="http://schemas.microsoft.com/office/powerpoint/2010/main" val="366694138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7350E02D-0F0C-4F90-A136-F7408AEFC420}" type="slidenum">
              <a:rPr lang="en-US" altLang="en-US" sz="1200"/>
              <a:pPr/>
              <a:t>1</a:t>
            </a:fld>
            <a:endParaRPr lang="en-US" altLang="en-US" sz="1200"/>
          </a:p>
        </p:txBody>
      </p:sp>
      <p:sp>
        <p:nvSpPr>
          <p:cNvPr id="8294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82947" name="Rectangle 3"/>
          <p:cNvSpPr>
            <a:spLocks noGrp="1" noChangeArrowheads="1"/>
          </p:cNvSpPr>
          <p:nvPr>
            <p:ph type="body" idx="1"/>
          </p:nvPr>
        </p:nvSpPr>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1D3816D-FB27-8446-B297-E2B83E61A08E}"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99682" name="Rectangle 2"/>
          <p:cNvSpPr>
            <a:spLocks noGrp="1" noRot="1" noChangeAspect="1" noChangeArrowheads="1"/>
          </p:cNvSpPr>
          <p:nvPr>
            <p:ph type="sldImg"/>
          </p:nvPr>
        </p:nvSpPr>
        <p:spPr>
          <a:xfrm>
            <a:off x="1130300" y="674688"/>
            <a:ext cx="4597400" cy="3448050"/>
          </a:xfrm>
          <a:solidFill>
            <a:srgbClr val="FFFFFF"/>
          </a:solidFill>
          <a:ln/>
        </p:spPr>
      </p:sp>
      <p:sp>
        <p:nvSpPr>
          <p:cNvPr id="19968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911910C-DBA4-5C44-88AC-E62B9B2B7C57}"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1730" name="Rectangle 2"/>
          <p:cNvSpPr>
            <a:spLocks noGrp="1" noRot="1" noChangeAspect="1" noChangeArrowheads="1" noTextEdit="1"/>
          </p:cNvSpPr>
          <p:nvPr>
            <p:ph type="sldImg"/>
          </p:nvPr>
        </p:nvSpPr>
        <p:spPr>
          <a:ln/>
        </p:spPr>
      </p:sp>
      <p:sp>
        <p:nvSpPr>
          <p:cNvPr id="2017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922B59B-F1C8-2043-B022-013A0464E299}"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8F375B8-61B2-6442-8342-887B5819C68A}"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05826" name="Rectangle 2"/>
          <p:cNvSpPr>
            <a:spLocks noGrp="1" noRot="1" noChangeAspect="1" noChangeArrowheads="1"/>
          </p:cNvSpPr>
          <p:nvPr>
            <p:ph type="sldImg"/>
          </p:nvPr>
        </p:nvSpPr>
        <p:spPr>
          <a:xfrm>
            <a:off x="1150938" y="692150"/>
            <a:ext cx="4556125" cy="3416300"/>
          </a:xfrm>
          <a:solidFill>
            <a:srgbClr val="FFFFFF"/>
          </a:solidFill>
          <a:ln/>
        </p:spPr>
      </p:sp>
      <p:sp>
        <p:nvSpPr>
          <p:cNvPr id="20582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zh-CN" dirty="0">
                <a:latin typeface="Times New Roman" charset="0"/>
                <a:ea typeface="ＭＳ Ｐゴシック" charset="0"/>
                <a:cs typeface="ＭＳ Ｐゴシック" charset="0"/>
              </a:rPr>
              <a:t>The new </a:t>
            </a:r>
            <a:r>
              <a:rPr lang="en-US" altLang="ja-JP" dirty="0">
                <a:latin typeface="Times New Roman" charset="0"/>
                <a:ea typeface="ＭＳ Ｐゴシック" charset="0"/>
                <a:cs typeface="ＭＳ Ｐゴシック" charset="0"/>
              </a:rPr>
              <a:t>"World of the Bible" series has over 450 slides and covers Bible lands, people, time, measurements and culture.</a:t>
            </a:r>
          </a:p>
          <a:p>
            <a:pPr eaLnBrk="1" hangingPunct="1"/>
            <a:endParaRPr lang="en-US" altLang="zh-CN" dirty="0">
              <a:latin typeface="Times New Roman" charset="0"/>
              <a:ea typeface="ＭＳ Ｐゴシック" charset="0"/>
              <a:cs typeface="ＭＳ Ｐゴシック" charset="0"/>
            </a:endParaRPr>
          </a:p>
          <a:p>
            <a:pPr eaLnBrk="1" hangingPunct="1"/>
            <a:r>
              <a:rPr lang="en-US" altLang="zh-CN" dirty="0">
                <a:latin typeface="Times New Roman" charset="0"/>
                <a:ea typeface="ＭＳ Ｐゴシック" charset="0"/>
                <a:cs typeface="ＭＳ Ｐゴシック" charset="0"/>
              </a:rPr>
              <a:t>The ancient Bible people used measurements that could be easily reproduced.  The cubit was simply the measurement from your elbow to the end of your fingers.  Cubits are known to have varied from 16 to 19 inches.  In the case of dispute, the king</a:t>
            </a:r>
            <a:r>
              <a:rPr lang="fr-FR"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s arm was used to determine  the standard cubit.</a:t>
            </a:r>
          </a:p>
          <a:p>
            <a:pPr eaLnBrk="1" hangingPunct="1"/>
            <a:r>
              <a:rPr lang="en-US" altLang="zh-CN" dirty="0">
                <a:latin typeface="Times New Roman" charset="0"/>
                <a:ea typeface="ＭＳ Ｐゴシック" charset="0"/>
                <a:cs typeface="ＭＳ Ｐゴシック" charset="0"/>
              </a:rPr>
              <a:t>   Like the cubit, spans, handbreadth and fingers were also easily determined.  Even today, some people still use these measurements such as in measuring horses.</a:t>
            </a:r>
          </a:p>
          <a:p>
            <a:pPr eaLnBrk="1" hangingPunct="1"/>
            <a:endParaRPr lang="en-US" altLang="zh-CN" dirty="0">
              <a:latin typeface="Times New Roman" charset="0"/>
              <a:ea typeface="ＭＳ Ｐゴシック" charset="0"/>
              <a:cs typeface="ＭＳ Ｐゴシック" charset="0"/>
            </a:endParaRPr>
          </a:p>
          <a:p>
            <a:pPr eaLnBrk="1" hangingPunct="1"/>
            <a:r>
              <a:rPr lang="zh-CN" altLang="en-US" dirty="0">
                <a:latin typeface="Times New Roman" charset="0"/>
                <a:ea typeface="ＭＳ Ｐゴシック" charset="0"/>
                <a:cs typeface="ＭＳ Ｐゴシック" charset="0"/>
              </a:rPr>
              <a:t>新的“圣经的世界”系列有</a:t>
            </a:r>
            <a:r>
              <a:rPr lang="en-US" altLang="zh-CN" dirty="0">
                <a:latin typeface="Times New Roman" charset="0"/>
                <a:ea typeface="ＭＳ Ｐゴシック" charset="0"/>
                <a:cs typeface="ＭＳ Ｐゴシック" charset="0"/>
              </a:rPr>
              <a:t>450</a:t>
            </a:r>
            <a:r>
              <a:rPr lang="zh-CN" altLang="en-US" dirty="0">
                <a:latin typeface="Times New Roman" charset="0"/>
                <a:ea typeface="ＭＳ Ｐゴシック" charset="0"/>
                <a:cs typeface="ＭＳ Ｐゴシック" charset="0"/>
              </a:rPr>
              <a:t>多张幻灯片，涵盖了圣经的土地，人物，时间，尺寸和文化。</a:t>
            </a:r>
          </a:p>
          <a:p>
            <a:pPr eaLnBrk="1" hangingPunct="1"/>
            <a:r>
              <a:rPr lang="zh-CN" altLang="en-US" dirty="0">
                <a:latin typeface="Times New Roman" charset="0"/>
                <a:ea typeface="ＭＳ Ｐゴシック" charset="0"/>
                <a:cs typeface="ＭＳ Ｐゴシック" charset="0"/>
              </a:rPr>
              <a:t>圣经里的古代人使用的度量很容易复制。 肘的位置只是从肘部到手指的距离。 肘已知从</a:t>
            </a:r>
            <a:r>
              <a:rPr lang="en-US" altLang="zh-CN" dirty="0">
                <a:latin typeface="Times New Roman" charset="0"/>
                <a:ea typeface="ＭＳ Ｐゴシック" charset="0"/>
                <a:cs typeface="ＭＳ Ｐゴシック" charset="0"/>
              </a:rPr>
              <a:t>16</a:t>
            </a:r>
            <a:r>
              <a:rPr lang="zh-CN" altLang="en-US" dirty="0">
                <a:latin typeface="Times New Roman" charset="0"/>
                <a:ea typeface="ＭＳ Ｐゴシック" charset="0"/>
                <a:cs typeface="ＭＳ Ｐゴシック" charset="0"/>
              </a:rPr>
              <a:t>英寸到</a:t>
            </a:r>
            <a:r>
              <a:rPr lang="en-US" altLang="zh-CN" dirty="0">
                <a:latin typeface="Times New Roman" charset="0"/>
                <a:ea typeface="ＭＳ Ｐゴシック" charset="0"/>
                <a:cs typeface="ＭＳ Ｐゴシック" charset="0"/>
              </a:rPr>
              <a:t>19</a:t>
            </a:r>
            <a:r>
              <a:rPr lang="zh-CN" altLang="en-US" dirty="0">
                <a:latin typeface="Times New Roman" charset="0"/>
                <a:ea typeface="ＭＳ Ｐゴシック" charset="0"/>
                <a:cs typeface="ＭＳ Ｐゴシック" charset="0"/>
              </a:rPr>
              <a:t>英寸不等。 在有争议的情况下，国王的手臂被用来确定标准肘骨。</a:t>
            </a:r>
          </a:p>
          <a:p>
            <a:pPr eaLnBrk="1" hangingPunct="1"/>
            <a:r>
              <a:rPr lang="zh-CN" altLang="en-US" dirty="0">
                <a:latin typeface="Times New Roman" charset="0"/>
                <a:ea typeface="ＭＳ Ｐゴシック" charset="0"/>
                <a:cs typeface="ＭＳ Ｐゴシック" charset="0"/>
              </a:rPr>
              <a:t>像肘一样，翼展，一掌和手指也很容易确定。 即使在今日，有些人仍然使用这些测量值，例如在测量马匹。</a:t>
            </a:r>
            <a:endParaRPr lang="en-US" altLang="zh-CN" dirty="0">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4FD7830-EE9A-6747-8F20-A1033C90E185}"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07874" name="Rectangle 2"/>
          <p:cNvSpPr>
            <a:spLocks noGrp="1" noRot="1" noChangeAspect="1" noChangeArrowheads="1"/>
          </p:cNvSpPr>
          <p:nvPr>
            <p:ph type="sldImg"/>
          </p:nvPr>
        </p:nvSpPr>
        <p:spPr>
          <a:xfrm>
            <a:off x="1150938" y="692150"/>
            <a:ext cx="4556125" cy="3416300"/>
          </a:xfrm>
          <a:solidFill>
            <a:srgbClr val="FFFFFF"/>
          </a:solidFill>
          <a:ln/>
        </p:spPr>
      </p:sp>
      <p:sp>
        <p:nvSpPr>
          <p:cNvPr id="2078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40BCA2C-2D91-EC43-AB1B-F613D14CEF80}"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9922" name="Rectangle 2"/>
          <p:cNvSpPr>
            <a:spLocks noGrp="1" noRot="1" noChangeAspect="1" noChangeArrowheads="1" noTextEdit="1"/>
          </p:cNvSpPr>
          <p:nvPr>
            <p:ph type="sldImg"/>
          </p:nvPr>
        </p:nvSpPr>
        <p:spPr>
          <a:ln/>
        </p:spPr>
      </p:sp>
      <p:sp>
        <p:nvSpPr>
          <p:cNvPr id="2099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8815A93-7685-9544-9067-58BEDBE8BB7C}"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1970" name="Rectangle 2"/>
          <p:cNvSpPr>
            <a:spLocks noGrp="1" noRot="1" noChangeAspect="1" noChangeArrowheads="1" noTextEdit="1"/>
          </p:cNvSpPr>
          <p:nvPr>
            <p:ph type="sldImg"/>
          </p:nvPr>
        </p:nvSpPr>
        <p:spPr>
          <a:ln/>
        </p:spPr>
      </p:sp>
      <p:sp>
        <p:nvSpPr>
          <p:cNvPr id="2119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B5AFDEF-D97F-FF4A-A0E9-A7F55DCD6F61}"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14018" name="Rectangle 2"/>
          <p:cNvSpPr>
            <a:spLocks noGrp="1" noRot="1" noChangeAspect="1" noChangeArrowheads="1" noTextEdit="1"/>
          </p:cNvSpPr>
          <p:nvPr>
            <p:ph type="sldImg"/>
          </p:nvPr>
        </p:nvSpPr>
        <p:spPr>
          <a:ln/>
        </p:spPr>
      </p:sp>
      <p:sp>
        <p:nvSpPr>
          <p:cNvPr id="2140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B3835ED-C609-8E43-AFA7-34111C4BA670}"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16066" name="Rectangle 2"/>
          <p:cNvSpPr>
            <a:spLocks noGrp="1" noRot="1" noChangeAspect="1" noChangeArrowheads="1" noTextEdit="1"/>
          </p:cNvSpPr>
          <p:nvPr>
            <p:ph type="sldImg"/>
          </p:nvPr>
        </p:nvSpPr>
        <p:spPr>
          <a:ln/>
        </p:spPr>
      </p:sp>
      <p:sp>
        <p:nvSpPr>
          <p:cNvPr id="2160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216CCEB-0141-1A4C-85CF-AC63010069F3}"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18114" name="Rectangle 2"/>
          <p:cNvSpPr>
            <a:spLocks noGrp="1" noRot="1" noChangeAspect="1" noChangeArrowheads="1"/>
          </p:cNvSpPr>
          <p:nvPr>
            <p:ph type="sldImg"/>
          </p:nvPr>
        </p:nvSpPr>
        <p:spPr>
          <a:xfrm>
            <a:off x="1150938" y="692150"/>
            <a:ext cx="4556125" cy="3416300"/>
          </a:xfrm>
          <a:solidFill>
            <a:srgbClr val="FFFFFF"/>
          </a:solidFill>
          <a:ln/>
        </p:spPr>
      </p:sp>
      <p:sp>
        <p:nvSpPr>
          <p:cNvPr id="2181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61E52283-EF72-4692-8DF1-D0B92FD19ECB}" type="slidenum">
              <a:rPr lang="en-US" altLang="en-US" sz="1200"/>
              <a:pPr/>
              <a:t>2</a:t>
            </a:fld>
            <a:endParaRPr lang="en-US" altLang="en-US" sz="1200"/>
          </a:p>
        </p:txBody>
      </p:sp>
      <p:sp>
        <p:nvSpPr>
          <p:cNvPr id="83970" name="Rectangle 1026"/>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83971" name="Rectangle 1027"/>
          <p:cNvSpPr>
            <a:spLocks noGrp="1" noChangeArrowheads="1"/>
          </p:cNvSpPr>
          <p:nvPr>
            <p:ph type="body" idx="1"/>
          </p:nvPr>
        </p:nvSpPr>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5747E6A-B32B-D840-BABB-882CE9F9B8DD}" type="slidenum">
              <a:rPr kumimoji="0" lang="en-US" sz="1200" b="0" i="0" u="none" strike="noStrike" kern="1200" cap="none" spc="0" normalizeH="0" baseline="0" noProof="0">
                <a:ln>
                  <a:noFill/>
                </a:ln>
                <a:solidFill>
                  <a:prstClr val="black"/>
                </a:solidFill>
                <a:effectLst/>
                <a:uLnTx/>
                <a:uFillTx/>
                <a:latin typeface="Calibri"/>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ＭＳ Ｐゴシック" charset="0"/>
            </a:endParaRPr>
          </a:p>
        </p:txBody>
      </p:sp>
      <p:sp>
        <p:nvSpPr>
          <p:cNvPr id="321945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219459" name="Rectangle 3"/>
          <p:cNvSpPr>
            <a:spLocks noGrp="1" noChangeArrowheads="1"/>
          </p:cNvSpPr>
          <p:nvPr>
            <p:ph type="body" idx="1"/>
          </p:nvPr>
        </p:nvSpPr>
        <p:spPr/>
        <p:txBody>
          <a:bodyPr/>
          <a:lstStyle/>
          <a:p>
            <a:pPr eaLnBrk="1" hangingPunct="1">
              <a:defRPr/>
            </a:pPr>
            <a:r>
              <a:rPr lang="en-US" dirty="0">
                <a:cs typeface="+mn-cs"/>
              </a:rPr>
              <a:t>From John Morris, Noah</a:t>
            </a:r>
            <a:r>
              <a:rPr lang="fr-FR" altLang="ja-JP" dirty="0">
                <a:latin typeface="Arial"/>
                <a:cs typeface="+mn-cs"/>
              </a:rPr>
              <a:t>'</a:t>
            </a:r>
            <a:r>
              <a:rPr lang="en-US" dirty="0">
                <a:cs typeface="+mn-cs"/>
              </a:rPr>
              <a:t>s Ark and the Ararat Adventure, p. 10.</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6C2B22-4B55-86D8-8161-236C4F8FB81D}"/>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8FCC2D4D-EB4B-47E9-0AC5-B7DB3119E5DD}"/>
              </a:ext>
            </a:extLst>
          </p:cNvPr>
          <p:cNvSpPr>
            <a:spLocks noGrp="1" noChangeArrowheads="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5747E6A-B32B-D840-BABB-882CE9F9B8DD}" type="slidenum">
              <a:rPr kumimoji="0" lang="en-US" sz="1200" b="0" i="0" u="none" strike="noStrike" kern="1200" cap="none" spc="0" normalizeH="0" baseline="0" noProof="0">
                <a:ln>
                  <a:noFill/>
                </a:ln>
                <a:solidFill>
                  <a:prstClr val="black"/>
                </a:solidFill>
                <a:effectLst/>
                <a:uLnTx/>
                <a:uFillTx/>
                <a:latin typeface="Calibri"/>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ＭＳ Ｐゴシック" charset="0"/>
            </a:endParaRPr>
          </a:p>
        </p:txBody>
      </p:sp>
      <p:sp>
        <p:nvSpPr>
          <p:cNvPr id="3219458" name="Rectangle 2">
            <a:extLst>
              <a:ext uri="{FF2B5EF4-FFF2-40B4-BE49-F238E27FC236}">
                <a16:creationId xmlns:a16="http://schemas.microsoft.com/office/drawing/2014/main" id="{3E0FE9D1-7609-8B7B-A1ED-FECB5E0D6448}"/>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219459" name="Rectangle 3">
            <a:extLst>
              <a:ext uri="{FF2B5EF4-FFF2-40B4-BE49-F238E27FC236}">
                <a16:creationId xmlns:a16="http://schemas.microsoft.com/office/drawing/2014/main" id="{A1AD78C3-E07A-E1B3-14CC-3C19E4421BF5}"/>
              </a:ext>
            </a:extLst>
          </p:cNvPr>
          <p:cNvSpPr>
            <a:spLocks noGrp="1" noChangeArrowheads="1"/>
          </p:cNvSpPr>
          <p:nvPr>
            <p:ph type="body" idx="1"/>
          </p:nvPr>
        </p:nvSpPr>
        <p:spPr/>
        <p:txBody>
          <a:bodyPr/>
          <a:lstStyle/>
          <a:p>
            <a:pPr eaLnBrk="1" hangingPunct="1">
              <a:defRPr/>
            </a:pPr>
            <a:r>
              <a:rPr lang="en-US" dirty="0">
                <a:cs typeface="+mn-cs"/>
              </a:rPr>
              <a:t>From John Morris, Noah</a:t>
            </a:r>
            <a:r>
              <a:rPr lang="fr-FR" altLang="ja-JP" dirty="0">
                <a:latin typeface="Arial"/>
                <a:cs typeface="+mn-cs"/>
              </a:rPr>
              <a:t>'</a:t>
            </a:r>
            <a:r>
              <a:rPr lang="en-US" dirty="0">
                <a:cs typeface="+mn-cs"/>
              </a:rPr>
              <a:t>s Ark and the Ararat Adventure, p. 10.</a:t>
            </a:r>
          </a:p>
        </p:txBody>
      </p:sp>
    </p:spTree>
    <p:extLst>
      <p:ext uri="{BB962C8B-B14F-4D97-AF65-F5344CB8AC3E}">
        <p14:creationId xmlns:p14="http://schemas.microsoft.com/office/powerpoint/2010/main" val="4211549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197E60A-C284-694C-A041-06DA03F17F0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See Clifford Wilson, </a:t>
            </a:r>
            <a:r>
              <a:rPr lang="en-US" altLang="ja-JP" i="1">
                <a:latin typeface="Times New Roman" charset="0"/>
                <a:ea typeface="ＭＳ Ｐゴシック" charset="0"/>
                <a:cs typeface="ＭＳ Ｐゴシック" charset="0"/>
              </a:rPr>
              <a:t>The Stones Sill Shout,</a:t>
            </a:r>
            <a:r>
              <a:rPr lang="en-US" altLang="ja-JP">
                <a:latin typeface="Times New Roman" charset="0"/>
                <a:ea typeface="ＭＳ Ｐゴシック" charset="0"/>
                <a:cs typeface="ＭＳ Ｐゴシック" charset="0"/>
              </a:rPr>
              <a:t> 25 and Arnold/Beyer,</a:t>
            </a:r>
            <a:r>
              <a:rPr lang="en-US" altLang="ja-JP" i="1">
                <a:latin typeface="Times New Roman" charset="0"/>
                <a:ea typeface="ＭＳ Ｐゴシック" charset="0"/>
                <a:cs typeface="ＭＳ Ｐゴシック" charset="0"/>
              </a:rPr>
              <a:t> Readings from the ANE,</a:t>
            </a:r>
            <a:r>
              <a:rPr lang="en-US" altLang="ja-JP">
                <a:latin typeface="Times New Roman" charset="0"/>
                <a:ea typeface="ＭＳ Ｐゴシック" charset="0"/>
                <a:cs typeface="ＭＳ Ｐゴシック" charset="0"/>
              </a:rPr>
              <a:t> 150.</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7153FEE-A79C-E343-A9A6-EF75F8F402E1}"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92514" name="Rectangle 2"/>
          <p:cNvSpPr>
            <a:spLocks noGrp="1" noRot="1" noChangeAspect="1" noChangeArrowheads="1" noTextEdit="1"/>
          </p:cNvSpPr>
          <p:nvPr>
            <p:ph type="sldImg"/>
          </p:nvPr>
        </p:nvSpPr>
        <p:spPr>
          <a:solidFill>
            <a:srgbClr val="FFFFFF"/>
          </a:solidFill>
          <a:ln/>
        </p:spPr>
      </p:sp>
      <p:sp>
        <p:nvSpPr>
          <p:cNvPr id="192515" name="Rectangle 3"/>
          <p:cNvSpPr>
            <a:spLocks noGrp="1" noChangeArrowheads="1"/>
          </p:cNvSpPr>
          <p:nvPr>
            <p:ph type="body" idx="1"/>
          </p:nvPr>
        </p:nvSpPr>
        <p:spPr>
          <a:solidFill>
            <a:srgbClr val="FFFFFF"/>
          </a:solidFill>
          <a:ln>
            <a:solidFill>
              <a:srgbClr val="000000"/>
            </a:solidFill>
          </a:ln>
        </p:spPr>
        <p:txBody>
          <a:bodyPr/>
          <a:lstStyle/>
          <a:p>
            <a:r>
              <a:rPr lang="en-US" dirty="0">
                <a:latin typeface="Times New Roman" charset="0"/>
                <a:ea typeface="ＭＳ Ｐゴシック" charset="0"/>
                <a:cs typeface="ＭＳ Ｐゴシック" charset="0"/>
              </a:rPr>
              <a:t>See Clifford Wilson, </a:t>
            </a:r>
            <a:r>
              <a:rPr lang="en-US" altLang="ja-JP" dirty="0">
                <a:latin typeface="Times New Roman" charset="0"/>
                <a:ea typeface="ＭＳ Ｐゴシック" charset="0"/>
                <a:cs typeface="ＭＳ Ｐゴシック" charset="0"/>
              </a:rPr>
              <a:t>"</a:t>
            </a:r>
            <a:r>
              <a:rPr lang="en-US" altLang="ja-JP" i="1" dirty="0">
                <a:latin typeface="Times New Roman" charset="0"/>
                <a:ea typeface="ＭＳ Ｐゴシック" charset="0"/>
                <a:cs typeface="ＭＳ Ｐゴシック" charset="0"/>
              </a:rPr>
              <a:t>The Stones Sill Shout p. 25 and Arnold/Beyer, "Readings from the ANE," 150</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E4A1276-D4EF-AF44-881C-9392EA0D37B2}"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22210" name="Rectangle 2"/>
          <p:cNvSpPr>
            <a:spLocks noGrp="1" noRot="1" noChangeAspect="1" noChangeArrowheads="1" noTextEdit="1"/>
          </p:cNvSpPr>
          <p:nvPr>
            <p:ph type="sldImg"/>
          </p:nvPr>
        </p:nvSpPr>
        <p:spPr>
          <a:ln/>
        </p:spPr>
      </p:sp>
      <p:sp>
        <p:nvSpPr>
          <p:cNvPr id="2222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66DBF2E0-1C17-45C7-83FF-FAAB8105F393}" type="slidenum">
              <a:rPr lang="en-US" altLang="en-US" sz="1200"/>
              <a:pPr/>
              <a:t>26</a:t>
            </a:fld>
            <a:endParaRPr lang="en-US" altLang="en-US" sz="1200"/>
          </a:p>
        </p:txBody>
      </p:sp>
      <p:sp>
        <p:nvSpPr>
          <p:cNvPr id="9011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0115" name="Rectangle 3"/>
          <p:cNvSpPr>
            <a:spLocks noGrp="1" noChangeArrowheads="1"/>
          </p:cNvSpPr>
          <p:nvPr>
            <p:ph type="body" idx="1"/>
          </p:nvPr>
        </p:nvSpPr>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4AF99B2A-97EC-40C2-89B1-05CCE95F7006}" type="slidenum">
              <a:rPr lang="en-US" altLang="en-US" sz="1200"/>
              <a:pPr/>
              <a:t>27</a:t>
            </a:fld>
            <a:endParaRPr lang="en-US" altLang="en-US" sz="1200"/>
          </a:p>
        </p:txBody>
      </p:sp>
      <p:sp>
        <p:nvSpPr>
          <p:cNvPr id="8909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89091" name="Rectangle 3"/>
          <p:cNvSpPr>
            <a:spLocks noGrp="1" noChangeArrowheads="1"/>
          </p:cNvSpPr>
          <p:nvPr>
            <p:ph type="body" idx="1"/>
          </p:nvPr>
        </p:nvSpPr>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81EFEB8C-0DD5-4CF6-ACD1-D8358940A844}" type="slidenum">
              <a:rPr lang="en-US" altLang="en-US" sz="1200"/>
              <a:pPr/>
              <a:t>28</a:t>
            </a:fld>
            <a:endParaRPr lang="en-US" altLang="en-US" sz="1200"/>
          </a:p>
        </p:txBody>
      </p:sp>
      <p:sp>
        <p:nvSpPr>
          <p:cNvPr id="158723" name="Rectangle 3"/>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58722" name="Rectangle 2"/>
          <p:cNvSpPr>
            <a:spLocks noGrp="1" noChangeArrowheads="1"/>
          </p:cNvSpPr>
          <p:nvPr>
            <p:ph type="body" idx="1"/>
          </p:nvPr>
        </p:nvSpPr>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2CC7ED69-B704-4152-8DC0-5FC594ACDC75}" type="slidenum">
              <a:rPr lang="en-US" altLang="en-US" sz="1200"/>
              <a:pPr/>
              <a:t>29</a:t>
            </a:fld>
            <a:endParaRPr lang="en-US" altLang="en-US" sz="1200"/>
          </a:p>
        </p:txBody>
      </p:sp>
      <p:sp>
        <p:nvSpPr>
          <p:cNvPr id="159747" name="Rectangle 3"/>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59746" name="Rectangle 2"/>
          <p:cNvSpPr>
            <a:spLocks noGrp="1" noChangeArrowheads="1"/>
          </p:cNvSpPr>
          <p:nvPr>
            <p:ph type="body" idx="1"/>
          </p:nvPr>
        </p:nvSpPr>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0B35B10-1F62-5B46-98F7-C696C8C3A5DB}"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26306" name="Rectangle 2"/>
          <p:cNvSpPr>
            <a:spLocks noGrp="1" noRot="1" noChangeAspect="1" noChangeArrowheads="1"/>
          </p:cNvSpPr>
          <p:nvPr>
            <p:ph type="sldImg"/>
          </p:nvPr>
        </p:nvSpPr>
        <p:spPr>
          <a:xfrm>
            <a:off x="1130300" y="674688"/>
            <a:ext cx="4597400" cy="3448050"/>
          </a:xfrm>
          <a:solidFill>
            <a:srgbClr val="FFFFFF"/>
          </a:solidFill>
          <a:ln/>
        </p:spPr>
      </p:sp>
      <p:sp>
        <p:nvSpPr>
          <p:cNvPr id="22630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1A58A50C-104C-4698-A97C-25809A5E46A4}" type="slidenum">
              <a:rPr lang="en-US" altLang="en-US" sz="1200"/>
              <a:pPr/>
              <a:t>3</a:t>
            </a:fld>
            <a:endParaRPr lang="en-US" altLang="en-US" sz="1200"/>
          </a:p>
        </p:txBody>
      </p:sp>
      <p:sp>
        <p:nvSpPr>
          <p:cNvPr id="8499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84995" name="Rectangle 3"/>
          <p:cNvSpPr>
            <a:spLocks noGrp="1" noChangeArrowheads="1"/>
          </p:cNvSpPr>
          <p:nvPr>
            <p:ph type="body" idx="1"/>
          </p:nvPr>
        </p:nvSpPr>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Slide Image Placeholder 1"/>
          <p:cNvSpPr>
            <a:spLocks noGrp="1" noRot="1" noChangeAspect="1"/>
          </p:cNvSpPr>
          <p:nvPr>
            <p:ph type="sldImg"/>
          </p:nvPr>
        </p:nvSpPr>
        <p:spPr>
          <a:ln/>
        </p:spPr>
      </p:sp>
      <p:sp>
        <p:nvSpPr>
          <p:cNvPr id="34713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zh-CN">
                <a:latin typeface="Arial" charset="0"/>
              </a:rPr>
              <a:t>http://www.reasons.org/interpreting-genesis/noahs-flood/exploring-extent-flood-part-one</a:t>
            </a:r>
          </a:p>
        </p:txBody>
      </p:sp>
      <p:sp>
        <p:nvSpPr>
          <p:cNvPr id="34713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EBC76A9C-ED0A-8C4F-8030-976EF69462DD}" type="slidenum">
              <a:rPr lang="zh-CN" altLang="en-US" sz="1200">
                <a:solidFill>
                  <a:srgbClr val="000000"/>
                </a:solidFill>
              </a:rPr>
              <a:pPr eaLnBrk="1" hangingPunct="1"/>
              <a:t>32</a:t>
            </a:fld>
            <a:endParaRPr lang="en-US" altLang="zh-CN" sz="1200">
              <a:solidFill>
                <a:srgbClr val="000000"/>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Slide Image Placeholder 1"/>
          <p:cNvSpPr>
            <a:spLocks noGrp="1" noRot="1" noChangeAspect="1"/>
          </p:cNvSpPr>
          <p:nvPr>
            <p:ph type="sldImg"/>
          </p:nvPr>
        </p:nvSpPr>
        <p:spPr>
          <a:ln/>
        </p:spPr>
      </p:sp>
      <p:sp>
        <p:nvSpPr>
          <p:cNvPr id="23040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zh-CN">
                <a:latin typeface="Arial" charset="0"/>
                <a:ea typeface="ＭＳ Ｐゴシック" charset="0"/>
                <a:cs typeface="ＭＳ Ｐゴシック" charset="0"/>
              </a:rPr>
              <a:t>http://www.reasons.org/interpreting-genesis/noahs-flood/exploring-extent-flood-part-one</a:t>
            </a:r>
          </a:p>
        </p:txBody>
      </p:sp>
      <p:sp>
        <p:nvSpPr>
          <p:cNvPr id="23040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A18435-1A2D-4845-826B-E2002503EBB2}"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Slide Image Placeholder 1"/>
          <p:cNvSpPr>
            <a:spLocks noGrp="1" noRot="1" noChangeAspect="1"/>
          </p:cNvSpPr>
          <p:nvPr>
            <p:ph type="sldImg"/>
          </p:nvPr>
        </p:nvSpPr>
        <p:spPr>
          <a:ln/>
        </p:spPr>
      </p:sp>
      <p:sp>
        <p:nvSpPr>
          <p:cNvPr id="35123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latin typeface="Arial" charset="0"/>
            </a:endParaRPr>
          </a:p>
        </p:txBody>
      </p:sp>
      <p:sp>
        <p:nvSpPr>
          <p:cNvPr id="35123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B0F1ED08-1FBB-B446-BCEF-16C02DA79211}" type="slidenum">
              <a:rPr lang="zh-CN" altLang="en-US" sz="1200">
                <a:solidFill>
                  <a:srgbClr val="000000"/>
                </a:solidFill>
              </a:rPr>
              <a:pPr eaLnBrk="1" hangingPunct="1"/>
              <a:t>34</a:t>
            </a:fld>
            <a:endParaRPr lang="en-US" altLang="zh-CN" sz="1200">
              <a:solidFill>
                <a:srgbClr val="000000"/>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Slide Image Placeholder 1"/>
          <p:cNvSpPr>
            <a:spLocks noGrp="1" noRot="1" noChangeAspect="1"/>
          </p:cNvSpPr>
          <p:nvPr>
            <p:ph type="sldImg"/>
          </p:nvPr>
        </p:nvSpPr>
        <p:spPr>
          <a:ln/>
        </p:spPr>
      </p:sp>
      <p:sp>
        <p:nvSpPr>
          <p:cNvPr id="35328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latin typeface="Arial" charset="0"/>
            </a:endParaRPr>
          </a:p>
        </p:txBody>
      </p:sp>
      <p:sp>
        <p:nvSpPr>
          <p:cNvPr id="35328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F22AC982-28D3-1C48-9143-AB1538FAA0FF}" type="slidenum">
              <a:rPr lang="zh-CN" altLang="en-US" sz="1200">
                <a:solidFill>
                  <a:srgbClr val="000000"/>
                </a:solidFill>
              </a:rPr>
              <a:pPr eaLnBrk="1" hangingPunct="1"/>
              <a:t>35</a:t>
            </a:fld>
            <a:endParaRPr lang="en-US" altLang="zh-CN" sz="1200">
              <a:solidFill>
                <a:srgbClr val="000000"/>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Slide Image Placeholder 1"/>
          <p:cNvSpPr>
            <a:spLocks noGrp="1" noRot="1" noChangeAspect="1"/>
          </p:cNvSpPr>
          <p:nvPr>
            <p:ph type="sldImg"/>
          </p:nvPr>
        </p:nvSpPr>
        <p:spPr>
          <a:ln/>
        </p:spPr>
      </p:sp>
      <p:sp>
        <p:nvSpPr>
          <p:cNvPr id="23654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dirty="0">
              <a:solidFill>
                <a:schemeClr val="bg1"/>
              </a:solidFill>
              <a:latin typeface="Arial" charset="0"/>
              <a:ea typeface="ＭＳ Ｐゴシック" charset="0"/>
              <a:cs typeface="ＭＳ Ｐゴシック" charset="0"/>
            </a:endParaRPr>
          </a:p>
        </p:txBody>
      </p:sp>
      <p:sp>
        <p:nvSpPr>
          <p:cNvPr id="23654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114A8DC-D9CA-324C-B3CB-720CD27B1785}" type="slidenum">
              <a:rPr lang="zh-CN" altLang="en-US" sz="1200">
                <a:solidFill>
                  <a:srgbClr val="000000"/>
                </a:solidFill>
              </a:rPr>
              <a:pPr/>
              <a:t>36</a:t>
            </a:fld>
            <a:endParaRPr lang="en-US" altLang="zh-CN" sz="1200">
              <a:solidFill>
                <a:srgbClr val="000000"/>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Slide Image Placeholder 1"/>
          <p:cNvSpPr>
            <a:spLocks noGrp="1" noRot="1" noChangeAspect="1"/>
          </p:cNvSpPr>
          <p:nvPr>
            <p:ph type="sldImg"/>
          </p:nvPr>
        </p:nvSpPr>
        <p:spPr>
          <a:ln/>
        </p:spPr>
      </p:sp>
      <p:sp>
        <p:nvSpPr>
          <p:cNvPr id="35840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latin typeface="Arial" charset="0"/>
            </a:endParaRPr>
          </a:p>
        </p:txBody>
      </p:sp>
      <p:sp>
        <p:nvSpPr>
          <p:cNvPr id="35840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3DC3A345-8F1F-8A41-BF62-880D748D16A2}" type="slidenum">
              <a:rPr lang="zh-CN" altLang="en-US" sz="1200">
                <a:solidFill>
                  <a:srgbClr val="000000"/>
                </a:solidFill>
              </a:rPr>
              <a:pPr eaLnBrk="1" hangingPunct="1"/>
              <a:t>38</a:t>
            </a:fld>
            <a:endParaRPr lang="en-US" altLang="zh-CN" sz="1200">
              <a:solidFill>
                <a:srgbClr val="000000"/>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Rectangle 2"/>
          <p:cNvSpPr>
            <a:spLocks noGrp="1" noRot="1" noChangeAspect="1" noChangeArrowheads="1" noTextEdit="1"/>
          </p:cNvSpPr>
          <p:nvPr>
            <p:ph type="sldImg"/>
          </p:nvPr>
        </p:nvSpPr>
        <p:spPr>
          <a:ln/>
        </p:spPr>
      </p:sp>
      <p:sp>
        <p:nvSpPr>
          <p:cNvPr id="360450"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latin typeface="Arial"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2"/>
          <p:cNvSpPr>
            <a:spLocks noGrp="1" noRot="1" noChangeAspect="1" noChangeArrowheads="1" noTextEdit="1"/>
          </p:cNvSpPr>
          <p:nvPr>
            <p:ph type="sldImg"/>
          </p:nvPr>
        </p:nvSpPr>
        <p:spPr>
          <a:ln/>
        </p:spPr>
      </p:sp>
      <p:sp>
        <p:nvSpPr>
          <p:cNvPr id="362498"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latin typeface="Arial"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Slide Image Placeholder 1"/>
          <p:cNvSpPr>
            <a:spLocks noGrp="1" noRot="1" noChangeAspect="1"/>
          </p:cNvSpPr>
          <p:nvPr>
            <p:ph type="sldImg"/>
          </p:nvPr>
        </p:nvSpPr>
        <p:spPr>
          <a:ln/>
        </p:spPr>
      </p:sp>
      <p:sp>
        <p:nvSpPr>
          <p:cNvPr id="24576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zh-CN">
                <a:latin typeface="Arial" charset="0"/>
                <a:ea typeface="ＭＳ Ｐゴシック" charset="0"/>
                <a:cs typeface="ＭＳ Ｐゴシック" charset="0"/>
              </a:rPr>
              <a:t>http://www.answersingenesis.org/Home/Area/overheads/archive/oh20030829_191_scrn.jpg</a:t>
            </a:r>
          </a:p>
        </p:txBody>
      </p:sp>
      <p:sp>
        <p:nvSpPr>
          <p:cNvPr id="24576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75C830F-C5B8-D744-BD4B-5E6DF2AE1E20}"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ED4DD1FF-676E-4FD4-B0D6-A79530AE8D61}" type="slidenum">
              <a:rPr lang="en-US" altLang="en-US" sz="1200"/>
              <a:pPr/>
              <a:t>45</a:t>
            </a:fld>
            <a:endParaRPr lang="en-US" altLang="en-US" sz="1200"/>
          </a:p>
        </p:txBody>
      </p:sp>
      <p:sp>
        <p:nvSpPr>
          <p:cNvPr id="9421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4211" name="Rectangle 3"/>
          <p:cNvSpPr>
            <a:spLocks noGrp="1" noChangeArrowheads="1"/>
          </p:cNvSpPr>
          <p:nvPr>
            <p:ph type="body" idx="1"/>
          </p:nvPr>
        </p:nvSpPr>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C453FEBF-A9A8-495F-912C-42FA462D1BB8}" type="slidenum">
              <a:rPr lang="en-US" altLang="en-US" sz="1200"/>
              <a:pPr/>
              <a:t>4</a:t>
            </a:fld>
            <a:endParaRPr lang="en-US" altLang="en-US" sz="1200"/>
          </a:p>
        </p:txBody>
      </p:sp>
      <p:sp>
        <p:nvSpPr>
          <p:cNvPr id="8601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86019" name="Rectangle 3"/>
          <p:cNvSpPr>
            <a:spLocks noGrp="1" noChangeArrowheads="1"/>
          </p:cNvSpPr>
          <p:nvPr>
            <p:ph type="body" idx="1"/>
          </p:nvPr>
        </p:nvSpPr>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BF91E75-E8DB-F049-8AA0-D8B661FFAFA3}"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51906" name="Rectangle 2"/>
          <p:cNvSpPr>
            <a:spLocks noGrp="1" noRot="1" noChangeAspect="1" noChangeArrowheads="1"/>
          </p:cNvSpPr>
          <p:nvPr>
            <p:ph type="sldImg"/>
          </p:nvPr>
        </p:nvSpPr>
        <p:spPr>
          <a:xfrm>
            <a:off x="1130300" y="674688"/>
            <a:ext cx="4597400" cy="3448050"/>
          </a:xfrm>
          <a:solidFill>
            <a:srgbClr val="FFFFFF"/>
          </a:solidFill>
          <a:ln/>
        </p:spPr>
      </p:sp>
      <p:sp>
        <p:nvSpPr>
          <p:cNvPr id="25190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C837DBE-C000-5940-9FFB-8125B0A358FD}"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53954" name="Rectangle 2"/>
          <p:cNvSpPr>
            <a:spLocks noGrp="1" noRot="1" noChangeAspect="1" noChangeArrowheads="1"/>
          </p:cNvSpPr>
          <p:nvPr>
            <p:ph type="sldImg"/>
          </p:nvPr>
        </p:nvSpPr>
        <p:spPr>
          <a:xfrm>
            <a:off x="1130300" y="674688"/>
            <a:ext cx="4597400" cy="3448050"/>
          </a:xfrm>
          <a:solidFill>
            <a:srgbClr val="FFFFFF"/>
          </a:solidFill>
          <a:ln/>
        </p:spPr>
      </p:sp>
      <p:sp>
        <p:nvSpPr>
          <p:cNvPr id="25395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AA40FDB-A318-7947-BE30-5788CE379B63}"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56002" name="Rectangle 2"/>
          <p:cNvSpPr>
            <a:spLocks noGrp="1" noRot="1" noChangeAspect="1" noChangeArrowheads="1"/>
          </p:cNvSpPr>
          <p:nvPr>
            <p:ph type="sldImg"/>
          </p:nvPr>
        </p:nvSpPr>
        <p:spPr>
          <a:xfrm>
            <a:off x="1130300" y="674688"/>
            <a:ext cx="4597400" cy="3448050"/>
          </a:xfrm>
          <a:solidFill>
            <a:srgbClr val="FFFFFF"/>
          </a:solidFill>
          <a:ln/>
        </p:spPr>
      </p:sp>
      <p:sp>
        <p:nvSpPr>
          <p:cNvPr id="25600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CB6E4B0-83F3-EB40-8EF3-A3A3BF0CBABF}"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51</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60098" name="Rectangle 2"/>
          <p:cNvSpPr>
            <a:spLocks noGrp="1" noRot="1" noChangeAspect="1" noChangeArrowheads="1"/>
          </p:cNvSpPr>
          <p:nvPr>
            <p:ph type="sldImg"/>
          </p:nvPr>
        </p:nvSpPr>
        <p:spPr>
          <a:xfrm>
            <a:off x="1130300" y="674688"/>
            <a:ext cx="4597400" cy="3448050"/>
          </a:xfrm>
          <a:solidFill>
            <a:srgbClr val="FFFFFF"/>
          </a:solidFill>
          <a:ln/>
        </p:spPr>
      </p:sp>
      <p:sp>
        <p:nvSpPr>
          <p:cNvPr id="260099"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pPr eaLnBrk="1" hangingPunct="1"/>
            <a:r>
              <a:rPr lang="en-US" altLang="zh-CN">
                <a:latin typeface="Times New Roman" charset="0"/>
                <a:ea typeface="ＭＳ Ｐゴシック" charset="0"/>
                <a:cs typeface="ＭＳ Ｐゴシック" charset="0"/>
              </a:rPr>
              <a:t>Bill Cooper, After the Flood (Chicester, England: New Wine, 1995), 131.</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A08D31F-9A02-544F-93CA-D6C0043BC87A}"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62146" name="Rectangle 2"/>
          <p:cNvSpPr>
            <a:spLocks noGrp="1" noRot="1" noChangeAspect="1" noChangeArrowheads="1"/>
          </p:cNvSpPr>
          <p:nvPr>
            <p:ph type="sldImg"/>
          </p:nvPr>
        </p:nvSpPr>
        <p:spPr>
          <a:xfrm>
            <a:off x="1130300" y="674688"/>
            <a:ext cx="4597400" cy="3448050"/>
          </a:xfrm>
          <a:solidFill>
            <a:srgbClr val="FFFFFF"/>
          </a:solidFill>
          <a:ln/>
        </p:spPr>
      </p:sp>
      <p:sp>
        <p:nvSpPr>
          <p:cNvPr id="26214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FA15487-5F6C-274A-946B-8F3145A96A4C}"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64194" name="Rectangle 2"/>
          <p:cNvSpPr>
            <a:spLocks noGrp="1" noRot="1" noChangeAspect="1" noChangeArrowheads="1"/>
          </p:cNvSpPr>
          <p:nvPr>
            <p:ph type="sldImg"/>
          </p:nvPr>
        </p:nvSpPr>
        <p:spPr>
          <a:xfrm>
            <a:off x="1130300" y="674688"/>
            <a:ext cx="4597400" cy="3448050"/>
          </a:xfrm>
          <a:solidFill>
            <a:srgbClr val="FFFFFF"/>
          </a:solidFill>
          <a:ln/>
        </p:spPr>
      </p:sp>
      <p:sp>
        <p:nvSpPr>
          <p:cNvPr id="264195"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pPr eaLnBrk="1" hangingPunct="1"/>
            <a:r>
              <a:rPr lang="en-US" altLang="zh-CN">
                <a:latin typeface="Times New Roman" charset="0"/>
                <a:ea typeface="ＭＳ Ｐゴシック" charset="0"/>
                <a:cs typeface="ＭＳ Ｐゴシック" charset="0"/>
              </a:rPr>
              <a:t>Duane T. Gish, Dinosaurs by Design, 4730 Barnes Road, Colorado Springs, CO: Master Books and Creation-Life Publishers, 1992, 86</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3920E4A-3D0E-424A-AB32-5E4606A32F69}"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74434" name="Rectangle 2"/>
          <p:cNvSpPr>
            <a:spLocks noGrp="1" noRot="1" noChangeAspect="1" noChangeArrowheads="1" noTextEdit="1"/>
          </p:cNvSpPr>
          <p:nvPr>
            <p:ph type="sldImg"/>
          </p:nvPr>
        </p:nvSpPr>
        <p:spPr>
          <a:xfrm>
            <a:off x="1130300" y="674688"/>
            <a:ext cx="4597400" cy="3448050"/>
          </a:xfrm>
          <a:solidFill>
            <a:srgbClr val="FFFFFF"/>
          </a:solidFill>
          <a:ln/>
        </p:spPr>
      </p:sp>
      <p:sp>
        <p:nvSpPr>
          <p:cNvPr id="27443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48157E5-916F-0841-83DD-FA932580FC97}"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55</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68290" name="Rectangle 2"/>
          <p:cNvSpPr>
            <a:spLocks noGrp="1" noRot="1" noChangeAspect="1" noChangeArrowheads="1"/>
          </p:cNvSpPr>
          <p:nvPr>
            <p:ph type="sldImg"/>
          </p:nvPr>
        </p:nvSpPr>
        <p:spPr>
          <a:xfrm>
            <a:off x="1150938" y="692150"/>
            <a:ext cx="4556125" cy="3416300"/>
          </a:xfrm>
          <a:solidFill>
            <a:srgbClr val="FFFFFF"/>
          </a:solidFill>
          <a:ln/>
        </p:spPr>
      </p:sp>
      <p:sp>
        <p:nvSpPr>
          <p:cNvPr id="26829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zh-CN">
                <a:latin typeface="Times New Roman" charset="0"/>
                <a:ea typeface="ＭＳ Ｐゴシック" charset="0"/>
                <a:cs typeface="ＭＳ Ｐゴシック" charset="0"/>
              </a:rPr>
              <a:t>The picture shows a satellite view of snow covered Mt. Ararat and Little Ararat.  These mountains are inactive volcanoes located in eastern Turkey.  Mt. Ararat rises over 3 miles above sea level.   This mountain is the traditional resting place of the Ark.  You can see the lava flow fields to the south part of the mountain peak.  Below the lava field you can see green fields.</a:t>
            </a:r>
          </a:p>
          <a:p>
            <a:pPr eaLnBrk="1" hangingPunct="1"/>
            <a:endParaRPr lang="en-US" altLang="zh-CN">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E6DDCE7-A698-0042-8A0F-56678EAC0298}"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0642" name="Rectangle 2"/>
          <p:cNvSpPr>
            <a:spLocks noGrp="1" noRot="1" noChangeAspect="1" noChangeArrowheads="1"/>
          </p:cNvSpPr>
          <p:nvPr>
            <p:ph type="sldImg"/>
          </p:nvPr>
        </p:nvSpPr>
        <p:spPr>
          <a:xfrm>
            <a:off x="1130300" y="674688"/>
            <a:ext cx="4597400" cy="3448050"/>
          </a:xfrm>
          <a:solidFill>
            <a:srgbClr val="FFFFFF"/>
          </a:solidFill>
          <a:ln/>
        </p:spPr>
      </p:sp>
      <p:sp>
        <p:nvSpPr>
          <p:cNvPr id="24064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zh-CN" altLang="en-US" sz="2400">
              <a:latin typeface="Arial" charset="0"/>
              <a:ea typeface="ＭＳ Ｐゴシック" charset="0"/>
              <a:cs typeface="ＭＳ Ｐゴシック" charset="0"/>
            </a:endParaRPr>
          </a:p>
        </p:txBody>
      </p:sp>
    </p:spTree>
    <p:extLst>
      <p:ext uri="{BB962C8B-B14F-4D97-AF65-F5344CB8AC3E}">
        <p14:creationId xmlns:p14="http://schemas.microsoft.com/office/powerpoint/2010/main" val="145879611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Reading</a:t>
            </a:r>
            <a:r>
              <a:rPr lang="en-US" baseline="0" dirty="0"/>
              <a:t> downward with the meanings above, we see that death reigned on the earth.  However, their names teach us that at the time of the death of Methuselah in the year of the Flood, through Noah (“comfort, rest”) the world that was renewed through the Flood.</a:t>
            </a:r>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0D443B5-16A5-CC46-894D-6FC78C55987F}"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59</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81250" name="Rectangle 2"/>
          <p:cNvSpPr>
            <a:spLocks noGrp="1" noRot="1" noChangeAspect="1" noChangeArrowheads="1"/>
          </p:cNvSpPr>
          <p:nvPr>
            <p:ph type="sldImg"/>
          </p:nvPr>
        </p:nvSpPr>
        <p:spPr>
          <a:solidFill>
            <a:srgbClr val="FFFFFF"/>
          </a:solidFill>
          <a:ln/>
        </p:spPr>
      </p:sp>
      <p:sp>
        <p:nvSpPr>
          <p:cNvPr id="18125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zh-CN" dirty="0">
              <a:latin typeface="Arial" charset="0"/>
              <a:ea typeface="ＭＳ Ｐゴシック" charset="0"/>
              <a:cs typeface="Times New Roman"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0D443B5-16A5-CC46-894D-6FC78C55987F}"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60</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81250" name="Rectangle 2"/>
          <p:cNvSpPr>
            <a:spLocks noGrp="1" noRot="1" noChangeAspect="1" noChangeArrowheads="1"/>
          </p:cNvSpPr>
          <p:nvPr>
            <p:ph type="sldImg"/>
          </p:nvPr>
        </p:nvSpPr>
        <p:spPr>
          <a:solidFill>
            <a:srgbClr val="FFFFFF"/>
          </a:solidFill>
          <a:ln/>
        </p:spPr>
      </p:sp>
      <p:sp>
        <p:nvSpPr>
          <p:cNvPr id="18125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zh-CN" dirty="0">
              <a:latin typeface="Arial" charset="0"/>
              <a:ea typeface="ＭＳ Ｐゴシック" charset="0"/>
              <a:cs typeface="Times New Roman"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534E0B20-00E4-4BE6-A352-2E34FC777E38}" type="slidenum">
              <a:rPr lang="en-US" altLang="en-US" sz="1200"/>
              <a:pPr/>
              <a:t>61</a:t>
            </a:fld>
            <a:endParaRPr lang="en-US" altLang="en-US" sz="1200"/>
          </a:p>
        </p:txBody>
      </p:sp>
      <p:sp>
        <p:nvSpPr>
          <p:cNvPr id="160771" name="Rectangle 3"/>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60770" name="Rectangle 2"/>
          <p:cNvSpPr>
            <a:spLocks noGrp="1" noChangeArrowheads="1"/>
          </p:cNvSpPr>
          <p:nvPr>
            <p:ph type="body" idx="1"/>
          </p:nvPr>
        </p:nvSpPr>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A380E1A1-FF50-4AAC-99DC-BA013958935E}" type="slidenum">
              <a:rPr lang="en-US" altLang="en-US" sz="1200"/>
              <a:pPr/>
              <a:t>62</a:t>
            </a:fld>
            <a:endParaRPr lang="en-US" altLang="en-US" sz="1200"/>
          </a:p>
        </p:txBody>
      </p:sp>
      <p:sp>
        <p:nvSpPr>
          <p:cNvPr id="161795" name="Rectangle 3"/>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61794" name="Rectangle 2"/>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9F2124DD-479C-410F-AB97-3DDA1C3B6306}" type="slidenum">
              <a:rPr lang="en-US" altLang="en-US" sz="1200"/>
              <a:pPr/>
              <a:t>63</a:t>
            </a:fld>
            <a:endParaRPr lang="en-US" altLang="en-US" sz="1200"/>
          </a:p>
        </p:txBody>
      </p:sp>
      <p:sp>
        <p:nvSpPr>
          <p:cNvPr id="9625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6259" name="Rectangle 3"/>
          <p:cNvSpPr>
            <a:spLocks noGrp="1" noChangeArrowheads="1"/>
          </p:cNvSpPr>
          <p:nvPr>
            <p:ph type="body" idx="1"/>
          </p:nvPr>
        </p:nvSpPr>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2393CFA-0036-494A-A6C2-6A1A87390A31}" type="slidenum">
              <a:rPr lang="en-US" sz="1200">
                <a:solidFill>
                  <a:prstClr val="black"/>
                </a:solidFill>
              </a:rPr>
              <a:pPr/>
              <a:t>64</a:t>
            </a:fld>
            <a:endParaRPr lang="en-US" sz="1200">
              <a:solidFill>
                <a:prstClr val="black"/>
              </a:solidFill>
            </a:endParaRPr>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1C499D5E-B6D8-4315-B45B-94F65E948AB5}" type="slidenum">
              <a:rPr lang="en-US" altLang="en-US" sz="1200"/>
              <a:pPr/>
              <a:t>65</a:t>
            </a:fld>
            <a:endParaRPr lang="en-US" altLang="en-US" sz="1200"/>
          </a:p>
        </p:txBody>
      </p:sp>
      <p:sp>
        <p:nvSpPr>
          <p:cNvPr id="9728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7283" name="Rectangle 3"/>
          <p:cNvSpPr>
            <a:spLocks noGrp="1" noChangeArrowheads="1"/>
          </p:cNvSpPr>
          <p:nvPr>
            <p:ph type="body" idx="1"/>
          </p:nvPr>
        </p:nvSpPr>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4BD2C2F-2423-F149-8AE4-A282E195FAC8}" type="slidenum">
              <a:rPr lang="en-US" sz="1200">
                <a:solidFill>
                  <a:prstClr val="black"/>
                </a:solidFill>
              </a:rPr>
              <a:pPr/>
              <a:t>66</a:t>
            </a:fld>
            <a:endParaRPr lang="en-US" sz="1200">
              <a:solidFill>
                <a:prstClr val="black"/>
              </a:solidFill>
            </a:endParaRPr>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ru-RU">
                <a:latin typeface="Arial" charset="0"/>
                <a:ea typeface="ＭＳ Ｐゴシック" charset="0"/>
                <a:cs typeface="ＭＳ Ｐゴシック" charset="0"/>
              </a:rPr>
              <a:t>"</a:t>
            </a:r>
            <a:r>
              <a:rPr lang="en-US" i="1">
                <a:latin typeface="Arial" charset="0"/>
                <a:ea typeface="ＭＳ Ｐゴシック" charset="0"/>
                <a:cs typeface="ＭＳ Ｐゴシック" charset="0"/>
              </a:rPr>
              <a:t>The Legacy of Egypt</a:t>
            </a:r>
            <a:r>
              <a:rPr lang="ru-RU" i="1">
                <a:latin typeface="Arial" charset="0"/>
                <a:ea typeface="ＭＳ Ｐゴシック" charset="0"/>
                <a:cs typeface="ＭＳ Ｐゴシック" charset="0"/>
              </a:rPr>
              <a:t>"</a:t>
            </a:r>
            <a:r>
              <a:rPr lang="en-US">
                <a:latin typeface="Arial" charset="0"/>
                <a:ea typeface="ＭＳ Ｐゴシック" charset="0"/>
                <a:cs typeface="ＭＳ Ｐゴシック" charset="0"/>
              </a:rPr>
              <a:t>, S. R. K. Glanville, contributor W. O. E Oesterley, p. 246-248, Oxford, 1942 (http://en.wikipedia.org/wiki/Instruction_of_Amenemope accessed 9 July 2014)</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05608E3-59D5-F14B-897C-2F134470442B}" type="slidenum">
              <a:rPr lang="en-US" sz="1200">
                <a:solidFill>
                  <a:prstClr val="black"/>
                </a:solidFill>
              </a:rPr>
              <a:pPr/>
              <a:t>67</a:t>
            </a:fld>
            <a:endParaRPr lang="en-US" sz="1200">
              <a:solidFill>
                <a:prstClr val="black"/>
              </a:solidFill>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ru-RU">
                <a:latin typeface="Arial" charset="0"/>
                <a:ea typeface="ＭＳ Ｐゴシック" charset="0"/>
                <a:cs typeface="ＭＳ Ｐゴシック" charset="0"/>
              </a:rPr>
              <a:t>"</a:t>
            </a:r>
            <a:r>
              <a:rPr lang="en-US" i="1">
                <a:latin typeface="Arial" charset="0"/>
                <a:ea typeface="ＭＳ Ｐゴシック" charset="0"/>
                <a:cs typeface="ＭＳ Ｐゴシック" charset="0"/>
              </a:rPr>
              <a:t>The Legacy of Egypt</a:t>
            </a:r>
            <a:r>
              <a:rPr lang="ru-RU" i="1">
                <a:latin typeface="Arial" charset="0"/>
                <a:ea typeface="ＭＳ Ｐゴシック" charset="0"/>
                <a:cs typeface="ＭＳ Ｐゴシック" charset="0"/>
              </a:rPr>
              <a:t>"</a:t>
            </a:r>
            <a:r>
              <a:rPr lang="en-US">
                <a:latin typeface="Arial" charset="0"/>
                <a:ea typeface="ＭＳ Ｐゴシック" charset="0"/>
                <a:cs typeface="ＭＳ Ｐゴシック" charset="0"/>
              </a:rPr>
              <a:t>, S. R. K. Glanville, contributor W. O. E Oesterley, p. 246-248, Oxford, 1942 (http://en.wikipedia.org/wiki/Instruction_of_Amenemope accessed 9 July 2014)</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0D443B5-16A5-CC46-894D-6FC78C55987F}"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81250" name="Rectangle 2"/>
          <p:cNvSpPr>
            <a:spLocks noGrp="1" noRot="1" noChangeAspect="1" noChangeArrowheads="1"/>
          </p:cNvSpPr>
          <p:nvPr>
            <p:ph type="sldImg"/>
          </p:nvPr>
        </p:nvSpPr>
        <p:spPr>
          <a:solidFill>
            <a:srgbClr val="FFFFFF"/>
          </a:solidFill>
          <a:ln/>
        </p:spPr>
      </p:sp>
      <p:sp>
        <p:nvSpPr>
          <p:cNvPr id="18125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zh-CN" dirty="0">
              <a:latin typeface="Arial" charset="0"/>
              <a:ea typeface="ＭＳ Ｐゴシック" charset="0"/>
              <a:cs typeface="Times New Roman"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1C499D5E-B6D8-4315-B45B-94F65E948AB5}" type="slidenum">
              <a:rPr lang="en-US" altLang="en-US" sz="1200">
                <a:solidFill>
                  <a:prstClr val="black"/>
                </a:solidFill>
              </a:rPr>
              <a:pPr/>
              <a:t>68</a:t>
            </a:fld>
            <a:endParaRPr lang="en-US" altLang="en-US" sz="1200">
              <a:solidFill>
                <a:prstClr val="black"/>
              </a:solidFill>
            </a:endParaRPr>
          </a:p>
        </p:txBody>
      </p:sp>
      <p:sp>
        <p:nvSpPr>
          <p:cNvPr id="9728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7283" name="Rectangle 3"/>
          <p:cNvSpPr>
            <a:spLocks noGrp="1" noChangeArrowheads="1"/>
          </p:cNvSpPr>
          <p:nvPr>
            <p:ph type="body" idx="1"/>
          </p:nvPr>
        </p:nvSpPr>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916C19B-FE84-3C4D-94DC-D303D961FF10}" type="slidenum">
              <a:rPr lang="en-US" sz="1200">
                <a:solidFill>
                  <a:prstClr val="black"/>
                </a:solidFill>
              </a:rPr>
              <a:pPr/>
              <a:t>69</a:t>
            </a:fld>
            <a:endParaRPr lang="en-US" sz="1200">
              <a:solidFill>
                <a:prstClr val="black"/>
              </a:solidFill>
            </a:endParaRPr>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1C499D5E-B6D8-4315-B45B-94F65E948AB5}" type="slidenum">
              <a:rPr lang="en-US" altLang="en-US" sz="1200">
                <a:solidFill>
                  <a:prstClr val="black"/>
                </a:solidFill>
              </a:rPr>
              <a:pPr/>
              <a:t>70</a:t>
            </a:fld>
            <a:endParaRPr lang="en-US" altLang="en-US" sz="1200">
              <a:solidFill>
                <a:prstClr val="black"/>
              </a:solidFill>
            </a:endParaRPr>
          </a:p>
        </p:txBody>
      </p:sp>
      <p:sp>
        <p:nvSpPr>
          <p:cNvPr id="9728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7283" name="Rectangle 3"/>
          <p:cNvSpPr>
            <a:spLocks noGrp="1" noChangeArrowheads="1"/>
          </p:cNvSpPr>
          <p:nvPr>
            <p:ph type="body" idx="1"/>
          </p:nvPr>
        </p:nvSpPr>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6EA0B81-67C1-484E-86E6-1741CA4E09FA}" type="slidenum">
              <a:rPr lang="en-US" sz="1200">
                <a:solidFill>
                  <a:prstClr val="black"/>
                </a:solidFill>
              </a:rPr>
              <a:pPr/>
              <a:t>71</a:t>
            </a:fld>
            <a:endParaRPr lang="en-US" sz="1200">
              <a:solidFill>
                <a:prstClr val="black"/>
              </a:solidFill>
            </a:endParaRPr>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4E39722E-FF15-4769-96AB-0DED99BF553F}" type="slidenum">
              <a:rPr lang="en-US" altLang="en-US" sz="1200"/>
              <a:pPr/>
              <a:t>72</a:t>
            </a:fld>
            <a:endParaRPr lang="en-US" altLang="en-US" sz="1200"/>
          </a:p>
        </p:txBody>
      </p:sp>
      <p:sp>
        <p:nvSpPr>
          <p:cNvPr id="163843" name="Rectangle 3"/>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63842" name="Rectangle 2"/>
          <p:cNvSpPr>
            <a:spLocks noGrp="1" noChangeArrowheads="1"/>
          </p:cNvSpPr>
          <p:nvPr>
            <p:ph type="body" idx="1"/>
          </p:nvPr>
        </p:nvSpPr>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D5B25210-40B3-4DA1-A4E1-54A607F33298}" type="slidenum">
              <a:rPr lang="en-US" altLang="en-US" sz="1200"/>
              <a:pPr/>
              <a:t>73</a:t>
            </a:fld>
            <a:endParaRPr lang="en-US" altLang="en-US" sz="1200"/>
          </a:p>
        </p:txBody>
      </p:sp>
      <p:sp>
        <p:nvSpPr>
          <p:cNvPr id="10035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00355" name="Rectangle 3"/>
          <p:cNvSpPr>
            <a:spLocks noGrp="1" noChangeArrowheads="1"/>
          </p:cNvSpPr>
          <p:nvPr>
            <p:ph type="body" idx="1"/>
          </p:nvPr>
        </p:nvSpPr>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C196DEE-912E-4042-AE7B-4D3D2265D23B}" type="slidenum">
              <a:rPr lang="en-US" sz="1200">
                <a:solidFill>
                  <a:prstClr val="black"/>
                </a:solidFill>
              </a:rPr>
              <a:pPr/>
              <a:t>74</a:t>
            </a:fld>
            <a:endParaRPr lang="en-US" sz="1200">
              <a:solidFill>
                <a:prstClr val="black"/>
              </a:solidFill>
            </a:endParaRPr>
          </a:p>
        </p:txBody>
      </p:sp>
      <p:sp>
        <p:nvSpPr>
          <p:cNvPr id="138242" name="Rectangle 3"/>
          <p:cNvSpPr>
            <a:spLocks noGrp="1" noRot="1" noChangeAspect="1" noChangeArrowheads="1" noTextEdit="1"/>
          </p:cNvSpPr>
          <p:nvPr>
            <p:ph type="sldImg"/>
          </p:nvPr>
        </p:nvSpPr>
        <p:spPr>
          <a:ln/>
        </p:spPr>
      </p:sp>
      <p:sp>
        <p:nvSpPr>
          <p:cNvPr id="138243"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9DBD43A4-FB14-4A11-A033-0BF1E2FD83C4}" type="slidenum">
              <a:rPr lang="en-US" altLang="en-US" sz="1200"/>
              <a:pPr/>
              <a:t>75</a:t>
            </a:fld>
            <a:endParaRPr lang="en-US" altLang="en-US" sz="1200"/>
          </a:p>
        </p:txBody>
      </p:sp>
      <p:sp>
        <p:nvSpPr>
          <p:cNvPr id="10137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01379" name="Rectangle 3"/>
          <p:cNvSpPr>
            <a:spLocks noGrp="1" noChangeArrowheads="1"/>
          </p:cNvSpPr>
          <p:nvPr>
            <p:ph type="body" idx="1"/>
          </p:nvPr>
        </p:nvSpPr>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39D7735E-88F5-46F8-9983-E89180A9D858}" type="slidenum">
              <a:rPr lang="en-US" altLang="en-US" sz="1200"/>
              <a:pPr/>
              <a:t>76</a:t>
            </a:fld>
            <a:endParaRPr lang="en-US" altLang="en-US" sz="1200"/>
          </a:p>
        </p:txBody>
      </p:sp>
      <p:sp>
        <p:nvSpPr>
          <p:cNvPr id="153602" name="Rectangle 2"/>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53603"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DB33CB03-E4E1-49D7-9847-448E0A4A11A8}" type="slidenum">
              <a:rPr lang="en-US" altLang="en-US" sz="1200"/>
              <a:pPr/>
              <a:t>77</a:t>
            </a:fld>
            <a:endParaRPr lang="en-US" altLang="en-US" sz="1200"/>
          </a:p>
        </p:txBody>
      </p:sp>
      <p:sp>
        <p:nvSpPr>
          <p:cNvPr id="157698" name="Rectangle 2"/>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57699"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4B7E5820-319B-4FA8-8E22-0AEF676D6401}" type="slidenum">
              <a:rPr lang="en-US" altLang="en-US" sz="1200"/>
              <a:pPr/>
              <a:t>7</a:t>
            </a:fld>
            <a:endParaRPr lang="en-US" altLang="en-US" sz="1200"/>
          </a:p>
        </p:txBody>
      </p:sp>
      <p:sp>
        <p:nvSpPr>
          <p:cNvPr id="87042" name="Rectangle 1026"/>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87043" name="Rectangle 1027"/>
          <p:cNvSpPr>
            <a:spLocks noGrp="1" noChangeArrowheads="1"/>
          </p:cNvSpPr>
          <p:nvPr>
            <p:ph type="body" idx="1"/>
          </p:nvPr>
        </p:nvSpPr>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0D87038-9651-D74B-B18A-16EBD377D433}" type="slidenum">
              <a:rPr lang="en-US" sz="1200">
                <a:solidFill>
                  <a:prstClr val="black"/>
                </a:solidFill>
              </a:rPr>
              <a:pPr/>
              <a:t>78</a:t>
            </a:fld>
            <a:endParaRPr lang="en-US" sz="1200">
              <a:solidFill>
                <a:prstClr val="black"/>
              </a:solidFill>
            </a:endParaRPr>
          </a:p>
        </p:txBody>
      </p:sp>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92F1472-D8CE-A74C-8380-36EABCCE3F35}" type="slidenum">
              <a:rPr lang="en-US" sz="1200">
                <a:solidFill>
                  <a:prstClr val="black"/>
                </a:solidFill>
              </a:rPr>
              <a:pPr/>
              <a:t>79</a:t>
            </a:fld>
            <a:endParaRPr lang="en-US" sz="1200">
              <a:solidFill>
                <a:prstClr val="black"/>
              </a:solidFill>
            </a:endParaRPr>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AC6472E-4BE1-EF46-8B9A-5EE5DCF8C1AA}" type="slidenum">
              <a:rPr lang="en-US" sz="1200">
                <a:solidFill>
                  <a:prstClr val="black"/>
                </a:solidFill>
              </a:rPr>
              <a:pPr/>
              <a:t>80</a:t>
            </a:fld>
            <a:endParaRPr lang="en-US" sz="1200">
              <a:solidFill>
                <a:prstClr val="black"/>
              </a:solidFill>
            </a:endParaRPr>
          </a:p>
        </p:txBody>
      </p:sp>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87485CBE-B204-40F7-8F94-F5AC5CED3D32}" type="slidenum">
              <a:rPr lang="en-US" altLang="en-US" sz="1200"/>
              <a:pPr/>
              <a:t>81</a:t>
            </a:fld>
            <a:endParaRPr lang="en-US" altLang="en-US" sz="1200"/>
          </a:p>
        </p:txBody>
      </p:sp>
      <p:sp>
        <p:nvSpPr>
          <p:cNvPr id="10240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02403" name="Rectangle 3"/>
          <p:cNvSpPr>
            <a:spLocks noGrp="1" noChangeArrowheads="1"/>
          </p:cNvSpPr>
          <p:nvPr>
            <p:ph type="body" idx="1"/>
          </p:nvPr>
        </p:nvSpPr>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41E21CB4-8372-4B4B-8D8E-652F632DA260}" type="slidenum">
              <a:rPr lang="en-US" altLang="en-US" sz="1200"/>
              <a:pPr/>
              <a:t>82</a:t>
            </a:fld>
            <a:endParaRPr lang="en-US" altLang="en-US" sz="1200"/>
          </a:p>
        </p:txBody>
      </p:sp>
      <p:sp>
        <p:nvSpPr>
          <p:cNvPr id="123906" name="Rectangle 2"/>
          <p:cNvSpPr>
            <a:spLocks noGrp="1" noRot="1" noChangeAspect="1" noChangeArrowheads="1" noTextEdit="1"/>
          </p:cNvSpPr>
          <p:nvPr>
            <p:ph type="sldImg"/>
          </p:nvPr>
        </p:nvSpPr>
        <p:spPr>
          <a:xfrm>
            <a:off x="1130300" y="674688"/>
            <a:ext cx="4597400" cy="3448050"/>
          </a:xfrm>
          <a:solidFill>
            <a:srgbClr val="FFFFFF"/>
          </a:solidFill>
          <a:ln/>
          <a:extLst>
            <a:ext uri="{FAA26D3D-D897-4be2-8F04-BA451C77F1D7}">
              <ma14:placeholderFlag xmlns="" xmlns:ma14="http://schemas.microsoft.com/office/mac/drawingml/2011/main" val="1"/>
            </a:ext>
          </a:extLst>
        </p:spPr>
      </p:sp>
      <p:sp>
        <p:nvSpPr>
          <p:cNvPr id="123907" name="Rectangle 3"/>
          <p:cNvSpPr>
            <a:spLocks noGrp="1" noChangeArrowheads="1"/>
          </p:cNvSpPr>
          <p:nvPr>
            <p:ph type="body" idx="1"/>
          </p:nvPr>
        </p:nvSpPr>
        <p:spPr>
          <a:xfrm>
            <a:off x="914400" y="4346575"/>
            <a:ext cx="5029200" cy="4122738"/>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AD745B27-2EA2-4F93-AB86-2457CD01928F}" type="slidenum">
              <a:rPr lang="en-US" altLang="en-US" sz="1200"/>
              <a:pPr/>
              <a:t>83</a:t>
            </a:fld>
            <a:endParaRPr lang="en-US" altLang="en-US" sz="1200"/>
          </a:p>
        </p:txBody>
      </p:sp>
      <p:sp>
        <p:nvSpPr>
          <p:cNvPr id="119810" name="Rectangle 2"/>
          <p:cNvSpPr>
            <a:spLocks noGrp="1" noChangeArrowheads="1"/>
          </p:cNvSpPr>
          <p:nvPr>
            <p:ph type="body" idx="1"/>
          </p:nvPr>
        </p:nvSpPr>
        <p:spPr>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lIns="90487" tIns="44450" rIns="90487" bIns="44450"/>
          <a:lstStyle/>
          <a:p>
            <a:pPr eaLnBrk="1" hangingPunct="1"/>
            <a:endParaRPr lang="en-US" altLang="en-US">
              <a:latin typeface="Arial" pitchFamily="34" charset="0"/>
              <a:ea typeface="ＭＳ Ｐゴシック" pitchFamily="34" charset="-128"/>
            </a:endParaRPr>
          </a:p>
        </p:txBody>
      </p:sp>
      <p:sp>
        <p:nvSpPr>
          <p:cNvPr id="119811" name="Rectangle 3"/>
          <p:cNvSpPr>
            <a:spLocks noGrp="1" noRot="1" noChangeAspect="1" noChangeArrowheads="1" noTextEdit="1"/>
          </p:cNvSpPr>
          <p:nvPr>
            <p:ph type="sldImg"/>
          </p:nvPr>
        </p:nvSpPr>
        <p:spPr>
          <a:xfrm>
            <a:off x="1150938" y="692150"/>
            <a:ext cx="4556125" cy="3416300"/>
          </a:xfrm>
          <a:ln w="12700">
            <a:solidFill>
              <a:schemeClr val="tx1"/>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31356E46-8B56-4DB9-B5FE-980A06909ED5}" type="slidenum">
              <a:rPr lang="en-US" altLang="en-US" sz="1200"/>
              <a:pPr/>
              <a:t>84</a:t>
            </a:fld>
            <a:endParaRPr lang="en-US" altLang="en-US" sz="1200"/>
          </a:p>
        </p:txBody>
      </p:sp>
      <p:sp>
        <p:nvSpPr>
          <p:cNvPr id="10752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07523" name="Rectangle 3"/>
          <p:cNvSpPr>
            <a:spLocks noGrp="1" noChangeArrowheads="1"/>
          </p:cNvSpPr>
          <p:nvPr>
            <p:ph type="body" idx="1"/>
          </p:nvPr>
        </p:nvSpPr>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fld id="{E71FD3BA-F0B8-DA4C-B590-69A23FF2915B}" type="slidenum">
              <a:rPr lang="en-US" sz="1200" b="0">
                <a:solidFill>
                  <a:srgbClr val="000000"/>
                </a:solidFill>
                <a:latin typeface="Times New Roman" charset="0"/>
              </a:rPr>
              <a:pPr/>
              <a:t>85</a:t>
            </a:fld>
            <a:endParaRPr lang="en-US" sz="1200" b="0">
              <a:solidFill>
                <a:srgbClr val="000000"/>
              </a:solidFill>
              <a:latin typeface="Times New Roman" charset="0"/>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rPr>
              <a:t>The explanation for free!</a:t>
            </a:r>
          </a:p>
          <a:p>
            <a:pPr eaLnBrk="1" hangingPunct="1"/>
            <a:r>
              <a:rPr lang="en-US" dirty="0">
                <a:latin typeface="Arial" charset="0"/>
              </a:rPr>
              <a:t>OT</a:t>
            </a:r>
            <a:r>
              <a:rPr lang="en-US" baseline="0" dirty="0">
                <a:latin typeface="Arial" charset="0"/>
              </a:rPr>
              <a:t> Backgrounds </a:t>
            </a:r>
            <a:r>
              <a:rPr lang="en-US" dirty="0">
                <a:latin typeface="Arial" charset="0"/>
              </a:rPr>
              <a:t>link address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4585CD8-9C63-6D46-BA26-563E8D1074A4}"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5586" name="Rectangle 2"/>
          <p:cNvSpPr>
            <a:spLocks noGrp="1" noRot="1" noChangeAspect="1" noChangeArrowheads="1" noTextEdit="1"/>
          </p:cNvSpPr>
          <p:nvPr>
            <p:ph type="sldImg"/>
          </p:nvPr>
        </p:nvSpPr>
        <p:spPr>
          <a:ln/>
        </p:spPr>
      </p:sp>
      <p:sp>
        <p:nvSpPr>
          <p:cNvPr id="1955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6A63E46-680A-BA4E-8865-F60E6C9D5AEE}"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latin typeface="Arial" charset="0"/>
                <a:ea typeface="ＭＳ Ｐゴシック" charset="0"/>
              </a:endParaRPr>
            </a:p>
          </p:txBody>
        </p:sp>
        <p:sp>
          <p:nvSpPr>
            <p:cNvPr id="6"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latin typeface="Arial" charset="0"/>
                <a:ea typeface="ＭＳ Ｐゴシック" charset="0"/>
              </a:endParaRPr>
            </a:p>
          </p:txBody>
        </p:sp>
        <p:sp>
          <p:nvSpPr>
            <p:cNvPr id="7"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latin typeface="Arial" charset="0"/>
                <a:ea typeface="ＭＳ Ｐゴシック" charset="0"/>
              </a:endParaRPr>
            </a:p>
          </p:txBody>
        </p:sp>
        <p:sp>
          <p:nvSpPr>
            <p:cNvPr id="8"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latin typeface="Arial" charset="0"/>
                <a:ea typeface="ＭＳ Ｐゴシック" charset="0"/>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grpSp>
      <p:sp>
        <p:nvSpPr>
          <p:cNvPr id="23562" name="Rectangle 10"/>
          <p:cNvSpPr>
            <a:spLocks noGrp="1" noChangeArrowheads="1"/>
          </p:cNvSpPr>
          <p:nvPr>
            <p:ph type="ctrTitle" sz="quarter"/>
          </p:nvPr>
        </p:nvSpPr>
        <p:spPr>
          <a:xfrm>
            <a:off x="685800" y="1873250"/>
            <a:ext cx="7772400" cy="1555750"/>
          </a:xfrm>
        </p:spPr>
        <p:txBody>
          <a:bodyPr/>
          <a:lstStyle>
            <a:lvl1pPr>
              <a:defRPr sz="4800"/>
            </a:lvl1pPr>
          </a:lstStyle>
          <a:p>
            <a:pPr lvl="0"/>
            <a:r>
              <a:rPr lang="en-US" noProof="0"/>
              <a:t>Click to edit Master title style</a:t>
            </a:r>
          </a:p>
        </p:txBody>
      </p:sp>
      <p:sp>
        <p:nvSpPr>
          <p:cNvPr id="23563" name="Rectangle 11"/>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2" name="Rectangle 12"/>
          <p:cNvSpPr>
            <a:spLocks noGrp="1" noChangeArrowheads="1"/>
          </p:cNvSpPr>
          <p:nvPr>
            <p:ph type="dt" sz="quarter" idx="10"/>
          </p:nvPr>
        </p:nvSpPr>
        <p:spPr>
          <a:extLst>
            <a:ext uri="{FAA26D3D-D897-4be2-8F04-BA451C77F1D7}">
              <ma14:placeholderFlag xmlns="" xmlns:ma14="http://schemas.microsoft.com/office/mac/drawingml/2011/main" val="1"/>
            </a:ext>
          </a:extLst>
        </p:spPr>
        <p:txBody>
          <a:bodyPr/>
          <a:lstStyle>
            <a:lvl1pPr>
              <a:defRPr/>
            </a:lvl1pPr>
          </a:lstStyle>
          <a:p>
            <a:endParaRPr lang="en-US" altLang="en-US"/>
          </a:p>
        </p:txBody>
      </p:sp>
      <p:sp>
        <p:nvSpPr>
          <p:cNvPr id="13" name="Rectangle 13"/>
          <p:cNvSpPr>
            <a:spLocks noGrp="1" noChangeArrowheads="1"/>
          </p:cNvSpPr>
          <p:nvPr>
            <p:ph type="ftr" sz="quarter" idx="11"/>
          </p:nvPr>
        </p:nvSpPr>
        <p:spPr>
          <a:extLst>
            <a:ext uri="{FAA26D3D-D897-4be2-8F04-BA451C77F1D7}">
              <ma14:placeholderFlag xmlns="" xmlns:ma14="http://schemas.microsoft.com/office/mac/drawingml/2011/main" val="1"/>
            </a:ext>
          </a:extLst>
        </p:spPr>
        <p:txBody>
          <a:bodyPr/>
          <a:lstStyle>
            <a:lvl1pPr>
              <a:defRPr/>
            </a:lvl1pPr>
          </a:lstStyle>
          <a:p>
            <a:endParaRPr lang="en-US" altLang="en-US"/>
          </a:p>
        </p:txBody>
      </p:sp>
      <p:sp>
        <p:nvSpPr>
          <p:cNvPr id="14" name="Rectangle 14"/>
          <p:cNvSpPr>
            <a:spLocks noGrp="1" noChangeArrowheads="1"/>
          </p:cNvSpPr>
          <p:nvPr>
            <p:ph type="sldNum" sz="quarter" idx="12"/>
          </p:nvPr>
        </p:nvSpPr>
        <p:spPr>
          <a:extLst>
            <a:ext uri="{FAA26D3D-D897-4be2-8F04-BA451C77F1D7}">
              <ma14:placeholderFlag xmlns="" xmlns:ma14="http://schemas.microsoft.com/office/mac/drawingml/2011/main" val="1"/>
            </a:ext>
          </a:extLst>
        </p:spPr>
        <p:txBody>
          <a:bodyPr/>
          <a:lstStyle>
            <a:lvl1pPr>
              <a:defRPr/>
            </a:lvl1pPr>
          </a:lstStyle>
          <a:p>
            <a:fld id="{29CD5C33-F71D-4BB1-B559-BCE17C94A780}" type="slidenum">
              <a:rPr lang="en-US" altLang="en-US"/>
              <a:pPr/>
              <a:t>‹#›</a:t>
            </a:fld>
            <a:endParaRPr lang="en-US" altLang="en-US"/>
          </a:p>
        </p:txBody>
      </p:sp>
    </p:spTree>
    <p:extLst>
      <p:ext uri="{BB962C8B-B14F-4D97-AF65-F5344CB8AC3E}">
        <p14:creationId xmlns:p14="http://schemas.microsoft.com/office/powerpoint/2010/main" val="144590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Rectangle 12"/>
          <p:cNvSpPr>
            <a:spLocks noGrp="1" noChangeArrowheads="1"/>
          </p:cNvSpPr>
          <p:nvPr>
            <p:ph type="dt" sz="half" idx="10"/>
          </p:nvPr>
        </p:nvSpPr>
        <p:spPr>
          <a:ln/>
        </p:spPr>
        <p:txBody>
          <a:bodyPr/>
          <a:lstStyle>
            <a:lvl1pPr>
              <a:defRPr/>
            </a:lvl1pPr>
          </a:lstStyle>
          <a:p>
            <a:endParaRPr lang="en-US" altLang="en-US"/>
          </a:p>
        </p:txBody>
      </p:sp>
      <p:sp>
        <p:nvSpPr>
          <p:cNvPr id="5" name="Rectangle 13"/>
          <p:cNvSpPr>
            <a:spLocks noGrp="1" noChangeArrowheads="1"/>
          </p:cNvSpPr>
          <p:nvPr>
            <p:ph type="ftr" sz="quarter" idx="11"/>
          </p:nvPr>
        </p:nvSpPr>
        <p:spPr>
          <a:ln/>
        </p:spPr>
        <p:txBody>
          <a:bodyPr/>
          <a:lstStyle>
            <a:lvl1pPr>
              <a:defRPr/>
            </a:lvl1pPr>
          </a:lstStyle>
          <a:p>
            <a:endParaRPr lang="en-US" altLang="en-US"/>
          </a:p>
        </p:txBody>
      </p:sp>
      <p:sp>
        <p:nvSpPr>
          <p:cNvPr id="6" name="Rectangle 14"/>
          <p:cNvSpPr>
            <a:spLocks noGrp="1" noChangeArrowheads="1"/>
          </p:cNvSpPr>
          <p:nvPr>
            <p:ph type="sldNum" sz="quarter" idx="12"/>
          </p:nvPr>
        </p:nvSpPr>
        <p:spPr>
          <a:ln/>
        </p:spPr>
        <p:txBody>
          <a:bodyPr/>
          <a:lstStyle>
            <a:lvl1pPr>
              <a:defRPr/>
            </a:lvl1pPr>
          </a:lstStyle>
          <a:p>
            <a:fld id="{C81D1B8D-A652-4007-871F-7F69D14D6C23}" type="slidenum">
              <a:rPr lang="en-US" altLang="en-US"/>
              <a:pPr/>
              <a:t>‹#›</a:t>
            </a:fld>
            <a:endParaRPr lang="en-US" altLang="en-US"/>
          </a:p>
        </p:txBody>
      </p:sp>
    </p:spTree>
    <p:extLst>
      <p:ext uri="{BB962C8B-B14F-4D97-AF65-F5344CB8AC3E}">
        <p14:creationId xmlns:p14="http://schemas.microsoft.com/office/powerpoint/2010/main" val="205002786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B6FE28DA-B971-784F-A233-55AD0711AAD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0284121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8400E688-BA48-1B4B-BC8C-06032EB6D78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2438676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10E7F509-B552-DA49-BF29-CAA9E570433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2135488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14"/>
          <p:cNvSpPr>
            <a:spLocks noGrp="1" noChangeArrowheads="1"/>
          </p:cNvSpPr>
          <p:nvPr>
            <p:ph type="sldNum" sz="quarter" idx="12"/>
          </p:nvPr>
        </p:nvSpPr>
        <p:spPr>
          <a:ln/>
        </p:spPr>
        <p:txBody>
          <a:bodyPr/>
          <a:lstStyle>
            <a:lvl1pPr>
              <a:defRPr/>
            </a:lvl1pPr>
          </a:lstStyle>
          <a:p>
            <a:pPr>
              <a:defRPr/>
            </a:pPr>
            <a:fld id="{CDA1C97D-CF56-7243-840F-6BA83442EEA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433641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506E9D11-C94E-8C41-AFA1-3B0A5122088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5993826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3EB50E3D-7F65-E146-B106-7D113341B41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0937036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6267AAC-E26B-5F4B-B392-07C57F959B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8787019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7063AE1-22E3-274E-B0C4-B6298B3ACB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344548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321A66D-6604-1741-A13D-E8CFBACFF3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63597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FA0C953-3053-254F-A045-A6E5785BCF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075574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ltLang="zh-CN"/>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Rectangle 12"/>
          <p:cNvSpPr>
            <a:spLocks noGrp="1" noChangeArrowheads="1"/>
          </p:cNvSpPr>
          <p:nvPr>
            <p:ph type="dt" sz="half" idx="10"/>
          </p:nvPr>
        </p:nvSpPr>
        <p:spPr>
          <a:ln/>
        </p:spPr>
        <p:txBody>
          <a:bodyPr/>
          <a:lstStyle>
            <a:lvl1pPr>
              <a:defRPr/>
            </a:lvl1pPr>
          </a:lstStyle>
          <a:p>
            <a:endParaRPr lang="en-US" altLang="en-US"/>
          </a:p>
        </p:txBody>
      </p:sp>
      <p:sp>
        <p:nvSpPr>
          <p:cNvPr id="5" name="Rectangle 13"/>
          <p:cNvSpPr>
            <a:spLocks noGrp="1" noChangeArrowheads="1"/>
          </p:cNvSpPr>
          <p:nvPr>
            <p:ph type="ftr" sz="quarter" idx="11"/>
          </p:nvPr>
        </p:nvSpPr>
        <p:spPr>
          <a:ln/>
        </p:spPr>
        <p:txBody>
          <a:bodyPr/>
          <a:lstStyle>
            <a:lvl1pPr>
              <a:defRPr/>
            </a:lvl1pPr>
          </a:lstStyle>
          <a:p>
            <a:endParaRPr lang="en-US" altLang="en-US"/>
          </a:p>
        </p:txBody>
      </p:sp>
      <p:sp>
        <p:nvSpPr>
          <p:cNvPr id="6" name="Rectangle 14"/>
          <p:cNvSpPr>
            <a:spLocks noGrp="1" noChangeArrowheads="1"/>
          </p:cNvSpPr>
          <p:nvPr>
            <p:ph type="sldNum" sz="quarter" idx="12"/>
          </p:nvPr>
        </p:nvSpPr>
        <p:spPr>
          <a:ln/>
        </p:spPr>
        <p:txBody>
          <a:bodyPr/>
          <a:lstStyle>
            <a:lvl1pPr>
              <a:defRPr/>
            </a:lvl1pPr>
          </a:lstStyle>
          <a:p>
            <a:fld id="{E87F2680-2B9D-42FD-8C53-3F6432B92810}" type="slidenum">
              <a:rPr lang="en-US" altLang="en-US"/>
              <a:pPr/>
              <a:t>‹#›</a:t>
            </a:fld>
            <a:endParaRPr lang="en-US" altLang="en-US"/>
          </a:p>
        </p:txBody>
      </p:sp>
    </p:spTree>
    <p:extLst>
      <p:ext uri="{BB962C8B-B14F-4D97-AF65-F5344CB8AC3E}">
        <p14:creationId xmlns:p14="http://schemas.microsoft.com/office/powerpoint/2010/main" val="212346961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A63B46C-2BC2-2E4E-91D0-8F89E83CDD9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017884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DB3AFEF-6DDA-0F4B-9877-2B9D1AF859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854685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ED35F1E-F39E-2B4D-B3DC-314636F1FB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1534077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42E42F9-B029-AC4C-8674-A6F691C732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8961730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52DD020-1B4F-4C46-B233-238249D515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897986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A64EDED-DA8C-3948-970C-B85F018C87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593923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2295D48-5D05-1242-BAB0-C04BCE99EB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753841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solidFill>
                  <a:srgbClr val="FFFFFF"/>
                </a:solidFill>
                <a:latin typeface="Arial" charset="0"/>
                <a:ea typeface="ＭＳ Ｐゴシック" charset="0"/>
              </a:endParaRPr>
            </a:p>
          </p:txBody>
        </p:sp>
        <p:sp>
          <p:nvSpPr>
            <p:cNvPr id="6"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solidFill>
                  <a:srgbClr val="FFFFFF"/>
                </a:solidFill>
                <a:latin typeface="Arial" charset="0"/>
                <a:ea typeface="ＭＳ Ｐゴシック" charset="0"/>
              </a:endParaRPr>
            </a:p>
          </p:txBody>
        </p:sp>
        <p:sp>
          <p:nvSpPr>
            <p:cNvPr id="7"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solidFill>
                  <a:srgbClr val="FFFFFF"/>
                </a:solidFill>
                <a:latin typeface="Arial" charset="0"/>
                <a:ea typeface="ＭＳ Ｐゴシック" charset="0"/>
              </a:endParaRPr>
            </a:p>
          </p:txBody>
        </p:sp>
        <p:sp>
          <p:nvSpPr>
            <p:cNvPr id="8"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solidFill>
                  <a:srgbClr val="FFFFFF"/>
                </a:solidFill>
                <a:latin typeface="Arial" charset="0"/>
                <a:ea typeface="ＭＳ Ｐゴシック" charset="0"/>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solidFill>
                  <a:srgbClr val="FFFFFF"/>
                </a:solidFill>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solidFill>
                  <a:srgbClr val="FFFFFF"/>
                </a:solidFill>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solidFill>
                  <a:srgbClr val="FFFFFF"/>
                </a:solidFill>
              </a:endParaRPr>
            </a:p>
          </p:txBody>
        </p:sp>
      </p:grpSp>
      <p:sp>
        <p:nvSpPr>
          <p:cNvPr id="23562" name="Rectangle 10"/>
          <p:cNvSpPr>
            <a:spLocks noGrp="1" noChangeArrowheads="1"/>
          </p:cNvSpPr>
          <p:nvPr>
            <p:ph type="ctrTitle" sz="quarter"/>
          </p:nvPr>
        </p:nvSpPr>
        <p:spPr>
          <a:xfrm>
            <a:off x="685800" y="1873250"/>
            <a:ext cx="7772400" cy="1555750"/>
          </a:xfrm>
        </p:spPr>
        <p:txBody>
          <a:bodyPr/>
          <a:lstStyle>
            <a:lvl1pPr>
              <a:defRPr sz="4800"/>
            </a:lvl1pPr>
          </a:lstStyle>
          <a:p>
            <a:pPr lvl="0"/>
            <a:r>
              <a:rPr lang="en-US" noProof="0"/>
              <a:t>Click to edit Master title style</a:t>
            </a:r>
          </a:p>
        </p:txBody>
      </p:sp>
      <p:sp>
        <p:nvSpPr>
          <p:cNvPr id="23563" name="Rectangle 11"/>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2" name="Rectangle 12"/>
          <p:cNvSpPr>
            <a:spLocks noGrp="1" noChangeArrowheads="1"/>
          </p:cNvSpPr>
          <p:nvPr>
            <p:ph type="dt" sz="quarter" idx="10"/>
          </p:nvPr>
        </p:nvSpPr>
        <p:spPr>
          <a:extLst>
            <a:ext uri="{FAA26D3D-D897-4be2-8F04-BA451C77F1D7}">
              <ma14:placeholderFlag xmlns="" xmlns:ma14="http://schemas.microsoft.com/office/mac/drawingml/2011/main" val="1"/>
            </a:ext>
          </a:extLst>
        </p:spPr>
        <p:txBody>
          <a:bodyPr/>
          <a:lstStyle>
            <a:lvl1pPr>
              <a:defRPr/>
            </a:lvl1pPr>
          </a:lstStyle>
          <a:p>
            <a:endParaRPr lang="en-US" altLang="en-US">
              <a:solidFill>
                <a:srgbClr val="FFFFFF"/>
              </a:solidFill>
            </a:endParaRPr>
          </a:p>
        </p:txBody>
      </p:sp>
      <p:sp>
        <p:nvSpPr>
          <p:cNvPr id="13" name="Rectangle 13"/>
          <p:cNvSpPr>
            <a:spLocks noGrp="1" noChangeArrowheads="1"/>
          </p:cNvSpPr>
          <p:nvPr>
            <p:ph type="ftr" sz="quarter" idx="11"/>
          </p:nvPr>
        </p:nvSpPr>
        <p:spPr>
          <a:extLst>
            <a:ext uri="{FAA26D3D-D897-4be2-8F04-BA451C77F1D7}">
              <ma14:placeholderFlag xmlns="" xmlns:ma14="http://schemas.microsoft.com/office/mac/drawingml/2011/main" val="1"/>
            </a:ext>
          </a:extLst>
        </p:spPr>
        <p:txBody>
          <a:bodyPr/>
          <a:lstStyle>
            <a:lvl1pPr>
              <a:defRPr/>
            </a:lvl1pPr>
          </a:lstStyle>
          <a:p>
            <a:endParaRPr lang="en-US" altLang="en-US">
              <a:solidFill>
                <a:srgbClr val="FFFFFF"/>
              </a:solidFill>
            </a:endParaRPr>
          </a:p>
        </p:txBody>
      </p:sp>
      <p:sp>
        <p:nvSpPr>
          <p:cNvPr id="14" name="Rectangle 14"/>
          <p:cNvSpPr>
            <a:spLocks noGrp="1" noChangeArrowheads="1"/>
          </p:cNvSpPr>
          <p:nvPr>
            <p:ph type="sldNum" sz="quarter" idx="12"/>
          </p:nvPr>
        </p:nvSpPr>
        <p:spPr>
          <a:extLst>
            <a:ext uri="{FAA26D3D-D897-4be2-8F04-BA451C77F1D7}">
              <ma14:placeholderFlag xmlns="" xmlns:ma14="http://schemas.microsoft.com/office/mac/drawingml/2011/main" val="1"/>
            </a:ext>
          </a:extLst>
        </p:spPr>
        <p:txBody>
          <a:bodyPr/>
          <a:lstStyle>
            <a:lvl1pPr>
              <a:defRPr/>
            </a:lvl1pPr>
          </a:lstStyle>
          <a:p>
            <a:fld id="{29CD5C33-F71D-4BB1-B559-BCE17C94A780}"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71356733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Content Placeholder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Rectangle 1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fld id="{2BF5FCE5-F293-4224-932C-7295062F6A1D}"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03988448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ltLang="zh-CN"/>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zh-CN"/>
              <a:t>Click to edit Master text styles</a:t>
            </a:r>
          </a:p>
        </p:txBody>
      </p:sp>
      <p:sp>
        <p:nvSpPr>
          <p:cNvPr id="4" name="Rectangle 1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fld id="{F9289105-7462-460F-8FE9-1257E395AAD5}"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6837539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ltLang="zh-CN"/>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6" name="Rectangle 12"/>
          <p:cNvSpPr>
            <a:spLocks noGrp="1" noChangeArrowheads="1"/>
          </p:cNvSpPr>
          <p:nvPr>
            <p:ph type="dt" sz="half" idx="10"/>
          </p:nvPr>
        </p:nvSpPr>
        <p:spPr>
          <a:ln/>
        </p:spPr>
        <p:txBody>
          <a:bodyPr/>
          <a:lstStyle>
            <a:lvl1pPr>
              <a:defRPr/>
            </a:lvl1pPr>
          </a:lstStyle>
          <a:p>
            <a:endParaRPr lang="en-US" altLang="en-US"/>
          </a:p>
        </p:txBody>
      </p:sp>
      <p:sp>
        <p:nvSpPr>
          <p:cNvPr id="7" name="Rectangle 13"/>
          <p:cNvSpPr>
            <a:spLocks noGrp="1" noChangeArrowheads="1"/>
          </p:cNvSpPr>
          <p:nvPr>
            <p:ph type="ftr" sz="quarter" idx="11"/>
          </p:nvPr>
        </p:nvSpPr>
        <p:spPr>
          <a:ln/>
        </p:spPr>
        <p:txBody>
          <a:bodyPr/>
          <a:lstStyle>
            <a:lvl1pPr>
              <a:defRPr/>
            </a:lvl1pPr>
          </a:lstStyle>
          <a:p>
            <a:endParaRPr lang="en-US" altLang="en-US"/>
          </a:p>
        </p:txBody>
      </p:sp>
      <p:sp>
        <p:nvSpPr>
          <p:cNvPr id="8" name="Rectangle 14"/>
          <p:cNvSpPr>
            <a:spLocks noGrp="1" noChangeArrowheads="1"/>
          </p:cNvSpPr>
          <p:nvPr>
            <p:ph type="sldNum" sz="quarter" idx="12"/>
          </p:nvPr>
        </p:nvSpPr>
        <p:spPr>
          <a:ln/>
        </p:spPr>
        <p:txBody>
          <a:bodyPr/>
          <a:lstStyle>
            <a:lvl1pPr>
              <a:defRPr/>
            </a:lvl1pPr>
          </a:lstStyle>
          <a:p>
            <a:fld id="{8A016DFE-489F-4C4E-B2C4-F3D418B39F5A}" type="slidenum">
              <a:rPr lang="en-US" altLang="en-US"/>
              <a:pPr/>
              <a:t>‹#›</a:t>
            </a:fld>
            <a:endParaRPr lang="en-US" altLang="en-US"/>
          </a:p>
        </p:txBody>
      </p:sp>
    </p:spTree>
    <p:extLst>
      <p:ext uri="{BB962C8B-B14F-4D97-AF65-F5344CB8AC3E}">
        <p14:creationId xmlns:p14="http://schemas.microsoft.com/office/powerpoint/2010/main" val="35126348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Rectangle 1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fld id="{75ABA202-84E8-4444-8955-552973243CAF}"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8272814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CN"/>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7" name="Rectangle 1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8" name="Rectangle 13"/>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9" name="Rectangle 14"/>
          <p:cNvSpPr>
            <a:spLocks noGrp="1" noChangeArrowheads="1"/>
          </p:cNvSpPr>
          <p:nvPr>
            <p:ph type="sldNum" sz="quarter" idx="12"/>
          </p:nvPr>
        </p:nvSpPr>
        <p:spPr>
          <a:ln/>
        </p:spPr>
        <p:txBody>
          <a:bodyPr/>
          <a:lstStyle>
            <a:lvl1pPr>
              <a:defRPr/>
            </a:lvl1pPr>
          </a:lstStyle>
          <a:p>
            <a:fld id="{DD4DF963-1563-417E-B7AD-6EE839B494FC}"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74922634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Rectangle 1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4" name="Rectangle 13"/>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5" name="Rectangle 14"/>
          <p:cNvSpPr>
            <a:spLocks noGrp="1" noChangeArrowheads="1"/>
          </p:cNvSpPr>
          <p:nvPr>
            <p:ph type="sldNum" sz="quarter" idx="12"/>
          </p:nvPr>
        </p:nvSpPr>
        <p:spPr>
          <a:ln/>
        </p:spPr>
        <p:txBody>
          <a:bodyPr/>
          <a:lstStyle>
            <a:lvl1pPr>
              <a:defRPr/>
            </a:lvl1pPr>
          </a:lstStyle>
          <a:p>
            <a:fld id="{EE3ACC69-E369-440A-9AD6-29A19232BA0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48654456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3" name="Rectangle 13"/>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4" name="Rectangle 14"/>
          <p:cNvSpPr>
            <a:spLocks noGrp="1" noChangeArrowheads="1"/>
          </p:cNvSpPr>
          <p:nvPr>
            <p:ph type="sldNum" sz="quarter" idx="12"/>
          </p:nvPr>
        </p:nvSpPr>
        <p:spPr>
          <a:ln/>
        </p:spPr>
        <p:txBody>
          <a:bodyPr/>
          <a:lstStyle>
            <a:lvl1pPr>
              <a:defRPr/>
            </a:lvl1pPr>
          </a:lstStyle>
          <a:p>
            <a:fld id="{2525C094-750B-478F-AE34-0EB8923A6B3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21434054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ltLang="zh-CN"/>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fld id="{AC0B6D41-2E0D-4EBA-BF82-04083649A775}"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16839015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ltLang="zh-CN"/>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fld id="{107FF85C-0644-49C3-9EEE-15D24531D46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5541595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Rectangle 1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fld id="{C81D1B8D-A652-4007-871F-7F69D14D6C23}"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17283939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ltLang="zh-CN"/>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Rectangle 1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fld id="{E87F2680-2B9D-42FD-8C53-3F6432B92810}"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77390398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ltLang="zh-CN"/>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6" name="Rectangle 1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7" name="Rectangle 13"/>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8" name="Rectangle 14"/>
          <p:cNvSpPr>
            <a:spLocks noGrp="1" noChangeArrowheads="1"/>
          </p:cNvSpPr>
          <p:nvPr>
            <p:ph type="sldNum" sz="quarter" idx="12"/>
          </p:nvPr>
        </p:nvSpPr>
        <p:spPr>
          <a:ln/>
        </p:spPr>
        <p:txBody>
          <a:bodyPr/>
          <a:lstStyle>
            <a:lvl1pPr>
              <a:defRPr/>
            </a:lvl1pPr>
          </a:lstStyle>
          <a:p>
            <a:fld id="{8A016DFE-489F-4C4E-B2C4-F3D418B39F5A}"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79567810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ltLang="zh-CN"/>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Rectangle 1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fld id="{99E2FAF2-9CF1-4E93-9641-4A27AF20C03A}"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6855381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ltLang="zh-CN"/>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Rectangle 12"/>
          <p:cNvSpPr>
            <a:spLocks noGrp="1" noChangeArrowheads="1"/>
          </p:cNvSpPr>
          <p:nvPr>
            <p:ph type="dt" sz="half" idx="10"/>
          </p:nvPr>
        </p:nvSpPr>
        <p:spPr>
          <a:ln/>
        </p:spPr>
        <p:txBody>
          <a:bodyPr/>
          <a:lstStyle>
            <a:lvl1pPr>
              <a:defRPr/>
            </a:lvl1pPr>
          </a:lstStyle>
          <a:p>
            <a:endParaRPr lang="en-US" altLang="en-US"/>
          </a:p>
        </p:txBody>
      </p:sp>
      <p:sp>
        <p:nvSpPr>
          <p:cNvPr id="6" name="Rectangle 13"/>
          <p:cNvSpPr>
            <a:spLocks noGrp="1" noChangeArrowheads="1"/>
          </p:cNvSpPr>
          <p:nvPr>
            <p:ph type="ftr" sz="quarter" idx="11"/>
          </p:nvPr>
        </p:nvSpPr>
        <p:spPr>
          <a:ln/>
        </p:spPr>
        <p:txBody>
          <a:bodyPr/>
          <a:lstStyle>
            <a:lvl1pPr>
              <a:defRPr/>
            </a:lvl1pPr>
          </a:lstStyle>
          <a:p>
            <a:endParaRPr lang="en-US" altLang="en-US"/>
          </a:p>
        </p:txBody>
      </p:sp>
      <p:sp>
        <p:nvSpPr>
          <p:cNvPr id="7" name="Rectangle 14"/>
          <p:cNvSpPr>
            <a:spLocks noGrp="1" noChangeArrowheads="1"/>
          </p:cNvSpPr>
          <p:nvPr>
            <p:ph type="sldNum" sz="quarter" idx="12"/>
          </p:nvPr>
        </p:nvSpPr>
        <p:spPr>
          <a:ln/>
        </p:spPr>
        <p:txBody>
          <a:bodyPr/>
          <a:lstStyle>
            <a:lvl1pPr>
              <a:defRPr/>
            </a:lvl1pPr>
          </a:lstStyle>
          <a:p>
            <a:fld id="{99E2FAF2-9CF1-4E93-9641-4A27AF20C03A}" type="slidenum">
              <a:rPr lang="en-US" altLang="en-US"/>
              <a:pPr/>
              <a:t>‹#›</a:t>
            </a:fld>
            <a:endParaRPr lang="en-US" altLang="en-US"/>
          </a:p>
        </p:txBody>
      </p:sp>
    </p:spTree>
    <p:extLst>
      <p:ext uri="{BB962C8B-B14F-4D97-AF65-F5344CB8AC3E}">
        <p14:creationId xmlns:p14="http://schemas.microsoft.com/office/powerpoint/2010/main" val="69286954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ltLang="zh-CN"/>
              <a:t>Click to edit Master title style</a:t>
            </a:r>
            <a:endParaRPr lang="en-US"/>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fld id="{45B0E3D0-0A46-4935-BCA0-3429328E18B2}"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08944087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solidFill>
                  <a:srgbClr val="FFFFFF"/>
                </a:solidFill>
                <a:latin typeface="Arial" charset="0"/>
                <a:ea typeface="ＭＳ Ｐゴシック" charset="0"/>
              </a:endParaRPr>
            </a:p>
          </p:txBody>
        </p:sp>
        <p:sp>
          <p:nvSpPr>
            <p:cNvPr id="6"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solidFill>
                  <a:srgbClr val="FFFFFF"/>
                </a:solidFill>
                <a:latin typeface="Arial" charset="0"/>
                <a:ea typeface="ＭＳ Ｐゴシック" charset="0"/>
              </a:endParaRPr>
            </a:p>
          </p:txBody>
        </p:sp>
        <p:sp>
          <p:nvSpPr>
            <p:cNvPr id="7"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solidFill>
                  <a:srgbClr val="FFFFFF"/>
                </a:solidFill>
                <a:latin typeface="Arial" charset="0"/>
                <a:ea typeface="ＭＳ Ｐゴシック" charset="0"/>
              </a:endParaRPr>
            </a:p>
          </p:txBody>
        </p:sp>
        <p:sp>
          <p:nvSpPr>
            <p:cNvPr id="8"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solidFill>
                  <a:srgbClr val="FFFFFF"/>
                </a:solidFill>
                <a:latin typeface="Arial" charset="0"/>
                <a:ea typeface="ＭＳ Ｐゴシック" charset="0"/>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solidFill>
                  <a:srgbClr val="FFFFFF"/>
                </a:solidFill>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solidFill>
                  <a:srgbClr val="FFFFFF"/>
                </a:solidFill>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solidFill>
                  <a:srgbClr val="FFFFFF"/>
                </a:solidFill>
              </a:endParaRPr>
            </a:p>
          </p:txBody>
        </p:sp>
      </p:grpSp>
      <p:sp>
        <p:nvSpPr>
          <p:cNvPr id="23562" name="Rectangle 10"/>
          <p:cNvSpPr>
            <a:spLocks noGrp="1" noChangeArrowheads="1"/>
          </p:cNvSpPr>
          <p:nvPr>
            <p:ph type="ctrTitle" sz="quarter"/>
          </p:nvPr>
        </p:nvSpPr>
        <p:spPr>
          <a:xfrm>
            <a:off x="685800" y="1873250"/>
            <a:ext cx="7772400" cy="1555750"/>
          </a:xfrm>
        </p:spPr>
        <p:txBody>
          <a:bodyPr/>
          <a:lstStyle>
            <a:lvl1pPr>
              <a:defRPr sz="4800"/>
            </a:lvl1pPr>
          </a:lstStyle>
          <a:p>
            <a:pPr lvl="0"/>
            <a:r>
              <a:rPr lang="en-US" noProof="0"/>
              <a:t>Click to edit Master title style</a:t>
            </a:r>
          </a:p>
        </p:txBody>
      </p:sp>
      <p:sp>
        <p:nvSpPr>
          <p:cNvPr id="23563" name="Rectangle 11"/>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2" name="Rectangle 12"/>
          <p:cNvSpPr>
            <a:spLocks noGrp="1" noChangeArrowheads="1"/>
          </p:cNvSpPr>
          <p:nvPr>
            <p:ph type="dt" sz="quarter" idx="10"/>
          </p:nvPr>
        </p:nvSpPr>
        <p:spPr>
          <a:extLst>
            <a:ext uri="{FAA26D3D-D897-4be2-8F04-BA451C77F1D7}">
              <ma14:placeholderFlag xmlns="" xmlns:ma14="http://schemas.microsoft.com/office/mac/drawingml/2011/main" val="1"/>
            </a:ext>
          </a:extLst>
        </p:spPr>
        <p:txBody>
          <a:bodyPr/>
          <a:lstStyle>
            <a:lvl1pPr>
              <a:defRPr/>
            </a:lvl1pPr>
          </a:lstStyle>
          <a:p>
            <a:endParaRPr lang="en-US" altLang="en-US">
              <a:solidFill>
                <a:srgbClr val="FFFFFF"/>
              </a:solidFill>
            </a:endParaRPr>
          </a:p>
        </p:txBody>
      </p:sp>
      <p:sp>
        <p:nvSpPr>
          <p:cNvPr id="13" name="Rectangle 13"/>
          <p:cNvSpPr>
            <a:spLocks noGrp="1" noChangeArrowheads="1"/>
          </p:cNvSpPr>
          <p:nvPr>
            <p:ph type="ftr" sz="quarter" idx="11"/>
          </p:nvPr>
        </p:nvSpPr>
        <p:spPr>
          <a:extLst>
            <a:ext uri="{FAA26D3D-D897-4be2-8F04-BA451C77F1D7}">
              <ma14:placeholderFlag xmlns="" xmlns:ma14="http://schemas.microsoft.com/office/mac/drawingml/2011/main" val="1"/>
            </a:ext>
          </a:extLst>
        </p:spPr>
        <p:txBody>
          <a:bodyPr/>
          <a:lstStyle>
            <a:lvl1pPr>
              <a:defRPr/>
            </a:lvl1pPr>
          </a:lstStyle>
          <a:p>
            <a:endParaRPr lang="en-US" altLang="en-US">
              <a:solidFill>
                <a:srgbClr val="FFFFFF"/>
              </a:solidFill>
            </a:endParaRPr>
          </a:p>
        </p:txBody>
      </p:sp>
      <p:sp>
        <p:nvSpPr>
          <p:cNvPr id="14" name="Rectangle 14"/>
          <p:cNvSpPr>
            <a:spLocks noGrp="1" noChangeArrowheads="1"/>
          </p:cNvSpPr>
          <p:nvPr>
            <p:ph type="sldNum" sz="quarter" idx="12"/>
          </p:nvPr>
        </p:nvSpPr>
        <p:spPr>
          <a:extLst>
            <a:ext uri="{FAA26D3D-D897-4be2-8F04-BA451C77F1D7}">
              <ma14:placeholderFlag xmlns="" xmlns:ma14="http://schemas.microsoft.com/office/mac/drawingml/2011/main" val="1"/>
            </a:ext>
          </a:extLst>
        </p:spPr>
        <p:txBody>
          <a:bodyPr/>
          <a:lstStyle>
            <a:lvl1pPr>
              <a:defRPr/>
            </a:lvl1pPr>
          </a:lstStyle>
          <a:p>
            <a:fld id="{29CD5C33-F71D-4BB1-B559-BCE17C94A780}"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71356733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Content Placeholder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Rectangle 1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fld id="{2BF5FCE5-F293-4224-932C-7295062F6A1D}"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03988448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ltLang="zh-CN"/>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zh-CN"/>
              <a:t>Click to edit Master text styles</a:t>
            </a:r>
          </a:p>
        </p:txBody>
      </p:sp>
      <p:sp>
        <p:nvSpPr>
          <p:cNvPr id="4" name="Rectangle 1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fld id="{F9289105-7462-460F-8FE9-1257E395AAD5}"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68375390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Rectangle 1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fld id="{75ABA202-84E8-4444-8955-552973243CAF}"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8272814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CN"/>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7" name="Rectangle 1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8" name="Rectangle 13"/>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9" name="Rectangle 14"/>
          <p:cNvSpPr>
            <a:spLocks noGrp="1" noChangeArrowheads="1"/>
          </p:cNvSpPr>
          <p:nvPr>
            <p:ph type="sldNum" sz="quarter" idx="12"/>
          </p:nvPr>
        </p:nvSpPr>
        <p:spPr>
          <a:ln/>
        </p:spPr>
        <p:txBody>
          <a:bodyPr/>
          <a:lstStyle>
            <a:lvl1pPr>
              <a:defRPr/>
            </a:lvl1pPr>
          </a:lstStyle>
          <a:p>
            <a:fld id="{DD4DF963-1563-417E-B7AD-6EE839B494FC}"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74922634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Rectangle 1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4" name="Rectangle 13"/>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5" name="Rectangle 14"/>
          <p:cNvSpPr>
            <a:spLocks noGrp="1" noChangeArrowheads="1"/>
          </p:cNvSpPr>
          <p:nvPr>
            <p:ph type="sldNum" sz="quarter" idx="12"/>
          </p:nvPr>
        </p:nvSpPr>
        <p:spPr>
          <a:ln/>
        </p:spPr>
        <p:txBody>
          <a:bodyPr/>
          <a:lstStyle>
            <a:lvl1pPr>
              <a:defRPr/>
            </a:lvl1pPr>
          </a:lstStyle>
          <a:p>
            <a:fld id="{EE3ACC69-E369-440A-9AD6-29A19232BA0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48654456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3" name="Rectangle 13"/>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4" name="Rectangle 14"/>
          <p:cNvSpPr>
            <a:spLocks noGrp="1" noChangeArrowheads="1"/>
          </p:cNvSpPr>
          <p:nvPr>
            <p:ph type="sldNum" sz="quarter" idx="12"/>
          </p:nvPr>
        </p:nvSpPr>
        <p:spPr>
          <a:ln/>
        </p:spPr>
        <p:txBody>
          <a:bodyPr/>
          <a:lstStyle>
            <a:lvl1pPr>
              <a:defRPr/>
            </a:lvl1pPr>
          </a:lstStyle>
          <a:p>
            <a:fld id="{2525C094-750B-478F-AE34-0EB8923A6B3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21434054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ltLang="zh-CN"/>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fld id="{AC0B6D41-2E0D-4EBA-BF82-04083649A775}"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16839015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ltLang="zh-CN"/>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fld id="{107FF85C-0644-49C3-9EEE-15D24531D46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554159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ltLang="zh-CN"/>
              <a:t>Click to edit Master title style</a:t>
            </a:r>
            <a:endParaRPr lang="en-US"/>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endParaRPr lang="en-US" altLang="en-US"/>
          </a:p>
        </p:txBody>
      </p:sp>
      <p:sp>
        <p:nvSpPr>
          <p:cNvPr id="5" name="Rectangle 13"/>
          <p:cNvSpPr>
            <a:spLocks noGrp="1" noChangeArrowheads="1"/>
          </p:cNvSpPr>
          <p:nvPr>
            <p:ph type="ftr" sz="quarter" idx="11"/>
          </p:nvPr>
        </p:nvSpPr>
        <p:spPr>
          <a:ln/>
        </p:spPr>
        <p:txBody>
          <a:bodyPr/>
          <a:lstStyle>
            <a:lvl1pPr>
              <a:defRPr/>
            </a:lvl1pPr>
          </a:lstStyle>
          <a:p>
            <a:endParaRPr lang="en-US" altLang="en-US"/>
          </a:p>
        </p:txBody>
      </p:sp>
      <p:sp>
        <p:nvSpPr>
          <p:cNvPr id="6" name="Rectangle 14"/>
          <p:cNvSpPr>
            <a:spLocks noGrp="1" noChangeArrowheads="1"/>
          </p:cNvSpPr>
          <p:nvPr>
            <p:ph type="sldNum" sz="quarter" idx="12"/>
          </p:nvPr>
        </p:nvSpPr>
        <p:spPr>
          <a:ln/>
        </p:spPr>
        <p:txBody>
          <a:bodyPr/>
          <a:lstStyle>
            <a:lvl1pPr>
              <a:defRPr/>
            </a:lvl1pPr>
          </a:lstStyle>
          <a:p>
            <a:fld id="{45B0E3D0-0A46-4935-BCA0-3429328E18B2}" type="slidenum">
              <a:rPr lang="en-US" altLang="en-US"/>
              <a:pPr/>
              <a:t>‹#›</a:t>
            </a:fld>
            <a:endParaRPr lang="en-US" altLang="en-US"/>
          </a:p>
        </p:txBody>
      </p:sp>
    </p:spTree>
    <p:extLst>
      <p:ext uri="{BB962C8B-B14F-4D97-AF65-F5344CB8AC3E}">
        <p14:creationId xmlns:p14="http://schemas.microsoft.com/office/powerpoint/2010/main" val="185929618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Rectangle 1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fld id="{C81D1B8D-A652-4007-871F-7F69D14D6C23}"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17283939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ltLang="zh-CN"/>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Rectangle 1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fld id="{E87F2680-2B9D-42FD-8C53-3F6432B92810}"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77390398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ltLang="zh-CN"/>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6" name="Rectangle 1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7" name="Rectangle 13"/>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8" name="Rectangle 14"/>
          <p:cNvSpPr>
            <a:spLocks noGrp="1" noChangeArrowheads="1"/>
          </p:cNvSpPr>
          <p:nvPr>
            <p:ph type="sldNum" sz="quarter" idx="12"/>
          </p:nvPr>
        </p:nvSpPr>
        <p:spPr>
          <a:ln/>
        </p:spPr>
        <p:txBody>
          <a:bodyPr/>
          <a:lstStyle>
            <a:lvl1pPr>
              <a:defRPr/>
            </a:lvl1pPr>
          </a:lstStyle>
          <a:p>
            <a:fld id="{8A016DFE-489F-4C4E-B2C4-F3D418B39F5A}"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79567810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ltLang="zh-CN"/>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Rectangle 1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fld id="{99E2FAF2-9CF1-4E93-9641-4A27AF20C03A}"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68553812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ltLang="zh-CN"/>
              <a:t>Click to edit Master title style</a:t>
            </a:r>
            <a:endParaRPr lang="en-US"/>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fld id="{45B0E3D0-0A46-4935-BCA0-3429328E18B2}"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08944087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6267AAC-E26B-5F4B-B392-07C57F959B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861281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7063AE1-22E3-274E-B0C4-B6298B3ACB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9041515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321A66D-6604-1741-A13D-E8CFBACFF3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351756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FA0C953-3053-254F-A045-A6E5785BCF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853935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A63B46C-2BC2-2E4E-91D0-8F89E83CDD9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74191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59875" cy="6870700"/>
            <a:chOff x="0" y="0"/>
            <a:chExt cx="5770" cy="4328"/>
          </a:xfrm>
        </p:grpSpPr>
        <p:sp>
          <p:nvSpPr>
            <p:cNvPr id="5" name="Rectangle 1027"/>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kumimoji="1" lang="en-US" altLang="en-US" sz="1800"/>
            </a:p>
          </p:txBody>
        </p:sp>
        <p:sp>
          <p:nvSpPr>
            <p:cNvPr id="6" name="Rectangle 1028"/>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kumimoji="1" lang="en-US" altLang="en-US" sz="1800"/>
            </a:p>
          </p:txBody>
        </p:sp>
        <p:sp>
          <p:nvSpPr>
            <p:cNvPr id="7" name="Rectangle 1029"/>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kumimoji="1" lang="en-US" altLang="en-US" sz="1800"/>
            </a:p>
          </p:txBody>
        </p:sp>
        <p:grpSp>
          <p:nvGrpSpPr>
            <p:cNvPr id="8" name="Group 1030"/>
            <p:cNvGrpSpPr>
              <a:grpSpLocks/>
            </p:cNvGrpSpPr>
            <p:nvPr/>
          </p:nvGrpSpPr>
          <p:grpSpPr bwMode="auto">
            <a:xfrm>
              <a:off x="4944" y="1"/>
              <a:ext cx="816" cy="3974"/>
              <a:chOff x="4944" y="1"/>
              <a:chExt cx="816" cy="3974"/>
            </a:xfrm>
          </p:grpSpPr>
          <p:grpSp>
            <p:nvGrpSpPr>
              <p:cNvPr id="20" name="Group 1031"/>
              <p:cNvGrpSpPr>
                <a:grpSpLocks/>
              </p:cNvGrpSpPr>
              <p:nvPr userDrawn="1"/>
            </p:nvGrpSpPr>
            <p:grpSpPr bwMode="auto">
              <a:xfrm>
                <a:off x="5280" y="1"/>
                <a:ext cx="480" cy="1430"/>
                <a:chOff x="5280" y="1"/>
                <a:chExt cx="480" cy="1430"/>
              </a:xfrm>
            </p:grpSpPr>
            <p:grpSp>
              <p:nvGrpSpPr>
                <p:cNvPr id="41" name="Group 1032"/>
                <p:cNvGrpSpPr>
                  <a:grpSpLocks/>
                </p:cNvGrpSpPr>
                <p:nvPr userDrawn="1"/>
              </p:nvGrpSpPr>
              <p:grpSpPr bwMode="auto">
                <a:xfrm rot="-5400000">
                  <a:off x="5484" y="0"/>
                  <a:ext cx="174" cy="176"/>
                  <a:chOff x="1657" y="323"/>
                  <a:chExt cx="1691" cy="2560"/>
                </a:xfrm>
              </p:grpSpPr>
              <p:grpSp>
                <p:nvGrpSpPr>
                  <p:cNvPr id="50" name="Group 1033"/>
                  <p:cNvGrpSpPr>
                    <a:grpSpLocks/>
                  </p:cNvGrpSpPr>
                  <p:nvPr/>
                </p:nvGrpSpPr>
                <p:grpSpPr bwMode="auto">
                  <a:xfrm>
                    <a:off x="1657" y="323"/>
                    <a:ext cx="1691" cy="2560"/>
                    <a:chOff x="1657" y="323"/>
                    <a:chExt cx="1691" cy="2560"/>
                  </a:xfrm>
                </p:grpSpPr>
                <p:sp>
                  <p:nvSpPr>
                    <p:cNvPr id="57" name="Freeform 1034"/>
                    <p:cNvSpPr>
                      <a:spLocks/>
                    </p:cNvSpPr>
                    <p:nvPr/>
                  </p:nvSpPr>
                  <p:spPr bwMode="auto">
                    <a:xfrm>
                      <a:off x="2117" y="323"/>
                      <a:ext cx="1231" cy="2560"/>
                    </a:xfrm>
                    <a:custGeom>
                      <a:avLst/>
                      <a:gdLst>
                        <a:gd name="T0" fmla="*/ 337 w 1231"/>
                        <a:gd name="T1" fmla="*/ 283 h 2560"/>
                        <a:gd name="T2" fmla="*/ 415 w 1231"/>
                        <a:gd name="T3" fmla="*/ 115 h 2560"/>
                        <a:gd name="T4" fmla="*/ 583 w 1231"/>
                        <a:gd name="T5" fmla="*/ 7 h 2560"/>
                        <a:gd name="T6" fmla="*/ 895 w 1231"/>
                        <a:gd name="T7" fmla="*/ 61 h 2560"/>
                        <a:gd name="T8" fmla="*/ 1051 w 1231"/>
                        <a:gd name="T9" fmla="*/ 349 h 2560"/>
                        <a:gd name="T10" fmla="*/ 979 w 1231"/>
                        <a:gd name="T11" fmla="*/ 769 h 2560"/>
                        <a:gd name="T12" fmla="*/ 943 w 1231"/>
                        <a:gd name="T13" fmla="*/ 943 h 2560"/>
                        <a:gd name="T14" fmla="*/ 1105 w 1231"/>
                        <a:gd name="T15" fmla="*/ 1075 h 2560"/>
                        <a:gd name="T16" fmla="*/ 1231 w 1231"/>
                        <a:gd name="T17" fmla="*/ 1525 h 2560"/>
                        <a:gd name="T18" fmla="*/ 1123 w 1231"/>
                        <a:gd name="T19" fmla="*/ 1969 h 2560"/>
                        <a:gd name="T20" fmla="*/ 907 w 1231"/>
                        <a:gd name="T21" fmla="*/ 2077 h 2560"/>
                        <a:gd name="T22" fmla="*/ 721 w 1231"/>
                        <a:gd name="T23" fmla="*/ 2059 h 2560"/>
                        <a:gd name="T24" fmla="*/ 655 w 1231"/>
                        <a:gd name="T25" fmla="*/ 2251 h 2560"/>
                        <a:gd name="T26" fmla="*/ 529 w 1231"/>
                        <a:gd name="T27" fmla="*/ 2527 h 2560"/>
                        <a:gd name="T28" fmla="*/ 211 w 1231"/>
                        <a:gd name="T29" fmla="*/ 2509 h 2560"/>
                        <a:gd name="T30" fmla="*/ 31 w 1231"/>
                        <a:gd name="T31" fmla="*/ 2227 h 2560"/>
                        <a:gd name="T32" fmla="*/ 25 w 1231"/>
                        <a:gd name="T33" fmla="*/ 1969 h 2560"/>
                        <a:gd name="T34" fmla="*/ 145 w 1231"/>
                        <a:gd name="T35" fmla="*/ 1651 h 2560"/>
                        <a:gd name="T36" fmla="*/ 259 w 1231"/>
                        <a:gd name="T37" fmla="*/ 1513 h 2560"/>
                        <a:gd name="T38" fmla="*/ 217 w 1231"/>
                        <a:gd name="T39" fmla="*/ 1729 h 2560"/>
                        <a:gd name="T40" fmla="*/ 73 w 1231"/>
                        <a:gd name="T41" fmla="*/ 2023 h 2560"/>
                        <a:gd name="T42" fmla="*/ 169 w 1231"/>
                        <a:gd name="T43" fmla="*/ 2323 h 2560"/>
                        <a:gd name="T44" fmla="*/ 439 w 1231"/>
                        <a:gd name="T45" fmla="*/ 2431 h 2560"/>
                        <a:gd name="T46" fmla="*/ 595 w 1231"/>
                        <a:gd name="T47" fmla="*/ 2227 h 2560"/>
                        <a:gd name="T48" fmla="*/ 577 w 1231"/>
                        <a:gd name="T49" fmla="*/ 1807 h 2560"/>
                        <a:gd name="T50" fmla="*/ 493 w 1231"/>
                        <a:gd name="T51" fmla="*/ 1531 h 2560"/>
                        <a:gd name="T52" fmla="*/ 535 w 1231"/>
                        <a:gd name="T53" fmla="*/ 1459 h 2560"/>
                        <a:gd name="T54" fmla="*/ 625 w 1231"/>
                        <a:gd name="T55" fmla="*/ 1633 h 2560"/>
                        <a:gd name="T56" fmla="*/ 721 w 1231"/>
                        <a:gd name="T57" fmla="*/ 1933 h 2560"/>
                        <a:gd name="T58" fmla="*/ 967 w 1231"/>
                        <a:gd name="T59" fmla="*/ 1963 h 2560"/>
                        <a:gd name="T60" fmla="*/ 1135 w 1231"/>
                        <a:gd name="T61" fmla="*/ 1687 h 2560"/>
                        <a:gd name="T62" fmla="*/ 1117 w 1231"/>
                        <a:gd name="T63" fmla="*/ 1273 h 2560"/>
                        <a:gd name="T64" fmla="*/ 883 w 1231"/>
                        <a:gd name="T65" fmla="*/ 1057 h 2560"/>
                        <a:gd name="T66" fmla="*/ 679 w 1231"/>
                        <a:gd name="T67" fmla="*/ 1129 h 2560"/>
                        <a:gd name="T68" fmla="*/ 577 w 1231"/>
                        <a:gd name="T69" fmla="*/ 1117 h 2560"/>
                        <a:gd name="T70" fmla="*/ 619 w 1231"/>
                        <a:gd name="T71" fmla="*/ 1033 h 2560"/>
                        <a:gd name="T72" fmla="*/ 811 w 1231"/>
                        <a:gd name="T73" fmla="*/ 937 h 2560"/>
                        <a:gd name="T74" fmla="*/ 949 w 1231"/>
                        <a:gd name="T75" fmla="*/ 613 h 2560"/>
                        <a:gd name="T76" fmla="*/ 883 w 1231"/>
                        <a:gd name="T77" fmla="*/ 175 h 2560"/>
                        <a:gd name="T78" fmla="*/ 619 w 1231"/>
                        <a:gd name="T79" fmla="*/ 103 h 2560"/>
                        <a:gd name="T80" fmla="*/ 391 w 1231"/>
                        <a:gd name="T81" fmla="*/ 355 h 2560"/>
                        <a:gd name="T82" fmla="*/ 403 w 1231"/>
                        <a:gd name="T83" fmla="*/ 763 h 2560"/>
                        <a:gd name="T84" fmla="*/ 343 w 1231"/>
                        <a:gd name="T85" fmla="*/ 949 h 2560"/>
                        <a:gd name="T86" fmla="*/ 289 w 1231"/>
                        <a:gd name="T87" fmla="*/ 685 h 2560"/>
                        <a:gd name="T88" fmla="*/ 307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en-GB"/>
                    </a:p>
                  </p:txBody>
                </p:sp>
                <p:sp>
                  <p:nvSpPr>
                    <p:cNvPr id="58" name="Freeform 1035"/>
                    <p:cNvSpPr>
                      <a:spLocks/>
                    </p:cNvSpPr>
                    <p:nvPr/>
                  </p:nvSpPr>
                  <p:spPr bwMode="auto">
                    <a:xfrm>
                      <a:off x="1657" y="376"/>
                      <a:ext cx="865" cy="2071"/>
                    </a:xfrm>
                    <a:custGeom>
                      <a:avLst/>
                      <a:gdLst>
                        <a:gd name="T0" fmla="*/ 785 w 865"/>
                        <a:gd name="T1" fmla="*/ 530 h 2071"/>
                        <a:gd name="T2" fmla="*/ 797 w 865"/>
                        <a:gd name="T3" fmla="*/ 350 h 2071"/>
                        <a:gd name="T4" fmla="*/ 863 w 865"/>
                        <a:gd name="T5" fmla="*/ 206 h 2071"/>
                        <a:gd name="T6" fmla="*/ 809 w 865"/>
                        <a:gd name="T7" fmla="*/ 218 h 2071"/>
                        <a:gd name="T8" fmla="*/ 749 w 865"/>
                        <a:gd name="T9" fmla="*/ 218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6 h 2071"/>
                        <a:gd name="T22" fmla="*/ 119 w 865"/>
                        <a:gd name="T23" fmla="*/ 404 h 2071"/>
                        <a:gd name="T24" fmla="*/ 131 w 865"/>
                        <a:gd name="T25" fmla="*/ 590 h 2071"/>
                        <a:gd name="T26" fmla="*/ 173 w 865"/>
                        <a:gd name="T27" fmla="*/ 782 h 2071"/>
                        <a:gd name="T28" fmla="*/ 197 w 865"/>
                        <a:gd name="T29" fmla="*/ 884 h 2071"/>
                        <a:gd name="T30" fmla="*/ 167 w 865"/>
                        <a:gd name="T31" fmla="*/ 986 h 2071"/>
                        <a:gd name="T32" fmla="*/ 65 w 865"/>
                        <a:gd name="T33" fmla="*/ 1124 h 2071"/>
                        <a:gd name="T34" fmla="*/ 17 w 865"/>
                        <a:gd name="T35" fmla="*/ 1298 h 2071"/>
                        <a:gd name="T36" fmla="*/ 5 w 865"/>
                        <a:gd name="T37" fmla="*/ 1550 h 2071"/>
                        <a:gd name="T38" fmla="*/ 47 w 865"/>
                        <a:gd name="T39" fmla="*/ 1748 h 2071"/>
                        <a:gd name="T40" fmla="*/ 131 w 865"/>
                        <a:gd name="T41" fmla="*/ 1898 h 2071"/>
                        <a:gd name="T42" fmla="*/ 299 w 865"/>
                        <a:gd name="T43" fmla="*/ 1988 h 2071"/>
                        <a:gd name="T44" fmla="*/ 425 w 865"/>
                        <a:gd name="T45" fmla="*/ 1982 h 2071"/>
                        <a:gd name="T46" fmla="*/ 467 w 865"/>
                        <a:gd name="T47" fmla="*/ 1994 h 2071"/>
                        <a:gd name="T48" fmla="*/ 497 w 865"/>
                        <a:gd name="T49" fmla="*/ 2066 h 2071"/>
                        <a:gd name="T50" fmla="*/ 497 w 865"/>
                        <a:gd name="T51" fmla="*/ 1964 h 2071"/>
                        <a:gd name="T52" fmla="*/ 557 w 865"/>
                        <a:gd name="T53" fmla="*/ 1778 h 2071"/>
                        <a:gd name="T54" fmla="*/ 617 w 865"/>
                        <a:gd name="T55" fmla="*/ 1658 h 2071"/>
                        <a:gd name="T56" fmla="*/ 581 w 865"/>
                        <a:gd name="T57" fmla="*/ 1700 h 2071"/>
                        <a:gd name="T58" fmla="*/ 515 w 865"/>
                        <a:gd name="T59" fmla="*/ 1820 h 2071"/>
                        <a:gd name="T60" fmla="*/ 407 w 865"/>
                        <a:gd name="T61" fmla="*/ 1904 h 2071"/>
                        <a:gd name="T62" fmla="*/ 269 w 865"/>
                        <a:gd name="T63" fmla="*/ 1898 h 2071"/>
                        <a:gd name="T64" fmla="*/ 179 w 865"/>
                        <a:gd name="T65" fmla="*/ 1814 h 2071"/>
                        <a:gd name="T66" fmla="*/ 113 w 865"/>
                        <a:gd name="T67" fmla="*/ 1640 h 2071"/>
                        <a:gd name="T68" fmla="*/ 107 w 865"/>
                        <a:gd name="T69" fmla="*/ 1394 h 2071"/>
                        <a:gd name="T70" fmla="*/ 137 w 865"/>
                        <a:gd name="T71" fmla="*/ 1190 h 2071"/>
                        <a:gd name="T72" fmla="*/ 203 w 865"/>
                        <a:gd name="T73" fmla="*/ 1070 h 2071"/>
                        <a:gd name="T74" fmla="*/ 323 w 865"/>
                        <a:gd name="T75" fmla="*/ 1022 h 2071"/>
                        <a:gd name="T76" fmla="*/ 509 w 865"/>
                        <a:gd name="T77" fmla="*/ 1076 h 2071"/>
                        <a:gd name="T78" fmla="*/ 611 w 865"/>
                        <a:gd name="T79" fmla="*/ 1124 h 2071"/>
                        <a:gd name="T80" fmla="*/ 665 w 865"/>
                        <a:gd name="T81" fmla="*/ 1100 h 2071"/>
                        <a:gd name="T82" fmla="*/ 659 w 865"/>
                        <a:gd name="T83" fmla="*/ 1046 h 2071"/>
                        <a:gd name="T84" fmla="*/ 611 w 865"/>
                        <a:gd name="T85" fmla="*/ 1004 h 2071"/>
                        <a:gd name="T86" fmla="*/ 497 w 865"/>
                        <a:gd name="T87" fmla="*/ 980 h 2071"/>
                        <a:gd name="T88" fmla="*/ 323 w 865"/>
                        <a:gd name="T89" fmla="*/ 896 h 2071"/>
                        <a:gd name="T90" fmla="*/ 233 w 865"/>
                        <a:gd name="T91" fmla="*/ 680 h 2071"/>
                        <a:gd name="T92" fmla="*/ 209 w 865"/>
                        <a:gd name="T93" fmla="*/ 416 h 2071"/>
                        <a:gd name="T94" fmla="*/ 317 w 865"/>
                        <a:gd name="T95" fmla="*/ 170 h 2071"/>
                        <a:gd name="T96" fmla="*/ 485 w 865"/>
                        <a:gd name="T97" fmla="*/ 110 h 2071"/>
                        <a:gd name="T98" fmla="*/ 617 w 865"/>
                        <a:gd name="T99" fmla="*/ 164 h 2071"/>
                        <a:gd name="T100" fmla="*/ 707 w 865"/>
                        <a:gd name="T101" fmla="*/ 290 h 2071"/>
                        <a:gd name="T102" fmla="*/ 737 w 865"/>
                        <a:gd name="T103" fmla="*/ 428 h 2071"/>
                        <a:gd name="T104" fmla="*/ 773 w 865"/>
                        <a:gd name="T105" fmla="*/ 602 h 2071"/>
                        <a:gd name="T106" fmla="*/ 809 w 865"/>
                        <a:gd name="T107" fmla="*/ 584 h 2071"/>
                        <a:gd name="T108" fmla="*/ 785 w 865"/>
                        <a:gd name="T109" fmla="*/ 530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en-GB"/>
                    </a:p>
                  </p:txBody>
                </p:sp>
              </p:grpSp>
              <p:sp>
                <p:nvSpPr>
                  <p:cNvPr id="51" name="Oval 1036"/>
                  <p:cNvSpPr>
                    <a:spLocks noChangeArrowheads="1"/>
                  </p:cNvSpPr>
                  <p:nvPr/>
                </p:nvSpPr>
                <p:spPr bwMode="auto">
                  <a:xfrm>
                    <a:off x="2396" y="1428"/>
                    <a:ext cx="175" cy="247"/>
                  </a:xfrm>
                  <a:prstGeom prst="ellipse">
                    <a:avLst/>
                  </a:prstGeom>
                  <a:solidFill>
                    <a:srgbClr val="E7D6B7"/>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sp>
                <p:nvSpPr>
                  <p:cNvPr id="52" name="Freeform 1037"/>
                  <p:cNvSpPr>
                    <a:spLocks/>
                  </p:cNvSpPr>
                  <p:nvPr/>
                </p:nvSpPr>
                <p:spPr bwMode="auto">
                  <a:xfrm>
                    <a:off x="2595" y="741"/>
                    <a:ext cx="266" cy="521"/>
                  </a:xfrm>
                  <a:custGeom>
                    <a:avLst/>
                    <a:gdLst>
                      <a:gd name="T0" fmla="*/ 3 w 266"/>
                      <a:gd name="T1" fmla="*/ 483 h 521"/>
                      <a:gd name="T2" fmla="*/ 27 w 266"/>
                      <a:gd name="T3" fmla="*/ 273 h 521"/>
                      <a:gd name="T4" fmla="*/ 111 w 266"/>
                      <a:gd name="T5" fmla="*/ 45 h 521"/>
                      <a:gd name="T6" fmla="*/ 183 w 266"/>
                      <a:gd name="T7" fmla="*/ 3 h 521"/>
                      <a:gd name="T8" fmla="*/ 237 w 266"/>
                      <a:gd name="T9" fmla="*/ 39 h 521"/>
                      <a:gd name="T10" fmla="*/ 261 w 266"/>
                      <a:gd name="T11" fmla="*/ 129 h 521"/>
                      <a:gd name="T12" fmla="*/ 207 w 266"/>
                      <a:gd name="T13" fmla="*/ 273 h 521"/>
                      <a:gd name="T14" fmla="*/ 105 w 266"/>
                      <a:gd name="T15" fmla="*/ 477 h 521"/>
                      <a:gd name="T16" fmla="*/ 45 w 266"/>
                      <a:gd name="T17" fmla="*/ 501 h 521"/>
                      <a:gd name="T18" fmla="*/ 3 w 266"/>
                      <a:gd name="T19" fmla="*/ 483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en-GB"/>
                  </a:p>
                </p:txBody>
              </p:sp>
              <p:sp>
                <p:nvSpPr>
                  <p:cNvPr id="53" name="Freeform 1038"/>
                  <p:cNvSpPr>
                    <a:spLocks/>
                  </p:cNvSpPr>
                  <p:nvPr/>
                </p:nvSpPr>
                <p:spPr bwMode="auto">
                  <a:xfrm>
                    <a:off x="2672" y="1593"/>
                    <a:ext cx="392" cy="340"/>
                  </a:xfrm>
                  <a:custGeom>
                    <a:avLst/>
                    <a:gdLst>
                      <a:gd name="T0" fmla="*/ 100 w 392"/>
                      <a:gd name="T1" fmla="*/ 201 h 340"/>
                      <a:gd name="T2" fmla="*/ 16 w 392"/>
                      <a:gd name="T3" fmla="*/ 87 h 340"/>
                      <a:gd name="T4" fmla="*/ 4 w 392"/>
                      <a:gd name="T5" fmla="*/ 45 h 340"/>
                      <a:gd name="T6" fmla="*/ 28 w 392"/>
                      <a:gd name="T7" fmla="*/ 3 h 340"/>
                      <a:gd name="T8" fmla="*/ 130 w 392"/>
                      <a:gd name="T9" fmla="*/ 27 h 340"/>
                      <a:gd name="T10" fmla="*/ 250 w 392"/>
                      <a:gd name="T11" fmla="*/ 75 h 340"/>
                      <a:gd name="T12" fmla="*/ 364 w 392"/>
                      <a:gd name="T13" fmla="*/ 159 h 340"/>
                      <a:gd name="T14" fmla="*/ 388 w 392"/>
                      <a:gd name="T15" fmla="*/ 273 h 340"/>
                      <a:gd name="T16" fmla="*/ 340 w 392"/>
                      <a:gd name="T17" fmla="*/ 333 h 340"/>
                      <a:gd name="T18" fmla="*/ 244 w 392"/>
                      <a:gd name="T19" fmla="*/ 315 h 340"/>
                      <a:gd name="T20" fmla="*/ 100 w 392"/>
                      <a:gd name="T21" fmla="*/ 201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en-GB"/>
                  </a:p>
                </p:txBody>
              </p:sp>
              <p:sp>
                <p:nvSpPr>
                  <p:cNvPr id="54" name="Freeform 1039"/>
                  <p:cNvSpPr>
                    <a:spLocks/>
                  </p:cNvSpPr>
                  <p:nvPr/>
                </p:nvSpPr>
                <p:spPr bwMode="auto">
                  <a:xfrm>
                    <a:off x="2412" y="1929"/>
                    <a:ext cx="151" cy="558"/>
                  </a:xfrm>
                  <a:custGeom>
                    <a:avLst/>
                    <a:gdLst>
                      <a:gd name="T0" fmla="*/ 18 w 151"/>
                      <a:gd name="T1" fmla="*/ 165 h 558"/>
                      <a:gd name="T2" fmla="*/ 42 w 151"/>
                      <a:gd name="T3" fmla="*/ 39 h 558"/>
                      <a:gd name="T4" fmla="*/ 66 w 151"/>
                      <a:gd name="T5" fmla="*/ 3 h 558"/>
                      <a:gd name="T6" fmla="*/ 108 w 151"/>
                      <a:gd name="T7" fmla="*/ 27 h 558"/>
                      <a:gd name="T8" fmla="*/ 138 w 151"/>
                      <a:gd name="T9" fmla="*/ 165 h 558"/>
                      <a:gd name="T10" fmla="*/ 144 w 151"/>
                      <a:gd name="T11" fmla="*/ 423 h 558"/>
                      <a:gd name="T12" fmla="*/ 96 w 151"/>
                      <a:gd name="T13" fmla="*/ 543 h 558"/>
                      <a:gd name="T14" fmla="*/ 24 w 151"/>
                      <a:gd name="T15" fmla="*/ 513 h 558"/>
                      <a:gd name="T16" fmla="*/ 0 w 151"/>
                      <a:gd name="T17" fmla="*/ 315 h 558"/>
                      <a:gd name="T18" fmla="*/ 18 w 151"/>
                      <a:gd name="T19" fmla="*/ 165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en-GB"/>
                  </a:p>
                </p:txBody>
              </p:sp>
              <p:sp>
                <p:nvSpPr>
                  <p:cNvPr id="55" name="Freeform 1040"/>
                  <p:cNvSpPr>
                    <a:spLocks/>
                  </p:cNvSpPr>
                  <p:nvPr/>
                </p:nvSpPr>
                <p:spPr bwMode="auto">
                  <a:xfrm>
                    <a:off x="1907" y="1589"/>
                    <a:ext cx="392" cy="253"/>
                  </a:xfrm>
                  <a:custGeom>
                    <a:avLst/>
                    <a:gdLst>
                      <a:gd name="T0" fmla="*/ 175 w 392"/>
                      <a:gd name="T1" fmla="*/ 61 h 253"/>
                      <a:gd name="T2" fmla="*/ 307 w 392"/>
                      <a:gd name="T3" fmla="*/ 19 h 253"/>
                      <a:gd name="T4" fmla="*/ 367 w 392"/>
                      <a:gd name="T5" fmla="*/ 7 h 253"/>
                      <a:gd name="T6" fmla="*/ 385 w 392"/>
                      <a:gd name="T7" fmla="*/ 61 h 253"/>
                      <a:gd name="T8" fmla="*/ 325 w 392"/>
                      <a:gd name="T9" fmla="*/ 133 h 253"/>
                      <a:gd name="T10" fmla="*/ 193 w 392"/>
                      <a:gd name="T11" fmla="*/ 223 h 253"/>
                      <a:gd name="T12" fmla="*/ 37 w 392"/>
                      <a:gd name="T13" fmla="*/ 247 h 253"/>
                      <a:gd name="T14" fmla="*/ 1 w 392"/>
                      <a:gd name="T15" fmla="*/ 187 h 253"/>
                      <a:gd name="T16" fmla="*/ 43 w 392"/>
                      <a:gd name="T17" fmla="*/ 115 h 253"/>
                      <a:gd name="T18" fmla="*/ 175 w 392"/>
                      <a:gd name="T19" fmla="*/ 61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en-GB"/>
                  </a:p>
                </p:txBody>
              </p:sp>
              <p:sp>
                <p:nvSpPr>
                  <p:cNvPr id="56" name="Freeform 1041"/>
                  <p:cNvSpPr>
                    <a:spLocks/>
                  </p:cNvSpPr>
                  <p:nvPr/>
                </p:nvSpPr>
                <p:spPr bwMode="auto">
                  <a:xfrm>
                    <a:off x="2094" y="930"/>
                    <a:ext cx="238" cy="386"/>
                  </a:xfrm>
                  <a:custGeom>
                    <a:avLst/>
                    <a:gdLst>
                      <a:gd name="T0" fmla="*/ 78 w 238"/>
                      <a:gd name="T1" fmla="*/ 270 h 386"/>
                      <a:gd name="T2" fmla="*/ 24 w 238"/>
                      <a:gd name="T3" fmla="*/ 192 h 386"/>
                      <a:gd name="T4" fmla="*/ 0 w 238"/>
                      <a:gd name="T5" fmla="*/ 96 h 386"/>
                      <a:gd name="T6" fmla="*/ 24 w 238"/>
                      <a:gd name="T7" fmla="*/ 12 h 386"/>
                      <a:gd name="T8" fmla="*/ 120 w 238"/>
                      <a:gd name="T9" fmla="*/ 24 h 386"/>
                      <a:gd name="T10" fmla="*/ 180 w 238"/>
                      <a:gd name="T11" fmla="*/ 132 h 386"/>
                      <a:gd name="T12" fmla="*/ 234 w 238"/>
                      <a:gd name="T13" fmla="*/ 306 h 386"/>
                      <a:gd name="T14" fmla="*/ 204 w 238"/>
                      <a:gd name="T15" fmla="*/ 378 h 386"/>
                      <a:gd name="T16" fmla="*/ 168 w 238"/>
                      <a:gd name="T17" fmla="*/ 354 h 386"/>
                      <a:gd name="T18" fmla="*/ 78 w 238"/>
                      <a:gd name="T19" fmla="*/ 270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en-GB"/>
                  </a:p>
                </p:txBody>
              </p:sp>
            </p:grpSp>
            <p:pic>
              <p:nvPicPr>
                <p:cNvPr id="42" name="Picture 104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80" y="144"/>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43" name="Picture 1043"/>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144"/>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44" name="Picture 1044"/>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424" y="336"/>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45" name="Picture 1045"/>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376" y="576"/>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46" name="Picture 1046"/>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52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47" name="Picture 104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472" y="76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48" name="Picture 1048"/>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100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49" name="Picture 1049"/>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124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grpSp>
          <p:grpSp>
            <p:nvGrpSpPr>
              <p:cNvPr id="21" name="Group 1050"/>
              <p:cNvGrpSpPr>
                <a:grpSpLocks/>
              </p:cNvGrpSpPr>
              <p:nvPr userDrawn="1"/>
            </p:nvGrpSpPr>
            <p:grpSpPr bwMode="auto">
              <a:xfrm>
                <a:off x="4944" y="1008"/>
                <a:ext cx="522" cy="2967"/>
                <a:chOff x="4944" y="1008"/>
                <a:chExt cx="522" cy="2967"/>
              </a:xfrm>
            </p:grpSpPr>
            <p:pic>
              <p:nvPicPr>
                <p:cNvPr id="22" name="Picture 105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36" y="100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23" name="Picture 105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84" y="1200"/>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24" name="Picture 1053"/>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36" y="1584"/>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25" name="Picture 1054"/>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80" y="172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26" name="Picture 1055"/>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040" y="1824"/>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27" name="Picture 1056"/>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088" y="2016"/>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28" name="Picture 105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80" y="2064"/>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29" name="Picture 1058"/>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32" y="2352"/>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0" name="Picture 1059"/>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220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1" name="Picture 1060"/>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244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2" name="Picture 106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36" y="2592"/>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3" name="Picture 106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32" y="1392"/>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4" name="Picture 1063"/>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44" y="2736"/>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5" name="Picture 1064"/>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3072"/>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6" name="Picture 1065"/>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32" y="3312"/>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7" name="Picture 1066"/>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340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8" name="Picture 106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088" y="3552"/>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9" name="Picture 1068"/>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3792"/>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40" name="Picture 1069"/>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84" y="3696"/>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grpSp>
        </p:grpSp>
        <p:sp>
          <p:nvSpPr>
            <p:cNvPr id="9" name="Freeform 1070"/>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en-GB"/>
            </a:p>
          </p:txBody>
        </p:sp>
        <p:sp>
          <p:nvSpPr>
            <p:cNvPr id="10" name="Freeform 1071"/>
            <p:cNvSpPr>
              <a:spLocks/>
            </p:cNvSpPr>
            <p:nvPr/>
          </p:nvSpPr>
          <p:spPr bwMode="auto">
            <a:xfrm>
              <a:off x="5001" y="3060"/>
              <a:ext cx="768" cy="1260"/>
            </a:xfrm>
            <a:custGeom>
              <a:avLst/>
              <a:gdLst>
                <a:gd name="T0" fmla="*/ 0 w 768"/>
                <a:gd name="T1" fmla="*/ 1260 h 1260"/>
                <a:gd name="T2" fmla="*/ 0 w 768"/>
                <a:gd name="T3" fmla="*/ 1134 h 1260"/>
                <a:gd name="T4" fmla="*/ 210 w 768"/>
                <a:gd name="T5" fmla="*/ 1032 h 1260"/>
                <a:gd name="T6" fmla="*/ 324 w 768"/>
                <a:gd name="T7" fmla="*/ 918 h 1260"/>
                <a:gd name="T8" fmla="*/ 414 w 768"/>
                <a:gd name="T9" fmla="*/ 714 h 1260"/>
                <a:gd name="T10" fmla="*/ 450 w 768"/>
                <a:gd name="T11" fmla="*/ 456 h 1260"/>
                <a:gd name="T12" fmla="*/ 438 w 768"/>
                <a:gd name="T13" fmla="*/ 258 h 1260"/>
                <a:gd name="T14" fmla="*/ 684 w 768"/>
                <a:gd name="T15" fmla="*/ 0 h 1260"/>
                <a:gd name="T16" fmla="*/ 768 w 768"/>
                <a:gd name="T17" fmla="*/ 18 h 1260"/>
                <a:gd name="T18" fmla="*/ 768 w 768"/>
                <a:gd name="T19" fmla="*/ 1254 h 1260"/>
                <a:gd name="T20" fmla="*/ 0 w 768"/>
                <a:gd name="T21" fmla="*/ 1260 h 126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en-GB"/>
            </a:p>
          </p:txBody>
        </p:sp>
        <p:sp>
          <p:nvSpPr>
            <p:cNvPr id="11" name="Freeform 1072"/>
            <p:cNvSpPr>
              <a:spLocks/>
            </p:cNvSpPr>
            <p:nvPr/>
          </p:nvSpPr>
          <p:spPr bwMode="auto">
            <a:xfrm>
              <a:off x="4994" y="1775"/>
              <a:ext cx="776" cy="2543"/>
            </a:xfrm>
            <a:custGeom>
              <a:avLst/>
              <a:gdLst>
                <a:gd name="T0" fmla="*/ 550 w 776"/>
                <a:gd name="T1" fmla="*/ 115 h 2543"/>
                <a:gd name="T2" fmla="*/ 460 w 776"/>
                <a:gd name="T3" fmla="*/ 529 h 2543"/>
                <a:gd name="T4" fmla="*/ 298 w 776"/>
                <a:gd name="T5" fmla="*/ 925 h 2543"/>
                <a:gd name="T6" fmla="*/ 76 w 776"/>
                <a:gd name="T7" fmla="*/ 1267 h 2543"/>
                <a:gd name="T8" fmla="*/ 4 w 776"/>
                <a:gd name="T9" fmla="*/ 1339 h 2543"/>
                <a:gd name="T10" fmla="*/ 100 w 776"/>
                <a:gd name="T11" fmla="*/ 1351 h 2543"/>
                <a:gd name="T12" fmla="*/ 286 w 776"/>
                <a:gd name="T13" fmla="*/ 1399 h 2543"/>
                <a:gd name="T14" fmla="*/ 394 w 776"/>
                <a:gd name="T15" fmla="*/ 1525 h 2543"/>
                <a:gd name="T16" fmla="*/ 478 w 776"/>
                <a:gd name="T17" fmla="*/ 1705 h 2543"/>
                <a:gd name="T18" fmla="*/ 478 w 776"/>
                <a:gd name="T19" fmla="*/ 1969 h 2543"/>
                <a:gd name="T20" fmla="*/ 370 w 776"/>
                <a:gd name="T21" fmla="*/ 2263 h 2543"/>
                <a:gd name="T22" fmla="*/ 124 w 776"/>
                <a:gd name="T23" fmla="*/ 2479 h 2543"/>
                <a:gd name="T24" fmla="*/ 22 w 776"/>
                <a:gd name="T25" fmla="*/ 2515 h 2543"/>
                <a:gd name="T26" fmla="*/ 196 w 776"/>
                <a:gd name="T27" fmla="*/ 2533 h 2543"/>
                <a:gd name="T28" fmla="*/ 388 w 776"/>
                <a:gd name="T29" fmla="*/ 2455 h 2543"/>
                <a:gd name="T30" fmla="*/ 502 w 776"/>
                <a:gd name="T31" fmla="*/ 2299 h 2543"/>
                <a:gd name="T32" fmla="*/ 598 w 776"/>
                <a:gd name="T33" fmla="*/ 2197 h 2543"/>
                <a:gd name="T34" fmla="*/ 694 w 776"/>
                <a:gd name="T35" fmla="*/ 2197 h 2543"/>
                <a:gd name="T36" fmla="*/ 742 w 776"/>
                <a:gd name="T37" fmla="*/ 2230 h 2543"/>
                <a:gd name="T38" fmla="*/ 712 w 776"/>
                <a:gd name="T39" fmla="*/ 2137 h 2543"/>
                <a:gd name="T40" fmla="*/ 664 w 776"/>
                <a:gd name="T41" fmla="*/ 1807 h 2543"/>
                <a:gd name="T42" fmla="*/ 670 w 776"/>
                <a:gd name="T43" fmla="*/ 1561 h 2543"/>
                <a:gd name="T44" fmla="*/ 718 w 776"/>
                <a:gd name="T45" fmla="*/ 1393 h 2543"/>
                <a:gd name="T46" fmla="*/ 748 w 776"/>
                <a:gd name="T47" fmla="*/ 1219 h 2543"/>
                <a:gd name="T48" fmla="*/ 550 w 776"/>
                <a:gd name="T49" fmla="*/ 115 h 254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rgbClr val="38513A"/>
                </a:gs>
                <a:gs pos="50000">
                  <a:schemeClr val="accent2"/>
                </a:gs>
                <a:gs pos="100000">
                  <a:srgbClr val="38513A"/>
                </a:gs>
              </a:gsLst>
              <a:lin ang="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en-GB"/>
            </a:p>
          </p:txBody>
        </p:sp>
        <p:sp>
          <p:nvSpPr>
            <p:cNvPr id="12" name="Freeform 1073"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3"/>
              <a:srcRect/>
              <a:tile tx="0" ty="0" sx="100000" sy="100000" flip="none" algn="tl"/>
            </a:blip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en-GB"/>
            </a:p>
          </p:txBody>
        </p:sp>
        <p:sp>
          <p:nvSpPr>
            <p:cNvPr id="13" name="Freeform 1074"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3"/>
              <a:srcRect/>
              <a:tile tx="0" ty="0" sx="100000" sy="100000" flip="none" algn="tl"/>
            </a:blip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en-GB"/>
            </a:p>
          </p:txBody>
        </p:sp>
        <p:sp>
          <p:nvSpPr>
            <p:cNvPr id="14" name="Freeform 1075"/>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en-GB"/>
            </a:p>
          </p:txBody>
        </p:sp>
        <p:sp>
          <p:nvSpPr>
            <p:cNvPr id="15" name="Freeform 1076"/>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en-GB"/>
            </a:p>
          </p:txBody>
        </p:sp>
        <p:sp>
          <p:nvSpPr>
            <p:cNvPr id="16" name="Freeform 1077"/>
            <p:cNvSpPr>
              <a:spLocks/>
            </p:cNvSpPr>
            <p:nvPr/>
          </p:nvSpPr>
          <p:spPr bwMode="auto">
            <a:xfrm>
              <a:off x="5004" y="1"/>
              <a:ext cx="189" cy="2112"/>
            </a:xfrm>
            <a:custGeom>
              <a:avLst/>
              <a:gdLst>
                <a:gd name="T0" fmla="*/ 0 w 363"/>
                <a:gd name="T1" fmla="*/ 2094 h 2112"/>
                <a:gd name="T2" fmla="*/ 34 w 363"/>
                <a:gd name="T3" fmla="*/ 1992 h 2112"/>
                <a:gd name="T4" fmla="*/ 78 w 363"/>
                <a:gd name="T5" fmla="*/ 1464 h 2112"/>
                <a:gd name="T6" fmla="*/ 122 w 363"/>
                <a:gd name="T7" fmla="*/ 678 h 2112"/>
                <a:gd name="T8" fmla="*/ 169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en-GB"/>
            </a:p>
          </p:txBody>
        </p:sp>
        <p:sp>
          <p:nvSpPr>
            <p:cNvPr id="17" name="Rectangle 1078"/>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kumimoji="1" lang="en-US" altLang="en-US" sz="1800"/>
            </a:p>
          </p:txBody>
        </p:sp>
        <p:sp>
          <p:nvSpPr>
            <p:cNvPr id="18" name="Freeform 1079"/>
            <p:cNvSpPr>
              <a:spLocks/>
            </p:cNvSpPr>
            <p:nvPr/>
          </p:nvSpPr>
          <p:spPr bwMode="auto">
            <a:xfrm>
              <a:off x="5013" y="3924"/>
              <a:ext cx="734" cy="390"/>
            </a:xfrm>
            <a:custGeom>
              <a:avLst/>
              <a:gdLst>
                <a:gd name="T0" fmla="*/ 1 w 692"/>
                <a:gd name="T1" fmla="*/ 368 h 378"/>
                <a:gd name="T2" fmla="*/ 116 w 692"/>
                <a:gd name="T3" fmla="*/ 352 h 378"/>
                <a:gd name="T4" fmla="*/ 256 w 692"/>
                <a:gd name="T5" fmla="*/ 315 h 378"/>
                <a:gd name="T6" fmla="*/ 374 w 692"/>
                <a:gd name="T7" fmla="*/ 216 h 378"/>
                <a:gd name="T8" fmla="*/ 455 w 692"/>
                <a:gd name="T9" fmla="*/ 92 h 378"/>
                <a:gd name="T10" fmla="*/ 523 w 692"/>
                <a:gd name="T11" fmla="*/ 18 h 378"/>
                <a:gd name="T12" fmla="*/ 612 w 692"/>
                <a:gd name="T13" fmla="*/ 1 h 378"/>
                <a:gd name="T14" fmla="*/ 667 w 692"/>
                <a:gd name="T15" fmla="*/ 22 h 378"/>
                <a:gd name="T16" fmla="*/ 714 w 692"/>
                <a:gd name="T17" fmla="*/ 67 h 378"/>
                <a:gd name="T18" fmla="*/ 714 w 692"/>
                <a:gd name="T19" fmla="*/ 141 h 378"/>
                <a:gd name="T20" fmla="*/ 595 w 692"/>
                <a:gd name="T21" fmla="*/ 232 h 378"/>
                <a:gd name="T22" fmla="*/ 451 w 692"/>
                <a:gd name="T23" fmla="*/ 306 h 378"/>
                <a:gd name="T24" fmla="*/ 260 w 692"/>
                <a:gd name="T25" fmla="*/ 368 h 378"/>
                <a:gd name="T26" fmla="*/ 120 w 692"/>
                <a:gd name="T27" fmla="*/ 389 h 378"/>
                <a:gd name="T28" fmla="*/ 1 w 692"/>
                <a:gd name="T29" fmla="*/ 368 h 37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en-GB"/>
            </a:p>
          </p:txBody>
        </p:sp>
        <p:sp>
          <p:nvSpPr>
            <p:cNvPr id="19" name="AutoShape 1080"/>
            <p:cNvSpPr>
              <a:spLocks noChangeArrowheads="1"/>
            </p:cNvSpPr>
            <p:nvPr/>
          </p:nvSpPr>
          <p:spPr bwMode="hidden">
            <a:xfrm rot="5400000">
              <a:off x="2724" y="2089"/>
              <a:ext cx="4320" cy="142"/>
            </a:xfrm>
            <a:custGeom>
              <a:avLst/>
              <a:gdLst>
                <a:gd name="T0" fmla="*/ 4259 w 21600"/>
                <a:gd name="T1" fmla="*/ 71 h 21600"/>
                <a:gd name="T2" fmla="*/ 2160 w 21600"/>
                <a:gd name="T3" fmla="*/ 142 h 21600"/>
                <a:gd name="T4" fmla="*/ 61 w 21600"/>
                <a:gd name="T5" fmla="*/ 71 h 21600"/>
                <a:gd name="T6" fmla="*/ 2160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rot="10800000" vert="eaVert" wrap="none" anchor="ctr"/>
            <a:lstStyle/>
            <a:p>
              <a:endParaRPr lang="en-GB"/>
            </a:p>
          </p:txBody>
        </p:sp>
      </p:grpSp>
      <p:sp>
        <p:nvSpPr>
          <p:cNvPr id="121913" name="Rectangle 1081"/>
          <p:cNvSpPr>
            <a:spLocks noGrp="1" noChangeArrowheads="1"/>
          </p:cNvSpPr>
          <p:nvPr>
            <p:ph type="ctrTitle" sz="quarter"/>
          </p:nvPr>
        </p:nvSpPr>
        <p:spPr>
          <a:xfrm>
            <a:off x="685800" y="1370013"/>
            <a:ext cx="6965950" cy="2057400"/>
          </a:xfrm>
        </p:spPr>
        <p:txBody>
          <a:bodyPr/>
          <a:lstStyle>
            <a:lvl1pPr>
              <a:defRPr/>
            </a:lvl1pPr>
          </a:lstStyle>
          <a:p>
            <a:pPr lvl="0"/>
            <a:r>
              <a:rPr lang="en-US" noProof="0"/>
              <a:t>Click to edit Master title style</a:t>
            </a:r>
          </a:p>
        </p:txBody>
      </p:sp>
      <p:sp>
        <p:nvSpPr>
          <p:cNvPr id="121914" name="Rectangle 1082"/>
          <p:cNvSpPr>
            <a:spLocks noGrp="1" noChangeArrowheads="1"/>
          </p:cNvSpPr>
          <p:nvPr>
            <p:ph type="subTitle" sz="quarter" idx="1"/>
          </p:nvPr>
        </p:nvSpPr>
        <p:spPr>
          <a:xfrm>
            <a:off x="1727200" y="3886200"/>
            <a:ext cx="5640388" cy="1752600"/>
          </a:xfrm>
        </p:spPr>
        <p:txBody>
          <a:bodyPr/>
          <a:lstStyle>
            <a:lvl1pPr marL="0" indent="0" algn="ctr">
              <a:buFontTx/>
              <a:buNone/>
              <a:defRPr/>
            </a:lvl1pPr>
          </a:lstStyle>
          <a:p>
            <a:pPr lvl="0"/>
            <a:r>
              <a:rPr lang="en-US" noProof="0"/>
              <a:t>Click to edit Master subtitle style</a:t>
            </a:r>
          </a:p>
        </p:txBody>
      </p:sp>
      <p:sp>
        <p:nvSpPr>
          <p:cNvPr id="59" name="Rectangle 1083"/>
          <p:cNvSpPr>
            <a:spLocks noGrp="1" noChangeArrowheads="1"/>
          </p:cNvSpPr>
          <p:nvPr>
            <p:ph type="dt" sz="quarter" idx="10"/>
          </p:nvPr>
        </p:nvSpPr>
        <p:spPr>
          <a:extLst>
            <a:ext uri="{FAA26D3D-D897-4be2-8F04-BA451C77F1D7}">
              <ma14:placeholderFlag xmlns="" xmlns:ma14="http://schemas.microsoft.com/office/mac/drawingml/2011/main" val="1"/>
            </a:ext>
          </a:extLst>
        </p:spPr>
        <p:txBody>
          <a:bodyPr/>
          <a:lstStyle>
            <a:lvl1pPr>
              <a:defRPr/>
            </a:lvl1pPr>
          </a:lstStyle>
          <a:p>
            <a:endParaRPr lang="en-US" altLang="en-US"/>
          </a:p>
        </p:txBody>
      </p:sp>
      <p:sp>
        <p:nvSpPr>
          <p:cNvPr id="60" name="Rectangle 1084"/>
          <p:cNvSpPr>
            <a:spLocks noGrp="1" noChangeArrowheads="1"/>
          </p:cNvSpPr>
          <p:nvPr>
            <p:ph type="ftr" sz="quarter" idx="11"/>
          </p:nvPr>
        </p:nvSpPr>
        <p:spPr>
          <a:extLst>
            <a:ext uri="{FAA26D3D-D897-4be2-8F04-BA451C77F1D7}">
              <ma14:placeholderFlag xmlns="" xmlns:ma14="http://schemas.microsoft.com/office/mac/drawingml/2011/main" val="1"/>
            </a:ext>
          </a:extLst>
        </p:spPr>
        <p:txBody>
          <a:bodyPr/>
          <a:lstStyle>
            <a:lvl1pPr>
              <a:defRPr/>
            </a:lvl1pPr>
          </a:lstStyle>
          <a:p>
            <a:endParaRPr lang="en-US" altLang="en-US"/>
          </a:p>
        </p:txBody>
      </p:sp>
      <p:sp>
        <p:nvSpPr>
          <p:cNvPr id="61" name="Rectangle 1085"/>
          <p:cNvSpPr>
            <a:spLocks noGrp="1" noChangeArrowheads="1"/>
          </p:cNvSpPr>
          <p:nvPr>
            <p:ph type="sldNum" sz="quarter" idx="12"/>
          </p:nvPr>
        </p:nvSpPr>
        <p:spPr>
          <a:extLst>
            <a:ext uri="{FAA26D3D-D897-4be2-8F04-BA451C77F1D7}">
              <ma14:placeholderFlag xmlns="" xmlns:ma14="http://schemas.microsoft.com/office/mac/drawingml/2011/main" val="1"/>
            </a:ext>
          </a:extLst>
        </p:spPr>
        <p:txBody>
          <a:bodyPr/>
          <a:lstStyle>
            <a:lvl1pPr>
              <a:defRPr/>
            </a:lvl1pPr>
          </a:lstStyle>
          <a:p>
            <a:fld id="{67B60C9A-AD0D-4E51-A6BD-989012AFA8C6}" type="slidenum">
              <a:rPr lang="en-US" altLang="en-US"/>
              <a:pPr/>
              <a:t>‹#›</a:t>
            </a:fld>
            <a:endParaRPr lang="en-US" altLang="en-US"/>
          </a:p>
        </p:txBody>
      </p:sp>
    </p:spTree>
    <p:extLst>
      <p:ext uri="{BB962C8B-B14F-4D97-AF65-F5344CB8AC3E}">
        <p14:creationId xmlns:p14="http://schemas.microsoft.com/office/powerpoint/2010/main" val="20165552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DB3AFEF-6DDA-0F4B-9877-2B9D1AF859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667535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ED35F1E-F39E-2B4D-B3DC-314636F1FB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690315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42E42F9-B029-AC4C-8674-A6F691C732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149377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52DD020-1B4F-4C46-B233-238249D515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025345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A64EDED-DA8C-3948-970C-B85F018C87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080439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2295D48-5D05-1242-BAB0-C04BCE99EB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584499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6267AAC-E26B-5F4B-B392-07C57F959B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961281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7063AE1-22E3-274E-B0C4-B6298B3ACB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732557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321A66D-6604-1741-A13D-E8CFBACFF3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532792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FA0C953-3053-254F-A045-A6E5785BCF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49438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Content Placeholder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Rectangle 1083"/>
          <p:cNvSpPr>
            <a:spLocks noGrp="1" noChangeArrowheads="1"/>
          </p:cNvSpPr>
          <p:nvPr>
            <p:ph type="dt" sz="half" idx="10"/>
          </p:nvPr>
        </p:nvSpPr>
        <p:spPr>
          <a:ln/>
        </p:spPr>
        <p:txBody>
          <a:bodyPr/>
          <a:lstStyle>
            <a:lvl1pPr>
              <a:defRPr/>
            </a:lvl1pPr>
          </a:lstStyle>
          <a:p>
            <a:endParaRPr lang="en-US" altLang="en-US"/>
          </a:p>
        </p:txBody>
      </p:sp>
      <p:sp>
        <p:nvSpPr>
          <p:cNvPr id="5" name="Rectangle 1084"/>
          <p:cNvSpPr>
            <a:spLocks noGrp="1" noChangeArrowheads="1"/>
          </p:cNvSpPr>
          <p:nvPr>
            <p:ph type="ftr" sz="quarter" idx="11"/>
          </p:nvPr>
        </p:nvSpPr>
        <p:spPr>
          <a:ln/>
        </p:spPr>
        <p:txBody>
          <a:bodyPr/>
          <a:lstStyle>
            <a:lvl1pPr>
              <a:defRPr/>
            </a:lvl1pPr>
          </a:lstStyle>
          <a:p>
            <a:endParaRPr lang="en-US" altLang="en-US"/>
          </a:p>
        </p:txBody>
      </p:sp>
      <p:sp>
        <p:nvSpPr>
          <p:cNvPr id="6" name="Rectangle 1085"/>
          <p:cNvSpPr>
            <a:spLocks noGrp="1" noChangeArrowheads="1"/>
          </p:cNvSpPr>
          <p:nvPr>
            <p:ph type="sldNum" sz="quarter" idx="12"/>
          </p:nvPr>
        </p:nvSpPr>
        <p:spPr>
          <a:ln/>
        </p:spPr>
        <p:txBody>
          <a:bodyPr/>
          <a:lstStyle>
            <a:lvl1pPr>
              <a:defRPr/>
            </a:lvl1pPr>
          </a:lstStyle>
          <a:p>
            <a:fld id="{4BA1121C-BA5F-43D6-BE8E-CF5872B84698}" type="slidenum">
              <a:rPr lang="en-US" altLang="en-US"/>
              <a:pPr/>
              <a:t>‹#›</a:t>
            </a:fld>
            <a:endParaRPr lang="en-US" altLang="en-US"/>
          </a:p>
        </p:txBody>
      </p:sp>
    </p:spTree>
    <p:extLst>
      <p:ext uri="{BB962C8B-B14F-4D97-AF65-F5344CB8AC3E}">
        <p14:creationId xmlns:p14="http://schemas.microsoft.com/office/powerpoint/2010/main" val="152472107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A63B46C-2BC2-2E4E-91D0-8F89E83CDD9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6788509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DB3AFEF-6DDA-0F4B-9877-2B9D1AF859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726197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ED35F1E-F39E-2B4D-B3DC-314636F1FB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916898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42E42F9-B029-AC4C-8674-A6F691C732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423090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52DD020-1B4F-4C46-B233-238249D515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1798047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A64EDED-DA8C-3948-970C-B85F018C87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617447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2295D48-5D05-1242-BAB0-C04BCE99EB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0574921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Arial" charset="0"/>
                <a:ea typeface="ＭＳ Ｐゴシック" charset="0"/>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Arial" charset="0"/>
                <a:ea typeface="ＭＳ Ｐゴシック" charset="0"/>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Arial" charset="0"/>
                <a:ea typeface="ＭＳ Ｐゴシック" charset="0"/>
              </a:endParaRPr>
            </a:p>
          </p:txBody>
        </p:sp>
      </p:grpSp>
      <p:sp>
        <p:nvSpPr>
          <p:cNvPr id="23562"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23563"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13"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sldNum" sz="quarter" idx="12"/>
          </p:nvPr>
        </p:nvSpPr>
        <p:spPr/>
        <p:txBody>
          <a:bodyPr/>
          <a:lstStyle>
            <a:lvl1pPr>
              <a:defRPr/>
            </a:lvl1pPr>
          </a:lstStyle>
          <a:p>
            <a:pPr>
              <a:defRPr/>
            </a:pPr>
            <a:fld id="{E7562670-1087-494D-BD83-5837176FC00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7255447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264834A6-17EB-4940-9801-F27C6CA905A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1703110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9A7FB256-A99C-9A47-AF02-E5A75134A79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731460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ltLang="zh-CN"/>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zh-CN"/>
              <a:t>Click to edit Master text styles</a:t>
            </a:r>
          </a:p>
        </p:txBody>
      </p:sp>
      <p:sp>
        <p:nvSpPr>
          <p:cNvPr id="4" name="Rectangle 1083"/>
          <p:cNvSpPr>
            <a:spLocks noGrp="1" noChangeArrowheads="1"/>
          </p:cNvSpPr>
          <p:nvPr>
            <p:ph type="dt" sz="half" idx="10"/>
          </p:nvPr>
        </p:nvSpPr>
        <p:spPr>
          <a:ln/>
        </p:spPr>
        <p:txBody>
          <a:bodyPr/>
          <a:lstStyle>
            <a:lvl1pPr>
              <a:defRPr/>
            </a:lvl1pPr>
          </a:lstStyle>
          <a:p>
            <a:endParaRPr lang="en-US" altLang="en-US"/>
          </a:p>
        </p:txBody>
      </p:sp>
      <p:sp>
        <p:nvSpPr>
          <p:cNvPr id="5" name="Rectangle 1084"/>
          <p:cNvSpPr>
            <a:spLocks noGrp="1" noChangeArrowheads="1"/>
          </p:cNvSpPr>
          <p:nvPr>
            <p:ph type="ftr" sz="quarter" idx="11"/>
          </p:nvPr>
        </p:nvSpPr>
        <p:spPr>
          <a:ln/>
        </p:spPr>
        <p:txBody>
          <a:bodyPr/>
          <a:lstStyle>
            <a:lvl1pPr>
              <a:defRPr/>
            </a:lvl1pPr>
          </a:lstStyle>
          <a:p>
            <a:endParaRPr lang="en-US" altLang="en-US"/>
          </a:p>
        </p:txBody>
      </p:sp>
      <p:sp>
        <p:nvSpPr>
          <p:cNvPr id="6" name="Rectangle 1085"/>
          <p:cNvSpPr>
            <a:spLocks noGrp="1" noChangeArrowheads="1"/>
          </p:cNvSpPr>
          <p:nvPr>
            <p:ph type="sldNum" sz="quarter" idx="12"/>
          </p:nvPr>
        </p:nvSpPr>
        <p:spPr>
          <a:ln/>
        </p:spPr>
        <p:txBody>
          <a:bodyPr/>
          <a:lstStyle>
            <a:lvl1pPr>
              <a:defRPr/>
            </a:lvl1pPr>
          </a:lstStyle>
          <a:p>
            <a:fld id="{E9DB49F9-EA95-45F0-9A17-63CE201F8023}" type="slidenum">
              <a:rPr lang="en-US" altLang="en-US"/>
              <a:pPr/>
              <a:t>‹#›</a:t>
            </a:fld>
            <a:endParaRPr lang="en-US" altLang="en-US"/>
          </a:p>
        </p:txBody>
      </p:sp>
    </p:spTree>
    <p:extLst>
      <p:ext uri="{BB962C8B-B14F-4D97-AF65-F5344CB8AC3E}">
        <p14:creationId xmlns:p14="http://schemas.microsoft.com/office/powerpoint/2010/main" val="105630337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52DACC53-24B5-344F-9732-48BC373CE1B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3152820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0EAF176C-C94F-B241-93B1-54F7759AAB3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2978116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sldNum" sz="quarter" idx="12"/>
          </p:nvPr>
        </p:nvSpPr>
        <p:spPr>
          <a:ln/>
        </p:spPr>
        <p:txBody>
          <a:bodyPr/>
          <a:lstStyle>
            <a:lvl1pPr>
              <a:defRPr/>
            </a:lvl1pPr>
          </a:lstStyle>
          <a:p>
            <a:pPr>
              <a:defRPr/>
            </a:pPr>
            <a:fld id="{3E5F25DD-51D7-5E4E-8217-33F7E60DF06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0303711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4"/>
          <p:cNvSpPr>
            <a:spLocks noGrp="1" noChangeArrowheads="1"/>
          </p:cNvSpPr>
          <p:nvPr>
            <p:ph type="sldNum" sz="quarter" idx="12"/>
          </p:nvPr>
        </p:nvSpPr>
        <p:spPr>
          <a:ln/>
        </p:spPr>
        <p:txBody>
          <a:bodyPr/>
          <a:lstStyle>
            <a:lvl1pPr>
              <a:defRPr/>
            </a:lvl1pPr>
          </a:lstStyle>
          <a:p>
            <a:pPr>
              <a:defRPr/>
            </a:pPr>
            <a:fld id="{2272EE6E-2454-A24D-B7CB-AE551C0750C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3530563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3DCC77EA-BF8B-D54B-9370-B3D149FC08D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8545190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B6FE28DA-B971-784F-A233-55AD0711AAD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0090126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8400E688-BA48-1B4B-BC8C-06032EB6D78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6436523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10E7F509-B552-DA49-BF29-CAA9E570433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0540035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14"/>
          <p:cNvSpPr>
            <a:spLocks noGrp="1" noChangeArrowheads="1"/>
          </p:cNvSpPr>
          <p:nvPr>
            <p:ph type="sldNum" sz="quarter" idx="12"/>
          </p:nvPr>
        </p:nvSpPr>
        <p:spPr>
          <a:ln/>
        </p:spPr>
        <p:txBody>
          <a:bodyPr/>
          <a:lstStyle>
            <a:lvl1pPr>
              <a:defRPr/>
            </a:lvl1pPr>
          </a:lstStyle>
          <a:p>
            <a:pPr>
              <a:defRPr/>
            </a:pPr>
            <a:fld id="{CDA1C97D-CF56-7243-840F-6BA83442EEA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9769056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506E9D11-C94E-8C41-AFA1-3B0A5122088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696529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Content Placeholder 2"/>
          <p:cNvSpPr>
            <a:spLocks noGrp="1"/>
          </p:cNvSpPr>
          <p:nvPr>
            <p:ph sz="half" idx="1"/>
          </p:nvPr>
        </p:nvSpPr>
        <p:spPr>
          <a:xfrm>
            <a:off x="263525" y="1598613"/>
            <a:ext cx="3616325"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Content Placeholder 3"/>
          <p:cNvSpPr>
            <a:spLocks noGrp="1"/>
          </p:cNvSpPr>
          <p:nvPr>
            <p:ph sz="half" idx="2"/>
          </p:nvPr>
        </p:nvSpPr>
        <p:spPr>
          <a:xfrm>
            <a:off x="4032250" y="1598613"/>
            <a:ext cx="36179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Rectangle 1083"/>
          <p:cNvSpPr>
            <a:spLocks noGrp="1" noChangeArrowheads="1"/>
          </p:cNvSpPr>
          <p:nvPr>
            <p:ph type="dt" sz="half" idx="10"/>
          </p:nvPr>
        </p:nvSpPr>
        <p:spPr>
          <a:ln/>
        </p:spPr>
        <p:txBody>
          <a:bodyPr/>
          <a:lstStyle>
            <a:lvl1pPr>
              <a:defRPr/>
            </a:lvl1pPr>
          </a:lstStyle>
          <a:p>
            <a:endParaRPr lang="en-US" altLang="en-US"/>
          </a:p>
        </p:txBody>
      </p:sp>
      <p:sp>
        <p:nvSpPr>
          <p:cNvPr id="6" name="Rectangle 1084"/>
          <p:cNvSpPr>
            <a:spLocks noGrp="1" noChangeArrowheads="1"/>
          </p:cNvSpPr>
          <p:nvPr>
            <p:ph type="ftr" sz="quarter" idx="11"/>
          </p:nvPr>
        </p:nvSpPr>
        <p:spPr>
          <a:ln/>
        </p:spPr>
        <p:txBody>
          <a:bodyPr/>
          <a:lstStyle>
            <a:lvl1pPr>
              <a:defRPr/>
            </a:lvl1pPr>
          </a:lstStyle>
          <a:p>
            <a:endParaRPr lang="en-US" altLang="en-US"/>
          </a:p>
        </p:txBody>
      </p:sp>
      <p:sp>
        <p:nvSpPr>
          <p:cNvPr id="7" name="Rectangle 1085"/>
          <p:cNvSpPr>
            <a:spLocks noGrp="1" noChangeArrowheads="1"/>
          </p:cNvSpPr>
          <p:nvPr>
            <p:ph type="sldNum" sz="quarter" idx="12"/>
          </p:nvPr>
        </p:nvSpPr>
        <p:spPr>
          <a:ln/>
        </p:spPr>
        <p:txBody>
          <a:bodyPr/>
          <a:lstStyle>
            <a:lvl1pPr>
              <a:defRPr/>
            </a:lvl1pPr>
          </a:lstStyle>
          <a:p>
            <a:fld id="{8C285C2F-6FE3-4C21-94E2-82B7A9D65279}" type="slidenum">
              <a:rPr lang="en-US" altLang="en-US"/>
              <a:pPr/>
              <a:t>‹#›</a:t>
            </a:fld>
            <a:endParaRPr lang="en-US" altLang="en-US"/>
          </a:p>
        </p:txBody>
      </p:sp>
    </p:spTree>
    <p:extLst>
      <p:ext uri="{BB962C8B-B14F-4D97-AF65-F5344CB8AC3E}">
        <p14:creationId xmlns:p14="http://schemas.microsoft.com/office/powerpoint/2010/main" val="193940148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3EB50E3D-7F65-E146-B106-7D113341B41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930612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Arial" charset="0"/>
                <a:ea typeface="ＭＳ Ｐゴシック" charset="0"/>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Arial" charset="0"/>
                <a:ea typeface="ＭＳ Ｐゴシック" charset="0"/>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Arial" charset="0"/>
                <a:ea typeface="ＭＳ Ｐゴシック" charset="0"/>
              </a:endParaRPr>
            </a:p>
          </p:txBody>
        </p:sp>
      </p:grpSp>
      <p:sp>
        <p:nvSpPr>
          <p:cNvPr id="23562"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23563"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13"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sldNum" sz="quarter" idx="12"/>
          </p:nvPr>
        </p:nvSpPr>
        <p:spPr/>
        <p:txBody>
          <a:bodyPr/>
          <a:lstStyle>
            <a:lvl1pPr>
              <a:defRPr/>
            </a:lvl1pPr>
          </a:lstStyle>
          <a:p>
            <a:pPr>
              <a:defRPr/>
            </a:pPr>
            <a:fld id="{E7562670-1087-494D-BD83-5837176FC00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9921862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264834A6-17EB-4940-9801-F27C6CA905A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5819192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9A7FB256-A99C-9A47-AF02-E5A75134A79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4963187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52DACC53-24B5-344F-9732-48BC373CE1B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899010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0EAF176C-C94F-B241-93B1-54F7759AAB3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5056914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sldNum" sz="quarter" idx="12"/>
          </p:nvPr>
        </p:nvSpPr>
        <p:spPr>
          <a:ln/>
        </p:spPr>
        <p:txBody>
          <a:bodyPr/>
          <a:lstStyle>
            <a:lvl1pPr>
              <a:defRPr/>
            </a:lvl1pPr>
          </a:lstStyle>
          <a:p>
            <a:pPr>
              <a:defRPr/>
            </a:pPr>
            <a:fld id="{3E5F25DD-51D7-5E4E-8217-33F7E60DF06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6133138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4"/>
          <p:cNvSpPr>
            <a:spLocks noGrp="1" noChangeArrowheads="1"/>
          </p:cNvSpPr>
          <p:nvPr>
            <p:ph type="sldNum" sz="quarter" idx="12"/>
          </p:nvPr>
        </p:nvSpPr>
        <p:spPr>
          <a:ln/>
        </p:spPr>
        <p:txBody>
          <a:bodyPr/>
          <a:lstStyle>
            <a:lvl1pPr>
              <a:defRPr/>
            </a:lvl1pPr>
          </a:lstStyle>
          <a:p>
            <a:pPr>
              <a:defRPr/>
            </a:pPr>
            <a:fld id="{2272EE6E-2454-A24D-B7CB-AE551C0750C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9811417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3DCC77EA-BF8B-D54B-9370-B3D149FC08D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921964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B6FE28DA-B971-784F-A233-55AD0711AAD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184777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CN"/>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7" name="Rectangle 1083"/>
          <p:cNvSpPr>
            <a:spLocks noGrp="1" noChangeArrowheads="1"/>
          </p:cNvSpPr>
          <p:nvPr>
            <p:ph type="dt" sz="half" idx="10"/>
          </p:nvPr>
        </p:nvSpPr>
        <p:spPr>
          <a:ln/>
        </p:spPr>
        <p:txBody>
          <a:bodyPr/>
          <a:lstStyle>
            <a:lvl1pPr>
              <a:defRPr/>
            </a:lvl1pPr>
          </a:lstStyle>
          <a:p>
            <a:endParaRPr lang="en-US" altLang="en-US"/>
          </a:p>
        </p:txBody>
      </p:sp>
      <p:sp>
        <p:nvSpPr>
          <p:cNvPr id="8" name="Rectangle 1084"/>
          <p:cNvSpPr>
            <a:spLocks noGrp="1" noChangeArrowheads="1"/>
          </p:cNvSpPr>
          <p:nvPr>
            <p:ph type="ftr" sz="quarter" idx="11"/>
          </p:nvPr>
        </p:nvSpPr>
        <p:spPr>
          <a:ln/>
        </p:spPr>
        <p:txBody>
          <a:bodyPr/>
          <a:lstStyle>
            <a:lvl1pPr>
              <a:defRPr/>
            </a:lvl1pPr>
          </a:lstStyle>
          <a:p>
            <a:endParaRPr lang="en-US" altLang="en-US"/>
          </a:p>
        </p:txBody>
      </p:sp>
      <p:sp>
        <p:nvSpPr>
          <p:cNvPr id="9" name="Rectangle 1085"/>
          <p:cNvSpPr>
            <a:spLocks noGrp="1" noChangeArrowheads="1"/>
          </p:cNvSpPr>
          <p:nvPr>
            <p:ph type="sldNum" sz="quarter" idx="12"/>
          </p:nvPr>
        </p:nvSpPr>
        <p:spPr>
          <a:ln/>
        </p:spPr>
        <p:txBody>
          <a:bodyPr/>
          <a:lstStyle>
            <a:lvl1pPr>
              <a:defRPr/>
            </a:lvl1pPr>
          </a:lstStyle>
          <a:p>
            <a:fld id="{D117C0A5-646E-4A13-A1C2-3A6342EA7A40}" type="slidenum">
              <a:rPr lang="en-US" altLang="en-US"/>
              <a:pPr/>
              <a:t>‹#›</a:t>
            </a:fld>
            <a:endParaRPr lang="en-US" altLang="en-US"/>
          </a:p>
        </p:txBody>
      </p:sp>
    </p:spTree>
    <p:extLst>
      <p:ext uri="{BB962C8B-B14F-4D97-AF65-F5344CB8AC3E}">
        <p14:creationId xmlns:p14="http://schemas.microsoft.com/office/powerpoint/2010/main" val="170603255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8400E688-BA48-1B4B-BC8C-06032EB6D78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7462162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10E7F509-B552-DA49-BF29-CAA9E570433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9072376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14"/>
          <p:cNvSpPr>
            <a:spLocks noGrp="1" noChangeArrowheads="1"/>
          </p:cNvSpPr>
          <p:nvPr>
            <p:ph type="sldNum" sz="quarter" idx="12"/>
          </p:nvPr>
        </p:nvSpPr>
        <p:spPr>
          <a:ln/>
        </p:spPr>
        <p:txBody>
          <a:bodyPr/>
          <a:lstStyle>
            <a:lvl1pPr>
              <a:defRPr/>
            </a:lvl1pPr>
          </a:lstStyle>
          <a:p>
            <a:pPr>
              <a:defRPr/>
            </a:pPr>
            <a:fld id="{CDA1C97D-CF56-7243-840F-6BA83442EEA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2515081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506E9D11-C94E-8C41-AFA1-3B0A5122088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2250660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3EB50E3D-7F65-E146-B106-7D113341B41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3554324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3" name="Rectangle 13"/>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lvl1pPr>
          </a:lstStyle>
          <a:p>
            <a:pPr>
              <a:defRPr/>
            </a:pPr>
            <a:fld id="{306F601A-C718-B04D-8A93-3D4E5C86D3E8}" type="slidenum">
              <a:rPr lang="zh-CN" altLang="en-US"/>
              <a:pPr>
                <a:defRPr/>
              </a:pPr>
              <a:t>‹#›</a:t>
            </a:fld>
            <a:endParaRPr lang="en-US" altLang="zh-CN"/>
          </a:p>
        </p:txBody>
      </p:sp>
    </p:spTree>
    <p:extLst>
      <p:ext uri="{BB962C8B-B14F-4D97-AF65-F5344CB8AC3E}">
        <p14:creationId xmlns:p14="http://schemas.microsoft.com/office/powerpoint/2010/main" val="306126524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13"/>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vl1pPr>
          </a:lstStyle>
          <a:p>
            <a:pPr>
              <a:defRPr/>
            </a:pPr>
            <a:fld id="{B2C6FEB6-ECFD-0C4D-82B0-AC0DEB9D5298}" type="slidenum">
              <a:rPr lang="zh-CN" altLang="en-US"/>
              <a:pPr>
                <a:defRPr/>
              </a:pPr>
              <a:t>‹#›</a:t>
            </a:fld>
            <a:endParaRPr lang="en-US" altLang="zh-CN"/>
          </a:p>
        </p:txBody>
      </p:sp>
    </p:spTree>
    <p:extLst>
      <p:ext uri="{BB962C8B-B14F-4D97-AF65-F5344CB8AC3E}">
        <p14:creationId xmlns:p14="http://schemas.microsoft.com/office/powerpoint/2010/main" val="214245560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1A08786A-70E1-9846-834C-8E544475637F}" type="slidenum">
              <a:rPr lang="zh-CN" altLang="en-US"/>
              <a:pPr>
                <a:defRPr/>
              </a:pPr>
              <a:t>‹#›</a:t>
            </a:fld>
            <a:endParaRPr lang="en-US" altLang="zh-CN"/>
          </a:p>
        </p:txBody>
      </p:sp>
    </p:spTree>
    <p:extLst>
      <p:ext uri="{BB962C8B-B14F-4D97-AF65-F5344CB8AC3E}">
        <p14:creationId xmlns:p14="http://schemas.microsoft.com/office/powerpoint/2010/main" val="3001645379"/>
      </p:ext>
    </p:extLst>
  </p:cSld>
  <p:clrMapOvr>
    <a:masterClrMapping/>
  </p:clrMapOvr>
  <p:transition spd="med">
    <p:randomBar dir="vert"/>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95BF178-700B-4E4E-83CE-700758C24764}" type="slidenum">
              <a:rPr lang="zh-CN" altLang="en-US"/>
              <a:pPr>
                <a:defRPr/>
              </a:pPr>
              <a:t>‹#›</a:t>
            </a:fld>
            <a:endParaRPr lang="en-US" altLang="zh-CN"/>
          </a:p>
        </p:txBody>
      </p:sp>
    </p:spTree>
    <p:extLst>
      <p:ext uri="{BB962C8B-B14F-4D97-AF65-F5344CB8AC3E}">
        <p14:creationId xmlns:p14="http://schemas.microsoft.com/office/powerpoint/2010/main" val="879382214"/>
      </p:ext>
    </p:extLst>
  </p:cSld>
  <p:clrMapOvr>
    <a:masterClrMapping/>
  </p:clrMapOvr>
  <p:transition spd="med">
    <p:randomBar dir="vert"/>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E865EBC-47EC-EC46-97CA-997A0AF8C92E}" type="slidenum">
              <a:rPr lang="zh-CN" altLang="en-US"/>
              <a:pPr>
                <a:defRPr/>
              </a:pPr>
              <a:t>‹#›</a:t>
            </a:fld>
            <a:endParaRPr lang="en-US" altLang="zh-CN"/>
          </a:p>
        </p:txBody>
      </p:sp>
    </p:spTree>
    <p:extLst>
      <p:ext uri="{BB962C8B-B14F-4D97-AF65-F5344CB8AC3E}">
        <p14:creationId xmlns:p14="http://schemas.microsoft.com/office/powerpoint/2010/main" val="1577918981"/>
      </p:ext>
    </p:extLst>
  </p:cSld>
  <p:clrMapOvr>
    <a:masterClrMapping/>
  </p:clrMapOvr>
  <p:transition spd="med">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Content Placeholder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Rectangle 12"/>
          <p:cNvSpPr>
            <a:spLocks noGrp="1" noChangeArrowheads="1"/>
          </p:cNvSpPr>
          <p:nvPr>
            <p:ph type="dt" sz="half" idx="10"/>
          </p:nvPr>
        </p:nvSpPr>
        <p:spPr>
          <a:ln/>
        </p:spPr>
        <p:txBody>
          <a:bodyPr/>
          <a:lstStyle>
            <a:lvl1pPr>
              <a:defRPr/>
            </a:lvl1pPr>
          </a:lstStyle>
          <a:p>
            <a:endParaRPr lang="en-US" altLang="en-US"/>
          </a:p>
        </p:txBody>
      </p:sp>
      <p:sp>
        <p:nvSpPr>
          <p:cNvPr id="5" name="Rectangle 13"/>
          <p:cNvSpPr>
            <a:spLocks noGrp="1" noChangeArrowheads="1"/>
          </p:cNvSpPr>
          <p:nvPr>
            <p:ph type="ftr" sz="quarter" idx="11"/>
          </p:nvPr>
        </p:nvSpPr>
        <p:spPr>
          <a:ln/>
        </p:spPr>
        <p:txBody>
          <a:bodyPr/>
          <a:lstStyle>
            <a:lvl1pPr>
              <a:defRPr/>
            </a:lvl1pPr>
          </a:lstStyle>
          <a:p>
            <a:endParaRPr lang="en-US" altLang="en-US"/>
          </a:p>
        </p:txBody>
      </p:sp>
      <p:sp>
        <p:nvSpPr>
          <p:cNvPr id="6" name="Rectangle 14"/>
          <p:cNvSpPr>
            <a:spLocks noGrp="1" noChangeArrowheads="1"/>
          </p:cNvSpPr>
          <p:nvPr>
            <p:ph type="sldNum" sz="quarter" idx="12"/>
          </p:nvPr>
        </p:nvSpPr>
        <p:spPr>
          <a:ln/>
        </p:spPr>
        <p:txBody>
          <a:bodyPr/>
          <a:lstStyle>
            <a:lvl1pPr>
              <a:defRPr/>
            </a:lvl1pPr>
          </a:lstStyle>
          <a:p>
            <a:fld id="{2BF5FCE5-F293-4224-932C-7295062F6A1D}" type="slidenum">
              <a:rPr lang="en-US" altLang="en-US"/>
              <a:pPr/>
              <a:t>‹#›</a:t>
            </a:fld>
            <a:endParaRPr lang="en-US" altLang="en-US"/>
          </a:p>
        </p:txBody>
      </p:sp>
    </p:spTree>
    <p:extLst>
      <p:ext uri="{BB962C8B-B14F-4D97-AF65-F5344CB8AC3E}">
        <p14:creationId xmlns:p14="http://schemas.microsoft.com/office/powerpoint/2010/main" val="25269974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Rectangle 1083"/>
          <p:cNvSpPr>
            <a:spLocks noGrp="1" noChangeArrowheads="1"/>
          </p:cNvSpPr>
          <p:nvPr>
            <p:ph type="dt" sz="half" idx="10"/>
          </p:nvPr>
        </p:nvSpPr>
        <p:spPr>
          <a:ln/>
        </p:spPr>
        <p:txBody>
          <a:bodyPr/>
          <a:lstStyle>
            <a:lvl1pPr>
              <a:defRPr/>
            </a:lvl1pPr>
          </a:lstStyle>
          <a:p>
            <a:endParaRPr lang="en-US" altLang="en-US"/>
          </a:p>
        </p:txBody>
      </p:sp>
      <p:sp>
        <p:nvSpPr>
          <p:cNvPr id="4" name="Rectangle 1084"/>
          <p:cNvSpPr>
            <a:spLocks noGrp="1" noChangeArrowheads="1"/>
          </p:cNvSpPr>
          <p:nvPr>
            <p:ph type="ftr" sz="quarter" idx="11"/>
          </p:nvPr>
        </p:nvSpPr>
        <p:spPr>
          <a:ln/>
        </p:spPr>
        <p:txBody>
          <a:bodyPr/>
          <a:lstStyle>
            <a:lvl1pPr>
              <a:defRPr/>
            </a:lvl1pPr>
          </a:lstStyle>
          <a:p>
            <a:endParaRPr lang="en-US" altLang="en-US"/>
          </a:p>
        </p:txBody>
      </p:sp>
      <p:sp>
        <p:nvSpPr>
          <p:cNvPr id="5" name="Rectangle 1085"/>
          <p:cNvSpPr>
            <a:spLocks noGrp="1" noChangeArrowheads="1"/>
          </p:cNvSpPr>
          <p:nvPr>
            <p:ph type="sldNum" sz="quarter" idx="12"/>
          </p:nvPr>
        </p:nvSpPr>
        <p:spPr>
          <a:ln/>
        </p:spPr>
        <p:txBody>
          <a:bodyPr/>
          <a:lstStyle>
            <a:lvl1pPr>
              <a:defRPr/>
            </a:lvl1pPr>
          </a:lstStyle>
          <a:p>
            <a:fld id="{A8AEFE86-F66B-4F59-9AB2-427C2F637DD4}" type="slidenum">
              <a:rPr lang="en-US" altLang="en-US"/>
              <a:pPr/>
              <a:t>‹#›</a:t>
            </a:fld>
            <a:endParaRPr lang="en-US" altLang="en-US"/>
          </a:p>
        </p:txBody>
      </p:sp>
    </p:spTree>
    <p:extLst>
      <p:ext uri="{BB962C8B-B14F-4D97-AF65-F5344CB8AC3E}">
        <p14:creationId xmlns:p14="http://schemas.microsoft.com/office/powerpoint/2010/main" val="171919968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F3A28A09-37CF-694B-93A8-1C22B40C6283}" type="slidenum">
              <a:rPr lang="zh-CN" altLang="en-US"/>
              <a:pPr>
                <a:defRPr/>
              </a:pPr>
              <a:t>‹#›</a:t>
            </a:fld>
            <a:endParaRPr lang="en-US" altLang="zh-CN"/>
          </a:p>
        </p:txBody>
      </p:sp>
    </p:spTree>
    <p:extLst>
      <p:ext uri="{BB962C8B-B14F-4D97-AF65-F5344CB8AC3E}">
        <p14:creationId xmlns:p14="http://schemas.microsoft.com/office/powerpoint/2010/main" val="3949167922"/>
      </p:ext>
    </p:extLst>
  </p:cSld>
  <p:clrMapOvr>
    <a:masterClrMapping/>
  </p:clrMapOvr>
  <p:transition spd="med">
    <p:randomBar dir="vert"/>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5E2676-4587-7048-8416-A104337E0C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38506815"/>
      </p:ext>
    </p:extLst>
  </p:cSld>
  <p:clrMapOvr>
    <a:masterClrMapping/>
  </p:clrMapOvr>
  <p:transition spd="med">
    <p:randomBar dir="vert"/>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EA4C9-6685-2240-9FC5-EC2AA1BDA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8048483"/>
      </p:ext>
    </p:extLst>
  </p:cSld>
  <p:clrMapOvr>
    <a:masterClrMapping/>
  </p:clrMapOvr>
  <p:transition spd="med">
    <p:randomBar dir="vert"/>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EC6019-EFA2-C14F-B72A-F0CFE81F0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2686700"/>
      </p:ext>
    </p:extLst>
  </p:cSld>
  <p:clrMapOvr>
    <a:masterClrMapping/>
  </p:clrMapOvr>
  <p:transition spd="med">
    <p:randomBar dir="vert"/>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57CF6-98F9-2440-A5F2-07B3EEE90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7899146"/>
      </p:ext>
    </p:extLst>
  </p:cSld>
  <p:clrMapOvr>
    <a:masterClrMapping/>
  </p:clrMapOvr>
  <p:transition spd="med">
    <p:randomBar dir="vert"/>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28A060-9B26-4F4D-AB5C-DA9A1B00E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7927156"/>
      </p:ext>
    </p:extLst>
  </p:cSld>
  <p:clrMapOvr>
    <a:masterClrMapping/>
  </p:clrMapOvr>
  <p:transition spd="med">
    <p:randomBar dir="vert"/>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268B30-6286-394C-BA4A-BC7D9462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3159847"/>
      </p:ext>
    </p:extLst>
  </p:cSld>
  <p:clrMapOvr>
    <a:masterClrMapping/>
  </p:clrMapOvr>
  <p:transition spd="med">
    <p:randomBar dir="vert"/>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39AE80-C79E-B048-B099-E0923068F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1453566"/>
      </p:ext>
    </p:extLst>
  </p:cSld>
  <p:clrMapOvr>
    <a:masterClrMapping/>
  </p:clrMapOvr>
  <p:transition spd="med">
    <p:randomBar dir="vert"/>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C7118B-D190-0440-B91A-B22567A6D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2966443"/>
      </p:ext>
    </p:extLst>
  </p:cSld>
  <p:clrMapOvr>
    <a:masterClrMapping/>
  </p:clrMapOvr>
  <p:transition spd="med">
    <p:randomBar dir="vert"/>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170F3C-F9BB-A745-A211-9A7668AD4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8678618"/>
      </p:ext>
    </p:extLst>
  </p:cSld>
  <p:clrMapOvr>
    <a:masterClrMapping/>
  </p:clrMapOvr>
  <p:transition spd="med">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83"/>
          <p:cNvSpPr>
            <a:spLocks noGrp="1" noChangeArrowheads="1"/>
          </p:cNvSpPr>
          <p:nvPr>
            <p:ph type="dt" sz="half" idx="10"/>
          </p:nvPr>
        </p:nvSpPr>
        <p:spPr>
          <a:ln/>
        </p:spPr>
        <p:txBody>
          <a:bodyPr/>
          <a:lstStyle>
            <a:lvl1pPr>
              <a:defRPr/>
            </a:lvl1pPr>
          </a:lstStyle>
          <a:p>
            <a:endParaRPr lang="en-US" altLang="en-US"/>
          </a:p>
        </p:txBody>
      </p:sp>
      <p:sp>
        <p:nvSpPr>
          <p:cNvPr id="3" name="Rectangle 1084"/>
          <p:cNvSpPr>
            <a:spLocks noGrp="1" noChangeArrowheads="1"/>
          </p:cNvSpPr>
          <p:nvPr>
            <p:ph type="ftr" sz="quarter" idx="11"/>
          </p:nvPr>
        </p:nvSpPr>
        <p:spPr>
          <a:ln/>
        </p:spPr>
        <p:txBody>
          <a:bodyPr/>
          <a:lstStyle>
            <a:lvl1pPr>
              <a:defRPr/>
            </a:lvl1pPr>
          </a:lstStyle>
          <a:p>
            <a:endParaRPr lang="en-US" altLang="en-US"/>
          </a:p>
        </p:txBody>
      </p:sp>
      <p:sp>
        <p:nvSpPr>
          <p:cNvPr id="4" name="Rectangle 1085"/>
          <p:cNvSpPr>
            <a:spLocks noGrp="1" noChangeArrowheads="1"/>
          </p:cNvSpPr>
          <p:nvPr>
            <p:ph type="sldNum" sz="quarter" idx="12"/>
          </p:nvPr>
        </p:nvSpPr>
        <p:spPr>
          <a:ln/>
        </p:spPr>
        <p:txBody>
          <a:bodyPr/>
          <a:lstStyle>
            <a:lvl1pPr>
              <a:defRPr/>
            </a:lvl1pPr>
          </a:lstStyle>
          <a:p>
            <a:fld id="{5064EEC5-ABE7-4A4E-BC9A-C32F6ACDA2DE}" type="slidenum">
              <a:rPr lang="en-US" altLang="en-US"/>
              <a:pPr/>
              <a:t>‹#›</a:t>
            </a:fld>
            <a:endParaRPr lang="en-US" altLang="en-US"/>
          </a:p>
        </p:txBody>
      </p:sp>
    </p:spTree>
    <p:extLst>
      <p:ext uri="{BB962C8B-B14F-4D97-AF65-F5344CB8AC3E}">
        <p14:creationId xmlns:p14="http://schemas.microsoft.com/office/powerpoint/2010/main" val="307124645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33C7AF-552E-9A4F-BA83-7E1714CDB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1278170"/>
      </p:ext>
    </p:extLst>
  </p:cSld>
  <p:clrMapOvr>
    <a:masterClrMapping/>
  </p:clrMapOvr>
  <p:transition spd="med">
    <p:randomBar dir="vert"/>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5D31D-947E-4943-A025-2D72C16B52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4753564"/>
      </p:ext>
    </p:extLst>
  </p:cSld>
  <p:clrMapOvr>
    <a:masterClrMapping/>
  </p:clrMapOvr>
  <p:transition spd="med">
    <p:randomBar dir="vert"/>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529836"/>
      </p:ext>
    </p:extLst>
  </p:cSld>
  <p:clrMapOvr>
    <a:masterClrMapping/>
  </p:clrMapOvr>
  <p:transition spd="med">
    <p:randomBar dir="vert"/>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56837150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430696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2816049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080682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327166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6273137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40154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ltLang="zh-CN"/>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Rectangle 1083"/>
          <p:cNvSpPr>
            <a:spLocks noGrp="1" noChangeArrowheads="1"/>
          </p:cNvSpPr>
          <p:nvPr>
            <p:ph type="dt" sz="half" idx="10"/>
          </p:nvPr>
        </p:nvSpPr>
        <p:spPr>
          <a:ln/>
        </p:spPr>
        <p:txBody>
          <a:bodyPr/>
          <a:lstStyle>
            <a:lvl1pPr>
              <a:defRPr/>
            </a:lvl1pPr>
          </a:lstStyle>
          <a:p>
            <a:endParaRPr lang="en-US" altLang="en-US"/>
          </a:p>
        </p:txBody>
      </p:sp>
      <p:sp>
        <p:nvSpPr>
          <p:cNvPr id="6" name="Rectangle 1084"/>
          <p:cNvSpPr>
            <a:spLocks noGrp="1" noChangeArrowheads="1"/>
          </p:cNvSpPr>
          <p:nvPr>
            <p:ph type="ftr" sz="quarter" idx="11"/>
          </p:nvPr>
        </p:nvSpPr>
        <p:spPr>
          <a:ln/>
        </p:spPr>
        <p:txBody>
          <a:bodyPr/>
          <a:lstStyle>
            <a:lvl1pPr>
              <a:defRPr/>
            </a:lvl1pPr>
          </a:lstStyle>
          <a:p>
            <a:endParaRPr lang="en-US" altLang="en-US"/>
          </a:p>
        </p:txBody>
      </p:sp>
      <p:sp>
        <p:nvSpPr>
          <p:cNvPr id="7" name="Rectangle 1085"/>
          <p:cNvSpPr>
            <a:spLocks noGrp="1" noChangeArrowheads="1"/>
          </p:cNvSpPr>
          <p:nvPr>
            <p:ph type="sldNum" sz="quarter" idx="12"/>
          </p:nvPr>
        </p:nvSpPr>
        <p:spPr>
          <a:ln/>
        </p:spPr>
        <p:txBody>
          <a:bodyPr/>
          <a:lstStyle>
            <a:lvl1pPr>
              <a:defRPr/>
            </a:lvl1pPr>
          </a:lstStyle>
          <a:p>
            <a:fld id="{C959D392-0D98-4633-9D18-AE082B554D88}" type="slidenum">
              <a:rPr lang="en-US" altLang="en-US"/>
              <a:pPr/>
              <a:t>‹#›</a:t>
            </a:fld>
            <a:endParaRPr lang="en-US" altLang="en-US"/>
          </a:p>
        </p:txBody>
      </p:sp>
    </p:spTree>
    <p:extLst>
      <p:ext uri="{BB962C8B-B14F-4D97-AF65-F5344CB8AC3E}">
        <p14:creationId xmlns:p14="http://schemas.microsoft.com/office/powerpoint/2010/main" val="298552841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325591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8223497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508278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292404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6436D9-025B-E242-870A-BCEBB4C1E26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252362"/>
      </p:ext>
    </p:extLst>
  </p:cSld>
  <p:clrMapOvr>
    <a:masterClrMapping/>
  </p:clrMapOvr>
  <p:transition spd="med">
    <p:randomBar dir="vert"/>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C71831-CDB0-CC4A-8C55-6E169958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58605636"/>
      </p:ext>
    </p:extLst>
  </p:cSld>
  <p:clrMapOvr>
    <a:masterClrMapping/>
  </p:clrMapOvr>
  <p:transition spd="med">
    <p:randomBar dir="vert"/>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4100E2-05B2-574D-9DEB-4B4A8F13A8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4064117"/>
      </p:ext>
    </p:extLst>
  </p:cSld>
  <p:clrMapOvr>
    <a:masterClrMapping/>
  </p:clrMapOvr>
  <p:transition spd="med">
    <p:randomBar dir="vert"/>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59044A8-A125-4D45-B008-255DC190A2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8555970"/>
      </p:ext>
    </p:extLst>
  </p:cSld>
  <p:clrMapOvr>
    <a:masterClrMapping/>
  </p:clrMapOvr>
  <p:transition spd="med">
    <p:randomBar dir="vert"/>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C958B23-DD10-5542-A235-05D5E0D6E2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14639902"/>
      </p:ext>
    </p:extLst>
  </p:cSld>
  <p:clrMapOvr>
    <a:masterClrMapping/>
  </p:clrMapOvr>
  <p:transition spd="med">
    <p:randomBar dir="vert"/>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353054F-1011-F544-A3CE-22D45F31D1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62332690"/>
      </p:ext>
    </p:extLst>
  </p:cSld>
  <p:clrMapOvr>
    <a:masterClrMapping/>
  </p:clrMapOvr>
  <p:transition spd="med">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ltLang="zh-CN"/>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Rectangle 1083"/>
          <p:cNvSpPr>
            <a:spLocks noGrp="1" noChangeArrowheads="1"/>
          </p:cNvSpPr>
          <p:nvPr>
            <p:ph type="dt" sz="half" idx="10"/>
          </p:nvPr>
        </p:nvSpPr>
        <p:spPr>
          <a:ln/>
        </p:spPr>
        <p:txBody>
          <a:bodyPr/>
          <a:lstStyle>
            <a:lvl1pPr>
              <a:defRPr/>
            </a:lvl1pPr>
          </a:lstStyle>
          <a:p>
            <a:endParaRPr lang="en-US" altLang="en-US"/>
          </a:p>
        </p:txBody>
      </p:sp>
      <p:sp>
        <p:nvSpPr>
          <p:cNvPr id="6" name="Rectangle 1084"/>
          <p:cNvSpPr>
            <a:spLocks noGrp="1" noChangeArrowheads="1"/>
          </p:cNvSpPr>
          <p:nvPr>
            <p:ph type="ftr" sz="quarter" idx="11"/>
          </p:nvPr>
        </p:nvSpPr>
        <p:spPr>
          <a:ln/>
        </p:spPr>
        <p:txBody>
          <a:bodyPr/>
          <a:lstStyle>
            <a:lvl1pPr>
              <a:defRPr/>
            </a:lvl1pPr>
          </a:lstStyle>
          <a:p>
            <a:endParaRPr lang="en-US" altLang="en-US"/>
          </a:p>
        </p:txBody>
      </p:sp>
      <p:sp>
        <p:nvSpPr>
          <p:cNvPr id="7" name="Rectangle 1085"/>
          <p:cNvSpPr>
            <a:spLocks noGrp="1" noChangeArrowheads="1"/>
          </p:cNvSpPr>
          <p:nvPr>
            <p:ph type="sldNum" sz="quarter" idx="12"/>
          </p:nvPr>
        </p:nvSpPr>
        <p:spPr>
          <a:ln/>
        </p:spPr>
        <p:txBody>
          <a:bodyPr/>
          <a:lstStyle>
            <a:lvl1pPr>
              <a:defRPr/>
            </a:lvl1pPr>
          </a:lstStyle>
          <a:p>
            <a:fld id="{B63E298C-0308-4E88-B594-5C5AC06374F9}" type="slidenum">
              <a:rPr lang="en-US" altLang="en-US"/>
              <a:pPr/>
              <a:t>‹#›</a:t>
            </a:fld>
            <a:endParaRPr lang="en-US" altLang="en-US"/>
          </a:p>
        </p:txBody>
      </p:sp>
    </p:spTree>
    <p:extLst>
      <p:ext uri="{BB962C8B-B14F-4D97-AF65-F5344CB8AC3E}">
        <p14:creationId xmlns:p14="http://schemas.microsoft.com/office/powerpoint/2010/main" val="429383510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DF87033-77F4-6B4F-AC5F-4CF809347D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8524874"/>
      </p:ext>
    </p:extLst>
  </p:cSld>
  <p:clrMapOvr>
    <a:masterClrMapping/>
  </p:clrMapOvr>
  <p:transition spd="med">
    <p:randomBar dir="vert"/>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F0A6CA-E7C0-A54B-9228-4DC0979BE8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0934008"/>
      </p:ext>
    </p:extLst>
  </p:cSld>
  <p:clrMapOvr>
    <a:masterClrMapping/>
  </p:clrMapOvr>
  <p:transition spd="med">
    <p:randomBar dir="vert"/>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CA20493-40E5-C643-903C-E3AB06725D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2351982"/>
      </p:ext>
    </p:extLst>
  </p:cSld>
  <p:clrMapOvr>
    <a:masterClrMapping/>
  </p:clrMapOvr>
  <p:transition spd="med">
    <p:randomBar dir="vert"/>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F6F45E-B9F2-AA47-B75D-0BAD841220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3846263"/>
      </p:ext>
    </p:extLst>
  </p:cSld>
  <p:clrMapOvr>
    <a:masterClrMapping/>
  </p:clrMapOvr>
  <p:transition spd="med">
    <p:randomBar dir="vert"/>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FA5A44-3E5D-F34C-AAE9-AC2FB5B70D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3978693"/>
      </p:ext>
    </p:extLst>
  </p:cSld>
  <p:clrMapOvr>
    <a:masterClrMapping/>
  </p:clrMapOvr>
  <p:transition spd="med">
    <p:randomBar dir="vert"/>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7D06842-3127-4D45-BE26-BC873B843B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7436669"/>
      </p:ext>
    </p:extLst>
  </p:cSld>
  <p:clrMapOvr>
    <a:masterClrMapping/>
  </p:clrMapOvr>
  <p:transition spd="med">
    <p:randomBar dir="vert"/>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3E2CC7E-8A7F-7848-A534-5C12A37087FD}"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321738452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60EEEF-F748-EF44-AA49-1EAEA68DAD40}"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154390577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0423DA4-F881-B749-9BBE-79D2E3DA71E3}"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216441963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CC3EA2C-8AC2-4E4F-AD2B-967768B062F5}"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24432030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Rectangle 1083"/>
          <p:cNvSpPr>
            <a:spLocks noGrp="1" noChangeArrowheads="1"/>
          </p:cNvSpPr>
          <p:nvPr>
            <p:ph type="dt" sz="half" idx="10"/>
          </p:nvPr>
        </p:nvSpPr>
        <p:spPr>
          <a:ln/>
        </p:spPr>
        <p:txBody>
          <a:bodyPr/>
          <a:lstStyle>
            <a:lvl1pPr>
              <a:defRPr/>
            </a:lvl1pPr>
          </a:lstStyle>
          <a:p>
            <a:endParaRPr lang="en-US" altLang="en-US"/>
          </a:p>
        </p:txBody>
      </p:sp>
      <p:sp>
        <p:nvSpPr>
          <p:cNvPr id="5" name="Rectangle 1084"/>
          <p:cNvSpPr>
            <a:spLocks noGrp="1" noChangeArrowheads="1"/>
          </p:cNvSpPr>
          <p:nvPr>
            <p:ph type="ftr" sz="quarter" idx="11"/>
          </p:nvPr>
        </p:nvSpPr>
        <p:spPr>
          <a:ln/>
        </p:spPr>
        <p:txBody>
          <a:bodyPr/>
          <a:lstStyle>
            <a:lvl1pPr>
              <a:defRPr/>
            </a:lvl1pPr>
          </a:lstStyle>
          <a:p>
            <a:endParaRPr lang="en-US" altLang="en-US"/>
          </a:p>
        </p:txBody>
      </p:sp>
      <p:sp>
        <p:nvSpPr>
          <p:cNvPr id="6" name="Rectangle 1085"/>
          <p:cNvSpPr>
            <a:spLocks noGrp="1" noChangeArrowheads="1"/>
          </p:cNvSpPr>
          <p:nvPr>
            <p:ph type="sldNum" sz="quarter" idx="12"/>
          </p:nvPr>
        </p:nvSpPr>
        <p:spPr>
          <a:ln/>
        </p:spPr>
        <p:txBody>
          <a:bodyPr/>
          <a:lstStyle>
            <a:lvl1pPr>
              <a:defRPr/>
            </a:lvl1pPr>
          </a:lstStyle>
          <a:p>
            <a:fld id="{EFDDEC82-054B-4070-B97C-FCA24CB10EAD}" type="slidenum">
              <a:rPr lang="en-US" altLang="en-US"/>
              <a:pPr/>
              <a:t>‹#›</a:t>
            </a:fld>
            <a:endParaRPr lang="en-US" altLang="en-US"/>
          </a:p>
        </p:txBody>
      </p:sp>
    </p:spTree>
    <p:extLst>
      <p:ext uri="{BB962C8B-B14F-4D97-AF65-F5344CB8AC3E}">
        <p14:creationId xmlns:p14="http://schemas.microsoft.com/office/powerpoint/2010/main" val="79535459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D6D757B-F256-4545-8AD3-75F89A234503}"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270911512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6EC2E2D-A7DE-BB48-945B-CB3AB00B24E5}"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149203784"/>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27DE38D-D746-2C44-872A-912435D1161F}"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105534781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FD65A0E-E935-FC4B-8083-9ADAA3F9EF31}"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217246565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290EA2-862C-BB4F-AB2C-E49D43E225A4}"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361600192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75690BF-75E9-6A49-A8F5-F560453C8645}"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1476406564"/>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26E4019-5BBA-254D-B981-A12E3FEA0501}"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2091676301"/>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3E59D6-5BFD-4F4A-A921-645CA2BAF0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2506114"/>
      </p:ext>
    </p:extLst>
  </p:cSld>
  <p:clrMapOvr>
    <a:masterClrMapping/>
  </p:clrMapOvr>
  <p:transition spd="med">
    <p:randomBar dir="vert"/>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6A2FCD73-99D6-4046-BCD2-DFBD003281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0307473"/>
      </p:ext>
    </p:extLst>
  </p:cSld>
  <p:clrMapOvr>
    <a:masterClrMapping/>
  </p:clrMapOvr>
  <p:transition spd="med">
    <p:randomBar dir="vert"/>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D1C3E141-6341-224C-B7E0-488FDE1AEE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561531"/>
      </p:ext>
    </p:extLst>
  </p:cSld>
  <p:clrMapOvr>
    <a:masterClrMapping/>
  </p:clrMapOvr>
  <p:transition spd="med">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27713" y="227013"/>
            <a:ext cx="1868487" cy="5868987"/>
          </a:xfrm>
        </p:spPr>
        <p:txBody>
          <a:bodyPr vert="eaVert"/>
          <a:lstStyle/>
          <a:p>
            <a:r>
              <a:rPr lang="en-US" altLang="zh-CN"/>
              <a:t>Click to edit Master title style</a:t>
            </a:r>
            <a:endParaRPr lang="en-US"/>
          </a:p>
        </p:txBody>
      </p:sp>
      <p:sp>
        <p:nvSpPr>
          <p:cNvPr id="3" name="Vertical Text Placeholder 2"/>
          <p:cNvSpPr>
            <a:spLocks noGrp="1"/>
          </p:cNvSpPr>
          <p:nvPr>
            <p:ph type="body" orient="vert" idx="1"/>
          </p:nvPr>
        </p:nvSpPr>
        <p:spPr>
          <a:xfrm>
            <a:off x="219075" y="227013"/>
            <a:ext cx="5456238" cy="5868987"/>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Rectangle 1083"/>
          <p:cNvSpPr>
            <a:spLocks noGrp="1" noChangeArrowheads="1"/>
          </p:cNvSpPr>
          <p:nvPr>
            <p:ph type="dt" sz="half" idx="10"/>
          </p:nvPr>
        </p:nvSpPr>
        <p:spPr>
          <a:ln/>
        </p:spPr>
        <p:txBody>
          <a:bodyPr/>
          <a:lstStyle>
            <a:lvl1pPr>
              <a:defRPr/>
            </a:lvl1pPr>
          </a:lstStyle>
          <a:p>
            <a:endParaRPr lang="en-US" altLang="en-US"/>
          </a:p>
        </p:txBody>
      </p:sp>
      <p:sp>
        <p:nvSpPr>
          <p:cNvPr id="5" name="Rectangle 1084"/>
          <p:cNvSpPr>
            <a:spLocks noGrp="1" noChangeArrowheads="1"/>
          </p:cNvSpPr>
          <p:nvPr>
            <p:ph type="ftr" sz="quarter" idx="11"/>
          </p:nvPr>
        </p:nvSpPr>
        <p:spPr>
          <a:ln/>
        </p:spPr>
        <p:txBody>
          <a:bodyPr/>
          <a:lstStyle>
            <a:lvl1pPr>
              <a:defRPr/>
            </a:lvl1pPr>
          </a:lstStyle>
          <a:p>
            <a:endParaRPr lang="en-US" altLang="en-US"/>
          </a:p>
        </p:txBody>
      </p:sp>
      <p:sp>
        <p:nvSpPr>
          <p:cNvPr id="6" name="Rectangle 1085"/>
          <p:cNvSpPr>
            <a:spLocks noGrp="1" noChangeArrowheads="1"/>
          </p:cNvSpPr>
          <p:nvPr>
            <p:ph type="sldNum" sz="quarter" idx="12"/>
          </p:nvPr>
        </p:nvSpPr>
        <p:spPr>
          <a:ln/>
        </p:spPr>
        <p:txBody>
          <a:bodyPr/>
          <a:lstStyle>
            <a:lvl1pPr>
              <a:defRPr/>
            </a:lvl1pPr>
          </a:lstStyle>
          <a:p>
            <a:fld id="{13D53FAD-5597-4D6E-976D-546EB3D00923}" type="slidenum">
              <a:rPr lang="en-US" altLang="en-US"/>
              <a:pPr/>
              <a:t>‹#›</a:t>
            </a:fld>
            <a:endParaRPr lang="en-US" altLang="en-US"/>
          </a:p>
        </p:txBody>
      </p:sp>
    </p:spTree>
    <p:extLst>
      <p:ext uri="{BB962C8B-B14F-4D97-AF65-F5344CB8AC3E}">
        <p14:creationId xmlns:p14="http://schemas.microsoft.com/office/powerpoint/2010/main" val="346141493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8AE3D2CB-8CC4-484D-9CD2-D93D261C90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6481188"/>
      </p:ext>
    </p:extLst>
  </p:cSld>
  <p:clrMapOvr>
    <a:masterClrMapping/>
  </p:clrMapOvr>
  <p:transition spd="med">
    <p:randomBar dir="vert"/>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pPr>
              <a:defRPr/>
            </a:pPr>
            <a:fld id="{AF58F6FD-582E-D34A-9183-4143955BE4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0835075"/>
      </p:ext>
    </p:extLst>
  </p:cSld>
  <p:clrMapOvr>
    <a:masterClrMapping/>
  </p:clrMapOvr>
  <p:transition spd="med">
    <p:randomBar dir="vert"/>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pPr>
              <a:defRPr/>
            </a:pPr>
            <a:fld id="{E529D385-DFC5-C848-AE56-0FD165B057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9722821"/>
      </p:ext>
    </p:extLst>
  </p:cSld>
  <p:clrMapOvr>
    <a:masterClrMapping/>
  </p:clrMapOvr>
  <p:transition spd="med">
    <p:randomBar dir="vert"/>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pPr>
              <a:defRPr/>
            </a:pPr>
            <a:fld id="{9A193B08-D205-C24D-BE45-3EE9576803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7942524"/>
      </p:ext>
    </p:extLst>
  </p:cSld>
  <p:clrMapOvr>
    <a:masterClrMapping/>
  </p:clrMapOvr>
  <p:transition spd="med">
    <p:randomBar dir="vert"/>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F681706C-7713-5B40-9593-E19F3CA7A7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2019265"/>
      </p:ext>
    </p:extLst>
  </p:cSld>
  <p:clrMapOvr>
    <a:masterClrMapping/>
  </p:clrMapOvr>
  <p:transition spd="med">
    <p:randomBar dir="vert"/>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65FEA1-6353-814B-8174-51D40A311D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76410803"/>
      </p:ext>
    </p:extLst>
  </p:cSld>
  <p:clrMapOvr>
    <a:masterClrMapping/>
  </p:clrMapOvr>
  <p:transition spd="med">
    <p:randomBar dir="vert"/>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B3489D-E3DD-FD4A-B9A0-930959BC985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5574700"/>
      </p:ext>
    </p:extLst>
  </p:cSld>
  <p:clrMapOvr>
    <a:masterClrMapping/>
  </p:clrMapOvr>
  <p:transition spd="med">
    <p:randomBar dir="vert"/>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316B077F-FC12-B74B-861C-F091248950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17002767"/>
      </p:ext>
    </p:extLst>
  </p:cSld>
  <p:clrMapOvr>
    <a:masterClrMapping/>
  </p:clrMapOvr>
  <p:transition spd="med">
    <p:randomBar dir="vert"/>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1395860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429069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rgbClr val="000000">
                    <a:alpha val="74998"/>
                  </a:srgbClr>
                </a:outerShdw>
              </a:effectLst>
              <a:extLst>
                <a:ext uri="{91240B29-F687-4f45-9708-019B960494DF}">
                  <a14:hiddenLine xmlns="" xmlns:a14="http://schemas.microsoft.com/office/drawing/2010/main" w="12700">
                    <a:solidFill>
                      <a:schemeClr val="tx1"/>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ffectLst/>
              <a:extLst>
                <a:ext uri="{91240B29-F687-4f45-9708-019B960494DF}">
                  <a14:hiddenLine xmlns="" xmlns:a14="http://schemas.microsoft.com/office/drawing/2010/main" w="12700" cap="rnd">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ffectLst/>
              <a:extLst>
                <a:ext uri="{91240B29-F687-4f45-9708-019B960494DF}">
                  <a14:hiddenLine xmlns="" xmlns:a14="http://schemas.microsoft.com/office/drawing/2010/main" w="12700" cap="rnd">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ffectLst/>
              <a:extLst>
                <a:ext uri="{91240B29-F687-4f45-9708-019B960494DF}">
                  <a14:hiddenLine xmlns="" xmlns:a14="http://schemas.microsoft.com/office/drawing/2010/main" w="12700" cap="rnd">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ffectLst/>
              <a:extLst>
                <a:ext uri="{91240B29-F687-4f45-9708-019B960494DF}">
                  <a14:hiddenLine xmlns="" xmlns:a14="http://schemas.microsoft.com/office/drawing/2010/main" w="12700" cap="rnd">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ffectLst/>
              <a:extLst>
                <a:ext uri="{91240B29-F687-4f45-9708-019B960494DF}">
                  <a14:hiddenLine xmlns="" xmlns:a14="http://schemas.microsoft.com/office/drawing/2010/main" w="12700" cap="rnd">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ffectLst/>
              <a:extLst>
                <a:ext uri="{91240B29-F687-4f45-9708-019B960494DF}">
                  <a14:hiddenLine xmlns="" xmlns:a14="http://schemas.microsoft.com/office/drawing/2010/main" w="12700" cap="rnd">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ffectLst/>
              <a:extLst>
                <a:ext uri="{91240B29-F687-4f45-9708-019B960494DF}">
                  <a14:hiddenLine xmlns="" xmlns:a14="http://schemas.microsoft.com/office/drawing/2010/main" w="12700" cap="rnd">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ffectLst/>
              <a:extLst>
                <a:ext uri="{91240B29-F687-4f45-9708-019B960494DF}">
                  <a14:hiddenLine xmlns="" xmlns:a14="http://schemas.microsoft.com/office/drawing/2010/main" w="12700" cap="rnd">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ffectLst/>
              <a:extLst>
                <a:ext uri="{91240B29-F687-4f45-9708-019B960494DF}">
                  <a14:hiddenLine xmlns="" xmlns:a14="http://schemas.microsoft.com/office/drawing/2010/main" w="12700" cap="rnd">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ffectLst/>
              <a:extLst>
                <a:ext uri="{91240B29-F687-4f45-9708-019B960494DF}">
                  <a14:hiddenLine xmlns="" xmlns:a14="http://schemas.microsoft.com/office/drawing/2010/main" w="12700" cap="rnd">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ffectLst/>
              <a:extLst>
                <a:ext uri="{91240B29-F687-4f45-9708-019B960494DF}">
                  <a14:hiddenLine xmlns="" xmlns:a14="http://schemas.microsoft.com/office/drawing/2010/main" w="12700" cap="rnd">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ffectLst/>
              <a:extLst>
                <a:ext uri="{91240B29-F687-4f45-9708-019B960494DF}">
                  <a14:hiddenLine xmlns="" xmlns:a14="http://schemas.microsoft.com/office/drawing/2010/main" w="12700" cap="rnd">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ffectLst/>
              <a:extLst>
                <a:ext uri="{91240B29-F687-4f45-9708-019B960494DF}">
                  <a14:hiddenLine xmlns="" xmlns:a14="http://schemas.microsoft.com/office/drawing/2010/main" w="12700" cap="rnd">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ffectLst/>
              <a:extLst>
                <a:ext uri="{91240B29-F687-4f45-9708-019B960494DF}">
                  <a14:hiddenLine xmlns="" xmlns:a14="http://schemas.microsoft.com/office/drawing/2010/main" w="12700" cap="rnd">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ffectLst/>
              <a:extLst>
                <a:ext uri="{91240B29-F687-4f45-9708-019B960494DF}">
                  <a14:hiddenLine xmlns="" xmlns:a14="http://schemas.microsoft.com/office/drawing/2010/main" w="12700" cap="rnd">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ffectLst/>
              <a:extLst>
                <a:ext uri="{91240B29-F687-4f45-9708-019B960494DF}">
                  <a14:hiddenLine xmlns="" xmlns:a14="http://schemas.microsoft.com/office/drawing/2010/main" w="12700" cap="rnd">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ffectLst/>
              <a:extLst>
                <a:ext uri="{91240B29-F687-4f45-9708-019B960494DF}">
                  <a14:hiddenLine xmlns="" xmlns:a14="http://schemas.microsoft.com/office/drawing/2010/main" w="12700" cap="rnd">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ffectLst/>
              <a:extLst>
                <a:ext uri="{91240B29-F687-4f45-9708-019B960494DF}">
                  <a14:hiddenLine xmlns="" xmlns:a14="http://schemas.microsoft.com/office/drawing/2010/main" w="12700" cap="rnd">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ffectLst/>
              <a:extLst>
                <a:ext uri="{91240B29-F687-4f45-9708-019B960494DF}">
                  <a14:hiddenLine xmlns="" xmlns:a14="http://schemas.microsoft.com/office/drawing/2010/main" w="12700" cap="rnd">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ffectLst/>
              <a:extLst>
                <a:ext uri="{91240B29-F687-4f45-9708-019B960494DF}">
                  <a14:hiddenLine xmlns="" xmlns:a14="http://schemas.microsoft.com/office/drawing/2010/main" w="12700" cap="rnd">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ffectLst/>
              <a:extLst>
                <a:ext uri="{91240B29-F687-4f45-9708-019B960494DF}">
                  <a14:hiddenLine xmlns="" xmlns:a14="http://schemas.microsoft.com/office/drawing/2010/main" w="12700" cap="rnd">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ffectLst/>
              <a:extLst>
                <a:ext uri="{91240B29-F687-4f45-9708-019B960494DF}">
                  <a14:hiddenLine xmlns="" xmlns:a14="http://schemas.microsoft.com/office/drawing/2010/main" w="12700" cap="rnd">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sp>
            <p:nvSpPr>
              <p:cNvPr id="7" name="Rectangle 30"/>
              <p:cNvSpPr>
                <a:spLocks noChangeArrowheads="1"/>
              </p:cNvSpPr>
              <p:nvPr/>
            </p:nvSpPr>
            <p:spPr bwMode="auto">
              <a:xfrm>
                <a:off x="246" y="202"/>
                <a:ext cx="1000" cy="1030"/>
              </a:xfrm>
              <a:prstGeom prst="rect">
                <a:avLst/>
              </a:prstGeom>
              <a:solidFill>
                <a:srgbClr val="474747"/>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sp>
        <p:nvSpPr>
          <p:cNvPr id="33" name="Rectangle 33"/>
          <p:cNvSpPr>
            <a:spLocks noChangeArrowheads="1"/>
          </p:cNvSpPr>
          <p:nvPr/>
        </p:nvSpPr>
        <p:spPr bwMode="auto">
          <a:xfrm>
            <a:off x="441325" y="166688"/>
            <a:ext cx="968375" cy="137318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sp>
        <p:nvSpPr>
          <p:cNvPr id="34" name="Rectangle 34"/>
          <p:cNvSpPr>
            <a:spLocks noChangeArrowheads="1"/>
          </p:cNvSpPr>
          <p:nvPr/>
        </p:nvSpPr>
        <p:spPr bwMode="auto">
          <a:xfrm>
            <a:off x="590550" y="2020888"/>
            <a:ext cx="1695450" cy="42275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sp>
        <p:nvSpPr>
          <p:cNvPr id="35" name="Rectangle 35"/>
          <p:cNvSpPr>
            <a:spLocks noChangeArrowheads="1"/>
          </p:cNvSpPr>
          <p:nvPr/>
        </p:nvSpPr>
        <p:spPr bwMode="auto">
          <a:xfrm>
            <a:off x="3086100" y="4381500"/>
            <a:ext cx="1676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sp>
        <p:nvSpPr>
          <p:cNvPr id="36" name="Rectangle 36"/>
          <p:cNvSpPr>
            <a:spLocks noChangeArrowheads="1"/>
          </p:cNvSpPr>
          <p:nvPr/>
        </p:nvSpPr>
        <p:spPr bwMode="auto">
          <a:xfrm>
            <a:off x="341313" y="438150"/>
            <a:ext cx="2825750" cy="100330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defRPr/>
            </a:pPr>
            <a:r>
              <a:rPr lang="en-US" sz="2000" b="1">
                <a:solidFill>
                  <a:schemeClr val="tx2"/>
                </a:solidFill>
                <a:latin typeface="Times" charset="0"/>
                <a:ea typeface="ＭＳ Ｐゴシック" charset="0"/>
              </a:rPr>
              <a:t> DRESSING</a:t>
            </a:r>
          </a:p>
          <a:p>
            <a:pPr>
              <a:defRPr/>
            </a:pPr>
            <a:r>
              <a:rPr lang="en-US" sz="2000" b="1">
                <a:solidFill>
                  <a:schemeClr val="tx2"/>
                </a:solidFill>
                <a:latin typeface="Times" charset="0"/>
                <a:ea typeface="ＭＳ Ｐゴシック" charset="0"/>
              </a:rPr>
              <a:t>        THE                                    </a:t>
            </a:r>
          </a:p>
          <a:p>
            <a:pPr>
              <a:defRPr/>
            </a:pPr>
            <a:r>
              <a:rPr lang="en-US" sz="2000" b="1">
                <a:solidFill>
                  <a:schemeClr val="tx2"/>
                </a:solidFill>
                <a:latin typeface="Times" charset="0"/>
                <a:ea typeface="ＭＳ Ｐゴシック" charset="0"/>
              </a:rPr>
              <a:t>   STAGE</a:t>
            </a:r>
          </a:p>
        </p:txBody>
      </p:sp>
      <p:sp>
        <p:nvSpPr>
          <p:cNvPr id="37" name="Line 37"/>
          <p:cNvSpPr>
            <a:spLocks noChangeShapeType="1"/>
          </p:cNvSpPr>
          <p:nvPr/>
        </p:nvSpPr>
        <p:spPr bwMode="auto">
          <a:xfrm>
            <a:off x="4114800" y="1600200"/>
            <a:ext cx="1693863" cy="0"/>
          </a:xfrm>
          <a:prstGeom prst="line">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 uri="{91240B29-F687-4f45-9708-019B960494DF}">
              <a14:hiddenLine xmlns="" xmlns:a14="http://schemas.microsoft.com/office/drawing/2010/main" w="25400">
                <a:solidFill>
                  <a:schemeClr val="tx1"/>
                </a:solidFill>
                <a:round/>
                <a:headEnd/>
                <a:tailEnd/>
              </a14:hiddenLine>
            </a:ext>
          </a:extLst>
        </p:spPr>
        <p:txBody>
          <a:bodyPr wrap="none" anchor="ctr"/>
          <a:lstStyle/>
          <a:p>
            <a:pPr>
              <a:defRPr/>
            </a:pPr>
            <a:endParaRPr lang="en-US" sz="1800">
              <a:latin typeface="Arial" charset="0"/>
              <a:ea typeface="ＭＳ Ｐゴシック" charset="0"/>
            </a:endParaRPr>
          </a:p>
        </p:txBody>
      </p:sp>
    </p:spTree>
    <p:extLst>
      <p:ext uri="{BB962C8B-B14F-4D97-AF65-F5344CB8AC3E}">
        <p14:creationId xmlns:p14="http://schemas.microsoft.com/office/powerpoint/2010/main" val="2215167236"/>
      </p:ext>
    </p:extLst>
  </p:cSld>
  <p:clrMapOvr>
    <a:masterClrMapping/>
  </p:clrMapOvr>
  <p:transition spd="med">
    <p:cut/>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7691462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8800425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8324221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6586759"/>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59220421"/>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6479228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51725771"/>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4044025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3245563"/>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3" name="Rectangle 13"/>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lvl1pPr>
          </a:lstStyle>
          <a:p>
            <a:pPr>
              <a:defRPr/>
            </a:pPr>
            <a:fld id="{2623DC3A-E607-E84C-88C2-86A4B617C213}"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33668618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ltLang="zh-CN"/>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Tree>
    <p:extLst>
      <p:ext uri="{BB962C8B-B14F-4D97-AF65-F5344CB8AC3E}">
        <p14:creationId xmlns:p14="http://schemas.microsoft.com/office/powerpoint/2010/main" val="1104480808"/>
      </p:ext>
    </p:extLst>
  </p:cSld>
  <p:clrMapOvr>
    <a:masterClrMapping/>
  </p:clrMapOvr>
  <p:transition spd="med">
    <p:cut/>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13"/>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vl1pPr>
          </a:lstStyle>
          <a:p>
            <a:pPr>
              <a:defRPr/>
            </a:pPr>
            <a:fld id="{970DE41E-8D8E-EC40-B49D-0CE679911BFC}"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1663562108"/>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2F367E4-7E1D-FF4E-AF00-438FDA6547A0}" type="datetimeFigureOut">
              <a:rPr lang="en-US" smtClean="0"/>
              <a:t>6/23/26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3659391340"/>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t>6/22/26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152626215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F367E4-7E1D-FF4E-AF00-438FDA6547A0}" type="datetimeFigureOut">
              <a:rPr lang="en-US" smtClean="0"/>
              <a:t>6/23/26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7786874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2F367E4-7E1D-FF4E-AF00-438FDA6547A0}" type="datetimeFigureOut">
              <a:rPr lang="en-US" smtClean="0"/>
              <a:t>6/23/26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1069824485"/>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2F367E4-7E1D-FF4E-AF00-438FDA6547A0}" type="datetimeFigureOut">
              <a:rPr lang="en-US" smtClean="0"/>
              <a:t>6/23/26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49175007"/>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2F367E4-7E1D-FF4E-AF00-438FDA6547A0}" type="datetimeFigureOut">
              <a:rPr lang="en-US" smtClean="0"/>
              <a:t>6/23/26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212063043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F367E4-7E1D-FF4E-AF00-438FDA6547A0}" type="datetimeFigureOut">
              <a:rPr lang="en-US" smtClean="0"/>
              <a:t>6/23/26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3654422185"/>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t>6/23/26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3987294792"/>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t>6/23/26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13653779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ltLang="zh-CN"/>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zh-CN"/>
              <a:t>Click to edit Master text styles</a:t>
            </a:r>
          </a:p>
        </p:txBody>
      </p:sp>
    </p:spTree>
    <p:extLst>
      <p:ext uri="{BB962C8B-B14F-4D97-AF65-F5344CB8AC3E}">
        <p14:creationId xmlns:p14="http://schemas.microsoft.com/office/powerpoint/2010/main" val="15881996"/>
      </p:ext>
    </p:extLst>
  </p:cSld>
  <p:clrMapOvr>
    <a:masterClrMapping/>
  </p:clrMapOvr>
  <p:transition spd="med">
    <p:cut/>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t>6/23/26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2558083031"/>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t>6/23/26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1444357891"/>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57488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ltLang="zh-CN"/>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Tree>
    <p:extLst>
      <p:ext uri="{BB962C8B-B14F-4D97-AF65-F5344CB8AC3E}">
        <p14:creationId xmlns:p14="http://schemas.microsoft.com/office/powerpoint/2010/main" val="989777421"/>
      </p:ext>
    </p:extLst>
  </p:cSld>
  <p:clrMapOvr>
    <a:masterClrMapping/>
  </p:clrMapOvr>
  <p:transition spd="med">
    <p:cu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ltLang="zh-CN"/>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zh-CN"/>
              <a:t>Click to edit Master text styles</a:t>
            </a:r>
          </a:p>
        </p:txBody>
      </p:sp>
      <p:sp>
        <p:nvSpPr>
          <p:cNvPr id="4" name="Rectangle 12"/>
          <p:cNvSpPr>
            <a:spLocks noGrp="1" noChangeArrowheads="1"/>
          </p:cNvSpPr>
          <p:nvPr>
            <p:ph type="dt" sz="half" idx="10"/>
          </p:nvPr>
        </p:nvSpPr>
        <p:spPr>
          <a:ln/>
        </p:spPr>
        <p:txBody>
          <a:bodyPr/>
          <a:lstStyle>
            <a:lvl1pPr>
              <a:defRPr/>
            </a:lvl1pPr>
          </a:lstStyle>
          <a:p>
            <a:endParaRPr lang="en-US" altLang="en-US"/>
          </a:p>
        </p:txBody>
      </p:sp>
      <p:sp>
        <p:nvSpPr>
          <p:cNvPr id="5" name="Rectangle 13"/>
          <p:cNvSpPr>
            <a:spLocks noGrp="1" noChangeArrowheads="1"/>
          </p:cNvSpPr>
          <p:nvPr>
            <p:ph type="ftr" sz="quarter" idx="11"/>
          </p:nvPr>
        </p:nvSpPr>
        <p:spPr>
          <a:ln/>
        </p:spPr>
        <p:txBody>
          <a:bodyPr/>
          <a:lstStyle>
            <a:lvl1pPr>
              <a:defRPr/>
            </a:lvl1pPr>
          </a:lstStyle>
          <a:p>
            <a:endParaRPr lang="en-US" altLang="en-US"/>
          </a:p>
        </p:txBody>
      </p:sp>
      <p:sp>
        <p:nvSpPr>
          <p:cNvPr id="6" name="Rectangle 14"/>
          <p:cNvSpPr>
            <a:spLocks noGrp="1" noChangeArrowheads="1"/>
          </p:cNvSpPr>
          <p:nvPr>
            <p:ph type="sldNum" sz="quarter" idx="12"/>
          </p:nvPr>
        </p:nvSpPr>
        <p:spPr>
          <a:ln/>
        </p:spPr>
        <p:txBody>
          <a:bodyPr/>
          <a:lstStyle>
            <a:lvl1pPr>
              <a:defRPr/>
            </a:lvl1pPr>
          </a:lstStyle>
          <a:p>
            <a:fld id="{F9289105-7462-460F-8FE9-1257E395AAD5}" type="slidenum">
              <a:rPr lang="en-US" altLang="en-US"/>
              <a:pPr/>
              <a:t>‹#›</a:t>
            </a:fld>
            <a:endParaRPr lang="en-US" altLang="en-US"/>
          </a:p>
        </p:txBody>
      </p:sp>
    </p:spTree>
    <p:extLst>
      <p:ext uri="{BB962C8B-B14F-4D97-AF65-F5344CB8AC3E}">
        <p14:creationId xmlns:p14="http://schemas.microsoft.com/office/powerpoint/2010/main" val="24910503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ltLang="zh-CN"/>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Tree>
    <p:extLst>
      <p:ext uri="{BB962C8B-B14F-4D97-AF65-F5344CB8AC3E}">
        <p14:creationId xmlns:p14="http://schemas.microsoft.com/office/powerpoint/2010/main" val="2503479876"/>
      </p:ext>
    </p:extLst>
  </p:cSld>
  <p:clrMapOvr>
    <a:masterClrMapping/>
  </p:clrMapOvr>
  <p:transition spd="med">
    <p:cu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ltLang="zh-CN"/>
              <a:t>Click to edit Master title style</a:t>
            </a:r>
            <a:endParaRPr lang="en-US"/>
          </a:p>
        </p:txBody>
      </p:sp>
    </p:spTree>
    <p:extLst>
      <p:ext uri="{BB962C8B-B14F-4D97-AF65-F5344CB8AC3E}">
        <p14:creationId xmlns:p14="http://schemas.microsoft.com/office/powerpoint/2010/main" val="3901390920"/>
      </p:ext>
    </p:extLst>
  </p:cSld>
  <p:clrMapOvr>
    <a:masterClrMapping/>
  </p:clrMapOvr>
  <p:transition spd="med">
    <p:cu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1363847"/>
      </p:ext>
    </p:extLst>
  </p:cSld>
  <p:clrMapOvr>
    <a:masterClrMapping/>
  </p:clrMapOvr>
  <p:transition spd="med">
    <p:cu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ltLang="zh-CN"/>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Tree>
    <p:extLst>
      <p:ext uri="{BB962C8B-B14F-4D97-AF65-F5344CB8AC3E}">
        <p14:creationId xmlns:p14="http://schemas.microsoft.com/office/powerpoint/2010/main" val="2776989662"/>
      </p:ext>
    </p:extLst>
  </p:cSld>
  <p:clrMapOvr>
    <a:masterClrMapping/>
  </p:clrMapOvr>
  <p:transition spd="med">
    <p:cu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ltLang="zh-CN"/>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Tree>
    <p:extLst>
      <p:ext uri="{BB962C8B-B14F-4D97-AF65-F5344CB8AC3E}">
        <p14:creationId xmlns:p14="http://schemas.microsoft.com/office/powerpoint/2010/main" val="2948873081"/>
      </p:ext>
    </p:extLst>
  </p:cSld>
  <p:clrMapOvr>
    <a:masterClrMapping/>
  </p:clrMapOvr>
  <p:transition spd="med">
    <p:cu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ltLang="zh-CN"/>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Tree>
    <p:extLst>
      <p:ext uri="{BB962C8B-B14F-4D97-AF65-F5344CB8AC3E}">
        <p14:creationId xmlns:p14="http://schemas.microsoft.com/office/powerpoint/2010/main" val="1529074627"/>
      </p:ext>
    </p:extLst>
  </p:cSld>
  <p:clrMapOvr>
    <a:masterClrMapping/>
  </p:clrMapOvr>
  <p:transition spd="med">
    <p:cu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ltLang="zh-CN"/>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Tree>
    <p:extLst>
      <p:ext uri="{BB962C8B-B14F-4D97-AF65-F5344CB8AC3E}">
        <p14:creationId xmlns:p14="http://schemas.microsoft.com/office/powerpoint/2010/main" val="1353388975"/>
      </p:ext>
    </p:extLst>
  </p:cSld>
  <p:clrMapOvr>
    <a:masterClrMapping/>
  </p:clrMapOvr>
  <p:transition spd="med">
    <p:cu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ltLang="zh-CN"/>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ltLang="zh-CN"/>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B12C7221-A133-4B2B-85BF-2824132C41D5}" type="slidenum">
              <a:rPr lang="en-US" altLang="en-US"/>
              <a:pPr/>
              <a:t>‹#›</a:t>
            </a:fld>
            <a:endParaRPr lang="en-US" altLang="en-US"/>
          </a:p>
        </p:txBody>
      </p:sp>
    </p:spTree>
    <p:extLst>
      <p:ext uri="{BB962C8B-B14F-4D97-AF65-F5344CB8AC3E}">
        <p14:creationId xmlns:p14="http://schemas.microsoft.com/office/powerpoint/2010/main" val="8886765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Content Placeholder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FF83D544-8BA8-49CF-99B1-F5584F10DF25}" type="slidenum">
              <a:rPr lang="en-US" altLang="en-US"/>
              <a:pPr/>
              <a:t>‹#›</a:t>
            </a:fld>
            <a:endParaRPr lang="en-US" altLang="en-US"/>
          </a:p>
        </p:txBody>
      </p:sp>
    </p:spTree>
    <p:extLst>
      <p:ext uri="{BB962C8B-B14F-4D97-AF65-F5344CB8AC3E}">
        <p14:creationId xmlns:p14="http://schemas.microsoft.com/office/powerpoint/2010/main" val="2215775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ltLang="zh-CN"/>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zh-CN"/>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02B25D10-8531-4CBA-B502-545648DD1D9E}" type="slidenum">
              <a:rPr lang="en-US" altLang="en-US"/>
              <a:pPr/>
              <a:t>‹#›</a:t>
            </a:fld>
            <a:endParaRPr lang="en-US" altLang="en-US"/>
          </a:p>
        </p:txBody>
      </p:sp>
    </p:spTree>
    <p:extLst>
      <p:ext uri="{BB962C8B-B14F-4D97-AF65-F5344CB8AC3E}">
        <p14:creationId xmlns:p14="http://schemas.microsoft.com/office/powerpoint/2010/main" val="31346429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Rectangle 12"/>
          <p:cNvSpPr>
            <a:spLocks noGrp="1" noChangeArrowheads="1"/>
          </p:cNvSpPr>
          <p:nvPr>
            <p:ph type="dt" sz="half" idx="10"/>
          </p:nvPr>
        </p:nvSpPr>
        <p:spPr>
          <a:ln/>
        </p:spPr>
        <p:txBody>
          <a:bodyPr/>
          <a:lstStyle>
            <a:lvl1pPr>
              <a:defRPr/>
            </a:lvl1pPr>
          </a:lstStyle>
          <a:p>
            <a:endParaRPr lang="en-US" altLang="en-US"/>
          </a:p>
        </p:txBody>
      </p:sp>
      <p:sp>
        <p:nvSpPr>
          <p:cNvPr id="6" name="Rectangle 13"/>
          <p:cNvSpPr>
            <a:spLocks noGrp="1" noChangeArrowheads="1"/>
          </p:cNvSpPr>
          <p:nvPr>
            <p:ph type="ftr" sz="quarter" idx="11"/>
          </p:nvPr>
        </p:nvSpPr>
        <p:spPr>
          <a:ln/>
        </p:spPr>
        <p:txBody>
          <a:bodyPr/>
          <a:lstStyle>
            <a:lvl1pPr>
              <a:defRPr/>
            </a:lvl1pPr>
          </a:lstStyle>
          <a:p>
            <a:endParaRPr lang="en-US" altLang="en-US"/>
          </a:p>
        </p:txBody>
      </p:sp>
      <p:sp>
        <p:nvSpPr>
          <p:cNvPr id="7" name="Rectangle 14"/>
          <p:cNvSpPr>
            <a:spLocks noGrp="1" noChangeArrowheads="1"/>
          </p:cNvSpPr>
          <p:nvPr>
            <p:ph type="sldNum" sz="quarter" idx="12"/>
          </p:nvPr>
        </p:nvSpPr>
        <p:spPr>
          <a:ln/>
        </p:spPr>
        <p:txBody>
          <a:bodyPr/>
          <a:lstStyle>
            <a:lvl1pPr>
              <a:defRPr/>
            </a:lvl1pPr>
          </a:lstStyle>
          <a:p>
            <a:fld id="{75ABA202-84E8-4444-8955-552973243CAF}" type="slidenum">
              <a:rPr lang="en-US" altLang="en-US"/>
              <a:pPr/>
              <a:t>‹#›</a:t>
            </a:fld>
            <a:endParaRPr lang="en-US" altLang="en-US"/>
          </a:p>
        </p:txBody>
      </p:sp>
    </p:spTree>
    <p:extLst>
      <p:ext uri="{BB962C8B-B14F-4D97-AF65-F5344CB8AC3E}">
        <p14:creationId xmlns:p14="http://schemas.microsoft.com/office/powerpoint/2010/main" val="113177873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CAFC78D8-9E88-490D-B45B-2E371D78197A}" type="slidenum">
              <a:rPr lang="en-US" altLang="en-US"/>
              <a:pPr/>
              <a:t>‹#›</a:t>
            </a:fld>
            <a:endParaRPr lang="en-US" altLang="en-US"/>
          </a:p>
        </p:txBody>
      </p:sp>
    </p:spTree>
    <p:extLst>
      <p:ext uri="{BB962C8B-B14F-4D97-AF65-F5344CB8AC3E}">
        <p14:creationId xmlns:p14="http://schemas.microsoft.com/office/powerpoint/2010/main" val="23650788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ltLang="zh-CN"/>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CC94C0EA-67E9-4F27-AE03-60B90813EB81}" type="slidenum">
              <a:rPr lang="en-US" altLang="en-US"/>
              <a:pPr/>
              <a:t>‹#›</a:t>
            </a:fld>
            <a:endParaRPr lang="en-US" altLang="en-US"/>
          </a:p>
        </p:txBody>
      </p:sp>
    </p:spTree>
    <p:extLst>
      <p:ext uri="{BB962C8B-B14F-4D97-AF65-F5344CB8AC3E}">
        <p14:creationId xmlns:p14="http://schemas.microsoft.com/office/powerpoint/2010/main" val="35985767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238C6088-7848-4A27-B335-898363CDAD09}" type="slidenum">
              <a:rPr lang="en-US" altLang="en-US"/>
              <a:pPr/>
              <a:t>‹#›</a:t>
            </a:fld>
            <a:endParaRPr lang="en-US" altLang="en-US"/>
          </a:p>
        </p:txBody>
      </p:sp>
    </p:spTree>
    <p:extLst>
      <p:ext uri="{BB962C8B-B14F-4D97-AF65-F5344CB8AC3E}">
        <p14:creationId xmlns:p14="http://schemas.microsoft.com/office/powerpoint/2010/main" val="24859738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C46E3732-8B62-4C20-A73C-7A59C4870B66}" type="slidenum">
              <a:rPr lang="en-US" altLang="en-US"/>
              <a:pPr/>
              <a:t>‹#›</a:t>
            </a:fld>
            <a:endParaRPr lang="en-US" altLang="en-US"/>
          </a:p>
        </p:txBody>
      </p:sp>
    </p:spTree>
    <p:extLst>
      <p:ext uri="{BB962C8B-B14F-4D97-AF65-F5344CB8AC3E}">
        <p14:creationId xmlns:p14="http://schemas.microsoft.com/office/powerpoint/2010/main" val="4848589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ltLang="zh-CN"/>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FD6F23BA-A829-4BF0-94E6-285492B8C4A9}" type="slidenum">
              <a:rPr lang="en-US" altLang="en-US"/>
              <a:pPr/>
              <a:t>‹#›</a:t>
            </a:fld>
            <a:endParaRPr lang="en-US" altLang="en-US"/>
          </a:p>
        </p:txBody>
      </p:sp>
    </p:spTree>
    <p:extLst>
      <p:ext uri="{BB962C8B-B14F-4D97-AF65-F5344CB8AC3E}">
        <p14:creationId xmlns:p14="http://schemas.microsoft.com/office/powerpoint/2010/main" val="6864577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ltLang="zh-CN"/>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21F3C3A1-7FC1-4DB7-A3A6-9EBF67577732}" type="slidenum">
              <a:rPr lang="en-US" altLang="en-US"/>
              <a:pPr/>
              <a:t>‹#›</a:t>
            </a:fld>
            <a:endParaRPr lang="en-US" altLang="en-US"/>
          </a:p>
        </p:txBody>
      </p:sp>
    </p:spTree>
    <p:extLst>
      <p:ext uri="{BB962C8B-B14F-4D97-AF65-F5344CB8AC3E}">
        <p14:creationId xmlns:p14="http://schemas.microsoft.com/office/powerpoint/2010/main" val="9571509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18507A49-BE51-4113-9509-85F4908483D8}" type="slidenum">
              <a:rPr lang="en-US" altLang="en-US"/>
              <a:pPr/>
              <a:t>‹#›</a:t>
            </a:fld>
            <a:endParaRPr lang="en-US" altLang="en-US"/>
          </a:p>
        </p:txBody>
      </p:sp>
    </p:spTree>
    <p:extLst>
      <p:ext uri="{BB962C8B-B14F-4D97-AF65-F5344CB8AC3E}">
        <p14:creationId xmlns:p14="http://schemas.microsoft.com/office/powerpoint/2010/main" val="34609360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ltLang="zh-CN"/>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87CF1F85-04D0-47E0-A76E-80EA25D2147E}" type="slidenum">
              <a:rPr lang="en-US" altLang="en-US"/>
              <a:pPr/>
              <a:t>‹#›</a:t>
            </a:fld>
            <a:endParaRPr lang="en-US" altLang="en-US"/>
          </a:p>
        </p:txBody>
      </p:sp>
    </p:spTree>
    <p:extLst>
      <p:ext uri="{BB962C8B-B14F-4D97-AF65-F5344CB8AC3E}">
        <p14:creationId xmlns:p14="http://schemas.microsoft.com/office/powerpoint/2010/main" val="30145680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12700"/>
            <a:ext cx="9156700" cy="6870700"/>
            <a:chOff x="0" y="-8"/>
            <a:chExt cx="5768" cy="4328"/>
          </a:xfrm>
        </p:grpSpPr>
        <p:sp>
          <p:nvSpPr>
            <p:cNvPr id="5" name="Rectangle 1027"/>
            <p:cNvSpPr>
              <a:spLocks noChangeArrowheads="1"/>
            </p:cNvSpPr>
            <p:nvPr/>
          </p:nvSpPr>
          <p:spPr bwMode="auto">
            <a:xfrm>
              <a:off x="0" y="0"/>
              <a:ext cx="5760" cy="1344"/>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sp>
          <p:nvSpPr>
            <p:cNvPr id="6" name="Rectangle 1028"/>
            <p:cNvSpPr>
              <a:spLocks noChangeArrowheads="1"/>
            </p:cNvSpPr>
            <p:nvPr/>
          </p:nvSpPr>
          <p:spPr bwMode="white">
            <a:xfrm>
              <a:off x="0" y="1344"/>
              <a:ext cx="5760" cy="2976"/>
            </a:xfrm>
            <a:prstGeom prst="rect">
              <a:avLst/>
            </a:prstGeom>
            <a:gradFill rotWithShape="0">
              <a:gsLst>
                <a:gs pos="0">
                  <a:schemeClr val="bg1"/>
                </a:gs>
                <a:gs pos="50000">
                  <a:schemeClr val="bg2"/>
                </a:gs>
                <a:gs pos="100000">
                  <a:schemeClr val="bg1"/>
                </a:gs>
              </a:gsLst>
              <a:lin ang="5400000" scaled="1"/>
            </a:gradFill>
            <a:ln>
              <a:noFill/>
            </a:ln>
            <a:effectLst/>
            <a:extLst>
              <a:ext uri="{91240B29-F687-4f45-9708-019B960494DF}">
                <a14:hiddenLine xmlns="" xmlns:a14="http://schemas.microsoft.com/office/drawing/2010/main" w="9525">
                  <a:solidFill>
                    <a:schemeClr val="folHlink"/>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sp>
          <p:nvSpPr>
            <p:cNvPr id="7" name="Freeform 1029"/>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en-GB"/>
            </a:p>
          </p:txBody>
        </p:sp>
        <p:sp>
          <p:nvSpPr>
            <p:cNvPr id="8" name="Freeform 1030"/>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en-GB"/>
            </a:p>
          </p:txBody>
        </p:sp>
        <p:sp>
          <p:nvSpPr>
            <p:cNvPr id="9" name="Freeform 1031"/>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en-GB"/>
            </a:p>
          </p:txBody>
        </p:sp>
        <p:sp>
          <p:nvSpPr>
            <p:cNvPr id="10" name="Freeform 1032"/>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en-GB"/>
            </a:p>
          </p:txBody>
        </p:sp>
        <p:sp>
          <p:nvSpPr>
            <p:cNvPr id="11" name="Freeform 1033"/>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en-GB"/>
            </a:p>
          </p:txBody>
        </p:sp>
        <p:sp>
          <p:nvSpPr>
            <p:cNvPr id="12" name="Freeform 1034"/>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en-GB"/>
            </a:p>
          </p:txBody>
        </p:sp>
        <p:sp>
          <p:nvSpPr>
            <p:cNvPr id="13" name="Freeform 1035"/>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en-GB"/>
            </a:p>
          </p:txBody>
        </p:sp>
        <p:sp>
          <p:nvSpPr>
            <p:cNvPr id="14" name="Freeform 1036"/>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en-GB"/>
            </a:p>
          </p:txBody>
        </p:sp>
        <p:sp>
          <p:nvSpPr>
            <p:cNvPr id="15" name="Freeform 1037"/>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en-GB"/>
            </a:p>
          </p:txBody>
        </p:sp>
        <p:sp>
          <p:nvSpPr>
            <p:cNvPr id="16" name="Freeform 1038"/>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en-GB"/>
            </a:p>
          </p:txBody>
        </p:sp>
        <p:sp>
          <p:nvSpPr>
            <p:cNvPr id="17" name="Freeform 1039"/>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en-GB"/>
            </a:p>
          </p:txBody>
        </p:sp>
        <p:sp>
          <p:nvSpPr>
            <p:cNvPr id="18" name="Freeform 1040"/>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en-GB"/>
            </a:p>
          </p:txBody>
        </p:sp>
        <p:sp>
          <p:nvSpPr>
            <p:cNvPr id="19" name="Freeform 1041"/>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en-GB"/>
            </a:p>
          </p:txBody>
        </p:sp>
        <p:sp>
          <p:nvSpPr>
            <p:cNvPr id="20" name="Freeform 1042"/>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en-GB"/>
            </a:p>
          </p:txBody>
        </p:sp>
        <p:sp>
          <p:nvSpPr>
            <p:cNvPr id="21" name="Freeform 1043"/>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en-GB"/>
            </a:p>
          </p:txBody>
        </p:sp>
        <p:sp>
          <p:nvSpPr>
            <p:cNvPr id="22" name="Freeform 1044"/>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en-GB"/>
            </a:p>
          </p:txBody>
        </p:sp>
        <p:sp>
          <p:nvSpPr>
            <p:cNvPr id="23" name="Freeform 1045"/>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en-GB"/>
            </a:p>
          </p:txBody>
        </p:sp>
        <p:pic>
          <p:nvPicPr>
            <p:cNvPr id="24" name="Picture 1046" descr="Topbanx"/>
            <p:cNvPicPr>
              <a:picLocks noChangeAspect="1" noChangeArrowheads="1"/>
            </p:cNvPicPr>
            <p:nvPr/>
          </p:nvPicPr>
          <p:blipFill>
            <a:blip r:embed="rId2" cstate="screen">
              <a:clrChange>
                <a:clrFrom>
                  <a:srgbClr val="33CC99"/>
                </a:clrFrom>
                <a:clrTo>
                  <a:srgbClr val="33CC99">
                    <a:alpha val="0"/>
                  </a:srgbClr>
                </a:clrTo>
              </a:clrChange>
              <a:extLst>
                <a:ext uri="{28A0092B-C50C-407E-A947-70E740481C1C}">
                  <a14:useLocalDpi xmlns:a14="http://schemas.microsoft.com/office/drawing/2010/main"/>
                </a:ext>
              </a:extLst>
            </a:blip>
            <a:srcRect l="31929" t="5319" b="4256"/>
            <a:stretch>
              <a:fillRect/>
            </a:stretch>
          </p:blipFill>
          <p:spPr bwMode="auto">
            <a:xfrm>
              <a:off x="0" y="0"/>
              <a:ext cx="325"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 name="Rectangle 1047"/>
            <p:cNvSpPr>
              <a:spLocks noChangeArrowheads="1"/>
            </p:cNvSpPr>
            <p:nvPr/>
          </p:nvSpPr>
          <p:spPr bwMode="ltGray">
            <a:xfrm>
              <a:off x="240" y="2112"/>
              <a:ext cx="2688" cy="96"/>
            </a:xfrm>
            <a:prstGeom prst="rect">
              <a:avLst/>
            </a:prstGeom>
            <a:solidFill>
              <a:schemeClr val="bg1"/>
            </a:solidFill>
            <a:ln>
              <a:noFill/>
            </a:ln>
            <a:effectLst/>
            <a:extLst>
              <a:ext uri="{91240B29-F687-4f45-9708-019B960494DF}">
                <a14:hiddenLine xmlns="" xmlns:a14="http://schemas.microsoft.com/office/drawing/2010/main" w="9525">
                  <a:solidFill>
                    <a:schemeClr val="folHlink"/>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grpSp>
      <p:sp>
        <p:nvSpPr>
          <p:cNvPr id="26" name="Line 1048"/>
          <p:cNvSpPr>
            <a:spLocks noChangeShapeType="1"/>
          </p:cNvSpPr>
          <p:nvPr/>
        </p:nvSpPr>
        <p:spPr bwMode="ltGray">
          <a:xfrm>
            <a:off x="685800" y="3429000"/>
            <a:ext cx="1676400" cy="0"/>
          </a:xfrm>
          <a:prstGeom prst="line">
            <a:avLst/>
          </a:prstGeom>
          <a:noFill/>
          <a:ln w="9525">
            <a:solidFill>
              <a:schemeClr val="tx1"/>
            </a:solidFill>
            <a:round/>
            <a:headEnd/>
            <a:tailEnd type="stealth"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0"/>
            </a:endParaRPr>
          </a:p>
        </p:txBody>
      </p:sp>
      <p:grpSp>
        <p:nvGrpSpPr>
          <p:cNvPr id="27" name="Group 1049"/>
          <p:cNvGrpSpPr>
            <a:grpSpLocks/>
          </p:cNvGrpSpPr>
          <p:nvPr/>
        </p:nvGrpSpPr>
        <p:grpSpPr bwMode="auto">
          <a:xfrm>
            <a:off x="762000" y="3352800"/>
            <a:ext cx="457200" cy="457200"/>
            <a:chOff x="480" y="2112"/>
            <a:chExt cx="288" cy="288"/>
          </a:xfrm>
        </p:grpSpPr>
        <p:sp>
          <p:nvSpPr>
            <p:cNvPr id="28" name="Line 1050"/>
            <p:cNvSpPr>
              <a:spLocks noChangeShapeType="1"/>
            </p:cNvSpPr>
            <p:nvPr/>
          </p:nvSpPr>
          <p:spPr bwMode="ltGray">
            <a:xfrm>
              <a:off x="528" y="2160"/>
              <a:ext cx="240" cy="240"/>
            </a:xfrm>
            <a:prstGeom prst="line">
              <a:avLst/>
            </a:prstGeom>
            <a:noFill/>
            <a:ln w="9525">
              <a:solidFill>
                <a:schemeClr val="tx1"/>
              </a:solidFill>
              <a:round/>
              <a:headEnd/>
              <a:tailEnd type="stealth" w="sm"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0"/>
              </a:endParaRPr>
            </a:p>
          </p:txBody>
        </p:sp>
        <p:sp>
          <p:nvSpPr>
            <p:cNvPr id="29" name="Oval 1051"/>
            <p:cNvSpPr>
              <a:spLocks noChangeArrowheads="1"/>
            </p:cNvSpPr>
            <p:nvPr/>
          </p:nvSpPr>
          <p:spPr bwMode="ltGray">
            <a:xfrm>
              <a:off x="480" y="2112"/>
              <a:ext cx="117" cy="117"/>
            </a:xfrm>
            <a:prstGeom prst="ellipse">
              <a:avLst/>
            </a:prstGeom>
            <a:noFill/>
            <a:ln w="9525">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grpSp>
      <p:sp>
        <p:nvSpPr>
          <p:cNvPr id="48156" name="Rectangle 1052"/>
          <p:cNvSpPr>
            <a:spLocks noGrp="1" noChangeArrowheads="1"/>
          </p:cNvSpPr>
          <p:nvPr>
            <p:ph type="ctrTitle" sz="quarter"/>
          </p:nvPr>
        </p:nvSpPr>
        <p:spPr>
          <a:xfrm>
            <a:off x="685800" y="2133600"/>
            <a:ext cx="7772400" cy="1143000"/>
          </a:xfrm>
        </p:spPr>
        <p:txBody>
          <a:bodyPr anchor="ctr"/>
          <a:lstStyle>
            <a:lvl1pPr>
              <a:defRPr/>
            </a:lvl1pPr>
          </a:lstStyle>
          <a:p>
            <a:pPr lvl="0"/>
            <a:r>
              <a:rPr lang="en-US" noProof="0"/>
              <a:t>Click to edit Master title style</a:t>
            </a:r>
          </a:p>
        </p:txBody>
      </p:sp>
      <p:sp>
        <p:nvSpPr>
          <p:cNvPr id="48157" name="Rectangle 105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30" name="Rectangle 1054"/>
          <p:cNvSpPr>
            <a:spLocks noGrp="1" noChangeArrowheads="1"/>
          </p:cNvSpPr>
          <p:nvPr>
            <p:ph type="dt" sz="quarter" idx="10"/>
          </p:nvPr>
        </p:nvSpPr>
        <p:spPr>
          <a:xfrm>
            <a:off x="685800" y="6342063"/>
            <a:ext cx="1905000" cy="457200"/>
          </a:xfrm>
          <a:extLst>
            <a:ext uri="{FAA26D3D-D897-4be2-8F04-BA451C77F1D7}">
              <ma14:placeholderFlag xmlns="" xmlns:ma14="http://schemas.microsoft.com/office/mac/drawingml/2011/main" val="1"/>
            </a:ext>
          </a:extLst>
        </p:spPr>
        <p:txBody>
          <a:bodyPr/>
          <a:lstStyle>
            <a:lvl1pPr>
              <a:defRPr/>
            </a:lvl1pPr>
          </a:lstStyle>
          <a:p>
            <a:endParaRPr lang="en-US" altLang="en-US"/>
          </a:p>
        </p:txBody>
      </p:sp>
      <p:sp>
        <p:nvSpPr>
          <p:cNvPr id="31" name="Rectangle 1055"/>
          <p:cNvSpPr>
            <a:spLocks noGrp="1" noChangeArrowheads="1"/>
          </p:cNvSpPr>
          <p:nvPr>
            <p:ph type="ftr" sz="quarter" idx="11"/>
          </p:nvPr>
        </p:nvSpPr>
        <p:spPr>
          <a:xfrm>
            <a:off x="3124200" y="6342063"/>
            <a:ext cx="2895600" cy="457200"/>
          </a:xfrm>
          <a:extLst>
            <a:ext uri="{FAA26D3D-D897-4be2-8F04-BA451C77F1D7}">
              <ma14:placeholderFlag xmlns="" xmlns:ma14="http://schemas.microsoft.com/office/mac/drawingml/2011/main" val="1"/>
            </a:ext>
          </a:extLst>
        </p:spPr>
        <p:txBody>
          <a:bodyPr/>
          <a:lstStyle>
            <a:lvl1pPr>
              <a:defRPr/>
            </a:lvl1pPr>
          </a:lstStyle>
          <a:p>
            <a:endParaRPr lang="en-US" altLang="en-US"/>
          </a:p>
        </p:txBody>
      </p:sp>
      <p:sp>
        <p:nvSpPr>
          <p:cNvPr id="32" name="Rectangle 1056"/>
          <p:cNvSpPr>
            <a:spLocks noGrp="1" noChangeArrowheads="1"/>
          </p:cNvSpPr>
          <p:nvPr>
            <p:ph type="sldNum" sz="quarter" idx="12"/>
          </p:nvPr>
        </p:nvSpPr>
        <p:spPr>
          <a:xfrm>
            <a:off x="7086600" y="6342063"/>
            <a:ext cx="1905000" cy="457200"/>
          </a:xfrm>
          <a:extLst>
            <a:ext uri="{FAA26D3D-D897-4be2-8F04-BA451C77F1D7}">
              <ma14:placeholderFlag xmlns="" xmlns:ma14="http://schemas.microsoft.com/office/mac/drawingml/2011/main" val="1"/>
            </a:ext>
          </a:extLst>
        </p:spPr>
        <p:txBody>
          <a:bodyPr/>
          <a:lstStyle>
            <a:lvl1pPr>
              <a:defRPr/>
            </a:lvl1pPr>
          </a:lstStyle>
          <a:p>
            <a:fld id="{4B5932B7-A803-4F5A-99D5-1709EB8009FB}" type="slidenum">
              <a:rPr lang="en-US" altLang="en-US"/>
              <a:pPr/>
              <a:t>‹#›</a:t>
            </a:fld>
            <a:endParaRPr lang="en-US" altLang="en-US"/>
          </a:p>
        </p:txBody>
      </p:sp>
    </p:spTree>
    <p:extLst>
      <p:ext uri="{BB962C8B-B14F-4D97-AF65-F5344CB8AC3E}">
        <p14:creationId xmlns:p14="http://schemas.microsoft.com/office/powerpoint/2010/main" val="2277251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Content Placeholder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Rectangle 1049"/>
          <p:cNvSpPr>
            <a:spLocks noGrp="1" noChangeArrowheads="1"/>
          </p:cNvSpPr>
          <p:nvPr>
            <p:ph type="dt" sz="half" idx="10"/>
          </p:nvPr>
        </p:nvSpPr>
        <p:spPr>
          <a:ln/>
        </p:spPr>
        <p:txBody>
          <a:bodyPr/>
          <a:lstStyle>
            <a:lvl1pPr>
              <a:defRPr/>
            </a:lvl1pPr>
          </a:lstStyle>
          <a:p>
            <a:endParaRPr lang="en-US" altLang="en-US"/>
          </a:p>
        </p:txBody>
      </p:sp>
      <p:sp>
        <p:nvSpPr>
          <p:cNvPr id="5" name="Rectangle 1050"/>
          <p:cNvSpPr>
            <a:spLocks noGrp="1" noChangeArrowheads="1"/>
          </p:cNvSpPr>
          <p:nvPr>
            <p:ph type="ftr" sz="quarter" idx="11"/>
          </p:nvPr>
        </p:nvSpPr>
        <p:spPr>
          <a:ln/>
        </p:spPr>
        <p:txBody>
          <a:bodyPr/>
          <a:lstStyle>
            <a:lvl1pPr>
              <a:defRPr/>
            </a:lvl1pPr>
          </a:lstStyle>
          <a:p>
            <a:endParaRPr lang="en-US" altLang="en-US"/>
          </a:p>
        </p:txBody>
      </p:sp>
      <p:sp>
        <p:nvSpPr>
          <p:cNvPr id="6" name="Rectangle 1051"/>
          <p:cNvSpPr>
            <a:spLocks noGrp="1" noChangeArrowheads="1"/>
          </p:cNvSpPr>
          <p:nvPr>
            <p:ph type="sldNum" sz="quarter" idx="12"/>
          </p:nvPr>
        </p:nvSpPr>
        <p:spPr>
          <a:ln/>
        </p:spPr>
        <p:txBody>
          <a:bodyPr/>
          <a:lstStyle>
            <a:lvl1pPr>
              <a:defRPr/>
            </a:lvl1pPr>
          </a:lstStyle>
          <a:p>
            <a:fld id="{1A1CECF1-B75E-4930-8541-5F3FDD4787ED}" type="slidenum">
              <a:rPr lang="en-US" altLang="en-US"/>
              <a:pPr/>
              <a:t>‹#›</a:t>
            </a:fld>
            <a:endParaRPr lang="en-US" altLang="en-US"/>
          </a:p>
        </p:txBody>
      </p:sp>
    </p:spTree>
    <p:extLst>
      <p:ext uri="{BB962C8B-B14F-4D97-AF65-F5344CB8AC3E}">
        <p14:creationId xmlns:p14="http://schemas.microsoft.com/office/powerpoint/2010/main" val="3197848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CN"/>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7" name="Rectangle 12"/>
          <p:cNvSpPr>
            <a:spLocks noGrp="1" noChangeArrowheads="1"/>
          </p:cNvSpPr>
          <p:nvPr>
            <p:ph type="dt" sz="half" idx="10"/>
          </p:nvPr>
        </p:nvSpPr>
        <p:spPr>
          <a:ln/>
        </p:spPr>
        <p:txBody>
          <a:bodyPr/>
          <a:lstStyle>
            <a:lvl1pPr>
              <a:defRPr/>
            </a:lvl1pPr>
          </a:lstStyle>
          <a:p>
            <a:endParaRPr lang="en-US" altLang="en-US"/>
          </a:p>
        </p:txBody>
      </p:sp>
      <p:sp>
        <p:nvSpPr>
          <p:cNvPr id="8" name="Rectangle 13"/>
          <p:cNvSpPr>
            <a:spLocks noGrp="1" noChangeArrowheads="1"/>
          </p:cNvSpPr>
          <p:nvPr>
            <p:ph type="ftr" sz="quarter" idx="11"/>
          </p:nvPr>
        </p:nvSpPr>
        <p:spPr>
          <a:ln/>
        </p:spPr>
        <p:txBody>
          <a:bodyPr/>
          <a:lstStyle>
            <a:lvl1pPr>
              <a:defRPr/>
            </a:lvl1pPr>
          </a:lstStyle>
          <a:p>
            <a:endParaRPr lang="en-US" altLang="en-US"/>
          </a:p>
        </p:txBody>
      </p:sp>
      <p:sp>
        <p:nvSpPr>
          <p:cNvPr id="9" name="Rectangle 14"/>
          <p:cNvSpPr>
            <a:spLocks noGrp="1" noChangeArrowheads="1"/>
          </p:cNvSpPr>
          <p:nvPr>
            <p:ph type="sldNum" sz="quarter" idx="12"/>
          </p:nvPr>
        </p:nvSpPr>
        <p:spPr>
          <a:ln/>
        </p:spPr>
        <p:txBody>
          <a:bodyPr/>
          <a:lstStyle>
            <a:lvl1pPr>
              <a:defRPr/>
            </a:lvl1pPr>
          </a:lstStyle>
          <a:p>
            <a:fld id="{DD4DF963-1563-417E-B7AD-6EE839B494FC}" type="slidenum">
              <a:rPr lang="en-US" altLang="en-US"/>
              <a:pPr/>
              <a:t>‹#›</a:t>
            </a:fld>
            <a:endParaRPr lang="en-US" altLang="en-US"/>
          </a:p>
        </p:txBody>
      </p:sp>
    </p:spTree>
    <p:extLst>
      <p:ext uri="{BB962C8B-B14F-4D97-AF65-F5344CB8AC3E}">
        <p14:creationId xmlns:p14="http://schemas.microsoft.com/office/powerpoint/2010/main" val="12846459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ltLang="zh-CN"/>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zh-CN"/>
              <a:t>Click to edit Master text styles</a:t>
            </a:r>
          </a:p>
        </p:txBody>
      </p:sp>
      <p:sp>
        <p:nvSpPr>
          <p:cNvPr id="4" name="Rectangle 1049"/>
          <p:cNvSpPr>
            <a:spLocks noGrp="1" noChangeArrowheads="1"/>
          </p:cNvSpPr>
          <p:nvPr>
            <p:ph type="dt" sz="half" idx="10"/>
          </p:nvPr>
        </p:nvSpPr>
        <p:spPr>
          <a:ln/>
        </p:spPr>
        <p:txBody>
          <a:bodyPr/>
          <a:lstStyle>
            <a:lvl1pPr>
              <a:defRPr/>
            </a:lvl1pPr>
          </a:lstStyle>
          <a:p>
            <a:endParaRPr lang="en-US" altLang="en-US"/>
          </a:p>
        </p:txBody>
      </p:sp>
      <p:sp>
        <p:nvSpPr>
          <p:cNvPr id="5" name="Rectangle 1050"/>
          <p:cNvSpPr>
            <a:spLocks noGrp="1" noChangeArrowheads="1"/>
          </p:cNvSpPr>
          <p:nvPr>
            <p:ph type="ftr" sz="quarter" idx="11"/>
          </p:nvPr>
        </p:nvSpPr>
        <p:spPr>
          <a:ln/>
        </p:spPr>
        <p:txBody>
          <a:bodyPr/>
          <a:lstStyle>
            <a:lvl1pPr>
              <a:defRPr/>
            </a:lvl1pPr>
          </a:lstStyle>
          <a:p>
            <a:endParaRPr lang="en-US" altLang="en-US"/>
          </a:p>
        </p:txBody>
      </p:sp>
      <p:sp>
        <p:nvSpPr>
          <p:cNvPr id="6" name="Rectangle 1051"/>
          <p:cNvSpPr>
            <a:spLocks noGrp="1" noChangeArrowheads="1"/>
          </p:cNvSpPr>
          <p:nvPr>
            <p:ph type="sldNum" sz="quarter" idx="12"/>
          </p:nvPr>
        </p:nvSpPr>
        <p:spPr>
          <a:ln/>
        </p:spPr>
        <p:txBody>
          <a:bodyPr/>
          <a:lstStyle>
            <a:lvl1pPr>
              <a:defRPr/>
            </a:lvl1pPr>
          </a:lstStyle>
          <a:p>
            <a:fld id="{8F98847E-D200-44E9-95BC-48C10A6C2593}" type="slidenum">
              <a:rPr lang="en-US" altLang="en-US"/>
              <a:pPr/>
              <a:t>‹#›</a:t>
            </a:fld>
            <a:endParaRPr lang="en-US" altLang="en-US"/>
          </a:p>
        </p:txBody>
      </p:sp>
    </p:spTree>
    <p:extLst>
      <p:ext uri="{BB962C8B-B14F-4D97-AF65-F5344CB8AC3E}">
        <p14:creationId xmlns:p14="http://schemas.microsoft.com/office/powerpoint/2010/main" val="244840523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Rectangle 1049"/>
          <p:cNvSpPr>
            <a:spLocks noGrp="1" noChangeArrowheads="1"/>
          </p:cNvSpPr>
          <p:nvPr>
            <p:ph type="dt" sz="half" idx="10"/>
          </p:nvPr>
        </p:nvSpPr>
        <p:spPr>
          <a:ln/>
        </p:spPr>
        <p:txBody>
          <a:bodyPr/>
          <a:lstStyle>
            <a:lvl1pPr>
              <a:defRPr/>
            </a:lvl1pPr>
          </a:lstStyle>
          <a:p>
            <a:endParaRPr lang="en-US" altLang="en-US"/>
          </a:p>
        </p:txBody>
      </p:sp>
      <p:sp>
        <p:nvSpPr>
          <p:cNvPr id="6" name="Rectangle 1050"/>
          <p:cNvSpPr>
            <a:spLocks noGrp="1" noChangeArrowheads="1"/>
          </p:cNvSpPr>
          <p:nvPr>
            <p:ph type="ftr" sz="quarter" idx="11"/>
          </p:nvPr>
        </p:nvSpPr>
        <p:spPr>
          <a:ln/>
        </p:spPr>
        <p:txBody>
          <a:bodyPr/>
          <a:lstStyle>
            <a:lvl1pPr>
              <a:defRPr/>
            </a:lvl1pPr>
          </a:lstStyle>
          <a:p>
            <a:endParaRPr lang="en-US" altLang="en-US"/>
          </a:p>
        </p:txBody>
      </p:sp>
      <p:sp>
        <p:nvSpPr>
          <p:cNvPr id="7" name="Rectangle 1051"/>
          <p:cNvSpPr>
            <a:spLocks noGrp="1" noChangeArrowheads="1"/>
          </p:cNvSpPr>
          <p:nvPr>
            <p:ph type="sldNum" sz="quarter" idx="12"/>
          </p:nvPr>
        </p:nvSpPr>
        <p:spPr>
          <a:ln/>
        </p:spPr>
        <p:txBody>
          <a:bodyPr/>
          <a:lstStyle>
            <a:lvl1pPr>
              <a:defRPr/>
            </a:lvl1pPr>
          </a:lstStyle>
          <a:p>
            <a:fld id="{8CE6DB27-5312-4738-8286-E15CD68D50B6}" type="slidenum">
              <a:rPr lang="en-US" altLang="en-US"/>
              <a:pPr/>
              <a:t>‹#›</a:t>
            </a:fld>
            <a:endParaRPr lang="en-US" altLang="en-US"/>
          </a:p>
        </p:txBody>
      </p:sp>
    </p:spTree>
    <p:extLst>
      <p:ext uri="{BB962C8B-B14F-4D97-AF65-F5344CB8AC3E}">
        <p14:creationId xmlns:p14="http://schemas.microsoft.com/office/powerpoint/2010/main" val="196126422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CN"/>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7" name="Rectangle 1049"/>
          <p:cNvSpPr>
            <a:spLocks noGrp="1" noChangeArrowheads="1"/>
          </p:cNvSpPr>
          <p:nvPr>
            <p:ph type="dt" sz="half" idx="10"/>
          </p:nvPr>
        </p:nvSpPr>
        <p:spPr>
          <a:ln/>
        </p:spPr>
        <p:txBody>
          <a:bodyPr/>
          <a:lstStyle>
            <a:lvl1pPr>
              <a:defRPr/>
            </a:lvl1pPr>
          </a:lstStyle>
          <a:p>
            <a:endParaRPr lang="en-US" altLang="en-US"/>
          </a:p>
        </p:txBody>
      </p:sp>
      <p:sp>
        <p:nvSpPr>
          <p:cNvPr id="8" name="Rectangle 1050"/>
          <p:cNvSpPr>
            <a:spLocks noGrp="1" noChangeArrowheads="1"/>
          </p:cNvSpPr>
          <p:nvPr>
            <p:ph type="ftr" sz="quarter" idx="11"/>
          </p:nvPr>
        </p:nvSpPr>
        <p:spPr>
          <a:ln/>
        </p:spPr>
        <p:txBody>
          <a:bodyPr/>
          <a:lstStyle>
            <a:lvl1pPr>
              <a:defRPr/>
            </a:lvl1pPr>
          </a:lstStyle>
          <a:p>
            <a:endParaRPr lang="en-US" altLang="en-US"/>
          </a:p>
        </p:txBody>
      </p:sp>
      <p:sp>
        <p:nvSpPr>
          <p:cNvPr id="9" name="Rectangle 1051"/>
          <p:cNvSpPr>
            <a:spLocks noGrp="1" noChangeArrowheads="1"/>
          </p:cNvSpPr>
          <p:nvPr>
            <p:ph type="sldNum" sz="quarter" idx="12"/>
          </p:nvPr>
        </p:nvSpPr>
        <p:spPr>
          <a:ln/>
        </p:spPr>
        <p:txBody>
          <a:bodyPr/>
          <a:lstStyle>
            <a:lvl1pPr>
              <a:defRPr/>
            </a:lvl1pPr>
          </a:lstStyle>
          <a:p>
            <a:fld id="{87268F30-918F-4BC1-9497-49B7A801BB7B}" type="slidenum">
              <a:rPr lang="en-US" altLang="en-US"/>
              <a:pPr/>
              <a:t>‹#›</a:t>
            </a:fld>
            <a:endParaRPr lang="en-US" altLang="en-US"/>
          </a:p>
        </p:txBody>
      </p:sp>
    </p:spTree>
    <p:extLst>
      <p:ext uri="{BB962C8B-B14F-4D97-AF65-F5344CB8AC3E}">
        <p14:creationId xmlns:p14="http://schemas.microsoft.com/office/powerpoint/2010/main" val="125897959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Rectangle 1049"/>
          <p:cNvSpPr>
            <a:spLocks noGrp="1" noChangeArrowheads="1"/>
          </p:cNvSpPr>
          <p:nvPr>
            <p:ph type="dt" sz="half" idx="10"/>
          </p:nvPr>
        </p:nvSpPr>
        <p:spPr>
          <a:ln/>
        </p:spPr>
        <p:txBody>
          <a:bodyPr/>
          <a:lstStyle>
            <a:lvl1pPr>
              <a:defRPr/>
            </a:lvl1pPr>
          </a:lstStyle>
          <a:p>
            <a:endParaRPr lang="en-US" altLang="en-US"/>
          </a:p>
        </p:txBody>
      </p:sp>
      <p:sp>
        <p:nvSpPr>
          <p:cNvPr id="4" name="Rectangle 1050"/>
          <p:cNvSpPr>
            <a:spLocks noGrp="1" noChangeArrowheads="1"/>
          </p:cNvSpPr>
          <p:nvPr>
            <p:ph type="ftr" sz="quarter" idx="11"/>
          </p:nvPr>
        </p:nvSpPr>
        <p:spPr>
          <a:ln/>
        </p:spPr>
        <p:txBody>
          <a:bodyPr/>
          <a:lstStyle>
            <a:lvl1pPr>
              <a:defRPr/>
            </a:lvl1pPr>
          </a:lstStyle>
          <a:p>
            <a:endParaRPr lang="en-US" altLang="en-US"/>
          </a:p>
        </p:txBody>
      </p:sp>
      <p:sp>
        <p:nvSpPr>
          <p:cNvPr id="5" name="Rectangle 1051"/>
          <p:cNvSpPr>
            <a:spLocks noGrp="1" noChangeArrowheads="1"/>
          </p:cNvSpPr>
          <p:nvPr>
            <p:ph type="sldNum" sz="quarter" idx="12"/>
          </p:nvPr>
        </p:nvSpPr>
        <p:spPr>
          <a:ln/>
        </p:spPr>
        <p:txBody>
          <a:bodyPr/>
          <a:lstStyle>
            <a:lvl1pPr>
              <a:defRPr/>
            </a:lvl1pPr>
          </a:lstStyle>
          <a:p>
            <a:fld id="{0B584B99-B8E3-4BD1-9C69-2C7342557661}" type="slidenum">
              <a:rPr lang="en-US" altLang="en-US"/>
              <a:pPr/>
              <a:t>‹#›</a:t>
            </a:fld>
            <a:endParaRPr lang="en-US" altLang="en-US"/>
          </a:p>
        </p:txBody>
      </p:sp>
    </p:spTree>
    <p:extLst>
      <p:ext uri="{BB962C8B-B14F-4D97-AF65-F5344CB8AC3E}">
        <p14:creationId xmlns:p14="http://schemas.microsoft.com/office/powerpoint/2010/main" val="23690138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49"/>
          <p:cNvSpPr>
            <a:spLocks noGrp="1" noChangeArrowheads="1"/>
          </p:cNvSpPr>
          <p:nvPr>
            <p:ph type="dt" sz="half" idx="10"/>
          </p:nvPr>
        </p:nvSpPr>
        <p:spPr>
          <a:ln/>
        </p:spPr>
        <p:txBody>
          <a:bodyPr/>
          <a:lstStyle>
            <a:lvl1pPr>
              <a:defRPr/>
            </a:lvl1pPr>
          </a:lstStyle>
          <a:p>
            <a:endParaRPr lang="en-US" altLang="en-US"/>
          </a:p>
        </p:txBody>
      </p:sp>
      <p:sp>
        <p:nvSpPr>
          <p:cNvPr id="3" name="Rectangle 1050"/>
          <p:cNvSpPr>
            <a:spLocks noGrp="1" noChangeArrowheads="1"/>
          </p:cNvSpPr>
          <p:nvPr>
            <p:ph type="ftr" sz="quarter" idx="11"/>
          </p:nvPr>
        </p:nvSpPr>
        <p:spPr>
          <a:ln/>
        </p:spPr>
        <p:txBody>
          <a:bodyPr/>
          <a:lstStyle>
            <a:lvl1pPr>
              <a:defRPr/>
            </a:lvl1pPr>
          </a:lstStyle>
          <a:p>
            <a:endParaRPr lang="en-US" altLang="en-US"/>
          </a:p>
        </p:txBody>
      </p:sp>
      <p:sp>
        <p:nvSpPr>
          <p:cNvPr id="4" name="Rectangle 1051"/>
          <p:cNvSpPr>
            <a:spLocks noGrp="1" noChangeArrowheads="1"/>
          </p:cNvSpPr>
          <p:nvPr>
            <p:ph type="sldNum" sz="quarter" idx="12"/>
          </p:nvPr>
        </p:nvSpPr>
        <p:spPr>
          <a:ln/>
        </p:spPr>
        <p:txBody>
          <a:bodyPr/>
          <a:lstStyle>
            <a:lvl1pPr>
              <a:defRPr/>
            </a:lvl1pPr>
          </a:lstStyle>
          <a:p>
            <a:fld id="{FB8339C7-16E9-460A-BE7C-07227AE87970}" type="slidenum">
              <a:rPr lang="en-US" altLang="en-US"/>
              <a:pPr/>
              <a:t>‹#›</a:t>
            </a:fld>
            <a:endParaRPr lang="en-US" altLang="en-US"/>
          </a:p>
        </p:txBody>
      </p:sp>
    </p:spTree>
    <p:extLst>
      <p:ext uri="{BB962C8B-B14F-4D97-AF65-F5344CB8AC3E}">
        <p14:creationId xmlns:p14="http://schemas.microsoft.com/office/powerpoint/2010/main" val="377819473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ltLang="zh-CN"/>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Rectangle 1049"/>
          <p:cNvSpPr>
            <a:spLocks noGrp="1" noChangeArrowheads="1"/>
          </p:cNvSpPr>
          <p:nvPr>
            <p:ph type="dt" sz="half" idx="10"/>
          </p:nvPr>
        </p:nvSpPr>
        <p:spPr>
          <a:ln/>
        </p:spPr>
        <p:txBody>
          <a:bodyPr/>
          <a:lstStyle>
            <a:lvl1pPr>
              <a:defRPr/>
            </a:lvl1pPr>
          </a:lstStyle>
          <a:p>
            <a:endParaRPr lang="en-US" altLang="en-US"/>
          </a:p>
        </p:txBody>
      </p:sp>
      <p:sp>
        <p:nvSpPr>
          <p:cNvPr id="6" name="Rectangle 1050"/>
          <p:cNvSpPr>
            <a:spLocks noGrp="1" noChangeArrowheads="1"/>
          </p:cNvSpPr>
          <p:nvPr>
            <p:ph type="ftr" sz="quarter" idx="11"/>
          </p:nvPr>
        </p:nvSpPr>
        <p:spPr>
          <a:ln/>
        </p:spPr>
        <p:txBody>
          <a:bodyPr/>
          <a:lstStyle>
            <a:lvl1pPr>
              <a:defRPr/>
            </a:lvl1pPr>
          </a:lstStyle>
          <a:p>
            <a:endParaRPr lang="en-US" altLang="en-US"/>
          </a:p>
        </p:txBody>
      </p:sp>
      <p:sp>
        <p:nvSpPr>
          <p:cNvPr id="7" name="Rectangle 1051"/>
          <p:cNvSpPr>
            <a:spLocks noGrp="1" noChangeArrowheads="1"/>
          </p:cNvSpPr>
          <p:nvPr>
            <p:ph type="sldNum" sz="quarter" idx="12"/>
          </p:nvPr>
        </p:nvSpPr>
        <p:spPr>
          <a:ln/>
        </p:spPr>
        <p:txBody>
          <a:bodyPr/>
          <a:lstStyle>
            <a:lvl1pPr>
              <a:defRPr/>
            </a:lvl1pPr>
          </a:lstStyle>
          <a:p>
            <a:fld id="{E05010A6-5CFB-4D60-89A3-38568500BCDA}" type="slidenum">
              <a:rPr lang="en-US" altLang="en-US"/>
              <a:pPr/>
              <a:t>‹#›</a:t>
            </a:fld>
            <a:endParaRPr lang="en-US" altLang="en-US"/>
          </a:p>
        </p:txBody>
      </p:sp>
    </p:spTree>
    <p:extLst>
      <p:ext uri="{BB962C8B-B14F-4D97-AF65-F5344CB8AC3E}">
        <p14:creationId xmlns:p14="http://schemas.microsoft.com/office/powerpoint/2010/main" val="5416133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ltLang="zh-CN"/>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Rectangle 1049"/>
          <p:cNvSpPr>
            <a:spLocks noGrp="1" noChangeArrowheads="1"/>
          </p:cNvSpPr>
          <p:nvPr>
            <p:ph type="dt" sz="half" idx="10"/>
          </p:nvPr>
        </p:nvSpPr>
        <p:spPr>
          <a:ln/>
        </p:spPr>
        <p:txBody>
          <a:bodyPr/>
          <a:lstStyle>
            <a:lvl1pPr>
              <a:defRPr/>
            </a:lvl1pPr>
          </a:lstStyle>
          <a:p>
            <a:endParaRPr lang="en-US" altLang="en-US"/>
          </a:p>
        </p:txBody>
      </p:sp>
      <p:sp>
        <p:nvSpPr>
          <p:cNvPr id="6" name="Rectangle 1050"/>
          <p:cNvSpPr>
            <a:spLocks noGrp="1" noChangeArrowheads="1"/>
          </p:cNvSpPr>
          <p:nvPr>
            <p:ph type="ftr" sz="quarter" idx="11"/>
          </p:nvPr>
        </p:nvSpPr>
        <p:spPr>
          <a:ln/>
        </p:spPr>
        <p:txBody>
          <a:bodyPr/>
          <a:lstStyle>
            <a:lvl1pPr>
              <a:defRPr/>
            </a:lvl1pPr>
          </a:lstStyle>
          <a:p>
            <a:endParaRPr lang="en-US" altLang="en-US"/>
          </a:p>
        </p:txBody>
      </p:sp>
      <p:sp>
        <p:nvSpPr>
          <p:cNvPr id="7" name="Rectangle 1051"/>
          <p:cNvSpPr>
            <a:spLocks noGrp="1" noChangeArrowheads="1"/>
          </p:cNvSpPr>
          <p:nvPr>
            <p:ph type="sldNum" sz="quarter" idx="12"/>
          </p:nvPr>
        </p:nvSpPr>
        <p:spPr>
          <a:ln/>
        </p:spPr>
        <p:txBody>
          <a:bodyPr/>
          <a:lstStyle>
            <a:lvl1pPr>
              <a:defRPr/>
            </a:lvl1pPr>
          </a:lstStyle>
          <a:p>
            <a:fld id="{78E5F445-DE70-405D-80CD-66170EA1680A}" type="slidenum">
              <a:rPr lang="en-US" altLang="en-US"/>
              <a:pPr/>
              <a:t>‹#›</a:t>
            </a:fld>
            <a:endParaRPr lang="en-US" altLang="en-US"/>
          </a:p>
        </p:txBody>
      </p:sp>
    </p:spTree>
    <p:extLst>
      <p:ext uri="{BB962C8B-B14F-4D97-AF65-F5344CB8AC3E}">
        <p14:creationId xmlns:p14="http://schemas.microsoft.com/office/powerpoint/2010/main" val="29659204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Rectangle 1049"/>
          <p:cNvSpPr>
            <a:spLocks noGrp="1" noChangeArrowheads="1"/>
          </p:cNvSpPr>
          <p:nvPr>
            <p:ph type="dt" sz="half" idx="10"/>
          </p:nvPr>
        </p:nvSpPr>
        <p:spPr>
          <a:ln/>
        </p:spPr>
        <p:txBody>
          <a:bodyPr/>
          <a:lstStyle>
            <a:lvl1pPr>
              <a:defRPr/>
            </a:lvl1pPr>
          </a:lstStyle>
          <a:p>
            <a:endParaRPr lang="en-US" altLang="en-US"/>
          </a:p>
        </p:txBody>
      </p:sp>
      <p:sp>
        <p:nvSpPr>
          <p:cNvPr id="5" name="Rectangle 1050"/>
          <p:cNvSpPr>
            <a:spLocks noGrp="1" noChangeArrowheads="1"/>
          </p:cNvSpPr>
          <p:nvPr>
            <p:ph type="ftr" sz="quarter" idx="11"/>
          </p:nvPr>
        </p:nvSpPr>
        <p:spPr>
          <a:ln/>
        </p:spPr>
        <p:txBody>
          <a:bodyPr/>
          <a:lstStyle>
            <a:lvl1pPr>
              <a:defRPr/>
            </a:lvl1pPr>
          </a:lstStyle>
          <a:p>
            <a:endParaRPr lang="en-US" altLang="en-US"/>
          </a:p>
        </p:txBody>
      </p:sp>
      <p:sp>
        <p:nvSpPr>
          <p:cNvPr id="6" name="Rectangle 1051"/>
          <p:cNvSpPr>
            <a:spLocks noGrp="1" noChangeArrowheads="1"/>
          </p:cNvSpPr>
          <p:nvPr>
            <p:ph type="sldNum" sz="quarter" idx="12"/>
          </p:nvPr>
        </p:nvSpPr>
        <p:spPr>
          <a:ln/>
        </p:spPr>
        <p:txBody>
          <a:bodyPr/>
          <a:lstStyle>
            <a:lvl1pPr>
              <a:defRPr/>
            </a:lvl1pPr>
          </a:lstStyle>
          <a:p>
            <a:fld id="{6F1393E4-9F33-4781-9A55-1A94CBA5EE5D}" type="slidenum">
              <a:rPr lang="en-US" altLang="en-US"/>
              <a:pPr/>
              <a:t>‹#›</a:t>
            </a:fld>
            <a:endParaRPr lang="en-US" altLang="en-US"/>
          </a:p>
        </p:txBody>
      </p:sp>
    </p:spTree>
    <p:extLst>
      <p:ext uri="{BB962C8B-B14F-4D97-AF65-F5344CB8AC3E}">
        <p14:creationId xmlns:p14="http://schemas.microsoft.com/office/powerpoint/2010/main" val="26299941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ltLang="zh-CN"/>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Rectangle 1049"/>
          <p:cNvSpPr>
            <a:spLocks noGrp="1" noChangeArrowheads="1"/>
          </p:cNvSpPr>
          <p:nvPr>
            <p:ph type="dt" sz="half" idx="10"/>
          </p:nvPr>
        </p:nvSpPr>
        <p:spPr>
          <a:ln/>
        </p:spPr>
        <p:txBody>
          <a:bodyPr/>
          <a:lstStyle>
            <a:lvl1pPr>
              <a:defRPr/>
            </a:lvl1pPr>
          </a:lstStyle>
          <a:p>
            <a:endParaRPr lang="en-US" altLang="en-US"/>
          </a:p>
        </p:txBody>
      </p:sp>
      <p:sp>
        <p:nvSpPr>
          <p:cNvPr id="5" name="Rectangle 1050"/>
          <p:cNvSpPr>
            <a:spLocks noGrp="1" noChangeArrowheads="1"/>
          </p:cNvSpPr>
          <p:nvPr>
            <p:ph type="ftr" sz="quarter" idx="11"/>
          </p:nvPr>
        </p:nvSpPr>
        <p:spPr>
          <a:ln/>
        </p:spPr>
        <p:txBody>
          <a:bodyPr/>
          <a:lstStyle>
            <a:lvl1pPr>
              <a:defRPr/>
            </a:lvl1pPr>
          </a:lstStyle>
          <a:p>
            <a:endParaRPr lang="en-US" altLang="en-US"/>
          </a:p>
        </p:txBody>
      </p:sp>
      <p:sp>
        <p:nvSpPr>
          <p:cNvPr id="6" name="Rectangle 1051"/>
          <p:cNvSpPr>
            <a:spLocks noGrp="1" noChangeArrowheads="1"/>
          </p:cNvSpPr>
          <p:nvPr>
            <p:ph type="sldNum" sz="quarter" idx="12"/>
          </p:nvPr>
        </p:nvSpPr>
        <p:spPr>
          <a:ln/>
        </p:spPr>
        <p:txBody>
          <a:bodyPr/>
          <a:lstStyle>
            <a:lvl1pPr>
              <a:defRPr/>
            </a:lvl1pPr>
          </a:lstStyle>
          <a:p>
            <a:fld id="{D98F3CEB-E431-4CDA-9B3F-60D464E5C9C6}" type="slidenum">
              <a:rPr lang="en-US" altLang="en-US"/>
              <a:pPr/>
              <a:t>‹#›</a:t>
            </a:fld>
            <a:endParaRPr lang="en-US" altLang="en-US"/>
          </a:p>
        </p:txBody>
      </p:sp>
    </p:spTree>
    <p:extLst>
      <p:ext uri="{BB962C8B-B14F-4D97-AF65-F5344CB8AC3E}">
        <p14:creationId xmlns:p14="http://schemas.microsoft.com/office/powerpoint/2010/main" val="230939838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5954" name="Rectangle 1026"/>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125955"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7007C2A2-D735-4CB6-BC9A-17E0342A4D38}" type="slidenum">
              <a:rPr lang="en-US" altLang="en-US"/>
              <a:pPr/>
              <a:t>‹#›</a:t>
            </a:fld>
            <a:endParaRPr lang="en-US" altLang="en-US"/>
          </a:p>
        </p:txBody>
      </p:sp>
    </p:spTree>
    <p:extLst>
      <p:ext uri="{BB962C8B-B14F-4D97-AF65-F5344CB8AC3E}">
        <p14:creationId xmlns:p14="http://schemas.microsoft.com/office/powerpoint/2010/main" val="34415791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Rectangle 12"/>
          <p:cNvSpPr>
            <a:spLocks noGrp="1" noChangeArrowheads="1"/>
          </p:cNvSpPr>
          <p:nvPr>
            <p:ph type="dt" sz="half" idx="10"/>
          </p:nvPr>
        </p:nvSpPr>
        <p:spPr>
          <a:ln/>
        </p:spPr>
        <p:txBody>
          <a:bodyPr/>
          <a:lstStyle>
            <a:lvl1pPr>
              <a:defRPr/>
            </a:lvl1pPr>
          </a:lstStyle>
          <a:p>
            <a:endParaRPr lang="en-US" altLang="en-US"/>
          </a:p>
        </p:txBody>
      </p:sp>
      <p:sp>
        <p:nvSpPr>
          <p:cNvPr id="4" name="Rectangle 13"/>
          <p:cNvSpPr>
            <a:spLocks noGrp="1" noChangeArrowheads="1"/>
          </p:cNvSpPr>
          <p:nvPr>
            <p:ph type="ftr" sz="quarter" idx="11"/>
          </p:nvPr>
        </p:nvSpPr>
        <p:spPr>
          <a:ln/>
        </p:spPr>
        <p:txBody>
          <a:bodyPr/>
          <a:lstStyle>
            <a:lvl1pPr>
              <a:defRPr/>
            </a:lvl1pPr>
          </a:lstStyle>
          <a:p>
            <a:endParaRPr lang="en-US" altLang="en-US"/>
          </a:p>
        </p:txBody>
      </p:sp>
      <p:sp>
        <p:nvSpPr>
          <p:cNvPr id="5" name="Rectangle 14"/>
          <p:cNvSpPr>
            <a:spLocks noGrp="1" noChangeArrowheads="1"/>
          </p:cNvSpPr>
          <p:nvPr>
            <p:ph type="sldNum" sz="quarter" idx="12"/>
          </p:nvPr>
        </p:nvSpPr>
        <p:spPr>
          <a:ln/>
        </p:spPr>
        <p:txBody>
          <a:bodyPr/>
          <a:lstStyle>
            <a:lvl1pPr>
              <a:defRPr/>
            </a:lvl1pPr>
          </a:lstStyle>
          <a:p>
            <a:fld id="{EE3ACC69-E369-440A-9AD6-29A19232BA08}" type="slidenum">
              <a:rPr lang="en-US" altLang="en-US"/>
              <a:pPr/>
              <a:t>‹#›</a:t>
            </a:fld>
            <a:endParaRPr lang="en-US" altLang="en-US"/>
          </a:p>
        </p:txBody>
      </p:sp>
    </p:spTree>
    <p:extLst>
      <p:ext uri="{BB962C8B-B14F-4D97-AF65-F5344CB8AC3E}">
        <p14:creationId xmlns:p14="http://schemas.microsoft.com/office/powerpoint/2010/main" val="81328096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Content Placeholder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F4D34BF2-E178-4EDC-857C-D7A440B2219B}" type="slidenum">
              <a:rPr lang="en-US" altLang="en-US"/>
              <a:pPr/>
              <a:t>‹#›</a:t>
            </a:fld>
            <a:endParaRPr lang="en-US" altLang="en-US"/>
          </a:p>
        </p:txBody>
      </p:sp>
    </p:spTree>
    <p:extLst>
      <p:ext uri="{BB962C8B-B14F-4D97-AF65-F5344CB8AC3E}">
        <p14:creationId xmlns:p14="http://schemas.microsoft.com/office/powerpoint/2010/main" val="38737777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ltLang="zh-CN"/>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zh-CN"/>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B3073067-6B2C-44E4-B42C-D9802EE3748B}" type="slidenum">
              <a:rPr lang="en-US" altLang="en-US"/>
              <a:pPr/>
              <a:t>‹#›</a:t>
            </a:fld>
            <a:endParaRPr lang="en-US" altLang="en-US"/>
          </a:p>
        </p:txBody>
      </p:sp>
    </p:spTree>
    <p:extLst>
      <p:ext uri="{BB962C8B-B14F-4D97-AF65-F5344CB8AC3E}">
        <p14:creationId xmlns:p14="http://schemas.microsoft.com/office/powerpoint/2010/main" val="325452342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B3EB6C69-9632-46CA-B00D-2D956E3793CB}" type="slidenum">
              <a:rPr lang="en-US" altLang="en-US"/>
              <a:pPr/>
              <a:t>‹#›</a:t>
            </a:fld>
            <a:endParaRPr lang="en-US" altLang="en-US"/>
          </a:p>
        </p:txBody>
      </p:sp>
    </p:spTree>
    <p:extLst>
      <p:ext uri="{BB962C8B-B14F-4D97-AF65-F5344CB8AC3E}">
        <p14:creationId xmlns:p14="http://schemas.microsoft.com/office/powerpoint/2010/main" val="260142044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CN"/>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8845A568-D768-4605-A786-E9C45ECE446A}" type="slidenum">
              <a:rPr lang="en-US" altLang="en-US"/>
              <a:pPr/>
              <a:t>‹#›</a:t>
            </a:fld>
            <a:endParaRPr lang="en-US" altLang="en-US"/>
          </a:p>
        </p:txBody>
      </p:sp>
    </p:spTree>
    <p:extLst>
      <p:ext uri="{BB962C8B-B14F-4D97-AF65-F5344CB8AC3E}">
        <p14:creationId xmlns:p14="http://schemas.microsoft.com/office/powerpoint/2010/main" val="247211744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6F9EE96B-9938-45A2-A933-67F4D5852C4C}" type="slidenum">
              <a:rPr lang="en-US" altLang="en-US"/>
              <a:pPr/>
              <a:t>‹#›</a:t>
            </a:fld>
            <a:endParaRPr lang="en-US" altLang="en-US"/>
          </a:p>
        </p:txBody>
      </p:sp>
    </p:spTree>
    <p:extLst>
      <p:ext uri="{BB962C8B-B14F-4D97-AF65-F5344CB8AC3E}">
        <p14:creationId xmlns:p14="http://schemas.microsoft.com/office/powerpoint/2010/main" val="301816778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A2716E72-361D-4577-991B-B80C6F8A6088}" type="slidenum">
              <a:rPr lang="en-US" altLang="en-US"/>
              <a:pPr/>
              <a:t>‹#›</a:t>
            </a:fld>
            <a:endParaRPr lang="en-US" altLang="en-US"/>
          </a:p>
        </p:txBody>
      </p:sp>
    </p:spTree>
    <p:extLst>
      <p:ext uri="{BB962C8B-B14F-4D97-AF65-F5344CB8AC3E}">
        <p14:creationId xmlns:p14="http://schemas.microsoft.com/office/powerpoint/2010/main" val="365245089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ltLang="zh-CN"/>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52854322-6A29-4FAD-A5F6-A3E40277DC8D}" type="slidenum">
              <a:rPr lang="en-US" altLang="en-US"/>
              <a:pPr/>
              <a:t>‹#›</a:t>
            </a:fld>
            <a:endParaRPr lang="en-US" altLang="en-US"/>
          </a:p>
        </p:txBody>
      </p:sp>
    </p:spTree>
    <p:extLst>
      <p:ext uri="{BB962C8B-B14F-4D97-AF65-F5344CB8AC3E}">
        <p14:creationId xmlns:p14="http://schemas.microsoft.com/office/powerpoint/2010/main" val="38677758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ltLang="zh-CN"/>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5C284BF6-AE25-46F6-B661-E8683811E184}" type="slidenum">
              <a:rPr lang="en-US" altLang="en-US"/>
              <a:pPr/>
              <a:t>‹#›</a:t>
            </a:fld>
            <a:endParaRPr lang="en-US" altLang="en-US"/>
          </a:p>
        </p:txBody>
      </p:sp>
    </p:spTree>
    <p:extLst>
      <p:ext uri="{BB962C8B-B14F-4D97-AF65-F5344CB8AC3E}">
        <p14:creationId xmlns:p14="http://schemas.microsoft.com/office/powerpoint/2010/main" val="331456520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DB88F682-18C0-49CB-B10F-47B3403B5DFB}" type="slidenum">
              <a:rPr lang="en-US" altLang="en-US"/>
              <a:pPr/>
              <a:t>‹#›</a:t>
            </a:fld>
            <a:endParaRPr lang="en-US" altLang="en-US"/>
          </a:p>
        </p:txBody>
      </p:sp>
    </p:spTree>
    <p:extLst>
      <p:ext uri="{BB962C8B-B14F-4D97-AF65-F5344CB8AC3E}">
        <p14:creationId xmlns:p14="http://schemas.microsoft.com/office/powerpoint/2010/main" val="192356414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ltLang="zh-CN"/>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003706BF-4B7B-4945-9F1F-DBA454673290}" type="slidenum">
              <a:rPr lang="en-US" altLang="en-US"/>
              <a:pPr/>
              <a:t>‹#›</a:t>
            </a:fld>
            <a:endParaRPr lang="en-US" altLang="en-US"/>
          </a:p>
        </p:txBody>
      </p:sp>
    </p:spTree>
    <p:extLst>
      <p:ext uri="{BB962C8B-B14F-4D97-AF65-F5344CB8AC3E}">
        <p14:creationId xmlns:p14="http://schemas.microsoft.com/office/powerpoint/2010/main" val="2880753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endParaRPr lang="en-US" altLang="en-US"/>
          </a:p>
        </p:txBody>
      </p:sp>
      <p:sp>
        <p:nvSpPr>
          <p:cNvPr id="3" name="Rectangle 13"/>
          <p:cNvSpPr>
            <a:spLocks noGrp="1" noChangeArrowheads="1"/>
          </p:cNvSpPr>
          <p:nvPr>
            <p:ph type="ftr" sz="quarter" idx="11"/>
          </p:nvPr>
        </p:nvSpPr>
        <p:spPr>
          <a:ln/>
        </p:spPr>
        <p:txBody>
          <a:bodyPr/>
          <a:lstStyle>
            <a:lvl1pPr>
              <a:defRPr/>
            </a:lvl1pPr>
          </a:lstStyle>
          <a:p>
            <a:endParaRPr lang="en-US" altLang="en-US"/>
          </a:p>
        </p:txBody>
      </p:sp>
      <p:sp>
        <p:nvSpPr>
          <p:cNvPr id="4" name="Rectangle 14"/>
          <p:cNvSpPr>
            <a:spLocks noGrp="1" noChangeArrowheads="1"/>
          </p:cNvSpPr>
          <p:nvPr>
            <p:ph type="sldNum" sz="quarter" idx="12"/>
          </p:nvPr>
        </p:nvSpPr>
        <p:spPr>
          <a:ln/>
        </p:spPr>
        <p:txBody>
          <a:bodyPr/>
          <a:lstStyle>
            <a:lvl1pPr>
              <a:defRPr/>
            </a:lvl1pPr>
          </a:lstStyle>
          <a:p>
            <a:fld id="{2525C094-750B-478F-AE34-0EB8923A6B36}" type="slidenum">
              <a:rPr lang="en-US" altLang="en-US"/>
              <a:pPr/>
              <a:t>‹#›</a:t>
            </a:fld>
            <a:endParaRPr lang="en-US" altLang="en-US"/>
          </a:p>
        </p:txBody>
      </p:sp>
    </p:spTree>
    <p:extLst>
      <p:ext uri="{BB962C8B-B14F-4D97-AF65-F5344CB8AC3E}">
        <p14:creationId xmlns:p14="http://schemas.microsoft.com/office/powerpoint/2010/main" val="50312829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2E05765-02FE-C745-8A86-30EB5B3E5D57}" type="slidenum">
              <a:rPr lang="en-US"/>
              <a:pPr/>
              <a:t>‹#›</a:t>
            </a:fld>
            <a:endParaRPr lang="en-US"/>
          </a:p>
        </p:txBody>
      </p:sp>
    </p:spTree>
    <p:extLst>
      <p:ext uri="{BB962C8B-B14F-4D97-AF65-F5344CB8AC3E}">
        <p14:creationId xmlns:p14="http://schemas.microsoft.com/office/powerpoint/2010/main" val="309611858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5BC55264-CAB4-1643-B8D2-9248AAA8DC31}" type="slidenum">
              <a:rPr lang="en-US"/>
              <a:pPr/>
              <a:t>‹#›</a:t>
            </a:fld>
            <a:endParaRPr lang="en-US"/>
          </a:p>
        </p:txBody>
      </p:sp>
    </p:spTree>
    <p:extLst>
      <p:ext uri="{BB962C8B-B14F-4D97-AF65-F5344CB8AC3E}">
        <p14:creationId xmlns:p14="http://schemas.microsoft.com/office/powerpoint/2010/main" val="210030761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9B285DF7-DB10-FA46-9773-C24561E40434}" type="slidenum">
              <a:rPr lang="en-US"/>
              <a:pPr/>
              <a:t>‹#›</a:t>
            </a:fld>
            <a:endParaRPr lang="en-US"/>
          </a:p>
        </p:txBody>
      </p:sp>
    </p:spTree>
    <p:extLst>
      <p:ext uri="{BB962C8B-B14F-4D97-AF65-F5344CB8AC3E}">
        <p14:creationId xmlns:p14="http://schemas.microsoft.com/office/powerpoint/2010/main" val="48516063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4C820D39-9687-A24F-BE67-7A2363F42AEF}" type="slidenum">
              <a:rPr lang="en-US"/>
              <a:pPr/>
              <a:t>‹#›</a:t>
            </a:fld>
            <a:endParaRPr lang="en-US"/>
          </a:p>
        </p:txBody>
      </p:sp>
    </p:spTree>
    <p:extLst>
      <p:ext uri="{BB962C8B-B14F-4D97-AF65-F5344CB8AC3E}">
        <p14:creationId xmlns:p14="http://schemas.microsoft.com/office/powerpoint/2010/main" val="263229358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278EA09A-0A7D-3546-9CBF-F6D30A191A83}" type="slidenum">
              <a:rPr lang="en-US"/>
              <a:pPr/>
              <a:t>‹#›</a:t>
            </a:fld>
            <a:endParaRPr lang="en-US"/>
          </a:p>
        </p:txBody>
      </p:sp>
    </p:spTree>
    <p:extLst>
      <p:ext uri="{BB962C8B-B14F-4D97-AF65-F5344CB8AC3E}">
        <p14:creationId xmlns:p14="http://schemas.microsoft.com/office/powerpoint/2010/main" val="189313165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2FBEC784-D90E-D54D-94D9-CAC90AC3C1B4}" type="slidenum">
              <a:rPr lang="en-US"/>
              <a:pPr/>
              <a:t>‹#›</a:t>
            </a:fld>
            <a:endParaRPr lang="en-US"/>
          </a:p>
        </p:txBody>
      </p:sp>
    </p:spTree>
    <p:extLst>
      <p:ext uri="{BB962C8B-B14F-4D97-AF65-F5344CB8AC3E}">
        <p14:creationId xmlns:p14="http://schemas.microsoft.com/office/powerpoint/2010/main" val="255029400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4AF70326-8E97-7A4E-A641-AD7CB8625C6E}" type="slidenum">
              <a:rPr lang="en-US"/>
              <a:pPr/>
              <a:t>‹#›</a:t>
            </a:fld>
            <a:endParaRPr lang="en-US"/>
          </a:p>
        </p:txBody>
      </p:sp>
    </p:spTree>
    <p:extLst>
      <p:ext uri="{BB962C8B-B14F-4D97-AF65-F5344CB8AC3E}">
        <p14:creationId xmlns:p14="http://schemas.microsoft.com/office/powerpoint/2010/main" val="156456037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7E0BC50E-E1BD-4340-B9DF-1E9F61A0B47A}" type="slidenum">
              <a:rPr lang="en-US"/>
              <a:pPr/>
              <a:t>‹#›</a:t>
            </a:fld>
            <a:endParaRPr lang="en-US"/>
          </a:p>
        </p:txBody>
      </p:sp>
    </p:spTree>
    <p:extLst>
      <p:ext uri="{BB962C8B-B14F-4D97-AF65-F5344CB8AC3E}">
        <p14:creationId xmlns:p14="http://schemas.microsoft.com/office/powerpoint/2010/main" val="416562897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2106A40E-52F4-3E4F-BA25-339096036446}" type="slidenum">
              <a:rPr lang="en-US"/>
              <a:pPr/>
              <a:t>‹#›</a:t>
            </a:fld>
            <a:endParaRPr lang="en-US"/>
          </a:p>
        </p:txBody>
      </p:sp>
    </p:spTree>
    <p:extLst>
      <p:ext uri="{BB962C8B-B14F-4D97-AF65-F5344CB8AC3E}">
        <p14:creationId xmlns:p14="http://schemas.microsoft.com/office/powerpoint/2010/main" val="8497442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6931E6A0-4A22-604B-A18C-4F14BBD11AAD}" type="slidenum">
              <a:rPr lang="en-US"/>
              <a:pPr/>
              <a:t>‹#›</a:t>
            </a:fld>
            <a:endParaRPr lang="en-US"/>
          </a:p>
        </p:txBody>
      </p:sp>
    </p:spTree>
    <p:extLst>
      <p:ext uri="{BB962C8B-B14F-4D97-AF65-F5344CB8AC3E}">
        <p14:creationId xmlns:p14="http://schemas.microsoft.com/office/powerpoint/2010/main" val="6065864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ltLang="zh-CN"/>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ltLang="en-US"/>
          </a:p>
        </p:txBody>
      </p:sp>
      <p:sp>
        <p:nvSpPr>
          <p:cNvPr id="6" name="Rectangle 13"/>
          <p:cNvSpPr>
            <a:spLocks noGrp="1" noChangeArrowheads="1"/>
          </p:cNvSpPr>
          <p:nvPr>
            <p:ph type="ftr" sz="quarter" idx="11"/>
          </p:nvPr>
        </p:nvSpPr>
        <p:spPr>
          <a:ln/>
        </p:spPr>
        <p:txBody>
          <a:bodyPr/>
          <a:lstStyle>
            <a:lvl1pPr>
              <a:defRPr/>
            </a:lvl1pPr>
          </a:lstStyle>
          <a:p>
            <a:endParaRPr lang="en-US" altLang="en-US"/>
          </a:p>
        </p:txBody>
      </p:sp>
      <p:sp>
        <p:nvSpPr>
          <p:cNvPr id="7" name="Rectangle 14"/>
          <p:cNvSpPr>
            <a:spLocks noGrp="1" noChangeArrowheads="1"/>
          </p:cNvSpPr>
          <p:nvPr>
            <p:ph type="sldNum" sz="quarter" idx="12"/>
          </p:nvPr>
        </p:nvSpPr>
        <p:spPr>
          <a:ln/>
        </p:spPr>
        <p:txBody>
          <a:bodyPr/>
          <a:lstStyle>
            <a:lvl1pPr>
              <a:defRPr/>
            </a:lvl1pPr>
          </a:lstStyle>
          <a:p>
            <a:fld id="{AC0B6D41-2E0D-4EBA-BF82-04083649A775}" type="slidenum">
              <a:rPr lang="en-US" altLang="en-US"/>
              <a:pPr/>
              <a:t>‹#›</a:t>
            </a:fld>
            <a:endParaRPr lang="en-US" altLang="en-US"/>
          </a:p>
        </p:txBody>
      </p:sp>
    </p:spTree>
    <p:extLst>
      <p:ext uri="{BB962C8B-B14F-4D97-AF65-F5344CB8AC3E}">
        <p14:creationId xmlns:p14="http://schemas.microsoft.com/office/powerpoint/2010/main" val="104023380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63F8B693-5297-464C-8774-9052536362F6}" type="slidenum">
              <a:rPr lang="en-US"/>
              <a:pPr/>
              <a:t>‹#›</a:t>
            </a:fld>
            <a:endParaRPr lang="en-US"/>
          </a:p>
        </p:txBody>
      </p:sp>
    </p:spTree>
    <p:extLst>
      <p:ext uri="{BB962C8B-B14F-4D97-AF65-F5344CB8AC3E}">
        <p14:creationId xmlns:p14="http://schemas.microsoft.com/office/powerpoint/2010/main" val="338534879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17188982"/>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33493975"/>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159744002"/>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686084777"/>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656753697"/>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627752421"/>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690864559"/>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50007764"/>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977678127"/>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ltLang="zh-CN"/>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ltLang="en-US"/>
          </a:p>
        </p:txBody>
      </p:sp>
      <p:sp>
        <p:nvSpPr>
          <p:cNvPr id="6" name="Rectangle 13"/>
          <p:cNvSpPr>
            <a:spLocks noGrp="1" noChangeArrowheads="1"/>
          </p:cNvSpPr>
          <p:nvPr>
            <p:ph type="ftr" sz="quarter" idx="11"/>
          </p:nvPr>
        </p:nvSpPr>
        <p:spPr>
          <a:ln/>
        </p:spPr>
        <p:txBody>
          <a:bodyPr/>
          <a:lstStyle>
            <a:lvl1pPr>
              <a:defRPr/>
            </a:lvl1pPr>
          </a:lstStyle>
          <a:p>
            <a:endParaRPr lang="en-US" altLang="en-US"/>
          </a:p>
        </p:txBody>
      </p:sp>
      <p:sp>
        <p:nvSpPr>
          <p:cNvPr id="7" name="Rectangle 14"/>
          <p:cNvSpPr>
            <a:spLocks noGrp="1" noChangeArrowheads="1"/>
          </p:cNvSpPr>
          <p:nvPr>
            <p:ph type="sldNum" sz="quarter" idx="12"/>
          </p:nvPr>
        </p:nvSpPr>
        <p:spPr>
          <a:ln/>
        </p:spPr>
        <p:txBody>
          <a:bodyPr/>
          <a:lstStyle>
            <a:lvl1pPr>
              <a:defRPr/>
            </a:lvl1pPr>
          </a:lstStyle>
          <a:p>
            <a:fld id="{107FF85C-0644-49C3-9EEE-15D24531D466}" type="slidenum">
              <a:rPr lang="en-US" altLang="en-US"/>
              <a:pPr/>
              <a:t>‹#›</a:t>
            </a:fld>
            <a:endParaRPr lang="en-US" altLang="en-US"/>
          </a:p>
        </p:txBody>
      </p:sp>
    </p:spTree>
    <p:extLst>
      <p:ext uri="{BB962C8B-B14F-4D97-AF65-F5344CB8AC3E}">
        <p14:creationId xmlns:p14="http://schemas.microsoft.com/office/powerpoint/2010/main" val="290746539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4011086370"/>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3673772817"/>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Arial" charset="0"/>
                <a:ea typeface="ＭＳ Ｐゴシック" charset="0"/>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Arial" charset="0"/>
                <a:ea typeface="ＭＳ Ｐゴシック" charset="0"/>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Arial" charset="0"/>
                <a:ea typeface="ＭＳ Ｐゴシック" charset="0"/>
              </a:endParaRPr>
            </a:p>
          </p:txBody>
        </p:sp>
      </p:grpSp>
      <p:sp>
        <p:nvSpPr>
          <p:cNvPr id="23562"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23563"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13"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sldNum" sz="quarter" idx="12"/>
          </p:nvPr>
        </p:nvSpPr>
        <p:spPr/>
        <p:txBody>
          <a:bodyPr/>
          <a:lstStyle>
            <a:lvl1pPr>
              <a:defRPr/>
            </a:lvl1pPr>
          </a:lstStyle>
          <a:p>
            <a:pPr>
              <a:defRPr/>
            </a:pPr>
            <a:fld id="{E7562670-1087-494D-BD83-5837176FC00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8223744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264834A6-17EB-4940-9801-F27C6CA905A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1056167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9A7FB256-A99C-9A47-AF02-E5A75134A79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1552192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52DACC53-24B5-344F-9732-48BC373CE1B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7668892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0EAF176C-C94F-B241-93B1-54F7759AAB3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534521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sldNum" sz="quarter" idx="12"/>
          </p:nvPr>
        </p:nvSpPr>
        <p:spPr>
          <a:ln/>
        </p:spPr>
        <p:txBody>
          <a:bodyPr/>
          <a:lstStyle>
            <a:lvl1pPr>
              <a:defRPr/>
            </a:lvl1pPr>
          </a:lstStyle>
          <a:p>
            <a:pPr>
              <a:defRPr/>
            </a:pPr>
            <a:fld id="{3E5F25DD-51D7-5E4E-8217-33F7E60DF06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9760224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4"/>
          <p:cNvSpPr>
            <a:spLocks noGrp="1" noChangeArrowheads="1"/>
          </p:cNvSpPr>
          <p:nvPr>
            <p:ph type="sldNum" sz="quarter" idx="12"/>
          </p:nvPr>
        </p:nvSpPr>
        <p:spPr>
          <a:ln/>
        </p:spPr>
        <p:txBody>
          <a:bodyPr/>
          <a:lstStyle>
            <a:lvl1pPr>
              <a:defRPr/>
            </a:lvl1pPr>
          </a:lstStyle>
          <a:p>
            <a:pPr>
              <a:defRPr/>
            </a:pPr>
            <a:fld id="{2272EE6E-2454-A24D-B7CB-AE551C0750C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0011648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3DCC77EA-BF8B-D54B-9370-B3D149FC08D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735066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0.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5" Type="http://schemas.openxmlformats.org/officeDocument/2006/relationships/theme" Target="../theme/theme1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slideLayout" Target="../slideLayouts/slideLayout13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slideLayout" Target="../slideLayouts/slideLayout143.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slideLayout" Target="../slideLayouts/slideLayout142.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5" Type="http://schemas.openxmlformats.org/officeDocument/2006/relationships/theme" Target="../theme/theme12.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 Id="rId14" Type="http://schemas.openxmlformats.org/officeDocument/2006/relationships/slideLayout" Target="../slideLayouts/slideLayout14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2.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3.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3.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14.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4.xml"/><Relationship Id="rId13" Type="http://schemas.openxmlformats.org/officeDocument/2006/relationships/slideLayout" Target="../slideLayouts/slideLayout179.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slideLayout" Target="../slideLayouts/slideLayout178.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5" Type="http://schemas.openxmlformats.org/officeDocument/2006/relationships/theme" Target="../theme/theme15.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 Id="rId14" Type="http://schemas.openxmlformats.org/officeDocument/2006/relationships/slideLayout" Target="../slideLayouts/slideLayout18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8.xml"/><Relationship Id="rId13" Type="http://schemas.openxmlformats.org/officeDocument/2006/relationships/slideLayout" Target="../slideLayouts/slideLayout193.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slideLayout" Target="../slideLayouts/slideLayout192.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5" Type="http://schemas.openxmlformats.org/officeDocument/2006/relationships/theme" Target="../theme/theme16.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 Id="rId14" Type="http://schemas.openxmlformats.org/officeDocument/2006/relationships/slideLayout" Target="../slideLayouts/slideLayout194.xml"/></Relationships>
</file>

<file path=ppt/slideMasters/_rels/slideMaster17.xml.rels><?xml version="1.0" encoding="UTF-8" standalone="yes"?>
<Relationships xmlns="http://schemas.openxmlformats.org/package/2006/relationships"><Relationship Id="rId3" Type="http://schemas.openxmlformats.org/officeDocument/2006/relationships/theme" Target="../theme/theme17.xml"/><Relationship Id="rId2" Type="http://schemas.openxmlformats.org/officeDocument/2006/relationships/slideLayout" Target="../slideLayouts/slideLayout196.xml"/><Relationship Id="rId1" Type="http://schemas.openxmlformats.org/officeDocument/2006/relationships/slideLayout" Target="../slideLayouts/slideLayout195.xml"/></Relationships>
</file>

<file path=ppt/slideMasters/_rels/slideMaster18.xml.rels><?xml version="1.0" encoding="UTF-8" standalone="yes"?>
<Relationships xmlns="http://schemas.openxmlformats.org/package/2006/relationships"><Relationship Id="rId3" Type="http://schemas.openxmlformats.org/officeDocument/2006/relationships/slideLayout" Target="../slideLayouts/slideLayout199.xml"/><Relationship Id="rId2" Type="http://schemas.openxmlformats.org/officeDocument/2006/relationships/slideLayout" Target="../slideLayouts/slideLayout198.xml"/><Relationship Id="rId1" Type="http://schemas.openxmlformats.org/officeDocument/2006/relationships/slideLayout" Target="../slideLayouts/slideLayout197.xml"/><Relationship Id="rId5" Type="http://schemas.openxmlformats.org/officeDocument/2006/relationships/theme" Target="../theme/theme18.xml"/><Relationship Id="rId4" Type="http://schemas.openxmlformats.org/officeDocument/2006/relationships/slideLayout" Target="../slideLayouts/slideLayout200.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8.xml"/><Relationship Id="rId13" Type="http://schemas.openxmlformats.org/officeDocument/2006/relationships/theme" Target="../theme/theme19.xml"/><Relationship Id="rId3" Type="http://schemas.openxmlformats.org/officeDocument/2006/relationships/slideLayout" Target="../slideLayouts/slideLayout203.xml"/><Relationship Id="rId7" Type="http://schemas.openxmlformats.org/officeDocument/2006/relationships/slideLayout" Target="../slideLayouts/slideLayout207.xml"/><Relationship Id="rId12" Type="http://schemas.openxmlformats.org/officeDocument/2006/relationships/slideLayout" Target="../slideLayouts/slideLayout212.xml"/><Relationship Id="rId2" Type="http://schemas.openxmlformats.org/officeDocument/2006/relationships/slideLayout" Target="../slideLayouts/slideLayout202.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5" Type="http://schemas.openxmlformats.org/officeDocument/2006/relationships/slideLayout" Target="../slideLayouts/slideLayout205.xml"/><Relationship Id="rId10" Type="http://schemas.openxmlformats.org/officeDocument/2006/relationships/slideLayout" Target="../slideLayouts/slideLayout210.xml"/><Relationship Id="rId4" Type="http://schemas.openxmlformats.org/officeDocument/2006/relationships/slideLayout" Target="../slideLayouts/slideLayout204.xml"/><Relationship Id="rId9" Type="http://schemas.openxmlformats.org/officeDocument/2006/relationships/slideLayout" Target="../slideLayouts/slideLayout20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1.emf"/><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17" Type="http://schemas.openxmlformats.org/officeDocument/2006/relationships/image" Target="../media/image5.png"/><Relationship Id="rId2" Type="http://schemas.openxmlformats.org/officeDocument/2006/relationships/slideLayout" Target="../slideLayouts/slideLayout16.xml"/><Relationship Id="rId16" Type="http://schemas.openxmlformats.org/officeDocument/2006/relationships/image" Target="../media/image4.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3.pn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2.pn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0.xml"/><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20.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1.xml"/><Relationship Id="rId13" Type="http://schemas.openxmlformats.org/officeDocument/2006/relationships/theme" Target="../theme/theme21.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slideLayout" Target="../slideLayouts/slideLayout235.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3.xml"/><Relationship Id="rId3" Type="http://schemas.openxmlformats.org/officeDocument/2006/relationships/slideLayout" Target="../slideLayouts/slideLayout238.xml"/><Relationship Id="rId7" Type="http://schemas.openxmlformats.org/officeDocument/2006/relationships/slideLayout" Target="../slideLayouts/slideLayout242.xml"/><Relationship Id="rId12" Type="http://schemas.openxmlformats.org/officeDocument/2006/relationships/theme" Target="../theme/theme22.xml"/><Relationship Id="rId2" Type="http://schemas.openxmlformats.org/officeDocument/2006/relationships/slideLayout" Target="../slideLayouts/slideLayout237.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5" Type="http://schemas.openxmlformats.org/officeDocument/2006/relationships/slideLayout" Target="../slideLayouts/slideLayout240.xml"/><Relationship Id="rId10" Type="http://schemas.openxmlformats.org/officeDocument/2006/relationships/slideLayout" Target="../slideLayouts/slideLayout245.xml"/><Relationship Id="rId4" Type="http://schemas.openxmlformats.org/officeDocument/2006/relationships/slideLayout" Target="../slideLayouts/slideLayout239.xml"/><Relationship Id="rId9" Type="http://schemas.openxmlformats.org/officeDocument/2006/relationships/slideLayout" Target="../slideLayouts/slideLayout244.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4.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theme" Target="../theme/theme23.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5.xml"/><Relationship Id="rId3" Type="http://schemas.openxmlformats.org/officeDocument/2006/relationships/slideLayout" Target="../slideLayouts/slideLayout260.xml"/><Relationship Id="rId7" Type="http://schemas.openxmlformats.org/officeDocument/2006/relationships/slideLayout" Target="../slideLayouts/slideLayout264.xml"/><Relationship Id="rId12" Type="http://schemas.openxmlformats.org/officeDocument/2006/relationships/theme" Target="../theme/theme24.xml"/><Relationship Id="rId2" Type="http://schemas.openxmlformats.org/officeDocument/2006/relationships/slideLayout" Target="../slideLayouts/slideLayout259.xml"/><Relationship Id="rId1" Type="http://schemas.openxmlformats.org/officeDocument/2006/relationships/slideLayout" Target="../slideLayouts/slideLayout258.xml"/><Relationship Id="rId6" Type="http://schemas.openxmlformats.org/officeDocument/2006/relationships/slideLayout" Target="../slideLayouts/slideLayout263.xml"/><Relationship Id="rId11" Type="http://schemas.openxmlformats.org/officeDocument/2006/relationships/slideLayout" Target="../slideLayouts/slideLayout268.xml"/><Relationship Id="rId5" Type="http://schemas.openxmlformats.org/officeDocument/2006/relationships/slideLayout" Target="../slideLayouts/slideLayout262.xml"/><Relationship Id="rId10" Type="http://schemas.openxmlformats.org/officeDocument/2006/relationships/slideLayout" Target="../slideLayouts/slideLayout267.xml"/><Relationship Id="rId4" Type="http://schemas.openxmlformats.org/officeDocument/2006/relationships/slideLayout" Target="../slideLayouts/slideLayout261.xml"/><Relationship Id="rId9" Type="http://schemas.openxmlformats.org/officeDocument/2006/relationships/slideLayout" Target="../slideLayouts/slideLayout266.xml"/></Relationships>
</file>

<file path=ppt/slideMasters/_rels/slideMaster25.xml.rels><?xml version="1.0" encoding="UTF-8" standalone="yes"?>
<Relationships xmlns="http://schemas.openxmlformats.org/package/2006/relationships"><Relationship Id="rId3" Type="http://schemas.openxmlformats.org/officeDocument/2006/relationships/theme" Target="../theme/theme25.xml"/><Relationship Id="rId2" Type="http://schemas.openxmlformats.org/officeDocument/2006/relationships/slideLayout" Target="../slideLayouts/slideLayout270.xml"/><Relationship Id="rId1" Type="http://schemas.openxmlformats.org/officeDocument/2006/relationships/slideLayout" Target="../slideLayouts/slideLayout269.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8.xml"/><Relationship Id="rId13" Type="http://schemas.openxmlformats.org/officeDocument/2006/relationships/theme" Target="../theme/theme26.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12" Type="http://schemas.openxmlformats.org/officeDocument/2006/relationships/slideLayout" Target="../slideLayouts/slideLayout282.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11" Type="http://schemas.openxmlformats.org/officeDocument/2006/relationships/slideLayout" Target="../slideLayouts/slideLayout281.xml"/><Relationship Id="rId5" Type="http://schemas.openxmlformats.org/officeDocument/2006/relationships/slideLayout" Target="../slideLayouts/slideLayout275.xml"/><Relationship Id="rId10" Type="http://schemas.openxmlformats.org/officeDocument/2006/relationships/slideLayout" Target="../slideLayouts/slideLayout280.xml"/><Relationship Id="rId4" Type="http://schemas.openxmlformats.org/officeDocument/2006/relationships/slideLayout" Target="../slideLayouts/slideLayout274.xml"/><Relationship Id="rId9" Type="http://schemas.openxmlformats.org/officeDocument/2006/relationships/slideLayout" Target="../slideLayouts/slideLayout27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6.pn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image" Target="../media/image8.png"/><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image" Target="../media/image7.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8.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theme" Target="../theme/theme9.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3902075"/>
            <a:ext cx="3400425" cy="2949575"/>
            <a:chOff x="0" y="2458"/>
            <a:chExt cx="2142" cy="1858"/>
          </a:xfrm>
        </p:grpSpPr>
        <p:sp>
          <p:nvSpPr>
            <p:cNvPr id="22531"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latin typeface="Arial" charset="0"/>
                <a:ea typeface="ＭＳ Ｐゴシック" charset="0"/>
              </a:endParaRPr>
            </a:p>
          </p:txBody>
        </p:sp>
        <p:sp>
          <p:nvSpPr>
            <p:cNvPr id="22532"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latin typeface="Arial" charset="0"/>
                <a:ea typeface="ＭＳ Ｐゴシック" charset="0"/>
              </a:endParaRPr>
            </a:p>
          </p:txBody>
        </p:sp>
        <p:sp>
          <p:nvSpPr>
            <p:cNvPr id="22533"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latin typeface="Arial" charset="0"/>
                <a:ea typeface="ＭＳ Ｐゴシック" charset="0"/>
              </a:endParaRPr>
            </a:p>
          </p:txBody>
        </p:sp>
        <p:sp>
          <p:nvSpPr>
            <p:cNvPr id="22534"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latin typeface="Arial" charset="0"/>
                <a:ea typeface="ＭＳ Ｐゴシック" charset="0"/>
              </a:endParaRPr>
            </a:p>
          </p:txBody>
        </p:sp>
        <p:sp>
          <p:nvSpPr>
            <p:cNvPr id="10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sp>
          <p:nvSpPr>
            <p:cNvPr id="10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sp>
          <p:nvSpPr>
            <p:cNvPr id="10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grpSp>
      <p:sp>
        <p:nvSpPr>
          <p:cNvPr id="22538" name="Rectangle 10"/>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22539" name="Rectangle 11"/>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540" name="Rectangle 12"/>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defRPr>
            </a:lvl1pPr>
          </a:lstStyle>
          <a:p>
            <a:endParaRPr lang="en-US" altLang="en-US"/>
          </a:p>
        </p:txBody>
      </p:sp>
      <p:sp>
        <p:nvSpPr>
          <p:cNvPr id="22541" name="Rectangle 13"/>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defRPr>
            </a:lvl1pPr>
          </a:lstStyle>
          <a:p>
            <a:endParaRPr lang="en-US" altLang="en-US"/>
          </a:p>
        </p:txBody>
      </p:sp>
      <p:sp>
        <p:nvSpPr>
          <p:cNvPr id="22542" name="Rectangle 14"/>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10199"/>
                  </a:outerShdw>
                </a:effectLst>
              </a:defRPr>
            </a:lvl1pPr>
          </a:lstStyle>
          <a:p>
            <a:fld id="{67C24F58-FD4E-44B4-9B83-53ADA152246D}"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3803"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10199"/>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10199"/>
            </a:outerShdw>
          </a:effectLst>
          <a:latin typeface="+mn-lt"/>
          <a:ea typeface="+mn-ea"/>
        </a:defRPr>
      </a:lvl2pPr>
      <a:lvl3pPr marL="1143000" indent="-228600" algn="l" rtl="0" eaLnBrk="0" fontAlgn="base" hangingPunct="0">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10199"/>
            </a:outerShdw>
          </a:effectLst>
          <a:latin typeface="+mn-lt"/>
          <a:ea typeface="+mn-ea"/>
        </a:defRPr>
      </a:lvl3pPr>
      <a:lvl4pPr marL="1600200" indent="-228600" algn="l" rtl="0" eaLnBrk="0" fontAlgn="base" hangingPunct="0">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10199"/>
            </a:outerShdw>
          </a:effectLst>
          <a:latin typeface="+mn-lt"/>
          <a:ea typeface="+mn-ea"/>
        </a:defRPr>
      </a:lvl4pPr>
      <a:lvl5pPr marL="20574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ea typeface="+mn-ea"/>
        </a:defRPr>
      </a:lvl5pPr>
      <a:lvl6pPr marL="25146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mn-ea"/>
        </a:defRPr>
      </a:lvl6pPr>
      <a:lvl7pPr marL="29718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mn-ea"/>
        </a:defRPr>
      </a:lvl7pPr>
      <a:lvl8pPr marL="34290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mn-ea"/>
        </a:defRPr>
      </a:lvl8pPr>
      <a:lvl9pPr marL="38862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2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53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112" charset="0"/>
                <a:ea typeface="+mn-ea"/>
                <a:cs typeface="+mn-cs"/>
              </a:defRPr>
            </a:lvl1pPr>
          </a:lstStyle>
          <a:p>
            <a:pPr>
              <a:defRPr/>
            </a:pPr>
            <a:endParaRPr lang="en-US">
              <a:solidFill>
                <a:srgbClr val="000000"/>
              </a:solidFill>
            </a:endParaRPr>
          </a:p>
        </p:txBody>
      </p:sp>
      <p:sp>
        <p:nvSpPr>
          <p:cNvPr id="553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112" charset="0"/>
                <a:ea typeface="+mn-ea"/>
                <a:cs typeface="+mn-cs"/>
              </a:defRPr>
            </a:lvl1pPr>
          </a:lstStyle>
          <a:p>
            <a:pPr>
              <a:defRPr/>
            </a:pPr>
            <a:endParaRPr lang="en-US">
              <a:solidFill>
                <a:srgbClr val="000000"/>
              </a:solidFill>
            </a:endParaRPr>
          </a:p>
        </p:txBody>
      </p:sp>
      <p:sp>
        <p:nvSpPr>
          <p:cNvPr id="553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5E58B9B7-AC88-3242-8CAD-20F1DBBDD986}" type="slidenum">
              <a:rPr lang="en-US">
                <a:solidFill>
                  <a:srgbClr val="000000"/>
                </a:solidFill>
                <a:latin typeface="Arial" charset="0"/>
                <a:ea typeface="ＭＳ Ｐゴシック" charset="0"/>
              </a:rPr>
              <a:pPr>
                <a:defRPr/>
              </a:pPr>
              <a:t>‹#›</a:t>
            </a:fld>
            <a:endParaRPr lang="en-US">
              <a:solidFill>
                <a:srgbClr val="000000"/>
              </a:solidFill>
              <a:latin typeface="Arial" charset="0"/>
              <a:ea typeface="ＭＳ Ｐゴシック" charset="0"/>
            </a:endParaRPr>
          </a:p>
        </p:txBody>
      </p:sp>
    </p:spTree>
    <p:extLst>
      <p:ext uri="{BB962C8B-B14F-4D97-AF65-F5344CB8AC3E}">
        <p14:creationId xmlns:p14="http://schemas.microsoft.com/office/powerpoint/2010/main" val="2769219256"/>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3902075"/>
            <a:ext cx="3400425" cy="2949575"/>
            <a:chOff x="0" y="2458"/>
            <a:chExt cx="2142" cy="1858"/>
          </a:xfrm>
        </p:grpSpPr>
        <p:sp>
          <p:nvSpPr>
            <p:cNvPr id="22531"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solidFill>
                  <a:srgbClr val="FFFFFF"/>
                </a:solidFill>
                <a:latin typeface="Arial" charset="0"/>
                <a:ea typeface="ＭＳ Ｐゴシック" charset="0"/>
              </a:endParaRPr>
            </a:p>
          </p:txBody>
        </p:sp>
        <p:sp>
          <p:nvSpPr>
            <p:cNvPr id="22532"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solidFill>
                  <a:srgbClr val="FFFFFF"/>
                </a:solidFill>
                <a:latin typeface="Arial" charset="0"/>
                <a:ea typeface="ＭＳ Ｐゴシック" charset="0"/>
              </a:endParaRPr>
            </a:p>
          </p:txBody>
        </p:sp>
        <p:sp>
          <p:nvSpPr>
            <p:cNvPr id="22533"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solidFill>
                  <a:srgbClr val="FFFFFF"/>
                </a:solidFill>
                <a:latin typeface="Arial" charset="0"/>
                <a:ea typeface="ＭＳ Ｐゴシック" charset="0"/>
              </a:endParaRPr>
            </a:p>
          </p:txBody>
        </p:sp>
        <p:sp>
          <p:nvSpPr>
            <p:cNvPr id="22534"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solidFill>
                  <a:srgbClr val="FFFFFF"/>
                </a:solidFill>
                <a:latin typeface="Arial" charset="0"/>
                <a:ea typeface="ＭＳ Ｐゴシック" charset="0"/>
              </a:endParaRPr>
            </a:p>
          </p:txBody>
        </p:sp>
        <p:sp>
          <p:nvSpPr>
            <p:cNvPr id="10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solidFill>
                  <a:srgbClr val="FFFFFF"/>
                </a:solidFill>
              </a:endParaRPr>
            </a:p>
          </p:txBody>
        </p:sp>
        <p:sp>
          <p:nvSpPr>
            <p:cNvPr id="10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solidFill>
                  <a:srgbClr val="FFFFFF"/>
                </a:solidFill>
              </a:endParaRPr>
            </a:p>
          </p:txBody>
        </p:sp>
        <p:sp>
          <p:nvSpPr>
            <p:cNvPr id="10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solidFill>
                  <a:srgbClr val="FFFFFF"/>
                </a:solidFill>
              </a:endParaRPr>
            </a:p>
          </p:txBody>
        </p:sp>
      </p:grpSp>
      <p:sp>
        <p:nvSpPr>
          <p:cNvPr id="22538" name="Rectangle 10"/>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22539" name="Rectangle 11"/>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540" name="Rectangle 12"/>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defRPr>
            </a:lvl1pPr>
          </a:lstStyle>
          <a:p>
            <a:endParaRPr lang="en-US" altLang="en-US">
              <a:solidFill>
                <a:srgbClr val="FFFFFF"/>
              </a:solidFill>
            </a:endParaRPr>
          </a:p>
        </p:txBody>
      </p:sp>
      <p:sp>
        <p:nvSpPr>
          <p:cNvPr id="22541" name="Rectangle 13"/>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defRPr>
            </a:lvl1pPr>
          </a:lstStyle>
          <a:p>
            <a:endParaRPr lang="en-US" altLang="en-US">
              <a:solidFill>
                <a:srgbClr val="FFFFFF"/>
              </a:solidFill>
            </a:endParaRPr>
          </a:p>
        </p:txBody>
      </p:sp>
      <p:sp>
        <p:nvSpPr>
          <p:cNvPr id="22542" name="Rectangle 14"/>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10199"/>
                  </a:outerShdw>
                </a:effectLst>
              </a:defRPr>
            </a:lvl1pPr>
          </a:lstStyle>
          <a:p>
            <a:fld id="{67C24F58-FD4E-44B4-9B83-53ADA152246D}"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442327903"/>
      </p:ext>
    </p:extLst>
  </p:cSld>
  <p:clrMap bg1="dk2" tx1="lt1" bg2="dk1" tx2="lt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 id="2147483890" r:id="rId12"/>
    <p:sldLayoutId id="2147483891" r:id="rId13"/>
    <p:sldLayoutId id="2147483892" r:id="rId14"/>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10199"/>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10199"/>
            </a:outerShdw>
          </a:effectLst>
          <a:latin typeface="+mn-lt"/>
          <a:ea typeface="+mn-ea"/>
        </a:defRPr>
      </a:lvl2pPr>
      <a:lvl3pPr marL="1143000" indent="-228600" algn="l" rtl="0" eaLnBrk="0" fontAlgn="base" hangingPunct="0">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10199"/>
            </a:outerShdw>
          </a:effectLst>
          <a:latin typeface="+mn-lt"/>
          <a:ea typeface="+mn-ea"/>
        </a:defRPr>
      </a:lvl3pPr>
      <a:lvl4pPr marL="1600200" indent="-228600" algn="l" rtl="0" eaLnBrk="0" fontAlgn="base" hangingPunct="0">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10199"/>
            </a:outerShdw>
          </a:effectLst>
          <a:latin typeface="+mn-lt"/>
          <a:ea typeface="+mn-ea"/>
        </a:defRPr>
      </a:lvl4pPr>
      <a:lvl5pPr marL="20574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ea typeface="+mn-ea"/>
        </a:defRPr>
      </a:lvl5pPr>
      <a:lvl6pPr marL="25146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mn-ea"/>
        </a:defRPr>
      </a:lvl6pPr>
      <a:lvl7pPr marL="29718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mn-ea"/>
        </a:defRPr>
      </a:lvl7pPr>
      <a:lvl8pPr marL="34290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mn-ea"/>
        </a:defRPr>
      </a:lvl8pPr>
      <a:lvl9pPr marL="38862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3902075"/>
            <a:ext cx="3400425" cy="2949575"/>
            <a:chOff x="0" y="2458"/>
            <a:chExt cx="2142" cy="1858"/>
          </a:xfrm>
        </p:grpSpPr>
        <p:sp>
          <p:nvSpPr>
            <p:cNvPr id="22531"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solidFill>
                  <a:srgbClr val="FFFFFF"/>
                </a:solidFill>
                <a:latin typeface="Arial" charset="0"/>
                <a:ea typeface="ＭＳ Ｐゴシック" charset="0"/>
              </a:endParaRPr>
            </a:p>
          </p:txBody>
        </p:sp>
        <p:sp>
          <p:nvSpPr>
            <p:cNvPr id="22532"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solidFill>
                  <a:srgbClr val="FFFFFF"/>
                </a:solidFill>
                <a:latin typeface="Arial" charset="0"/>
                <a:ea typeface="ＭＳ Ｐゴシック" charset="0"/>
              </a:endParaRPr>
            </a:p>
          </p:txBody>
        </p:sp>
        <p:sp>
          <p:nvSpPr>
            <p:cNvPr id="22533"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solidFill>
                  <a:srgbClr val="FFFFFF"/>
                </a:solidFill>
                <a:latin typeface="Arial" charset="0"/>
                <a:ea typeface="ＭＳ Ｐゴシック" charset="0"/>
              </a:endParaRPr>
            </a:p>
          </p:txBody>
        </p:sp>
        <p:sp>
          <p:nvSpPr>
            <p:cNvPr id="22534"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solidFill>
                  <a:srgbClr val="FFFFFF"/>
                </a:solidFill>
                <a:latin typeface="Arial" charset="0"/>
                <a:ea typeface="ＭＳ Ｐゴシック" charset="0"/>
              </a:endParaRPr>
            </a:p>
          </p:txBody>
        </p:sp>
        <p:sp>
          <p:nvSpPr>
            <p:cNvPr id="10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solidFill>
                  <a:srgbClr val="FFFFFF"/>
                </a:solidFill>
              </a:endParaRPr>
            </a:p>
          </p:txBody>
        </p:sp>
        <p:sp>
          <p:nvSpPr>
            <p:cNvPr id="10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solidFill>
                  <a:srgbClr val="FFFFFF"/>
                </a:solidFill>
              </a:endParaRPr>
            </a:p>
          </p:txBody>
        </p:sp>
        <p:sp>
          <p:nvSpPr>
            <p:cNvPr id="10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solidFill>
                  <a:srgbClr val="FFFFFF"/>
                </a:solidFill>
              </a:endParaRPr>
            </a:p>
          </p:txBody>
        </p:sp>
      </p:grpSp>
      <p:sp>
        <p:nvSpPr>
          <p:cNvPr id="22538" name="Rectangle 10"/>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22539" name="Rectangle 11"/>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540" name="Rectangle 12"/>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defRPr>
            </a:lvl1pPr>
          </a:lstStyle>
          <a:p>
            <a:endParaRPr lang="en-US" altLang="en-US">
              <a:solidFill>
                <a:srgbClr val="FFFFFF"/>
              </a:solidFill>
            </a:endParaRPr>
          </a:p>
        </p:txBody>
      </p:sp>
      <p:sp>
        <p:nvSpPr>
          <p:cNvPr id="22541" name="Rectangle 13"/>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defRPr>
            </a:lvl1pPr>
          </a:lstStyle>
          <a:p>
            <a:endParaRPr lang="en-US" altLang="en-US">
              <a:solidFill>
                <a:srgbClr val="FFFFFF"/>
              </a:solidFill>
            </a:endParaRPr>
          </a:p>
        </p:txBody>
      </p:sp>
      <p:sp>
        <p:nvSpPr>
          <p:cNvPr id="22542" name="Rectangle 14"/>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10199"/>
                  </a:outerShdw>
                </a:effectLst>
              </a:defRPr>
            </a:lvl1pPr>
          </a:lstStyle>
          <a:p>
            <a:fld id="{67C24F58-FD4E-44B4-9B83-53ADA152246D}"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442327903"/>
      </p:ext>
    </p:extLst>
  </p:cSld>
  <p:clrMap bg1="dk2" tx1="lt1" bg2="dk1" tx2="lt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 id="2147483899" r:id="rId6"/>
    <p:sldLayoutId id="2147483900" r:id="rId7"/>
    <p:sldLayoutId id="2147483901" r:id="rId8"/>
    <p:sldLayoutId id="2147483902" r:id="rId9"/>
    <p:sldLayoutId id="2147483903" r:id="rId10"/>
    <p:sldLayoutId id="2147483904" r:id="rId11"/>
    <p:sldLayoutId id="2147483905" r:id="rId12"/>
    <p:sldLayoutId id="2147483906" r:id="rId13"/>
    <p:sldLayoutId id="2147483907" r:id="rId14"/>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10199"/>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10199"/>
            </a:outerShdw>
          </a:effectLst>
          <a:latin typeface="+mn-lt"/>
          <a:ea typeface="+mn-ea"/>
        </a:defRPr>
      </a:lvl2pPr>
      <a:lvl3pPr marL="1143000" indent="-228600" algn="l" rtl="0" eaLnBrk="0" fontAlgn="base" hangingPunct="0">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10199"/>
            </a:outerShdw>
          </a:effectLst>
          <a:latin typeface="+mn-lt"/>
          <a:ea typeface="+mn-ea"/>
        </a:defRPr>
      </a:lvl3pPr>
      <a:lvl4pPr marL="1600200" indent="-228600" algn="l" rtl="0" eaLnBrk="0" fontAlgn="base" hangingPunct="0">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10199"/>
            </a:outerShdw>
          </a:effectLst>
          <a:latin typeface="+mn-lt"/>
          <a:ea typeface="+mn-ea"/>
        </a:defRPr>
      </a:lvl4pPr>
      <a:lvl5pPr marL="20574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ea typeface="+mn-ea"/>
        </a:defRPr>
      </a:lvl5pPr>
      <a:lvl6pPr marL="25146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mn-ea"/>
        </a:defRPr>
      </a:lvl6pPr>
      <a:lvl7pPr marL="29718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mn-ea"/>
        </a:defRPr>
      </a:lvl7pPr>
      <a:lvl8pPr marL="34290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mn-ea"/>
        </a:defRPr>
      </a:lvl8pPr>
      <a:lvl9pPr marL="38862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2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53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112" charset="0"/>
                <a:ea typeface="+mn-ea"/>
                <a:cs typeface="+mn-cs"/>
              </a:defRPr>
            </a:lvl1pPr>
          </a:lstStyle>
          <a:p>
            <a:pPr>
              <a:defRPr/>
            </a:pPr>
            <a:endParaRPr lang="en-US">
              <a:solidFill>
                <a:srgbClr val="000000"/>
              </a:solidFill>
            </a:endParaRPr>
          </a:p>
        </p:txBody>
      </p:sp>
      <p:sp>
        <p:nvSpPr>
          <p:cNvPr id="553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112" charset="0"/>
                <a:ea typeface="+mn-ea"/>
                <a:cs typeface="+mn-cs"/>
              </a:defRPr>
            </a:lvl1pPr>
          </a:lstStyle>
          <a:p>
            <a:pPr>
              <a:defRPr/>
            </a:pPr>
            <a:endParaRPr lang="en-US">
              <a:solidFill>
                <a:srgbClr val="000000"/>
              </a:solidFill>
            </a:endParaRPr>
          </a:p>
        </p:txBody>
      </p:sp>
      <p:sp>
        <p:nvSpPr>
          <p:cNvPr id="553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5E58B9B7-AC88-3242-8CAD-20F1DBBDD986}" type="slidenum">
              <a:rPr lang="en-US">
                <a:solidFill>
                  <a:srgbClr val="000000"/>
                </a:solidFill>
                <a:latin typeface="Arial" charset="0"/>
                <a:ea typeface="ＭＳ Ｐゴシック" charset="0"/>
              </a:rPr>
              <a:pPr>
                <a:defRPr/>
              </a:pPr>
              <a:t>‹#›</a:t>
            </a:fld>
            <a:endParaRPr lang="en-US">
              <a:solidFill>
                <a:srgbClr val="000000"/>
              </a:solidFill>
              <a:latin typeface="Arial" charset="0"/>
              <a:ea typeface="ＭＳ Ｐゴシック" charset="0"/>
            </a:endParaRPr>
          </a:p>
        </p:txBody>
      </p:sp>
    </p:spTree>
    <p:extLst>
      <p:ext uri="{BB962C8B-B14F-4D97-AF65-F5344CB8AC3E}">
        <p14:creationId xmlns:p14="http://schemas.microsoft.com/office/powerpoint/2010/main" val="832216951"/>
      </p:ext>
    </p:extLst>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2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53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112" charset="0"/>
                <a:ea typeface="+mn-ea"/>
                <a:cs typeface="+mn-cs"/>
              </a:defRPr>
            </a:lvl1pPr>
          </a:lstStyle>
          <a:p>
            <a:pPr>
              <a:defRPr/>
            </a:pPr>
            <a:endParaRPr lang="en-US">
              <a:solidFill>
                <a:srgbClr val="000000"/>
              </a:solidFill>
            </a:endParaRPr>
          </a:p>
        </p:txBody>
      </p:sp>
      <p:sp>
        <p:nvSpPr>
          <p:cNvPr id="553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112" charset="0"/>
                <a:ea typeface="+mn-ea"/>
                <a:cs typeface="+mn-cs"/>
              </a:defRPr>
            </a:lvl1pPr>
          </a:lstStyle>
          <a:p>
            <a:pPr>
              <a:defRPr/>
            </a:pPr>
            <a:endParaRPr lang="en-US">
              <a:solidFill>
                <a:srgbClr val="000000"/>
              </a:solidFill>
            </a:endParaRPr>
          </a:p>
        </p:txBody>
      </p:sp>
      <p:sp>
        <p:nvSpPr>
          <p:cNvPr id="553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5E58B9B7-AC88-3242-8CAD-20F1DBBDD986}" type="slidenum">
              <a:rPr lang="en-US">
                <a:solidFill>
                  <a:srgbClr val="000000"/>
                </a:solidFill>
                <a:latin typeface="Arial" charset="0"/>
                <a:ea typeface="ＭＳ Ｐゴシック" charset="0"/>
              </a:rPr>
              <a:pPr>
                <a:defRPr/>
              </a:pPr>
              <a:t>‹#›</a:t>
            </a:fld>
            <a:endParaRPr lang="en-US">
              <a:solidFill>
                <a:srgbClr val="000000"/>
              </a:solidFill>
              <a:latin typeface="Arial" charset="0"/>
              <a:ea typeface="ＭＳ Ｐゴシック" charset="0"/>
            </a:endParaRPr>
          </a:p>
        </p:txBody>
      </p:sp>
    </p:spTree>
    <p:extLst>
      <p:ext uri="{BB962C8B-B14F-4D97-AF65-F5344CB8AC3E}">
        <p14:creationId xmlns:p14="http://schemas.microsoft.com/office/powerpoint/2010/main" val="277266105"/>
      </p:ext>
    </p:extLst>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3902075"/>
            <a:ext cx="3400425" cy="2949575"/>
            <a:chOff x="0" y="2458"/>
            <a:chExt cx="2142" cy="1858"/>
          </a:xfrm>
        </p:grpSpPr>
        <p:sp>
          <p:nvSpPr>
            <p:cNvPr id="225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sp>
          <p:nvSpPr>
            <p:cNvPr id="225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sp>
          <p:nvSpPr>
            <p:cNvPr id="225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sp>
          <p:nvSpPr>
            <p:cNvPr id="225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sp>
          <p:nvSpPr>
            <p:cNvPr id="10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Arial" charset="0"/>
                <a:ea typeface="ＭＳ Ｐゴシック" charset="0"/>
              </a:endParaRPr>
            </a:p>
          </p:txBody>
        </p:sp>
        <p:sp>
          <p:nvSpPr>
            <p:cNvPr id="10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Arial" charset="0"/>
                <a:ea typeface="ＭＳ Ｐゴシック" charset="0"/>
              </a:endParaRPr>
            </a:p>
          </p:txBody>
        </p:sp>
        <p:sp>
          <p:nvSpPr>
            <p:cNvPr id="10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Arial" charset="0"/>
                <a:ea typeface="ＭＳ Ｐゴシック" charset="0"/>
              </a:endParaRPr>
            </a:p>
          </p:txBody>
        </p:sp>
      </p:grpSp>
      <p:sp>
        <p:nvSpPr>
          <p:cNvPr id="225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225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5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latin typeface="Arial" pitchFamily="-112" charset="0"/>
                <a:ea typeface="+mn-ea"/>
                <a:cs typeface="+mn-cs"/>
              </a:defRPr>
            </a:lvl1pPr>
          </a:lstStyle>
          <a:p>
            <a:pPr>
              <a:defRPr/>
            </a:pPr>
            <a:endParaRPr lang="en-US">
              <a:solidFill>
                <a:srgbClr val="FFFFFF"/>
              </a:solidFill>
            </a:endParaRPr>
          </a:p>
        </p:txBody>
      </p:sp>
      <p:sp>
        <p:nvSpPr>
          <p:cNvPr id="225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latin typeface="Arial" pitchFamily="-112" charset="0"/>
                <a:ea typeface="+mn-ea"/>
                <a:cs typeface="+mn-cs"/>
              </a:defRPr>
            </a:lvl1pPr>
          </a:lstStyle>
          <a:p>
            <a:pPr>
              <a:defRPr/>
            </a:pPr>
            <a:endParaRPr lang="en-US">
              <a:solidFill>
                <a:srgbClr val="FFFFFF"/>
              </a:solidFill>
            </a:endParaRPr>
          </a:p>
        </p:txBody>
      </p:sp>
      <p:sp>
        <p:nvSpPr>
          <p:cNvPr id="225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10199"/>
                  </a:outerShdw>
                </a:effectLst>
              </a:defRPr>
            </a:lvl1pPr>
          </a:lstStyle>
          <a:p>
            <a:pPr>
              <a:defRPr/>
            </a:pPr>
            <a:fld id="{A8EE1B7D-34C9-554B-9806-A0AD8EAF2FF7}" type="slidenum">
              <a:rPr lang="en-US">
                <a:solidFill>
                  <a:srgbClr val="FFFFFF"/>
                </a:solidFill>
                <a:latin typeface="Arial" charset="0"/>
                <a:ea typeface="ＭＳ Ｐゴシック" charset="0"/>
              </a:rPr>
              <a:pPr>
                <a:defRPr/>
              </a:pPr>
              <a:t>‹#›</a:t>
            </a:fld>
            <a:endParaRPr lang="en-US">
              <a:solidFill>
                <a:srgbClr val="FFFFFF"/>
              </a:solidFill>
              <a:latin typeface="Arial" charset="0"/>
              <a:ea typeface="ＭＳ Ｐゴシック" charset="0"/>
            </a:endParaRPr>
          </a:p>
        </p:txBody>
      </p:sp>
    </p:spTree>
    <p:extLst>
      <p:ext uri="{BB962C8B-B14F-4D97-AF65-F5344CB8AC3E}">
        <p14:creationId xmlns:p14="http://schemas.microsoft.com/office/powerpoint/2010/main" val="1407322194"/>
      </p:ext>
    </p:extLst>
  </p:cSld>
  <p:clrMap bg1="dk2" tx1="lt1" bg2="dk1" tx2="lt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 id="2147483944" r:id="rId12"/>
    <p:sldLayoutId id="2147483945" r:id="rId13"/>
    <p:sldLayoutId id="2147483946" r:id="rId14"/>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3902075"/>
            <a:ext cx="3400425" cy="2949575"/>
            <a:chOff x="0" y="2458"/>
            <a:chExt cx="2142" cy="1858"/>
          </a:xfrm>
        </p:grpSpPr>
        <p:sp>
          <p:nvSpPr>
            <p:cNvPr id="225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sp>
          <p:nvSpPr>
            <p:cNvPr id="225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sp>
          <p:nvSpPr>
            <p:cNvPr id="225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sp>
          <p:nvSpPr>
            <p:cNvPr id="225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sp>
          <p:nvSpPr>
            <p:cNvPr id="10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Arial" charset="0"/>
                <a:ea typeface="ＭＳ Ｐゴシック" charset="0"/>
              </a:endParaRPr>
            </a:p>
          </p:txBody>
        </p:sp>
        <p:sp>
          <p:nvSpPr>
            <p:cNvPr id="10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Arial" charset="0"/>
                <a:ea typeface="ＭＳ Ｐゴシック" charset="0"/>
              </a:endParaRPr>
            </a:p>
          </p:txBody>
        </p:sp>
        <p:sp>
          <p:nvSpPr>
            <p:cNvPr id="10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Arial" charset="0"/>
                <a:ea typeface="ＭＳ Ｐゴシック" charset="0"/>
              </a:endParaRPr>
            </a:p>
          </p:txBody>
        </p:sp>
      </p:grpSp>
      <p:sp>
        <p:nvSpPr>
          <p:cNvPr id="225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225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5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latin typeface="Arial" pitchFamily="-112" charset="0"/>
                <a:ea typeface="+mn-ea"/>
                <a:cs typeface="+mn-cs"/>
              </a:defRPr>
            </a:lvl1pPr>
          </a:lstStyle>
          <a:p>
            <a:pPr>
              <a:defRPr/>
            </a:pPr>
            <a:endParaRPr lang="en-US">
              <a:solidFill>
                <a:srgbClr val="FFFFFF"/>
              </a:solidFill>
            </a:endParaRPr>
          </a:p>
        </p:txBody>
      </p:sp>
      <p:sp>
        <p:nvSpPr>
          <p:cNvPr id="225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latin typeface="Arial" pitchFamily="-112" charset="0"/>
                <a:ea typeface="+mn-ea"/>
                <a:cs typeface="+mn-cs"/>
              </a:defRPr>
            </a:lvl1pPr>
          </a:lstStyle>
          <a:p>
            <a:pPr>
              <a:defRPr/>
            </a:pPr>
            <a:endParaRPr lang="en-US">
              <a:solidFill>
                <a:srgbClr val="FFFFFF"/>
              </a:solidFill>
            </a:endParaRPr>
          </a:p>
        </p:txBody>
      </p:sp>
      <p:sp>
        <p:nvSpPr>
          <p:cNvPr id="225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10199"/>
                  </a:outerShdw>
                </a:effectLst>
              </a:defRPr>
            </a:lvl1pPr>
          </a:lstStyle>
          <a:p>
            <a:pPr>
              <a:defRPr/>
            </a:pPr>
            <a:fld id="{A8EE1B7D-34C9-554B-9806-A0AD8EAF2FF7}" type="slidenum">
              <a:rPr lang="en-US">
                <a:solidFill>
                  <a:srgbClr val="FFFFFF"/>
                </a:solidFill>
                <a:latin typeface="Arial" charset="0"/>
                <a:ea typeface="ＭＳ Ｐゴシック" charset="0"/>
              </a:rPr>
              <a:pPr>
                <a:defRPr/>
              </a:pPr>
              <a:t>‹#›</a:t>
            </a:fld>
            <a:endParaRPr lang="en-US">
              <a:solidFill>
                <a:srgbClr val="FFFFFF"/>
              </a:solidFill>
              <a:latin typeface="Arial" charset="0"/>
              <a:ea typeface="ＭＳ Ｐゴシック" charset="0"/>
            </a:endParaRPr>
          </a:p>
        </p:txBody>
      </p:sp>
    </p:spTree>
    <p:extLst>
      <p:ext uri="{BB962C8B-B14F-4D97-AF65-F5344CB8AC3E}">
        <p14:creationId xmlns:p14="http://schemas.microsoft.com/office/powerpoint/2010/main" val="2605378364"/>
      </p:ext>
    </p:extLst>
  </p:cSld>
  <p:clrMap bg1="dk2" tx1="lt1" bg2="dk1" tx2="lt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 id="2147483959" r:id="rId12"/>
    <p:sldLayoutId id="2147483960" r:id="rId13"/>
    <p:sldLayoutId id="2147483961" r:id="rId14"/>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5298" name="Group 2"/>
          <p:cNvGrpSpPr>
            <a:grpSpLocks/>
          </p:cNvGrpSpPr>
          <p:nvPr/>
        </p:nvGrpSpPr>
        <p:grpSpPr bwMode="auto">
          <a:xfrm>
            <a:off x="0" y="3902075"/>
            <a:ext cx="3400425" cy="2949575"/>
            <a:chOff x="0" y="2458"/>
            <a:chExt cx="2142" cy="1858"/>
          </a:xfrm>
        </p:grpSpPr>
        <p:sp>
          <p:nvSpPr>
            <p:cNvPr id="225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1800">
                <a:solidFill>
                  <a:srgbClr val="FFFFFF"/>
                </a:solidFill>
                <a:latin typeface="Arial"/>
                <a:ea typeface="ＭＳ Ｐゴシック" charset="0"/>
              </a:endParaRPr>
            </a:p>
          </p:txBody>
        </p:sp>
        <p:sp>
          <p:nvSpPr>
            <p:cNvPr id="225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sz="1800">
                <a:solidFill>
                  <a:srgbClr val="FFFFFF"/>
                </a:solidFill>
                <a:latin typeface="Arial"/>
                <a:ea typeface="ＭＳ Ｐゴシック" charset="0"/>
              </a:endParaRPr>
            </a:p>
          </p:txBody>
        </p:sp>
        <p:sp>
          <p:nvSpPr>
            <p:cNvPr id="225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1800">
                <a:solidFill>
                  <a:srgbClr val="FFFFFF"/>
                </a:solidFill>
                <a:latin typeface="Arial"/>
                <a:ea typeface="ＭＳ Ｐゴシック" charset="0"/>
              </a:endParaRPr>
            </a:p>
          </p:txBody>
        </p:sp>
        <p:sp>
          <p:nvSpPr>
            <p:cNvPr id="225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1800">
                <a:solidFill>
                  <a:srgbClr val="FFFFFF"/>
                </a:solidFill>
                <a:latin typeface="Arial"/>
                <a:ea typeface="ＭＳ Ｐゴシック" charset="0"/>
              </a:endParaRPr>
            </a:p>
          </p:txBody>
        </p:sp>
        <p:sp>
          <p:nvSpPr>
            <p:cNvPr id="553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Arial"/>
                <a:ea typeface="ＭＳ Ｐゴシック" charset="0"/>
              </a:endParaRPr>
            </a:p>
          </p:txBody>
        </p:sp>
        <p:sp>
          <p:nvSpPr>
            <p:cNvPr id="553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Arial"/>
                <a:ea typeface="ＭＳ Ｐゴシック" charset="0"/>
              </a:endParaRPr>
            </a:p>
          </p:txBody>
        </p:sp>
        <p:sp>
          <p:nvSpPr>
            <p:cNvPr id="553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Arial"/>
                <a:ea typeface="ＭＳ Ｐゴシック" charset="0"/>
              </a:endParaRPr>
            </a:p>
          </p:txBody>
        </p:sp>
      </p:grpSp>
      <p:sp>
        <p:nvSpPr>
          <p:cNvPr id="225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225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5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10199"/>
                  </a:outerShdw>
                </a:effectLst>
                <a:latin typeface="Arial" pitchFamily="-112" charset="0"/>
                <a:ea typeface="+mn-ea"/>
                <a:cs typeface="+mn-cs"/>
              </a:defRPr>
            </a:lvl1pPr>
          </a:lstStyle>
          <a:p>
            <a:pPr>
              <a:defRPr/>
            </a:pPr>
            <a:endParaRPr lang="en-US"/>
          </a:p>
        </p:txBody>
      </p:sp>
      <p:sp>
        <p:nvSpPr>
          <p:cNvPr id="225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10199"/>
                  </a:outerShdw>
                </a:effectLst>
                <a:latin typeface="Arial" pitchFamily="-112" charset="0"/>
                <a:ea typeface="+mn-ea"/>
                <a:cs typeface="+mn-cs"/>
              </a:defRPr>
            </a:lvl1pPr>
          </a:lstStyle>
          <a:p>
            <a:pPr>
              <a:defRPr/>
            </a:pPr>
            <a:endParaRPr lang="en-US"/>
          </a:p>
        </p:txBody>
      </p:sp>
      <p:sp>
        <p:nvSpPr>
          <p:cNvPr id="225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10199"/>
                  </a:outerShdw>
                </a:effectLst>
              </a:defRPr>
            </a:lvl1pPr>
          </a:lstStyle>
          <a:p>
            <a:pPr eaLnBrk="1" hangingPunct="1">
              <a:defRPr/>
            </a:pPr>
            <a:fld id="{1469C81D-7BC6-BC4A-9EC2-0559CADC7D92}" type="slidenum">
              <a:rPr lang="zh-CN" altLang="en-US">
                <a:latin typeface="Arial"/>
                <a:ea typeface="ＭＳ Ｐゴシック" charset="0"/>
              </a:rPr>
              <a:pPr eaLnBrk="1" hangingPunct="1">
                <a:defRPr/>
              </a:pPr>
              <a:t>‹#›</a:t>
            </a:fld>
            <a:endParaRPr lang="en-US" altLang="zh-CN">
              <a:latin typeface="Arial"/>
              <a:ea typeface="ＭＳ Ｐゴシック" charset="0"/>
            </a:endParaRPr>
          </a:p>
        </p:txBody>
      </p:sp>
    </p:spTree>
    <p:extLst>
      <p:ext uri="{BB962C8B-B14F-4D97-AF65-F5344CB8AC3E}">
        <p14:creationId xmlns:p14="http://schemas.microsoft.com/office/powerpoint/2010/main" val="3410432103"/>
      </p:ext>
    </p:extLst>
  </p:cSld>
  <p:clrMap bg1="dk2" tx1="lt1" bg2="dk1" tx2="lt2" accent1="accent1" accent2="accent2" accent3="accent3" accent4="accent4" accent5="accent5" accent6="accent6" hlink="hlink" folHlink="folHlink"/>
  <p:sldLayoutIdLst>
    <p:sldLayoutId id="2147483963" r:id="rId1"/>
    <p:sldLayoutId id="2147483964" r:id="rId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28" charset="0"/>
                <a:ea typeface="ＭＳ Ｐゴシック" pitchFamily="-112" charset="-128"/>
                <a:cs typeface="ＭＳ Ｐゴシック" pitchFamily="-112" charset="-128"/>
              </a:defRPr>
            </a:lvl1pPr>
          </a:lstStyle>
          <a:p>
            <a:pPr eaLnBrk="1" hangingPunct="1">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28" charset="0"/>
                <a:ea typeface="ＭＳ Ｐゴシック" pitchFamily="-112" charset="-128"/>
                <a:cs typeface="ＭＳ Ｐゴシック" pitchFamily="-112" charset="-128"/>
              </a:defRPr>
            </a:lvl1pPr>
          </a:lstStyle>
          <a:p>
            <a:pPr eaLnBrk="1" hangingPunct="1">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1" hangingPunct="1">
              <a:defRPr/>
            </a:pPr>
            <a:fld id="{5306E9BB-E8AC-0647-BD1F-695D7A2B0641}" type="slidenum">
              <a:rPr lang="zh-CN" altLang="en-US">
                <a:ea typeface="ＭＳ Ｐゴシック" charset="0"/>
              </a:rPr>
              <a:pPr eaLnBrk="1" hangingPunct="1">
                <a:defRPr/>
              </a:pPr>
              <a:t>‹#›</a:t>
            </a:fld>
            <a:endParaRPr lang="en-US" altLang="zh-CN">
              <a:ea typeface="ＭＳ Ｐゴシック" charset="0"/>
            </a:endParaRPr>
          </a:p>
        </p:txBody>
      </p:sp>
    </p:spTree>
    <p:extLst>
      <p:ext uri="{BB962C8B-B14F-4D97-AF65-F5344CB8AC3E}">
        <p14:creationId xmlns:p14="http://schemas.microsoft.com/office/powerpoint/2010/main" val="3777767966"/>
      </p:ext>
    </p:extLst>
  </p:cSld>
  <p:clrMap bg1="lt1" tx1="dk1" bg2="lt2" tx2="dk2" accent1="accent1" accent2="accent2" accent3="accent3" accent4="accent4" accent5="accent5" accent6="accent6" hlink="hlink" folHlink="folHlink"/>
  <p:sldLayoutIdLst>
    <p:sldLayoutId id="2147483966" r:id="rId1"/>
    <p:sldLayoutId id="2147483967" r:id="rId2"/>
    <p:sldLayoutId id="2147483968" r:id="rId3"/>
    <p:sldLayoutId id="2147483969" r:id="rId4"/>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0A13D4A3-E66E-9D47-8B45-AF6D3BD6B6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289380"/>
      </p:ext>
    </p:extLst>
  </p:cSld>
  <p:clrMap bg1="lt1" tx1="dk1" bg2="lt2" tx2="dk2" accent1="accent1" accent2="accent2" accent3="accent3" accent4="accent4" accent5="accent5" accent6="accent6" hlink="hlink" folHlink="folHlink"/>
  <p:sldLayoutIdLst>
    <p:sldLayoutId id="2147483971" r:id="rId1"/>
    <p:sldLayoutId id="2147483972" r:id="rId2"/>
    <p:sldLayoutId id="2147483973" r:id="rId3"/>
    <p:sldLayoutId id="2147483974" r:id="rId4"/>
    <p:sldLayoutId id="2147483975" r:id="rId5"/>
    <p:sldLayoutId id="2147483976" r:id="rId6"/>
    <p:sldLayoutId id="2147483977" r:id="rId7"/>
    <p:sldLayoutId id="2147483978" r:id="rId8"/>
    <p:sldLayoutId id="2147483979" r:id="rId9"/>
    <p:sldLayoutId id="2147483980" r:id="rId10"/>
    <p:sldLayoutId id="2147483981" r:id="rId11"/>
    <p:sldLayoutId id="2147483982"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74" name="Group 1026"/>
          <p:cNvGrpSpPr>
            <a:grpSpLocks/>
          </p:cNvGrpSpPr>
          <p:nvPr/>
        </p:nvGrpSpPr>
        <p:grpSpPr bwMode="auto">
          <a:xfrm>
            <a:off x="0" y="0"/>
            <a:ext cx="9159875" cy="6870700"/>
            <a:chOff x="0" y="0"/>
            <a:chExt cx="5770" cy="4328"/>
          </a:xfrm>
        </p:grpSpPr>
        <p:sp>
          <p:nvSpPr>
            <p:cNvPr id="120835" name="Rectangle 1027"/>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kumimoji="1" lang="en-US" altLang="en-US" sz="1800"/>
            </a:p>
          </p:txBody>
        </p:sp>
        <p:sp>
          <p:nvSpPr>
            <p:cNvPr id="120836" name="Rectangle 1028"/>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kumimoji="1" lang="en-US" altLang="en-US" sz="1800"/>
            </a:p>
          </p:txBody>
        </p:sp>
        <p:sp>
          <p:nvSpPr>
            <p:cNvPr id="120837" name="Rectangle 1029"/>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kumimoji="1" lang="en-US" altLang="en-US" sz="1800"/>
            </a:p>
          </p:txBody>
        </p:sp>
        <p:grpSp>
          <p:nvGrpSpPr>
            <p:cNvPr id="3083" name="Group 1030"/>
            <p:cNvGrpSpPr>
              <a:grpSpLocks/>
            </p:cNvGrpSpPr>
            <p:nvPr/>
          </p:nvGrpSpPr>
          <p:grpSpPr bwMode="auto">
            <a:xfrm>
              <a:off x="4944" y="1"/>
              <a:ext cx="816" cy="3974"/>
              <a:chOff x="4944" y="1"/>
              <a:chExt cx="816" cy="3974"/>
            </a:xfrm>
          </p:grpSpPr>
          <p:grpSp>
            <p:nvGrpSpPr>
              <p:cNvPr id="3095" name="Group 1031"/>
              <p:cNvGrpSpPr>
                <a:grpSpLocks/>
              </p:cNvGrpSpPr>
              <p:nvPr userDrawn="1"/>
            </p:nvGrpSpPr>
            <p:grpSpPr bwMode="auto">
              <a:xfrm>
                <a:off x="5280" y="1"/>
                <a:ext cx="480" cy="1430"/>
                <a:chOff x="5280" y="1"/>
                <a:chExt cx="480" cy="1430"/>
              </a:xfrm>
            </p:grpSpPr>
            <p:grpSp>
              <p:nvGrpSpPr>
                <p:cNvPr id="3116" name="Group 1032"/>
                <p:cNvGrpSpPr>
                  <a:grpSpLocks/>
                </p:cNvGrpSpPr>
                <p:nvPr userDrawn="1"/>
              </p:nvGrpSpPr>
              <p:grpSpPr bwMode="auto">
                <a:xfrm rot="-5400000">
                  <a:off x="5484" y="0"/>
                  <a:ext cx="174" cy="176"/>
                  <a:chOff x="1657" y="323"/>
                  <a:chExt cx="1691" cy="2560"/>
                </a:xfrm>
              </p:grpSpPr>
              <p:grpSp>
                <p:nvGrpSpPr>
                  <p:cNvPr id="3125" name="Group 1033"/>
                  <p:cNvGrpSpPr>
                    <a:grpSpLocks/>
                  </p:cNvGrpSpPr>
                  <p:nvPr/>
                </p:nvGrpSpPr>
                <p:grpSpPr bwMode="auto">
                  <a:xfrm>
                    <a:off x="1657" y="323"/>
                    <a:ext cx="1691" cy="2560"/>
                    <a:chOff x="1657" y="323"/>
                    <a:chExt cx="1691" cy="2560"/>
                  </a:xfrm>
                </p:grpSpPr>
                <p:sp>
                  <p:nvSpPr>
                    <p:cNvPr id="120842" name="Freeform 1034"/>
                    <p:cNvSpPr>
                      <a:spLocks/>
                    </p:cNvSpPr>
                    <p:nvPr/>
                  </p:nvSpPr>
                  <p:spPr bwMode="auto">
                    <a:xfrm>
                      <a:off x="2117" y="323"/>
                      <a:ext cx="1231" cy="2560"/>
                    </a:xfrm>
                    <a:custGeom>
                      <a:avLst/>
                      <a:gdLst>
                        <a:gd name="T0" fmla="*/ 337 w 1231"/>
                        <a:gd name="T1" fmla="*/ 283 h 2560"/>
                        <a:gd name="T2" fmla="*/ 415 w 1231"/>
                        <a:gd name="T3" fmla="*/ 115 h 2560"/>
                        <a:gd name="T4" fmla="*/ 583 w 1231"/>
                        <a:gd name="T5" fmla="*/ 7 h 2560"/>
                        <a:gd name="T6" fmla="*/ 895 w 1231"/>
                        <a:gd name="T7" fmla="*/ 61 h 2560"/>
                        <a:gd name="T8" fmla="*/ 1051 w 1231"/>
                        <a:gd name="T9" fmla="*/ 349 h 2560"/>
                        <a:gd name="T10" fmla="*/ 979 w 1231"/>
                        <a:gd name="T11" fmla="*/ 769 h 2560"/>
                        <a:gd name="T12" fmla="*/ 943 w 1231"/>
                        <a:gd name="T13" fmla="*/ 943 h 2560"/>
                        <a:gd name="T14" fmla="*/ 1105 w 1231"/>
                        <a:gd name="T15" fmla="*/ 1075 h 2560"/>
                        <a:gd name="T16" fmla="*/ 1231 w 1231"/>
                        <a:gd name="T17" fmla="*/ 1525 h 2560"/>
                        <a:gd name="T18" fmla="*/ 1123 w 1231"/>
                        <a:gd name="T19" fmla="*/ 1969 h 2560"/>
                        <a:gd name="T20" fmla="*/ 907 w 1231"/>
                        <a:gd name="T21" fmla="*/ 2077 h 2560"/>
                        <a:gd name="T22" fmla="*/ 721 w 1231"/>
                        <a:gd name="T23" fmla="*/ 2059 h 2560"/>
                        <a:gd name="T24" fmla="*/ 655 w 1231"/>
                        <a:gd name="T25" fmla="*/ 2251 h 2560"/>
                        <a:gd name="T26" fmla="*/ 529 w 1231"/>
                        <a:gd name="T27" fmla="*/ 2527 h 2560"/>
                        <a:gd name="T28" fmla="*/ 211 w 1231"/>
                        <a:gd name="T29" fmla="*/ 2509 h 2560"/>
                        <a:gd name="T30" fmla="*/ 31 w 1231"/>
                        <a:gd name="T31" fmla="*/ 2227 h 2560"/>
                        <a:gd name="T32" fmla="*/ 25 w 1231"/>
                        <a:gd name="T33" fmla="*/ 1969 h 2560"/>
                        <a:gd name="T34" fmla="*/ 145 w 1231"/>
                        <a:gd name="T35" fmla="*/ 1651 h 2560"/>
                        <a:gd name="T36" fmla="*/ 259 w 1231"/>
                        <a:gd name="T37" fmla="*/ 1513 h 2560"/>
                        <a:gd name="T38" fmla="*/ 217 w 1231"/>
                        <a:gd name="T39" fmla="*/ 1729 h 2560"/>
                        <a:gd name="T40" fmla="*/ 73 w 1231"/>
                        <a:gd name="T41" fmla="*/ 2023 h 2560"/>
                        <a:gd name="T42" fmla="*/ 169 w 1231"/>
                        <a:gd name="T43" fmla="*/ 2323 h 2560"/>
                        <a:gd name="T44" fmla="*/ 439 w 1231"/>
                        <a:gd name="T45" fmla="*/ 2431 h 2560"/>
                        <a:gd name="T46" fmla="*/ 595 w 1231"/>
                        <a:gd name="T47" fmla="*/ 2227 h 2560"/>
                        <a:gd name="T48" fmla="*/ 577 w 1231"/>
                        <a:gd name="T49" fmla="*/ 1807 h 2560"/>
                        <a:gd name="T50" fmla="*/ 493 w 1231"/>
                        <a:gd name="T51" fmla="*/ 1531 h 2560"/>
                        <a:gd name="T52" fmla="*/ 535 w 1231"/>
                        <a:gd name="T53" fmla="*/ 1459 h 2560"/>
                        <a:gd name="T54" fmla="*/ 625 w 1231"/>
                        <a:gd name="T55" fmla="*/ 1633 h 2560"/>
                        <a:gd name="T56" fmla="*/ 721 w 1231"/>
                        <a:gd name="T57" fmla="*/ 1933 h 2560"/>
                        <a:gd name="T58" fmla="*/ 967 w 1231"/>
                        <a:gd name="T59" fmla="*/ 1963 h 2560"/>
                        <a:gd name="T60" fmla="*/ 1135 w 1231"/>
                        <a:gd name="T61" fmla="*/ 1687 h 2560"/>
                        <a:gd name="T62" fmla="*/ 1117 w 1231"/>
                        <a:gd name="T63" fmla="*/ 1273 h 2560"/>
                        <a:gd name="T64" fmla="*/ 883 w 1231"/>
                        <a:gd name="T65" fmla="*/ 1057 h 2560"/>
                        <a:gd name="T66" fmla="*/ 679 w 1231"/>
                        <a:gd name="T67" fmla="*/ 1129 h 2560"/>
                        <a:gd name="T68" fmla="*/ 577 w 1231"/>
                        <a:gd name="T69" fmla="*/ 1117 h 2560"/>
                        <a:gd name="T70" fmla="*/ 619 w 1231"/>
                        <a:gd name="T71" fmla="*/ 1033 h 2560"/>
                        <a:gd name="T72" fmla="*/ 811 w 1231"/>
                        <a:gd name="T73" fmla="*/ 937 h 2560"/>
                        <a:gd name="T74" fmla="*/ 949 w 1231"/>
                        <a:gd name="T75" fmla="*/ 613 h 2560"/>
                        <a:gd name="T76" fmla="*/ 883 w 1231"/>
                        <a:gd name="T77" fmla="*/ 175 h 2560"/>
                        <a:gd name="T78" fmla="*/ 619 w 1231"/>
                        <a:gd name="T79" fmla="*/ 103 h 2560"/>
                        <a:gd name="T80" fmla="*/ 391 w 1231"/>
                        <a:gd name="T81" fmla="*/ 355 h 2560"/>
                        <a:gd name="T82" fmla="*/ 403 w 1231"/>
                        <a:gd name="T83" fmla="*/ 763 h 2560"/>
                        <a:gd name="T84" fmla="*/ 343 w 1231"/>
                        <a:gd name="T85" fmla="*/ 949 h 2560"/>
                        <a:gd name="T86" fmla="*/ 289 w 1231"/>
                        <a:gd name="T87" fmla="*/ 685 h 2560"/>
                        <a:gd name="T88" fmla="*/ 307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en-GB"/>
                    </a:p>
                  </p:txBody>
                </p:sp>
                <p:sp>
                  <p:nvSpPr>
                    <p:cNvPr id="120843" name="Freeform 1035"/>
                    <p:cNvSpPr>
                      <a:spLocks/>
                    </p:cNvSpPr>
                    <p:nvPr/>
                  </p:nvSpPr>
                  <p:spPr bwMode="auto">
                    <a:xfrm>
                      <a:off x="1657" y="376"/>
                      <a:ext cx="865" cy="2071"/>
                    </a:xfrm>
                    <a:custGeom>
                      <a:avLst/>
                      <a:gdLst>
                        <a:gd name="T0" fmla="*/ 785 w 865"/>
                        <a:gd name="T1" fmla="*/ 530 h 2071"/>
                        <a:gd name="T2" fmla="*/ 797 w 865"/>
                        <a:gd name="T3" fmla="*/ 350 h 2071"/>
                        <a:gd name="T4" fmla="*/ 863 w 865"/>
                        <a:gd name="T5" fmla="*/ 206 h 2071"/>
                        <a:gd name="T6" fmla="*/ 809 w 865"/>
                        <a:gd name="T7" fmla="*/ 218 h 2071"/>
                        <a:gd name="T8" fmla="*/ 749 w 865"/>
                        <a:gd name="T9" fmla="*/ 218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6 h 2071"/>
                        <a:gd name="T22" fmla="*/ 119 w 865"/>
                        <a:gd name="T23" fmla="*/ 404 h 2071"/>
                        <a:gd name="T24" fmla="*/ 131 w 865"/>
                        <a:gd name="T25" fmla="*/ 590 h 2071"/>
                        <a:gd name="T26" fmla="*/ 173 w 865"/>
                        <a:gd name="T27" fmla="*/ 782 h 2071"/>
                        <a:gd name="T28" fmla="*/ 197 w 865"/>
                        <a:gd name="T29" fmla="*/ 884 h 2071"/>
                        <a:gd name="T30" fmla="*/ 167 w 865"/>
                        <a:gd name="T31" fmla="*/ 986 h 2071"/>
                        <a:gd name="T32" fmla="*/ 65 w 865"/>
                        <a:gd name="T33" fmla="*/ 1124 h 2071"/>
                        <a:gd name="T34" fmla="*/ 17 w 865"/>
                        <a:gd name="T35" fmla="*/ 1298 h 2071"/>
                        <a:gd name="T36" fmla="*/ 5 w 865"/>
                        <a:gd name="T37" fmla="*/ 1550 h 2071"/>
                        <a:gd name="T38" fmla="*/ 47 w 865"/>
                        <a:gd name="T39" fmla="*/ 1748 h 2071"/>
                        <a:gd name="T40" fmla="*/ 131 w 865"/>
                        <a:gd name="T41" fmla="*/ 1898 h 2071"/>
                        <a:gd name="T42" fmla="*/ 299 w 865"/>
                        <a:gd name="T43" fmla="*/ 1988 h 2071"/>
                        <a:gd name="T44" fmla="*/ 425 w 865"/>
                        <a:gd name="T45" fmla="*/ 1982 h 2071"/>
                        <a:gd name="T46" fmla="*/ 467 w 865"/>
                        <a:gd name="T47" fmla="*/ 1994 h 2071"/>
                        <a:gd name="T48" fmla="*/ 497 w 865"/>
                        <a:gd name="T49" fmla="*/ 2066 h 2071"/>
                        <a:gd name="T50" fmla="*/ 497 w 865"/>
                        <a:gd name="T51" fmla="*/ 1964 h 2071"/>
                        <a:gd name="T52" fmla="*/ 557 w 865"/>
                        <a:gd name="T53" fmla="*/ 1778 h 2071"/>
                        <a:gd name="T54" fmla="*/ 617 w 865"/>
                        <a:gd name="T55" fmla="*/ 1658 h 2071"/>
                        <a:gd name="T56" fmla="*/ 581 w 865"/>
                        <a:gd name="T57" fmla="*/ 1700 h 2071"/>
                        <a:gd name="T58" fmla="*/ 515 w 865"/>
                        <a:gd name="T59" fmla="*/ 1820 h 2071"/>
                        <a:gd name="T60" fmla="*/ 407 w 865"/>
                        <a:gd name="T61" fmla="*/ 1904 h 2071"/>
                        <a:gd name="T62" fmla="*/ 269 w 865"/>
                        <a:gd name="T63" fmla="*/ 1898 h 2071"/>
                        <a:gd name="T64" fmla="*/ 179 w 865"/>
                        <a:gd name="T65" fmla="*/ 1814 h 2071"/>
                        <a:gd name="T66" fmla="*/ 113 w 865"/>
                        <a:gd name="T67" fmla="*/ 1640 h 2071"/>
                        <a:gd name="T68" fmla="*/ 107 w 865"/>
                        <a:gd name="T69" fmla="*/ 1394 h 2071"/>
                        <a:gd name="T70" fmla="*/ 137 w 865"/>
                        <a:gd name="T71" fmla="*/ 1190 h 2071"/>
                        <a:gd name="T72" fmla="*/ 203 w 865"/>
                        <a:gd name="T73" fmla="*/ 1070 h 2071"/>
                        <a:gd name="T74" fmla="*/ 323 w 865"/>
                        <a:gd name="T75" fmla="*/ 1022 h 2071"/>
                        <a:gd name="T76" fmla="*/ 509 w 865"/>
                        <a:gd name="T77" fmla="*/ 1076 h 2071"/>
                        <a:gd name="T78" fmla="*/ 611 w 865"/>
                        <a:gd name="T79" fmla="*/ 1124 h 2071"/>
                        <a:gd name="T80" fmla="*/ 665 w 865"/>
                        <a:gd name="T81" fmla="*/ 1100 h 2071"/>
                        <a:gd name="T82" fmla="*/ 659 w 865"/>
                        <a:gd name="T83" fmla="*/ 1046 h 2071"/>
                        <a:gd name="T84" fmla="*/ 611 w 865"/>
                        <a:gd name="T85" fmla="*/ 1004 h 2071"/>
                        <a:gd name="T86" fmla="*/ 497 w 865"/>
                        <a:gd name="T87" fmla="*/ 980 h 2071"/>
                        <a:gd name="T88" fmla="*/ 323 w 865"/>
                        <a:gd name="T89" fmla="*/ 896 h 2071"/>
                        <a:gd name="T90" fmla="*/ 233 w 865"/>
                        <a:gd name="T91" fmla="*/ 680 h 2071"/>
                        <a:gd name="T92" fmla="*/ 209 w 865"/>
                        <a:gd name="T93" fmla="*/ 416 h 2071"/>
                        <a:gd name="T94" fmla="*/ 317 w 865"/>
                        <a:gd name="T95" fmla="*/ 170 h 2071"/>
                        <a:gd name="T96" fmla="*/ 485 w 865"/>
                        <a:gd name="T97" fmla="*/ 110 h 2071"/>
                        <a:gd name="T98" fmla="*/ 617 w 865"/>
                        <a:gd name="T99" fmla="*/ 164 h 2071"/>
                        <a:gd name="T100" fmla="*/ 707 w 865"/>
                        <a:gd name="T101" fmla="*/ 290 h 2071"/>
                        <a:gd name="T102" fmla="*/ 737 w 865"/>
                        <a:gd name="T103" fmla="*/ 428 h 2071"/>
                        <a:gd name="T104" fmla="*/ 773 w 865"/>
                        <a:gd name="T105" fmla="*/ 602 h 2071"/>
                        <a:gd name="T106" fmla="*/ 809 w 865"/>
                        <a:gd name="T107" fmla="*/ 584 h 2071"/>
                        <a:gd name="T108" fmla="*/ 785 w 865"/>
                        <a:gd name="T109" fmla="*/ 530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en-GB"/>
                    </a:p>
                  </p:txBody>
                </p:sp>
              </p:grpSp>
              <p:sp>
                <p:nvSpPr>
                  <p:cNvPr id="120844" name="Oval 1036"/>
                  <p:cNvSpPr>
                    <a:spLocks noChangeArrowheads="1"/>
                  </p:cNvSpPr>
                  <p:nvPr/>
                </p:nvSpPr>
                <p:spPr bwMode="auto">
                  <a:xfrm>
                    <a:off x="2396" y="1428"/>
                    <a:ext cx="175" cy="247"/>
                  </a:xfrm>
                  <a:prstGeom prst="ellipse">
                    <a:avLst/>
                  </a:prstGeom>
                  <a:solidFill>
                    <a:srgbClr val="E7D6B7"/>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sp>
                <p:nvSpPr>
                  <p:cNvPr id="120845" name="Freeform 1037"/>
                  <p:cNvSpPr>
                    <a:spLocks/>
                  </p:cNvSpPr>
                  <p:nvPr/>
                </p:nvSpPr>
                <p:spPr bwMode="auto">
                  <a:xfrm>
                    <a:off x="2595" y="741"/>
                    <a:ext cx="266" cy="521"/>
                  </a:xfrm>
                  <a:custGeom>
                    <a:avLst/>
                    <a:gdLst>
                      <a:gd name="T0" fmla="*/ 3 w 266"/>
                      <a:gd name="T1" fmla="*/ 483 h 521"/>
                      <a:gd name="T2" fmla="*/ 27 w 266"/>
                      <a:gd name="T3" fmla="*/ 273 h 521"/>
                      <a:gd name="T4" fmla="*/ 111 w 266"/>
                      <a:gd name="T5" fmla="*/ 45 h 521"/>
                      <a:gd name="T6" fmla="*/ 183 w 266"/>
                      <a:gd name="T7" fmla="*/ 3 h 521"/>
                      <a:gd name="T8" fmla="*/ 237 w 266"/>
                      <a:gd name="T9" fmla="*/ 39 h 521"/>
                      <a:gd name="T10" fmla="*/ 261 w 266"/>
                      <a:gd name="T11" fmla="*/ 129 h 521"/>
                      <a:gd name="T12" fmla="*/ 207 w 266"/>
                      <a:gd name="T13" fmla="*/ 273 h 521"/>
                      <a:gd name="T14" fmla="*/ 105 w 266"/>
                      <a:gd name="T15" fmla="*/ 477 h 521"/>
                      <a:gd name="T16" fmla="*/ 45 w 266"/>
                      <a:gd name="T17" fmla="*/ 501 h 521"/>
                      <a:gd name="T18" fmla="*/ 3 w 266"/>
                      <a:gd name="T19" fmla="*/ 483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en-GB"/>
                  </a:p>
                </p:txBody>
              </p:sp>
              <p:sp>
                <p:nvSpPr>
                  <p:cNvPr id="120846" name="Freeform 1038"/>
                  <p:cNvSpPr>
                    <a:spLocks/>
                  </p:cNvSpPr>
                  <p:nvPr/>
                </p:nvSpPr>
                <p:spPr bwMode="auto">
                  <a:xfrm>
                    <a:off x="2672" y="1593"/>
                    <a:ext cx="392" cy="340"/>
                  </a:xfrm>
                  <a:custGeom>
                    <a:avLst/>
                    <a:gdLst>
                      <a:gd name="T0" fmla="*/ 100 w 392"/>
                      <a:gd name="T1" fmla="*/ 201 h 340"/>
                      <a:gd name="T2" fmla="*/ 16 w 392"/>
                      <a:gd name="T3" fmla="*/ 87 h 340"/>
                      <a:gd name="T4" fmla="*/ 4 w 392"/>
                      <a:gd name="T5" fmla="*/ 45 h 340"/>
                      <a:gd name="T6" fmla="*/ 28 w 392"/>
                      <a:gd name="T7" fmla="*/ 3 h 340"/>
                      <a:gd name="T8" fmla="*/ 130 w 392"/>
                      <a:gd name="T9" fmla="*/ 27 h 340"/>
                      <a:gd name="T10" fmla="*/ 250 w 392"/>
                      <a:gd name="T11" fmla="*/ 75 h 340"/>
                      <a:gd name="T12" fmla="*/ 364 w 392"/>
                      <a:gd name="T13" fmla="*/ 159 h 340"/>
                      <a:gd name="T14" fmla="*/ 388 w 392"/>
                      <a:gd name="T15" fmla="*/ 273 h 340"/>
                      <a:gd name="T16" fmla="*/ 340 w 392"/>
                      <a:gd name="T17" fmla="*/ 333 h 340"/>
                      <a:gd name="T18" fmla="*/ 244 w 392"/>
                      <a:gd name="T19" fmla="*/ 315 h 340"/>
                      <a:gd name="T20" fmla="*/ 100 w 392"/>
                      <a:gd name="T21" fmla="*/ 201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en-GB"/>
                  </a:p>
                </p:txBody>
              </p:sp>
              <p:sp>
                <p:nvSpPr>
                  <p:cNvPr id="120847" name="Freeform 1039"/>
                  <p:cNvSpPr>
                    <a:spLocks/>
                  </p:cNvSpPr>
                  <p:nvPr/>
                </p:nvSpPr>
                <p:spPr bwMode="auto">
                  <a:xfrm>
                    <a:off x="2412" y="1929"/>
                    <a:ext cx="151" cy="558"/>
                  </a:xfrm>
                  <a:custGeom>
                    <a:avLst/>
                    <a:gdLst>
                      <a:gd name="T0" fmla="*/ 18 w 151"/>
                      <a:gd name="T1" fmla="*/ 165 h 558"/>
                      <a:gd name="T2" fmla="*/ 42 w 151"/>
                      <a:gd name="T3" fmla="*/ 39 h 558"/>
                      <a:gd name="T4" fmla="*/ 66 w 151"/>
                      <a:gd name="T5" fmla="*/ 3 h 558"/>
                      <a:gd name="T6" fmla="*/ 108 w 151"/>
                      <a:gd name="T7" fmla="*/ 27 h 558"/>
                      <a:gd name="T8" fmla="*/ 138 w 151"/>
                      <a:gd name="T9" fmla="*/ 165 h 558"/>
                      <a:gd name="T10" fmla="*/ 144 w 151"/>
                      <a:gd name="T11" fmla="*/ 423 h 558"/>
                      <a:gd name="T12" fmla="*/ 96 w 151"/>
                      <a:gd name="T13" fmla="*/ 543 h 558"/>
                      <a:gd name="T14" fmla="*/ 24 w 151"/>
                      <a:gd name="T15" fmla="*/ 513 h 558"/>
                      <a:gd name="T16" fmla="*/ 0 w 151"/>
                      <a:gd name="T17" fmla="*/ 315 h 558"/>
                      <a:gd name="T18" fmla="*/ 18 w 151"/>
                      <a:gd name="T19" fmla="*/ 165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en-GB"/>
                  </a:p>
                </p:txBody>
              </p:sp>
              <p:sp>
                <p:nvSpPr>
                  <p:cNvPr id="120848" name="Freeform 1040"/>
                  <p:cNvSpPr>
                    <a:spLocks/>
                  </p:cNvSpPr>
                  <p:nvPr/>
                </p:nvSpPr>
                <p:spPr bwMode="auto">
                  <a:xfrm>
                    <a:off x="1907" y="1589"/>
                    <a:ext cx="392" cy="253"/>
                  </a:xfrm>
                  <a:custGeom>
                    <a:avLst/>
                    <a:gdLst>
                      <a:gd name="T0" fmla="*/ 175 w 392"/>
                      <a:gd name="T1" fmla="*/ 61 h 253"/>
                      <a:gd name="T2" fmla="*/ 307 w 392"/>
                      <a:gd name="T3" fmla="*/ 19 h 253"/>
                      <a:gd name="T4" fmla="*/ 367 w 392"/>
                      <a:gd name="T5" fmla="*/ 7 h 253"/>
                      <a:gd name="T6" fmla="*/ 385 w 392"/>
                      <a:gd name="T7" fmla="*/ 61 h 253"/>
                      <a:gd name="T8" fmla="*/ 325 w 392"/>
                      <a:gd name="T9" fmla="*/ 133 h 253"/>
                      <a:gd name="T10" fmla="*/ 193 w 392"/>
                      <a:gd name="T11" fmla="*/ 223 h 253"/>
                      <a:gd name="T12" fmla="*/ 37 w 392"/>
                      <a:gd name="T13" fmla="*/ 247 h 253"/>
                      <a:gd name="T14" fmla="*/ 1 w 392"/>
                      <a:gd name="T15" fmla="*/ 187 h 253"/>
                      <a:gd name="T16" fmla="*/ 43 w 392"/>
                      <a:gd name="T17" fmla="*/ 115 h 253"/>
                      <a:gd name="T18" fmla="*/ 175 w 392"/>
                      <a:gd name="T19" fmla="*/ 61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en-GB"/>
                  </a:p>
                </p:txBody>
              </p:sp>
              <p:sp>
                <p:nvSpPr>
                  <p:cNvPr id="120849" name="Freeform 1041"/>
                  <p:cNvSpPr>
                    <a:spLocks/>
                  </p:cNvSpPr>
                  <p:nvPr/>
                </p:nvSpPr>
                <p:spPr bwMode="auto">
                  <a:xfrm>
                    <a:off x="2094" y="930"/>
                    <a:ext cx="238" cy="386"/>
                  </a:xfrm>
                  <a:custGeom>
                    <a:avLst/>
                    <a:gdLst>
                      <a:gd name="T0" fmla="*/ 78 w 238"/>
                      <a:gd name="T1" fmla="*/ 270 h 386"/>
                      <a:gd name="T2" fmla="*/ 24 w 238"/>
                      <a:gd name="T3" fmla="*/ 192 h 386"/>
                      <a:gd name="T4" fmla="*/ 0 w 238"/>
                      <a:gd name="T5" fmla="*/ 96 h 386"/>
                      <a:gd name="T6" fmla="*/ 24 w 238"/>
                      <a:gd name="T7" fmla="*/ 12 h 386"/>
                      <a:gd name="T8" fmla="*/ 120 w 238"/>
                      <a:gd name="T9" fmla="*/ 24 h 386"/>
                      <a:gd name="T10" fmla="*/ 180 w 238"/>
                      <a:gd name="T11" fmla="*/ 132 h 386"/>
                      <a:gd name="T12" fmla="*/ 234 w 238"/>
                      <a:gd name="T13" fmla="*/ 306 h 386"/>
                      <a:gd name="T14" fmla="*/ 204 w 238"/>
                      <a:gd name="T15" fmla="*/ 378 h 386"/>
                      <a:gd name="T16" fmla="*/ 168 w 238"/>
                      <a:gd name="T17" fmla="*/ 354 h 386"/>
                      <a:gd name="T18" fmla="*/ 78 w 238"/>
                      <a:gd name="T19" fmla="*/ 270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en-GB"/>
                  </a:p>
                </p:txBody>
              </p:sp>
            </p:grpSp>
            <p:pic>
              <p:nvPicPr>
                <p:cNvPr id="120850" name="Picture 104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80" y="144"/>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20851" name="Picture 1043"/>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144"/>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20852" name="Picture 1044"/>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424" y="336"/>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20853" name="Picture 1045"/>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376" y="576"/>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20854" name="Picture 1046"/>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52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20855" name="Picture 1047"/>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472" y="76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20856" name="Picture 1048"/>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100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20857" name="Picture 1049"/>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124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grpSp>
          <p:grpSp>
            <p:nvGrpSpPr>
              <p:cNvPr id="3096" name="Group 1050"/>
              <p:cNvGrpSpPr>
                <a:grpSpLocks/>
              </p:cNvGrpSpPr>
              <p:nvPr userDrawn="1"/>
            </p:nvGrpSpPr>
            <p:grpSpPr bwMode="auto">
              <a:xfrm>
                <a:off x="4944" y="1008"/>
                <a:ext cx="522" cy="2967"/>
                <a:chOff x="4944" y="1008"/>
                <a:chExt cx="522" cy="2967"/>
              </a:xfrm>
            </p:grpSpPr>
            <p:pic>
              <p:nvPicPr>
                <p:cNvPr id="120859" name="Picture 1051"/>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36" y="100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20860" name="Picture 105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84" y="1200"/>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20861" name="Picture 1053"/>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36" y="1584"/>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20862" name="Picture 1054"/>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80" y="172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20863" name="Picture 1055"/>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040" y="1824"/>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20864" name="Picture 1056"/>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088" y="2016"/>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20865" name="Picture 1057"/>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80" y="2064"/>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20866" name="Picture 1058"/>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32" y="2352"/>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20867" name="Picture 1059"/>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220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20868" name="Picture 1060"/>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244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20869" name="Picture 1061"/>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36" y="2592"/>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20870" name="Picture 106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32" y="1392"/>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20871" name="Picture 1063"/>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44" y="2736"/>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20872" name="Picture 1064"/>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3072"/>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20873" name="Picture 1065"/>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32" y="3312"/>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20874" name="Picture 1066"/>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340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20875" name="Picture 1067"/>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088" y="3552"/>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20876" name="Picture 1068"/>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3792"/>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20877" name="Picture 1069"/>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84" y="3696"/>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grpSp>
        </p:grpSp>
        <p:sp>
          <p:nvSpPr>
            <p:cNvPr id="120878" name="Freeform 1070"/>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en-GB"/>
            </a:p>
          </p:txBody>
        </p:sp>
        <p:sp>
          <p:nvSpPr>
            <p:cNvPr id="120879" name="Freeform 1071"/>
            <p:cNvSpPr>
              <a:spLocks/>
            </p:cNvSpPr>
            <p:nvPr/>
          </p:nvSpPr>
          <p:spPr bwMode="auto">
            <a:xfrm>
              <a:off x="5001" y="3060"/>
              <a:ext cx="768" cy="1260"/>
            </a:xfrm>
            <a:custGeom>
              <a:avLst/>
              <a:gdLst>
                <a:gd name="T0" fmla="*/ 0 w 768"/>
                <a:gd name="T1" fmla="*/ 1260 h 1260"/>
                <a:gd name="T2" fmla="*/ 0 w 768"/>
                <a:gd name="T3" fmla="*/ 1134 h 1260"/>
                <a:gd name="T4" fmla="*/ 210 w 768"/>
                <a:gd name="T5" fmla="*/ 1032 h 1260"/>
                <a:gd name="T6" fmla="*/ 324 w 768"/>
                <a:gd name="T7" fmla="*/ 918 h 1260"/>
                <a:gd name="T8" fmla="*/ 414 w 768"/>
                <a:gd name="T9" fmla="*/ 714 h 1260"/>
                <a:gd name="T10" fmla="*/ 450 w 768"/>
                <a:gd name="T11" fmla="*/ 456 h 1260"/>
                <a:gd name="T12" fmla="*/ 438 w 768"/>
                <a:gd name="T13" fmla="*/ 258 h 1260"/>
                <a:gd name="T14" fmla="*/ 684 w 768"/>
                <a:gd name="T15" fmla="*/ 0 h 1260"/>
                <a:gd name="T16" fmla="*/ 768 w 768"/>
                <a:gd name="T17" fmla="*/ 18 h 1260"/>
                <a:gd name="T18" fmla="*/ 768 w 768"/>
                <a:gd name="T19" fmla="*/ 1254 h 1260"/>
                <a:gd name="T20" fmla="*/ 0 w 768"/>
                <a:gd name="T21" fmla="*/ 1260 h 126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en-GB"/>
            </a:p>
          </p:txBody>
        </p:sp>
        <p:sp>
          <p:nvSpPr>
            <p:cNvPr id="120880" name="Freeform 1072"/>
            <p:cNvSpPr>
              <a:spLocks/>
            </p:cNvSpPr>
            <p:nvPr/>
          </p:nvSpPr>
          <p:spPr bwMode="auto">
            <a:xfrm>
              <a:off x="4994" y="1775"/>
              <a:ext cx="776" cy="2543"/>
            </a:xfrm>
            <a:custGeom>
              <a:avLst/>
              <a:gdLst>
                <a:gd name="T0" fmla="*/ 550 w 776"/>
                <a:gd name="T1" fmla="*/ 115 h 2543"/>
                <a:gd name="T2" fmla="*/ 460 w 776"/>
                <a:gd name="T3" fmla="*/ 529 h 2543"/>
                <a:gd name="T4" fmla="*/ 298 w 776"/>
                <a:gd name="T5" fmla="*/ 925 h 2543"/>
                <a:gd name="T6" fmla="*/ 76 w 776"/>
                <a:gd name="T7" fmla="*/ 1267 h 2543"/>
                <a:gd name="T8" fmla="*/ 4 w 776"/>
                <a:gd name="T9" fmla="*/ 1339 h 2543"/>
                <a:gd name="T10" fmla="*/ 100 w 776"/>
                <a:gd name="T11" fmla="*/ 1351 h 2543"/>
                <a:gd name="T12" fmla="*/ 286 w 776"/>
                <a:gd name="T13" fmla="*/ 1399 h 2543"/>
                <a:gd name="T14" fmla="*/ 394 w 776"/>
                <a:gd name="T15" fmla="*/ 1525 h 2543"/>
                <a:gd name="T16" fmla="*/ 478 w 776"/>
                <a:gd name="T17" fmla="*/ 1705 h 2543"/>
                <a:gd name="T18" fmla="*/ 478 w 776"/>
                <a:gd name="T19" fmla="*/ 1969 h 2543"/>
                <a:gd name="T20" fmla="*/ 370 w 776"/>
                <a:gd name="T21" fmla="*/ 2263 h 2543"/>
                <a:gd name="T22" fmla="*/ 124 w 776"/>
                <a:gd name="T23" fmla="*/ 2479 h 2543"/>
                <a:gd name="T24" fmla="*/ 22 w 776"/>
                <a:gd name="T25" fmla="*/ 2515 h 2543"/>
                <a:gd name="T26" fmla="*/ 196 w 776"/>
                <a:gd name="T27" fmla="*/ 2533 h 2543"/>
                <a:gd name="T28" fmla="*/ 388 w 776"/>
                <a:gd name="T29" fmla="*/ 2455 h 2543"/>
                <a:gd name="T30" fmla="*/ 502 w 776"/>
                <a:gd name="T31" fmla="*/ 2299 h 2543"/>
                <a:gd name="T32" fmla="*/ 598 w 776"/>
                <a:gd name="T33" fmla="*/ 2197 h 2543"/>
                <a:gd name="T34" fmla="*/ 694 w 776"/>
                <a:gd name="T35" fmla="*/ 2197 h 2543"/>
                <a:gd name="T36" fmla="*/ 742 w 776"/>
                <a:gd name="T37" fmla="*/ 2230 h 2543"/>
                <a:gd name="T38" fmla="*/ 712 w 776"/>
                <a:gd name="T39" fmla="*/ 2137 h 2543"/>
                <a:gd name="T40" fmla="*/ 664 w 776"/>
                <a:gd name="T41" fmla="*/ 1807 h 2543"/>
                <a:gd name="T42" fmla="*/ 670 w 776"/>
                <a:gd name="T43" fmla="*/ 1561 h 2543"/>
                <a:gd name="T44" fmla="*/ 718 w 776"/>
                <a:gd name="T45" fmla="*/ 1393 h 2543"/>
                <a:gd name="T46" fmla="*/ 748 w 776"/>
                <a:gd name="T47" fmla="*/ 1219 h 2543"/>
                <a:gd name="T48" fmla="*/ 550 w 776"/>
                <a:gd name="T49" fmla="*/ 115 h 254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rgbClr val="38513A"/>
                </a:gs>
                <a:gs pos="50000">
                  <a:schemeClr val="accent2"/>
                </a:gs>
                <a:gs pos="100000">
                  <a:srgbClr val="38513A"/>
                </a:gs>
              </a:gsLst>
              <a:lin ang="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en-GB"/>
            </a:p>
          </p:txBody>
        </p:sp>
        <p:sp>
          <p:nvSpPr>
            <p:cNvPr id="120881" name="Freeform 1073"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14"/>
              <a:srcRect/>
              <a:tile tx="0" ty="0" sx="100000" sy="100000" flip="none" algn="tl"/>
            </a:blip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en-GB"/>
            </a:p>
          </p:txBody>
        </p:sp>
        <p:sp>
          <p:nvSpPr>
            <p:cNvPr id="120882" name="Freeform 1074"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14"/>
              <a:srcRect/>
              <a:tile tx="0" ty="0" sx="100000" sy="100000" flip="none" algn="tl"/>
            </a:blip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en-GB"/>
            </a:p>
          </p:txBody>
        </p:sp>
        <p:sp>
          <p:nvSpPr>
            <p:cNvPr id="120883" name="Freeform 1075"/>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en-GB"/>
            </a:p>
          </p:txBody>
        </p:sp>
        <p:sp>
          <p:nvSpPr>
            <p:cNvPr id="120884" name="Freeform 1076"/>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en-GB"/>
            </a:p>
          </p:txBody>
        </p:sp>
        <p:sp>
          <p:nvSpPr>
            <p:cNvPr id="120885" name="Freeform 1077"/>
            <p:cNvSpPr>
              <a:spLocks/>
            </p:cNvSpPr>
            <p:nvPr/>
          </p:nvSpPr>
          <p:spPr bwMode="auto">
            <a:xfrm>
              <a:off x="5004" y="1"/>
              <a:ext cx="189" cy="2112"/>
            </a:xfrm>
            <a:custGeom>
              <a:avLst/>
              <a:gdLst>
                <a:gd name="T0" fmla="*/ 0 w 363"/>
                <a:gd name="T1" fmla="*/ 2094 h 2112"/>
                <a:gd name="T2" fmla="*/ 34 w 363"/>
                <a:gd name="T3" fmla="*/ 1992 h 2112"/>
                <a:gd name="T4" fmla="*/ 78 w 363"/>
                <a:gd name="T5" fmla="*/ 1464 h 2112"/>
                <a:gd name="T6" fmla="*/ 122 w 363"/>
                <a:gd name="T7" fmla="*/ 678 h 2112"/>
                <a:gd name="T8" fmla="*/ 169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en-GB"/>
            </a:p>
          </p:txBody>
        </p:sp>
        <p:sp>
          <p:nvSpPr>
            <p:cNvPr id="120886" name="Rectangle 1078"/>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kumimoji="1" lang="en-US" altLang="en-US" sz="1800"/>
            </a:p>
          </p:txBody>
        </p:sp>
        <p:sp>
          <p:nvSpPr>
            <p:cNvPr id="120887" name="Freeform 1079"/>
            <p:cNvSpPr>
              <a:spLocks/>
            </p:cNvSpPr>
            <p:nvPr/>
          </p:nvSpPr>
          <p:spPr bwMode="auto">
            <a:xfrm>
              <a:off x="5013" y="3924"/>
              <a:ext cx="734" cy="390"/>
            </a:xfrm>
            <a:custGeom>
              <a:avLst/>
              <a:gdLst>
                <a:gd name="T0" fmla="*/ 1 w 692"/>
                <a:gd name="T1" fmla="*/ 368 h 378"/>
                <a:gd name="T2" fmla="*/ 116 w 692"/>
                <a:gd name="T3" fmla="*/ 352 h 378"/>
                <a:gd name="T4" fmla="*/ 256 w 692"/>
                <a:gd name="T5" fmla="*/ 315 h 378"/>
                <a:gd name="T6" fmla="*/ 374 w 692"/>
                <a:gd name="T7" fmla="*/ 216 h 378"/>
                <a:gd name="T8" fmla="*/ 455 w 692"/>
                <a:gd name="T9" fmla="*/ 92 h 378"/>
                <a:gd name="T10" fmla="*/ 523 w 692"/>
                <a:gd name="T11" fmla="*/ 18 h 378"/>
                <a:gd name="T12" fmla="*/ 612 w 692"/>
                <a:gd name="T13" fmla="*/ 1 h 378"/>
                <a:gd name="T14" fmla="*/ 667 w 692"/>
                <a:gd name="T15" fmla="*/ 22 h 378"/>
                <a:gd name="T16" fmla="*/ 714 w 692"/>
                <a:gd name="T17" fmla="*/ 67 h 378"/>
                <a:gd name="T18" fmla="*/ 714 w 692"/>
                <a:gd name="T19" fmla="*/ 141 h 378"/>
                <a:gd name="T20" fmla="*/ 595 w 692"/>
                <a:gd name="T21" fmla="*/ 232 h 378"/>
                <a:gd name="T22" fmla="*/ 451 w 692"/>
                <a:gd name="T23" fmla="*/ 306 h 378"/>
                <a:gd name="T24" fmla="*/ 260 w 692"/>
                <a:gd name="T25" fmla="*/ 368 h 378"/>
                <a:gd name="T26" fmla="*/ 120 w 692"/>
                <a:gd name="T27" fmla="*/ 389 h 378"/>
                <a:gd name="T28" fmla="*/ 1 w 692"/>
                <a:gd name="T29" fmla="*/ 368 h 37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en-GB"/>
            </a:p>
          </p:txBody>
        </p:sp>
        <p:sp>
          <p:nvSpPr>
            <p:cNvPr id="120888" name="AutoShape 1080"/>
            <p:cNvSpPr>
              <a:spLocks noChangeArrowheads="1"/>
            </p:cNvSpPr>
            <p:nvPr/>
          </p:nvSpPr>
          <p:spPr bwMode="hidden">
            <a:xfrm rot="5400000">
              <a:off x="2724" y="2089"/>
              <a:ext cx="4320" cy="142"/>
            </a:xfrm>
            <a:custGeom>
              <a:avLst/>
              <a:gdLst>
                <a:gd name="T0" fmla="*/ 4259 w 21600"/>
                <a:gd name="T1" fmla="*/ 71 h 21600"/>
                <a:gd name="T2" fmla="*/ 2160 w 21600"/>
                <a:gd name="T3" fmla="*/ 142 h 21600"/>
                <a:gd name="T4" fmla="*/ 61 w 21600"/>
                <a:gd name="T5" fmla="*/ 71 h 21600"/>
                <a:gd name="T6" fmla="*/ 2160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rot="10800000" vert="eaVert" wrap="none" anchor="ctr"/>
            <a:lstStyle/>
            <a:p>
              <a:endParaRPr lang="en-GB"/>
            </a:p>
          </p:txBody>
        </p:sp>
      </p:grpSp>
      <p:sp>
        <p:nvSpPr>
          <p:cNvPr id="120889" name="Rectangle 1081"/>
          <p:cNvSpPr>
            <a:spLocks noGrp="1" noChangeArrowheads="1"/>
          </p:cNvSpPr>
          <p:nvPr>
            <p:ph type="title"/>
          </p:nvPr>
        </p:nvSpPr>
        <p:spPr bwMode="auto">
          <a:xfrm>
            <a:off x="219075" y="227013"/>
            <a:ext cx="7477125"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0890" name="Rectangle 1082"/>
          <p:cNvSpPr>
            <a:spLocks noGrp="1" noChangeArrowheads="1"/>
          </p:cNvSpPr>
          <p:nvPr>
            <p:ph type="body" idx="1"/>
          </p:nvPr>
        </p:nvSpPr>
        <p:spPr bwMode="auto">
          <a:xfrm>
            <a:off x="263525" y="1598613"/>
            <a:ext cx="7386638" cy="44973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0891" name="Rectangle 1083"/>
          <p:cNvSpPr>
            <a:spLocks noGrp="1" noChangeArrowheads="1"/>
          </p:cNvSpPr>
          <p:nvPr>
            <p:ph type="dt" sz="half" idx="2"/>
          </p:nvPr>
        </p:nvSpPr>
        <p:spPr bwMode="auto">
          <a:xfrm>
            <a:off x="301625" y="6242050"/>
            <a:ext cx="1782763" cy="4746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000"/>
            </a:lvl1pPr>
          </a:lstStyle>
          <a:p>
            <a:endParaRPr lang="en-US" altLang="en-US"/>
          </a:p>
        </p:txBody>
      </p:sp>
      <p:sp>
        <p:nvSpPr>
          <p:cNvPr id="120892" name="Rectangle 1084"/>
          <p:cNvSpPr>
            <a:spLocks noGrp="1" noChangeArrowheads="1"/>
          </p:cNvSpPr>
          <p:nvPr>
            <p:ph type="ftr" sz="quarter" idx="3"/>
          </p:nvPr>
        </p:nvSpPr>
        <p:spPr bwMode="auto">
          <a:xfrm>
            <a:off x="2257425" y="6248400"/>
            <a:ext cx="3455988" cy="4746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000"/>
            </a:lvl1pPr>
          </a:lstStyle>
          <a:p>
            <a:endParaRPr lang="en-US" altLang="en-US"/>
          </a:p>
        </p:txBody>
      </p:sp>
      <p:sp>
        <p:nvSpPr>
          <p:cNvPr id="120893" name="Rectangle 1085"/>
          <p:cNvSpPr>
            <a:spLocks noGrp="1" noChangeArrowheads="1"/>
          </p:cNvSpPr>
          <p:nvPr>
            <p:ph type="sldNum" sz="quarter" idx="4"/>
          </p:nvPr>
        </p:nvSpPr>
        <p:spPr bwMode="auto">
          <a:xfrm>
            <a:off x="5867400" y="6248400"/>
            <a:ext cx="1755775" cy="4746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000"/>
            </a:lvl1pPr>
          </a:lstStyle>
          <a:p>
            <a:fld id="{FAFB7B1C-8CAB-4DEE-8A43-E779B7E2A6C3}"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804"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ea typeface="ＭＳ Ｐゴシック" charset="0"/>
        </a:defRPr>
      </a:lvl2pPr>
      <a:lvl3pPr algn="l" rtl="0" eaLnBrk="0" fontAlgn="base" hangingPunct="0">
        <a:spcBef>
          <a:spcPct val="0"/>
        </a:spcBef>
        <a:spcAft>
          <a:spcPct val="0"/>
        </a:spcAft>
        <a:defRPr sz="4000">
          <a:solidFill>
            <a:schemeClr val="tx2"/>
          </a:solidFill>
          <a:latin typeface="Arial" charset="0"/>
          <a:ea typeface="ＭＳ Ｐゴシック" charset="0"/>
        </a:defRPr>
      </a:lvl3pPr>
      <a:lvl4pPr algn="l" rtl="0" eaLnBrk="0" fontAlgn="base" hangingPunct="0">
        <a:spcBef>
          <a:spcPct val="0"/>
        </a:spcBef>
        <a:spcAft>
          <a:spcPct val="0"/>
        </a:spcAft>
        <a:defRPr sz="4000">
          <a:solidFill>
            <a:schemeClr val="tx2"/>
          </a:solidFill>
          <a:latin typeface="Arial" charset="0"/>
          <a:ea typeface="ＭＳ Ｐゴシック" charset="0"/>
        </a:defRPr>
      </a:lvl4pPr>
      <a:lvl5pPr algn="l" rtl="0" eaLnBrk="0" fontAlgn="base" hangingPunct="0">
        <a:spcBef>
          <a:spcPct val="0"/>
        </a:spcBef>
        <a:spcAft>
          <a:spcPct val="0"/>
        </a:spcAft>
        <a:defRPr sz="4000">
          <a:solidFill>
            <a:schemeClr val="tx2"/>
          </a:solidFill>
          <a:latin typeface="Arial" charset="0"/>
          <a:ea typeface="ＭＳ Ｐゴシック" charset="0"/>
        </a:defRPr>
      </a:lvl5pPr>
      <a:lvl6pPr marL="457200" algn="l" rtl="0" fontAlgn="base">
        <a:spcBef>
          <a:spcPct val="0"/>
        </a:spcBef>
        <a:spcAft>
          <a:spcPct val="0"/>
        </a:spcAft>
        <a:defRPr sz="4000">
          <a:solidFill>
            <a:schemeClr val="tx2"/>
          </a:solidFill>
          <a:latin typeface="Arial" charset="0"/>
          <a:ea typeface="ＭＳ Ｐゴシック" charset="0"/>
        </a:defRPr>
      </a:lvl6pPr>
      <a:lvl7pPr marL="914400" algn="l" rtl="0" fontAlgn="base">
        <a:spcBef>
          <a:spcPct val="0"/>
        </a:spcBef>
        <a:spcAft>
          <a:spcPct val="0"/>
        </a:spcAft>
        <a:defRPr sz="4000">
          <a:solidFill>
            <a:schemeClr val="tx2"/>
          </a:solidFill>
          <a:latin typeface="Arial" charset="0"/>
          <a:ea typeface="ＭＳ Ｐゴシック" charset="0"/>
        </a:defRPr>
      </a:lvl7pPr>
      <a:lvl8pPr marL="1371600" algn="l" rtl="0" fontAlgn="base">
        <a:spcBef>
          <a:spcPct val="0"/>
        </a:spcBef>
        <a:spcAft>
          <a:spcPct val="0"/>
        </a:spcAft>
        <a:defRPr sz="4000">
          <a:solidFill>
            <a:schemeClr val="tx2"/>
          </a:solidFill>
          <a:latin typeface="Arial" charset="0"/>
          <a:ea typeface="ＭＳ Ｐゴシック" charset="0"/>
        </a:defRPr>
      </a:lvl8pPr>
      <a:lvl9pPr marL="1828800" algn="l" rtl="0" fontAlgn="base">
        <a:spcBef>
          <a:spcPct val="0"/>
        </a:spcBef>
        <a:spcAft>
          <a:spcPct val="0"/>
        </a:spcAft>
        <a:defRPr sz="40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Blip>
          <a:blip r:embed="rId15"/>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80000"/>
        <a:buBlip>
          <a:blip r:embed="rId16"/>
        </a:buBlip>
        <a:defRPr sz="2800">
          <a:solidFill>
            <a:schemeClr val="tx1"/>
          </a:solidFill>
          <a:latin typeface="+mn-lt"/>
          <a:ea typeface="+mn-ea"/>
        </a:defRPr>
      </a:lvl2pPr>
      <a:lvl3pPr marL="1143000" indent="-228600" algn="l" rtl="0" eaLnBrk="0" fontAlgn="base" hangingPunct="0">
        <a:spcBef>
          <a:spcPct val="20000"/>
        </a:spcBef>
        <a:spcAft>
          <a:spcPct val="0"/>
        </a:spcAft>
        <a:buSzPct val="70000"/>
        <a:buBlip>
          <a:blip r:embed="rId17"/>
        </a:buBlip>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410050"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10051"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8" tIns="44450" rIns="90488" bIns="44450" numCol="1" anchor="ctr" anchorCtr="0" compatLnSpc="1">
            <a:prstTxWarp prst="textNoShape">
              <a:avLst/>
            </a:prstTxWarp>
          </a:bodyPr>
          <a:lstStyle/>
          <a:p>
            <a:pPr lvl="0"/>
            <a:r>
              <a:rPr lang="en-US" dirty="0"/>
              <a:t>Click to edit Master title style</a:t>
            </a:r>
          </a:p>
        </p:txBody>
      </p:sp>
      <p:sp>
        <p:nvSpPr>
          <p:cNvPr id="15364" name="Rectangle 4"/>
          <p:cNvSpPr>
            <a:spLocks noChangeArrowheads="1"/>
          </p:cNvSpPr>
          <p:nvPr/>
        </p:nvSpPr>
        <p:spPr bwMode="auto">
          <a:xfrm>
            <a:off x="0" y="0"/>
            <a:ext cx="1085850" cy="6845300"/>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zh-CN" altLang="en-US" sz="2400">
              <a:solidFill>
                <a:srgbClr val="FFFFFF"/>
              </a:solidFill>
            </a:endParaRPr>
          </a:p>
        </p:txBody>
      </p:sp>
    </p:spTree>
    <p:extLst>
      <p:ext uri="{BB962C8B-B14F-4D97-AF65-F5344CB8AC3E}">
        <p14:creationId xmlns:p14="http://schemas.microsoft.com/office/powerpoint/2010/main" val="2676841219"/>
      </p:ext>
    </p:extLst>
  </p:cSld>
  <p:clrMap bg1="dk2" tx1="lt1" bg2="dk1" tx2="lt2" accent1="accent1" accent2="accent2" accent3="accent3" accent4="accent4" accent5="accent5" accent6="accent6" hlink="hlink" folHlink="folHlink"/>
  <p:sldLayoutIdLst>
    <p:sldLayoutId id="2147483984" r:id="rId1"/>
    <p:sldLayoutId id="2147483985" r:id="rId2"/>
    <p:sldLayoutId id="2147483986" r:id="rId3"/>
    <p:sldLayoutId id="2147483987" r:id="rId4"/>
    <p:sldLayoutId id="2147483988" r:id="rId5"/>
    <p:sldLayoutId id="2147483989" r:id="rId6"/>
    <p:sldLayoutId id="2147483990" r:id="rId7"/>
    <p:sldLayoutId id="2147483991" r:id="rId8"/>
    <p:sldLayoutId id="2147483992" r:id="rId9"/>
    <p:sldLayoutId id="2147483993" r:id="rId10"/>
    <p:sldLayoutId id="2147483994" r:id="rId11"/>
  </p:sldLayoutIdLst>
  <p:txStyles>
    <p:titleStyle>
      <a:lvl1pPr algn="l" rtl="0" eaLnBrk="0" fontAlgn="base" hangingPunct="0">
        <a:spcBef>
          <a:spcPct val="0"/>
        </a:spcBef>
        <a:spcAft>
          <a:spcPct val="0"/>
        </a:spcAft>
        <a:defRPr sz="4800" b="1" u="sng">
          <a:solidFill>
            <a:schemeClr val="tx2"/>
          </a:solidFill>
          <a:effectLst>
            <a:outerShdw blurRad="38100" dist="38100" dir="2700000" algn="tl">
              <a:srgbClr val="000000"/>
            </a:outerShdw>
          </a:effectLst>
          <a:latin typeface="Arial"/>
          <a:ea typeface="ＭＳ Ｐゴシック" pitchFamily="-109" charset="-128"/>
          <a:cs typeface="ＭＳ Ｐゴシック" charset="0"/>
        </a:defRPr>
      </a:lvl1pPr>
      <a:lvl2pPr algn="l" rtl="0" eaLnBrk="0" fontAlgn="base" hangingPunct="0">
        <a:spcBef>
          <a:spcPct val="0"/>
        </a:spcBef>
        <a:spcAft>
          <a:spcPct val="0"/>
        </a:spcAft>
        <a:defRPr sz="4800" b="1" u="sng">
          <a:solidFill>
            <a:schemeClr val="tx2"/>
          </a:solidFill>
          <a:effectLst>
            <a:outerShdw blurRad="38100" dist="38100" dir="2700000" algn="tl">
              <a:srgbClr val="000000"/>
            </a:outerShdw>
          </a:effectLst>
          <a:latin typeface="Arial" charset="0"/>
          <a:ea typeface="ＭＳ Ｐゴシック" pitchFamily="-109" charset="-128"/>
          <a:cs typeface="ＭＳ Ｐゴシック" pitchFamily="-109" charset="-128"/>
        </a:defRPr>
      </a:lvl2pPr>
      <a:lvl3pPr algn="l" rtl="0" eaLnBrk="0" fontAlgn="base" hangingPunct="0">
        <a:spcBef>
          <a:spcPct val="0"/>
        </a:spcBef>
        <a:spcAft>
          <a:spcPct val="0"/>
        </a:spcAft>
        <a:defRPr sz="4800" b="1" u="sng">
          <a:solidFill>
            <a:schemeClr val="tx2"/>
          </a:solidFill>
          <a:effectLst>
            <a:outerShdw blurRad="38100" dist="38100" dir="2700000" algn="tl">
              <a:srgbClr val="000000"/>
            </a:outerShdw>
          </a:effectLst>
          <a:latin typeface="Arial" charset="0"/>
          <a:ea typeface="ＭＳ Ｐゴシック" pitchFamily="-109" charset="-128"/>
          <a:cs typeface="ＭＳ Ｐゴシック" pitchFamily="-109" charset="-128"/>
        </a:defRPr>
      </a:lvl3pPr>
      <a:lvl4pPr algn="l" rtl="0" eaLnBrk="0" fontAlgn="base" hangingPunct="0">
        <a:spcBef>
          <a:spcPct val="0"/>
        </a:spcBef>
        <a:spcAft>
          <a:spcPct val="0"/>
        </a:spcAft>
        <a:defRPr sz="4800" b="1" u="sng">
          <a:solidFill>
            <a:schemeClr val="tx2"/>
          </a:solidFill>
          <a:effectLst>
            <a:outerShdw blurRad="38100" dist="38100" dir="2700000" algn="tl">
              <a:srgbClr val="000000"/>
            </a:outerShdw>
          </a:effectLst>
          <a:latin typeface="Arial" charset="0"/>
          <a:ea typeface="ＭＳ Ｐゴシック" pitchFamily="-109" charset="-128"/>
          <a:cs typeface="ＭＳ Ｐゴシック" pitchFamily="-109" charset="-128"/>
        </a:defRPr>
      </a:lvl4pPr>
      <a:lvl5pPr algn="l" rtl="0" eaLnBrk="0" fontAlgn="base" hangingPunct="0">
        <a:spcBef>
          <a:spcPct val="0"/>
        </a:spcBef>
        <a:spcAft>
          <a:spcPct val="0"/>
        </a:spcAft>
        <a:defRPr sz="4800" b="1" u="sng">
          <a:solidFill>
            <a:schemeClr val="tx2"/>
          </a:solidFill>
          <a:effectLst>
            <a:outerShdw blurRad="38100" dist="38100" dir="2700000" algn="tl">
              <a:srgbClr val="000000"/>
            </a:outerShdw>
          </a:effectLst>
          <a:latin typeface="Arial" charset="0"/>
          <a:ea typeface="ＭＳ Ｐゴシック" pitchFamily="-109" charset="-128"/>
          <a:cs typeface="ＭＳ Ｐゴシック" pitchFamily="-109" charset="-128"/>
        </a:defRPr>
      </a:lvl5pPr>
      <a:lvl6pPr marL="457200" algn="l" rtl="0" eaLnBrk="0" fontAlgn="base" hangingPunct="0">
        <a:spcBef>
          <a:spcPct val="0"/>
        </a:spcBef>
        <a:spcAft>
          <a:spcPct val="0"/>
        </a:spcAft>
        <a:defRPr sz="5400" b="1" u="sng">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sz="5400" b="1" u="sng">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sz="5400" b="1" u="sng">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sz="5400" b="1" u="sng">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b="1">
          <a:solidFill>
            <a:schemeClr val="tx1"/>
          </a:solidFill>
          <a:effectLst>
            <a:outerShdw blurRad="38100" dist="38100" dir="2700000" algn="tl">
              <a:srgbClr val="000000"/>
            </a:outerShdw>
          </a:effectLst>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lr>
          <a:schemeClr val="folHlink"/>
        </a:buClr>
        <a:buSzPct val="75000"/>
        <a:buFont typeface="Monotype Sorts" charset="0"/>
        <a:buChar char="u"/>
        <a:defRPr sz="2800" b="1">
          <a:solidFill>
            <a:schemeClr val="tx1"/>
          </a:solidFill>
          <a:effectLst>
            <a:outerShdw blurRad="38100" dist="38100" dir="2700000" algn="tl">
              <a:srgbClr val="000000"/>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SzPct val="65000"/>
        <a:buFont typeface="Monotype Sorts" charset="0"/>
        <a:buChar char="F"/>
        <a:defRPr sz="2400" b="1">
          <a:solidFill>
            <a:schemeClr val="tx1"/>
          </a:solidFill>
          <a:effectLst>
            <a:outerShdw blurRad="38100" dist="38100" dir="2700000" algn="tl">
              <a:srgbClr val="000000"/>
            </a:outerShdw>
          </a:effectLst>
          <a:latin typeface="Arial"/>
          <a:ea typeface="Arial" charset="0"/>
          <a:cs typeface="Arial"/>
        </a:defRPr>
      </a:lvl3pPr>
      <a:lvl4pPr marL="1600200" indent="-228600" algn="l" rtl="0" eaLnBrk="0" fontAlgn="base" hangingPunct="0">
        <a:spcBef>
          <a:spcPct val="20000"/>
        </a:spcBef>
        <a:spcAft>
          <a:spcPct val="0"/>
        </a:spcAft>
        <a:buClr>
          <a:schemeClr val="tx1"/>
        </a:buClr>
        <a:buSzPct val="100000"/>
        <a:buChar char="•"/>
        <a:defRPr sz="2000" b="1">
          <a:solidFill>
            <a:schemeClr val="tx1"/>
          </a:solidFill>
          <a:effectLst>
            <a:outerShdw blurRad="38100" dist="38100" dir="2700000" algn="tl">
              <a:srgbClr val="000000"/>
            </a:outerShdw>
          </a:effectLst>
          <a:latin typeface="Arial"/>
          <a:ea typeface="Arial" charset="0"/>
          <a:cs typeface="Arial"/>
        </a:defRPr>
      </a:lvl4pPr>
      <a:lvl5pPr marL="2057400" indent="-228600" algn="l" rtl="0" eaLnBrk="0" fontAlgn="base" hangingPunct="0">
        <a:spcBef>
          <a:spcPct val="20000"/>
        </a:spcBef>
        <a:spcAft>
          <a:spcPct val="0"/>
        </a:spcAft>
        <a:buClr>
          <a:schemeClr val="tx1"/>
        </a:buClr>
        <a:buSzPct val="100000"/>
        <a:buChar char="–"/>
        <a:defRPr sz="2000" b="1">
          <a:solidFill>
            <a:schemeClr val="tx1"/>
          </a:solidFill>
          <a:effectLst>
            <a:outerShdw blurRad="38100" dist="38100" dir="2700000" algn="tl">
              <a:srgbClr val="000000"/>
            </a:outerShdw>
          </a:effectLst>
          <a:latin typeface="Arial"/>
          <a:ea typeface="Arial" charset="0"/>
          <a:cs typeface="Arial"/>
        </a:defRPr>
      </a:lvl5pPr>
      <a:lvl6pPr marL="2514600" indent="-228600" algn="l" rtl="0" eaLnBrk="0" fontAlgn="base" hangingPunct="0">
        <a:spcBef>
          <a:spcPct val="20000"/>
        </a:spcBef>
        <a:spcAft>
          <a:spcPct val="0"/>
        </a:spcAft>
        <a:buClr>
          <a:schemeClr val="tx1"/>
        </a:buClr>
        <a:buSzPct val="100000"/>
        <a:buChar char="–"/>
        <a:defRPr sz="2400" b="1">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eaLnBrk="0" fontAlgn="base" hangingPunct="0">
        <a:spcBef>
          <a:spcPct val="20000"/>
        </a:spcBef>
        <a:spcAft>
          <a:spcPct val="0"/>
        </a:spcAft>
        <a:buClr>
          <a:schemeClr val="tx1"/>
        </a:buClr>
        <a:buSzPct val="100000"/>
        <a:buChar char="–"/>
        <a:defRPr sz="2400" b="1">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eaLnBrk="0" fontAlgn="base" hangingPunct="0">
        <a:spcBef>
          <a:spcPct val="20000"/>
        </a:spcBef>
        <a:spcAft>
          <a:spcPct val="0"/>
        </a:spcAft>
        <a:buClr>
          <a:schemeClr val="tx1"/>
        </a:buClr>
        <a:buSzPct val="100000"/>
        <a:buChar char="–"/>
        <a:defRPr sz="2400" b="1">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eaLnBrk="0" fontAlgn="base" hangingPunct="0">
        <a:spcBef>
          <a:spcPct val="20000"/>
        </a:spcBef>
        <a:spcAft>
          <a:spcPct val="0"/>
        </a:spcAft>
        <a:buClr>
          <a:schemeClr val="tx1"/>
        </a:buClr>
        <a:buSzPct val="100000"/>
        <a:buChar char="–"/>
        <a:defRPr sz="2400" b="1">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686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5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15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15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684B5086-168A-4943-B3BA-3334541E537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0263362"/>
      </p:ext>
    </p:extLst>
  </p:cSld>
  <p:clrMap bg1="lt1" tx1="dk1" bg2="lt2" tx2="dk2" accent1="accent1" accent2="accent2" accent3="accent3" accent4="accent4" accent5="accent5" accent6="accent6" hlink="hlink" folHlink="folHlink"/>
  <p:sldLayoutIdLst>
    <p:sldLayoutId id="2147483996" r:id="rId1"/>
    <p:sldLayoutId id="2147483997" r:id="rId2"/>
    <p:sldLayoutId id="2147483998" r:id="rId3"/>
    <p:sldLayoutId id="2147483999" r:id="rId4"/>
    <p:sldLayoutId id="2147484000" r:id="rId5"/>
    <p:sldLayoutId id="2147484001" r:id="rId6"/>
    <p:sldLayoutId id="2147484002" r:id="rId7"/>
    <p:sldLayoutId id="2147484003" r:id="rId8"/>
    <p:sldLayoutId id="2147484004" r:id="rId9"/>
    <p:sldLayoutId id="2147484005" r:id="rId10"/>
    <p:sldLayoutId id="2147484006" r:id="rId11"/>
    <p:sldLayoutId id="2147484007"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82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382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3827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eaLnBrk="1" hangingPunct="1">
              <a:defRPr/>
            </a:pPr>
            <a:endParaRPr lang="en-US">
              <a:solidFill>
                <a:srgbClr val="000000"/>
              </a:solidFill>
              <a:cs typeface="Arial"/>
            </a:endParaRPr>
          </a:p>
        </p:txBody>
      </p:sp>
      <p:sp>
        <p:nvSpPr>
          <p:cNvPr id="43827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eaLnBrk="1" hangingPunct="1">
              <a:defRPr/>
            </a:pPr>
            <a:endParaRPr lang="en-US">
              <a:solidFill>
                <a:srgbClr val="000000"/>
              </a:solidFill>
              <a:cs typeface="Arial"/>
            </a:endParaRPr>
          </a:p>
        </p:txBody>
      </p:sp>
      <p:sp>
        <p:nvSpPr>
          <p:cNvPr id="43827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eaLnBrk="1" hangingPunct="1">
              <a:defRPr/>
            </a:pPr>
            <a:fld id="{30936578-3DAC-984B-9D41-4D65A8C369EC}" type="slidenum">
              <a:rPr lang="en-US">
                <a:solidFill>
                  <a:srgbClr val="000000"/>
                </a:solidFill>
                <a:cs typeface="Arial"/>
              </a:rPr>
              <a:pPr eaLnBrk="1" hangingPunct="1">
                <a:defRPr/>
              </a:pPr>
              <a:t>‹#›</a:t>
            </a:fld>
            <a:endParaRPr lang="en-US">
              <a:solidFill>
                <a:srgbClr val="000000"/>
              </a:solidFill>
              <a:cs typeface="Arial"/>
            </a:endParaRPr>
          </a:p>
        </p:txBody>
      </p:sp>
    </p:spTree>
    <p:extLst>
      <p:ext uri="{BB962C8B-B14F-4D97-AF65-F5344CB8AC3E}">
        <p14:creationId xmlns:p14="http://schemas.microsoft.com/office/powerpoint/2010/main" val="113813948"/>
      </p:ext>
    </p:extLst>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eaLnBrk="1" hangingPunct="1">
              <a:defRPr/>
            </a:pPr>
            <a:endParaRPr lang="en-US">
              <a:solidFill>
                <a:srgbClr val="000000"/>
              </a:solidFill>
              <a:latin typeface="Times New Roman"/>
            </a:endParaRPr>
          </a:p>
        </p:txBody>
      </p:sp>
      <p:sp>
        <p:nvSpPr>
          <p:cNvPr id="4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eaLnBrk="1" hangingPunct="1">
              <a:defRPr/>
            </a:pPr>
            <a:endParaRPr lang="en-US">
              <a:solidFill>
                <a:srgbClr val="000000"/>
              </a:solidFill>
              <a:latin typeface="Times New Roman"/>
            </a:endParaRPr>
          </a:p>
        </p:txBody>
      </p:sp>
      <p:sp>
        <p:nvSpPr>
          <p:cNvPr id="4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eaLnBrk="1" hangingPunct="1">
              <a:defRPr/>
            </a:pPr>
            <a:fld id="{9516F5E5-B071-0D4F-AACA-22C65A7DC164}" type="slidenum">
              <a:rPr lang="en-US">
                <a:solidFill>
                  <a:srgbClr val="000000"/>
                </a:solidFill>
              </a:rPr>
              <a:pPr eaLnBrk="1" hangingPunct="1">
                <a:defRPr/>
              </a:pPr>
              <a:t>‹#›</a:t>
            </a:fld>
            <a:endParaRPr lang="en-US">
              <a:solidFill>
                <a:srgbClr val="000000"/>
              </a:solidFill>
            </a:endParaRPr>
          </a:p>
        </p:txBody>
      </p:sp>
    </p:spTree>
    <p:extLst>
      <p:ext uri="{BB962C8B-B14F-4D97-AF65-F5344CB8AC3E}">
        <p14:creationId xmlns:p14="http://schemas.microsoft.com/office/powerpoint/2010/main" val="3131707849"/>
      </p:ext>
    </p:extLst>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61789018"/>
      </p:ext>
    </p:extLst>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 id="2147484039" r:id="rId7"/>
    <p:sldLayoutId id="2147484040" r:id="rId8"/>
    <p:sldLayoutId id="2147484041" r:id="rId9"/>
    <p:sldLayoutId id="2147484042" r:id="rId10"/>
    <p:sldLayoutId id="214748404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8546" name="Group 2"/>
          <p:cNvGrpSpPr>
            <a:grpSpLocks/>
          </p:cNvGrpSpPr>
          <p:nvPr/>
        </p:nvGrpSpPr>
        <p:grpSpPr bwMode="auto">
          <a:xfrm>
            <a:off x="0" y="3902075"/>
            <a:ext cx="3400425" cy="2949575"/>
            <a:chOff x="0" y="2458"/>
            <a:chExt cx="2142" cy="1858"/>
          </a:xfrm>
        </p:grpSpPr>
        <p:sp>
          <p:nvSpPr>
            <p:cNvPr id="225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25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25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25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10855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a:solidFill>
                  <a:srgbClr val="FFFFFF"/>
                </a:solidFill>
              </a:endParaRPr>
            </a:p>
          </p:txBody>
        </p:sp>
        <p:sp>
          <p:nvSpPr>
            <p:cNvPr id="10855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a:solidFill>
                  <a:srgbClr val="FFFFFF"/>
                </a:solidFill>
              </a:endParaRPr>
            </a:p>
          </p:txBody>
        </p:sp>
        <p:sp>
          <p:nvSpPr>
            <p:cNvPr id="10855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a:solidFill>
                  <a:srgbClr val="FFFFFF"/>
                </a:solidFill>
              </a:endParaRPr>
            </a:p>
          </p:txBody>
        </p:sp>
      </p:grpSp>
      <p:sp>
        <p:nvSpPr>
          <p:cNvPr id="225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225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5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10199"/>
                  </a:outerShdw>
                </a:effectLst>
                <a:latin typeface="Arial" pitchFamily="-112" charset="0"/>
                <a:ea typeface="+mn-ea"/>
                <a:cs typeface="+mn-cs"/>
              </a:defRPr>
            </a:lvl1pPr>
          </a:lstStyle>
          <a:p>
            <a:pPr>
              <a:defRPr/>
            </a:pPr>
            <a:endParaRPr lang="en-US"/>
          </a:p>
        </p:txBody>
      </p:sp>
      <p:sp>
        <p:nvSpPr>
          <p:cNvPr id="225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10199"/>
                  </a:outerShdw>
                </a:effectLst>
                <a:latin typeface="Arial" pitchFamily="-112" charset="0"/>
                <a:ea typeface="+mn-ea"/>
                <a:cs typeface="+mn-cs"/>
              </a:defRPr>
            </a:lvl1pPr>
          </a:lstStyle>
          <a:p>
            <a:pPr>
              <a:defRPr/>
            </a:pPr>
            <a:endParaRPr lang="en-US"/>
          </a:p>
        </p:txBody>
      </p:sp>
      <p:sp>
        <p:nvSpPr>
          <p:cNvPr id="225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10199"/>
                  </a:outerShdw>
                </a:effectLst>
              </a:defRPr>
            </a:lvl1pPr>
          </a:lstStyle>
          <a:p>
            <a:pPr>
              <a:defRPr/>
            </a:pPr>
            <a:fld id="{DD3F45FB-27C7-294F-AF72-5E98E3D9163C}" type="slidenum">
              <a:rPr lang="en-US"/>
              <a:pPr>
                <a:defRPr/>
              </a:pPr>
              <a:t>‹#›</a:t>
            </a:fld>
            <a:endParaRPr lang="en-US"/>
          </a:p>
        </p:txBody>
      </p:sp>
    </p:spTree>
    <p:extLst>
      <p:ext uri="{BB962C8B-B14F-4D97-AF65-F5344CB8AC3E}">
        <p14:creationId xmlns:p14="http://schemas.microsoft.com/office/powerpoint/2010/main" val="101473391"/>
      </p:ext>
    </p:extLst>
  </p:cSld>
  <p:clrMap bg1="dk2" tx1="lt1" bg2="dk1" tx2="lt2" accent1="accent1" accent2="accent2" accent3="accent3" accent4="accent4" accent5="accent5" accent6="accent6" hlink="hlink" folHlink="folHlink"/>
  <p:sldLayoutIdLst>
    <p:sldLayoutId id="2147484045" r:id="rId1"/>
    <p:sldLayoutId id="2147484046" r:id="rId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F367E4-7E1D-FF4E-AF00-438FDA6547A0}" type="datetimeFigureOut">
              <a:rPr lang="en-US" smtClean="0"/>
              <a:t>6/22/26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9E196-A115-2F47-A252-2B1A00B54207}" type="slidenum">
              <a:rPr lang="en-US" smtClean="0"/>
              <a:t>‹#›</a:t>
            </a:fld>
            <a:endParaRPr lang="en-US"/>
          </a:p>
        </p:txBody>
      </p:sp>
    </p:spTree>
    <p:extLst>
      <p:ext uri="{BB962C8B-B14F-4D97-AF65-F5344CB8AC3E}">
        <p14:creationId xmlns:p14="http://schemas.microsoft.com/office/powerpoint/2010/main" val="2839808336"/>
      </p:ext>
    </p:extLst>
  </p:cSld>
  <p:clrMap bg1="lt1" tx1="dk1" bg2="lt2" tx2="dk2" accent1="accent1" accent2="accent2" accent3="accent3" accent4="accent4" accent5="accent5" accent6="accent6" hlink="hlink" folHlink="folHlink"/>
  <p:sldLayoutIdLst>
    <p:sldLayoutId id="2147484048" r:id="rId1"/>
    <p:sldLayoutId id="2147484049" r:id="rId2"/>
    <p:sldLayoutId id="2147484050" r:id="rId3"/>
    <p:sldLayoutId id="2147484051" r:id="rId4"/>
    <p:sldLayoutId id="2147484052" r:id="rId5"/>
    <p:sldLayoutId id="2147484053" r:id="rId6"/>
    <p:sldLayoutId id="2147484054" r:id="rId7"/>
    <p:sldLayoutId id="2147484055" r:id="rId8"/>
    <p:sldLayoutId id="2147484056" r:id="rId9"/>
    <p:sldLayoutId id="2147484057" r:id="rId10"/>
    <p:sldLayoutId id="2147484058" r:id="rId11"/>
    <p:sldLayoutId id="2147484059"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122" name="Group 2"/>
          <p:cNvGrpSpPr>
            <a:grpSpLocks/>
          </p:cNvGrpSpPr>
          <p:nvPr/>
        </p:nvGrpSpPr>
        <p:grpSpPr bwMode="auto">
          <a:xfrm>
            <a:off x="0" y="0"/>
            <a:ext cx="9132888" cy="6845300"/>
            <a:chOff x="0" y="0"/>
            <a:chExt cx="5753" cy="4312"/>
          </a:xfrm>
        </p:grpSpPr>
        <p:sp>
          <p:nvSpPr>
            <p:cNvPr id="116739" name="Rectangle 3"/>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grpSp>
          <p:nvGrpSpPr>
            <p:cNvPr id="5132" name="Group 4"/>
            <p:cNvGrpSpPr>
              <a:grpSpLocks/>
            </p:cNvGrpSpPr>
            <p:nvPr/>
          </p:nvGrpSpPr>
          <p:grpSpPr bwMode="auto">
            <a:xfrm>
              <a:off x="246" y="204"/>
              <a:ext cx="5271" cy="3889"/>
              <a:chOff x="246" y="204"/>
              <a:chExt cx="5271" cy="3889"/>
            </a:xfrm>
          </p:grpSpPr>
          <p:sp>
            <p:nvSpPr>
              <p:cNvPr id="116741" name="Rectangle 5"/>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rgbClr val="000000">
                    <a:alpha val="74998"/>
                  </a:srgbClr>
                </a:outerShdw>
              </a:effectLst>
              <a:extLst>
                <a:ext uri="{91240B29-F687-4f45-9708-019B960494DF}">
                  <a14:hiddenLine xmlns="" xmlns:a14="http://schemas.microsoft.com/office/drawing/2010/main" w="12700">
                    <a:solidFill>
                      <a:schemeClr val="tx1"/>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sp>
            <p:nvSpPr>
              <p:cNvPr id="116742"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ffectLst/>
              <a:extLst>
                <a:ext uri="{91240B29-F687-4f45-9708-019B960494DF}">
                  <a14:hiddenLine xmlns="" xmlns:a14="http://schemas.microsoft.com/office/drawing/2010/main" w="12700" cap="rnd">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p>
            </p:txBody>
          </p:sp>
          <p:sp>
            <p:nvSpPr>
              <p:cNvPr id="116743"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ffectLst/>
              <a:extLst>
                <a:ext uri="{91240B29-F687-4f45-9708-019B960494DF}">
                  <a14:hiddenLine xmlns="" xmlns:a14="http://schemas.microsoft.com/office/drawing/2010/main" w="12700" cap="rnd">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p>
            </p:txBody>
          </p:sp>
          <p:sp>
            <p:nvSpPr>
              <p:cNvPr id="116744"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ffectLst/>
              <a:extLst>
                <a:ext uri="{91240B29-F687-4f45-9708-019B960494DF}">
                  <a14:hiddenLine xmlns="" xmlns:a14="http://schemas.microsoft.com/office/drawing/2010/main" w="12700" cap="rnd">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p>
            </p:txBody>
          </p:sp>
          <p:sp>
            <p:nvSpPr>
              <p:cNvPr id="116745"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ffectLst/>
              <a:extLst>
                <a:ext uri="{91240B29-F687-4f45-9708-019B960494DF}">
                  <a14:hiddenLine xmlns="" xmlns:a14="http://schemas.microsoft.com/office/drawing/2010/main" w="12700" cap="rnd">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p>
            </p:txBody>
          </p:sp>
          <p:sp>
            <p:nvSpPr>
              <p:cNvPr id="116746"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ffectLst/>
              <a:extLst>
                <a:ext uri="{91240B29-F687-4f45-9708-019B960494DF}">
                  <a14:hiddenLine xmlns="" xmlns:a14="http://schemas.microsoft.com/office/drawing/2010/main" w="12700" cap="rnd">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p>
            </p:txBody>
          </p:sp>
          <p:sp>
            <p:nvSpPr>
              <p:cNvPr id="116747"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ffectLst/>
              <a:extLst>
                <a:ext uri="{91240B29-F687-4f45-9708-019B960494DF}">
                  <a14:hiddenLine xmlns="" xmlns:a14="http://schemas.microsoft.com/office/drawing/2010/main" w="12700" cap="rnd">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p>
            </p:txBody>
          </p:sp>
          <p:sp>
            <p:nvSpPr>
              <p:cNvPr id="116748"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ffectLst/>
              <a:extLst>
                <a:ext uri="{91240B29-F687-4f45-9708-019B960494DF}">
                  <a14:hiddenLine xmlns="" xmlns:a14="http://schemas.microsoft.com/office/drawing/2010/main" w="12700" cap="rnd">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p>
            </p:txBody>
          </p:sp>
          <p:sp>
            <p:nvSpPr>
              <p:cNvPr id="116749"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ffectLst/>
              <a:extLst>
                <a:ext uri="{91240B29-F687-4f45-9708-019B960494DF}">
                  <a14:hiddenLine xmlns="" xmlns:a14="http://schemas.microsoft.com/office/drawing/2010/main" w="12700" cap="rnd">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p>
            </p:txBody>
          </p:sp>
          <p:sp>
            <p:nvSpPr>
              <p:cNvPr id="116750"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ffectLst/>
              <a:extLst>
                <a:ext uri="{91240B29-F687-4f45-9708-019B960494DF}">
                  <a14:hiddenLine xmlns="" xmlns:a14="http://schemas.microsoft.com/office/drawing/2010/main" w="12700" cap="rnd">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p>
            </p:txBody>
          </p:sp>
          <p:sp>
            <p:nvSpPr>
              <p:cNvPr id="116751"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ffectLst/>
              <a:extLst>
                <a:ext uri="{91240B29-F687-4f45-9708-019B960494DF}">
                  <a14:hiddenLine xmlns="" xmlns:a14="http://schemas.microsoft.com/office/drawing/2010/main" w="12700" cap="rnd">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p>
            </p:txBody>
          </p:sp>
          <p:sp>
            <p:nvSpPr>
              <p:cNvPr id="116752"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ffectLst/>
              <a:extLst>
                <a:ext uri="{91240B29-F687-4f45-9708-019B960494DF}">
                  <a14:hiddenLine xmlns="" xmlns:a14="http://schemas.microsoft.com/office/drawing/2010/main" w="12700" cap="rnd">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p>
            </p:txBody>
          </p:sp>
          <p:sp>
            <p:nvSpPr>
              <p:cNvPr id="116753"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ffectLst/>
              <a:extLst>
                <a:ext uri="{91240B29-F687-4f45-9708-019B960494DF}">
                  <a14:hiddenLine xmlns="" xmlns:a14="http://schemas.microsoft.com/office/drawing/2010/main" w="12700" cap="rnd">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p>
            </p:txBody>
          </p:sp>
          <p:sp>
            <p:nvSpPr>
              <p:cNvPr id="116754"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ffectLst/>
              <a:extLst>
                <a:ext uri="{91240B29-F687-4f45-9708-019B960494DF}">
                  <a14:hiddenLine xmlns="" xmlns:a14="http://schemas.microsoft.com/office/drawing/2010/main" w="12700" cap="rnd">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p>
            </p:txBody>
          </p:sp>
          <p:sp>
            <p:nvSpPr>
              <p:cNvPr id="116755"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ffectLst/>
              <a:extLst>
                <a:ext uri="{91240B29-F687-4f45-9708-019B960494DF}">
                  <a14:hiddenLine xmlns="" xmlns:a14="http://schemas.microsoft.com/office/drawing/2010/main" w="12700" cap="rnd">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p>
            </p:txBody>
          </p:sp>
          <p:sp>
            <p:nvSpPr>
              <p:cNvPr id="116756"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ffectLst/>
              <a:extLst>
                <a:ext uri="{91240B29-F687-4f45-9708-019B960494DF}">
                  <a14:hiddenLine xmlns="" xmlns:a14="http://schemas.microsoft.com/office/drawing/2010/main" w="12700" cap="rnd">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p>
            </p:txBody>
          </p:sp>
          <p:sp>
            <p:nvSpPr>
              <p:cNvPr id="116757"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ffectLst/>
              <a:extLst>
                <a:ext uri="{91240B29-F687-4f45-9708-019B960494DF}">
                  <a14:hiddenLine xmlns="" xmlns:a14="http://schemas.microsoft.com/office/drawing/2010/main" w="12700" cap="rnd">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p>
            </p:txBody>
          </p:sp>
          <p:sp>
            <p:nvSpPr>
              <p:cNvPr id="116758"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ffectLst/>
              <a:extLst>
                <a:ext uri="{91240B29-F687-4f45-9708-019B960494DF}">
                  <a14:hiddenLine xmlns="" xmlns:a14="http://schemas.microsoft.com/office/drawing/2010/main" w="12700" cap="rnd">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p>
            </p:txBody>
          </p:sp>
          <p:sp>
            <p:nvSpPr>
              <p:cNvPr id="116759"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ffectLst/>
              <a:extLst>
                <a:ext uri="{91240B29-F687-4f45-9708-019B960494DF}">
                  <a14:hiddenLine xmlns="" xmlns:a14="http://schemas.microsoft.com/office/drawing/2010/main" w="12700" cap="rnd">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p>
            </p:txBody>
          </p:sp>
          <p:sp>
            <p:nvSpPr>
              <p:cNvPr id="116760"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ffectLst/>
              <a:extLst>
                <a:ext uri="{91240B29-F687-4f45-9708-019B960494DF}">
                  <a14:hiddenLine xmlns="" xmlns:a14="http://schemas.microsoft.com/office/drawing/2010/main" w="12700" cap="rnd">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p>
            </p:txBody>
          </p:sp>
          <p:sp>
            <p:nvSpPr>
              <p:cNvPr id="116761"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ffectLst/>
              <a:extLst>
                <a:ext uri="{91240B29-F687-4f45-9708-019B960494DF}">
                  <a14:hiddenLine xmlns="" xmlns:a14="http://schemas.microsoft.com/office/drawing/2010/main" w="12700" cap="rnd">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p>
            </p:txBody>
          </p:sp>
          <p:sp>
            <p:nvSpPr>
              <p:cNvPr id="116762"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ffectLst/>
              <a:extLst>
                <a:ext uri="{91240B29-F687-4f45-9708-019B960494DF}">
                  <a14:hiddenLine xmlns="" xmlns:a14="http://schemas.microsoft.com/office/drawing/2010/main" w="12700" cap="rnd">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p>
            </p:txBody>
          </p:sp>
          <p:sp>
            <p:nvSpPr>
              <p:cNvPr id="116763"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ffectLst/>
              <a:extLst>
                <a:ext uri="{91240B29-F687-4f45-9708-019B960494DF}">
                  <a14:hiddenLine xmlns="" xmlns:a14="http://schemas.microsoft.com/office/drawing/2010/main" w="12700" cap="rnd">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p>
            </p:txBody>
          </p:sp>
        </p:grpSp>
        <p:grpSp>
          <p:nvGrpSpPr>
            <p:cNvPr id="5133" name="Group 28"/>
            <p:cNvGrpSpPr>
              <a:grpSpLocks/>
            </p:cNvGrpSpPr>
            <p:nvPr/>
          </p:nvGrpSpPr>
          <p:grpSpPr bwMode="auto">
            <a:xfrm>
              <a:off x="0" y="0"/>
              <a:ext cx="1246" cy="1232"/>
              <a:chOff x="0" y="0"/>
              <a:chExt cx="1246" cy="1232"/>
            </a:xfrm>
          </p:grpSpPr>
          <p:sp>
            <p:nvSpPr>
              <p:cNvPr id="116765" name="Rectangle 29"/>
              <p:cNvSpPr>
                <a:spLocks noChangeArrowheads="1"/>
              </p:cNvSpPr>
              <p:nvPr/>
            </p:nvSpPr>
            <p:spPr bwMode="auto">
              <a:xfrm>
                <a:off x="0" y="0"/>
                <a:ext cx="1246" cy="1232"/>
              </a:xfrm>
              <a:prstGeom prst="rect">
                <a:avLst/>
              </a:prstGeom>
              <a:solidFill>
                <a:schemeClr val="bg2"/>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sp>
            <p:nvSpPr>
              <p:cNvPr id="116766" name="Rectangle 30"/>
              <p:cNvSpPr>
                <a:spLocks noChangeArrowheads="1"/>
              </p:cNvSpPr>
              <p:nvPr/>
            </p:nvSpPr>
            <p:spPr bwMode="auto">
              <a:xfrm>
                <a:off x="246" y="202"/>
                <a:ext cx="1000" cy="1030"/>
              </a:xfrm>
              <a:prstGeom prst="rect">
                <a:avLst/>
              </a:prstGeom>
              <a:solidFill>
                <a:srgbClr val="474747"/>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sp>
            <p:nvSpPr>
              <p:cNvPr id="116767" name="Rectangle 31"/>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grpSp>
      </p:grpSp>
      <p:sp>
        <p:nvSpPr>
          <p:cNvPr id="116768"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sp>
        <p:nvSpPr>
          <p:cNvPr id="116769" name="Rectangle 33"/>
          <p:cNvSpPr>
            <a:spLocks noChangeArrowheads="1"/>
          </p:cNvSpPr>
          <p:nvPr/>
        </p:nvSpPr>
        <p:spPr bwMode="auto">
          <a:xfrm>
            <a:off x="441325" y="166688"/>
            <a:ext cx="968375" cy="137318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sp>
        <p:nvSpPr>
          <p:cNvPr id="116770" name="Rectangle 34"/>
          <p:cNvSpPr>
            <a:spLocks noChangeArrowheads="1"/>
          </p:cNvSpPr>
          <p:nvPr/>
        </p:nvSpPr>
        <p:spPr bwMode="auto">
          <a:xfrm>
            <a:off x="590550" y="2020888"/>
            <a:ext cx="1695450" cy="42275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sp>
        <p:nvSpPr>
          <p:cNvPr id="116771" name="Rectangle 35"/>
          <p:cNvSpPr>
            <a:spLocks noChangeArrowheads="1"/>
          </p:cNvSpPr>
          <p:nvPr/>
        </p:nvSpPr>
        <p:spPr bwMode="auto">
          <a:xfrm>
            <a:off x="3086100" y="4381500"/>
            <a:ext cx="1676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sp>
        <p:nvSpPr>
          <p:cNvPr id="116772" name="Rectangle 36"/>
          <p:cNvSpPr>
            <a:spLocks noChangeArrowheads="1"/>
          </p:cNvSpPr>
          <p:nvPr/>
        </p:nvSpPr>
        <p:spPr bwMode="auto">
          <a:xfrm>
            <a:off x="341313" y="438150"/>
            <a:ext cx="2825750" cy="100330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defRPr/>
            </a:pPr>
            <a:r>
              <a:rPr lang="en-US" sz="2000" b="1">
                <a:solidFill>
                  <a:schemeClr val="tx2"/>
                </a:solidFill>
                <a:latin typeface="Times" charset="0"/>
                <a:ea typeface="ＭＳ Ｐゴシック" charset="0"/>
              </a:rPr>
              <a:t> DRESSING</a:t>
            </a:r>
          </a:p>
          <a:p>
            <a:pPr>
              <a:defRPr/>
            </a:pPr>
            <a:r>
              <a:rPr lang="en-US" sz="2000" b="1">
                <a:solidFill>
                  <a:schemeClr val="tx2"/>
                </a:solidFill>
                <a:latin typeface="Times" charset="0"/>
                <a:ea typeface="ＭＳ Ｐゴシック" charset="0"/>
              </a:rPr>
              <a:t>        THE                                    </a:t>
            </a:r>
          </a:p>
          <a:p>
            <a:pPr>
              <a:defRPr/>
            </a:pPr>
            <a:r>
              <a:rPr lang="en-US" sz="2000" b="1">
                <a:solidFill>
                  <a:schemeClr val="tx2"/>
                </a:solidFill>
                <a:latin typeface="Times" charset="0"/>
                <a:ea typeface="ＭＳ Ｐゴシック" charset="0"/>
              </a:rPr>
              <a:t>   STAGE</a:t>
            </a:r>
          </a:p>
        </p:txBody>
      </p:sp>
      <p:sp>
        <p:nvSpPr>
          <p:cNvPr id="116773" name="Line 37"/>
          <p:cNvSpPr>
            <a:spLocks noChangeShapeType="1"/>
          </p:cNvSpPr>
          <p:nvPr/>
        </p:nvSpPr>
        <p:spPr bwMode="auto">
          <a:xfrm>
            <a:off x="4114800" y="1600200"/>
            <a:ext cx="1693863" cy="0"/>
          </a:xfrm>
          <a:prstGeom prst="line">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 uri="{91240B29-F687-4f45-9708-019B960494DF}">
              <a14:hiddenLine xmlns="" xmlns:a14="http://schemas.microsoft.com/office/drawing/2010/main" w="25400">
                <a:solidFill>
                  <a:schemeClr val="tx1"/>
                </a:solidFill>
                <a:round/>
                <a:headEnd/>
                <a:tailEnd/>
              </a14:hiddenLine>
            </a:ext>
          </a:extLst>
        </p:spPr>
        <p:txBody>
          <a:bodyPr wrap="none" anchor="ctr"/>
          <a:lstStyle/>
          <a:p>
            <a:pPr>
              <a:defRPr/>
            </a:pPr>
            <a:endParaRPr lang="en-US" sz="1800">
              <a:latin typeface="Arial" charset="0"/>
              <a:ea typeface="ＭＳ Ｐゴシック" charset="0"/>
            </a:endParaRPr>
          </a:p>
        </p:txBody>
      </p:sp>
      <p:sp>
        <p:nvSpPr>
          <p:cNvPr id="116774" name="Text Box 38"/>
          <p:cNvSpPr txBox="1">
            <a:spLocks noChangeArrowheads="1"/>
          </p:cNvSpPr>
          <p:nvPr userDrawn="1"/>
        </p:nvSpPr>
        <p:spPr bwMode="auto">
          <a:xfrm>
            <a:off x="265113" y="6542088"/>
            <a:ext cx="1030287"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spcBef>
                <a:spcPct val="50000"/>
              </a:spcBef>
            </a:pPr>
            <a:r>
              <a:rPr lang="en-US" altLang="en-US" sz="1000" b="1">
                <a:solidFill>
                  <a:srgbClr val="FFFFFF"/>
                </a:solidFill>
              </a:rPr>
              <a:t>© 2004 TBBMI</a:t>
            </a:r>
          </a:p>
        </p:txBody>
      </p:sp>
      <p:sp>
        <p:nvSpPr>
          <p:cNvPr id="116775" name="Rectangle 39"/>
          <p:cNvSpPr>
            <a:spLocks noChangeArrowheads="1"/>
          </p:cNvSpPr>
          <p:nvPr userDrawn="1"/>
        </p:nvSpPr>
        <p:spPr bwMode="auto">
          <a:xfrm>
            <a:off x="7616825" y="6518275"/>
            <a:ext cx="661988" cy="268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n-US" altLang="en-US" sz="1000" b="1">
                <a:effectLst>
                  <a:outerShdw blurRad="38100" dist="38100" dir="2700000" algn="tl">
                    <a:srgbClr val="000000"/>
                  </a:outerShdw>
                </a:effectLst>
                <a:latin typeface="Comic Sans MS" pitchFamily="66" charset="0"/>
              </a:rPr>
              <a:t>8.0.02.</a:t>
            </a:r>
          </a:p>
        </p:txBody>
      </p:sp>
    </p:spTree>
  </p:cSld>
  <p:clrMap bg1="dk2" tx1="lt1" bg2="dk1" tx2="lt2" accent1="accent1" accent2="accent2" accent3="accent3" accent4="accent4" accent5="accent5" accent6="accent6" hlink="hlink" folHlink="folHlink"/>
  <p:sldLayoutIdLst>
    <p:sldLayoutId id="2147483805"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ransition spd="med">
    <p:cut/>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9pPr>
    </p:titleStyle>
    <p:bodyStyle>
      <a:lvl1pPr marL="342900" indent="-342900" algn="l" rtl="0" eaLnBrk="0" fontAlgn="base" hangingPunct="0">
        <a:spcBef>
          <a:spcPct val="20000"/>
        </a:spcBef>
        <a:spcAft>
          <a:spcPct val="0"/>
        </a:spcAft>
        <a:buClr>
          <a:schemeClr val="accent2"/>
        </a:buClr>
        <a:buSzPct val="75000"/>
        <a:buFont typeface="Monotype Sorts" pitchFamily="-84"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529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530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a:lvl1pPr>
          </a:lstStyle>
          <a:p>
            <a:endParaRPr lang="en-US" altLang="en-US"/>
          </a:p>
        </p:txBody>
      </p:sp>
      <p:sp>
        <p:nvSpPr>
          <p:cNvPr id="5530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a:lvl1pPr>
          </a:lstStyle>
          <a:p>
            <a:endParaRPr lang="en-US" altLang="en-US"/>
          </a:p>
        </p:txBody>
      </p:sp>
      <p:sp>
        <p:nvSpPr>
          <p:cNvPr id="5530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a:lvl1pPr>
          </a:lstStyle>
          <a:p>
            <a:fld id="{9D693B77-5135-4428-BC88-49AF67004E4D}"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grayWhite">
      <p:bgPr>
        <a:solidFill>
          <a:schemeClr val="bg1"/>
        </a:solidFill>
        <a:effectLst/>
      </p:bgPr>
    </p:bg>
    <p:spTree>
      <p:nvGrpSpPr>
        <p:cNvPr id="1" name=""/>
        <p:cNvGrpSpPr/>
        <p:nvPr/>
      </p:nvGrpSpPr>
      <p:grpSpPr>
        <a:xfrm>
          <a:off x="0" y="0"/>
          <a:ext cx="0" cy="0"/>
          <a:chOff x="0" y="0"/>
          <a:chExt cx="0" cy="0"/>
        </a:xfrm>
      </p:grpSpPr>
      <p:grpSp>
        <p:nvGrpSpPr>
          <p:cNvPr id="8194" name="Group 1026"/>
          <p:cNvGrpSpPr>
            <a:grpSpLocks/>
          </p:cNvGrpSpPr>
          <p:nvPr/>
        </p:nvGrpSpPr>
        <p:grpSpPr bwMode="auto">
          <a:xfrm>
            <a:off x="0" y="-12700"/>
            <a:ext cx="9156700" cy="6870700"/>
            <a:chOff x="0" y="-8"/>
            <a:chExt cx="5768" cy="4328"/>
          </a:xfrm>
        </p:grpSpPr>
        <p:sp>
          <p:nvSpPr>
            <p:cNvPr id="47107" name="Rectangle 1027"/>
            <p:cNvSpPr>
              <a:spLocks noChangeArrowheads="1"/>
            </p:cNvSpPr>
            <p:nvPr/>
          </p:nvSpPr>
          <p:spPr bwMode="auto">
            <a:xfrm>
              <a:off x="0" y="624"/>
              <a:ext cx="5760" cy="3696"/>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sp>
          <p:nvSpPr>
            <p:cNvPr id="47108" name="Rectangle 1028"/>
            <p:cNvSpPr>
              <a:spLocks noChangeArrowheads="1"/>
            </p:cNvSpPr>
            <p:nvPr/>
          </p:nvSpPr>
          <p:spPr bwMode="auto">
            <a:xfrm>
              <a:off x="0" y="0"/>
              <a:ext cx="5760" cy="624"/>
            </a:xfrm>
            <a:prstGeom prst="rect">
              <a:avLst/>
            </a:prstGeom>
            <a:gradFill rotWithShape="0">
              <a:gsLst>
                <a:gs pos="0">
                  <a:schemeClr val="bg2"/>
                </a:gs>
                <a:gs pos="100000">
                  <a:schemeClr val="bg1"/>
                </a:gs>
              </a:gsLst>
              <a:lin ang="5400000" scaled="1"/>
            </a:gradFill>
            <a:ln>
              <a:noFill/>
            </a:ln>
            <a:effectLst/>
            <a:extLst>
              <a:ext uri="{91240B29-F687-4f45-9708-019B960494DF}">
                <a14:hiddenLine xmlns="" xmlns:a14="http://schemas.microsoft.com/office/drawing/2010/main" w="9525">
                  <a:solidFill>
                    <a:schemeClr val="folHlink"/>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sp>
          <p:nvSpPr>
            <p:cNvPr id="47109" name="Freeform 1029"/>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en-GB"/>
            </a:p>
          </p:txBody>
        </p:sp>
        <p:sp>
          <p:nvSpPr>
            <p:cNvPr id="47110" name="Freeform 1030"/>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en-GB"/>
            </a:p>
          </p:txBody>
        </p:sp>
        <p:sp>
          <p:nvSpPr>
            <p:cNvPr id="47111" name="Freeform 1031"/>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en-GB"/>
            </a:p>
          </p:txBody>
        </p:sp>
        <p:sp>
          <p:nvSpPr>
            <p:cNvPr id="47112" name="Freeform 1032"/>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en-GB"/>
            </a:p>
          </p:txBody>
        </p:sp>
        <p:sp>
          <p:nvSpPr>
            <p:cNvPr id="47113" name="Freeform 1033"/>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en-GB"/>
            </a:p>
          </p:txBody>
        </p:sp>
        <p:sp>
          <p:nvSpPr>
            <p:cNvPr id="47114" name="Freeform 1034"/>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en-GB"/>
            </a:p>
          </p:txBody>
        </p:sp>
        <p:sp>
          <p:nvSpPr>
            <p:cNvPr id="47115" name="Freeform 1035"/>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en-GB"/>
            </a:p>
          </p:txBody>
        </p:sp>
        <p:sp>
          <p:nvSpPr>
            <p:cNvPr id="47116" name="Freeform 1036"/>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en-GB"/>
            </a:p>
          </p:txBody>
        </p:sp>
        <p:sp>
          <p:nvSpPr>
            <p:cNvPr id="47117" name="Freeform 1037"/>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en-GB"/>
            </a:p>
          </p:txBody>
        </p:sp>
        <p:sp>
          <p:nvSpPr>
            <p:cNvPr id="47118" name="Freeform 1038"/>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en-GB"/>
            </a:p>
          </p:txBody>
        </p:sp>
        <p:sp>
          <p:nvSpPr>
            <p:cNvPr id="47119" name="Freeform 1039"/>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en-GB"/>
            </a:p>
          </p:txBody>
        </p:sp>
        <p:sp>
          <p:nvSpPr>
            <p:cNvPr id="47120" name="Freeform 1040"/>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en-GB"/>
            </a:p>
          </p:txBody>
        </p:sp>
        <p:sp>
          <p:nvSpPr>
            <p:cNvPr id="47121" name="Freeform 1041"/>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en-GB"/>
            </a:p>
          </p:txBody>
        </p:sp>
        <p:sp>
          <p:nvSpPr>
            <p:cNvPr id="47122" name="Freeform 1042"/>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en-GB"/>
            </a:p>
          </p:txBody>
        </p:sp>
        <p:sp>
          <p:nvSpPr>
            <p:cNvPr id="47123" name="Freeform 1043"/>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en-GB"/>
            </a:p>
          </p:txBody>
        </p:sp>
        <p:sp>
          <p:nvSpPr>
            <p:cNvPr id="47124" name="Freeform 1044"/>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en-GB"/>
            </a:p>
          </p:txBody>
        </p:sp>
        <p:sp>
          <p:nvSpPr>
            <p:cNvPr id="47125" name="Freeform 1045"/>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en-GB"/>
            </a:p>
          </p:txBody>
        </p:sp>
        <p:pic>
          <p:nvPicPr>
            <p:cNvPr id="8219" name="Picture 1046" descr="Topbanx"/>
            <p:cNvPicPr>
              <a:picLocks noChangeAspect="1" noChangeArrowheads="1"/>
            </p:cNvPicPr>
            <p:nvPr/>
          </p:nvPicPr>
          <p:blipFill>
            <a:blip r:embed="rId13" cstate="screen">
              <a:clrChange>
                <a:clrFrom>
                  <a:srgbClr val="33CC99"/>
                </a:clrFrom>
                <a:clrTo>
                  <a:srgbClr val="33CC99">
                    <a:alpha val="0"/>
                  </a:srgbClr>
                </a:clrTo>
              </a:clrChange>
              <a:extLst>
                <a:ext uri="{28A0092B-C50C-407E-A947-70E740481C1C}">
                  <a14:useLocalDpi xmlns:a14="http://schemas.microsoft.com/office/drawing/2010/main"/>
                </a:ext>
              </a:extLst>
            </a:blip>
            <a:srcRect l="31929" t="5319" b="4256"/>
            <a:stretch>
              <a:fillRect/>
            </a:stretch>
          </p:blipFill>
          <p:spPr bwMode="auto">
            <a:xfrm>
              <a:off x="0" y="0"/>
              <a:ext cx="325"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47127" name="Rectangle 1047"/>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47128" name="Rectangle 1048"/>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7129" name="Rectangle 1049"/>
          <p:cNvSpPr>
            <a:spLocks noGrp="1" noChangeArrowheads="1"/>
          </p:cNvSpPr>
          <p:nvPr>
            <p:ph type="dt" sz="half" idx="2"/>
          </p:nvPr>
        </p:nvSpPr>
        <p:spPr bwMode="auto">
          <a:xfrm>
            <a:off x="685800" y="6365875"/>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1" hangingPunct="1">
              <a:defRPr sz="1400">
                <a:latin typeface="Times New Roman" pitchFamily="18" charset="0"/>
              </a:defRPr>
            </a:lvl1pPr>
          </a:lstStyle>
          <a:p>
            <a:endParaRPr lang="en-US" altLang="en-US"/>
          </a:p>
        </p:txBody>
      </p:sp>
      <p:sp>
        <p:nvSpPr>
          <p:cNvPr id="47130" name="Rectangle 1050"/>
          <p:cNvSpPr>
            <a:spLocks noGrp="1" noChangeArrowheads="1"/>
          </p:cNvSpPr>
          <p:nvPr>
            <p:ph type="ftr" sz="quarter" idx="3"/>
          </p:nvPr>
        </p:nvSpPr>
        <p:spPr bwMode="auto">
          <a:xfrm>
            <a:off x="3124200" y="6365875"/>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400">
                <a:latin typeface="Times New Roman" pitchFamily="18" charset="0"/>
              </a:defRPr>
            </a:lvl1pPr>
          </a:lstStyle>
          <a:p>
            <a:endParaRPr lang="en-US" altLang="en-US"/>
          </a:p>
        </p:txBody>
      </p:sp>
      <p:sp>
        <p:nvSpPr>
          <p:cNvPr id="47131" name="Rectangle 1051"/>
          <p:cNvSpPr>
            <a:spLocks noGrp="1" noChangeArrowheads="1"/>
          </p:cNvSpPr>
          <p:nvPr>
            <p:ph type="sldNum" sz="quarter" idx="4"/>
          </p:nvPr>
        </p:nvSpPr>
        <p:spPr bwMode="auto">
          <a:xfrm>
            <a:off x="6553200" y="6365875"/>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400">
                <a:latin typeface="Times New Roman" pitchFamily="18" charset="0"/>
              </a:defRPr>
            </a:lvl1pPr>
          </a:lstStyle>
          <a:p>
            <a:fld id="{D0504E58-ACFC-4BFE-8894-4650730FCD90}"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3806"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Narrow" charset="0"/>
          <a:ea typeface="ＭＳ Ｐゴシック" charset="0"/>
        </a:defRPr>
      </a:lvl2pPr>
      <a:lvl3pPr algn="l" rtl="0" eaLnBrk="0" fontAlgn="base" hangingPunct="0">
        <a:spcBef>
          <a:spcPct val="0"/>
        </a:spcBef>
        <a:spcAft>
          <a:spcPct val="0"/>
        </a:spcAft>
        <a:defRPr sz="4400">
          <a:solidFill>
            <a:schemeClr val="tx2"/>
          </a:solidFill>
          <a:latin typeface="Arial Narrow" charset="0"/>
          <a:ea typeface="ＭＳ Ｐゴシック" charset="0"/>
        </a:defRPr>
      </a:lvl3pPr>
      <a:lvl4pPr algn="l" rtl="0" eaLnBrk="0" fontAlgn="base" hangingPunct="0">
        <a:spcBef>
          <a:spcPct val="0"/>
        </a:spcBef>
        <a:spcAft>
          <a:spcPct val="0"/>
        </a:spcAft>
        <a:defRPr sz="4400">
          <a:solidFill>
            <a:schemeClr val="tx2"/>
          </a:solidFill>
          <a:latin typeface="Arial Narrow" charset="0"/>
          <a:ea typeface="ＭＳ Ｐゴシック" charset="0"/>
        </a:defRPr>
      </a:lvl4pPr>
      <a:lvl5pPr algn="l" rtl="0" eaLnBrk="0" fontAlgn="base" hangingPunct="0">
        <a:spcBef>
          <a:spcPct val="0"/>
        </a:spcBef>
        <a:spcAft>
          <a:spcPct val="0"/>
        </a:spcAft>
        <a:defRPr sz="4400">
          <a:solidFill>
            <a:schemeClr val="tx2"/>
          </a:solidFill>
          <a:latin typeface="Arial Narrow" charset="0"/>
          <a:ea typeface="ＭＳ Ｐゴシック" charset="0"/>
        </a:defRPr>
      </a:lvl5pPr>
      <a:lvl6pPr marL="457200" algn="l" rtl="0" fontAlgn="base">
        <a:spcBef>
          <a:spcPct val="0"/>
        </a:spcBef>
        <a:spcAft>
          <a:spcPct val="0"/>
        </a:spcAft>
        <a:defRPr sz="4400">
          <a:solidFill>
            <a:schemeClr val="tx2"/>
          </a:solidFill>
          <a:latin typeface="Arial Narrow" charset="0"/>
          <a:ea typeface="ＭＳ Ｐゴシック" charset="0"/>
        </a:defRPr>
      </a:lvl6pPr>
      <a:lvl7pPr marL="914400" algn="l" rtl="0" fontAlgn="base">
        <a:spcBef>
          <a:spcPct val="0"/>
        </a:spcBef>
        <a:spcAft>
          <a:spcPct val="0"/>
        </a:spcAft>
        <a:defRPr sz="4400">
          <a:solidFill>
            <a:schemeClr val="tx2"/>
          </a:solidFill>
          <a:latin typeface="Arial Narrow" charset="0"/>
          <a:ea typeface="ＭＳ Ｐゴシック" charset="0"/>
        </a:defRPr>
      </a:lvl7pPr>
      <a:lvl8pPr marL="1371600" algn="l" rtl="0" fontAlgn="base">
        <a:spcBef>
          <a:spcPct val="0"/>
        </a:spcBef>
        <a:spcAft>
          <a:spcPct val="0"/>
        </a:spcAft>
        <a:defRPr sz="4400">
          <a:solidFill>
            <a:schemeClr val="tx2"/>
          </a:solidFill>
          <a:latin typeface="Arial Narrow" charset="0"/>
          <a:ea typeface="ＭＳ Ｐゴシック" charset="0"/>
        </a:defRPr>
      </a:lvl8pPr>
      <a:lvl9pPr marL="1828800" algn="l" rtl="0" fontAlgn="base">
        <a:spcBef>
          <a:spcPct val="0"/>
        </a:spcBef>
        <a:spcAft>
          <a:spcPct val="0"/>
        </a:spcAft>
        <a:defRPr sz="4400">
          <a:solidFill>
            <a:schemeClr val="tx2"/>
          </a:solidFill>
          <a:latin typeface="Arial Narrow" charset="0"/>
          <a:ea typeface="ＭＳ Ｐゴシック" charset="0"/>
        </a:defRPr>
      </a:lvl9pPr>
    </p:titleStyle>
    <p:bodyStyle>
      <a:lvl1pPr marL="342900" indent="-342900" algn="l" rtl="0" eaLnBrk="0" fontAlgn="base" hangingPunct="0">
        <a:spcBef>
          <a:spcPct val="20000"/>
        </a:spcBef>
        <a:spcAft>
          <a:spcPct val="0"/>
        </a:spcAft>
        <a:buClr>
          <a:schemeClr val="accent2"/>
        </a:buClr>
        <a:buSzPct val="80000"/>
        <a:buFont typeface="Wingdings" pitchFamily="2" charset="2"/>
        <a:buBlip>
          <a:blip r:embed="rId14"/>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Wingdings" pitchFamily="2" charset="2"/>
        <a:buBlip>
          <a:blip r:embed="rId15"/>
        </a:buBlip>
        <a:defRPr sz="28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60000"/>
        <a:buFont typeface="Wingdings" pitchFamily="2" charset="2"/>
        <a:buChar char="l"/>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493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493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ea typeface="Osaka" pitchFamily="-84" charset="-128"/>
              </a:defRPr>
            </a:lvl1pPr>
          </a:lstStyle>
          <a:p>
            <a:endParaRPr lang="en-US" altLang="en-US"/>
          </a:p>
        </p:txBody>
      </p:sp>
      <p:sp>
        <p:nvSpPr>
          <p:cNvPr id="12493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ea typeface="Osaka" pitchFamily="-84" charset="-128"/>
              </a:defRPr>
            </a:lvl1pPr>
          </a:lstStyle>
          <a:p>
            <a:endParaRPr lang="en-US" altLang="en-US"/>
          </a:p>
        </p:txBody>
      </p:sp>
      <p:sp>
        <p:nvSpPr>
          <p:cNvPr id="12493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ea typeface="Osaka" pitchFamily="-84" charset="-128"/>
              </a:defRPr>
            </a:lvl1pPr>
          </a:lstStyle>
          <a:p>
            <a:fld id="{9A59D0F4-0E12-4CB5-8E76-4D90A172F772}"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200" algn="ctr" rtl="0" fontAlgn="base">
        <a:spcBef>
          <a:spcPct val="0"/>
        </a:spcBef>
        <a:spcAft>
          <a:spcPct val="0"/>
        </a:spcAft>
        <a:defRPr sz="4400">
          <a:solidFill>
            <a:schemeClr val="tx2"/>
          </a:solidFill>
          <a:latin typeface="Arial" charset="0"/>
          <a:ea typeface="Osaka" charset="0"/>
          <a:cs typeface="Osaka" charset="0"/>
        </a:defRPr>
      </a:lvl6pPr>
      <a:lvl7pPr marL="914400" algn="ctr" rtl="0" fontAlgn="base">
        <a:spcBef>
          <a:spcPct val="0"/>
        </a:spcBef>
        <a:spcAft>
          <a:spcPct val="0"/>
        </a:spcAft>
        <a:defRPr sz="4400">
          <a:solidFill>
            <a:schemeClr val="tx2"/>
          </a:solidFill>
          <a:latin typeface="Arial" charset="0"/>
          <a:ea typeface="Osaka" charset="0"/>
          <a:cs typeface="Osaka" charset="0"/>
        </a:defRPr>
      </a:lvl7pPr>
      <a:lvl8pPr marL="1371600" algn="ctr" rtl="0" fontAlgn="base">
        <a:spcBef>
          <a:spcPct val="0"/>
        </a:spcBef>
        <a:spcAft>
          <a:spcPct val="0"/>
        </a:spcAft>
        <a:defRPr sz="4400">
          <a:solidFill>
            <a:schemeClr val="tx2"/>
          </a:solidFill>
          <a:latin typeface="Arial" charset="0"/>
          <a:ea typeface="Osaka" charset="0"/>
          <a:cs typeface="Osaka" charset="0"/>
        </a:defRPr>
      </a:lvl8pPr>
      <a:lvl9pPr marL="1828800"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defRPr>
            </a:lvl1pPr>
          </a:lstStyle>
          <a:p>
            <a:fld id="{111197F5-119A-7744-A3D0-076D05FD2A1B}" type="slidenum">
              <a:rPr lang="en-US" smtClean="0">
                <a:latin typeface="Arial"/>
                <a:ea typeface="MS PGothic" charset="0"/>
                <a:cs typeface="MS PGothic" charset="0"/>
              </a:rPr>
              <a:pPr/>
              <a:t>‹#›</a:t>
            </a:fld>
            <a:endParaRPr lang="en-US">
              <a:latin typeface="Arial"/>
              <a:ea typeface="MS PGothic" charset="0"/>
              <a:cs typeface="MS PGothic" charset="0"/>
            </a:endParaRPr>
          </a:p>
        </p:txBody>
      </p:sp>
    </p:spTree>
    <p:extLst>
      <p:ext uri="{BB962C8B-B14F-4D97-AF65-F5344CB8AC3E}">
        <p14:creationId xmlns:p14="http://schemas.microsoft.com/office/powerpoint/2010/main" val="955164584"/>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txStyles>
    <p:titleStyle>
      <a:lvl1pPr algn="ctr" rtl="0" eaLnBrk="0" fontAlgn="base" hangingPunct="0">
        <a:spcBef>
          <a:spcPct val="0"/>
        </a:spcBef>
        <a:spcAft>
          <a:spcPct val="0"/>
        </a:spcAft>
        <a:defRPr sz="4400">
          <a:solidFill>
            <a:schemeClr val="tx2"/>
          </a:solidFill>
          <a:latin typeface="+mj-lt"/>
          <a:ea typeface="MS PGothic"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a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a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a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3625674353"/>
      </p:ext>
    </p:extLst>
  </p:cSld>
  <p:clrMap bg1="dk2" tx1="lt1" bg2="dk1" tx2="lt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3902075"/>
            <a:ext cx="3400425" cy="2949575"/>
            <a:chOff x="0" y="2458"/>
            <a:chExt cx="2142" cy="1858"/>
          </a:xfrm>
        </p:grpSpPr>
        <p:sp>
          <p:nvSpPr>
            <p:cNvPr id="225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sp>
          <p:nvSpPr>
            <p:cNvPr id="225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sp>
          <p:nvSpPr>
            <p:cNvPr id="225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sp>
          <p:nvSpPr>
            <p:cNvPr id="225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sp>
          <p:nvSpPr>
            <p:cNvPr id="10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Arial" charset="0"/>
                <a:ea typeface="ＭＳ Ｐゴシック" charset="0"/>
              </a:endParaRPr>
            </a:p>
          </p:txBody>
        </p:sp>
        <p:sp>
          <p:nvSpPr>
            <p:cNvPr id="10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Arial" charset="0"/>
                <a:ea typeface="ＭＳ Ｐゴシック" charset="0"/>
              </a:endParaRPr>
            </a:p>
          </p:txBody>
        </p:sp>
        <p:sp>
          <p:nvSpPr>
            <p:cNvPr id="10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Arial" charset="0"/>
                <a:ea typeface="ＭＳ Ｐゴシック" charset="0"/>
              </a:endParaRPr>
            </a:p>
          </p:txBody>
        </p:sp>
      </p:grpSp>
      <p:sp>
        <p:nvSpPr>
          <p:cNvPr id="225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225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5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latin typeface="Arial" pitchFamily="-112" charset="0"/>
                <a:ea typeface="+mn-ea"/>
                <a:cs typeface="+mn-cs"/>
              </a:defRPr>
            </a:lvl1pPr>
          </a:lstStyle>
          <a:p>
            <a:pPr>
              <a:defRPr/>
            </a:pPr>
            <a:endParaRPr lang="en-US">
              <a:solidFill>
                <a:srgbClr val="FFFFFF"/>
              </a:solidFill>
            </a:endParaRPr>
          </a:p>
        </p:txBody>
      </p:sp>
      <p:sp>
        <p:nvSpPr>
          <p:cNvPr id="225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latin typeface="Arial" pitchFamily="-112" charset="0"/>
                <a:ea typeface="+mn-ea"/>
                <a:cs typeface="+mn-cs"/>
              </a:defRPr>
            </a:lvl1pPr>
          </a:lstStyle>
          <a:p>
            <a:pPr>
              <a:defRPr/>
            </a:pPr>
            <a:endParaRPr lang="en-US">
              <a:solidFill>
                <a:srgbClr val="FFFFFF"/>
              </a:solidFill>
            </a:endParaRPr>
          </a:p>
        </p:txBody>
      </p:sp>
      <p:sp>
        <p:nvSpPr>
          <p:cNvPr id="225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10199"/>
                  </a:outerShdw>
                </a:effectLst>
              </a:defRPr>
            </a:lvl1pPr>
          </a:lstStyle>
          <a:p>
            <a:pPr>
              <a:defRPr/>
            </a:pPr>
            <a:fld id="{A8EE1B7D-34C9-554B-9806-A0AD8EAF2FF7}" type="slidenum">
              <a:rPr lang="en-US">
                <a:solidFill>
                  <a:srgbClr val="FFFFFF"/>
                </a:solidFill>
                <a:latin typeface="Arial" charset="0"/>
                <a:ea typeface="ＭＳ Ｐゴシック" charset="0"/>
              </a:rPr>
              <a:pPr>
                <a:defRPr/>
              </a:pPr>
              <a:t>‹#›</a:t>
            </a:fld>
            <a:endParaRPr lang="en-US">
              <a:solidFill>
                <a:srgbClr val="FFFFFF"/>
              </a:solidFill>
              <a:latin typeface="Arial" charset="0"/>
              <a:ea typeface="ＭＳ Ｐゴシック" charset="0"/>
            </a:endParaRPr>
          </a:p>
        </p:txBody>
      </p:sp>
    </p:spTree>
    <p:extLst>
      <p:ext uri="{BB962C8B-B14F-4D97-AF65-F5344CB8AC3E}">
        <p14:creationId xmlns:p14="http://schemas.microsoft.com/office/powerpoint/2010/main" val="3962204362"/>
      </p:ext>
    </p:extLst>
  </p:cSld>
  <p:clrMap bg1="dk2" tx1="lt1" bg2="dk1" tx2="lt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 id="2147483863" r:id="rId12"/>
    <p:sldLayoutId id="2147483864" r:id="rId13"/>
    <p:sldLayoutId id="2147483865" r:id="rId14"/>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07.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0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207.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207.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19.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14.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219.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219.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25.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25.xml"/></Relationships>
</file>

<file path=ppt/slides/_rels/slide2.xml.rels><?xml version="1.0" encoding="UTF-8" standalone="yes"?>
<Relationships xmlns="http://schemas.openxmlformats.org/package/2006/relationships"><Relationship Id="rId3" Type="http://schemas.openxmlformats.org/officeDocument/2006/relationships/hyperlink" Target="http://images.google.com/imgres?imgurl=legislative.nasa.gov/images/earth.jpg&amp;imgrefurl=http://legislative.nasa.gov/earth.html&amp;h=489&amp;w=400&amp;prev=/images?q=Earth&amp;svnum=10&amp;hl=en&amp;lr=&amp;ie=UTF-8&amp;oe=UTF-8"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214.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237.xml"/><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237.xml"/><Relationship Id="rId5" Type="http://schemas.openxmlformats.org/officeDocument/2006/relationships/image" Target="../media/image32.jpeg"/><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247.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247.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225.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39.jpe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64.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207.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0.xml"/><Relationship Id="rId1" Type="http://schemas.openxmlformats.org/officeDocument/2006/relationships/slideLayout" Target="../slideLayouts/slideLayout195.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1.xml"/><Relationship Id="rId1" Type="http://schemas.openxmlformats.org/officeDocument/2006/relationships/slideLayout" Target="../slideLayouts/slideLayout269.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2.xml"/><Relationship Id="rId1" Type="http://schemas.openxmlformats.org/officeDocument/2006/relationships/slideLayout" Target="../slideLayouts/slideLayout195.xml"/></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3.xml"/><Relationship Id="rId1" Type="http://schemas.openxmlformats.org/officeDocument/2006/relationships/slideLayout" Target="../slideLayouts/slideLayout195.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269.xml"/></Relationships>
</file>

<file path=ppt/slides/_rels/slide3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9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95.xml"/></Relationships>
</file>

<file path=ppt/slides/_rels/slide3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6.xml"/><Relationship Id="rId1" Type="http://schemas.openxmlformats.org/officeDocument/2006/relationships/slideLayout" Target="../slideLayouts/slideLayout197.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7.xml"/><Relationship Id="rId1" Type="http://schemas.openxmlformats.org/officeDocument/2006/relationships/slideLayout" Target="../slideLayouts/slideLayout197.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8.xml"/><Relationship Id="rId1" Type="http://schemas.openxmlformats.org/officeDocument/2006/relationships/slideLayout" Target="../slideLayouts/slideLayout269.xml"/></Relationships>
</file>

<file path=ppt/slides/_rels/slide4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06.xml"/></Relationships>
</file>

<file path=ppt/slides/_rels/slide4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0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64.xml"/></Relationships>
</file>

<file path=ppt/slides/_rels/slide4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53.emf"/></Relationships>
</file>

<file path=ppt/slides/_rels/slide4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0.xml"/><Relationship Id="rId1" Type="http://schemas.openxmlformats.org/officeDocument/2006/relationships/slideLayout" Target="../slideLayouts/slideLayout20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4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1.xml"/><Relationship Id="rId1" Type="http://schemas.openxmlformats.org/officeDocument/2006/relationships/slideLayout" Target="../slideLayouts/slideLayout207.xml"/></Relationships>
</file>

<file path=ppt/slides/_rels/slide4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2.xml"/><Relationship Id="rId1" Type="http://schemas.openxmlformats.org/officeDocument/2006/relationships/slideLayout" Target="../slideLayouts/slideLayout207.xml"/></Relationships>
</file>

<file path=ppt/slides/_rels/slide4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3.xml"/><Relationship Id="rId1" Type="http://schemas.openxmlformats.org/officeDocument/2006/relationships/slideLayout" Target="../slideLayouts/slideLayout201.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72.xml"/></Relationships>
</file>

<file path=ppt/slides/_rels/slide5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4.xml"/><Relationship Id="rId1" Type="http://schemas.openxmlformats.org/officeDocument/2006/relationships/slideLayout" Target="../slideLayouts/slideLayout201.xml"/></Relationships>
</file>

<file path=ppt/slides/_rels/slide5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5.xml"/><Relationship Id="rId1" Type="http://schemas.openxmlformats.org/officeDocument/2006/relationships/slideLayout" Target="../slideLayouts/slideLayout202.xml"/></Relationships>
</file>

<file path=ppt/slides/_rels/slide5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6.xml"/><Relationship Id="rId1" Type="http://schemas.openxmlformats.org/officeDocument/2006/relationships/slideLayout" Target="../slideLayouts/slideLayout202.xml"/><Relationship Id="rId5" Type="http://schemas.openxmlformats.org/officeDocument/2006/relationships/image" Target="../media/image64.png"/><Relationship Id="rId4" Type="http://schemas.openxmlformats.org/officeDocument/2006/relationships/image" Target="../media/image63.jpeg"/></Relationships>
</file>

<file path=ppt/slides/_rels/slide5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7.xml"/><Relationship Id="rId1" Type="http://schemas.openxmlformats.org/officeDocument/2006/relationships/slideLayout" Target="../slideLayouts/slideLayout202.xml"/><Relationship Id="rId4" Type="http://schemas.openxmlformats.org/officeDocument/2006/relationships/image" Target="../media/image66.png"/></Relationships>
</file>

<file path=ppt/slides/_rels/slide5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8.xml"/><Relationship Id="rId1" Type="http://schemas.openxmlformats.org/officeDocument/2006/relationships/slideLayout" Target="../slideLayouts/slideLayout202.xml"/></Relationships>
</file>

<file path=ppt/slides/_rels/slide5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9.xml"/><Relationship Id="rId1" Type="http://schemas.openxmlformats.org/officeDocument/2006/relationships/slideLayout" Target="../slideLayouts/slideLayout21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64.xml"/></Relationships>
</file>

<file path=ppt/slides/_rels/slide5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0.xml"/><Relationship Id="rId1" Type="http://schemas.openxmlformats.org/officeDocument/2006/relationships/slideLayout" Target="../slideLayouts/slideLayout201.xml"/></Relationships>
</file>

<file path=ppt/slides/_rels/slide5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29.xml"/></Relationships>
</file>

<file path=ppt/slides/_rels/slide5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1.xml"/><Relationship Id="rId1" Type="http://schemas.openxmlformats.org/officeDocument/2006/relationships/slideLayout" Target="../slideLayouts/slideLayout20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02.xml"/></Relationships>
</file>

<file path=ppt/slides/_rels/slide6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2.xml"/><Relationship Id="rId1" Type="http://schemas.openxmlformats.org/officeDocument/2006/relationships/slideLayout" Target="../slideLayouts/slideLayout202.xml"/></Relationships>
</file>

<file path=ppt/slides/_rels/slide6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3.xml"/><Relationship Id="rId1" Type="http://schemas.openxmlformats.org/officeDocument/2006/relationships/slideLayout" Target="../slideLayouts/slideLayout49.xml"/><Relationship Id="rId4" Type="http://schemas.openxmlformats.org/officeDocument/2006/relationships/image" Target="../media/image7.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6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6.xml"/><Relationship Id="rId1" Type="http://schemas.openxmlformats.org/officeDocument/2006/relationships/slideLayout" Target="../slideLayouts/slideLayout93.xml"/><Relationship Id="rId5" Type="http://schemas.openxmlformats.org/officeDocument/2006/relationships/image" Target="../media/image80.png"/><Relationship Id="rId4" Type="http://schemas.openxmlformats.org/officeDocument/2006/relationships/image" Target="../media/image79.png"/></Relationships>
</file>

<file path=ppt/slides/_rels/slide65.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hyperlink" Target="http://images.google.com/imgres?imgurl=www.abu.nb.ca/ecm/photo/cyrus.gif&amp;imgrefurl=http://www.abu.nb.ca/ecm/topics/people7.htm&amp;h=417&amp;w=635&amp;prev=/images?q=Cyrus+Cylinder&amp;svnum=10&amp;hl=en&amp;lr=&amp;ie=UTF-8&amp;oe=UTF-8" TargetMode="External"/><Relationship Id="rId7" Type="http://schemas.openxmlformats.org/officeDocument/2006/relationships/hyperlink" Target="http://images.google.com/imgres?imgurl=www.igs.net/~tril/images/scroll.jpg&amp;imgrefurl=http://www.igs.net/~tril/&amp;h=153&amp;w=200&amp;prev=/images?q=scroll&amp;svnum=10&amp;hl=en&amp;lr=&amp;ie=UTF-8&amp;oe=UTF-8" TargetMode="External"/><Relationship Id="rId2" Type="http://schemas.openxmlformats.org/officeDocument/2006/relationships/notesSlide" Target="../notesSlides/notesSlide57.xml"/><Relationship Id="rId1" Type="http://schemas.openxmlformats.org/officeDocument/2006/relationships/slideLayout" Target="../slideLayouts/slideLayout12.xml"/><Relationship Id="rId6" Type="http://schemas.openxmlformats.org/officeDocument/2006/relationships/image" Target="../media/image82.jpeg"/><Relationship Id="rId5" Type="http://schemas.openxmlformats.org/officeDocument/2006/relationships/hyperlink" Target="http://images.google.com/imgres?imgurl=enquirer.com/editions/2002/02/17/gilner_zoom.jpg&amp;imgrefurl=http://enquirer.com/editions/2002/02/17/tem_1where_rare_books_are.html&amp;h=500&amp;w=377&amp;prev=/images?q=Ancient+Scrolls&amp;svnum=10&amp;hl=en&amp;lr=&amp;ie=UTF-8&amp;oe=UTF-8" TargetMode="External"/><Relationship Id="rId4" Type="http://schemas.openxmlformats.org/officeDocument/2006/relationships/image" Target="../media/image81.jpeg"/><Relationship Id="rId9" Type="http://schemas.openxmlformats.org/officeDocument/2006/relationships/image" Target="../media/image84.jpeg"/></Relationships>
</file>

<file path=ppt/slides/_rels/slide6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8.xml"/><Relationship Id="rId1" Type="http://schemas.openxmlformats.org/officeDocument/2006/relationships/slideLayout" Target="../slideLayouts/slideLayout109.xml"/></Relationships>
</file>

<file path=ppt/slides/_rels/slide6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9.xml"/><Relationship Id="rId1" Type="http://schemas.openxmlformats.org/officeDocument/2006/relationships/slideLayout" Target="../slideLayouts/slideLayout109.xml"/></Relationships>
</file>

<file path=ppt/slides/_rels/slide68.xml.rels><?xml version="1.0" encoding="UTF-8" standalone="yes"?>
<Relationships xmlns="http://schemas.openxmlformats.org/package/2006/relationships"><Relationship Id="rId3" Type="http://schemas.openxmlformats.org/officeDocument/2006/relationships/hyperlink" Target="http://images.google.com/imgres?imgurl=www.igs.net/~tril/images/scroll.jpg&amp;imgrefurl=http://www.igs.net/~tril/&amp;h=153&amp;w=200&amp;prev=/images?q=scroll&amp;svnum=10&amp;hl=en&amp;lr=&amp;ie=UTF-8&amp;oe=UTF-8" TargetMode="External"/><Relationship Id="rId2" Type="http://schemas.openxmlformats.org/officeDocument/2006/relationships/notesSlide" Target="../notesSlides/notesSlide60.xml"/><Relationship Id="rId1" Type="http://schemas.openxmlformats.org/officeDocument/2006/relationships/slideLayout" Target="../slideLayouts/slideLayout128.xml"/><Relationship Id="rId5" Type="http://schemas.openxmlformats.org/officeDocument/2006/relationships/image" Target="../media/image86.png"/><Relationship Id="rId4" Type="http://schemas.openxmlformats.org/officeDocument/2006/relationships/image" Target="../media/image83.jpeg"/></Relationships>
</file>

<file path=ppt/slides/_rels/slide6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1.xml"/><Relationship Id="rId1" Type="http://schemas.openxmlformats.org/officeDocument/2006/relationships/slideLayout" Target="../slideLayouts/slideLayout148.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images.google.com/imgres?imgurl=www.igs.net/~tril/images/scroll.jpg&amp;imgrefurl=http://www.igs.net/~tril/&amp;h=153&amp;w=200&amp;prev=/images?q=scroll&amp;svnum=10&amp;hl=en&amp;lr=&amp;ie=UTF-8&amp;oe=UTF-8" TargetMode="External"/><Relationship Id="rId2" Type="http://schemas.openxmlformats.org/officeDocument/2006/relationships/notesSlide" Target="../notesSlides/notesSlide62.xml"/><Relationship Id="rId1" Type="http://schemas.openxmlformats.org/officeDocument/2006/relationships/slideLayout" Target="../slideLayouts/slideLayout142.xml"/><Relationship Id="rId5" Type="http://schemas.openxmlformats.org/officeDocument/2006/relationships/image" Target="../media/image86.png"/><Relationship Id="rId4" Type="http://schemas.openxmlformats.org/officeDocument/2006/relationships/image" Target="../media/image83.jpeg"/></Relationships>
</file>

<file path=ppt/slides/_rels/slide7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3.xml"/><Relationship Id="rId1" Type="http://schemas.openxmlformats.org/officeDocument/2006/relationships/slideLayout" Target="../slideLayouts/slideLayout159.xml"/></Relationships>
</file>

<file path=ppt/slides/_rels/slide72.xml.rels><?xml version="1.0" encoding="UTF-8" standalone="yes"?>
<Relationships xmlns="http://schemas.openxmlformats.org/package/2006/relationships"><Relationship Id="rId3" Type="http://schemas.openxmlformats.org/officeDocument/2006/relationships/hyperlink" Target="http://images.google.com/imgres?imgurl=styles.freeyellow.com/AncientScrollsWG.jpg&amp;imgrefurl=http://styles.freeyellow.com/&amp;h=278&amp;w=440&amp;prev=/images?q=Ancient+Scrolls&amp;svnum=10&amp;hl=en&amp;lr=&amp;ie=UTF-8&amp;oe=UTF-8" TargetMode="External"/><Relationship Id="rId7" Type="http://schemas.openxmlformats.org/officeDocument/2006/relationships/image" Target="../media/image83.jpeg"/><Relationship Id="rId2" Type="http://schemas.openxmlformats.org/officeDocument/2006/relationships/notesSlide" Target="../notesSlides/notesSlide64.xml"/><Relationship Id="rId1" Type="http://schemas.openxmlformats.org/officeDocument/2006/relationships/slideLayout" Target="../slideLayouts/slideLayout13.xml"/><Relationship Id="rId6" Type="http://schemas.openxmlformats.org/officeDocument/2006/relationships/hyperlink" Target="http://images.google.com/imgres?imgurl=www.igs.net/~tril/images/scroll.jpg&amp;imgrefurl=http://www.igs.net/~tril/&amp;h=153&amp;w=200&amp;prev=/images?q=scroll&amp;svnum=10&amp;hl=en&amp;lr=&amp;ie=UTF-8&amp;oe=UTF-8" TargetMode="External"/><Relationship Id="rId5" Type="http://schemas.openxmlformats.org/officeDocument/2006/relationships/image" Target="../media/image89.png"/><Relationship Id="rId4" Type="http://schemas.openxmlformats.org/officeDocument/2006/relationships/image" Target="../media/image88.jpeg"/></Relationships>
</file>

<file path=ppt/slides/_rels/slide73.xml.rels><?xml version="1.0" encoding="UTF-8" standalone="yes"?>
<Relationships xmlns="http://schemas.openxmlformats.org/package/2006/relationships"><Relationship Id="rId3" Type="http://schemas.openxmlformats.org/officeDocument/2006/relationships/hyperlink" Target="http://images.google.com/imgres?imgurl=styles.freeyellow.com/AncientScrollsWG.jpg&amp;imgrefurl=http://styles.freeyellow.com/&amp;h=278&amp;w=440&amp;prev=/images?q=Ancient+Scrolls&amp;svnum=10&amp;hl=en&amp;lr=&amp;ie=UTF-8&amp;oe=UTF-8" TargetMode="External"/><Relationship Id="rId2" Type="http://schemas.openxmlformats.org/officeDocument/2006/relationships/notesSlide" Target="../notesSlides/notesSlide65.xml"/><Relationship Id="rId1" Type="http://schemas.openxmlformats.org/officeDocument/2006/relationships/slideLayout" Target="../slideLayouts/slideLayout13.xml"/><Relationship Id="rId6" Type="http://schemas.openxmlformats.org/officeDocument/2006/relationships/image" Target="../media/image83.jpeg"/><Relationship Id="rId5" Type="http://schemas.openxmlformats.org/officeDocument/2006/relationships/hyperlink" Target="http://images.google.com/imgres?imgurl=www.igs.net/~tril/images/scroll.jpg&amp;imgrefurl=http://www.igs.net/~tril/&amp;h=153&amp;w=200&amp;prev=/images?q=scroll&amp;svnum=10&amp;hl=en&amp;lr=&amp;ie=UTF-8&amp;oe=UTF-8" TargetMode="External"/><Relationship Id="rId4" Type="http://schemas.openxmlformats.org/officeDocument/2006/relationships/image" Target="../media/image88.jpeg"/></Relationships>
</file>

<file path=ppt/slides/_rels/slide7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6.xml"/><Relationship Id="rId1" Type="http://schemas.openxmlformats.org/officeDocument/2006/relationships/slideLayout" Target="../slideLayouts/slideLayout173.xml"/><Relationship Id="rId4" Type="http://schemas.openxmlformats.org/officeDocument/2006/relationships/image" Target="../media/image91.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68.xml"/><Relationship Id="rId1" Type="http://schemas.openxmlformats.org/officeDocument/2006/relationships/slideLayout" Target="../slideLayouts/slideLayout43.xml"/><Relationship Id="rId4" Type="http://schemas.openxmlformats.org/officeDocument/2006/relationships/image" Target="../media/image93.jpeg"/></Relationships>
</file>

<file path=ppt/slides/_rels/slide7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69.xml"/><Relationship Id="rId1" Type="http://schemas.openxmlformats.org/officeDocument/2006/relationships/slideLayout" Target="../slideLayouts/slideLayout43.xml"/><Relationship Id="rId4" Type="http://schemas.openxmlformats.org/officeDocument/2006/relationships/image" Target="../media/image93.jpe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8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87.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0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87.xml"/></Relationships>
</file>

<file path=ppt/slides/_rels/slide8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73.xml"/><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4.xml"/><Relationship Id="rId1" Type="http://schemas.openxmlformats.org/officeDocument/2006/relationships/slideLayout" Target="../slideLayouts/slideLayout16.xml"/><Relationship Id="rId4" Type="http://schemas.openxmlformats.org/officeDocument/2006/relationships/image" Target="../media/image96.emf"/></Relationships>
</file>

<file path=ppt/slides/_rels/slide8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75.xml"/><Relationship Id="rId1" Type="http://schemas.openxmlformats.org/officeDocument/2006/relationships/slideLayout" Target="../slideLayouts/slideLayout32.xml"/></Relationships>
</file>

<file path=ppt/slides/_rels/slide8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6.xml"/><Relationship Id="rId1" Type="http://schemas.openxmlformats.org/officeDocument/2006/relationships/slideLayout" Target="../slideLayouts/slideLayout62.xml"/></Relationships>
</file>

<file path=ppt/slides/_rels/slide8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7.xml"/><Relationship Id="rId1" Type="http://schemas.openxmlformats.org/officeDocument/2006/relationships/slideLayout" Target="../slideLayouts/slideLayout70.xml"/><Relationship Id="rId4" Type="http://schemas.openxmlformats.org/officeDocument/2006/relationships/image" Target="../media/image100.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0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7"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0" name="Rectangle 2"/>
          <p:cNvSpPr>
            <a:spLocks noGrp="1" noChangeArrowheads="1"/>
          </p:cNvSpPr>
          <p:nvPr>
            <p:ph type="ctrTitle"/>
          </p:nvPr>
        </p:nvSpPr>
        <p:spPr>
          <a:xfrm>
            <a:off x="685800" y="2178050"/>
            <a:ext cx="7772400" cy="1555750"/>
          </a:xfrm>
          <a:effectLst>
            <a:outerShdw blurRad="63500" dist="29783" dir="1514402" algn="ctr" rotWithShape="0">
              <a:schemeClr val="bg1">
                <a:alpha val="74997"/>
              </a:schemeClr>
            </a:outerShdw>
          </a:effectLst>
          <a:extLst>
            <a:ext uri="{FAA26D3D-D897-4be2-8F04-BA451C77F1D7}">
              <ma14:placeholderFlag xmlns="" xmlns:ma14="http://schemas.microsoft.com/office/mac/drawingml/2011/main" val="1"/>
            </a:ext>
          </a:extLst>
        </p:spPr>
        <p:txBody>
          <a:bodyPr/>
          <a:lstStyle/>
          <a:p>
            <a:pPr eaLnBrk="1" hangingPunct="1">
              <a:defRPr/>
            </a:pPr>
            <a:r>
              <a:rPr lang="ja-JP" altLang="en-US" sz="10000" dirty="0">
                <a:ea typeface="华文细黑" charset="0"/>
                <a:cs typeface="华文细黑" charset="0"/>
              </a:rPr>
              <a:t>外邦文学</a:t>
            </a:r>
            <a:endParaRPr lang="en-US" dirty="0"/>
          </a:p>
        </p:txBody>
      </p:sp>
      <p:sp>
        <p:nvSpPr>
          <p:cNvPr id="2051" name="Rectangle 3"/>
          <p:cNvSpPr>
            <a:spLocks noGrp="1" noChangeArrowheads="1"/>
          </p:cNvSpPr>
          <p:nvPr>
            <p:ph type="subTitle" idx="1"/>
          </p:nvPr>
        </p:nvSpPr>
        <p:spPr>
          <a:extLst>
            <a:ext uri="{FAA26D3D-D897-4be2-8F04-BA451C77F1D7}">
              <ma14:placeholderFlag xmlns="" xmlns:ma14="http://schemas.microsoft.com/office/mac/drawingml/2011/main" val="1"/>
            </a:ext>
          </a:extLst>
        </p:spPr>
        <p:txBody>
          <a:bodyPr/>
          <a:lstStyle/>
          <a:p>
            <a:pPr eaLnBrk="1" hangingPunct="1">
              <a:defRPr/>
            </a:pPr>
            <a:r>
              <a:rPr lang="ja-JP" altLang="en-US" i="1">
                <a:ea typeface="华文细黑" charset="0"/>
                <a:cs typeface="华文细黑" charset="0"/>
              </a:rPr>
              <a:t>旧约远古近东背景</a:t>
            </a:r>
            <a:endParaRPr lang="en-US" i="1"/>
          </a:p>
        </p:txBody>
      </p:sp>
      <p:sp>
        <p:nvSpPr>
          <p:cNvPr id="7" name="Rectangle 6"/>
          <p:cNvSpPr>
            <a:spLocks noChangeArrowheads="1"/>
          </p:cNvSpPr>
          <p:nvPr/>
        </p:nvSpPr>
        <p:spPr bwMode="auto">
          <a:xfrm>
            <a:off x="2339975" y="6092825"/>
            <a:ext cx="6804025" cy="765175"/>
          </a:xfrm>
          <a:prstGeom prst="rect">
            <a:avLst/>
          </a:prstGeom>
          <a:solidFill>
            <a:srgbClr val="000514"/>
          </a:solidFill>
          <a:ln>
            <a:noFill/>
          </a:ln>
          <a:effectLst>
            <a:outerShdw dist="35921" dir="2700000" algn="ctr" rotWithShape="0">
              <a:srgbClr val="000514">
                <a:alpha val="74997"/>
              </a:srgb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20000"/>
              </a:spcBef>
              <a:buClr>
                <a:srgbClr val="FFCC00"/>
              </a:buClr>
              <a:buSzPct val="70000"/>
              <a:buFont typeface="Wingdings" pitchFamily="2" charset="2"/>
              <a:buNone/>
            </a:pPr>
            <a:r>
              <a:rPr lang="en-US" altLang="en-US" sz="2000" b="1" dirty="0">
                <a:effectLst>
                  <a:outerShdw blurRad="38100" dist="38100" dir="2700000" algn="tl">
                    <a:srgbClr val="000000"/>
                  </a:outerShdw>
                </a:effectLst>
                <a:cs typeface="Arial" pitchFamily="34" charset="0"/>
              </a:rPr>
              <a:t>Dr. Rick Griffith, Singapore Bible College</a:t>
            </a:r>
            <a:br>
              <a:rPr lang="en-US" altLang="en-US" sz="2000" b="1" dirty="0">
                <a:effectLst>
                  <a:outerShdw blurRad="38100" dist="38100" dir="2700000" algn="tl">
                    <a:srgbClr val="000000"/>
                  </a:outerShdw>
                </a:effectLst>
                <a:cs typeface="Arial" pitchFamily="34" charset="0"/>
              </a:rPr>
            </a:br>
            <a:r>
              <a:rPr lang="en-US" altLang="en-US" sz="2000" b="1" dirty="0">
                <a:effectLst>
                  <a:outerShdw blurRad="38100" dist="38100" dir="2700000" algn="tl">
                    <a:srgbClr val="000000"/>
                  </a:outerShdw>
                </a:effectLst>
                <a:cs typeface="Arial" pitchFamily="34" charset="0"/>
              </a:rPr>
              <a:t>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779912" y="0"/>
            <a:ext cx="5292080" cy="936104"/>
          </a:xfrm>
          <a:ln>
            <a:miter lim="800000"/>
            <a:headEnd/>
            <a:tailEnd/>
          </a:ln>
        </p:spPr>
        <p:txBody>
          <a:bodyPr anchor="b"/>
          <a:lstStyle/>
          <a:p>
            <a:pPr algn="r">
              <a:defRPr/>
            </a:pPr>
            <a:r>
              <a:rPr lang="en-US" dirty="0">
                <a:solidFill>
                  <a:srgbClr val="FFFFCC"/>
                </a:solidFill>
                <a:effectLst>
                  <a:glow rad="101600">
                    <a:srgbClr val="000000">
                      <a:alpha val="75000"/>
                    </a:srgbClr>
                  </a:glow>
                </a:effectLst>
                <a:latin typeface="Arial Narrow"/>
                <a:ea typeface="ＭＳ Ｐゴシック" pitchFamily="-111" charset="-128"/>
                <a:cs typeface="ＭＳ Ｐゴシック" pitchFamily="-111" charset="-128"/>
              </a:rPr>
              <a:t>Noah &amp; His Son</a:t>
            </a:r>
          </a:p>
        </p:txBody>
      </p:sp>
      <p:pic>
        <p:nvPicPr>
          <p:cNvPr id="196610" name="Picture 3" descr="Gen 6 Noah Son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14626" y="1"/>
            <a:ext cx="3530838" cy="4707784"/>
          </a:xfrm>
          <a:prstGeom prst="rect">
            <a:avLst/>
          </a:prstGeom>
        </p:spPr>
      </p:pic>
      <p:sp>
        <p:nvSpPr>
          <p:cNvPr id="3" name="TextBox 2">
            <a:extLst>
              <a:ext uri="{FF2B5EF4-FFF2-40B4-BE49-F238E27FC236}">
                <a16:creationId xmlns:a16="http://schemas.microsoft.com/office/drawing/2014/main" id="{A2FD9E9C-A30A-4926-B1F3-CE3C52EE629D}"/>
              </a:ext>
            </a:extLst>
          </p:cNvPr>
          <p:cNvSpPr txBox="1"/>
          <p:nvPr/>
        </p:nvSpPr>
        <p:spPr>
          <a:xfrm>
            <a:off x="5714626" y="4210168"/>
            <a:ext cx="1723549" cy="461665"/>
          </a:xfrm>
          <a:prstGeom prst="rect">
            <a:avLst/>
          </a:prstGeom>
          <a:solidFill>
            <a:schemeClr val="tx1">
              <a:lumMod val="85000"/>
              <a:lumOff val="15000"/>
            </a:schemeClr>
          </a:solidFill>
        </p:spPr>
        <p:txBody>
          <a:bodyPr wrap="none" rtlCol="0">
            <a:spAutoFit/>
          </a:bodyPr>
          <a:lstStyle/>
          <a:p>
            <a:r>
              <a:rPr lang="zh-CN" altLang="en-US" dirty="0">
                <a:solidFill>
                  <a:schemeClr val="bg1"/>
                </a:solidFill>
              </a:rPr>
              <a:t>挪亚的方舟</a:t>
            </a:r>
            <a:endParaRPr lang="en-SG" dirty="0">
              <a:solidFill>
                <a:schemeClr val="bg1"/>
              </a:solidFill>
            </a:endParaRPr>
          </a:p>
        </p:txBody>
      </p:sp>
    </p:spTree>
    <p:extLst>
      <p:ext uri="{BB962C8B-B14F-4D97-AF65-F5344CB8AC3E}">
        <p14:creationId xmlns:p14="http://schemas.microsoft.com/office/powerpoint/2010/main" val="534628911"/>
      </p:ext>
    </p:extLst>
  </p:cSld>
  <p:clrMapOvr>
    <a:masterClrMapping/>
  </p:clrMapOvr>
  <p:transition spd="med">
    <p:randomBar dir="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2"/>
          <p:cNvSpPr>
            <a:spLocks noGrp="1" noChangeArrowheads="1"/>
          </p:cNvSpPr>
          <p:nvPr>
            <p:ph type="title"/>
          </p:nvPr>
        </p:nvSpPr>
        <p:spPr/>
        <p:txBody>
          <a:bodyPr/>
          <a:lstStyle/>
          <a:p>
            <a:pPr eaLnBrk="1" hangingPunct="1"/>
            <a:r>
              <a:rPr lang="en-US" altLang="zh-CN">
                <a:latin typeface="Arial" charset="0"/>
                <a:ea typeface="ＭＳ Ｐゴシック" charset="0"/>
              </a:rPr>
              <a:t>Building the Ark</a:t>
            </a:r>
          </a:p>
        </p:txBody>
      </p:sp>
      <p:sp>
        <p:nvSpPr>
          <p:cNvPr id="198658" name="Rectangle 3"/>
          <p:cNvSpPr>
            <a:spLocks noGrp="1" noChangeArrowheads="1"/>
          </p:cNvSpPr>
          <p:nvPr>
            <p:ph type="body" idx="1"/>
          </p:nvPr>
        </p:nvSpPr>
        <p:spPr/>
        <p:txBody>
          <a:bodyPr/>
          <a:lstStyle/>
          <a:p>
            <a:pPr eaLnBrk="1" hangingPunct="1"/>
            <a:endParaRPr lang="zh-CN" altLang="en-US">
              <a:latin typeface="Arial" charset="0"/>
              <a:ea typeface="ＭＳ Ｐゴシック" charset="0"/>
            </a:endParaRPr>
          </a:p>
        </p:txBody>
      </p:sp>
      <p:pic>
        <p:nvPicPr>
          <p:cNvPr id="198659"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50"/>
            <a:ext cx="9144000" cy="685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8660" name="Text Box 5"/>
          <p:cNvSpPr txBox="1">
            <a:spLocks noChangeArrowheads="1"/>
          </p:cNvSpPr>
          <p:nvPr/>
        </p:nvSpPr>
        <p:spPr bwMode="auto">
          <a:xfrm>
            <a:off x="8578850" y="76200"/>
            <a:ext cx="527050" cy="461963"/>
          </a:xfrm>
          <a:prstGeom prst="rect">
            <a:avLst/>
          </a:prstGeom>
          <a:solidFill>
            <a:srgbClr val="3333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65</a:t>
            </a:r>
          </a:p>
        </p:txBody>
      </p:sp>
    </p:spTree>
    <p:extLst>
      <p:ext uri="{BB962C8B-B14F-4D97-AF65-F5344CB8AC3E}">
        <p14:creationId xmlns:p14="http://schemas.microsoft.com/office/powerpoint/2010/main" val="2697517225"/>
      </p:ext>
    </p:extLst>
  </p:cSld>
  <p:clrMapOvr>
    <a:masterClrMapping/>
  </p:clrMapOvr>
  <p:transition spd="med">
    <p:randomBar dir="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779912" y="0"/>
            <a:ext cx="5292080" cy="936104"/>
          </a:xfrm>
          <a:ln>
            <a:miter lim="800000"/>
            <a:headEnd/>
            <a:tailEnd/>
          </a:ln>
        </p:spPr>
        <p:txBody>
          <a:bodyPr anchor="b"/>
          <a:lstStyle/>
          <a:p>
            <a:pPr algn="r">
              <a:defRPr/>
            </a:pPr>
            <a:r>
              <a:rPr lang="en-US" dirty="0">
                <a:solidFill>
                  <a:srgbClr val="FFFFCC"/>
                </a:solidFill>
                <a:effectLst>
                  <a:glow rad="101600">
                    <a:srgbClr val="000000">
                      <a:alpha val="75000"/>
                    </a:srgbClr>
                  </a:glow>
                </a:effectLst>
                <a:latin typeface="Arial Narrow"/>
                <a:ea typeface="ＭＳ Ｐゴシック" pitchFamily="-111" charset="-128"/>
                <a:cs typeface="ＭＳ Ｐゴシック" pitchFamily="-111" charset="-128"/>
              </a:rPr>
              <a:t>Food in the Ark</a:t>
            </a:r>
          </a:p>
        </p:txBody>
      </p:sp>
      <p:pic>
        <p:nvPicPr>
          <p:cNvPr id="200706" name="Picture 3" descr="Gen 7 Ark Foo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26988"/>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4519401"/>
      </p:ext>
    </p:extLst>
  </p:cSld>
  <p:clrMapOvr>
    <a:masterClrMapping/>
  </p:clrMapOvr>
  <p:transition spd="med">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779912" y="0"/>
            <a:ext cx="5292080" cy="936104"/>
          </a:xfrm>
          <a:ln>
            <a:miter lim="800000"/>
            <a:headEnd/>
            <a:tailEnd/>
          </a:ln>
        </p:spPr>
        <p:txBody>
          <a:bodyPr anchor="b"/>
          <a:lstStyle/>
          <a:p>
            <a:pPr algn="r">
              <a:defRPr/>
            </a:pPr>
            <a:r>
              <a:rPr lang="en-US" dirty="0">
                <a:solidFill>
                  <a:srgbClr val="FFFFCC"/>
                </a:solidFill>
                <a:effectLst>
                  <a:glow rad="101600">
                    <a:srgbClr val="000000">
                      <a:alpha val="75000"/>
                    </a:srgbClr>
                  </a:glow>
                </a:effectLst>
                <a:latin typeface="Arial Narrow"/>
                <a:ea typeface="ＭＳ Ｐゴシック" pitchFamily="-111" charset="-128"/>
                <a:cs typeface="ＭＳ Ｐゴシック" pitchFamily="-111" charset="-128"/>
              </a:rPr>
              <a:t>Noah &amp; His Study</a:t>
            </a:r>
          </a:p>
        </p:txBody>
      </p:sp>
      <p:pic>
        <p:nvPicPr>
          <p:cNvPr id="202754" name="Picture 3" descr="Gen 6 Noah Study.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588"/>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2097610"/>
      </p:ext>
    </p:extLst>
  </p:cSld>
  <p:clrMapOvr>
    <a:masterClrMapping/>
  </p:clrMapOvr>
  <p:transition spd="med">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01" name="Group 2"/>
          <p:cNvGrpSpPr>
            <a:grpSpLocks/>
          </p:cNvGrpSpPr>
          <p:nvPr/>
        </p:nvGrpSpPr>
        <p:grpSpPr bwMode="auto">
          <a:xfrm>
            <a:off x="327025" y="215900"/>
            <a:ext cx="8804275" cy="6481763"/>
            <a:chOff x="206" y="136"/>
            <a:chExt cx="5546" cy="4083"/>
          </a:xfrm>
        </p:grpSpPr>
        <p:grpSp>
          <p:nvGrpSpPr>
            <p:cNvPr id="204805" name="Group 3"/>
            <p:cNvGrpSpPr>
              <a:grpSpLocks/>
            </p:cNvGrpSpPr>
            <p:nvPr/>
          </p:nvGrpSpPr>
          <p:grpSpPr bwMode="auto">
            <a:xfrm>
              <a:off x="234" y="136"/>
              <a:ext cx="5518" cy="4062"/>
              <a:chOff x="234" y="136"/>
              <a:chExt cx="5518" cy="4062"/>
            </a:xfrm>
          </p:grpSpPr>
          <p:pic>
            <p:nvPicPr>
              <p:cNvPr id="204807" name="Picture 4"/>
              <p:cNvPicPr>
                <a:picLocks noChangeArrowheads="1"/>
              </p:cNvPicPr>
              <p:nvPr/>
            </p:nvPicPr>
            <p:blipFill>
              <a:blip r:embed="rId3" cstate="screen">
                <a:extLst>
                  <a:ext uri="{28A0092B-C50C-407E-A947-70E740481C1C}">
                    <a14:useLocalDpi xmlns:a14="http://schemas.microsoft.com/office/drawing/2010/main"/>
                  </a:ext>
                </a:extLst>
              </a:blip>
              <a:srcRect t="2582" r="12022"/>
              <a:stretch>
                <a:fillRect/>
              </a:stretch>
            </p:blipFill>
            <p:spPr bwMode="auto">
              <a:xfrm>
                <a:off x="1621" y="136"/>
                <a:ext cx="4003" cy="3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204808" name="Line 5"/>
              <p:cNvSpPr>
                <a:spLocks noChangeShapeType="1"/>
              </p:cNvSpPr>
              <p:nvPr/>
            </p:nvSpPr>
            <p:spPr bwMode="auto">
              <a:xfrm>
                <a:off x="2079" y="557"/>
                <a:ext cx="2734" cy="2753"/>
              </a:xfrm>
              <a:prstGeom prst="line">
                <a:avLst/>
              </a:prstGeom>
              <a:noFill/>
              <a:ln w="127000">
                <a:solidFill>
                  <a:schemeClr val="bg2"/>
                </a:solidFill>
                <a:round/>
                <a:headEnd type="triangle" w="med" len="me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413126" name="Rectangle 6"/>
              <p:cNvSpPr>
                <a:spLocks noChangeArrowheads="1"/>
              </p:cNvSpPr>
              <p:nvPr/>
            </p:nvSpPr>
            <p:spPr bwMode="auto">
              <a:xfrm rot="2700000">
                <a:off x="3445" y="2042"/>
                <a:ext cx="977" cy="771"/>
              </a:xfrm>
              <a:prstGeom prst="rect">
                <a:avLst/>
              </a:prstGeom>
              <a:noFill/>
              <a:ln w="12700">
                <a:noFill/>
                <a:miter lim="800000"/>
                <a:headEnd/>
                <a:tailEnd/>
              </a:ln>
              <a:effectLst/>
            </p:spPr>
            <p:txBody>
              <a:bodyPr wrap="none" lIns="90488" tIns="44450" rIns="90488" bIns="44450">
                <a:spAutoFit/>
              </a:bodyPr>
              <a:lstStyle/>
              <a:p>
                <a:pPr lvl="0" algn="ctr">
                  <a:lnSpc>
                    <a:spcPct val="120000"/>
                  </a:lnSpc>
                  <a:defRPr/>
                </a:pPr>
                <a:r>
                  <a:rPr lang="en-US" altLang="zh-CN" sz="3200" dirty="0">
                    <a:solidFill>
                      <a:srgbClr val="FFFFFF"/>
                    </a:solidFill>
                    <a:effectLst>
                      <a:glow rad="228600">
                        <a:schemeClr val="bg2">
                          <a:alpha val="85000"/>
                        </a:schemeClr>
                      </a:glow>
                      <a:outerShdw blurRad="38100" dist="38100" dir="2700000" algn="tl">
                        <a:srgbClr val="000000"/>
                      </a:outerShdw>
                    </a:effectLst>
                    <a:latin typeface="Arial Black" charset="0"/>
                    <a:ea typeface="ＭＳ Ｐゴシック" charset="0"/>
                  </a:rPr>
                  <a:t>18</a:t>
                </a:r>
                <a:r>
                  <a:rPr lang="zh-CN" altLang="en-US" sz="3200" dirty="0">
                    <a:solidFill>
                      <a:srgbClr val="FFFFFF"/>
                    </a:solidFill>
                    <a:effectLst>
                      <a:glow rad="228600">
                        <a:schemeClr val="bg2">
                          <a:alpha val="85000"/>
                        </a:schemeClr>
                      </a:glow>
                      <a:outerShdw blurRad="38100" dist="38100" dir="2700000" algn="tl">
                        <a:srgbClr val="000000"/>
                      </a:outerShdw>
                    </a:effectLst>
                    <a:latin typeface="Arial Black" charset="0"/>
                    <a:ea typeface="ＭＳ Ｐゴシック" charset="0"/>
                  </a:rPr>
                  <a:t>英寸</a:t>
                </a:r>
              </a:p>
              <a:p>
                <a:pPr lvl="0" algn="ctr">
                  <a:lnSpc>
                    <a:spcPct val="120000"/>
                  </a:lnSpc>
                  <a:defRPr/>
                </a:pPr>
                <a:r>
                  <a:rPr lang="zh-CN" altLang="en-US" sz="3200" dirty="0">
                    <a:solidFill>
                      <a:srgbClr val="FFFFFF"/>
                    </a:solidFill>
                    <a:effectLst>
                      <a:glow rad="228600">
                        <a:schemeClr val="bg2">
                          <a:alpha val="85000"/>
                        </a:schemeClr>
                      </a:glow>
                      <a:outerShdw blurRad="38100" dist="38100" dir="2700000" algn="tl">
                        <a:srgbClr val="000000"/>
                      </a:outerShdw>
                    </a:effectLst>
                    <a:latin typeface="Arial Black" charset="0"/>
                    <a:ea typeface="ＭＳ Ｐゴシック" charset="0"/>
                  </a:rPr>
                  <a:t>  </a:t>
                </a:r>
                <a:r>
                  <a:rPr lang="en-US" altLang="zh-CN" sz="3200" dirty="0">
                    <a:solidFill>
                      <a:srgbClr val="FFFFFF"/>
                    </a:solidFill>
                    <a:effectLst>
                      <a:glow rad="228600">
                        <a:schemeClr val="bg2">
                          <a:alpha val="85000"/>
                        </a:schemeClr>
                      </a:glow>
                      <a:outerShdw blurRad="38100" dist="38100" dir="2700000" algn="tl">
                        <a:srgbClr val="000000"/>
                      </a:outerShdw>
                    </a:effectLst>
                    <a:latin typeface="Arial Black" charset="0"/>
                    <a:ea typeface="ＭＳ Ｐゴシック" charset="0"/>
                  </a:rPr>
                  <a:t>= 1</a:t>
                </a:r>
                <a:r>
                  <a:rPr lang="zh-CN" altLang="en-US" sz="3200" dirty="0">
                    <a:solidFill>
                      <a:srgbClr val="FFFFFF"/>
                    </a:solidFill>
                    <a:effectLst>
                      <a:glow rad="228600">
                        <a:schemeClr val="bg2">
                          <a:alpha val="85000"/>
                        </a:schemeClr>
                      </a:glow>
                      <a:outerShdw blurRad="38100" dist="38100" dir="2700000" algn="tl">
                        <a:srgbClr val="000000"/>
                      </a:outerShdw>
                    </a:effectLst>
                    <a:latin typeface="Arial Black" charset="0"/>
                    <a:ea typeface="ＭＳ Ｐゴシック" charset="0"/>
                  </a:rPr>
                  <a:t>肘</a:t>
                </a:r>
                <a:endParaRPr kumimoji="0" lang="en-US" sz="3200" b="0" i="0" u="none" strike="noStrike" kern="1200" cap="none" spc="0" normalizeH="0" baseline="0" noProof="0" dirty="0">
                  <a:ln>
                    <a:noFill/>
                  </a:ln>
                  <a:solidFill>
                    <a:srgbClr val="FFFFFF"/>
                  </a:solidFill>
                  <a:effectLst>
                    <a:glow rad="228600">
                      <a:schemeClr val="bg2">
                        <a:alpha val="85000"/>
                      </a:schemeClr>
                    </a:glow>
                    <a:outerShdw blurRad="38100" dist="38100" dir="2700000" algn="tl">
                      <a:srgbClr val="000000"/>
                    </a:outerShdw>
                  </a:effectLst>
                  <a:uLnTx/>
                  <a:uFillTx/>
                  <a:latin typeface="Arial Black" charset="0"/>
                  <a:ea typeface="ＭＳ Ｐゴシック" charset="0"/>
                </a:endParaRPr>
              </a:p>
            </p:txBody>
          </p:sp>
          <p:sp>
            <p:nvSpPr>
              <p:cNvPr id="204810" name="Line 7"/>
              <p:cNvSpPr>
                <a:spLocks noChangeShapeType="1"/>
              </p:cNvSpPr>
              <p:nvPr/>
            </p:nvSpPr>
            <p:spPr bwMode="auto">
              <a:xfrm>
                <a:off x="2144" y="618"/>
                <a:ext cx="2598" cy="2624"/>
              </a:xfrm>
              <a:prstGeom prst="line">
                <a:avLst/>
              </a:prstGeom>
              <a:noFill/>
              <a:ln w="76200">
                <a:solidFill>
                  <a:srgbClr val="FAFD00"/>
                </a:solidFill>
                <a:round/>
                <a:headEnd type="triangle" w="med" len="me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413128" name="Rectangle 8"/>
              <p:cNvSpPr>
                <a:spLocks noChangeArrowheads="1"/>
              </p:cNvSpPr>
              <p:nvPr/>
            </p:nvSpPr>
            <p:spPr bwMode="auto">
              <a:xfrm>
                <a:off x="2337" y="3628"/>
                <a:ext cx="3415" cy="422"/>
              </a:xfrm>
              <a:prstGeom prst="rect">
                <a:avLst/>
              </a:prstGeom>
              <a:noFill/>
              <a:ln w="12700">
                <a:noFill/>
                <a:miter lim="800000"/>
                <a:headEnd/>
                <a:tailEnd/>
              </a:ln>
              <a:effectLst/>
            </p:spPr>
            <p:txBody>
              <a:bodyPr lIns="90488" tIns="44450" rIns="90488" bIns="44450"/>
              <a:lstStyle/>
              <a:p>
                <a:pPr lvl="0" algn="ctr">
                  <a:spcBef>
                    <a:spcPct val="20000"/>
                  </a:spcBef>
                  <a:buClr>
                    <a:srgbClr val="C0FEF9"/>
                  </a:buClr>
                  <a:buSzPct val="75000"/>
                  <a:defRPr/>
                </a:pPr>
                <a:r>
                  <a:rPr lang="zh-CN" altLang="en-US" sz="3600" b="1" dirty="0">
                    <a:solidFill>
                      <a:srgbClr val="FAFD00"/>
                    </a:solidFill>
                    <a:effectLst>
                      <a:outerShdw blurRad="38100" dist="38100" dir="2700000" algn="tl">
                        <a:srgbClr val="000000"/>
                      </a:outerShdw>
                    </a:effectLst>
                    <a:latin typeface="Arial" charset="0"/>
                    <a:ea typeface="ＭＳ Ｐゴシック" charset="0"/>
                  </a:rPr>
                  <a:t>长度测量</a:t>
                </a:r>
                <a:endParaRPr kumimoji="0" lang="en-US" altLang="zh-CN" sz="3600" b="1" i="0" u="none" strike="noStrike" kern="1200" cap="none" spc="0" normalizeH="0" baseline="0" noProof="0" dirty="0">
                  <a:ln>
                    <a:noFill/>
                  </a:ln>
                  <a:solidFill>
                    <a:srgbClr val="FAFD00"/>
                  </a:solidFill>
                  <a:effectLst>
                    <a:outerShdw blurRad="38100" dist="38100" dir="2700000" algn="tl">
                      <a:srgbClr val="000000"/>
                    </a:outerShdw>
                  </a:effectLst>
                  <a:uLnTx/>
                  <a:uFillTx/>
                  <a:latin typeface="Arial" charset="0"/>
                  <a:ea typeface="ＭＳ Ｐゴシック" charset="0"/>
                </a:endParaRPr>
              </a:p>
            </p:txBody>
          </p:sp>
          <p:sp>
            <p:nvSpPr>
              <p:cNvPr id="1413129" name="Rectangle 9"/>
              <p:cNvSpPr>
                <a:spLocks noChangeArrowheads="1"/>
              </p:cNvSpPr>
              <p:nvPr/>
            </p:nvSpPr>
            <p:spPr bwMode="auto">
              <a:xfrm>
                <a:off x="588" y="623"/>
                <a:ext cx="614" cy="720"/>
              </a:xfrm>
              <a:prstGeom prst="rect">
                <a:avLst/>
              </a:prstGeom>
              <a:noFill/>
              <a:ln w="12700">
                <a:noFill/>
                <a:miter lim="800000"/>
                <a:headEnd/>
                <a:tailEnd/>
              </a:ln>
              <a:effectLst>
                <a:outerShdw blurRad="63500" dist="38099" dir="2700000" algn="ctr" rotWithShape="0">
                  <a:srgbClr val="000000">
                    <a:alpha val="74998"/>
                  </a:srgbClr>
                </a:outerShdw>
              </a:effectLst>
            </p:spPr>
            <p:txBody>
              <a:bodyPr lIns="90488" tIns="44450" rIns="90488" bIns="44450" anchor="ct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AFD00"/>
                    </a:solidFill>
                    <a:effectLst>
                      <a:outerShdw blurRad="38100" dist="38100" dir="2700000" algn="tl">
                        <a:srgbClr val="000000"/>
                      </a:outerShdw>
                    </a:effectLst>
                    <a:uLnTx/>
                    <a:uFillTx/>
                    <a:latin typeface="Times New Roman" charset="0"/>
                    <a:ea typeface="ＭＳ Ｐゴシック" charset="0"/>
                  </a:rPr>
                  <a:t>圣经</a:t>
                </a:r>
                <a:endParaRPr kumimoji="0" lang="en-US" sz="3600" b="1" i="0" u="none" strike="noStrike" kern="1200" cap="none" spc="0" normalizeH="0" baseline="0" noProof="0" dirty="0">
                  <a:ln>
                    <a:noFill/>
                  </a:ln>
                  <a:solidFill>
                    <a:srgbClr val="FAFD00"/>
                  </a:solidFill>
                  <a:effectLst>
                    <a:outerShdw blurRad="38100" dist="38100" dir="2700000" algn="tl">
                      <a:srgbClr val="000000"/>
                    </a:outerShdw>
                  </a:effectLst>
                  <a:uLnTx/>
                  <a:uFillTx/>
                  <a:latin typeface="Times New Roman" charset="0"/>
                  <a:ea typeface="ＭＳ Ｐゴシック" charset="0"/>
                </a:endParaRPr>
              </a:p>
            </p:txBody>
          </p:sp>
          <p:pic>
            <p:nvPicPr>
              <p:cNvPr id="204813" name="Picture 10"/>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34" y="1798"/>
                <a:ext cx="2460" cy="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204814" name="Line 11"/>
              <p:cNvSpPr>
                <a:spLocks noChangeShapeType="1"/>
              </p:cNvSpPr>
              <p:nvPr/>
            </p:nvSpPr>
            <p:spPr bwMode="auto">
              <a:xfrm flipV="1">
                <a:off x="453" y="2209"/>
                <a:ext cx="2034" cy="898"/>
              </a:xfrm>
              <a:prstGeom prst="line">
                <a:avLst/>
              </a:prstGeom>
              <a:noFill/>
              <a:ln w="127000">
                <a:solidFill>
                  <a:schemeClr val="bg2"/>
                </a:solidFill>
                <a:round/>
                <a:headEnd type="triangle" w="med" len="me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04815" name="Line 12"/>
              <p:cNvSpPr>
                <a:spLocks noChangeShapeType="1"/>
              </p:cNvSpPr>
              <p:nvPr/>
            </p:nvSpPr>
            <p:spPr bwMode="auto">
              <a:xfrm flipV="1">
                <a:off x="525" y="2259"/>
                <a:ext cx="1889" cy="796"/>
              </a:xfrm>
              <a:prstGeom prst="line">
                <a:avLst/>
              </a:prstGeom>
              <a:noFill/>
              <a:ln w="76200">
                <a:solidFill>
                  <a:srgbClr val="FAFD00"/>
                </a:solidFill>
                <a:round/>
                <a:headEnd type="triangle" w="med" len="me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04816" name="Line 13"/>
              <p:cNvSpPr>
                <a:spLocks noChangeShapeType="1"/>
              </p:cNvSpPr>
              <p:nvPr/>
            </p:nvSpPr>
            <p:spPr bwMode="auto">
              <a:xfrm flipV="1">
                <a:off x="1266" y="2701"/>
                <a:ext cx="712" cy="1172"/>
              </a:xfrm>
              <a:prstGeom prst="line">
                <a:avLst/>
              </a:prstGeom>
              <a:noFill/>
              <a:ln w="127000">
                <a:solidFill>
                  <a:schemeClr val="bg2"/>
                </a:solidFill>
                <a:round/>
                <a:headEnd type="triangle" w="med" len="me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04817" name="AutoShape 14"/>
              <p:cNvSpPr>
                <a:spLocks noChangeArrowheads="1"/>
              </p:cNvSpPr>
              <p:nvPr/>
            </p:nvSpPr>
            <p:spPr bwMode="auto">
              <a:xfrm rot="-2460000">
                <a:off x="618" y="2368"/>
                <a:ext cx="337" cy="221"/>
              </a:xfrm>
              <a:prstGeom prst="rightArrow">
                <a:avLst>
                  <a:gd name="adj1" fmla="val 50000"/>
                  <a:gd name="adj2" fmla="val 76251"/>
                </a:avLst>
              </a:prstGeom>
              <a:solidFill>
                <a:srgbClr val="FAFD00"/>
              </a:solidFill>
              <a:ln w="12700">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04818" name="AutoShape 15"/>
              <p:cNvSpPr>
                <a:spLocks noChangeArrowheads="1"/>
              </p:cNvSpPr>
              <p:nvPr/>
            </p:nvSpPr>
            <p:spPr bwMode="auto">
              <a:xfrm rot="8340000">
                <a:off x="1037" y="2017"/>
                <a:ext cx="337" cy="221"/>
              </a:xfrm>
              <a:prstGeom prst="rightArrow">
                <a:avLst>
                  <a:gd name="adj1" fmla="val 50000"/>
                  <a:gd name="adj2" fmla="val 76251"/>
                </a:avLst>
              </a:prstGeom>
              <a:solidFill>
                <a:srgbClr val="FAFD00"/>
              </a:solidFill>
              <a:ln w="12700">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04819" name="Line 16"/>
              <p:cNvSpPr>
                <a:spLocks noChangeShapeType="1"/>
              </p:cNvSpPr>
              <p:nvPr/>
            </p:nvSpPr>
            <p:spPr bwMode="auto">
              <a:xfrm flipV="1">
                <a:off x="1307" y="2798"/>
                <a:ext cx="631" cy="977"/>
              </a:xfrm>
              <a:prstGeom prst="line">
                <a:avLst/>
              </a:prstGeom>
              <a:noFill/>
              <a:ln w="76200">
                <a:solidFill>
                  <a:srgbClr val="EDF801"/>
                </a:solidFill>
                <a:round/>
                <a:headEnd type="triangle" w="med" len="me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413137" name="Rectangle 17"/>
              <p:cNvSpPr>
                <a:spLocks noChangeArrowheads="1"/>
              </p:cNvSpPr>
              <p:nvPr/>
            </p:nvSpPr>
            <p:spPr bwMode="auto">
              <a:xfrm>
                <a:off x="1087" y="2447"/>
                <a:ext cx="634" cy="367"/>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228600">
                        <a:schemeClr val="bg2">
                          <a:alpha val="85000"/>
                        </a:schemeClr>
                      </a:glow>
                      <a:outerShdw blurRad="38100" dist="38100" dir="2700000" algn="tl">
                        <a:srgbClr val="000000"/>
                      </a:outerShdw>
                    </a:effectLst>
                    <a:uLnTx/>
                    <a:uFillTx/>
                    <a:latin typeface="Arial" charset="0"/>
                    <a:ea typeface="ＭＳ Ｐゴシック" charset="0"/>
                  </a:rPr>
                  <a:t>翼展</a:t>
                </a:r>
                <a:endParaRPr kumimoji="0" lang="en-US" sz="3200" b="1" i="0" u="none" strike="noStrike" kern="1200" cap="none" spc="0" normalizeH="0" baseline="0" noProof="0" dirty="0">
                  <a:ln>
                    <a:noFill/>
                  </a:ln>
                  <a:solidFill>
                    <a:srgbClr val="FFFFFF"/>
                  </a:solidFill>
                  <a:effectLst>
                    <a:glow rad="228600">
                      <a:schemeClr val="bg2">
                        <a:alpha val="85000"/>
                      </a:schemeClr>
                    </a:glow>
                    <a:outerShdw blurRad="38100" dist="38100" dir="2700000" algn="tl">
                      <a:srgbClr val="000000"/>
                    </a:outerShdw>
                  </a:effectLst>
                  <a:uLnTx/>
                  <a:uFillTx/>
                  <a:latin typeface="Arial" charset="0"/>
                  <a:ea typeface="ＭＳ Ｐゴシック" charset="0"/>
                </a:endParaRPr>
              </a:p>
            </p:txBody>
          </p:sp>
          <p:sp>
            <p:nvSpPr>
              <p:cNvPr id="1413138" name="Rectangle 18"/>
              <p:cNvSpPr>
                <a:spLocks noChangeArrowheads="1"/>
              </p:cNvSpPr>
              <p:nvPr/>
            </p:nvSpPr>
            <p:spPr bwMode="auto">
              <a:xfrm>
                <a:off x="1178" y="3154"/>
                <a:ext cx="634" cy="367"/>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228600">
                        <a:schemeClr val="bg2">
                          <a:alpha val="85000"/>
                        </a:schemeClr>
                      </a:glow>
                      <a:outerShdw blurRad="38100" dist="38100" dir="2700000" algn="tl">
                        <a:srgbClr val="000000"/>
                      </a:outerShdw>
                    </a:effectLst>
                    <a:uLnTx/>
                    <a:uFillTx/>
                    <a:latin typeface="Arial" charset="0"/>
                    <a:ea typeface="ＭＳ Ｐゴシック" charset="0"/>
                  </a:rPr>
                  <a:t>一掌</a:t>
                </a:r>
                <a:endParaRPr kumimoji="0" lang="en-US" sz="3200" b="1" i="0" u="none" strike="noStrike" kern="1200" cap="none" spc="0" normalizeH="0" baseline="0" noProof="0" dirty="0">
                  <a:ln>
                    <a:noFill/>
                  </a:ln>
                  <a:solidFill>
                    <a:srgbClr val="FFFFFF"/>
                  </a:solidFill>
                  <a:effectLst>
                    <a:glow rad="228600">
                      <a:schemeClr val="bg2">
                        <a:alpha val="85000"/>
                      </a:schemeClr>
                    </a:glow>
                    <a:outerShdw blurRad="38100" dist="38100" dir="2700000" algn="tl">
                      <a:srgbClr val="000000"/>
                    </a:outerShdw>
                  </a:effectLst>
                  <a:uLnTx/>
                  <a:uFillTx/>
                  <a:latin typeface="Arial" charset="0"/>
                  <a:ea typeface="ＭＳ Ｐゴシック" charset="0"/>
                </a:endParaRPr>
              </a:p>
            </p:txBody>
          </p:sp>
          <p:sp>
            <p:nvSpPr>
              <p:cNvPr id="1413139" name="Rectangle 19"/>
              <p:cNvSpPr>
                <a:spLocks noChangeArrowheads="1"/>
              </p:cNvSpPr>
              <p:nvPr/>
            </p:nvSpPr>
            <p:spPr bwMode="auto">
              <a:xfrm>
                <a:off x="431" y="1979"/>
                <a:ext cx="634" cy="367"/>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228600">
                        <a:schemeClr val="bg2">
                          <a:alpha val="85000"/>
                        </a:schemeClr>
                      </a:glow>
                      <a:outerShdw blurRad="38100" dist="38100" dir="2700000" algn="tl">
                        <a:srgbClr val="000000"/>
                      </a:outerShdw>
                    </a:effectLst>
                    <a:uLnTx/>
                    <a:uFillTx/>
                    <a:latin typeface="Arial" charset="0"/>
                    <a:ea typeface="ＭＳ Ｐゴシック" charset="0"/>
                  </a:rPr>
                  <a:t>手指</a:t>
                </a:r>
                <a:endParaRPr kumimoji="0" lang="en-US" sz="3200" b="1" i="0" u="none" strike="noStrike" kern="1200" cap="none" spc="0" normalizeH="0" baseline="0" noProof="0" dirty="0">
                  <a:ln>
                    <a:noFill/>
                  </a:ln>
                  <a:solidFill>
                    <a:srgbClr val="FFFFFF"/>
                  </a:solidFill>
                  <a:effectLst>
                    <a:glow rad="228600">
                      <a:schemeClr val="bg2">
                        <a:alpha val="85000"/>
                      </a:schemeClr>
                    </a:glow>
                    <a:outerShdw blurRad="38100" dist="38100" dir="2700000" algn="tl">
                      <a:srgbClr val="000000"/>
                    </a:outerShdw>
                  </a:effectLst>
                  <a:uLnTx/>
                  <a:uFillTx/>
                  <a:latin typeface="Arial" charset="0"/>
                  <a:ea typeface="ＭＳ Ｐゴシック" charset="0"/>
                </a:endParaRPr>
              </a:p>
            </p:txBody>
          </p:sp>
        </p:grpSp>
        <p:sp>
          <p:nvSpPr>
            <p:cNvPr id="204806" name="Rectangle 20"/>
            <p:cNvSpPr>
              <a:spLocks noChangeArrowheads="1"/>
            </p:cNvSpPr>
            <p:nvPr/>
          </p:nvSpPr>
          <p:spPr bwMode="auto">
            <a:xfrm>
              <a:off x="206" y="4029"/>
              <a:ext cx="1064" cy="1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400" b="0" i="0" u="none" strike="noStrike" kern="1200" cap="none" spc="0" normalizeH="0" baseline="0" noProof="0">
                  <a:ln>
                    <a:noFill/>
                  </a:ln>
                  <a:solidFill>
                    <a:srgbClr val="FFFFFF"/>
                  </a:solidFill>
                  <a:effectLst/>
                  <a:uLnTx/>
                  <a:uFillTx/>
                  <a:latin typeface="Arial Narrow" charset="0"/>
                  <a:ea typeface="ＭＳ Ｐゴシック" charset="0"/>
                </a:rPr>
                <a:t>©  EBibleTeacher.com  </a:t>
              </a:r>
            </a:p>
          </p:txBody>
        </p:sp>
      </p:grpSp>
      <p:sp>
        <p:nvSpPr>
          <p:cNvPr id="204802" name="Rectangle 21"/>
          <p:cNvSpPr>
            <a:spLocks noChangeArrowheads="1"/>
          </p:cNvSpPr>
          <p:nvPr/>
        </p:nvSpPr>
        <p:spPr bwMode="auto">
          <a:xfrm>
            <a:off x="5945188" y="452438"/>
            <a:ext cx="2822575" cy="1320874"/>
          </a:xfrm>
          <a:prstGeom prst="rect">
            <a:avLst/>
          </a:prstGeom>
          <a:solidFill>
            <a:srgbClr val="FF5008"/>
          </a:solidFill>
          <a:ln w="12700">
            <a:solidFill>
              <a:srgbClr val="FF5008"/>
            </a:solidFill>
            <a:miter lim="800000"/>
            <a:headEnd/>
            <a:tailEnd/>
          </a:ln>
        </p:spPr>
        <p:txBody>
          <a:bodyPr lIns="90488" tIns="44450" rIns="90488" bIns="44450">
            <a:spAutoFit/>
          </a:bodyPr>
          <a:lstStyle/>
          <a:p>
            <a:pPr lvl="0" algn="ctr">
              <a:spcBef>
                <a:spcPct val="50000"/>
              </a:spcBef>
              <a:defRPr/>
            </a:pPr>
            <a:r>
              <a:rPr lang="zh-CN" altLang="en-US" sz="2000" dirty="0">
                <a:solidFill>
                  <a:srgbClr val="FFFFFF"/>
                </a:solidFill>
                <a:latin typeface="Arial Narrow" charset="0"/>
                <a:ea typeface="ＭＳ Ｐゴシック" charset="0"/>
              </a:rPr>
              <a:t>这是来自</a:t>
            </a:r>
            <a:r>
              <a:rPr lang="en-US" altLang="zh-CN" sz="2000" dirty="0">
                <a:solidFill>
                  <a:srgbClr val="FFFFFF"/>
                </a:solidFill>
                <a:latin typeface="Arial Narrow" charset="0"/>
                <a:ea typeface="ＭＳ Ｐゴシック" charset="0"/>
              </a:rPr>
              <a:t>eBibleteacher.com </a:t>
            </a:r>
            <a:r>
              <a:rPr lang="zh-CN" altLang="en-US" sz="2000" dirty="0">
                <a:solidFill>
                  <a:srgbClr val="FFFFFF"/>
                </a:solidFill>
                <a:latin typeface="Arial Narrow" charset="0"/>
                <a:ea typeface="ＭＳ Ｐゴシック" charset="0"/>
              </a:rPr>
              <a:t>的主日学系列“圣经的世界”中的示例页面</a:t>
            </a:r>
            <a:endParaRPr lang="en-US" altLang="zh-CN" sz="2000" dirty="0">
              <a:solidFill>
                <a:srgbClr val="FFFFFF"/>
              </a:solidFill>
              <a:latin typeface="Arial Narrow" charset="0"/>
              <a:ea typeface="ＭＳ Ｐゴシック" charset="0"/>
            </a:endParaRPr>
          </a:p>
        </p:txBody>
      </p:sp>
      <p:sp>
        <p:nvSpPr>
          <p:cNvPr id="1413142" name="Rectangle 22"/>
          <p:cNvSpPr>
            <a:spLocks noGrp="1" noChangeArrowheads="1"/>
          </p:cNvSpPr>
          <p:nvPr>
            <p:ph type="title" idx="4294967295"/>
          </p:nvPr>
        </p:nvSpPr>
        <p:spPr>
          <a:effectLst/>
        </p:spPr>
        <p:txBody>
          <a:bodyPr/>
          <a:lstStyle/>
          <a:p>
            <a:pPr>
              <a:defRPr/>
            </a:pPr>
            <a:r>
              <a:rPr lang="en-US" sz="100" b="0" u="none" dirty="0">
                <a:solidFill>
                  <a:srgbClr val="000066"/>
                </a:solidFill>
                <a:effectLst/>
                <a:latin typeface="Arial Narrow" charset="0"/>
                <a:ea typeface="ＭＳ Ｐゴシック" charset="0"/>
              </a:rPr>
              <a:t>Cubit Diagram </a:t>
            </a:r>
            <a:r>
              <a:rPr lang="en-US" sz="100" b="0" u="none" dirty="0" err="1">
                <a:solidFill>
                  <a:srgbClr val="000066"/>
                </a:solidFill>
                <a:effectLst/>
                <a:latin typeface="Arial Narrow" charset="0"/>
                <a:ea typeface="ＭＳ Ｐゴシック" charset="0"/>
              </a:rPr>
              <a:t>Sampl</a:t>
            </a:r>
            <a:r>
              <a:rPr lang="en-US" sz="100" b="0" u="none" dirty="0">
                <a:solidFill>
                  <a:srgbClr val="000066"/>
                </a:solidFill>
                <a:effectLst/>
                <a:latin typeface="Arial Narrow" charset="0"/>
                <a:ea typeface="ＭＳ Ｐゴシック" charset="0"/>
              </a:rPr>
              <a:t>  e</a:t>
            </a:r>
            <a:endParaRPr lang="en-US" sz="100" dirty="0">
              <a:solidFill>
                <a:srgbClr val="000066"/>
              </a:solidFill>
              <a:latin typeface="Times New Roman" charset="0"/>
              <a:ea typeface="ＭＳ Ｐゴシック" charset="0"/>
            </a:endParaRPr>
          </a:p>
        </p:txBody>
      </p:sp>
      <p:sp>
        <p:nvSpPr>
          <p:cNvPr id="204804" name="Text Box 23"/>
          <p:cNvSpPr txBox="1">
            <a:spLocks noChangeArrowheads="1"/>
          </p:cNvSpPr>
          <p:nvPr/>
        </p:nvSpPr>
        <p:spPr bwMode="auto">
          <a:xfrm>
            <a:off x="8293100" y="6491288"/>
            <a:ext cx="6463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800" b="0" i="0" u="none" strike="noStrike" kern="1200" cap="none" spc="0" normalizeH="0" baseline="0" noProof="0" dirty="0">
                <a:ln>
                  <a:noFill/>
                </a:ln>
                <a:solidFill>
                  <a:srgbClr val="FFFFFF"/>
                </a:solidFill>
                <a:effectLst/>
                <a:uLnTx/>
                <a:uFillTx/>
                <a:latin typeface="Franklin Gothic Heavy" charset="0"/>
                <a:ea typeface="ＭＳ Ｐゴシック" charset="0"/>
              </a:rPr>
              <a:t>指数</a:t>
            </a:r>
            <a:endParaRPr kumimoji="0" lang="en-US" altLang="zh-CN" sz="1800" b="0" i="0" u="none" strike="noStrike" kern="1200" cap="none" spc="0" normalizeH="0" baseline="0" noProof="0" dirty="0">
              <a:ln>
                <a:noFill/>
              </a:ln>
              <a:solidFill>
                <a:srgbClr val="FFFFFF"/>
              </a:solidFill>
              <a:effectLst/>
              <a:uLnTx/>
              <a:uFillTx/>
              <a:latin typeface="Franklin Gothic Heavy" charset="0"/>
              <a:ea typeface="ＭＳ Ｐゴシック" charset="0"/>
            </a:endParaRPr>
          </a:p>
        </p:txBody>
      </p:sp>
    </p:spTree>
    <p:extLst>
      <p:ext uri="{BB962C8B-B14F-4D97-AF65-F5344CB8AC3E}">
        <p14:creationId xmlns:p14="http://schemas.microsoft.com/office/powerpoint/2010/main" val="2128009728"/>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06849" name="Group 2"/>
          <p:cNvGrpSpPr>
            <a:grpSpLocks/>
          </p:cNvGrpSpPr>
          <p:nvPr/>
        </p:nvGrpSpPr>
        <p:grpSpPr bwMode="auto">
          <a:xfrm>
            <a:off x="203200" y="3592513"/>
            <a:ext cx="8796338" cy="3259137"/>
            <a:chOff x="128" y="2263"/>
            <a:chExt cx="5541" cy="2053"/>
          </a:xfrm>
        </p:grpSpPr>
        <p:sp>
          <p:nvSpPr>
            <p:cNvPr id="206853" name="Rectangle 3"/>
            <p:cNvSpPr>
              <a:spLocks noChangeArrowheads="1"/>
            </p:cNvSpPr>
            <p:nvPr/>
          </p:nvSpPr>
          <p:spPr bwMode="auto">
            <a:xfrm>
              <a:off x="234" y="2352"/>
              <a:ext cx="5418" cy="1724"/>
            </a:xfrm>
            <a:prstGeom prst="rect">
              <a:avLst/>
            </a:prstGeom>
            <a:solidFill>
              <a:schemeClr val="bg2"/>
            </a:solidFill>
            <a:ln w="12700">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206854" name="Picture 4"/>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8" y="2263"/>
              <a:ext cx="5458" cy="17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206855" name="Line 5"/>
            <p:cNvSpPr>
              <a:spLocks noChangeShapeType="1"/>
            </p:cNvSpPr>
            <p:nvPr/>
          </p:nvSpPr>
          <p:spPr bwMode="auto">
            <a:xfrm>
              <a:off x="934" y="3271"/>
              <a:ext cx="3213" cy="646"/>
            </a:xfrm>
            <a:prstGeom prst="line">
              <a:avLst/>
            </a:prstGeom>
            <a:noFill/>
            <a:ln w="38100">
              <a:solidFill>
                <a:schemeClr val="tx2"/>
              </a:solidFill>
              <a:round/>
              <a:headEnd type="triangle" w="med" len="me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06856" name="Line 6"/>
            <p:cNvSpPr>
              <a:spLocks noChangeShapeType="1"/>
            </p:cNvSpPr>
            <p:nvPr/>
          </p:nvSpPr>
          <p:spPr bwMode="auto">
            <a:xfrm flipV="1">
              <a:off x="2865" y="3407"/>
              <a:ext cx="646" cy="498"/>
            </a:xfrm>
            <a:prstGeom prst="line">
              <a:avLst/>
            </a:prstGeom>
            <a:noFill/>
            <a:ln w="38100">
              <a:solidFill>
                <a:schemeClr val="tx2"/>
              </a:solidFill>
              <a:round/>
              <a:headEnd type="triangle" w="med" len="me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06857" name="Line 7"/>
            <p:cNvSpPr>
              <a:spLocks noChangeShapeType="1"/>
            </p:cNvSpPr>
            <p:nvPr/>
          </p:nvSpPr>
          <p:spPr bwMode="auto">
            <a:xfrm>
              <a:off x="249" y="3249"/>
              <a:ext cx="4171" cy="1036"/>
            </a:xfrm>
            <a:prstGeom prst="line">
              <a:avLst/>
            </a:prstGeom>
            <a:noFill/>
            <a:ln w="38100">
              <a:solidFill>
                <a:srgbClr val="FC0128"/>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06858" name="Line 8"/>
            <p:cNvSpPr>
              <a:spLocks noChangeShapeType="1"/>
            </p:cNvSpPr>
            <p:nvPr/>
          </p:nvSpPr>
          <p:spPr bwMode="auto">
            <a:xfrm flipV="1">
              <a:off x="263" y="3145"/>
              <a:ext cx="1043" cy="83"/>
            </a:xfrm>
            <a:prstGeom prst="line">
              <a:avLst/>
            </a:prstGeom>
            <a:noFill/>
            <a:ln w="38100">
              <a:solidFill>
                <a:srgbClr val="FC0128"/>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06859" name="Line 9"/>
            <p:cNvSpPr>
              <a:spLocks noChangeShapeType="1"/>
            </p:cNvSpPr>
            <p:nvPr/>
          </p:nvSpPr>
          <p:spPr bwMode="auto">
            <a:xfrm>
              <a:off x="1334" y="3158"/>
              <a:ext cx="3990" cy="426"/>
            </a:xfrm>
            <a:prstGeom prst="line">
              <a:avLst/>
            </a:prstGeom>
            <a:noFill/>
            <a:ln w="38100">
              <a:solidFill>
                <a:srgbClr val="FC0128"/>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06860" name="Line 10"/>
            <p:cNvSpPr>
              <a:spLocks noChangeShapeType="1"/>
            </p:cNvSpPr>
            <p:nvPr/>
          </p:nvSpPr>
          <p:spPr bwMode="auto">
            <a:xfrm>
              <a:off x="5346" y="3594"/>
              <a:ext cx="237" cy="714"/>
            </a:xfrm>
            <a:prstGeom prst="line">
              <a:avLst/>
            </a:prstGeom>
            <a:noFill/>
            <a:ln w="38100">
              <a:solidFill>
                <a:srgbClr val="FC0128"/>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06861" name="Line 11"/>
            <p:cNvSpPr>
              <a:spLocks noChangeShapeType="1"/>
            </p:cNvSpPr>
            <p:nvPr/>
          </p:nvSpPr>
          <p:spPr bwMode="auto">
            <a:xfrm flipV="1">
              <a:off x="1334" y="2660"/>
              <a:ext cx="5" cy="502"/>
            </a:xfrm>
            <a:prstGeom prst="line">
              <a:avLst/>
            </a:prstGeom>
            <a:noFill/>
            <a:ln w="38100">
              <a:solidFill>
                <a:srgbClr val="FC0128"/>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06862" name="Line 12"/>
            <p:cNvSpPr>
              <a:spLocks noChangeShapeType="1"/>
            </p:cNvSpPr>
            <p:nvPr/>
          </p:nvSpPr>
          <p:spPr bwMode="auto">
            <a:xfrm>
              <a:off x="261" y="2676"/>
              <a:ext cx="5389" cy="349"/>
            </a:xfrm>
            <a:prstGeom prst="line">
              <a:avLst/>
            </a:prstGeom>
            <a:noFill/>
            <a:ln w="38100">
              <a:solidFill>
                <a:srgbClr val="FC0128"/>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06863" name="Line 13"/>
            <p:cNvSpPr>
              <a:spLocks noChangeShapeType="1"/>
            </p:cNvSpPr>
            <p:nvPr/>
          </p:nvSpPr>
          <p:spPr bwMode="auto">
            <a:xfrm>
              <a:off x="254" y="2664"/>
              <a:ext cx="1106" cy="4"/>
            </a:xfrm>
            <a:prstGeom prst="line">
              <a:avLst/>
            </a:prstGeom>
            <a:noFill/>
            <a:ln w="38100">
              <a:solidFill>
                <a:srgbClr val="FC0128"/>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06864" name="Line 14"/>
            <p:cNvSpPr>
              <a:spLocks noChangeShapeType="1"/>
            </p:cNvSpPr>
            <p:nvPr/>
          </p:nvSpPr>
          <p:spPr bwMode="auto">
            <a:xfrm>
              <a:off x="1346" y="2674"/>
              <a:ext cx="3988" cy="140"/>
            </a:xfrm>
            <a:prstGeom prst="line">
              <a:avLst/>
            </a:prstGeom>
            <a:noFill/>
            <a:ln w="38100">
              <a:solidFill>
                <a:srgbClr val="FC0128"/>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06865" name="Line 15"/>
            <p:cNvSpPr>
              <a:spLocks noChangeShapeType="1"/>
            </p:cNvSpPr>
            <p:nvPr/>
          </p:nvSpPr>
          <p:spPr bwMode="auto">
            <a:xfrm>
              <a:off x="5361" y="2828"/>
              <a:ext cx="289" cy="197"/>
            </a:xfrm>
            <a:prstGeom prst="line">
              <a:avLst/>
            </a:prstGeom>
            <a:noFill/>
            <a:ln w="38100">
              <a:solidFill>
                <a:srgbClr val="FC0128"/>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06866" name="Line 16"/>
            <p:cNvSpPr>
              <a:spLocks noChangeShapeType="1"/>
            </p:cNvSpPr>
            <p:nvPr/>
          </p:nvSpPr>
          <p:spPr bwMode="auto">
            <a:xfrm flipV="1">
              <a:off x="254" y="2655"/>
              <a:ext cx="0" cy="594"/>
            </a:xfrm>
            <a:prstGeom prst="line">
              <a:avLst/>
            </a:prstGeom>
            <a:noFill/>
            <a:ln w="38100">
              <a:solidFill>
                <a:srgbClr val="FC0128"/>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06867" name="Line 17"/>
            <p:cNvSpPr>
              <a:spLocks noChangeShapeType="1"/>
            </p:cNvSpPr>
            <p:nvPr/>
          </p:nvSpPr>
          <p:spPr bwMode="auto">
            <a:xfrm flipV="1">
              <a:off x="5347" y="2828"/>
              <a:ext cx="0" cy="771"/>
            </a:xfrm>
            <a:prstGeom prst="line">
              <a:avLst/>
            </a:prstGeom>
            <a:noFill/>
            <a:ln w="38100">
              <a:solidFill>
                <a:srgbClr val="FC0128"/>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06868" name="Line 18"/>
            <p:cNvSpPr>
              <a:spLocks noChangeShapeType="1"/>
            </p:cNvSpPr>
            <p:nvPr/>
          </p:nvSpPr>
          <p:spPr bwMode="auto">
            <a:xfrm flipH="1" flipV="1">
              <a:off x="5650" y="3034"/>
              <a:ext cx="19" cy="1282"/>
            </a:xfrm>
            <a:prstGeom prst="line">
              <a:avLst/>
            </a:prstGeom>
            <a:noFill/>
            <a:ln w="38100">
              <a:solidFill>
                <a:srgbClr val="FC0128"/>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grpSp>
      <p:sp>
        <p:nvSpPr>
          <p:cNvPr id="1415187" name="Rectangle 19"/>
          <p:cNvSpPr>
            <a:spLocks noGrp="1" noChangeArrowheads="1"/>
          </p:cNvSpPr>
          <p:nvPr>
            <p:ph type="title"/>
          </p:nvPr>
        </p:nvSpPr>
        <p:spPr>
          <a:xfrm>
            <a:off x="223838" y="261938"/>
            <a:ext cx="7715250" cy="1143000"/>
          </a:xfrm>
        </p:spPr>
        <p:txBody>
          <a:bodyPr/>
          <a:lstStyle/>
          <a:p>
            <a:pPr>
              <a:defRPr/>
            </a:pPr>
            <a:r>
              <a:rPr lang="zh-CN" altLang="en-US" dirty="0">
                <a:solidFill>
                  <a:srgbClr val="FFFF00"/>
                </a:solidFill>
                <a:ea typeface="ＭＳ Ｐゴシック" charset="0"/>
                <a:cs typeface="Arial"/>
              </a:rPr>
              <a:t>挪亚方舟的尺寸</a:t>
            </a:r>
            <a:endParaRPr lang="en-US" altLang="zh-CN" dirty="0">
              <a:solidFill>
                <a:srgbClr val="FFFF00"/>
              </a:solidFill>
              <a:ea typeface="ＭＳ Ｐゴシック" charset="0"/>
              <a:cs typeface="Arial"/>
            </a:endParaRPr>
          </a:p>
        </p:txBody>
      </p:sp>
      <p:sp>
        <p:nvSpPr>
          <p:cNvPr id="206851" name="Text Box 22"/>
          <p:cNvSpPr txBox="1">
            <a:spLocks noChangeArrowheads="1"/>
          </p:cNvSpPr>
          <p:nvPr/>
        </p:nvSpPr>
        <p:spPr bwMode="auto">
          <a:xfrm>
            <a:off x="8293100" y="6491288"/>
            <a:ext cx="6463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defRPr/>
            </a:pPr>
            <a:r>
              <a:rPr lang="zh-CN" altLang="en-US" sz="1800" dirty="0">
                <a:solidFill>
                  <a:srgbClr val="FFFFFF"/>
                </a:solidFill>
                <a:latin typeface="Franklin Gothic Heavy" charset="0"/>
              </a:rPr>
              <a:t>指数</a:t>
            </a:r>
            <a:endParaRPr lang="en-US" altLang="zh-CN" sz="1800" dirty="0">
              <a:solidFill>
                <a:srgbClr val="FFFFFF"/>
              </a:solidFill>
              <a:latin typeface="Franklin Gothic Heavy" charset="0"/>
            </a:endParaRPr>
          </a:p>
        </p:txBody>
      </p:sp>
      <p:sp>
        <p:nvSpPr>
          <p:cNvPr id="1415191" name="Rectangle 23"/>
          <p:cNvSpPr>
            <a:spLocks noChangeArrowheads="1"/>
          </p:cNvSpPr>
          <p:nvPr/>
        </p:nvSpPr>
        <p:spPr bwMode="auto">
          <a:xfrm>
            <a:off x="533400" y="1676400"/>
            <a:ext cx="8269288" cy="1828800"/>
          </a:xfrm>
          <a:prstGeom prst="rect">
            <a:avLst/>
          </a:prstGeom>
          <a:noFill/>
          <a:ln w="12700">
            <a:noFill/>
            <a:miter lim="800000"/>
            <a:headEnd/>
            <a:tailEnd/>
          </a:ln>
          <a:effectLst/>
        </p:spPr>
        <p:txBody>
          <a:bodyPr lIns="90488" tIns="44450" rIns="90488" bIns="44450"/>
          <a:lstStyle/>
          <a:p>
            <a:pPr lvl="0">
              <a:spcBef>
                <a:spcPct val="20000"/>
              </a:spcBef>
              <a:buClr>
                <a:srgbClr val="C0FEF9"/>
              </a:buClr>
              <a:buSzPct val="75000"/>
              <a:defRPr/>
            </a:pPr>
            <a:r>
              <a:rPr lang="zh-CN" altLang="en-US" sz="4000" dirty="0"/>
              <a:t>舟要长一百三十三公尺，宽二十二公尺，高十三公尺。创世记 </a:t>
            </a:r>
            <a:r>
              <a:rPr lang="en-US" altLang="zh-CN" sz="4000" dirty="0"/>
              <a:t>6</a:t>
            </a:r>
            <a:r>
              <a:rPr lang="zh-CN" altLang="en-US" sz="4000" dirty="0"/>
              <a:t>：</a:t>
            </a:r>
            <a:r>
              <a:rPr lang="en-US" altLang="zh-CN" sz="4000" dirty="0"/>
              <a:t>15 CNV</a:t>
            </a:r>
            <a:endParaRPr kumimoji="0" lang="en-US" altLang="zh-CN" sz="5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Tree>
    <p:extLst>
      <p:ext uri="{BB962C8B-B14F-4D97-AF65-F5344CB8AC3E}">
        <p14:creationId xmlns:p14="http://schemas.microsoft.com/office/powerpoint/2010/main" val="40809432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779912" y="0"/>
            <a:ext cx="5292080" cy="936104"/>
          </a:xfrm>
        </p:spPr>
        <p:txBody>
          <a:bodyPr anchor="b"/>
          <a:lstStyle/>
          <a:p>
            <a:pPr algn="r">
              <a:defRPr/>
            </a:pPr>
            <a:r>
              <a:rPr lang="en-US" u="none" dirty="0">
                <a:solidFill>
                  <a:srgbClr val="FFFFCC"/>
                </a:solidFill>
                <a:effectLst>
                  <a:glow rad="101600">
                    <a:srgbClr val="000000">
                      <a:alpha val="75000"/>
                    </a:srgbClr>
                  </a:glow>
                </a:effectLst>
                <a:latin typeface="Arial Narrow"/>
                <a:ea typeface="ＭＳ Ｐゴシック" pitchFamily="-111" charset="-128"/>
                <a:cs typeface="ＭＳ Ｐゴシック" pitchFamily="-111" charset="-128"/>
              </a:rPr>
              <a:t>The Ark</a:t>
            </a:r>
          </a:p>
        </p:txBody>
      </p:sp>
      <p:pic>
        <p:nvPicPr>
          <p:cNvPr id="208898" name="Picture 4" descr="Gen 6 Ark 3 Deck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7298873"/>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779912" y="0"/>
            <a:ext cx="5292080" cy="936104"/>
          </a:xfrm>
        </p:spPr>
        <p:txBody>
          <a:bodyPr anchor="b"/>
          <a:lstStyle/>
          <a:p>
            <a:pPr algn="r">
              <a:defRPr/>
            </a:pPr>
            <a:r>
              <a:rPr lang="en-US" u="none" dirty="0">
                <a:solidFill>
                  <a:srgbClr val="FFFFCC"/>
                </a:solidFill>
                <a:effectLst>
                  <a:glow rad="101600">
                    <a:srgbClr val="000000">
                      <a:alpha val="75000"/>
                    </a:srgbClr>
                  </a:glow>
                </a:effectLst>
                <a:latin typeface="Arial Narrow"/>
                <a:ea typeface="ＭＳ Ｐゴシック" pitchFamily="-111" charset="-128"/>
                <a:cs typeface="ＭＳ Ｐゴシック" pitchFamily="-111" charset="-128"/>
              </a:rPr>
              <a:t>The Ark</a:t>
            </a:r>
          </a:p>
        </p:txBody>
      </p:sp>
      <p:pic>
        <p:nvPicPr>
          <p:cNvPr id="210946" name="Picture 3" descr="Gen 6 Flood Worldwid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5672272"/>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577850"/>
            <a:ext cx="9144000" cy="5670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2994" name="Rectangle 3"/>
          <p:cNvSpPr>
            <a:spLocks noGrp="1" noChangeArrowheads="1"/>
          </p:cNvSpPr>
          <p:nvPr>
            <p:ph type="title"/>
          </p:nvPr>
        </p:nvSpPr>
        <p:spPr>
          <a:xfrm>
            <a:off x="76200" y="381000"/>
            <a:ext cx="4572000" cy="1066800"/>
          </a:xfrm>
        </p:spPr>
        <p:txBody>
          <a:bodyPr/>
          <a:lstStyle/>
          <a:p>
            <a:pPr eaLnBrk="1" hangingPunct="1"/>
            <a:r>
              <a:rPr lang="en-US" altLang="zh-CN" b="1">
                <a:solidFill>
                  <a:schemeClr val="tx1"/>
                </a:solidFill>
                <a:latin typeface="Times New Roman" charset="0"/>
                <a:ea typeface="ＭＳ Ｐゴシック" charset="0"/>
              </a:rPr>
              <a:t>Flood Chronology</a:t>
            </a:r>
          </a:p>
        </p:txBody>
      </p:sp>
      <p:sp>
        <p:nvSpPr>
          <p:cNvPr id="64" name="Rectangle 3">
            <a:extLst>
              <a:ext uri="{FF2B5EF4-FFF2-40B4-BE49-F238E27FC236}">
                <a16:creationId xmlns:a16="http://schemas.microsoft.com/office/drawing/2014/main" id="{4DA9D6D9-658E-4C30-A6DE-33794C79AD1B}"/>
              </a:ext>
            </a:extLst>
          </p:cNvPr>
          <p:cNvSpPr txBox="1">
            <a:spLocks noChangeArrowheads="1"/>
          </p:cNvSpPr>
          <p:nvPr/>
        </p:nvSpPr>
        <p:spPr bwMode="auto">
          <a:xfrm>
            <a:off x="189347" y="618593"/>
            <a:ext cx="4382653" cy="6414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r>
              <a:rPr lang="ja-JP" altLang="en-US" b="1" kern="0" dirty="0">
                <a:solidFill>
                  <a:schemeClr val="tx1"/>
                </a:solidFill>
                <a:latin typeface="Times New Roman" charset="0"/>
                <a:ea typeface="ＭＳ Ｐゴシック" charset="0"/>
              </a:rPr>
              <a:t>洪水年表</a:t>
            </a:r>
            <a:endParaRPr lang="en-US" b="1" kern="0" dirty="0">
              <a:solidFill>
                <a:schemeClr val="tx1"/>
              </a:solidFill>
              <a:latin typeface="Times New Roman" charset="0"/>
              <a:ea typeface="ＭＳ Ｐゴシック" charset="0"/>
            </a:endParaRPr>
          </a:p>
        </p:txBody>
      </p:sp>
      <p:sp>
        <p:nvSpPr>
          <p:cNvPr id="72" name="TextBox 71">
            <a:extLst>
              <a:ext uri="{FF2B5EF4-FFF2-40B4-BE49-F238E27FC236}">
                <a16:creationId xmlns:a16="http://schemas.microsoft.com/office/drawing/2014/main" id="{E91C3A3D-B6E5-4768-8F3C-1D80E1B69D5C}"/>
              </a:ext>
            </a:extLst>
          </p:cNvPr>
          <p:cNvSpPr txBox="1"/>
          <p:nvPr/>
        </p:nvSpPr>
        <p:spPr>
          <a:xfrm>
            <a:off x="35496" y="3761745"/>
            <a:ext cx="1458478" cy="1323439"/>
          </a:xfrm>
          <a:prstGeom prst="rect">
            <a:avLst/>
          </a:prstGeom>
          <a:solidFill>
            <a:schemeClr val="bg1"/>
          </a:solidFill>
        </p:spPr>
        <p:txBody>
          <a:bodyPr wrap="square" rtlCol="0">
            <a:spAutoFit/>
          </a:bodyPr>
          <a:lstStyle/>
          <a:p>
            <a:pPr defTabSz="457200" eaLnBrk="1" fontAlgn="auto" hangingPunct="1">
              <a:spcBef>
                <a:spcPts val="0"/>
              </a:spcBef>
              <a:spcAft>
                <a:spcPts val="0"/>
              </a:spcAft>
              <a:defRPr/>
            </a:pPr>
            <a:r>
              <a:rPr lang="zh-CN" altLang="en-US" sz="1600" b="1" dirty="0">
                <a:solidFill>
                  <a:srgbClr val="000000"/>
                </a:solidFill>
                <a:cs typeface="Arial" panose="020B0604020202020204" pitchFamily="34" charset="0"/>
              </a:rPr>
              <a:t>上帝关上了门</a:t>
            </a:r>
            <a:endParaRPr lang="en-US" sz="1600" b="1" dirty="0">
              <a:solidFill>
                <a:srgbClr val="000000"/>
              </a:solidFill>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dirty="0">
                <a:ln>
                  <a:noFill/>
                </a:ln>
                <a:solidFill>
                  <a:srgbClr val="000000"/>
                </a:solidFill>
                <a:effectLst/>
                <a:uLnTx/>
                <a:uFillTx/>
                <a:ea typeface="+mn-ea"/>
                <a:cs typeface="Arial" panose="020B0604020202020204" pitchFamily="34" charset="0"/>
              </a:rPr>
              <a:t>挪亚</a:t>
            </a:r>
            <a:r>
              <a:rPr kumimoji="0" lang="zh-CN" altLang="en-US" sz="1600" b="0" i="0" u="none" strike="noStrike" kern="1200" cap="none" spc="0" normalizeH="0" baseline="0" noProof="0" dirty="0">
                <a:ln>
                  <a:noFill/>
                </a:ln>
                <a:solidFill>
                  <a:srgbClr val="000000"/>
                </a:solidFill>
                <a:effectLst/>
                <a:uLnTx/>
                <a:uFillTx/>
                <a:ea typeface="+mn-ea"/>
                <a:cs typeface="Arial" panose="020B0604020202020204" pitchFamily="34" charset="0"/>
              </a:rPr>
              <a:t>和他的家人被密封在方舟内 </a:t>
            </a:r>
            <a:r>
              <a:rPr kumimoji="0" lang="en-US" altLang="zh-CN" sz="1600" b="0" i="0" u="none" strike="noStrike" kern="1200" cap="none" spc="0" normalizeH="0" baseline="0" noProof="0" dirty="0">
                <a:ln>
                  <a:noFill/>
                </a:ln>
                <a:solidFill>
                  <a:srgbClr val="000000"/>
                </a:solidFill>
                <a:effectLst/>
                <a:uLnTx/>
                <a:uFillTx/>
                <a:ea typeface="+mn-ea"/>
                <a:cs typeface="Arial" panose="020B0604020202020204" pitchFamily="34" charset="0"/>
              </a:rPr>
              <a:t>(</a:t>
            </a:r>
            <a:r>
              <a:rPr kumimoji="0" lang="ja-JP" altLang="en-US" sz="1600" b="0" i="0" u="none" strike="noStrike" kern="1200" cap="none" spc="0" normalizeH="0" baseline="0" noProof="0" dirty="0">
                <a:ln>
                  <a:noFill/>
                </a:ln>
                <a:solidFill>
                  <a:srgbClr val="000000"/>
                </a:solidFill>
                <a:effectLst/>
                <a:uLnTx/>
                <a:uFillTx/>
                <a:ea typeface="+mn-ea"/>
                <a:cs typeface="Arial" panose="020B0604020202020204" pitchFamily="34" charset="0"/>
              </a:rPr>
              <a:t>创世记 </a:t>
            </a:r>
            <a:r>
              <a:rPr kumimoji="0" lang="en-US" altLang="ja-JP" sz="1600" b="0" i="0" u="none" strike="noStrike" kern="1200" cap="none" spc="0" normalizeH="0" baseline="0" noProof="0" dirty="0">
                <a:ln>
                  <a:noFill/>
                </a:ln>
                <a:solidFill>
                  <a:srgbClr val="000000"/>
                </a:solidFill>
                <a:effectLst/>
                <a:uLnTx/>
                <a:uFillTx/>
                <a:ea typeface="+mn-ea"/>
                <a:cs typeface="Arial" panose="020B0604020202020204" pitchFamily="34" charset="0"/>
              </a:rPr>
              <a:t>7:16)</a:t>
            </a:r>
            <a:r>
              <a:rPr kumimoji="0" lang="zh-CN" altLang="en-US" sz="1600" b="0" i="0" u="none" strike="noStrike" kern="1200" cap="none" spc="0" normalizeH="0" baseline="0" noProof="0" dirty="0">
                <a:ln>
                  <a:noFill/>
                </a:ln>
                <a:solidFill>
                  <a:srgbClr val="000000"/>
                </a:solidFill>
                <a:effectLst/>
                <a:uLnTx/>
                <a:uFillTx/>
                <a:ea typeface="+mn-ea"/>
                <a:cs typeface="Arial" panose="020B0604020202020204" pitchFamily="34" charset="0"/>
              </a:rPr>
              <a:t> </a:t>
            </a:r>
            <a:endParaRPr kumimoji="0" lang="en-US" sz="1600" b="0" i="0" u="none" strike="noStrike" kern="1200" cap="none" spc="0" normalizeH="0" baseline="0" noProof="0" dirty="0">
              <a:ln>
                <a:noFill/>
              </a:ln>
              <a:solidFill>
                <a:srgbClr val="000000"/>
              </a:solidFill>
              <a:effectLst/>
              <a:uLnTx/>
              <a:uFillTx/>
              <a:ea typeface="+mn-ea"/>
              <a:cs typeface="Arial" panose="020B0604020202020204" pitchFamily="34" charset="0"/>
            </a:endParaRPr>
          </a:p>
        </p:txBody>
      </p:sp>
      <p:sp>
        <p:nvSpPr>
          <p:cNvPr id="74" name="TextBox 73">
            <a:extLst>
              <a:ext uri="{FF2B5EF4-FFF2-40B4-BE49-F238E27FC236}">
                <a16:creationId xmlns:a16="http://schemas.microsoft.com/office/drawing/2014/main" id="{840CD2C2-F46C-4C9E-8633-35DC07D98C93}"/>
              </a:ext>
            </a:extLst>
          </p:cNvPr>
          <p:cNvSpPr txBox="1"/>
          <p:nvPr/>
        </p:nvSpPr>
        <p:spPr>
          <a:xfrm>
            <a:off x="2131841" y="5864080"/>
            <a:ext cx="934671" cy="338554"/>
          </a:xfrm>
          <a:prstGeom prst="rect">
            <a:avLst/>
          </a:prstGeom>
          <a:solidFill>
            <a:schemeClr val="bg1"/>
          </a:solid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dirty="0">
                <a:ln>
                  <a:noFill/>
                </a:ln>
                <a:solidFill>
                  <a:srgbClr val="000000"/>
                </a:solidFill>
                <a:effectLst/>
                <a:uLnTx/>
                <a:uFillTx/>
                <a:latin typeface="Times New Roman"/>
                <a:ea typeface="+mn-ea"/>
                <a:cs typeface="+mn-cs"/>
              </a:rPr>
              <a:t>40 </a:t>
            </a:r>
            <a:r>
              <a:rPr kumimoji="0" lang="ja-JP" altLang="en-US" sz="1600" b="0" i="0" u="none" strike="noStrike" kern="1200" cap="none" spc="0" normalizeH="0" baseline="0" noProof="0" dirty="0">
                <a:ln>
                  <a:noFill/>
                </a:ln>
                <a:solidFill>
                  <a:srgbClr val="000000"/>
                </a:solidFill>
                <a:effectLst/>
                <a:uLnTx/>
                <a:uFillTx/>
                <a:latin typeface="Times New Roman"/>
                <a:ea typeface="+mn-ea"/>
                <a:cs typeface="+mn-cs"/>
              </a:rPr>
              <a:t>天</a:t>
            </a:r>
            <a:endParaRPr kumimoji="0" lang="en-US" sz="16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75" name="TextBox 74">
            <a:extLst>
              <a:ext uri="{FF2B5EF4-FFF2-40B4-BE49-F238E27FC236}">
                <a16:creationId xmlns:a16="http://schemas.microsoft.com/office/drawing/2014/main" id="{C750102C-2A73-4ACA-91CE-35F00F19D550}"/>
              </a:ext>
            </a:extLst>
          </p:cNvPr>
          <p:cNvSpPr txBox="1"/>
          <p:nvPr/>
        </p:nvSpPr>
        <p:spPr>
          <a:xfrm>
            <a:off x="5040196" y="5824522"/>
            <a:ext cx="934671" cy="338554"/>
          </a:xfrm>
          <a:prstGeom prst="rect">
            <a:avLst/>
          </a:prstGeom>
          <a:solidFill>
            <a:schemeClr val="bg1"/>
          </a:solid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dirty="0">
                <a:ln>
                  <a:noFill/>
                </a:ln>
                <a:solidFill>
                  <a:srgbClr val="000000"/>
                </a:solidFill>
                <a:effectLst/>
                <a:uLnTx/>
                <a:uFillTx/>
                <a:latin typeface="Times New Roman"/>
                <a:ea typeface="+mn-ea"/>
                <a:cs typeface="+mn-cs"/>
              </a:rPr>
              <a:t>110 </a:t>
            </a:r>
            <a:r>
              <a:rPr kumimoji="0" lang="ja-JP" altLang="en-US" sz="1600" b="0" i="0" u="none" strike="noStrike" kern="1200" cap="none" spc="0" normalizeH="0" baseline="0" noProof="0" dirty="0">
                <a:ln>
                  <a:noFill/>
                </a:ln>
                <a:solidFill>
                  <a:srgbClr val="000000"/>
                </a:solidFill>
                <a:effectLst/>
                <a:uLnTx/>
                <a:uFillTx/>
                <a:latin typeface="Times New Roman"/>
                <a:ea typeface="+mn-ea"/>
                <a:cs typeface="+mn-cs"/>
              </a:rPr>
              <a:t>天</a:t>
            </a:r>
            <a:endParaRPr kumimoji="0" lang="en-US" sz="16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76" name="TextBox 75">
            <a:extLst>
              <a:ext uri="{FF2B5EF4-FFF2-40B4-BE49-F238E27FC236}">
                <a16:creationId xmlns:a16="http://schemas.microsoft.com/office/drawing/2014/main" id="{206D7105-97E3-4351-ACAE-C85E82EC7639}"/>
              </a:ext>
            </a:extLst>
          </p:cNvPr>
          <p:cNvSpPr txBox="1"/>
          <p:nvPr/>
        </p:nvSpPr>
        <p:spPr>
          <a:xfrm>
            <a:off x="7421992" y="5805200"/>
            <a:ext cx="934671" cy="338554"/>
          </a:xfrm>
          <a:prstGeom prst="rect">
            <a:avLst/>
          </a:prstGeom>
          <a:solidFill>
            <a:schemeClr val="bg1"/>
          </a:solid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dirty="0">
                <a:ln>
                  <a:noFill/>
                </a:ln>
                <a:solidFill>
                  <a:srgbClr val="000000"/>
                </a:solidFill>
                <a:effectLst/>
                <a:uLnTx/>
                <a:uFillTx/>
                <a:latin typeface="Times New Roman"/>
                <a:ea typeface="+mn-ea"/>
                <a:cs typeface="+mn-cs"/>
              </a:rPr>
              <a:t>74 </a:t>
            </a:r>
            <a:r>
              <a:rPr kumimoji="0" lang="ja-JP" altLang="en-US" sz="1600" b="0" i="0" u="none" strike="noStrike" kern="1200" cap="none" spc="0" normalizeH="0" baseline="0" noProof="0" dirty="0">
                <a:ln>
                  <a:noFill/>
                </a:ln>
                <a:solidFill>
                  <a:srgbClr val="000000"/>
                </a:solidFill>
                <a:effectLst/>
                <a:uLnTx/>
                <a:uFillTx/>
                <a:latin typeface="Times New Roman"/>
                <a:ea typeface="+mn-ea"/>
                <a:cs typeface="+mn-cs"/>
              </a:rPr>
              <a:t>天</a:t>
            </a:r>
            <a:endParaRPr kumimoji="0" lang="en-US" sz="16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77" name="TextBox 76">
            <a:extLst>
              <a:ext uri="{FF2B5EF4-FFF2-40B4-BE49-F238E27FC236}">
                <a16:creationId xmlns:a16="http://schemas.microsoft.com/office/drawing/2014/main" id="{EED9D906-032C-4D1A-96C4-526FD1497C06}"/>
              </a:ext>
            </a:extLst>
          </p:cNvPr>
          <p:cNvSpPr txBox="1"/>
          <p:nvPr/>
        </p:nvSpPr>
        <p:spPr>
          <a:xfrm>
            <a:off x="2363419" y="3253423"/>
            <a:ext cx="1108956" cy="3693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srgbClr val="000000"/>
                </a:solidFill>
                <a:effectLst/>
                <a:uLnTx/>
                <a:uFillTx/>
                <a:latin typeface="Times New Roman"/>
                <a:ea typeface="+mn-ea"/>
                <a:cs typeface="+mn-cs"/>
              </a:rPr>
              <a:t>洪水开始</a:t>
            </a:r>
            <a:endParaRPr kumimoji="0" lang="en-US" altLang="ja-JP" sz="18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78" name="TextBox 77">
            <a:extLst>
              <a:ext uri="{FF2B5EF4-FFF2-40B4-BE49-F238E27FC236}">
                <a16:creationId xmlns:a16="http://schemas.microsoft.com/office/drawing/2014/main" id="{CFCAB2E5-6B69-486F-8C53-74C9948807F2}"/>
              </a:ext>
            </a:extLst>
          </p:cNvPr>
          <p:cNvSpPr txBox="1"/>
          <p:nvPr/>
        </p:nvSpPr>
        <p:spPr>
          <a:xfrm>
            <a:off x="1590983" y="3573016"/>
            <a:ext cx="2002088" cy="2308324"/>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000000"/>
                </a:solidFill>
                <a:effectLst/>
                <a:uLnTx/>
                <a:uFillTx/>
                <a:latin typeface="Times New Roman"/>
                <a:ea typeface="+mn-ea"/>
                <a:cs typeface="+mn-cs"/>
              </a:rPr>
              <a:t>被困在地下深处的水涌到陆地上，雨开始了。有</a:t>
            </a:r>
            <a:r>
              <a:rPr kumimoji="0" lang="en-US" altLang="zh-CN" sz="1600" b="0" i="0" u="none" strike="noStrike" kern="1200" cap="none" spc="0" normalizeH="0" baseline="0" noProof="0" dirty="0">
                <a:ln>
                  <a:noFill/>
                </a:ln>
                <a:solidFill>
                  <a:srgbClr val="000000"/>
                </a:solidFill>
                <a:effectLst/>
                <a:uLnTx/>
                <a:uFillTx/>
                <a:latin typeface="Times New Roman"/>
                <a:ea typeface="+mn-ea"/>
                <a:cs typeface="+mn-cs"/>
              </a:rPr>
              <a:t>40</a:t>
            </a:r>
            <a:r>
              <a:rPr kumimoji="0" lang="zh-CN" altLang="en-US" sz="1600" b="0" i="0" u="none" strike="noStrike" kern="1200" cap="none" spc="0" normalizeH="0" baseline="0" noProof="0" dirty="0">
                <a:ln>
                  <a:noFill/>
                </a:ln>
                <a:solidFill>
                  <a:srgbClr val="000000"/>
                </a:solidFill>
                <a:effectLst/>
                <a:uLnTx/>
                <a:uFillTx/>
                <a:latin typeface="Times New Roman"/>
                <a:ea typeface="+mn-ea"/>
                <a:cs typeface="+mn-cs"/>
              </a:rPr>
              <a:t>天的大雨，火山爆发，地震等等</a:t>
            </a:r>
            <a:r>
              <a:rPr kumimoji="0" lang="en-US" altLang="zh-CN" sz="1600" b="0" i="0" u="none" strike="noStrike" kern="1200" cap="none" spc="0" normalizeH="0" baseline="0" noProof="0" dirty="0">
                <a:ln>
                  <a:noFill/>
                </a:ln>
                <a:solidFill>
                  <a:srgbClr val="000000"/>
                </a:solidFill>
                <a:effectLst/>
                <a:uLnTx/>
                <a:uFillTx/>
                <a:latin typeface="Times New Roman"/>
                <a:ea typeface="+mn-ea"/>
                <a:cs typeface="+mn-cs"/>
              </a:rPr>
              <a:t>(</a:t>
            </a:r>
            <a:r>
              <a:rPr kumimoji="0" lang="zh-CN" altLang="en-US" sz="1600" b="0" i="0" u="none" strike="noStrike" kern="1200" cap="none" spc="0" normalizeH="0" baseline="0" noProof="0" dirty="0">
                <a:ln>
                  <a:noFill/>
                </a:ln>
                <a:solidFill>
                  <a:srgbClr val="000000"/>
                </a:solidFill>
                <a:effectLst/>
                <a:uLnTx/>
                <a:uFillTx/>
                <a:latin typeface="Times New Roman"/>
                <a:ea typeface="+mn-ea"/>
                <a:cs typeface="+mn-cs"/>
              </a:rPr>
              <a:t>创世记 </a:t>
            </a:r>
            <a:r>
              <a:rPr kumimoji="0" lang="en-US" altLang="zh-CN" sz="1600" b="0" i="0" u="none" strike="noStrike" kern="1200" cap="none" spc="0" normalizeH="0" baseline="0" noProof="0" dirty="0">
                <a:ln>
                  <a:noFill/>
                </a:ln>
                <a:solidFill>
                  <a:srgbClr val="000000"/>
                </a:solidFill>
                <a:effectLst/>
                <a:uLnTx/>
                <a:uFillTx/>
                <a:latin typeface="Times New Roman"/>
                <a:ea typeface="+mn-ea"/>
                <a:cs typeface="+mn-cs"/>
              </a:rPr>
              <a:t>7:12,17)</a:t>
            </a:r>
            <a:r>
              <a:rPr kumimoji="0" lang="zh-CN" altLang="en-US" sz="1600" b="0" i="0" u="none" strike="noStrike" kern="1200" cap="none" spc="0" normalizeH="0" baseline="0" noProof="0" dirty="0">
                <a:ln>
                  <a:noFill/>
                </a:ln>
                <a:solidFill>
                  <a:srgbClr val="000000"/>
                </a:solidFill>
                <a:effectLst/>
                <a:uLnTx/>
                <a:uFillTx/>
                <a:latin typeface="Times New Roman"/>
                <a:ea typeface="+mn-ea"/>
                <a:cs typeface="+mn-cs"/>
              </a:rPr>
              <a:t>。水覆盖整个地球</a:t>
            </a:r>
            <a:r>
              <a:rPr kumimoji="0" lang="en-US" altLang="zh-CN" sz="1600" b="0" i="0" u="none" strike="noStrike" kern="1200" cap="none" spc="0" normalizeH="0" baseline="0" noProof="0" dirty="0">
                <a:ln>
                  <a:noFill/>
                </a:ln>
                <a:solidFill>
                  <a:srgbClr val="000000"/>
                </a:solidFill>
                <a:effectLst/>
                <a:uLnTx/>
                <a:uFillTx/>
                <a:latin typeface="Times New Roman"/>
                <a:ea typeface="+mn-ea"/>
                <a:cs typeface="+mn-cs"/>
              </a:rPr>
              <a:t> (</a:t>
            </a:r>
            <a:r>
              <a:rPr kumimoji="0" lang="zh-CN" altLang="en-US" sz="1600" b="0" i="0" u="none" strike="noStrike" kern="1200" cap="none" spc="0" normalizeH="0" baseline="0" noProof="0" dirty="0">
                <a:ln>
                  <a:noFill/>
                </a:ln>
                <a:solidFill>
                  <a:srgbClr val="000000"/>
                </a:solidFill>
                <a:effectLst/>
                <a:uLnTx/>
                <a:uFillTx/>
                <a:latin typeface="Times New Roman"/>
                <a:ea typeface="+mn-ea"/>
                <a:cs typeface="+mn-cs"/>
              </a:rPr>
              <a:t>创世记 </a:t>
            </a:r>
            <a:r>
              <a:rPr kumimoji="0" lang="en-US" altLang="zh-CN" sz="1600" b="0" i="0" u="none" strike="noStrike" kern="1200" cap="none" spc="0" normalizeH="0" baseline="0" noProof="0" dirty="0">
                <a:ln>
                  <a:noFill/>
                </a:ln>
                <a:solidFill>
                  <a:srgbClr val="000000"/>
                </a:solidFill>
                <a:effectLst/>
                <a:uLnTx/>
                <a:uFillTx/>
                <a:latin typeface="Times New Roman"/>
                <a:ea typeface="+mn-ea"/>
                <a:cs typeface="+mn-cs"/>
              </a:rPr>
              <a:t>7:18-20)</a:t>
            </a:r>
            <a:r>
              <a:rPr kumimoji="0" lang="zh-CN" altLang="en-US" sz="1600" b="0" i="0" u="none" strike="noStrike" kern="1200" cap="none" spc="0" normalizeH="0" baseline="0" noProof="0" dirty="0">
                <a:ln>
                  <a:noFill/>
                </a:ln>
                <a:solidFill>
                  <a:srgbClr val="000000"/>
                </a:solidFill>
                <a:effectLst/>
                <a:uLnTx/>
                <a:uFillTx/>
                <a:latin typeface="Times New Roman"/>
                <a:ea typeface="+mn-ea"/>
                <a:cs typeface="+mn-cs"/>
              </a:rPr>
              <a:t>。所有陆地生物都死了</a:t>
            </a:r>
            <a:r>
              <a:rPr kumimoji="0" lang="en-US" altLang="zh-CN" sz="1600" b="0" i="0" u="none" strike="noStrike" kern="1200" cap="none" spc="0" normalizeH="0" baseline="0" noProof="0" dirty="0">
                <a:ln>
                  <a:noFill/>
                </a:ln>
                <a:solidFill>
                  <a:srgbClr val="000000"/>
                </a:solidFill>
                <a:effectLst/>
                <a:uLnTx/>
                <a:uFillTx/>
                <a:latin typeface="Times New Roman"/>
                <a:ea typeface="+mn-ea"/>
                <a:cs typeface="+mn-cs"/>
              </a:rPr>
              <a:t>(</a:t>
            </a:r>
            <a:r>
              <a:rPr kumimoji="0" lang="zh-CN" altLang="en-US" sz="1600" b="0" i="0" u="none" strike="noStrike" kern="1200" cap="none" spc="0" normalizeH="0" baseline="0" noProof="0" dirty="0">
                <a:ln>
                  <a:noFill/>
                </a:ln>
                <a:solidFill>
                  <a:srgbClr val="000000"/>
                </a:solidFill>
                <a:effectLst/>
                <a:uLnTx/>
                <a:uFillTx/>
                <a:latin typeface="Times New Roman"/>
                <a:ea typeface="+mn-ea"/>
                <a:cs typeface="+mn-cs"/>
              </a:rPr>
              <a:t>创世记 </a:t>
            </a:r>
            <a:r>
              <a:rPr kumimoji="0" lang="en-US" altLang="zh-CN" sz="1600" b="0" i="0" u="none" strike="noStrike" kern="1200" cap="none" spc="0" normalizeH="0" baseline="0" noProof="0" dirty="0">
                <a:ln>
                  <a:noFill/>
                </a:ln>
                <a:solidFill>
                  <a:srgbClr val="000000"/>
                </a:solidFill>
                <a:effectLst/>
                <a:uLnTx/>
                <a:uFillTx/>
                <a:latin typeface="Times New Roman"/>
                <a:ea typeface="+mn-ea"/>
                <a:cs typeface="+mn-cs"/>
              </a:rPr>
              <a:t>7:21-22) </a:t>
            </a:r>
            <a:r>
              <a:rPr kumimoji="0" lang="zh-CN" altLang="en-US" sz="1600" b="0" i="0" u="none" strike="noStrike" kern="1200" cap="none" spc="0" normalizeH="0" baseline="0" noProof="0" dirty="0">
                <a:ln>
                  <a:noFill/>
                </a:ln>
                <a:solidFill>
                  <a:srgbClr val="000000"/>
                </a:solidFill>
                <a:effectLst/>
                <a:uLnTx/>
                <a:uFillTx/>
                <a:latin typeface="Times New Roman"/>
                <a:ea typeface="+mn-ea"/>
                <a:cs typeface="+mn-cs"/>
              </a:rPr>
              <a:t>。</a:t>
            </a:r>
            <a:endParaRPr kumimoji="0" lang="en-US" sz="16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80" name="TextBox 79">
            <a:extLst>
              <a:ext uri="{FF2B5EF4-FFF2-40B4-BE49-F238E27FC236}">
                <a16:creationId xmlns:a16="http://schemas.microsoft.com/office/drawing/2014/main" id="{4D4C7BBC-C63E-41E6-B828-EB18F68D4CC0}"/>
              </a:ext>
            </a:extLst>
          </p:cNvPr>
          <p:cNvSpPr txBox="1"/>
          <p:nvPr/>
        </p:nvSpPr>
        <p:spPr>
          <a:xfrm>
            <a:off x="3676437" y="3710061"/>
            <a:ext cx="3199819" cy="2062103"/>
          </a:xfrm>
          <a:prstGeom prst="rect">
            <a:avLst/>
          </a:prstGeom>
          <a:solidFill>
            <a:schemeClr val="bg1"/>
          </a:solidFill>
        </p:spPr>
        <p:txBody>
          <a:bodyPr wrap="square" rtlCol="0">
            <a:spAutoFit/>
          </a:bodyPr>
          <a:lstStyle/>
          <a:p>
            <a:pPr defTabSz="457200" eaLnBrk="1" fontAlgn="auto" hangingPunct="1">
              <a:spcBef>
                <a:spcPts val="0"/>
              </a:spcBef>
              <a:spcAft>
                <a:spcPts val="0"/>
              </a:spcAft>
              <a:defRPr/>
            </a:pPr>
            <a:r>
              <a:rPr lang="zh-CN" altLang="en-US" sz="1600" b="1" dirty="0">
                <a:solidFill>
                  <a:srgbClr val="000000"/>
                </a:solidFill>
                <a:latin typeface="Times New Roman"/>
              </a:rPr>
              <a:t>洪水第</a:t>
            </a:r>
            <a:r>
              <a:rPr lang="en-US" altLang="zh-CN" sz="1600" b="1" dirty="0">
                <a:solidFill>
                  <a:srgbClr val="000000"/>
                </a:solidFill>
                <a:latin typeface="Times New Roman"/>
              </a:rPr>
              <a:t>40</a:t>
            </a:r>
            <a:r>
              <a:rPr lang="zh-CN" altLang="en-US" sz="1600" b="1" dirty="0">
                <a:solidFill>
                  <a:srgbClr val="000000"/>
                </a:solidFill>
                <a:latin typeface="Times New Roman"/>
              </a:rPr>
              <a:t>天 </a:t>
            </a:r>
            <a:r>
              <a:rPr lang="en-US" altLang="zh-CN" sz="1600" b="1" dirty="0">
                <a:solidFill>
                  <a:srgbClr val="000000"/>
                </a:solidFill>
                <a:latin typeface="Times New Roman"/>
              </a:rPr>
              <a:t>- </a:t>
            </a:r>
            <a:r>
              <a:rPr lang="zh-CN" altLang="en-US" sz="1600" b="1" dirty="0">
                <a:solidFill>
                  <a:srgbClr val="000000"/>
                </a:solidFill>
                <a:latin typeface="Times New Roman"/>
              </a:rPr>
              <a:t>强降雨结束</a:t>
            </a:r>
            <a:endParaRPr lang="en-US" sz="1600" b="1" dirty="0">
              <a:solidFill>
                <a:srgbClr val="000000"/>
              </a:solidFill>
              <a:latin typeface="Times New Roman"/>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000000"/>
                </a:solidFill>
                <a:effectLst/>
                <a:uLnTx/>
                <a:uFillTx/>
                <a:latin typeface="Times New Roman"/>
                <a:ea typeface="+mn-ea"/>
                <a:cs typeface="+mn-cs"/>
              </a:rPr>
              <a:t>再过</a:t>
            </a:r>
            <a:r>
              <a:rPr kumimoji="0" lang="en-US" altLang="zh-CN" sz="1600" b="0" i="0" u="none" strike="noStrike" kern="1200" cap="none" spc="0" normalizeH="0" baseline="0" noProof="0" dirty="0">
                <a:ln>
                  <a:noFill/>
                </a:ln>
                <a:solidFill>
                  <a:srgbClr val="000000"/>
                </a:solidFill>
                <a:effectLst/>
                <a:uLnTx/>
                <a:uFillTx/>
                <a:latin typeface="Times New Roman"/>
                <a:ea typeface="+mn-ea"/>
                <a:cs typeface="+mn-cs"/>
              </a:rPr>
              <a:t>110</a:t>
            </a:r>
            <a:r>
              <a:rPr kumimoji="0" lang="zh-CN" altLang="en-US" sz="1600" b="0" i="0" u="none" strike="noStrike" kern="1200" cap="none" spc="0" normalizeH="0" baseline="0" noProof="0" dirty="0">
                <a:ln>
                  <a:noFill/>
                </a:ln>
                <a:solidFill>
                  <a:srgbClr val="000000"/>
                </a:solidFill>
                <a:effectLst/>
                <a:uLnTx/>
                <a:uFillTx/>
                <a:latin typeface="Times New Roman"/>
                <a:ea typeface="+mn-ea"/>
                <a:cs typeface="+mn-cs"/>
              </a:rPr>
              <a:t>天，随着雨水和火山喷发的持续，水继续覆盖地球 </a:t>
            </a:r>
            <a:r>
              <a:rPr kumimoji="0" lang="en-US" altLang="zh-CN" sz="1600" b="0" i="0" u="none" strike="noStrike" kern="1200" cap="none" spc="0" normalizeH="0" baseline="0" noProof="0" dirty="0">
                <a:ln>
                  <a:noFill/>
                </a:ln>
                <a:solidFill>
                  <a:srgbClr val="000000"/>
                </a:solidFill>
                <a:effectLst/>
                <a:uLnTx/>
                <a:uFillTx/>
                <a:latin typeface="Times New Roman"/>
                <a:ea typeface="+mn-ea"/>
                <a:cs typeface="+mn-cs"/>
              </a:rPr>
              <a:t>(</a:t>
            </a:r>
            <a:r>
              <a:rPr kumimoji="0" lang="zh-CN" altLang="en-US" sz="1600" b="0" i="0" u="none" strike="noStrike" kern="1200" cap="none" spc="0" normalizeH="0" baseline="0" noProof="0" dirty="0">
                <a:ln>
                  <a:noFill/>
                </a:ln>
                <a:solidFill>
                  <a:srgbClr val="000000"/>
                </a:solidFill>
                <a:effectLst/>
                <a:uLnTx/>
                <a:uFillTx/>
                <a:latin typeface="Times New Roman"/>
                <a:ea typeface="+mn-ea"/>
                <a:cs typeface="+mn-cs"/>
              </a:rPr>
              <a:t>创世记 </a:t>
            </a:r>
            <a:r>
              <a:rPr kumimoji="0" lang="en-US" altLang="zh-CN" sz="1600" b="0" i="0" u="none" strike="noStrike" kern="1200" cap="none" spc="0" normalizeH="0" baseline="0" noProof="0" dirty="0">
                <a:ln>
                  <a:noFill/>
                </a:ln>
                <a:solidFill>
                  <a:srgbClr val="000000"/>
                </a:solidFill>
                <a:effectLst/>
                <a:uLnTx/>
                <a:uFillTx/>
                <a:latin typeface="Times New Roman"/>
                <a:ea typeface="+mn-ea"/>
                <a:cs typeface="+mn-cs"/>
              </a:rPr>
              <a:t>7:24)</a:t>
            </a:r>
            <a:r>
              <a:rPr kumimoji="0" lang="zh-CN" altLang="en-US" sz="1600" b="0" i="0" u="none" strike="noStrike" kern="1200" cap="none" spc="0" normalizeH="0" baseline="0" noProof="0" dirty="0">
                <a:ln>
                  <a:noFill/>
                </a:ln>
                <a:solidFill>
                  <a:srgbClr val="000000"/>
                </a:solidFill>
                <a:effectLst/>
                <a:uLnTx/>
                <a:uFillTx/>
                <a:latin typeface="Times New Roman"/>
                <a:ea typeface="+mn-ea"/>
                <a:cs typeface="+mn-cs"/>
              </a:rPr>
              <a:t>。</a:t>
            </a:r>
            <a:r>
              <a:rPr kumimoji="0" lang="en-US" altLang="zh-CN" sz="1600" b="0" i="0" u="none" strike="noStrike" kern="1200" cap="none" spc="0" normalizeH="0" baseline="0" noProof="0" dirty="0">
                <a:ln>
                  <a:noFill/>
                </a:ln>
                <a:solidFill>
                  <a:srgbClr val="000000"/>
                </a:solidFill>
                <a:effectLst/>
                <a:uLnTx/>
                <a:uFillTx/>
                <a:latin typeface="Times New Roman"/>
                <a:ea typeface="+mn-ea"/>
                <a:cs typeface="+mn-cs"/>
              </a:rPr>
              <a:t> </a:t>
            </a:r>
            <a:r>
              <a:rPr kumimoji="0" lang="ja-JP" altLang="en-US" sz="1600" b="0" i="0" u="none" strike="noStrike" kern="1200" cap="none" spc="0" normalizeH="0" baseline="0" noProof="0" dirty="0">
                <a:ln>
                  <a:noFill/>
                </a:ln>
                <a:solidFill>
                  <a:srgbClr val="000000"/>
                </a:solidFill>
                <a:effectLst/>
                <a:uLnTx/>
                <a:uFillTx/>
                <a:latin typeface="Times New Roman"/>
                <a:ea typeface="+mn-ea"/>
                <a:cs typeface="+mn-cs"/>
              </a:rPr>
              <a:t>许多含有死去东西的泥层被铺设</a:t>
            </a:r>
            <a:r>
              <a:rPr kumimoji="0" lang="en-US" altLang="ja-JP" sz="1600" b="0" i="0" u="none" strike="noStrike" kern="1200" cap="none" spc="0" normalizeH="0" baseline="0" noProof="0" dirty="0">
                <a:ln>
                  <a:noFill/>
                </a:ln>
                <a:solidFill>
                  <a:srgbClr val="000000"/>
                </a:solidFill>
                <a:effectLst/>
                <a:uLnTx/>
                <a:uFillTx/>
                <a:latin typeface="Times New Roman"/>
                <a:ea typeface="+mn-ea"/>
                <a:cs typeface="+mn-cs"/>
              </a:rPr>
              <a:t>. </a:t>
            </a:r>
            <a:r>
              <a:rPr kumimoji="0" lang="zh-CN" altLang="en-US" sz="1600" b="0" i="0" u="none" strike="noStrike" kern="1200" cap="none" spc="0" normalizeH="0" baseline="0" noProof="0" dirty="0">
                <a:ln>
                  <a:noFill/>
                </a:ln>
                <a:solidFill>
                  <a:srgbClr val="000000"/>
                </a:solidFill>
                <a:effectLst/>
                <a:uLnTx/>
                <a:uFillTx/>
                <a:latin typeface="Times New Roman"/>
                <a:ea typeface="+mn-ea"/>
                <a:cs typeface="+mn-cs"/>
              </a:rPr>
              <a:t>这些现在变成了岩石和化石。</a:t>
            </a:r>
            <a:endParaRPr kumimoji="0" lang="en-SG" altLang="zh-CN" sz="1600" b="0" i="0" u="none" strike="noStrike" kern="1200" cap="none" spc="0" normalizeH="0" baseline="0" noProof="0" dirty="0">
              <a:ln>
                <a:noFill/>
              </a:ln>
              <a:solidFill>
                <a:srgbClr val="000000"/>
              </a:solidFill>
              <a:effectLst/>
              <a:uLnTx/>
              <a:uFillTx/>
              <a:latin typeface="Times New Roman"/>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G" altLang="zh-CN" sz="1600" b="0" i="0" u="none" strike="noStrike" kern="1200" cap="none" spc="0" normalizeH="0" baseline="0" noProof="0" dirty="0">
              <a:ln>
                <a:noFill/>
              </a:ln>
              <a:solidFill>
                <a:srgbClr val="000000"/>
              </a:solidFill>
              <a:effectLst/>
              <a:uLnTx/>
              <a:uFillTx/>
              <a:latin typeface="Times New Roman"/>
              <a:ea typeface="+mn-ea"/>
              <a:cs typeface="+mn-cs"/>
            </a:endParaRPr>
          </a:p>
          <a:p>
            <a:pPr algn="r" defTabSz="457200" eaLnBrk="1" fontAlgn="auto" hangingPunct="1">
              <a:spcBef>
                <a:spcPts val="0"/>
              </a:spcBef>
              <a:spcAft>
                <a:spcPts val="0"/>
              </a:spcAft>
              <a:defRPr/>
            </a:pPr>
            <a:r>
              <a:rPr lang="zh-CN" altLang="en-US" sz="1600" dirty="0">
                <a:solidFill>
                  <a:srgbClr val="000000"/>
                </a:solidFill>
                <a:latin typeface="Times New Roman"/>
              </a:rPr>
              <a:t>最后水开始消退。</a:t>
            </a:r>
            <a:endParaRPr lang="en-US" sz="1600" dirty="0">
              <a:solidFill>
                <a:srgbClr val="000000"/>
              </a:solidFill>
              <a:latin typeface="Times New Roman"/>
            </a:endParaRPr>
          </a:p>
        </p:txBody>
      </p:sp>
      <p:sp>
        <p:nvSpPr>
          <p:cNvPr id="83" name="TextBox 82">
            <a:extLst>
              <a:ext uri="{FF2B5EF4-FFF2-40B4-BE49-F238E27FC236}">
                <a16:creationId xmlns:a16="http://schemas.microsoft.com/office/drawing/2014/main" id="{5793F6FC-AB35-431E-8188-FEC9C1320590}"/>
              </a:ext>
            </a:extLst>
          </p:cNvPr>
          <p:cNvSpPr txBox="1"/>
          <p:nvPr/>
        </p:nvSpPr>
        <p:spPr>
          <a:xfrm>
            <a:off x="7061811" y="3573016"/>
            <a:ext cx="2046693" cy="2062103"/>
          </a:xfrm>
          <a:prstGeom prst="rect">
            <a:avLst/>
          </a:prstGeom>
          <a:solidFill>
            <a:schemeClr val="bg1"/>
          </a:solidFill>
        </p:spPr>
        <p:txBody>
          <a:bodyPr wrap="square" rtlCol="0">
            <a:spAutoFit/>
          </a:bodyPr>
          <a:lstStyle/>
          <a:p>
            <a:pPr defTabSz="457200" eaLnBrk="1" fontAlgn="auto" hangingPunct="1">
              <a:spcBef>
                <a:spcPts val="0"/>
              </a:spcBef>
              <a:spcAft>
                <a:spcPts val="0"/>
              </a:spcAft>
              <a:defRPr/>
            </a:pPr>
            <a:r>
              <a:rPr lang="ja-JP" altLang="en-US" sz="1600" b="1" dirty="0">
                <a:solidFill>
                  <a:srgbClr val="000000"/>
                </a:solidFill>
                <a:latin typeface="Times New Roman"/>
              </a:rPr>
              <a:t>方舟落在亚 拉 腊 的“新”山上（创世记</a:t>
            </a:r>
            <a:r>
              <a:rPr lang="en-US" altLang="zh-CN" sz="1600" b="1" dirty="0">
                <a:solidFill>
                  <a:srgbClr val="000000"/>
                </a:solidFill>
                <a:latin typeface="Times New Roman"/>
              </a:rPr>
              <a:t>8</a:t>
            </a:r>
            <a:r>
              <a:rPr lang="zh-CN" altLang="en-US" sz="1600" b="1" dirty="0">
                <a:solidFill>
                  <a:srgbClr val="000000"/>
                </a:solidFill>
                <a:latin typeface="Times New Roman"/>
              </a:rPr>
              <a:t>：</a:t>
            </a:r>
            <a:r>
              <a:rPr lang="en-US" altLang="zh-CN" sz="1600" b="1" dirty="0">
                <a:solidFill>
                  <a:srgbClr val="000000"/>
                </a:solidFill>
                <a:latin typeface="Times New Roman"/>
              </a:rPr>
              <a:t>4</a:t>
            </a:r>
            <a:r>
              <a:rPr lang="zh-CN" altLang="en-US" sz="1600" b="1" dirty="0">
                <a:solidFill>
                  <a:srgbClr val="000000"/>
                </a:solidFill>
                <a:latin typeface="Times New Roman"/>
              </a:rPr>
              <a:t>）</a:t>
            </a:r>
            <a:r>
              <a:rPr lang="ja-JP" altLang="en-US" sz="1600" b="1" dirty="0">
                <a:solidFill>
                  <a:srgbClr val="000000"/>
                </a:solidFill>
                <a:latin typeface="Times New Roman"/>
              </a:rPr>
              <a:t> </a:t>
            </a:r>
            <a:endParaRPr lang="en-US" sz="1600" b="1" dirty="0">
              <a:solidFill>
                <a:srgbClr val="000000"/>
              </a:solidFill>
              <a:latin typeface="Times New Roman"/>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dirty="0">
                <a:ln>
                  <a:noFill/>
                </a:ln>
                <a:solidFill>
                  <a:srgbClr val="000000"/>
                </a:solidFill>
                <a:effectLst/>
                <a:uLnTx/>
                <a:uFillTx/>
                <a:latin typeface="Times New Roman"/>
                <a:ea typeface="+mn-ea"/>
                <a:cs typeface="+mn-cs"/>
              </a:rPr>
              <a:t>挪亚</a:t>
            </a:r>
            <a:r>
              <a:rPr kumimoji="0" lang="zh-CN" altLang="en-US" sz="1600" b="0" i="0" u="none" strike="noStrike" kern="1200" cap="none" spc="0" normalizeH="0" baseline="0" noProof="0" dirty="0">
                <a:ln>
                  <a:noFill/>
                </a:ln>
                <a:solidFill>
                  <a:srgbClr val="000000"/>
                </a:solidFill>
                <a:effectLst/>
                <a:uLnTx/>
                <a:uFillTx/>
                <a:latin typeface="Times New Roman"/>
                <a:ea typeface="+mn-ea"/>
                <a:cs typeface="+mn-cs"/>
              </a:rPr>
              <a:t>和他的家人等待</a:t>
            </a:r>
            <a:r>
              <a:rPr kumimoji="0" lang="en-US" altLang="zh-CN" sz="1600" b="0" i="0" u="none" strike="noStrike" kern="1200" cap="none" spc="0" normalizeH="0" baseline="0" noProof="0" dirty="0">
                <a:ln>
                  <a:noFill/>
                </a:ln>
                <a:solidFill>
                  <a:srgbClr val="000000"/>
                </a:solidFill>
                <a:effectLst/>
                <a:uLnTx/>
                <a:uFillTx/>
                <a:latin typeface="Times New Roman"/>
                <a:ea typeface="+mn-ea"/>
                <a:cs typeface="+mn-cs"/>
              </a:rPr>
              <a:t>74</a:t>
            </a:r>
            <a:r>
              <a:rPr kumimoji="0" lang="zh-CN" altLang="en-US" sz="1600" b="0" i="0" u="none" strike="noStrike" kern="1200" cap="none" spc="0" normalizeH="0" baseline="0" noProof="0" dirty="0">
                <a:ln>
                  <a:noFill/>
                </a:ln>
                <a:solidFill>
                  <a:srgbClr val="000000"/>
                </a:solidFill>
                <a:effectLst/>
                <a:uLnTx/>
                <a:uFillTx/>
                <a:latin typeface="Times New Roman"/>
                <a:ea typeface="+mn-ea"/>
                <a:cs typeface="+mn-cs"/>
              </a:rPr>
              <a:t>天期间</a:t>
            </a:r>
            <a:r>
              <a:rPr kumimoji="0" lang="en-US" altLang="zh-CN" sz="1600" b="0" i="0" u="none" strike="noStrike" kern="1200" cap="none" spc="0" normalizeH="0" baseline="0" noProof="0" dirty="0">
                <a:ln>
                  <a:noFill/>
                </a:ln>
                <a:solidFill>
                  <a:srgbClr val="000000"/>
                </a:solidFill>
                <a:effectLst/>
                <a:uLnTx/>
                <a:uFillTx/>
                <a:latin typeface="Times New Roman"/>
                <a:ea typeface="+mn-ea"/>
                <a:cs typeface="+mn-cs"/>
              </a:rPr>
              <a:t>, </a:t>
            </a:r>
            <a:r>
              <a:rPr kumimoji="0" lang="zh-CN" altLang="en-US" sz="1600" b="0" i="0" u="none" strike="noStrike" kern="1200" cap="none" spc="0" normalizeH="0" baseline="0" noProof="0" dirty="0">
                <a:ln>
                  <a:noFill/>
                </a:ln>
                <a:solidFill>
                  <a:srgbClr val="000000"/>
                </a:solidFill>
                <a:effectLst/>
                <a:uLnTx/>
                <a:uFillTx/>
                <a:latin typeface="Times New Roman"/>
                <a:ea typeface="+mn-ea"/>
                <a:cs typeface="+mn-cs"/>
              </a:rPr>
              <a:t>水继续消退。 一阵大风 </a:t>
            </a:r>
            <a:r>
              <a:rPr kumimoji="0" lang="en-US" altLang="zh-CN" sz="1600" b="0" i="0" u="none" strike="noStrike" kern="1200" cap="none" spc="0" normalizeH="0" baseline="0" noProof="0" dirty="0">
                <a:ln>
                  <a:noFill/>
                </a:ln>
                <a:solidFill>
                  <a:srgbClr val="000000"/>
                </a:solidFill>
                <a:effectLst/>
                <a:uLnTx/>
                <a:uFillTx/>
                <a:latin typeface="Times New Roman"/>
                <a:ea typeface="+mn-ea"/>
                <a:cs typeface="+mn-cs"/>
              </a:rPr>
              <a:t>(</a:t>
            </a:r>
            <a:r>
              <a:rPr kumimoji="0" lang="ja-JP" altLang="en-US" sz="1600" b="0" i="0" u="none" strike="noStrike" kern="1200" cap="none" spc="0" normalizeH="0" baseline="0" noProof="0" dirty="0">
                <a:ln>
                  <a:noFill/>
                </a:ln>
                <a:solidFill>
                  <a:srgbClr val="000000"/>
                </a:solidFill>
                <a:effectLst/>
                <a:uLnTx/>
                <a:uFillTx/>
                <a:latin typeface="Times New Roman"/>
                <a:ea typeface="+mn-ea"/>
                <a:cs typeface="+mn-cs"/>
              </a:rPr>
              <a:t>创世记 </a:t>
            </a:r>
            <a:r>
              <a:rPr kumimoji="0" lang="en-US" altLang="ja-JP" sz="1600" b="0" i="0" u="none" strike="noStrike" kern="1200" cap="none" spc="0" normalizeH="0" baseline="0" noProof="0" dirty="0">
                <a:ln>
                  <a:noFill/>
                </a:ln>
                <a:solidFill>
                  <a:srgbClr val="000000"/>
                </a:solidFill>
                <a:effectLst/>
                <a:uLnTx/>
                <a:uFillTx/>
                <a:latin typeface="Times New Roman"/>
                <a:ea typeface="+mn-ea"/>
                <a:cs typeface="+mn-cs"/>
              </a:rPr>
              <a:t>8:1</a:t>
            </a:r>
            <a:r>
              <a:rPr kumimoji="0" lang="zh-CN" altLang="en-US" sz="1600" b="0" i="0" u="none" strike="noStrike" kern="1200" cap="none" spc="0" normalizeH="0" baseline="0" noProof="0" dirty="0">
                <a:ln>
                  <a:noFill/>
                </a:ln>
                <a:solidFill>
                  <a:srgbClr val="000000"/>
                </a:solidFill>
                <a:effectLst/>
                <a:uLnTx/>
                <a:uFillTx/>
                <a:latin typeface="Times New Roman"/>
                <a:ea typeface="+mn-ea"/>
                <a:cs typeface="+mn-cs"/>
              </a:rPr>
              <a:t>）有助于将水驱离陆地。 山脉继续上升，山谷继续形成。</a:t>
            </a:r>
            <a:endParaRPr kumimoji="0" lang="en-US" sz="16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2" name="Rectangle 1">
            <a:extLst>
              <a:ext uri="{FF2B5EF4-FFF2-40B4-BE49-F238E27FC236}">
                <a16:creationId xmlns:a16="http://schemas.microsoft.com/office/drawing/2014/main" id="{E049131A-CB21-43A0-B917-6FD7DC4D4A22}"/>
              </a:ext>
            </a:extLst>
          </p:cNvPr>
          <p:cNvSpPr/>
          <p:nvPr/>
        </p:nvSpPr>
        <p:spPr bwMode="auto">
          <a:xfrm>
            <a:off x="189347" y="1340768"/>
            <a:ext cx="962090" cy="637916"/>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ja-JP" altLang="en-US" dirty="0">
                <a:solidFill>
                  <a:srgbClr val="000000"/>
                </a:solidFill>
                <a:latin typeface="Times New Roman"/>
              </a:rPr>
              <a:t>第</a:t>
            </a:r>
            <a:r>
              <a:rPr lang="en-US" altLang="ja-JP" b="1" dirty="0">
                <a:solidFill>
                  <a:srgbClr val="7030A0"/>
                </a:solidFill>
                <a:latin typeface="Times New Roman"/>
              </a:rPr>
              <a:t>0</a:t>
            </a:r>
            <a:r>
              <a:rPr lang="ja-JP" altLang="en-US" dirty="0">
                <a:solidFill>
                  <a:srgbClr val="000000"/>
                </a:solidFill>
                <a:latin typeface="Times New Roman"/>
              </a:rPr>
              <a:t>天</a:t>
            </a:r>
            <a:endParaRPr lang="en-US" dirty="0">
              <a:solidFill>
                <a:srgbClr val="000000"/>
              </a:solidFill>
              <a:latin typeface="Times New Roman"/>
            </a:endParaRPr>
          </a:p>
        </p:txBody>
      </p:sp>
      <p:sp>
        <p:nvSpPr>
          <p:cNvPr id="85" name="Rectangle 84">
            <a:extLst>
              <a:ext uri="{FF2B5EF4-FFF2-40B4-BE49-F238E27FC236}">
                <a16:creationId xmlns:a16="http://schemas.microsoft.com/office/drawing/2014/main" id="{5E61B96F-F541-48D7-BF85-9DEEB0938FFE}"/>
              </a:ext>
            </a:extLst>
          </p:cNvPr>
          <p:cNvSpPr/>
          <p:nvPr/>
        </p:nvSpPr>
        <p:spPr bwMode="auto">
          <a:xfrm>
            <a:off x="1211038" y="1340768"/>
            <a:ext cx="962090" cy="641457"/>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ja-JP" altLang="en-US" dirty="0">
                <a:solidFill>
                  <a:srgbClr val="000000"/>
                </a:solidFill>
                <a:latin typeface="Times New Roman"/>
              </a:rPr>
              <a:t>第</a:t>
            </a:r>
            <a:r>
              <a:rPr lang="en-US" altLang="ja-JP" b="1" dirty="0">
                <a:solidFill>
                  <a:srgbClr val="7030A0"/>
                </a:solidFill>
                <a:latin typeface="Times New Roman"/>
              </a:rPr>
              <a:t>7</a:t>
            </a:r>
            <a:r>
              <a:rPr lang="ja-JP" altLang="en-US" dirty="0">
                <a:solidFill>
                  <a:srgbClr val="000000"/>
                </a:solidFill>
                <a:latin typeface="Times New Roman"/>
              </a:rPr>
              <a:t>天</a:t>
            </a:r>
            <a:endParaRPr lang="en-US" dirty="0">
              <a:solidFill>
                <a:srgbClr val="000000"/>
              </a:solidFill>
              <a:latin typeface="Times New Roman"/>
            </a:endParaRPr>
          </a:p>
        </p:txBody>
      </p:sp>
      <p:sp>
        <p:nvSpPr>
          <p:cNvPr id="86" name="Rectangle 85">
            <a:extLst>
              <a:ext uri="{FF2B5EF4-FFF2-40B4-BE49-F238E27FC236}">
                <a16:creationId xmlns:a16="http://schemas.microsoft.com/office/drawing/2014/main" id="{6D978AE3-6551-4686-94E0-17D579D20B3D}"/>
              </a:ext>
            </a:extLst>
          </p:cNvPr>
          <p:cNvSpPr/>
          <p:nvPr/>
        </p:nvSpPr>
        <p:spPr bwMode="auto">
          <a:xfrm>
            <a:off x="2943734" y="1347383"/>
            <a:ext cx="1108955" cy="641457"/>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ja-JP" altLang="en-US" dirty="0">
                <a:solidFill>
                  <a:srgbClr val="000000"/>
                </a:solidFill>
                <a:latin typeface="Times New Roman"/>
              </a:rPr>
              <a:t>第</a:t>
            </a:r>
            <a:r>
              <a:rPr lang="en-US" altLang="ja-JP" b="1" dirty="0">
                <a:solidFill>
                  <a:srgbClr val="7030A0"/>
                </a:solidFill>
                <a:latin typeface="Times New Roman"/>
              </a:rPr>
              <a:t>47</a:t>
            </a:r>
            <a:r>
              <a:rPr lang="ja-JP" altLang="en-US" dirty="0">
                <a:solidFill>
                  <a:srgbClr val="000000"/>
                </a:solidFill>
                <a:latin typeface="Times New Roman"/>
              </a:rPr>
              <a:t>天</a:t>
            </a:r>
            <a:endParaRPr lang="en-US" dirty="0">
              <a:solidFill>
                <a:srgbClr val="000000"/>
              </a:solidFill>
              <a:latin typeface="Times New Roman"/>
            </a:endParaRPr>
          </a:p>
        </p:txBody>
      </p:sp>
      <p:sp>
        <p:nvSpPr>
          <p:cNvPr id="87" name="Rectangle 86">
            <a:extLst>
              <a:ext uri="{FF2B5EF4-FFF2-40B4-BE49-F238E27FC236}">
                <a16:creationId xmlns:a16="http://schemas.microsoft.com/office/drawing/2014/main" id="{4CC55F39-EF2F-43CA-B023-24BA879DC364}"/>
              </a:ext>
            </a:extLst>
          </p:cNvPr>
          <p:cNvSpPr/>
          <p:nvPr/>
        </p:nvSpPr>
        <p:spPr bwMode="auto">
          <a:xfrm>
            <a:off x="6482979" y="1301910"/>
            <a:ext cx="1257373" cy="641457"/>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ja-JP" altLang="en-US" dirty="0">
                <a:solidFill>
                  <a:srgbClr val="000000"/>
                </a:solidFill>
                <a:latin typeface="Times New Roman"/>
              </a:rPr>
              <a:t>第</a:t>
            </a:r>
            <a:r>
              <a:rPr lang="en-US" altLang="ja-JP" b="1" dirty="0">
                <a:solidFill>
                  <a:srgbClr val="7030A0"/>
                </a:solidFill>
                <a:latin typeface="Times New Roman"/>
              </a:rPr>
              <a:t>157</a:t>
            </a:r>
            <a:r>
              <a:rPr lang="ja-JP" altLang="en-US" dirty="0">
                <a:solidFill>
                  <a:srgbClr val="000000"/>
                </a:solidFill>
                <a:latin typeface="Times New Roman"/>
              </a:rPr>
              <a:t>天</a:t>
            </a:r>
            <a:endParaRPr lang="en-US" dirty="0">
              <a:solidFill>
                <a:srgbClr val="000000"/>
              </a:solidFill>
              <a:latin typeface="Times New Roman"/>
            </a:endParaRPr>
          </a:p>
        </p:txBody>
      </p:sp>
      <p:sp>
        <p:nvSpPr>
          <p:cNvPr id="89" name="Rectangle 88">
            <a:extLst>
              <a:ext uri="{FF2B5EF4-FFF2-40B4-BE49-F238E27FC236}">
                <a16:creationId xmlns:a16="http://schemas.microsoft.com/office/drawing/2014/main" id="{98C70C6B-DE81-4728-ACB0-0AC5AF244F64}"/>
              </a:ext>
            </a:extLst>
          </p:cNvPr>
          <p:cNvSpPr/>
          <p:nvPr/>
        </p:nvSpPr>
        <p:spPr bwMode="auto">
          <a:xfrm>
            <a:off x="997155" y="5674896"/>
            <a:ext cx="427765" cy="564511"/>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SG" altLang="ja-JP" sz="1800" dirty="0">
                <a:solidFill>
                  <a:srgbClr val="000000"/>
                </a:solidFill>
                <a:latin typeface="Times New Roman"/>
              </a:rPr>
              <a:t>7</a:t>
            </a:r>
          </a:p>
          <a:p>
            <a:pPr algn="ctr"/>
            <a:r>
              <a:rPr lang="ja-JP" altLang="en-US" sz="1800" dirty="0">
                <a:solidFill>
                  <a:srgbClr val="000000"/>
                </a:solidFill>
                <a:latin typeface="Times New Roman"/>
              </a:rPr>
              <a:t>天</a:t>
            </a:r>
            <a:endParaRPr lang="en-US" sz="1800" dirty="0">
              <a:solidFill>
                <a:srgbClr val="000000"/>
              </a:solidFill>
              <a:latin typeface="Times New Roman"/>
            </a:endParaRPr>
          </a:p>
        </p:txBody>
      </p:sp>
    </p:spTree>
    <p:extLst>
      <p:ext uri="{BB962C8B-B14F-4D97-AF65-F5344CB8AC3E}">
        <p14:creationId xmlns:p14="http://schemas.microsoft.com/office/powerpoint/2010/main" val="1344948304"/>
      </p:ext>
    </p:extLst>
  </p:cSld>
  <p:clrMapOvr>
    <a:masterClrMapping/>
  </p:clrMapOvr>
  <p:transition spd="med">
    <p:randomBar dir="ver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1"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533400"/>
            <a:ext cx="9144000" cy="594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40B87EB9-8E40-4C9E-8282-F56EB23FE705}"/>
              </a:ext>
            </a:extLst>
          </p:cNvPr>
          <p:cNvSpPr txBox="1">
            <a:spLocks noChangeArrowheads="1"/>
          </p:cNvSpPr>
          <p:nvPr/>
        </p:nvSpPr>
        <p:spPr bwMode="auto">
          <a:xfrm>
            <a:off x="76200" y="381000"/>
            <a:ext cx="45720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r>
              <a:rPr lang="en-US" b="1" kern="0" dirty="0">
                <a:solidFill>
                  <a:schemeClr val="tx1"/>
                </a:solidFill>
                <a:latin typeface="Times New Roman" charset="0"/>
                <a:ea typeface="ＭＳ Ｐゴシック" charset="0"/>
              </a:rPr>
              <a:t>Flood Chronology</a:t>
            </a:r>
          </a:p>
        </p:txBody>
      </p:sp>
      <p:sp>
        <p:nvSpPr>
          <p:cNvPr id="33" name="TextBox 32">
            <a:extLst>
              <a:ext uri="{FF2B5EF4-FFF2-40B4-BE49-F238E27FC236}">
                <a16:creationId xmlns:a16="http://schemas.microsoft.com/office/drawing/2014/main" id="{F295D0DA-9848-4EEE-87CB-97E17B0EAF17}"/>
              </a:ext>
            </a:extLst>
          </p:cNvPr>
          <p:cNvSpPr txBox="1"/>
          <p:nvPr/>
        </p:nvSpPr>
        <p:spPr>
          <a:xfrm>
            <a:off x="100927" y="1168829"/>
            <a:ext cx="1152071" cy="830997"/>
          </a:xfrm>
          <a:prstGeom prst="rect">
            <a:avLst/>
          </a:prstGeom>
          <a:solidFill>
            <a:schemeClr val="bg1"/>
          </a:solid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b="0" i="0" u="none" strike="noStrike" kern="1200" cap="none" spc="0" normalizeH="0" baseline="0" noProof="0" dirty="0">
                <a:ln>
                  <a:noFill/>
                </a:ln>
                <a:solidFill>
                  <a:srgbClr val="000000"/>
                </a:solidFill>
                <a:effectLst/>
                <a:uLnTx/>
                <a:uFillTx/>
                <a:latin typeface="Times New Roman"/>
                <a:ea typeface="+mn-ea"/>
                <a:cs typeface="+mn-cs"/>
              </a:rPr>
              <a:t>第</a:t>
            </a:r>
            <a:endParaRPr kumimoji="0" lang="en-US" altLang="ja-JP" b="0" i="0" u="none" strike="noStrike" kern="1200" cap="none" spc="0" normalizeH="0" baseline="0" noProof="0" dirty="0">
              <a:ln>
                <a:noFill/>
              </a:ln>
              <a:solidFill>
                <a:srgbClr val="000000"/>
              </a:solidFill>
              <a:effectLst/>
              <a:uLnTx/>
              <a:uFillTx/>
              <a:latin typeface="Times New Roman"/>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b="1" i="0" u="none" strike="noStrike" kern="1200" cap="none" spc="0" normalizeH="0" baseline="0" noProof="0" dirty="0">
                <a:ln>
                  <a:noFill/>
                </a:ln>
                <a:solidFill>
                  <a:srgbClr val="7030A0"/>
                </a:solidFill>
                <a:effectLst/>
                <a:uLnTx/>
                <a:uFillTx/>
                <a:latin typeface="Times New Roman"/>
                <a:ea typeface="+mn-ea"/>
                <a:cs typeface="+mn-cs"/>
              </a:rPr>
              <a:t>231</a:t>
            </a:r>
            <a:r>
              <a:rPr kumimoji="0" lang="ja-JP" altLang="en-US" b="0" i="0" u="none" strike="noStrike" kern="1200" cap="none" spc="0" normalizeH="0" baseline="0" noProof="0" dirty="0">
                <a:ln>
                  <a:noFill/>
                </a:ln>
                <a:solidFill>
                  <a:srgbClr val="000000"/>
                </a:solidFill>
                <a:effectLst/>
                <a:uLnTx/>
                <a:uFillTx/>
                <a:latin typeface="Times New Roman"/>
                <a:ea typeface="+mn-ea"/>
                <a:cs typeface="+mn-cs"/>
              </a:rPr>
              <a:t>天</a:t>
            </a:r>
            <a:endParaRPr kumimoji="0" lang="en-US"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34" name="TextBox 33">
            <a:extLst>
              <a:ext uri="{FF2B5EF4-FFF2-40B4-BE49-F238E27FC236}">
                <a16:creationId xmlns:a16="http://schemas.microsoft.com/office/drawing/2014/main" id="{3D6C15A2-3704-4404-8DDE-6A1AC33F5043}"/>
              </a:ext>
            </a:extLst>
          </p:cNvPr>
          <p:cNvSpPr txBox="1"/>
          <p:nvPr/>
        </p:nvSpPr>
        <p:spPr>
          <a:xfrm>
            <a:off x="2225376" y="1235413"/>
            <a:ext cx="1152071" cy="830997"/>
          </a:xfrm>
          <a:prstGeom prst="rect">
            <a:avLst/>
          </a:prstGeom>
          <a:solidFill>
            <a:schemeClr val="bg1"/>
          </a:solid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b="0" i="0" u="none" strike="noStrike" kern="1200" cap="none" spc="0" normalizeH="0" baseline="0" noProof="0" dirty="0">
                <a:ln>
                  <a:noFill/>
                </a:ln>
                <a:solidFill>
                  <a:srgbClr val="000000"/>
                </a:solidFill>
                <a:effectLst/>
                <a:uLnTx/>
                <a:uFillTx/>
                <a:latin typeface="Times New Roman"/>
                <a:ea typeface="+mn-ea"/>
                <a:cs typeface="+mn-cs"/>
              </a:rPr>
              <a:t>第</a:t>
            </a:r>
            <a:endParaRPr kumimoji="0" lang="en-US" altLang="ja-JP" b="0" i="0" u="none" strike="noStrike" kern="1200" cap="none" spc="0" normalizeH="0" baseline="0" noProof="0" dirty="0">
              <a:ln>
                <a:noFill/>
              </a:ln>
              <a:solidFill>
                <a:srgbClr val="000000"/>
              </a:solidFill>
              <a:effectLst/>
              <a:uLnTx/>
              <a:uFillTx/>
              <a:latin typeface="Times New Roman"/>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b="1" i="0" u="none" strike="noStrike" kern="1200" cap="none" spc="0" normalizeH="0" baseline="0" noProof="0" dirty="0">
                <a:ln>
                  <a:noFill/>
                </a:ln>
                <a:solidFill>
                  <a:srgbClr val="7030A0"/>
                </a:solidFill>
                <a:effectLst/>
                <a:uLnTx/>
                <a:uFillTx/>
                <a:latin typeface="Times New Roman"/>
                <a:ea typeface="+mn-ea"/>
                <a:cs typeface="+mn-cs"/>
              </a:rPr>
              <a:t>271</a:t>
            </a:r>
            <a:r>
              <a:rPr kumimoji="0" lang="ja-JP" altLang="en-US" b="0" i="0" u="none" strike="noStrike" kern="1200" cap="none" spc="0" normalizeH="0" baseline="0" noProof="0" dirty="0">
                <a:ln>
                  <a:noFill/>
                </a:ln>
                <a:solidFill>
                  <a:srgbClr val="000000"/>
                </a:solidFill>
                <a:effectLst/>
                <a:uLnTx/>
                <a:uFillTx/>
                <a:latin typeface="Times New Roman"/>
                <a:ea typeface="+mn-ea"/>
                <a:cs typeface="+mn-cs"/>
              </a:rPr>
              <a:t>天</a:t>
            </a:r>
            <a:endParaRPr kumimoji="0" lang="en-US"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35" name="TextBox 34">
            <a:extLst>
              <a:ext uri="{FF2B5EF4-FFF2-40B4-BE49-F238E27FC236}">
                <a16:creationId xmlns:a16="http://schemas.microsoft.com/office/drawing/2014/main" id="{CBBF5516-0858-4340-8D3A-F5145613672F}"/>
              </a:ext>
            </a:extLst>
          </p:cNvPr>
          <p:cNvSpPr txBox="1"/>
          <p:nvPr/>
        </p:nvSpPr>
        <p:spPr>
          <a:xfrm>
            <a:off x="4029529" y="1235412"/>
            <a:ext cx="1152071" cy="830997"/>
          </a:xfrm>
          <a:prstGeom prst="rect">
            <a:avLst/>
          </a:prstGeom>
          <a:solidFill>
            <a:schemeClr val="bg1"/>
          </a:solid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b="0" i="0" u="none" strike="noStrike" kern="1200" cap="none" spc="0" normalizeH="0" baseline="0" noProof="0" dirty="0">
                <a:ln>
                  <a:noFill/>
                </a:ln>
                <a:solidFill>
                  <a:srgbClr val="000000"/>
                </a:solidFill>
                <a:effectLst/>
                <a:uLnTx/>
                <a:uFillTx/>
                <a:latin typeface="Times New Roman"/>
                <a:ea typeface="+mn-ea"/>
                <a:cs typeface="+mn-cs"/>
              </a:rPr>
              <a:t>第</a:t>
            </a:r>
            <a:endParaRPr kumimoji="0" lang="en-US" altLang="ja-JP" b="0" i="0" u="none" strike="noStrike" kern="1200" cap="none" spc="0" normalizeH="0" baseline="0" noProof="0" dirty="0">
              <a:ln>
                <a:noFill/>
              </a:ln>
              <a:solidFill>
                <a:srgbClr val="000000"/>
              </a:solidFill>
              <a:effectLst/>
              <a:uLnTx/>
              <a:uFillTx/>
              <a:latin typeface="Times New Roman"/>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b="1" i="0" u="none" strike="noStrike" kern="1200" cap="none" spc="0" normalizeH="0" baseline="0" noProof="0" dirty="0">
                <a:ln>
                  <a:noFill/>
                </a:ln>
                <a:solidFill>
                  <a:srgbClr val="7030A0"/>
                </a:solidFill>
                <a:effectLst/>
                <a:uLnTx/>
                <a:uFillTx/>
                <a:latin typeface="Times New Roman"/>
                <a:ea typeface="+mn-ea"/>
                <a:cs typeface="+mn-cs"/>
              </a:rPr>
              <a:t>299</a:t>
            </a:r>
            <a:r>
              <a:rPr kumimoji="0" lang="ja-JP" altLang="en-US" b="0" i="0" u="none" strike="noStrike" kern="1200" cap="none" spc="0" normalizeH="0" baseline="0" noProof="0" dirty="0">
                <a:ln>
                  <a:noFill/>
                </a:ln>
                <a:solidFill>
                  <a:srgbClr val="000000"/>
                </a:solidFill>
                <a:effectLst/>
                <a:uLnTx/>
                <a:uFillTx/>
                <a:latin typeface="Times New Roman"/>
                <a:ea typeface="+mn-ea"/>
                <a:cs typeface="+mn-cs"/>
              </a:rPr>
              <a:t>天</a:t>
            </a:r>
            <a:endParaRPr kumimoji="0" lang="en-US"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36" name="TextBox 35">
            <a:extLst>
              <a:ext uri="{FF2B5EF4-FFF2-40B4-BE49-F238E27FC236}">
                <a16:creationId xmlns:a16="http://schemas.microsoft.com/office/drawing/2014/main" id="{E0D1DB3E-DB74-4D4A-9C93-1D096D4A6559}"/>
              </a:ext>
            </a:extLst>
          </p:cNvPr>
          <p:cNvSpPr txBox="1"/>
          <p:nvPr/>
        </p:nvSpPr>
        <p:spPr>
          <a:xfrm>
            <a:off x="5492957" y="1235411"/>
            <a:ext cx="1152071" cy="830997"/>
          </a:xfrm>
          <a:prstGeom prst="rect">
            <a:avLst/>
          </a:prstGeom>
          <a:solidFill>
            <a:schemeClr val="bg1"/>
          </a:solid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b="0" i="0" u="none" strike="noStrike" kern="1200" cap="none" spc="0" normalizeH="0" baseline="0" noProof="0" dirty="0">
                <a:ln>
                  <a:noFill/>
                </a:ln>
                <a:solidFill>
                  <a:srgbClr val="000000"/>
                </a:solidFill>
                <a:effectLst/>
                <a:uLnTx/>
                <a:uFillTx/>
                <a:latin typeface="Times New Roman"/>
                <a:ea typeface="+mn-ea"/>
                <a:cs typeface="+mn-cs"/>
              </a:rPr>
              <a:t>第</a:t>
            </a:r>
            <a:endParaRPr kumimoji="0" lang="en-US" altLang="ja-JP" b="0" i="0" u="none" strike="noStrike" kern="1200" cap="none" spc="0" normalizeH="0" baseline="0" noProof="0" dirty="0">
              <a:ln>
                <a:noFill/>
              </a:ln>
              <a:solidFill>
                <a:srgbClr val="000000"/>
              </a:solidFill>
              <a:effectLst/>
              <a:uLnTx/>
              <a:uFillTx/>
              <a:latin typeface="Times New Roman"/>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b="1" i="0" u="none" strike="noStrike" kern="1200" cap="none" spc="0" normalizeH="0" baseline="0" noProof="0" dirty="0">
                <a:ln>
                  <a:noFill/>
                </a:ln>
                <a:solidFill>
                  <a:srgbClr val="7030A0"/>
                </a:solidFill>
                <a:effectLst/>
                <a:uLnTx/>
                <a:uFillTx/>
                <a:latin typeface="Times New Roman"/>
                <a:ea typeface="+mn-ea"/>
                <a:cs typeface="+mn-cs"/>
              </a:rPr>
              <a:t>321</a:t>
            </a:r>
            <a:r>
              <a:rPr kumimoji="0" lang="ja-JP" altLang="en-US" b="0" i="0" u="none" strike="noStrike" kern="1200" cap="none" spc="0" normalizeH="0" baseline="0" noProof="0" dirty="0">
                <a:ln>
                  <a:noFill/>
                </a:ln>
                <a:solidFill>
                  <a:srgbClr val="000000"/>
                </a:solidFill>
                <a:effectLst/>
                <a:uLnTx/>
                <a:uFillTx/>
                <a:latin typeface="Times New Roman"/>
                <a:ea typeface="+mn-ea"/>
                <a:cs typeface="+mn-cs"/>
              </a:rPr>
              <a:t>天</a:t>
            </a:r>
            <a:endParaRPr kumimoji="0" lang="en-US"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37" name="TextBox 36">
            <a:extLst>
              <a:ext uri="{FF2B5EF4-FFF2-40B4-BE49-F238E27FC236}">
                <a16:creationId xmlns:a16="http://schemas.microsoft.com/office/drawing/2014/main" id="{8528E3B0-D707-46FB-90F8-FF048E272E3A}"/>
              </a:ext>
            </a:extLst>
          </p:cNvPr>
          <p:cNvSpPr txBox="1"/>
          <p:nvPr/>
        </p:nvSpPr>
        <p:spPr>
          <a:xfrm>
            <a:off x="6993682" y="1231920"/>
            <a:ext cx="1152071" cy="830997"/>
          </a:xfrm>
          <a:prstGeom prst="rect">
            <a:avLst/>
          </a:prstGeom>
          <a:solidFill>
            <a:schemeClr val="bg1"/>
          </a:solid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b="0" i="0" u="none" strike="noStrike" kern="1200" cap="none" spc="0" normalizeH="0" baseline="0" noProof="0" dirty="0">
                <a:ln>
                  <a:noFill/>
                </a:ln>
                <a:solidFill>
                  <a:srgbClr val="000000"/>
                </a:solidFill>
                <a:effectLst/>
                <a:uLnTx/>
                <a:uFillTx/>
                <a:latin typeface="Times New Roman"/>
                <a:ea typeface="+mn-ea"/>
                <a:cs typeface="+mn-cs"/>
              </a:rPr>
              <a:t>第</a:t>
            </a:r>
            <a:endParaRPr kumimoji="0" lang="en-US" altLang="ja-JP" b="0" i="0" u="none" strike="noStrike" kern="1200" cap="none" spc="0" normalizeH="0" baseline="0" noProof="0" dirty="0">
              <a:ln>
                <a:noFill/>
              </a:ln>
              <a:solidFill>
                <a:srgbClr val="000000"/>
              </a:solidFill>
              <a:effectLst/>
              <a:uLnTx/>
              <a:uFillTx/>
              <a:latin typeface="Times New Roman"/>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b="1" i="0" u="none" strike="noStrike" kern="1200" cap="none" spc="0" normalizeH="0" baseline="0" noProof="0" dirty="0">
                <a:ln>
                  <a:noFill/>
                </a:ln>
                <a:solidFill>
                  <a:srgbClr val="7030A0"/>
                </a:solidFill>
                <a:effectLst/>
                <a:uLnTx/>
                <a:uFillTx/>
                <a:latin typeface="Times New Roman"/>
                <a:ea typeface="+mn-ea"/>
                <a:cs typeface="+mn-cs"/>
              </a:rPr>
              <a:t>378</a:t>
            </a:r>
            <a:r>
              <a:rPr kumimoji="0" lang="ja-JP" altLang="en-US" b="0" i="0" u="none" strike="noStrike" kern="1200" cap="none" spc="0" normalizeH="0" baseline="0" noProof="0" dirty="0">
                <a:ln>
                  <a:noFill/>
                </a:ln>
                <a:solidFill>
                  <a:srgbClr val="000000"/>
                </a:solidFill>
                <a:effectLst/>
                <a:uLnTx/>
                <a:uFillTx/>
                <a:latin typeface="Times New Roman"/>
                <a:ea typeface="+mn-ea"/>
                <a:cs typeface="+mn-cs"/>
              </a:rPr>
              <a:t>天</a:t>
            </a:r>
            <a:endParaRPr kumimoji="0" lang="en-US"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38" name="TextBox 37">
            <a:extLst>
              <a:ext uri="{FF2B5EF4-FFF2-40B4-BE49-F238E27FC236}">
                <a16:creationId xmlns:a16="http://schemas.microsoft.com/office/drawing/2014/main" id="{8C85E29A-52B3-4E5C-82D1-91BF2D08F7BE}"/>
              </a:ext>
            </a:extLst>
          </p:cNvPr>
          <p:cNvSpPr txBox="1"/>
          <p:nvPr/>
        </p:nvSpPr>
        <p:spPr>
          <a:xfrm>
            <a:off x="827584" y="4196455"/>
            <a:ext cx="1801721" cy="1323439"/>
          </a:xfrm>
          <a:prstGeom prst="rect">
            <a:avLst/>
          </a:prstGeom>
          <a:solidFill>
            <a:schemeClr val="bg1"/>
          </a:solidFill>
        </p:spPr>
        <p:txBody>
          <a:bodyPr wrap="square" rtlCol="0">
            <a:spAutoFit/>
          </a:bodyPr>
          <a:lstStyle/>
          <a:p>
            <a:pPr defTabSz="457200" eaLnBrk="1" fontAlgn="auto" hangingPunct="1">
              <a:spcBef>
                <a:spcPts val="0"/>
              </a:spcBef>
              <a:spcAft>
                <a:spcPts val="0"/>
              </a:spcAft>
              <a:defRPr/>
            </a:pPr>
            <a:r>
              <a:rPr lang="zh-CN" altLang="en-US" sz="1600" b="1" dirty="0">
                <a:solidFill>
                  <a:srgbClr val="000000"/>
                </a:solidFill>
                <a:latin typeface="Times New Roman"/>
              </a:rPr>
              <a:t>其他山脉出现</a:t>
            </a:r>
            <a:endParaRPr lang="en-US" sz="1600" b="1" dirty="0">
              <a:solidFill>
                <a:srgbClr val="000000"/>
              </a:solidFill>
              <a:latin typeface="Times New Roman"/>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000000"/>
                </a:solidFill>
                <a:effectLst/>
                <a:uLnTx/>
                <a:uFillTx/>
                <a:latin typeface="Times New Roman"/>
                <a:ea typeface="+mn-ea"/>
                <a:cs typeface="+mn-cs"/>
              </a:rPr>
              <a:t>再过</a:t>
            </a:r>
            <a:r>
              <a:rPr kumimoji="0" lang="en-US" altLang="zh-CN" sz="1600" b="0" i="0" u="none" strike="noStrike" kern="1200" cap="none" spc="0" normalizeH="0" baseline="0" noProof="0" dirty="0">
                <a:ln>
                  <a:noFill/>
                </a:ln>
                <a:solidFill>
                  <a:srgbClr val="000000"/>
                </a:solidFill>
                <a:effectLst/>
                <a:uLnTx/>
                <a:uFillTx/>
                <a:latin typeface="Times New Roman"/>
                <a:ea typeface="+mn-ea"/>
                <a:cs typeface="+mn-cs"/>
              </a:rPr>
              <a:t>40</a:t>
            </a:r>
            <a:r>
              <a:rPr kumimoji="0" lang="zh-CN" altLang="en-US" sz="1600" b="0" i="0" u="none" strike="noStrike" kern="1200" cap="none" spc="0" normalizeH="0" baseline="0" noProof="0" dirty="0">
                <a:ln>
                  <a:noFill/>
                </a:ln>
                <a:solidFill>
                  <a:srgbClr val="000000"/>
                </a:solidFill>
                <a:effectLst/>
                <a:uLnTx/>
                <a:uFillTx/>
                <a:latin typeface="Times New Roman"/>
                <a:ea typeface="+mn-ea"/>
                <a:cs typeface="+mn-cs"/>
              </a:rPr>
              <a:t>天，方舟里的所有人都继续等待。 同时植物开始生</a:t>
            </a:r>
            <a:r>
              <a:rPr kumimoji="0" lang="en-US" altLang="zh-CN" sz="1600" b="0" i="0" u="none" strike="noStrike" kern="1200" cap="none" spc="0" normalizeH="0" baseline="0" noProof="0" dirty="0">
                <a:ln>
                  <a:noFill/>
                </a:ln>
                <a:solidFill>
                  <a:srgbClr val="000000"/>
                </a:solidFill>
                <a:effectLst/>
                <a:uLnTx/>
                <a:uFillTx/>
                <a:latin typeface="Times New Roman"/>
                <a:ea typeface="+mn-ea"/>
                <a:cs typeface="+mn-cs"/>
              </a:rPr>
              <a:t> (</a:t>
            </a:r>
            <a:r>
              <a:rPr kumimoji="0" lang="zh-CN" altLang="en-US" sz="1600" b="0" i="0" u="none" strike="noStrike" kern="1200" cap="none" spc="0" normalizeH="0" baseline="0" noProof="0" dirty="0">
                <a:ln>
                  <a:noFill/>
                </a:ln>
                <a:solidFill>
                  <a:srgbClr val="000000"/>
                </a:solidFill>
                <a:effectLst/>
                <a:uLnTx/>
                <a:uFillTx/>
                <a:latin typeface="Times New Roman"/>
                <a:ea typeface="+mn-ea"/>
                <a:cs typeface="+mn-cs"/>
              </a:rPr>
              <a:t>创世记 </a:t>
            </a:r>
            <a:r>
              <a:rPr kumimoji="0" lang="en-US" altLang="zh-CN" sz="1600" b="0" i="0" u="none" strike="noStrike" kern="1200" cap="none" spc="0" normalizeH="0" baseline="0" noProof="0" dirty="0">
                <a:ln>
                  <a:noFill/>
                </a:ln>
                <a:solidFill>
                  <a:srgbClr val="000000"/>
                </a:solidFill>
                <a:effectLst/>
                <a:uLnTx/>
                <a:uFillTx/>
                <a:latin typeface="Times New Roman"/>
                <a:ea typeface="+mn-ea"/>
                <a:cs typeface="+mn-cs"/>
              </a:rPr>
              <a:t>8:7)</a:t>
            </a:r>
            <a:endParaRPr kumimoji="0" lang="en-US" sz="16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39" name="TextBox 38">
            <a:extLst>
              <a:ext uri="{FF2B5EF4-FFF2-40B4-BE49-F238E27FC236}">
                <a16:creationId xmlns:a16="http://schemas.microsoft.com/office/drawing/2014/main" id="{4F8BC21F-D7A4-4557-9967-B0C2B8E8B250}"/>
              </a:ext>
            </a:extLst>
          </p:cNvPr>
          <p:cNvSpPr txBox="1"/>
          <p:nvPr/>
        </p:nvSpPr>
        <p:spPr>
          <a:xfrm>
            <a:off x="2771800" y="3538177"/>
            <a:ext cx="1626228" cy="2062103"/>
          </a:xfrm>
          <a:prstGeom prst="rect">
            <a:avLst/>
          </a:prstGeom>
          <a:solidFill>
            <a:schemeClr val="bg1"/>
          </a:solidFill>
        </p:spPr>
        <p:txBody>
          <a:bodyPr wrap="square" rtlCol="0">
            <a:spAutoFit/>
          </a:bodyPr>
          <a:lstStyle/>
          <a:p>
            <a:pPr defTabSz="457200" eaLnBrk="1" fontAlgn="auto" hangingPunct="1">
              <a:spcBef>
                <a:spcPts val="0"/>
              </a:spcBef>
              <a:spcAft>
                <a:spcPts val="0"/>
              </a:spcAft>
              <a:defRPr/>
            </a:pPr>
            <a:r>
              <a:rPr lang="ja-JP" altLang="en-US" sz="1600" b="1" dirty="0">
                <a:solidFill>
                  <a:srgbClr val="000000"/>
                </a:solidFill>
                <a:latin typeface="Times New Roman"/>
              </a:rPr>
              <a:t>挪</a:t>
            </a:r>
            <a:r>
              <a:rPr lang="zh-CN" altLang="en-US" sz="1600" b="1" dirty="0">
                <a:solidFill>
                  <a:srgbClr val="000000"/>
                </a:solidFill>
                <a:latin typeface="Times New Roman"/>
              </a:rPr>
              <a:t>亚发出一只乌鸦</a:t>
            </a:r>
            <a:r>
              <a:rPr lang="en-US" altLang="zh-CN" sz="1600" b="1" dirty="0">
                <a:solidFill>
                  <a:srgbClr val="000000"/>
                </a:solidFill>
                <a:latin typeface="Times New Roman"/>
              </a:rPr>
              <a:t>(</a:t>
            </a:r>
            <a:r>
              <a:rPr lang="zh-CN" altLang="en-US" sz="1600" b="1" dirty="0">
                <a:solidFill>
                  <a:srgbClr val="000000"/>
                </a:solidFill>
                <a:latin typeface="Times New Roman"/>
              </a:rPr>
              <a:t>创世记 </a:t>
            </a:r>
            <a:r>
              <a:rPr lang="en-US" altLang="zh-CN" sz="1600" b="1" dirty="0">
                <a:solidFill>
                  <a:srgbClr val="000000"/>
                </a:solidFill>
                <a:latin typeface="Times New Roman"/>
              </a:rPr>
              <a:t>8:7)</a:t>
            </a:r>
            <a:endParaRPr lang="en-US" sz="1600" b="1" dirty="0">
              <a:solidFill>
                <a:srgbClr val="000000"/>
              </a:solidFill>
              <a:latin typeface="Times New Roman"/>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000000"/>
                </a:solidFill>
                <a:effectLst/>
                <a:uLnTx/>
                <a:uFillTx/>
                <a:latin typeface="Times New Roman"/>
                <a:ea typeface="+mn-ea"/>
                <a:cs typeface="+mn-cs"/>
              </a:rPr>
              <a:t>在每四个</a:t>
            </a:r>
            <a:r>
              <a:rPr kumimoji="0" lang="en-US" altLang="zh-CN" sz="1600" b="0" i="0" u="none" strike="noStrike" kern="1200" cap="none" spc="0" normalizeH="0" baseline="0" noProof="0" dirty="0">
                <a:ln>
                  <a:noFill/>
                </a:ln>
                <a:solidFill>
                  <a:srgbClr val="000000"/>
                </a:solidFill>
                <a:effectLst/>
                <a:uLnTx/>
                <a:uFillTx/>
                <a:latin typeface="Times New Roman"/>
                <a:ea typeface="+mn-ea"/>
                <a:cs typeface="+mn-cs"/>
              </a:rPr>
              <a:t>7</a:t>
            </a:r>
            <a:r>
              <a:rPr kumimoji="0" lang="zh-CN" altLang="en-US" sz="1600" b="0" i="0" u="none" strike="noStrike" kern="1200" cap="none" spc="0" normalizeH="0" baseline="0" noProof="0" dirty="0">
                <a:ln>
                  <a:noFill/>
                </a:ln>
                <a:solidFill>
                  <a:srgbClr val="000000"/>
                </a:solidFill>
                <a:effectLst/>
                <a:uLnTx/>
                <a:uFillTx/>
                <a:latin typeface="Times New Roman"/>
                <a:ea typeface="+mn-ea"/>
                <a:cs typeface="+mn-cs"/>
              </a:rPr>
              <a:t>天的时间段之后</a:t>
            </a:r>
            <a:r>
              <a:rPr kumimoji="0" lang="en-US" altLang="zh-CN" sz="1600" b="0" i="0" u="none" strike="noStrike" kern="1200" cap="none" spc="0" normalizeH="0" baseline="0" noProof="0" dirty="0">
                <a:ln>
                  <a:noFill/>
                </a:ln>
                <a:solidFill>
                  <a:srgbClr val="000000"/>
                </a:solidFill>
                <a:effectLst/>
                <a:uLnTx/>
                <a:uFillTx/>
                <a:latin typeface="Times New Roman"/>
                <a:ea typeface="+mn-ea"/>
                <a:cs typeface="+mn-cs"/>
              </a:rPr>
              <a:t>, </a:t>
            </a:r>
            <a:r>
              <a:rPr kumimoji="0" lang="ja-JP" altLang="en-US" sz="1600" b="0" i="0" u="none" strike="noStrike" kern="1200" cap="none" spc="0" normalizeH="0" baseline="0" noProof="0" dirty="0">
                <a:ln>
                  <a:noFill/>
                </a:ln>
                <a:solidFill>
                  <a:srgbClr val="000000"/>
                </a:solidFill>
                <a:effectLst/>
                <a:uLnTx/>
                <a:uFillTx/>
                <a:latin typeface="Times New Roman"/>
                <a:ea typeface="+mn-ea"/>
                <a:cs typeface="+mn-cs"/>
              </a:rPr>
              <a:t>挪亚</a:t>
            </a:r>
            <a:r>
              <a:rPr kumimoji="0" lang="zh-CN" altLang="en-US" sz="1600" b="0" i="0" u="none" strike="noStrike" kern="1200" cap="none" spc="0" normalizeH="0" baseline="0" noProof="0" dirty="0">
                <a:ln>
                  <a:noFill/>
                </a:ln>
                <a:solidFill>
                  <a:srgbClr val="000000"/>
                </a:solidFill>
                <a:effectLst/>
                <a:uLnTx/>
                <a:uFillTx/>
                <a:latin typeface="Times New Roman"/>
                <a:ea typeface="+mn-ea"/>
                <a:cs typeface="+mn-cs"/>
              </a:rPr>
              <a:t>会发出一只鸽子 </a:t>
            </a:r>
            <a:r>
              <a:rPr kumimoji="0" lang="en-US" altLang="zh-CN" sz="1600" b="0" i="0" u="none" strike="noStrike" kern="1200" cap="none" spc="0" normalizeH="0" baseline="0" noProof="0" dirty="0">
                <a:ln>
                  <a:noFill/>
                </a:ln>
                <a:solidFill>
                  <a:srgbClr val="000000"/>
                </a:solidFill>
                <a:effectLst/>
                <a:uLnTx/>
                <a:uFillTx/>
                <a:latin typeface="Times New Roman"/>
                <a:ea typeface="+mn-ea"/>
                <a:cs typeface="+mn-cs"/>
              </a:rPr>
              <a:t>(</a:t>
            </a:r>
            <a:r>
              <a:rPr kumimoji="0" lang="ja-JP" altLang="en-US" sz="1600" b="0" i="0" u="none" strike="noStrike" kern="1200" cap="none" spc="0" normalizeH="0" baseline="0" noProof="0" dirty="0">
                <a:ln>
                  <a:noFill/>
                </a:ln>
                <a:solidFill>
                  <a:srgbClr val="000000"/>
                </a:solidFill>
                <a:effectLst/>
                <a:uLnTx/>
                <a:uFillTx/>
                <a:latin typeface="Times New Roman"/>
                <a:ea typeface="+mn-ea"/>
                <a:cs typeface="+mn-cs"/>
              </a:rPr>
              <a:t>创世记 </a:t>
            </a:r>
            <a:r>
              <a:rPr kumimoji="0" lang="en-US" altLang="ja-JP" sz="1600" b="0" i="0" u="none" strike="noStrike" kern="1200" cap="none" spc="0" normalizeH="0" baseline="0" noProof="0" dirty="0">
                <a:ln>
                  <a:noFill/>
                </a:ln>
                <a:solidFill>
                  <a:srgbClr val="000000"/>
                </a:solidFill>
                <a:effectLst/>
                <a:uLnTx/>
                <a:uFillTx/>
                <a:latin typeface="Times New Roman"/>
                <a:ea typeface="+mn-ea"/>
                <a:cs typeface="+mn-cs"/>
              </a:rPr>
              <a:t>8:8, 10, 12)</a:t>
            </a:r>
            <a:r>
              <a:rPr kumimoji="0" lang="ja-JP" altLang="en-US" sz="1600" b="0" i="0" u="none" strike="noStrike" kern="1200" cap="none" spc="0" normalizeH="0" baseline="0" noProof="0" dirty="0">
                <a:ln>
                  <a:noFill/>
                </a:ln>
                <a:solidFill>
                  <a:srgbClr val="000000"/>
                </a:solidFill>
                <a:effectLst/>
                <a:uLnTx/>
                <a:uFillTx/>
                <a:latin typeface="Times New Roman"/>
                <a:ea typeface="+mn-ea"/>
                <a:cs typeface="+mn-cs"/>
              </a:rPr>
              <a:t> 。水继续消退。</a:t>
            </a:r>
            <a:endParaRPr kumimoji="0" lang="en-US" sz="16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40" name="TextBox 39">
            <a:extLst>
              <a:ext uri="{FF2B5EF4-FFF2-40B4-BE49-F238E27FC236}">
                <a16:creationId xmlns:a16="http://schemas.microsoft.com/office/drawing/2014/main" id="{F1FCAB4D-C0DF-4E70-ABD9-3FC7181115D8}"/>
              </a:ext>
            </a:extLst>
          </p:cNvPr>
          <p:cNvSpPr txBox="1"/>
          <p:nvPr/>
        </p:nvSpPr>
        <p:spPr>
          <a:xfrm>
            <a:off x="5979792" y="3920452"/>
            <a:ext cx="1271163" cy="2062103"/>
          </a:xfrm>
          <a:prstGeom prst="rect">
            <a:avLst/>
          </a:prstGeom>
          <a:solidFill>
            <a:schemeClr val="bg1"/>
          </a:solidFill>
        </p:spPr>
        <p:txBody>
          <a:bodyPr wrap="square" rtlCol="0">
            <a:spAutoFit/>
          </a:bodyPr>
          <a:lstStyle/>
          <a:p>
            <a:pPr defTabSz="457200" eaLnBrk="1" fontAlgn="auto" hangingPunct="1">
              <a:spcBef>
                <a:spcPts val="0"/>
              </a:spcBef>
              <a:spcAft>
                <a:spcPts val="0"/>
              </a:spcAft>
              <a:defRPr/>
            </a:pPr>
            <a:r>
              <a:rPr lang="zh-CN" altLang="en-US" sz="1600" b="1" dirty="0">
                <a:solidFill>
                  <a:srgbClr val="000000"/>
                </a:solidFill>
                <a:latin typeface="Times New Roman"/>
              </a:rPr>
              <a:t>大部分的水已从陆地退去</a:t>
            </a:r>
            <a:endParaRPr lang="en-US" sz="1600" b="1" dirty="0">
              <a:solidFill>
                <a:srgbClr val="000000"/>
              </a:solidFill>
              <a:latin typeface="Times New Roman"/>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000000"/>
                </a:solidFill>
                <a:effectLst/>
                <a:uLnTx/>
                <a:uFillTx/>
                <a:latin typeface="Times New Roman"/>
                <a:ea typeface="+mn-ea"/>
                <a:cs typeface="+mn-cs"/>
              </a:rPr>
              <a:t>再过</a:t>
            </a:r>
            <a:r>
              <a:rPr kumimoji="0" lang="en-US" altLang="zh-CN" sz="1600" b="0" i="0" u="none" strike="noStrike" kern="1200" cap="none" spc="0" normalizeH="0" baseline="0" noProof="0" dirty="0">
                <a:ln>
                  <a:noFill/>
                </a:ln>
                <a:solidFill>
                  <a:srgbClr val="000000"/>
                </a:solidFill>
                <a:effectLst/>
                <a:uLnTx/>
                <a:uFillTx/>
                <a:latin typeface="Times New Roman"/>
                <a:ea typeface="+mn-ea"/>
                <a:cs typeface="+mn-cs"/>
              </a:rPr>
              <a:t>57</a:t>
            </a:r>
            <a:r>
              <a:rPr kumimoji="0" lang="zh-CN" altLang="en-US" sz="1600" b="0" i="0" u="none" strike="noStrike" kern="1200" cap="none" spc="0" normalizeH="0" baseline="0" noProof="0" dirty="0">
                <a:ln>
                  <a:noFill/>
                </a:ln>
                <a:solidFill>
                  <a:srgbClr val="000000"/>
                </a:solidFill>
                <a:effectLst/>
                <a:uLnTx/>
                <a:uFillTx/>
                <a:latin typeface="Times New Roman"/>
                <a:ea typeface="+mn-ea"/>
                <a:cs typeface="+mn-cs"/>
              </a:rPr>
              <a:t>天，土地</a:t>
            </a:r>
            <a:r>
              <a:rPr kumimoji="0" lang="ja-JP" altLang="en-US" sz="1600" b="0" i="0" u="none" strike="noStrike" kern="1200" cap="none" spc="0" normalizeH="0" baseline="0" noProof="0" dirty="0">
                <a:ln>
                  <a:noFill/>
                </a:ln>
                <a:solidFill>
                  <a:srgbClr val="000000"/>
                </a:solidFill>
                <a:effectLst/>
                <a:uLnTx/>
                <a:uFillTx/>
                <a:latin typeface="Times New Roman"/>
                <a:ea typeface="+mn-ea"/>
                <a:cs typeface="+mn-cs"/>
              </a:rPr>
              <a:t>干涸</a:t>
            </a:r>
            <a:r>
              <a:rPr kumimoji="0" lang="zh-CN" altLang="en-US" sz="1600" b="0" i="0" u="none" strike="noStrike" kern="1200" cap="none" spc="0" normalizeH="0" baseline="0" noProof="0" dirty="0">
                <a:ln>
                  <a:noFill/>
                </a:ln>
                <a:solidFill>
                  <a:srgbClr val="000000"/>
                </a:solidFill>
                <a:effectLst/>
                <a:uLnTx/>
                <a:uFillTx/>
                <a:latin typeface="Times New Roman"/>
                <a:ea typeface="+mn-ea"/>
                <a:cs typeface="+mn-cs"/>
              </a:rPr>
              <a:t>直至足以让动物生活 </a:t>
            </a:r>
            <a:r>
              <a:rPr kumimoji="0" lang="en-US" altLang="zh-CN" sz="1600" b="0" i="0" u="none" strike="noStrike" kern="1200" cap="none" spc="0" normalizeH="0" baseline="0" noProof="0" dirty="0">
                <a:ln>
                  <a:noFill/>
                </a:ln>
                <a:solidFill>
                  <a:srgbClr val="000000"/>
                </a:solidFill>
                <a:effectLst/>
                <a:uLnTx/>
                <a:uFillTx/>
                <a:latin typeface="Times New Roman"/>
                <a:ea typeface="+mn-ea"/>
                <a:cs typeface="+mn-cs"/>
              </a:rPr>
              <a:t>(</a:t>
            </a:r>
            <a:r>
              <a:rPr kumimoji="0" lang="ja-JP" altLang="en-US" sz="1600" b="0" i="0" u="none" strike="noStrike" kern="1200" cap="none" spc="0" normalizeH="0" baseline="0" noProof="0" dirty="0">
                <a:ln>
                  <a:noFill/>
                </a:ln>
                <a:solidFill>
                  <a:srgbClr val="000000"/>
                </a:solidFill>
                <a:effectLst/>
                <a:uLnTx/>
                <a:uFillTx/>
                <a:latin typeface="Times New Roman"/>
                <a:ea typeface="+mn-ea"/>
                <a:cs typeface="+mn-cs"/>
              </a:rPr>
              <a:t>创世记 </a:t>
            </a:r>
            <a:r>
              <a:rPr kumimoji="0" lang="en-US" altLang="ja-JP" sz="1600" b="0" i="0" u="none" strike="noStrike" kern="1200" cap="none" spc="0" normalizeH="0" baseline="0" noProof="0" dirty="0">
                <a:ln>
                  <a:noFill/>
                </a:ln>
                <a:solidFill>
                  <a:srgbClr val="000000"/>
                </a:solidFill>
                <a:effectLst/>
                <a:uLnTx/>
                <a:uFillTx/>
                <a:latin typeface="Times New Roman"/>
                <a:ea typeface="+mn-ea"/>
                <a:cs typeface="+mn-cs"/>
              </a:rPr>
              <a:t>8:14).</a:t>
            </a:r>
            <a:endParaRPr kumimoji="0" lang="en-US" sz="16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41" name="TextBox 40">
            <a:extLst>
              <a:ext uri="{FF2B5EF4-FFF2-40B4-BE49-F238E27FC236}">
                <a16:creationId xmlns:a16="http://schemas.microsoft.com/office/drawing/2014/main" id="{BADF3FBB-9450-4F56-B47B-0C83ED758E9A}"/>
              </a:ext>
            </a:extLst>
          </p:cNvPr>
          <p:cNvSpPr txBox="1"/>
          <p:nvPr/>
        </p:nvSpPr>
        <p:spPr>
          <a:xfrm>
            <a:off x="7380313" y="3297204"/>
            <a:ext cx="1728192" cy="1246495"/>
          </a:xfrm>
          <a:prstGeom prst="rect">
            <a:avLst/>
          </a:prstGeom>
          <a:solidFill>
            <a:schemeClr val="bg1"/>
          </a:solidFill>
        </p:spPr>
        <p:txBody>
          <a:bodyPr wrap="square" rtlCol="0">
            <a:spAutoFit/>
          </a:bodyPr>
          <a:lstStyle/>
          <a:p>
            <a:pPr defTabSz="457200" eaLnBrk="1" fontAlgn="auto" hangingPunct="1">
              <a:spcBef>
                <a:spcPts val="0"/>
              </a:spcBef>
              <a:spcAft>
                <a:spcPts val="0"/>
              </a:spcAft>
              <a:defRPr/>
            </a:pPr>
            <a:r>
              <a:rPr lang="ja-JP" altLang="en-US" sz="1500" b="1" dirty="0">
                <a:solidFill>
                  <a:srgbClr val="000000"/>
                </a:solidFill>
                <a:latin typeface="Times New Roman"/>
              </a:rPr>
              <a:t>离开方舟</a:t>
            </a:r>
            <a:endParaRPr lang="en-US" sz="1500" b="1" dirty="0">
              <a:solidFill>
                <a:srgbClr val="000000"/>
              </a:solidFill>
              <a:latin typeface="Times New Roman"/>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500" b="0" i="0" u="none" strike="noStrike" kern="1200" cap="none" spc="0" normalizeH="0" baseline="0" noProof="0" dirty="0">
                <a:ln>
                  <a:noFill/>
                </a:ln>
                <a:solidFill>
                  <a:srgbClr val="000000"/>
                </a:solidFill>
                <a:effectLst/>
                <a:uLnTx/>
                <a:uFillTx/>
                <a:latin typeface="Times New Roman"/>
                <a:ea typeface="+mn-ea"/>
                <a:cs typeface="+mn-cs"/>
              </a:rPr>
              <a:t>挪</a:t>
            </a:r>
            <a:r>
              <a:rPr kumimoji="0" lang="zh-CN" altLang="en-US" sz="1500" b="0" i="0" u="none" strike="noStrike" kern="1200" cap="none" spc="0" normalizeH="0" baseline="0" noProof="0" dirty="0">
                <a:ln>
                  <a:noFill/>
                </a:ln>
                <a:solidFill>
                  <a:srgbClr val="000000"/>
                </a:solidFill>
                <a:effectLst/>
                <a:uLnTx/>
                <a:uFillTx/>
                <a:latin typeface="Times New Roman"/>
                <a:ea typeface="+mn-ea"/>
                <a:cs typeface="+mn-cs"/>
              </a:rPr>
              <a:t>亚，他的家人和所有动物离开方舟，在改变了的土地上建造家园。</a:t>
            </a:r>
            <a:endParaRPr kumimoji="0" lang="en-US" sz="15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42" name="TextBox 41">
            <a:extLst>
              <a:ext uri="{FF2B5EF4-FFF2-40B4-BE49-F238E27FC236}">
                <a16:creationId xmlns:a16="http://schemas.microsoft.com/office/drawing/2014/main" id="{6FBB0A0B-E5C5-4C9A-B141-A580A1E2F462}"/>
              </a:ext>
            </a:extLst>
          </p:cNvPr>
          <p:cNvSpPr txBox="1"/>
          <p:nvPr/>
        </p:nvSpPr>
        <p:spPr>
          <a:xfrm>
            <a:off x="7477319" y="5239377"/>
            <a:ext cx="1627989" cy="1077218"/>
          </a:xfrm>
          <a:prstGeom prst="rect">
            <a:avLst/>
          </a:prstGeom>
          <a:solidFill>
            <a:schemeClr val="bg1"/>
          </a:solidFill>
        </p:spPr>
        <p:txBody>
          <a:bodyPr wrap="square" rtlCol="0">
            <a:spAutoFit/>
          </a:bodyPr>
          <a:lstStyle/>
          <a:p>
            <a:pPr defTabSz="457200" eaLnBrk="1" fontAlgn="auto" hangingPunct="1">
              <a:spcBef>
                <a:spcPts val="0"/>
              </a:spcBef>
              <a:spcAft>
                <a:spcPts val="0"/>
              </a:spcAft>
              <a:defRPr/>
            </a:pPr>
            <a:r>
              <a:rPr lang="ja-JP" altLang="en-US" sz="1600" b="1" dirty="0">
                <a:solidFill>
                  <a:srgbClr val="000000"/>
                </a:solidFill>
                <a:latin typeface="Times New Roman"/>
              </a:rPr>
              <a:t>挪</a:t>
            </a:r>
            <a:r>
              <a:rPr lang="zh-CN" altLang="en-US" sz="1600" b="1" dirty="0">
                <a:solidFill>
                  <a:srgbClr val="000000"/>
                </a:solidFill>
                <a:latin typeface="Times New Roman"/>
              </a:rPr>
              <a:t>亚建造了祭坛 </a:t>
            </a:r>
            <a:r>
              <a:rPr lang="en-US" altLang="zh-CN" sz="1600" dirty="0">
                <a:solidFill>
                  <a:srgbClr val="000000"/>
                </a:solidFill>
                <a:latin typeface="Times New Roman"/>
              </a:rPr>
              <a:t>(</a:t>
            </a:r>
            <a:r>
              <a:rPr lang="ja-JP" altLang="en-US" sz="1600" dirty="0">
                <a:solidFill>
                  <a:srgbClr val="000000"/>
                </a:solidFill>
                <a:latin typeface="Times New Roman"/>
              </a:rPr>
              <a:t>创世记 </a:t>
            </a:r>
            <a:r>
              <a:rPr lang="en-US" altLang="ja-JP" sz="1600" dirty="0">
                <a:solidFill>
                  <a:srgbClr val="000000"/>
                </a:solidFill>
                <a:latin typeface="Times New Roman"/>
              </a:rPr>
              <a:t>8:20)</a:t>
            </a:r>
            <a:endParaRPr lang="en-US" sz="1600" b="1" dirty="0">
              <a:solidFill>
                <a:srgbClr val="000000"/>
              </a:solidFill>
              <a:latin typeface="Times New Roman"/>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srgbClr val="000000"/>
                </a:solidFill>
                <a:effectLst/>
                <a:uLnTx/>
                <a:uFillTx/>
                <a:latin typeface="Times New Roman"/>
                <a:ea typeface="+mn-ea"/>
                <a:cs typeface="+mn-cs"/>
              </a:rPr>
              <a:t>彩虹</a:t>
            </a:r>
            <a:r>
              <a:rPr kumimoji="0" lang="en-US" altLang="zh-CN" sz="1600" b="0" i="0" u="none" strike="noStrike" kern="1200" cap="none" spc="0" normalizeH="0" baseline="0" noProof="0" dirty="0">
                <a:ln>
                  <a:noFill/>
                </a:ln>
                <a:solidFill>
                  <a:srgbClr val="000000"/>
                </a:solidFill>
                <a:effectLst/>
                <a:uLnTx/>
                <a:uFillTx/>
                <a:latin typeface="Times New Roman"/>
                <a:ea typeface="+mn-ea"/>
                <a:cs typeface="+mn-cs"/>
              </a:rPr>
              <a:t>(</a:t>
            </a:r>
            <a:r>
              <a:rPr kumimoji="0" lang="ja-JP" altLang="en-US" sz="1600" b="0" i="0" u="none" strike="noStrike" kern="1200" cap="none" spc="0" normalizeH="0" baseline="0" noProof="0" dirty="0">
                <a:ln>
                  <a:noFill/>
                </a:ln>
                <a:solidFill>
                  <a:srgbClr val="000000"/>
                </a:solidFill>
                <a:effectLst/>
                <a:uLnTx/>
                <a:uFillTx/>
                <a:latin typeface="Times New Roman"/>
                <a:ea typeface="+mn-ea"/>
                <a:cs typeface="+mn-cs"/>
              </a:rPr>
              <a:t>创世记 </a:t>
            </a:r>
            <a:r>
              <a:rPr kumimoji="0" lang="en-US" altLang="ja-JP" sz="1600" b="0" i="0" u="none" strike="noStrike" kern="1200" cap="none" spc="0" normalizeH="0" baseline="0" noProof="0" dirty="0">
                <a:ln>
                  <a:noFill/>
                </a:ln>
                <a:solidFill>
                  <a:srgbClr val="000000"/>
                </a:solidFill>
                <a:effectLst/>
                <a:uLnTx/>
                <a:uFillTx/>
                <a:latin typeface="Times New Roman"/>
                <a:ea typeface="+mn-ea"/>
                <a:cs typeface="+mn-cs"/>
              </a:rPr>
              <a:t>9:14)</a:t>
            </a:r>
            <a:endParaRPr kumimoji="0" lang="en-US" sz="1600" b="1"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43" name="TextBox 42">
            <a:extLst>
              <a:ext uri="{FF2B5EF4-FFF2-40B4-BE49-F238E27FC236}">
                <a16:creationId xmlns:a16="http://schemas.microsoft.com/office/drawing/2014/main" id="{4677C65C-58B4-4420-A4B6-F44F84CA036A}"/>
              </a:ext>
            </a:extLst>
          </p:cNvPr>
          <p:cNvSpPr txBox="1"/>
          <p:nvPr/>
        </p:nvSpPr>
        <p:spPr>
          <a:xfrm>
            <a:off x="1349735" y="5986046"/>
            <a:ext cx="934671" cy="338554"/>
          </a:xfrm>
          <a:prstGeom prst="rect">
            <a:avLst/>
          </a:prstGeom>
          <a:solidFill>
            <a:schemeClr val="bg1"/>
          </a:solid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dirty="0">
                <a:ln>
                  <a:noFill/>
                </a:ln>
                <a:solidFill>
                  <a:srgbClr val="000000"/>
                </a:solidFill>
                <a:effectLst/>
                <a:uLnTx/>
                <a:uFillTx/>
                <a:latin typeface="Times New Roman"/>
                <a:ea typeface="+mn-ea"/>
                <a:cs typeface="+mn-cs"/>
              </a:rPr>
              <a:t>40 </a:t>
            </a:r>
            <a:r>
              <a:rPr kumimoji="0" lang="ja-JP" altLang="en-US" sz="1600" b="0" i="0" u="none" strike="noStrike" kern="1200" cap="none" spc="0" normalizeH="0" baseline="0" noProof="0" dirty="0">
                <a:ln>
                  <a:noFill/>
                </a:ln>
                <a:solidFill>
                  <a:srgbClr val="000000"/>
                </a:solidFill>
                <a:effectLst/>
                <a:uLnTx/>
                <a:uFillTx/>
                <a:latin typeface="Times New Roman"/>
                <a:ea typeface="+mn-ea"/>
                <a:cs typeface="+mn-cs"/>
              </a:rPr>
              <a:t>天</a:t>
            </a:r>
            <a:endParaRPr kumimoji="0" lang="en-US" sz="16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44" name="TextBox 43">
            <a:extLst>
              <a:ext uri="{FF2B5EF4-FFF2-40B4-BE49-F238E27FC236}">
                <a16:creationId xmlns:a16="http://schemas.microsoft.com/office/drawing/2014/main" id="{E6EE2748-8EDC-4931-8D1D-9970BF76FCA0}"/>
              </a:ext>
            </a:extLst>
          </p:cNvPr>
          <p:cNvSpPr txBox="1"/>
          <p:nvPr/>
        </p:nvSpPr>
        <p:spPr>
          <a:xfrm>
            <a:off x="3133253" y="5986046"/>
            <a:ext cx="934671" cy="338554"/>
          </a:xfrm>
          <a:prstGeom prst="rect">
            <a:avLst/>
          </a:prstGeom>
          <a:solidFill>
            <a:schemeClr val="bg1"/>
          </a:solid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dirty="0">
                <a:ln>
                  <a:noFill/>
                </a:ln>
                <a:solidFill>
                  <a:srgbClr val="000000"/>
                </a:solidFill>
                <a:effectLst/>
                <a:uLnTx/>
                <a:uFillTx/>
                <a:latin typeface="Times New Roman"/>
                <a:ea typeface="+mn-ea"/>
                <a:cs typeface="+mn-cs"/>
              </a:rPr>
              <a:t>28 </a:t>
            </a:r>
            <a:r>
              <a:rPr kumimoji="0" lang="ja-JP" altLang="en-US" sz="1600" b="0" i="0" u="none" strike="noStrike" kern="1200" cap="none" spc="0" normalizeH="0" baseline="0" noProof="0" dirty="0">
                <a:ln>
                  <a:noFill/>
                </a:ln>
                <a:solidFill>
                  <a:srgbClr val="000000"/>
                </a:solidFill>
                <a:effectLst/>
                <a:uLnTx/>
                <a:uFillTx/>
                <a:latin typeface="Times New Roman"/>
                <a:ea typeface="+mn-ea"/>
                <a:cs typeface="+mn-cs"/>
              </a:rPr>
              <a:t>天</a:t>
            </a:r>
            <a:endParaRPr kumimoji="0" lang="en-US" sz="16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45" name="TextBox 44">
            <a:extLst>
              <a:ext uri="{FF2B5EF4-FFF2-40B4-BE49-F238E27FC236}">
                <a16:creationId xmlns:a16="http://schemas.microsoft.com/office/drawing/2014/main" id="{0056808E-C771-420D-B23B-46807C1E6903}"/>
              </a:ext>
            </a:extLst>
          </p:cNvPr>
          <p:cNvSpPr txBox="1"/>
          <p:nvPr/>
        </p:nvSpPr>
        <p:spPr>
          <a:xfrm>
            <a:off x="4750016" y="5986046"/>
            <a:ext cx="934671" cy="338554"/>
          </a:xfrm>
          <a:prstGeom prst="rect">
            <a:avLst/>
          </a:prstGeom>
          <a:solidFill>
            <a:schemeClr val="bg1"/>
          </a:solid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dirty="0">
                <a:ln>
                  <a:noFill/>
                </a:ln>
                <a:solidFill>
                  <a:srgbClr val="000000"/>
                </a:solidFill>
                <a:effectLst/>
                <a:uLnTx/>
                <a:uFillTx/>
                <a:latin typeface="Times New Roman"/>
                <a:ea typeface="+mn-ea"/>
                <a:cs typeface="+mn-cs"/>
              </a:rPr>
              <a:t>22 </a:t>
            </a:r>
            <a:r>
              <a:rPr kumimoji="0" lang="ja-JP" altLang="en-US" sz="1600" b="0" i="0" u="none" strike="noStrike" kern="1200" cap="none" spc="0" normalizeH="0" baseline="0" noProof="0" dirty="0">
                <a:ln>
                  <a:noFill/>
                </a:ln>
                <a:solidFill>
                  <a:srgbClr val="000000"/>
                </a:solidFill>
                <a:effectLst/>
                <a:uLnTx/>
                <a:uFillTx/>
                <a:latin typeface="Times New Roman"/>
                <a:ea typeface="+mn-ea"/>
                <a:cs typeface="+mn-cs"/>
              </a:rPr>
              <a:t>天</a:t>
            </a:r>
            <a:endParaRPr kumimoji="0" lang="en-US" sz="16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46" name="TextBox 45">
            <a:extLst>
              <a:ext uri="{FF2B5EF4-FFF2-40B4-BE49-F238E27FC236}">
                <a16:creationId xmlns:a16="http://schemas.microsoft.com/office/drawing/2014/main" id="{26E97E55-F2B1-4013-9FED-4F6BEA6FC9F0}"/>
              </a:ext>
            </a:extLst>
          </p:cNvPr>
          <p:cNvSpPr txBox="1"/>
          <p:nvPr/>
        </p:nvSpPr>
        <p:spPr>
          <a:xfrm>
            <a:off x="6177692" y="5986046"/>
            <a:ext cx="934671" cy="338554"/>
          </a:xfrm>
          <a:prstGeom prst="rect">
            <a:avLst/>
          </a:prstGeom>
          <a:solidFill>
            <a:schemeClr val="bg1"/>
          </a:solid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dirty="0">
                <a:ln>
                  <a:noFill/>
                </a:ln>
                <a:solidFill>
                  <a:srgbClr val="000000"/>
                </a:solidFill>
                <a:effectLst/>
                <a:uLnTx/>
                <a:uFillTx/>
                <a:latin typeface="Times New Roman"/>
                <a:ea typeface="+mn-ea"/>
                <a:cs typeface="+mn-cs"/>
              </a:rPr>
              <a:t>57 </a:t>
            </a:r>
            <a:r>
              <a:rPr kumimoji="0" lang="ja-JP" altLang="en-US" sz="1600" b="0" i="0" u="none" strike="noStrike" kern="1200" cap="none" spc="0" normalizeH="0" baseline="0" noProof="0" dirty="0">
                <a:ln>
                  <a:noFill/>
                </a:ln>
                <a:solidFill>
                  <a:srgbClr val="000000"/>
                </a:solidFill>
                <a:effectLst/>
                <a:uLnTx/>
                <a:uFillTx/>
                <a:latin typeface="Times New Roman"/>
                <a:ea typeface="+mn-ea"/>
                <a:cs typeface="+mn-cs"/>
              </a:rPr>
              <a:t>天</a:t>
            </a:r>
            <a:endParaRPr kumimoji="0" lang="en-US" sz="16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47" name="Rectangle 3">
            <a:extLst>
              <a:ext uri="{FF2B5EF4-FFF2-40B4-BE49-F238E27FC236}">
                <a16:creationId xmlns:a16="http://schemas.microsoft.com/office/drawing/2014/main" id="{E9E44996-D03A-451B-B498-0F9271AC0FCA}"/>
              </a:ext>
            </a:extLst>
          </p:cNvPr>
          <p:cNvSpPr txBox="1">
            <a:spLocks noChangeArrowheads="1"/>
          </p:cNvSpPr>
          <p:nvPr/>
        </p:nvSpPr>
        <p:spPr bwMode="auto">
          <a:xfrm>
            <a:off x="189347" y="618593"/>
            <a:ext cx="4382653" cy="6414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r>
              <a:rPr lang="ja-JP" altLang="en-US" b="1" kern="0" dirty="0">
                <a:solidFill>
                  <a:schemeClr val="tx1"/>
                </a:solidFill>
                <a:latin typeface="Times New Roman" charset="0"/>
                <a:ea typeface="ＭＳ Ｐゴシック" charset="0"/>
              </a:rPr>
              <a:t>洪水年表</a:t>
            </a:r>
            <a:endParaRPr lang="en-US" b="1" kern="0" dirty="0">
              <a:solidFill>
                <a:schemeClr val="tx1"/>
              </a:solidFill>
              <a:latin typeface="Times New Roman" charset="0"/>
              <a:ea typeface="ＭＳ Ｐゴシック" charset="0"/>
            </a:endParaRPr>
          </a:p>
        </p:txBody>
      </p:sp>
      <p:sp>
        <p:nvSpPr>
          <p:cNvPr id="48" name="Rectangle 47">
            <a:extLst>
              <a:ext uri="{FF2B5EF4-FFF2-40B4-BE49-F238E27FC236}">
                <a16:creationId xmlns:a16="http://schemas.microsoft.com/office/drawing/2014/main" id="{28798329-6483-46C5-B49C-3657C94249DC}"/>
              </a:ext>
            </a:extLst>
          </p:cNvPr>
          <p:cNvSpPr/>
          <p:nvPr/>
        </p:nvSpPr>
        <p:spPr bwMode="auto">
          <a:xfrm>
            <a:off x="4528865" y="3768692"/>
            <a:ext cx="1271163" cy="1598745"/>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57200" eaLnBrk="1" fontAlgn="auto" hangingPunct="1">
              <a:spcBef>
                <a:spcPts val="0"/>
              </a:spcBef>
              <a:spcAft>
                <a:spcPts val="0"/>
              </a:spcAft>
              <a:defRPr/>
            </a:pPr>
            <a:r>
              <a:rPr lang="zh-CN" altLang="en-US" sz="1600" b="1" dirty="0">
                <a:solidFill>
                  <a:srgbClr val="000000"/>
                </a:solidFill>
                <a:latin typeface="Times New Roman"/>
              </a:rPr>
              <a:t>最后发出的鸽子不归</a:t>
            </a:r>
            <a:endParaRPr lang="en-US" sz="1600" b="1" dirty="0">
              <a:solidFill>
                <a:srgbClr val="000000"/>
              </a:solidFill>
              <a:latin typeface="Times New Roman"/>
            </a:endParaRPr>
          </a:p>
          <a:p>
            <a:pPr lvl="0" defTabSz="457200" eaLnBrk="1" fontAlgn="auto" hangingPunct="1">
              <a:spcBef>
                <a:spcPts val="0"/>
              </a:spcBef>
              <a:spcAft>
                <a:spcPts val="0"/>
              </a:spcAft>
              <a:defRPr/>
            </a:pPr>
            <a:r>
              <a:rPr lang="ja-JP" altLang="en-US" sz="1600" dirty="0">
                <a:solidFill>
                  <a:srgbClr val="000000"/>
                </a:solidFill>
                <a:latin typeface="Times New Roman"/>
              </a:rPr>
              <a:t>挪</a:t>
            </a:r>
            <a:r>
              <a:rPr lang="zh-CN" altLang="en-US" sz="1600" dirty="0">
                <a:solidFill>
                  <a:srgbClr val="000000"/>
                </a:solidFill>
                <a:latin typeface="Times New Roman"/>
              </a:rPr>
              <a:t>亚再等</a:t>
            </a:r>
            <a:r>
              <a:rPr lang="en-US" altLang="zh-CN" sz="1600" dirty="0">
                <a:solidFill>
                  <a:srgbClr val="000000"/>
                </a:solidFill>
                <a:latin typeface="Times New Roman"/>
              </a:rPr>
              <a:t>22</a:t>
            </a:r>
            <a:r>
              <a:rPr lang="zh-CN" altLang="en-US" sz="1600" dirty="0">
                <a:solidFill>
                  <a:srgbClr val="000000"/>
                </a:solidFill>
                <a:latin typeface="Times New Roman"/>
              </a:rPr>
              <a:t>天</a:t>
            </a:r>
            <a:r>
              <a:rPr lang="en-US" altLang="zh-CN" sz="1600" dirty="0">
                <a:solidFill>
                  <a:srgbClr val="000000"/>
                </a:solidFill>
                <a:latin typeface="Times New Roman"/>
              </a:rPr>
              <a:t>, </a:t>
            </a:r>
            <a:r>
              <a:rPr lang="zh-CN" altLang="en-US" sz="1600" dirty="0">
                <a:solidFill>
                  <a:srgbClr val="000000"/>
                </a:solidFill>
                <a:latin typeface="Times New Roman"/>
              </a:rPr>
              <a:t>同时地球继续干</a:t>
            </a:r>
            <a:r>
              <a:rPr lang="ja-JP" altLang="en-US" sz="1600" dirty="0">
                <a:solidFill>
                  <a:srgbClr val="000000"/>
                </a:solidFill>
                <a:latin typeface="Times New Roman"/>
              </a:rPr>
              <a:t>涸。</a:t>
            </a:r>
            <a:endParaRPr lang="en-US" sz="1600" dirty="0">
              <a:solidFill>
                <a:srgbClr val="000000"/>
              </a:solidFill>
              <a:latin typeface="Times New Roman"/>
            </a:endParaRPr>
          </a:p>
        </p:txBody>
      </p:sp>
    </p:spTree>
    <p:extLst>
      <p:ext uri="{BB962C8B-B14F-4D97-AF65-F5344CB8AC3E}">
        <p14:creationId xmlns:p14="http://schemas.microsoft.com/office/powerpoint/2010/main" val="3717326901"/>
      </p:ext>
    </p:extLst>
  </p:cSld>
  <p:clrMapOvr>
    <a:masterClrMapping/>
  </p:clrMapOvr>
  <p:transition spd="med">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9" descr="earth">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3276600"/>
            <a:ext cx="3013075"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title"/>
          </p:nvPr>
        </p:nvSpPr>
        <p:spPr/>
        <p:txBody>
          <a:bodyPr/>
          <a:lstStyle/>
          <a:p>
            <a:pPr eaLnBrk="1" hangingPunct="1">
              <a:defRPr/>
            </a:pPr>
            <a:r>
              <a:rPr lang="ja-JP" altLang="en-US">
                <a:ea typeface="华文细黑" charset="0"/>
                <a:cs typeface="华文细黑" charset="0"/>
              </a:rPr>
              <a:t>与创世纪相似的记载</a:t>
            </a:r>
            <a:endParaRPr lang="en-US"/>
          </a:p>
        </p:txBody>
      </p:sp>
      <p:sp>
        <p:nvSpPr>
          <p:cNvPr id="3076" name="Rectangle 4"/>
          <p:cNvSpPr>
            <a:spLocks noGrp="1" noChangeArrowheads="1"/>
          </p:cNvSpPr>
          <p:nvPr>
            <p:ph type="body" sz="half" idx="1"/>
          </p:nvPr>
        </p:nvSpPr>
        <p:spPr>
          <a:xfrm>
            <a:off x="304800" y="1600200"/>
            <a:ext cx="4724400" cy="2438400"/>
          </a:xfrm>
        </p:spPr>
        <p:txBody>
          <a:bodyPr/>
          <a:lstStyle/>
          <a:p>
            <a:pPr eaLnBrk="1" hangingPunct="1">
              <a:lnSpc>
                <a:spcPct val="90000"/>
              </a:lnSpc>
              <a:buFont typeface="Wingdings" charset="0"/>
              <a:buChar char="l"/>
              <a:defRPr/>
            </a:pPr>
            <a:r>
              <a:rPr lang="ja-JP" altLang="en-US">
                <a:ea typeface="华文细黑" charset="0"/>
                <a:cs typeface="华文细黑" charset="0"/>
              </a:rPr>
              <a:t>孟菲斯神论</a:t>
            </a:r>
            <a:endParaRPr lang="en-US" sz="3200" b="1"/>
          </a:p>
          <a:p>
            <a:pPr eaLnBrk="1" hangingPunct="1">
              <a:lnSpc>
                <a:spcPct val="90000"/>
              </a:lnSpc>
              <a:buFont typeface="Wingdings" charset="0"/>
              <a:buChar char="l"/>
              <a:defRPr/>
            </a:pPr>
            <a:r>
              <a:rPr lang="ja-JP" altLang="en-US">
                <a:ea typeface="华文细黑" charset="0"/>
                <a:cs typeface="华文细黑" charset="0"/>
              </a:rPr>
              <a:t>埃努玛</a:t>
            </a:r>
            <a:r>
              <a:rPr lang="en-US"/>
              <a:t>-</a:t>
            </a:r>
            <a:r>
              <a:rPr lang="ja-JP" altLang="en-US">
                <a:ea typeface="华文细黑" charset="0"/>
                <a:cs typeface="华文细黑" charset="0"/>
              </a:rPr>
              <a:t>埃利什</a:t>
            </a:r>
            <a:endParaRPr lang="en-US" altLang="ja-JP">
              <a:ea typeface="华文细黑" charset="0"/>
              <a:cs typeface="华文细黑" charset="0"/>
            </a:endParaRPr>
          </a:p>
          <a:p>
            <a:pPr eaLnBrk="1" hangingPunct="1">
              <a:lnSpc>
                <a:spcPct val="90000"/>
              </a:lnSpc>
              <a:buFont typeface="Wingdings" charset="0"/>
              <a:buChar char="l"/>
              <a:defRPr/>
            </a:pPr>
            <a:r>
              <a:rPr lang="ja-JP" altLang="en-US">
                <a:ea typeface="华文细黑" charset="0"/>
                <a:cs typeface="华文细黑" charset="0"/>
              </a:rPr>
              <a:t>阿拉哈西斯史诗</a:t>
            </a:r>
            <a:endParaRPr lang="en-US" sz="3200" b="1"/>
          </a:p>
          <a:p>
            <a:pPr eaLnBrk="1" hangingPunct="1">
              <a:lnSpc>
                <a:spcPct val="90000"/>
              </a:lnSpc>
              <a:buFont typeface="Wingdings" charset="0"/>
              <a:buChar char="l"/>
              <a:defRPr/>
            </a:pPr>
            <a:r>
              <a:rPr lang="ja-JP" altLang="en-US">
                <a:ea typeface="华文细黑" charset="0"/>
                <a:cs typeface="华文细黑" charset="0"/>
              </a:rPr>
              <a:t>吉加墨咏史诗</a:t>
            </a:r>
            <a:endParaRPr lang="en-US" sz="3200" b="1"/>
          </a:p>
          <a:p>
            <a:pPr eaLnBrk="1" hangingPunct="1">
              <a:lnSpc>
                <a:spcPct val="90000"/>
              </a:lnSpc>
              <a:buFont typeface="Wingdings" charset="0"/>
              <a:buNone/>
              <a:defRPr/>
            </a:pPr>
            <a:endParaRPr lang="en-US" sz="3200" b="1"/>
          </a:p>
        </p:txBody>
      </p:sp>
      <p:sp>
        <p:nvSpPr>
          <p:cNvPr id="3077" name="Rectangle 5"/>
          <p:cNvSpPr>
            <a:spLocks noGrp="1" noChangeArrowheads="1"/>
          </p:cNvSpPr>
          <p:nvPr>
            <p:ph type="body" sz="half" idx="2"/>
          </p:nvPr>
        </p:nvSpPr>
        <p:spPr>
          <a:xfrm>
            <a:off x="4800600" y="1600200"/>
            <a:ext cx="3886200" cy="2439988"/>
          </a:xfrm>
        </p:spPr>
        <p:txBody>
          <a:bodyPr/>
          <a:lstStyle/>
          <a:p>
            <a:pPr eaLnBrk="1" hangingPunct="1">
              <a:buFont typeface="Wingdings" charset="0"/>
              <a:buChar char="l"/>
              <a:defRPr/>
            </a:pPr>
            <a:r>
              <a:rPr lang="ja-JP" altLang="en-US">
                <a:ea typeface="华文细黑" charset="0"/>
                <a:cs typeface="华文细黑" charset="0"/>
              </a:rPr>
              <a:t>创造</a:t>
            </a:r>
            <a:endParaRPr lang="en-US" sz="3200" b="1"/>
          </a:p>
          <a:p>
            <a:pPr eaLnBrk="1" hangingPunct="1">
              <a:buFont typeface="Wingdings" charset="0"/>
              <a:buChar char="l"/>
              <a:defRPr/>
            </a:pPr>
            <a:r>
              <a:rPr lang="ja-JP" altLang="en-US">
                <a:ea typeface="华文细黑" charset="0"/>
                <a:cs typeface="华文细黑" charset="0"/>
              </a:rPr>
              <a:t>创造</a:t>
            </a:r>
            <a:endParaRPr lang="en-US" sz="3200" b="1"/>
          </a:p>
          <a:p>
            <a:pPr eaLnBrk="1" hangingPunct="1">
              <a:buFont typeface="Wingdings" charset="0"/>
              <a:buChar char="l"/>
              <a:defRPr/>
            </a:pPr>
            <a:r>
              <a:rPr lang="ja-JP" altLang="en-US">
                <a:ea typeface="华文细黑" charset="0"/>
                <a:cs typeface="华文细黑" charset="0"/>
              </a:rPr>
              <a:t>创造和洪水</a:t>
            </a:r>
            <a:endParaRPr lang="en-US" altLang="ja-JP">
              <a:ea typeface="华文细黑" charset="0"/>
              <a:cs typeface="华文细黑" charset="0"/>
            </a:endParaRPr>
          </a:p>
          <a:p>
            <a:pPr eaLnBrk="1" hangingPunct="1">
              <a:buFont typeface="Wingdings" charset="0"/>
              <a:buChar char="l"/>
              <a:defRPr/>
            </a:pPr>
            <a:r>
              <a:rPr lang="ja-JP" altLang="en-US">
                <a:ea typeface="华文细黑" charset="0"/>
                <a:cs typeface="华文细黑" charset="0"/>
              </a:rPr>
              <a:t>洪水</a:t>
            </a:r>
            <a:endParaRPr lang="en-US"/>
          </a:p>
        </p:txBody>
      </p:sp>
      <p:sp>
        <p:nvSpPr>
          <p:cNvPr id="3084" name="Text Box 12"/>
          <p:cNvSpPr txBox="1">
            <a:spLocks noChangeArrowheads="1"/>
          </p:cNvSpPr>
          <p:nvPr/>
        </p:nvSpPr>
        <p:spPr bwMode="auto">
          <a:xfrm>
            <a:off x="8535988" y="76200"/>
            <a:ext cx="608012"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b="1">
                <a:latin typeface="Arial" charset="0"/>
                <a:ea typeface="ＭＳ Ｐゴシック" charset="0"/>
              </a:rPr>
              <a:t>188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76">
                                            <p:txEl>
                                              <p:pRg st="0" end="0"/>
                                            </p:txEl>
                                          </p:spTgt>
                                        </p:tgtEl>
                                        <p:attrNameLst>
                                          <p:attrName>style.visibility</p:attrName>
                                        </p:attrNameLst>
                                      </p:cBhvr>
                                      <p:to>
                                        <p:strVal val="visible"/>
                                      </p:to>
                                    </p:set>
                                    <p:animEffect transition="in" filter="wipe(left)">
                                      <p:cBhvr>
                                        <p:cTn id="7" dur="500"/>
                                        <p:tgtEl>
                                          <p:spTgt spid="307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077">
                                            <p:txEl>
                                              <p:pRg st="0" end="0"/>
                                            </p:txEl>
                                          </p:spTgt>
                                        </p:tgtEl>
                                        <p:attrNameLst>
                                          <p:attrName>style.visibility</p:attrName>
                                        </p:attrNameLst>
                                      </p:cBhvr>
                                      <p:to>
                                        <p:strVal val="visible"/>
                                      </p:to>
                                    </p:set>
                                    <p:animEffect transition="in" filter="wipe(left)">
                                      <p:cBhvr>
                                        <p:cTn id="12" dur="500"/>
                                        <p:tgtEl>
                                          <p:spTgt spid="307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076">
                                            <p:txEl>
                                              <p:pRg st="1" end="1"/>
                                            </p:txEl>
                                          </p:spTgt>
                                        </p:tgtEl>
                                        <p:attrNameLst>
                                          <p:attrName>style.visibility</p:attrName>
                                        </p:attrNameLst>
                                      </p:cBhvr>
                                      <p:to>
                                        <p:strVal val="visible"/>
                                      </p:to>
                                    </p:set>
                                    <p:animEffect transition="in" filter="wipe(left)">
                                      <p:cBhvr>
                                        <p:cTn id="17" dur="500"/>
                                        <p:tgtEl>
                                          <p:spTgt spid="307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077">
                                            <p:txEl>
                                              <p:pRg st="1" end="1"/>
                                            </p:txEl>
                                          </p:spTgt>
                                        </p:tgtEl>
                                        <p:attrNameLst>
                                          <p:attrName>style.visibility</p:attrName>
                                        </p:attrNameLst>
                                      </p:cBhvr>
                                      <p:to>
                                        <p:strVal val="visible"/>
                                      </p:to>
                                    </p:set>
                                    <p:animEffect transition="in" filter="wipe(left)">
                                      <p:cBhvr>
                                        <p:cTn id="22" dur="500"/>
                                        <p:tgtEl>
                                          <p:spTgt spid="3077">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076">
                                            <p:txEl>
                                              <p:pRg st="2" end="2"/>
                                            </p:txEl>
                                          </p:spTgt>
                                        </p:tgtEl>
                                        <p:attrNameLst>
                                          <p:attrName>style.visibility</p:attrName>
                                        </p:attrNameLst>
                                      </p:cBhvr>
                                      <p:to>
                                        <p:strVal val="visible"/>
                                      </p:to>
                                    </p:set>
                                    <p:animEffect transition="in" filter="wipe(left)">
                                      <p:cBhvr>
                                        <p:cTn id="27" dur="500"/>
                                        <p:tgtEl>
                                          <p:spTgt spid="3076">
                                            <p:txEl>
                                              <p:pRg st="2" end="2"/>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077">
                                            <p:txEl>
                                              <p:pRg st="2" end="2"/>
                                            </p:txEl>
                                          </p:spTgt>
                                        </p:tgtEl>
                                        <p:attrNameLst>
                                          <p:attrName>style.visibility</p:attrName>
                                        </p:attrNameLst>
                                      </p:cBhvr>
                                      <p:to>
                                        <p:strVal val="visible"/>
                                      </p:to>
                                    </p:set>
                                    <p:animEffect transition="in" filter="wipe(left)">
                                      <p:cBhvr>
                                        <p:cTn id="32" dur="500"/>
                                        <p:tgtEl>
                                          <p:spTgt spid="3077">
                                            <p:txEl>
                                              <p:pRg st="2" end="2"/>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076">
                                            <p:txEl>
                                              <p:pRg st="3" end="3"/>
                                            </p:txEl>
                                          </p:spTgt>
                                        </p:tgtEl>
                                        <p:attrNameLst>
                                          <p:attrName>style.visibility</p:attrName>
                                        </p:attrNameLst>
                                      </p:cBhvr>
                                      <p:to>
                                        <p:strVal val="visible"/>
                                      </p:to>
                                    </p:set>
                                    <p:animEffect transition="in" filter="wipe(left)">
                                      <p:cBhvr>
                                        <p:cTn id="37" dur="500"/>
                                        <p:tgtEl>
                                          <p:spTgt spid="3076">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3077">
                                            <p:txEl>
                                              <p:pRg st="3" end="3"/>
                                            </p:txEl>
                                          </p:spTgt>
                                        </p:tgtEl>
                                        <p:attrNameLst>
                                          <p:attrName>style.visibility</p:attrName>
                                        </p:attrNameLst>
                                      </p:cBhvr>
                                      <p:to>
                                        <p:strVal val="visible"/>
                                      </p:to>
                                    </p:set>
                                    <p:animEffect transition="in" filter="wipe(left)">
                                      <p:cBhvr>
                                        <p:cTn id="42" dur="500"/>
                                        <p:tgtEl>
                                          <p:spTgt spid="307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6" grpId="0" uiExpand="1" build="p"/>
      <p:bldP spid="3077"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7089" name="Picture 1" descr="Gen 6 Noah Autho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57880" name="Rectangle 24"/>
          <p:cNvSpPr>
            <a:spLocks noChangeArrowheads="1"/>
          </p:cNvSpPr>
          <p:nvPr/>
        </p:nvSpPr>
        <p:spPr bwMode="auto">
          <a:xfrm>
            <a:off x="76200" y="1219200"/>
            <a:ext cx="9144000" cy="4800600"/>
          </a:xfrm>
          <a:prstGeom prst="rect">
            <a:avLst/>
          </a:prstGeom>
          <a:noFill/>
          <a:ln w="12700">
            <a:noFill/>
            <a:miter lim="800000"/>
            <a:headEnd/>
            <a:tailEnd/>
          </a:ln>
          <a:effectLst/>
        </p:spPr>
        <p:txBody>
          <a:bodyPr lIns="90488" tIns="44450" rIns="90488" bIns="44450"/>
          <a:lstStyle/>
          <a:p>
            <a:pPr marL="342900" lvl="0" indent="-342900">
              <a:spcBef>
                <a:spcPct val="20000"/>
              </a:spcBef>
              <a:buClr>
                <a:srgbClr val="C0FEF9"/>
              </a:buClr>
              <a:buSzPct val="75000"/>
              <a:buFont typeface="Monotype Sorts" charset="0"/>
              <a:buChar char="n"/>
              <a:defRPr/>
            </a:pPr>
            <a:r>
              <a:rPr kumimoji="0" lang="zh-CN"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宋体" charset="0"/>
                <a:cs typeface="Arial"/>
              </a:rPr>
              <a:t> </a:t>
            </a:r>
            <a:r>
              <a:rPr lang="zh-CN" altLang="en-US" sz="2800" b="1" dirty="0">
                <a:solidFill>
                  <a:srgbClr val="FFFFFF"/>
                </a:solidFill>
                <a:effectLst>
                  <a:outerShdw blurRad="38100" dist="38100" dir="2700000" algn="tl">
                    <a:srgbClr val="000000"/>
                  </a:outerShdw>
                </a:effectLst>
                <a:latin typeface="Arial"/>
                <a:ea typeface="ＭＳ Ｐゴシック" charset="0"/>
                <a:cs typeface="Arial"/>
              </a:rPr>
              <a:t>等待洪水</a:t>
            </a:r>
            <a:r>
              <a:rPr lang="en-US" altLang="zh-CN" sz="2800" b="1" dirty="0">
                <a:solidFill>
                  <a:srgbClr val="FFFFFF"/>
                </a:solidFill>
                <a:effectLst>
                  <a:outerShdw blurRad="38100" dist="38100" dir="2700000" algn="tl">
                    <a:srgbClr val="000000"/>
                  </a:outerShdw>
                </a:effectLst>
                <a:latin typeface="Arial"/>
                <a:ea typeface="ＭＳ Ｐゴシック" charset="0"/>
                <a:cs typeface="Arial"/>
              </a:rPr>
              <a:t>7</a:t>
            </a:r>
            <a:r>
              <a:rPr lang="zh-CN" altLang="en-US" sz="2800" b="1" dirty="0">
                <a:solidFill>
                  <a:srgbClr val="FFFFFF"/>
                </a:solidFill>
                <a:effectLst>
                  <a:outerShdw blurRad="38100" dist="38100" dir="2700000" algn="tl">
                    <a:srgbClr val="000000"/>
                  </a:outerShdw>
                </a:effectLst>
                <a:latin typeface="Arial"/>
                <a:ea typeface="ＭＳ Ｐゴシック" charset="0"/>
                <a:cs typeface="Arial"/>
              </a:rPr>
              <a:t>天 </a:t>
            </a:r>
            <a:r>
              <a:rPr kumimoji="0" lang="en-GB"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(7:4)</a:t>
            </a:r>
          </a:p>
          <a:p>
            <a:pPr marL="342900" lvl="0" indent="-342900">
              <a:spcBef>
                <a:spcPct val="20000"/>
              </a:spcBef>
              <a:buClr>
                <a:srgbClr val="C0FEF9"/>
              </a:buClr>
              <a:buSzPct val="75000"/>
              <a:buFont typeface="Monotype Sorts" charset="0"/>
              <a:buChar char="n"/>
              <a:defRPr/>
            </a:pPr>
            <a:r>
              <a:rPr kumimoji="0" lang="en-GB"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a:t>
            </a:r>
            <a:r>
              <a:rPr lang="zh-CN" altLang="en-US" sz="2800" b="1" dirty="0">
                <a:solidFill>
                  <a:srgbClr val="FFFFFF"/>
                </a:solidFill>
                <a:effectLst>
                  <a:outerShdw blurRad="38100" dist="38100" dir="2700000" algn="tl">
                    <a:srgbClr val="000000"/>
                  </a:outerShdw>
                </a:effectLst>
                <a:latin typeface="Arial"/>
                <a:ea typeface="ＭＳ Ｐゴシック" charset="0"/>
                <a:cs typeface="Arial"/>
              </a:rPr>
              <a:t>等待洪水</a:t>
            </a:r>
            <a:r>
              <a:rPr lang="en-US" altLang="zh-CN" sz="2800" b="1" dirty="0">
                <a:solidFill>
                  <a:srgbClr val="FFFFFF"/>
                </a:solidFill>
                <a:effectLst>
                  <a:outerShdw blurRad="38100" dist="38100" dir="2700000" algn="tl">
                    <a:srgbClr val="000000"/>
                  </a:outerShdw>
                </a:effectLst>
                <a:latin typeface="Arial"/>
                <a:ea typeface="ＭＳ Ｐゴシック" charset="0"/>
                <a:cs typeface="Arial"/>
              </a:rPr>
              <a:t>7</a:t>
            </a:r>
            <a:r>
              <a:rPr lang="zh-CN" altLang="en-US" sz="2800" b="1" dirty="0">
                <a:solidFill>
                  <a:srgbClr val="FFFFFF"/>
                </a:solidFill>
                <a:effectLst>
                  <a:outerShdw blurRad="38100" dist="38100" dir="2700000" algn="tl">
                    <a:srgbClr val="000000"/>
                  </a:outerShdw>
                </a:effectLst>
                <a:latin typeface="Arial"/>
                <a:ea typeface="ＭＳ Ｐゴシック" charset="0"/>
                <a:cs typeface="Arial"/>
              </a:rPr>
              <a:t>天 </a:t>
            </a:r>
            <a:r>
              <a:rPr kumimoji="0" lang="en-GB"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(7:10)</a:t>
            </a:r>
          </a:p>
          <a:p>
            <a:pPr marL="342900" marR="0" lvl="0" indent="-342900" algn="l" defTabSz="914400" rtl="0" eaLnBrk="0" fontAlgn="base" latinLnBrk="0" hangingPunct="0">
              <a:lnSpc>
                <a:spcPct val="100000"/>
              </a:lnSpc>
              <a:spcBef>
                <a:spcPct val="20000"/>
              </a:spcBef>
              <a:spcAft>
                <a:spcPct val="0"/>
              </a:spcAft>
              <a:buClr>
                <a:srgbClr val="C0FEF9"/>
              </a:buClr>
              <a:buSzPct val="75000"/>
              <a:buFont typeface="Monotype Sorts" charset="0"/>
              <a:buChar char="n"/>
              <a:tabLst/>
              <a:defRPr/>
            </a:pPr>
            <a:r>
              <a:rPr kumimoji="0" lang="en-GB"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40</a:t>
            </a:r>
            <a:r>
              <a:rPr kumimoji="0" lang="zh-CN"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天的洪水 </a:t>
            </a:r>
            <a:r>
              <a:rPr kumimoji="0" lang="en-GB"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(7:17a)</a:t>
            </a:r>
          </a:p>
          <a:p>
            <a:pPr marL="342900" lvl="0" indent="-342900">
              <a:spcBef>
                <a:spcPct val="20000"/>
              </a:spcBef>
              <a:buClr>
                <a:srgbClr val="C0FEF9"/>
              </a:buClr>
              <a:buSzPct val="75000"/>
              <a:buFont typeface="Monotype Sorts" charset="0"/>
              <a:buChar char="n"/>
              <a:defRPr/>
            </a:pPr>
            <a:r>
              <a:rPr kumimoji="0" lang="en-GB"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150</a:t>
            </a:r>
            <a:r>
              <a:rPr kumimoji="0" lang="zh-CN"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天水势浩大</a:t>
            </a:r>
            <a:r>
              <a:rPr kumimoji="0" lang="en-GB"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(7:24)</a:t>
            </a:r>
          </a:p>
          <a:p>
            <a:pPr marL="342900" marR="0" lvl="0" indent="-342900" algn="l" defTabSz="914400" rtl="0" eaLnBrk="0" fontAlgn="base" latinLnBrk="0" hangingPunct="0">
              <a:lnSpc>
                <a:spcPct val="100000"/>
              </a:lnSpc>
              <a:spcBef>
                <a:spcPct val="20000"/>
              </a:spcBef>
              <a:spcAft>
                <a:spcPct val="0"/>
              </a:spcAft>
              <a:buClr>
                <a:srgbClr val="C0FEF9"/>
              </a:buClr>
              <a:buSzPct val="75000"/>
              <a:buFont typeface="Monotype Sorts" charset="0"/>
              <a:buChar char="n"/>
              <a:tabLst/>
              <a:defRPr/>
            </a:pPr>
            <a:r>
              <a:rPr kumimoji="0" lang="en-GB"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a:t>
            </a:r>
            <a:r>
              <a:rPr kumimoji="0" lang="zh-CN"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神顾念</a:t>
            </a:r>
            <a:r>
              <a:rPr lang="zh-CN" altLang="en-US" sz="2800" b="1" dirty="0">
                <a:solidFill>
                  <a:srgbClr val="FFFFFF"/>
                </a:solidFill>
                <a:effectLst>
                  <a:outerShdw blurRad="38100" dist="38100" dir="2700000" algn="tl">
                    <a:srgbClr val="000000"/>
                  </a:outerShdw>
                </a:effectLst>
                <a:latin typeface="Arial"/>
                <a:ea typeface="ＭＳ Ｐゴシック" charset="0"/>
                <a:cs typeface="Arial"/>
              </a:rPr>
              <a:t>挪亚</a:t>
            </a:r>
            <a:r>
              <a:rPr kumimoji="0" lang="en-GB"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(8:1)</a:t>
            </a:r>
          </a:p>
          <a:p>
            <a:pPr marL="342900" marR="0" lvl="0" indent="-342900" algn="l" defTabSz="914400" rtl="0" eaLnBrk="0" fontAlgn="base" latinLnBrk="0" hangingPunct="0">
              <a:lnSpc>
                <a:spcPct val="100000"/>
              </a:lnSpc>
              <a:spcBef>
                <a:spcPct val="20000"/>
              </a:spcBef>
              <a:spcAft>
                <a:spcPct val="0"/>
              </a:spcAft>
              <a:buClr>
                <a:srgbClr val="C0FEF9"/>
              </a:buClr>
              <a:buSzPct val="75000"/>
              <a:buFont typeface="Monotype Sorts" charset="0"/>
              <a:buChar char="n"/>
              <a:tabLst/>
              <a:defRPr/>
            </a:pPr>
            <a:r>
              <a:rPr kumimoji="0" lang="en-GB"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150</a:t>
            </a:r>
            <a:r>
              <a:rPr kumimoji="0" lang="zh-CN"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天水不断退去 </a:t>
            </a:r>
            <a:r>
              <a:rPr kumimoji="0" lang="en-GB"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(8:3)</a:t>
            </a:r>
          </a:p>
          <a:p>
            <a:pPr marL="342900" marR="0" lvl="0" indent="-342900" algn="l" defTabSz="914400" rtl="0" eaLnBrk="0" fontAlgn="base" latinLnBrk="0" hangingPunct="0">
              <a:lnSpc>
                <a:spcPct val="100000"/>
              </a:lnSpc>
              <a:spcBef>
                <a:spcPct val="20000"/>
              </a:spcBef>
              <a:spcAft>
                <a:spcPct val="0"/>
              </a:spcAft>
              <a:buClr>
                <a:srgbClr val="C0FEF9"/>
              </a:buClr>
              <a:buSzPct val="75000"/>
              <a:buFont typeface="Monotype Sorts" charset="0"/>
              <a:buChar char="n"/>
              <a:tabLst/>
              <a:defRPr/>
            </a:pPr>
            <a:r>
              <a:rPr kumimoji="0" lang="en-GB"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40</a:t>
            </a:r>
            <a:r>
              <a:rPr kumimoji="0" lang="zh-CN"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天的等待 </a:t>
            </a:r>
            <a:r>
              <a:rPr kumimoji="0" lang="en-GB"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(8:6)</a:t>
            </a:r>
          </a:p>
          <a:p>
            <a:pPr marL="342900" marR="0" lvl="0" indent="-342900" algn="l" defTabSz="914400" rtl="0" eaLnBrk="0" fontAlgn="base" latinLnBrk="0" hangingPunct="0">
              <a:lnSpc>
                <a:spcPct val="100000"/>
              </a:lnSpc>
              <a:spcBef>
                <a:spcPct val="20000"/>
              </a:spcBef>
              <a:spcAft>
                <a:spcPct val="0"/>
              </a:spcAft>
              <a:buClr>
                <a:srgbClr val="C0FEF9"/>
              </a:buClr>
              <a:buSzPct val="75000"/>
              <a:buFont typeface="Monotype Sorts" charset="0"/>
              <a:buChar char="n"/>
              <a:tabLst/>
              <a:defRPr/>
            </a:pPr>
            <a:r>
              <a:rPr kumimoji="0" lang="en-GB"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7</a:t>
            </a:r>
            <a:r>
              <a:rPr kumimoji="0" lang="zh-CN"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天的等待 </a:t>
            </a:r>
            <a:r>
              <a:rPr kumimoji="0" lang="en-GB"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(8:10)</a:t>
            </a:r>
          </a:p>
          <a:p>
            <a:pPr marL="342900" marR="0" lvl="0" indent="-342900" algn="l" defTabSz="914400" rtl="0" eaLnBrk="0" fontAlgn="base" latinLnBrk="0" hangingPunct="0">
              <a:lnSpc>
                <a:spcPct val="100000"/>
              </a:lnSpc>
              <a:spcBef>
                <a:spcPct val="20000"/>
              </a:spcBef>
              <a:spcAft>
                <a:spcPct val="0"/>
              </a:spcAft>
              <a:buClr>
                <a:srgbClr val="C0FEF9"/>
              </a:buClr>
              <a:buSzPct val="75000"/>
              <a:buFont typeface="Monotype Sorts" charset="0"/>
              <a:buChar char="n"/>
              <a:tabLst/>
              <a:defRPr/>
            </a:pPr>
            <a:r>
              <a:rPr kumimoji="0" lang="en-GB"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7</a:t>
            </a:r>
            <a:r>
              <a:rPr kumimoji="0" lang="zh-CN"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天的等待 </a:t>
            </a:r>
            <a:r>
              <a:rPr kumimoji="0" lang="en-GB"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(8:12)</a:t>
            </a:r>
            <a:endParaRPr kumimoji="0" lang="en-US" altLang="zh-CN"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1657875" name="Rectangle 19"/>
          <p:cNvSpPr>
            <a:spLocks noGrp="1" noChangeArrowheads="1"/>
          </p:cNvSpPr>
          <p:nvPr>
            <p:ph type="title"/>
          </p:nvPr>
        </p:nvSpPr>
        <p:spPr>
          <a:xfrm>
            <a:off x="223838" y="76200"/>
            <a:ext cx="8691562" cy="1066800"/>
          </a:xfrm>
        </p:spPr>
        <p:txBody>
          <a:bodyPr/>
          <a:lstStyle/>
          <a:p>
            <a:pPr>
              <a:defRPr/>
            </a:pPr>
            <a:r>
              <a:rPr lang="zh-CN" altLang="en-US" dirty="0">
                <a:solidFill>
                  <a:srgbClr val="FFFF00"/>
                </a:solidFill>
                <a:ea typeface="ＭＳ Ｐゴシック" charset="0"/>
                <a:cs typeface="Arial"/>
              </a:rPr>
              <a:t>大洪水的视交叉</a:t>
            </a:r>
            <a:endParaRPr lang="en-US" altLang="zh-CN" dirty="0">
              <a:solidFill>
                <a:srgbClr val="FFFF00"/>
              </a:solidFill>
              <a:ea typeface="ＭＳ Ｐゴシック" charset="0"/>
              <a:cs typeface="Arial"/>
            </a:endParaRPr>
          </a:p>
        </p:txBody>
      </p:sp>
      <p:sp>
        <p:nvSpPr>
          <p:cNvPr id="1657878" name="Text Box 22"/>
          <p:cNvSpPr txBox="1">
            <a:spLocks noChangeArrowheads="1"/>
          </p:cNvSpPr>
          <p:nvPr/>
        </p:nvSpPr>
        <p:spPr bwMode="auto">
          <a:xfrm>
            <a:off x="1807939" y="5826126"/>
            <a:ext cx="7340600" cy="1015663"/>
          </a:xfrm>
          <a:prstGeom prst="rect">
            <a:avLst/>
          </a:prstGeom>
          <a:noFill/>
          <a:ln w="12700">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Gordon Wenham, </a:t>
            </a:r>
            <a:r>
              <a:rPr kumimoji="0" lang="en-GB" sz="20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Genesis 1–15,</a:t>
            </a:r>
            <a:r>
              <a:rPr kumimoji="0" lang="en-GB"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Word Biblical Commentary (Dallas: Word Books, 1994)</a:t>
            </a:r>
          </a:p>
          <a:p>
            <a:pPr marL="0" marR="0" lvl="0" indent="0" algn="r" defTabSz="914400" rtl="0" eaLnBrk="0" fontAlgn="base" latinLnBrk="0" hangingPunct="0">
              <a:lnSpc>
                <a:spcPct val="100000"/>
              </a:lnSpc>
              <a:spcBef>
                <a:spcPct val="0"/>
              </a:spcBef>
              <a:spcAft>
                <a:spcPct val="0"/>
              </a:spcAft>
              <a:buClrTx/>
              <a:buSzTx/>
              <a:buFontTx/>
              <a:buNone/>
              <a:tabLst/>
              <a:defRPr/>
            </a:pPr>
            <a:r>
              <a:rPr lang="zh-CN" altLang="en-US" sz="2000" b="1" dirty="0">
                <a:solidFill>
                  <a:srgbClr val="FFFFFF"/>
                </a:solidFill>
                <a:effectLst>
                  <a:outerShdw blurRad="38100" dist="38100" dir="2700000" algn="tl">
                    <a:srgbClr val="000000"/>
                  </a:outerShdw>
                </a:effectLst>
                <a:latin typeface="Arial"/>
                <a:cs typeface="Arial"/>
              </a:rPr>
              <a:t>（</a:t>
            </a:r>
            <a:r>
              <a:rPr lang="zh-CN" altLang="en-US" sz="2000" b="1" i="1" dirty="0">
                <a:solidFill>
                  <a:srgbClr val="FFFFFF"/>
                </a:solidFill>
                <a:effectLst>
                  <a:outerShdw blurRad="38100" dist="38100" dir="2700000" algn="tl">
                    <a:srgbClr val="000000"/>
                  </a:outerShdw>
                </a:effectLst>
                <a:latin typeface="Arial"/>
                <a:cs typeface="Arial"/>
              </a:rPr>
              <a:t>创世记</a:t>
            </a:r>
            <a:r>
              <a:rPr lang="en-US" altLang="zh-CN" sz="2000" b="1" i="1" dirty="0">
                <a:solidFill>
                  <a:srgbClr val="FFFFFF"/>
                </a:solidFill>
                <a:effectLst>
                  <a:outerShdw blurRad="38100" dist="38100" dir="2700000" algn="tl">
                    <a:srgbClr val="000000"/>
                  </a:outerShdw>
                </a:effectLst>
                <a:latin typeface="Arial"/>
                <a:cs typeface="Arial"/>
              </a:rPr>
              <a:t>1-15</a:t>
            </a:r>
            <a:r>
              <a:rPr lang="zh-CN" altLang="en-US" sz="2000" b="1" i="1" dirty="0">
                <a:solidFill>
                  <a:srgbClr val="FFFFFF"/>
                </a:solidFill>
                <a:effectLst>
                  <a:outerShdw blurRad="38100" dist="38100" dir="2700000" algn="tl">
                    <a:srgbClr val="000000"/>
                  </a:outerShdw>
                </a:effectLst>
                <a:latin typeface="Arial"/>
                <a:cs typeface="Arial"/>
              </a:rPr>
              <a:t>章</a:t>
            </a:r>
            <a:r>
              <a:rPr lang="zh-CN" altLang="en-US" sz="2000" b="1" dirty="0">
                <a:solidFill>
                  <a:srgbClr val="FFFFFF"/>
                </a:solidFill>
                <a:effectLst>
                  <a:outerShdw blurRad="38100" dist="38100" dir="2700000" algn="tl">
                    <a:srgbClr val="000000"/>
                  </a:outerShdw>
                </a:effectLst>
                <a:latin typeface="Arial"/>
                <a:cs typeface="Arial"/>
              </a:rPr>
              <a:t>，圣经经文）</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1657879" name="Rectangle 23"/>
          <p:cNvSpPr>
            <a:spLocks noChangeArrowheads="1"/>
          </p:cNvSpPr>
          <p:nvPr/>
        </p:nvSpPr>
        <p:spPr bwMode="auto">
          <a:xfrm>
            <a:off x="3581400" y="3255963"/>
            <a:ext cx="3150840" cy="533400"/>
          </a:xfrm>
          <a:prstGeom prst="rect">
            <a:avLst/>
          </a:prstGeom>
          <a:noFill/>
          <a:ln w="38100">
            <a:solidFill>
              <a:srgbClr val="FFB038"/>
            </a:solidFill>
            <a:miter lim="800000"/>
            <a:headEnd/>
            <a:tailEnd/>
          </a:ln>
          <a:effectLst>
            <a:outerShdw blurRad="63500" dist="38099"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B038"/>
              </a:solidFill>
              <a:effectLst/>
              <a:uLnTx/>
              <a:uFillTx/>
              <a:latin typeface="Arial"/>
              <a:ea typeface="ＭＳ Ｐゴシック" pitchFamily="-112" charset="-128"/>
              <a:cs typeface="Arial"/>
            </a:endParaRPr>
          </a:p>
        </p:txBody>
      </p:sp>
    </p:spTree>
    <p:extLst>
      <p:ext uri="{BB962C8B-B14F-4D97-AF65-F5344CB8AC3E}">
        <p14:creationId xmlns:p14="http://schemas.microsoft.com/office/powerpoint/2010/main" val="32899697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65788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65788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657880">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657880">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657880">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657880">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657880">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1657880">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1657880">
                                            <p:txEl>
                                              <p:pRg st="8" end="8"/>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657879"/>
                                        </p:tgtEl>
                                        <p:attrNameLst>
                                          <p:attrName>style.visibility</p:attrName>
                                        </p:attrNameLst>
                                      </p:cBhvr>
                                      <p:to>
                                        <p:strVal val="visible"/>
                                      </p:to>
                                    </p:set>
                                    <p:animEffect transition="in" filter="wipe(left)">
                                      <p:cBhvr>
                                        <p:cTn id="43" dur="500"/>
                                        <p:tgtEl>
                                          <p:spTgt spid="16578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7880" grpId="0" uiExpand="1" build="p" autoUpdateAnimBg="0"/>
      <p:bldP spid="1657879" grpId="0" animBg="1"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 name="Picture 3" descr="ages of people cop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3000" y="0"/>
            <a:ext cx="6858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18434" name="Rectangle 2"/>
          <p:cNvSpPr>
            <a:spLocks noGrp="1" noChangeArrowheads="1"/>
          </p:cNvSpPr>
          <p:nvPr>
            <p:ph type="title"/>
          </p:nvPr>
        </p:nvSpPr>
        <p:spPr>
          <a:xfrm>
            <a:off x="457200" y="-1066800"/>
            <a:ext cx="8229600" cy="1143000"/>
          </a:xfrm>
        </p:spPr>
        <p:txBody>
          <a:bodyPr/>
          <a:lstStyle/>
          <a:p>
            <a:pPr eaLnBrk="1" hangingPunct="1">
              <a:defRPr/>
            </a:pPr>
            <a:r>
              <a:rPr lang="en-US" dirty="0"/>
              <a:t>Patriarch</a:t>
            </a:r>
            <a:r>
              <a:rPr lang="fr-FR" altLang="ja-JP" dirty="0">
                <a:latin typeface="Arial"/>
              </a:rPr>
              <a:t>'</a:t>
            </a:r>
            <a:r>
              <a:rPr lang="en-US" dirty="0"/>
              <a:t>s long lives</a:t>
            </a:r>
          </a:p>
        </p:txBody>
      </p:sp>
      <p:pic>
        <p:nvPicPr>
          <p:cNvPr id="626690" name="Picture 3" descr="Human lifespan b4-aft floo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448800" y="0"/>
            <a:ext cx="6858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18436" name="Rectangle 4"/>
          <p:cNvSpPr>
            <a:spLocks noChangeArrowheads="1"/>
          </p:cNvSpPr>
          <p:nvPr/>
        </p:nvSpPr>
        <p:spPr bwMode="auto">
          <a:xfrm>
            <a:off x="1524000" y="5991225"/>
            <a:ext cx="6172200" cy="8382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3218440" name="Text Box 8"/>
          <p:cNvSpPr txBox="1">
            <a:spLocks noChangeArrowheads="1"/>
          </p:cNvSpPr>
          <p:nvPr/>
        </p:nvSpPr>
        <p:spPr bwMode="auto">
          <a:xfrm>
            <a:off x="2438400" y="304800"/>
            <a:ext cx="5181600" cy="4889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600" b="1" i="0" u="none" strike="noStrike" kern="1200" cap="none" spc="0" normalizeH="0" baseline="0" noProof="0" dirty="0">
                <a:ln>
                  <a:noFill/>
                </a:ln>
                <a:solidFill>
                  <a:srgbClr val="000066"/>
                </a:solidFill>
                <a:effectLst/>
                <a:uLnTx/>
                <a:uFillTx/>
                <a:latin typeface="Arial" charset="0"/>
                <a:ea typeface="ＭＳ Ｐゴシック" charset="0"/>
                <a:cs typeface="Arial"/>
              </a:rPr>
              <a:t>Ages of people when they died</a:t>
            </a:r>
          </a:p>
        </p:txBody>
      </p:sp>
      <p:sp>
        <p:nvSpPr>
          <p:cNvPr id="13" name="Text Box 4"/>
          <p:cNvSpPr txBox="1">
            <a:spLocks noChangeArrowheads="1"/>
          </p:cNvSpPr>
          <p:nvPr/>
        </p:nvSpPr>
        <p:spPr bwMode="auto">
          <a:xfrm>
            <a:off x="2286000" y="2590800"/>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effectLst/>
                <a:uLnTx/>
                <a:uFillTx/>
                <a:latin typeface="+mj-lt"/>
                <a:ea typeface="ＭＳ Ｐゴシック" charset="0"/>
                <a:cs typeface="Arial Rounded MT Bold"/>
              </a:rPr>
              <a:t>Noah</a:t>
            </a:r>
          </a:p>
        </p:txBody>
      </p:sp>
      <p:sp>
        <p:nvSpPr>
          <p:cNvPr id="14" name="Text Box 4"/>
          <p:cNvSpPr txBox="1">
            <a:spLocks noChangeArrowheads="1"/>
          </p:cNvSpPr>
          <p:nvPr/>
        </p:nvSpPr>
        <p:spPr bwMode="auto">
          <a:xfrm>
            <a:off x="2286000" y="4690646"/>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effectLst/>
                <a:uLnTx/>
                <a:uFillTx/>
                <a:latin typeface="+mj-lt"/>
                <a:ea typeface="ＭＳ Ｐゴシック" charset="0"/>
                <a:cs typeface="Arial Rounded MT Bold"/>
              </a:rPr>
              <a:t>Moses</a:t>
            </a:r>
          </a:p>
        </p:txBody>
      </p:sp>
      <p:sp>
        <p:nvSpPr>
          <p:cNvPr id="21" name="Text Box 4"/>
          <p:cNvSpPr txBox="1">
            <a:spLocks noChangeArrowheads="1"/>
          </p:cNvSpPr>
          <p:nvPr/>
        </p:nvSpPr>
        <p:spPr bwMode="auto">
          <a:xfrm>
            <a:off x="5867400" y="3124200"/>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effectLst/>
                <a:uLnTx/>
                <a:uFillTx/>
                <a:latin typeface="+mj-lt"/>
                <a:ea typeface="ＭＳ Ｐゴシック" charset="0"/>
                <a:cs typeface="Arial Rounded MT Bold"/>
              </a:rPr>
              <a:t>600 </a:t>
            </a:r>
            <a:r>
              <a:rPr lang="zh-CN" altLang="en-US" sz="1600" b="1" spc="-100" dirty="0">
                <a:latin typeface="+mj-lt"/>
                <a:cs typeface="Arial Rounded MT Bold"/>
              </a:rPr>
              <a:t>岁</a:t>
            </a:r>
            <a:endParaRPr kumimoji="0" lang="en-US" sz="1600" b="1" i="0" u="none" strike="noStrike" kern="1200" cap="none" spc="-100" normalizeH="0" baseline="0" noProof="0" dirty="0">
              <a:ln>
                <a:noFill/>
              </a:ln>
              <a:effectLst/>
              <a:uLnTx/>
              <a:uFillTx/>
              <a:latin typeface="+mj-lt"/>
              <a:ea typeface="ＭＳ Ｐゴシック" charset="0"/>
              <a:cs typeface="Arial Rounded MT Bold"/>
            </a:endParaRPr>
          </a:p>
        </p:txBody>
      </p:sp>
      <p:sp>
        <p:nvSpPr>
          <p:cNvPr id="26" name="Text Box 3"/>
          <p:cNvSpPr txBox="1">
            <a:spLocks noChangeArrowheads="1"/>
          </p:cNvSpPr>
          <p:nvPr/>
        </p:nvSpPr>
        <p:spPr bwMode="auto">
          <a:xfrm>
            <a:off x="8578850" y="76200"/>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a:ea typeface="ＭＳ Ｐゴシック" charset="0"/>
                <a:cs typeface="Arial"/>
              </a:rPr>
              <a:t>90</a:t>
            </a:r>
          </a:p>
        </p:txBody>
      </p:sp>
      <p:sp>
        <p:nvSpPr>
          <p:cNvPr id="29" name="Text Box 8">
            <a:extLst>
              <a:ext uri="{FF2B5EF4-FFF2-40B4-BE49-F238E27FC236}">
                <a16:creationId xmlns:a16="http://schemas.microsoft.com/office/drawing/2014/main" id="{A4ACB036-C747-4BEC-9253-46BA405133AF}"/>
              </a:ext>
            </a:extLst>
          </p:cNvPr>
          <p:cNvSpPr txBox="1">
            <a:spLocks noChangeArrowheads="1"/>
          </p:cNvSpPr>
          <p:nvPr/>
        </p:nvSpPr>
        <p:spPr bwMode="auto">
          <a:xfrm>
            <a:off x="2514600" y="341313"/>
            <a:ext cx="5181600" cy="48895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600" b="1" i="0" u="none" strike="noStrike" kern="1200" cap="none" spc="0" normalizeH="0" baseline="0" noProof="0" dirty="0">
                <a:ln>
                  <a:noFill/>
                </a:ln>
                <a:solidFill>
                  <a:srgbClr val="000066"/>
                </a:solidFill>
                <a:effectLst/>
                <a:uLnTx/>
                <a:uFillTx/>
                <a:latin typeface="Arial" charset="0"/>
                <a:ea typeface="ＭＳ Ｐゴシック" charset="0"/>
                <a:cs typeface="Arial"/>
              </a:rPr>
              <a:t>他们去世时的年龄</a:t>
            </a:r>
            <a:endParaRPr kumimoji="0" lang="en-US" sz="2600" b="1" i="0" u="none" strike="noStrike" kern="1200" cap="none" spc="0" normalizeH="0" baseline="0" noProof="0" dirty="0">
              <a:ln>
                <a:noFill/>
              </a:ln>
              <a:solidFill>
                <a:srgbClr val="000066"/>
              </a:solidFill>
              <a:effectLst/>
              <a:uLnTx/>
              <a:uFillTx/>
              <a:latin typeface="Arial" charset="0"/>
              <a:ea typeface="ＭＳ Ｐゴシック" charset="0"/>
              <a:cs typeface="Arial"/>
            </a:endParaRPr>
          </a:p>
        </p:txBody>
      </p:sp>
      <p:sp>
        <p:nvSpPr>
          <p:cNvPr id="30" name="Text Box 4">
            <a:extLst>
              <a:ext uri="{FF2B5EF4-FFF2-40B4-BE49-F238E27FC236}">
                <a16:creationId xmlns:a16="http://schemas.microsoft.com/office/drawing/2014/main" id="{93E57998-AD1F-476F-BE3A-160609544FF7}"/>
              </a:ext>
            </a:extLst>
          </p:cNvPr>
          <p:cNvSpPr txBox="1">
            <a:spLocks noChangeArrowheads="1"/>
          </p:cNvSpPr>
          <p:nvPr/>
        </p:nvSpPr>
        <p:spPr bwMode="auto">
          <a:xfrm>
            <a:off x="3059832" y="1694736"/>
            <a:ext cx="1131168" cy="338554"/>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ja-JP" altLang="en-US" sz="1600" b="1" i="0" u="none" strike="noStrike" kern="1200" cap="none" spc="-100" normalizeH="0" baseline="0" noProof="0" dirty="0">
                <a:ln>
                  <a:noFill/>
                </a:ln>
                <a:solidFill>
                  <a:srgbClr val="000000"/>
                </a:solidFill>
                <a:effectLst/>
                <a:uLnTx/>
                <a:uFillTx/>
                <a:latin typeface="+mj-lt"/>
                <a:ea typeface="ＭＳ Ｐゴシック" charset="0"/>
                <a:cs typeface="Arial Rounded MT Bold"/>
              </a:rPr>
              <a:t>玛土撒拉</a:t>
            </a:r>
            <a:endParaRPr kumimoji="0" lang="en-US" sz="1600" b="1" i="0" u="none" strike="noStrike" kern="1200" cap="none" spc="-100" normalizeH="0" baseline="0" noProof="0" dirty="0">
              <a:ln>
                <a:noFill/>
              </a:ln>
              <a:solidFill>
                <a:srgbClr val="000000"/>
              </a:solidFill>
              <a:effectLst/>
              <a:uLnTx/>
              <a:uFillTx/>
              <a:latin typeface="+mj-lt"/>
              <a:ea typeface="ＭＳ Ｐゴシック" charset="0"/>
              <a:cs typeface="Arial Rounded MT Bold"/>
            </a:endParaRPr>
          </a:p>
        </p:txBody>
      </p:sp>
      <p:sp>
        <p:nvSpPr>
          <p:cNvPr id="31" name="Text Box 4">
            <a:extLst>
              <a:ext uri="{FF2B5EF4-FFF2-40B4-BE49-F238E27FC236}">
                <a16:creationId xmlns:a16="http://schemas.microsoft.com/office/drawing/2014/main" id="{14529989-FACB-438C-9895-3E15CD8E8D1F}"/>
              </a:ext>
            </a:extLst>
          </p:cNvPr>
          <p:cNvSpPr txBox="1">
            <a:spLocks noChangeArrowheads="1"/>
          </p:cNvSpPr>
          <p:nvPr/>
        </p:nvSpPr>
        <p:spPr bwMode="auto">
          <a:xfrm>
            <a:off x="3347864" y="1161336"/>
            <a:ext cx="843136" cy="338554"/>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ja-JP" altLang="en-US" sz="1600" b="1" i="0" u="none" strike="noStrike" kern="1200" cap="none" spc="0" normalizeH="0" baseline="0" noProof="0" dirty="0">
                <a:ln>
                  <a:noFill/>
                </a:ln>
                <a:solidFill>
                  <a:srgbClr val="000000"/>
                </a:solidFill>
                <a:effectLst/>
                <a:uLnTx/>
                <a:uFillTx/>
                <a:latin typeface="+mj-lt"/>
                <a:ea typeface="ＭＳ Ｐゴシック" charset="0"/>
                <a:cs typeface="ＭＳ Ｐゴシック" charset="0"/>
              </a:rPr>
              <a:t>亚当</a:t>
            </a:r>
            <a:endParaRPr kumimoji="0" lang="en-US" sz="1600" b="1" i="0" u="none" strike="noStrike" kern="1200" cap="none" spc="-100" normalizeH="0" baseline="0" noProof="0" dirty="0">
              <a:ln>
                <a:noFill/>
              </a:ln>
              <a:solidFill>
                <a:srgbClr val="000000"/>
              </a:solidFill>
              <a:effectLst/>
              <a:uLnTx/>
              <a:uFillTx/>
              <a:latin typeface="+mj-lt"/>
              <a:ea typeface="ＭＳ Ｐゴシック" charset="0"/>
              <a:cs typeface="Arial Rounded MT Bold"/>
            </a:endParaRPr>
          </a:p>
        </p:txBody>
      </p:sp>
      <p:sp>
        <p:nvSpPr>
          <p:cNvPr id="32" name="Text Box 4">
            <a:extLst>
              <a:ext uri="{FF2B5EF4-FFF2-40B4-BE49-F238E27FC236}">
                <a16:creationId xmlns:a16="http://schemas.microsoft.com/office/drawing/2014/main" id="{2726E30C-16C5-4AE5-804C-7C119E425A4E}"/>
              </a:ext>
            </a:extLst>
          </p:cNvPr>
          <p:cNvSpPr txBox="1">
            <a:spLocks noChangeArrowheads="1"/>
          </p:cNvSpPr>
          <p:nvPr/>
        </p:nvSpPr>
        <p:spPr bwMode="auto">
          <a:xfrm>
            <a:off x="6858000" y="1694736"/>
            <a:ext cx="1026368" cy="338554"/>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mj-lt"/>
                <a:ea typeface="ＭＳ Ｐゴシック" charset="0"/>
                <a:cs typeface="Arial Rounded MT Bold"/>
              </a:rPr>
              <a:t>969 </a:t>
            </a:r>
            <a:r>
              <a:rPr kumimoji="0" lang="ja-JP" altLang="en-US" sz="1600" b="1" i="0" u="none" strike="noStrike" kern="1200" cap="none" spc="-100" normalizeH="0" baseline="0" noProof="0" dirty="0">
                <a:ln>
                  <a:noFill/>
                </a:ln>
                <a:solidFill>
                  <a:srgbClr val="000000"/>
                </a:solidFill>
                <a:effectLst/>
                <a:uLnTx/>
                <a:uFillTx/>
                <a:latin typeface="+mj-lt"/>
                <a:ea typeface="ＭＳ Ｐゴシック" charset="0"/>
                <a:cs typeface="Arial Rounded MT Bold"/>
              </a:rPr>
              <a:t>岁</a:t>
            </a:r>
            <a:endParaRPr kumimoji="0" lang="en-US" sz="1600" b="1" i="0" u="none" strike="noStrike" kern="1200" cap="none" spc="-100" normalizeH="0" baseline="0" noProof="0" dirty="0">
              <a:ln>
                <a:noFill/>
              </a:ln>
              <a:solidFill>
                <a:srgbClr val="000000"/>
              </a:solidFill>
              <a:effectLst/>
              <a:uLnTx/>
              <a:uFillTx/>
              <a:latin typeface="+mj-lt"/>
              <a:ea typeface="ＭＳ Ｐゴシック" charset="0"/>
              <a:cs typeface="Arial Rounded MT Bold"/>
            </a:endParaRPr>
          </a:p>
        </p:txBody>
      </p:sp>
      <p:sp>
        <p:nvSpPr>
          <p:cNvPr id="33" name="Text Box 4">
            <a:extLst>
              <a:ext uri="{FF2B5EF4-FFF2-40B4-BE49-F238E27FC236}">
                <a16:creationId xmlns:a16="http://schemas.microsoft.com/office/drawing/2014/main" id="{5582068D-139D-45A7-9F78-9A38686399E5}"/>
              </a:ext>
            </a:extLst>
          </p:cNvPr>
          <p:cNvSpPr txBox="1">
            <a:spLocks noChangeArrowheads="1"/>
          </p:cNvSpPr>
          <p:nvPr/>
        </p:nvSpPr>
        <p:spPr bwMode="auto">
          <a:xfrm>
            <a:off x="6858000" y="1161336"/>
            <a:ext cx="1026368" cy="338554"/>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mj-lt"/>
                <a:ea typeface="ＭＳ Ｐゴシック" charset="0"/>
                <a:cs typeface="Arial Rounded MT Bold"/>
              </a:rPr>
              <a:t>930 </a:t>
            </a:r>
            <a:r>
              <a:rPr kumimoji="0" lang="ja-JP" altLang="en-US" sz="1600" b="1" i="0" u="none" strike="noStrike" kern="1200" cap="none" spc="-100" normalizeH="0" baseline="0" noProof="0" dirty="0">
                <a:ln>
                  <a:noFill/>
                </a:ln>
                <a:solidFill>
                  <a:srgbClr val="000000"/>
                </a:solidFill>
                <a:effectLst/>
                <a:uLnTx/>
                <a:uFillTx/>
                <a:latin typeface="+mj-lt"/>
                <a:ea typeface="ＭＳ Ｐゴシック" charset="0"/>
                <a:cs typeface="Arial Rounded MT Bold"/>
              </a:rPr>
              <a:t>岁</a:t>
            </a:r>
            <a:endParaRPr kumimoji="0" lang="en-US" sz="1600" b="1" i="0" u="none" strike="noStrike" kern="1200" cap="none" spc="-100" normalizeH="0" baseline="0" noProof="0" dirty="0">
              <a:ln>
                <a:noFill/>
              </a:ln>
              <a:solidFill>
                <a:srgbClr val="000000"/>
              </a:solidFill>
              <a:effectLst/>
              <a:uLnTx/>
              <a:uFillTx/>
              <a:latin typeface="+mj-lt"/>
              <a:ea typeface="ＭＳ Ｐゴシック" charset="0"/>
              <a:cs typeface="Arial Rounded MT Bold"/>
            </a:endParaRPr>
          </a:p>
        </p:txBody>
      </p:sp>
      <p:sp>
        <p:nvSpPr>
          <p:cNvPr id="34" name="Text Box 4">
            <a:extLst>
              <a:ext uri="{FF2B5EF4-FFF2-40B4-BE49-F238E27FC236}">
                <a16:creationId xmlns:a16="http://schemas.microsoft.com/office/drawing/2014/main" id="{D1CEC3F4-B615-40EA-8C93-5916A807E928}"/>
              </a:ext>
            </a:extLst>
          </p:cNvPr>
          <p:cNvSpPr txBox="1">
            <a:spLocks noChangeArrowheads="1"/>
          </p:cNvSpPr>
          <p:nvPr/>
        </p:nvSpPr>
        <p:spPr bwMode="auto">
          <a:xfrm>
            <a:off x="3563888" y="3131523"/>
            <a:ext cx="627112" cy="338554"/>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ja-JP" altLang="en-US" sz="1600" b="1" i="0" u="none" strike="noStrike" kern="1200" cap="none" spc="-100" normalizeH="0" baseline="0" noProof="0" dirty="0">
                <a:ln>
                  <a:noFill/>
                </a:ln>
                <a:effectLst/>
                <a:uLnTx/>
                <a:uFillTx/>
                <a:latin typeface="+mj-lt"/>
                <a:ea typeface="ＭＳ Ｐゴシック" charset="0"/>
                <a:cs typeface="Arial Rounded MT Bold"/>
              </a:rPr>
              <a:t>闪</a:t>
            </a:r>
            <a:endParaRPr kumimoji="0" lang="en-US" sz="1600" b="1" i="0" u="none" strike="noStrike" kern="1200" cap="none" spc="-100" normalizeH="0" baseline="0" noProof="0" dirty="0">
              <a:ln>
                <a:noFill/>
              </a:ln>
              <a:effectLst/>
              <a:uLnTx/>
              <a:uFillTx/>
              <a:latin typeface="+mj-lt"/>
              <a:ea typeface="ＭＳ Ｐゴシック" charset="0"/>
              <a:cs typeface="Arial Rounded MT Bold"/>
            </a:endParaRPr>
          </a:p>
        </p:txBody>
      </p:sp>
      <p:sp>
        <p:nvSpPr>
          <p:cNvPr id="35" name="Text Box 4">
            <a:extLst>
              <a:ext uri="{FF2B5EF4-FFF2-40B4-BE49-F238E27FC236}">
                <a16:creationId xmlns:a16="http://schemas.microsoft.com/office/drawing/2014/main" id="{6E6E5587-F7FB-4098-BF2D-A38BE7ABC46C}"/>
              </a:ext>
            </a:extLst>
          </p:cNvPr>
          <p:cNvSpPr txBox="1">
            <a:spLocks noChangeArrowheads="1"/>
          </p:cNvSpPr>
          <p:nvPr/>
        </p:nvSpPr>
        <p:spPr bwMode="auto">
          <a:xfrm>
            <a:off x="3419872" y="2598123"/>
            <a:ext cx="771128" cy="338554"/>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ja-JP" altLang="en-US" sz="1600" b="1" i="0" u="none" strike="noStrike" kern="1200" cap="none" spc="-100" normalizeH="0" baseline="0" noProof="0" dirty="0">
                <a:ln>
                  <a:noFill/>
                </a:ln>
                <a:effectLst/>
                <a:uLnTx/>
                <a:uFillTx/>
                <a:latin typeface="+mj-lt"/>
                <a:ea typeface="ＭＳ Ｐゴシック" charset="0"/>
                <a:cs typeface="Arial Rounded MT Bold"/>
              </a:rPr>
              <a:t>挪亚</a:t>
            </a:r>
            <a:endParaRPr kumimoji="0" lang="en-US" sz="1600" b="1" i="0" u="none" strike="noStrike" kern="1200" cap="none" spc="-100" normalizeH="0" baseline="0" noProof="0" dirty="0">
              <a:ln>
                <a:noFill/>
              </a:ln>
              <a:effectLst/>
              <a:uLnTx/>
              <a:uFillTx/>
              <a:latin typeface="+mj-lt"/>
              <a:ea typeface="ＭＳ Ｐゴシック" charset="0"/>
              <a:cs typeface="Arial Rounded MT Bold"/>
            </a:endParaRPr>
          </a:p>
        </p:txBody>
      </p:sp>
      <p:sp>
        <p:nvSpPr>
          <p:cNvPr id="36" name="Text Box 4">
            <a:extLst>
              <a:ext uri="{FF2B5EF4-FFF2-40B4-BE49-F238E27FC236}">
                <a16:creationId xmlns:a16="http://schemas.microsoft.com/office/drawing/2014/main" id="{5825F2AF-4DBA-4B58-A2B1-7DBF712CADEE}"/>
              </a:ext>
            </a:extLst>
          </p:cNvPr>
          <p:cNvSpPr txBox="1">
            <a:spLocks noChangeArrowheads="1"/>
          </p:cNvSpPr>
          <p:nvPr/>
        </p:nvSpPr>
        <p:spPr bwMode="auto">
          <a:xfrm>
            <a:off x="3347864" y="4697969"/>
            <a:ext cx="843136" cy="338554"/>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ja-JP" altLang="en-US" sz="1600" b="1" i="0" u="none" strike="noStrike" kern="1200" cap="none" spc="0" normalizeH="0" baseline="0" noProof="0" dirty="0">
                <a:ln>
                  <a:noFill/>
                </a:ln>
                <a:effectLst/>
                <a:uLnTx/>
                <a:uFillTx/>
                <a:latin typeface="+mj-lt"/>
                <a:ea typeface="ＭＳ Ｐゴシック" charset="0"/>
                <a:cs typeface="Arial"/>
              </a:rPr>
              <a:t>摩西</a:t>
            </a:r>
            <a:endParaRPr kumimoji="0" lang="en-US" sz="1600" b="1" i="0" u="none" strike="noStrike" kern="1200" cap="none" spc="-100" normalizeH="0" baseline="0" noProof="0" dirty="0">
              <a:ln>
                <a:noFill/>
              </a:ln>
              <a:effectLst/>
              <a:uLnTx/>
              <a:uFillTx/>
              <a:latin typeface="+mj-lt"/>
              <a:ea typeface="ＭＳ Ｐゴシック" charset="0"/>
              <a:cs typeface="Arial Rounded MT Bold"/>
            </a:endParaRPr>
          </a:p>
        </p:txBody>
      </p:sp>
      <p:sp>
        <p:nvSpPr>
          <p:cNvPr id="37" name="Text Box 4">
            <a:extLst>
              <a:ext uri="{FF2B5EF4-FFF2-40B4-BE49-F238E27FC236}">
                <a16:creationId xmlns:a16="http://schemas.microsoft.com/office/drawing/2014/main" id="{D2ACD5DB-5BBE-4DB9-B4AE-A963B153D958}"/>
              </a:ext>
            </a:extLst>
          </p:cNvPr>
          <p:cNvSpPr txBox="1">
            <a:spLocks noChangeArrowheads="1"/>
          </p:cNvSpPr>
          <p:nvPr/>
        </p:nvSpPr>
        <p:spPr bwMode="auto">
          <a:xfrm>
            <a:off x="3131840" y="4122123"/>
            <a:ext cx="1059160" cy="338554"/>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ja-JP" altLang="en-US" sz="1600" b="1" i="0" u="none" strike="noStrike" kern="1200" cap="none" spc="0" normalizeH="0" baseline="0" noProof="0" dirty="0">
                <a:ln>
                  <a:noFill/>
                </a:ln>
                <a:effectLst/>
                <a:uLnTx/>
                <a:uFillTx/>
                <a:latin typeface="+mj-lt"/>
                <a:ea typeface="ＭＳ Ｐゴシック" charset="0"/>
                <a:cs typeface="Arial"/>
              </a:rPr>
              <a:t>亚伯拉罕</a:t>
            </a:r>
            <a:endParaRPr kumimoji="0" lang="en-US" sz="1600" b="1" i="0" u="none" strike="noStrike" kern="1200" cap="none" spc="-100" normalizeH="0" baseline="0" noProof="0" dirty="0">
              <a:ln>
                <a:noFill/>
              </a:ln>
              <a:effectLst/>
              <a:uLnTx/>
              <a:uFillTx/>
              <a:latin typeface="+mj-lt"/>
              <a:ea typeface="ＭＳ Ｐゴシック" charset="0"/>
              <a:cs typeface="Arial Rounded MT Bold"/>
            </a:endParaRPr>
          </a:p>
        </p:txBody>
      </p:sp>
      <p:sp>
        <p:nvSpPr>
          <p:cNvPr id="38" name="Text Box 4">
            <a:extLst>
              <a:ext uri="{FF2B5EF4-FFF2-40B4-BE49-F238E27FC236}">
                <a16:creationId xmlns:a16="http://schemas.microsoft.com/office/drawing/2014/main" id="{0B2416E5-3AD6-466A-9F27-5BC4EB21FBB0}"/>
              </a:ext>
            </a:extLst>
          </p:cNvPr>
          <p:cNvSpPr txBox="1">
            <a:spLocks noChangeArrowheads="1"/>
          </p:cNvSpPr>
          <p:nvPr/>
        </p:nvSpPr>
        <p:spPr bwMode="auto">
          <a:xfrm>
            <a:off x="3563888" y="5341323"/>
            <a:ext cx="627112" cy="338554"/>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ja-JP" altLang="en-US" sz="1600" b="1" i="0" u="none" strike="noStrike" kern="1200" cap="none" spc="0" normalizeH="0" baseline="0" noProof="0" dirty="0">
                <a:ln>
                  <a:noFill/>
                </a:ln>
                <a:effectLst/>
                <a:uLnTx/>
                <a:uFillTx/>
                <a:latin typeface="+mj-lt"/>
                <a:ea typeface="ＭＳ Ｐゴシック" charset="0"/>
                <a:cs typeface="Arial"/>
              </a:rPr>
              <a:t>大卫</a:t>
            </a:r>
            <a:endParaRPr kumimoji="0" lang="en-US" sz="1600" b="1" i="0" u="none" strike="noStrike" kern="1200" cap="none" spc="-100" normalizeH="0" baseline="0" noProof="0" dirty="0">
              <a:ln>
                <a:noFill/>
              </a:ln>
              <a:effectLst/>
              <a:uLnTx/>
              <a:uFillTx/>
              <a:latin typeface="+mj-lt"/>
              <a:ea typeface="ＭＳ Ｐゴシック" charset="0"/>
              <a:cs typeface="Arial Rounded MT Bold"/>
            </a:endParaRPr>
          </a:p>
        </p:txBody>
      </p:sp>
      <p:sp>
        <p:nvSpPr>
          <p:cNvPr id="40" name="Text Box 4">
            <a:extLst>
              <a:ext uri="{FF2B5EF4-FFF2-40B4-BE49-F238E27FC236}">
                <a16:creationId xmlns:a16="http://schemas.microsoft.com/office/drawing/2014/main" id="{6D14470D-A348-4CB7-964B-D7D11D867A7E}"/>
              </a:ext>
            </a:extLst>
          </p:cNvPr>
          <p:cNvSpPr txBox="1">
            <a:spLocks noChangeArrowheads="1"/>
          </p:cNvSpPr>
          <p:nvPr/>
        </p:nvSpPr>
        <p:spPr bwMode="auto">
          <a:xfrm>
            <a:off x="6858000" y="2598123"/>
            <a:ext cx="1026368" cy="338554"/>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mj-lt"/>
                <a:ea typeface="ＭＳ Ｐゴシック" charset="0"/>
                <a:cs typeface="Arial Rounded MT Bold"/>
              </a:rPr>
              <a:t>950 </a:t>
            </a:r>
            <a:r>
              <a:rPr kumimoji="0" lang="ja-JP" altLang="en-US" sz="1600" b="1" i="0" u="none" strike="noStrike" kern="1200" cap="none" spc="-100" normalizeH="0" baseline="0" noProof="0" dirty="0">
                <a:ln>
                  <a:noFill/>
                </a:ln>
                <a:solidFill>
                  <a:srgbClr val="000000"/>
                </a:solidFill>
                <a:effectLst/>
                <a:uLnTx/>
                <a:uFillTx/>
                <a:latin typeface="+mj-lt"/>
                <a:ea typeface="ＭＳ Ｐゴシック" charset="0"/>
                <a:cs typeface="Arial Rounded MT Bold"/>
              </a:rPr>
              <a:t>岁</a:t>
            </a:r>
            <a:endParaRPr kumimoji="0" lang="en-US" sz="1600" b="1" i="0" u="none" strike="noStrike" kern="1200" cap="none" spc="-100" normalizeH="0" baseline="0" noProof="0" dirty="0">
              <a:ln>
                <a:noFill/>
              </a:ln>
              <a:solidFill>
                <a:srgbClr val="000000"/>
              </a:solidFill>
              <a:effectLst/>
              <a:uLnTx/>
              <a:uFillTx/>
              <a:latin typeface="+mj-lt"/>
              <a:ea typeface="ＭＳ Ｐゴシック" charset="0"/>
              <a:cs typeface="Arial Rounded MT Bold"/>
            </a:endParaRPr>
          </a:p>
        </p:txBody>
      </p:sp>
      <p:sp>
        <p:nvSpPr>
          <p:cNvPr id="41" name="Text Box 4">
            <a:extLst>
              <a:ext uri="{FF2B5EF4-FFF2-40B4-BE49-F238E27FC236}">
                <a16:creationId xmlns:a16="http://schemas.microsoft.com/office/drawing/2014/main" id="{AC19B3F5-A325-43DA-A70F-FCDE9866BA13}"/>
              </a:ext>
            </a:extLst>
          </p:cNvPr>
          <p:cNvSpPr txBox="1">
            <a:spLocks noChangeArrowheads="1"/>
          </p:cNvSpPr>
          <p:nvPr/>
        </p:nvSpPr>
        <p:spPr bwMode="auto">
          <a:xfrm>
            <a:off x="4572000" y="4697969"/>
            <a:ext cx="990600" cy="338554"/>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effectLst/>
                <a:uLnTx/>
                <a:uFillTx/>
                <a:latin typeface="+mj-lt"/>
                <a:ea typeface="ＭＳ Ｐゴシック" charset="0"/>
                <a:cs typeface="Arial Rounded MT Bold"/>
              </a:rPr>
              <a:t>120 </a:t>
            </a:r>
            <a:r>
              <a:rPr kumimoji="0" lang="ja-JP" altLang="en-US" sz="1600" b="1" i="0" u="none" strike="noStrike" kern="1200" cap="none" spc="-100" normalizeH="0" baseline="0" noProof="0" dirty="0">
                <a:ln>
                  <a:noFill/>
                </a:ln>
                <a:effectLst/>
                <a:uLnTx/>
                <a:uFillTx/>
                <a:latin typeface="+mj-lt"/>
                <a:ea typeface="ＭＳ Ｐゴシック" charset="0"/>
                <a:cs typeface="Arial Rounded MT Bold"/>
              </a:rPr>
              <a:t>岁</a:t>
            </a:r>
            <a:endParaRPr kumimoji="0" lang="en-US" sz="1600" b="1" i="0" u="none" strike="noStrike" kern="1200" cap="none" spc="-100" normalizeH="0" baseline="0" noProof="0" dirty="0">
              <a:ln>
                <a:noFill/>
              </a:ln>
              <a:effectLst/>
              <a:uLnTx/>
              <a:uFillTx/>
              <a:latin typeface="+mj-lt"/>
              <a:ea typeface="ＭＳ Ｐゴシック" charset="0"/>
              <a:cs typeface="Arial Rounded MT Bold"/>
            </a:endParaRPr>
          </a:p>
        </p:txBody>
      </p:sp>
      <p:sp>
        <p:nvSpPr>
          <p:cNvPr id="42" name="Text Box 4">
            <a:extLst>
              <a:ext uri="{FF2B5EF4-FFF2-40B4-BE49-F238E27FC236}">
                <a16:creationId xmlns:a16="http://schemas.microsoft.com/office/drawing/2014/main" id="{AD20F0B6-5F1E-4FE7-9F51-701D32FDD370}"/>
              </a:ext>
            </a:extLst>
          </p:cNvPr>
          <p:cNvSpPr txBox="1">
            <a:spLocks noChangeArrowheads="1"/>
          </p:cNvSpPr>
          <p:nvPr/>
        </p:nvSpPr>
        <p:spPr bwMode="auto">
          <a:xfrm>
            <a:off x="4788024" y="4122123"/>
            <a:ext cx="914400" cy="338554"/>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effectLst/>
                <a:uLnTx/>
                <a:uFillTx/>
                <a:latin typeface="+mj-lt"/>
                <a:ea typeface="ＭＳ Ｐゴシック" charset="0"/>
                <a:cs typeface="Arial Rounded MT Bold"/>
              </a:rPr>
              <a:t>175 </a:t>
            </a:r>
            <a:r>
              <a:rPr kumimoji="0" lang="ja-JP" altLang="en-US" sz="1600" b="1" i="0" u="none" strike="noStrike" kern="1200" cap="none" spc="-100" normalizeH="0" baseline="0" noProof="0" dirty="0">
                <a:ln>
                  <a:noFill/>
                </a:ln>
                <a:effectLst/>
                <a:uLnTx/>
                <a:uFillTx/>
                <a:latin typeface="+mj-lt"/>
                <a:ea typeface="ＭＳ Ｐゴシック" charset="0"/>
                <a:cs typeface="Arial Rounded MT Bold"/>
              </a:rPr>
              <a:t>岁</a:t>
            </a:r>
            <a:endParaRPr kumimoji="0" lang="en-US" sz="1600" b="1" i="0" u="none" strike="noStrike" kern="1200" cap="none" spc="-100" normalizeH="0" baseline="0" noProof="0" dirty="0">
              <a:ln>
                <a:noFill/>
              </a:ln>
              <a:effectLst/>
              <a:uLnTx/>
              <a:uFillTx/>
              <a:latin typeface="+mj-lt"/>
              <a:ea typeface="ＭＳ Ｐゴシック" charset="0"/>
              <a:cs typeface="Arial Rounded MT Bold"/>
            </a:endParaRPr>
          </a:p>
        </p:txBody>
      </p:sp>
      <p:sp>
        <p:nvSpPr>
          <p:cNvPr id="43" name="Text Box 4">
            <a:extLst>
              <a:ext uri="{FF2B5EF4-FFF2-40B4-BE49-F238E27FC236}">
                <a16:creationId xmlns:a16="http://schemas.microsoft.com/office/drawing/2014/main" id="{FB187889-F702-412D-B77E-C6C2E2C78A53}"/>
              </a:ext>
            </a:extLst>
          </p:cNvPr>
          <p:cNvSpPr txBox="1">
            <a:spLocks noChangeArrowheads="1"/>
          </p:cNvSpPr>
          <p:nvPr/>
        </p:nvSpPr>
        <p:spPr bwMode="auto">
          <a:xfrm>
            <a:off x="4419600" y="5341323"/>
            <a:ext cx="946150" cy="338554"/>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effectLst/>
                <a:uLnTx/>
                <a:uFillTx/>
                <a:latin typeface="+mj-lt"/>
                <a:ea typeface="ＭＳ Ｐゴシック" charset="0"/>
                <a:cs typeface="Arial Rounded MT Bold"/>
              </a:rPr>
              <a:t>70 </a:t>
            </a:r>
            <a:r>
              <a:rPr kumimoji="0" lang="ja-JP" altLang="en-US" sz="1600" b="1" i="0" u="none" strike="noStrike" kern="1200" cap="none" spc="-100" normalizeH="0" baseline="0" noProof="0" dirty="0">
                <a:ln>
                  <a:noFill/>
                </a:ln>
                <a:effectLst/>
                <a:uLnTx/>
                <a:uFillTx/>
                <a:latin typeface="+mj-lt"/>
                <a:ea typeface="ＭＳ Ｐゴシック" charset="0"/>
                <a:cs typeface="Arial Rounded MT Bold"/>
              </a:rPr>
              <a:t>岁</a:t>
            </a:r>
            <a:endParaRPr kumimoji="0" lang="en-US" sz="1600" b="1" i="0" u="none" strike="noStrike" kern="1200" cap="none" spc="-100" normalizeH="0" baseline="0" noProof="0" dirty="0">
              <a:ln>
                <a:noFill/>
              </a:ln>
              <a:effectLst/>
              <a:uLnTx/>
              <a:uFillTx/>
              <a:latin typeface="+mj-lt"/>
              <a:ea typeface="ＭＳ Ｐゴシック" charset="0"/>
              <a:cs typeface="Arial Rounded MT Bold"/>
            </a:endParaRPr>
          </a:p>
        </p:txBody>
      </p:sp>
      <p:sp>
        <p:nvSpPr>
          <p:cNvPr id="39" name="Rectangle 5">
            <a:extLst>
              <a:ext uri="{FF2B5EF4-FFF2-40B4-BE49-F238E27FC236}">
                <a16:creationId xmlns:a16="http://schemas.microsoft.com/office/drawing/2014/main" id="{EB869E00-36D4-46A8-8A6F-E2A815435D38}"/>
              </a:ext>
            </a:extLst>
          </p:cNvPr>
          <p:cNvSpPr>
            <a:spLocks noChangeArrowheads="1"/>
          </p:cNvSpPr>
          <p:nvPr/>
        </p:nvSpPr>
        <p:spPr bwMode="auto">
          <a:xfrm>
            <a:off x="1104900" y="2292800"/>
            <a:ext cx="7239000" cy="4572000"/>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Tree>
    <p:extLst>
      <p:ext uri="{BB962C8B-B14F-4D97-AF65-F5344CB8AC3E}">
        <p14:creationId xmlns:p14="http://schemas.microsoft.com/office/powerpoint/2010/main" val="656265810"/>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BF7CB609-3391-C56D-2F7D-1F047331D2A6}"/>
            </a:ext>
          </a:extLst>
        </p:cNvPr>
        <p:cNvGrpSpPr/>
        <p:nvPr/>
      </p:nvGrpSpPr>
      <p:grpSpPr>
        <a:xfrm>
          <a:off x="0" y="0"/>
          <a:ext cx="0" cy="0"/>
          <a:chOff x="0" y="0"/>
          <a:chExt cx="0" cy="0"/>
        </a:xfrm>
      </p:grpSpPr>
      <p:pic>
        <p:nvPicPr>
          <p:cNvPr id="9" name="Picture 3" descr="ages of people copy">
            <a:extLst>
              <a:ext uri="{FF2B5EF4-FFF2-40B4-BE49-F238E27FC236}">
                <a16:creationId xmlns:a16="http://schemas.microsoft.com/office/drawing/2014/main" id="{C8942614-C5FC-B1B6-99C1-42C03A02AF1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3000" y="0"/>
            <a:ext cx="6858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18434" name="Rectangle 2">
            <a:extLst>
              <a:ext uri="{FF2B5EF4-FFF2-40B4-BE49-F238E27FC236}">
                <a16:creationId xmlns:a16="http://schemas.microsoft.com/office/drawing/2014/main" id="{C41B04E0-E632-956F-469A-3D5CDBC9D383}"/>
              </a:ext>
            </a:extLst>
          </p:cNvPr>
          <p:cNvSpPr>
            <a:spLocks noGrp="1" noChangeArrowheads="1"/>
          </p:cNvSpPr>
          <p:nvPr>
            <p:ph type="title"/>
          </p:nvPr>
        </p:nvSpPr>
        <p:spPr>
          <a:xfrm>
            <a:off x="457200" y="-1066800"/>
            <a:ext cx="8229600" cy="1143000"/>
          </a:xfrm>
        </p:spPr>
        <p:txBody>
          <a:bodyPr/>
          <a:lstStyle/>
          <a:p>
            <a:pPr eaLnBrk="1" hangingPunct="1">
              <a:defRPr/>
            </a:pPr>
            <a:r>
              <a:rPr lang="en-US" dirty="0"/>
              <a:t>Patriarch</a:t>
            </a:r>
            <a:r>
              <a:rPr lang="fr-FR" altLang="ja-JP" dirty="0">
                <a:latin typeface="Arial"/>
              </a:rPr>
              <a:t>'</a:t>
            </a:r>
            <a:r>
              <a:rPr lang="en-US" dirty="0"/>
              <a:t>s long lives</a:t>
            </a:r>
          </a:p>
        </p:txBody>
      </p:sp>
      <p:pic>
        <p:nvPicPr>
          <p:cNvPr id="626690" name="Picture 3" descr="Human lifespan b4-aft flood">
            <a:extLst>
              <a:ext uri="{FF2B5EF4-FFF2-40B4-BE49-F238E27FC236}">
                <a16:creationId xmlns:a16="http://schemas.microsoft.com/office/drawing/2014/main" id="{40A1C3D8-1268-3675-F998-0240A2DE02D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448800" y="0"/>
            <a:ext cx="6858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18436" name="Rectangle 4">
            <a:extLst>
              <a:ext uri="{FF2B5EF4-FFF2-40B4-BE49-F238E27FC236}">
                <a16:creationId xmlns:a16="http://schemas.microsoft.com/office/drawing/2014/main" id="{B84925D9-D5BD-A09A-FC36-B15910532851}"/>
              </a:ext>
            </a:extLst>
          </p:cNvPr>
          <p:cNvSpPr>
            <a:spLocks noChangeArrowheads="1"/>
          </p:cNvSpPr>
          <p:nvPr/>
        </p:nvSpPr>
        <p:spPr bwMode="auto">
          <a:xfrm>
            <a:off x="1524000" y="5991225"/>
            <a:ext cx="6172200" cy="8382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3218440" name="Text Box 8">
            <a:extLst>
              <a:ext uri="{FF2B5EF4-FFF2-40B4-BE49-F238E27FC236}">
                <a16:creationId xmlns:a16="http://schemas.microsoft.com/office/drawing/2014/main" id="{B8C4566C-3919-6BBD-7F03-9D55B26D686A}"/>
              </a:ext>
            </a:extLst>
          </p:cNvPr>
          <p:cNvSpPr txBox="1">
            <a:spLocks noChangeArrowheads="1"/>
          </p:cNvSpPr>
          <p:nvPr/>
        </p:nvSpPr>
        <p:spPr bwMode="auto">
          <a:xfrm>
            <a:off x="2438400" y="304800"/>
            <a:ext cx="5181600" cy="488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600" b="1" i="0" u="none" strike="noStrike" kern="1200" cap="none" spc="0" normalizeH="0" baseline="0" noProof="0" dirty="0">
                <a:ln>
                  <a:noFill/>
                </a:ln>
                <a:solidFill>
                  <a:srgbClr val="000066"/>
                </a:solidFill>
                <a:effectLst/>
                <a:uLnTx/>
                <a:uFillTx/>
                <a:latin typeface="Arial" charset="0"/>
                <a:ea typeface="ＭＳ Ｐゴシック" charset="0"/>
                <a:cs typeface="Arial"/>
              </a:rPr>
              <a:t>Ages of people when they died</a:t>
            </a:r>
          </a:p>
        </p:txBody>
      </p:sp>
      <p:sp>
        <p:nvSpPr>
          <p:cNvPr id="13" name="Text Box 4">
            <a:extLst>
              <a:ext uri="{FF2B5EF4-FFF2-40B4-BE49-F238E27FC236}">
                <a16:creationId xmlns:a16="http://schemas.microsoft.com/office/drawing/2014/main" id="{FA0341C0-FCA5-234D-834E-2BB6430A4BDB}"/>
              </a:ext>
            </a:extLst>
          </p:cNvPr>
          <p:cNvSpPr txBox="1">
            <a:spLocks noChangeArrowheads="1"/>
          </p:cNvSpPr>
          <p:nvPr/>
        </p:nvSpPr>
        <p:spPr bwMode="auto">
          <a:xfrm>
            <a:off x="2286000" y="25908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effectLst/>
                <a:uLnTx/>
                <a:uFillTx/>
                <a:latin typeface="+mj-lt"/>
                <a:ea typeface="ＭＳ Ｐゴシック" charset="0"/>
                <a:cs typeface="Arial Rounded MT Bold"/>
              </a:rPr>
              <a:t>Noah</a:t>
            </a:r>
          </a:p>
        </p:txBody>
      </p:sp>
      <p:sp>
        <p:nvSpPr>
          <p:cNvPr id="14" name="Text Box 4">
            <a:extLst>
              <a:ext uri="{FF2B5EF4-FFF2-40B4-BE49-F238E27FC236}">
                <a16:creationId xmlns:a16="http://schemas.microsoft.com/office/drawing/2014/main" id="{CA1BE1C0-7528-CE70-50E5-485C9D13ECC4}"/>
              </a:ext>
            </a:extLst>
          </p:cNvPr>
          <p:cNvSpPr txBox="1">
            <a:spLocks noChangeArrowheads="1"/>
          </p:cNvSpPr>
          <p:nvPr/>
        </p:nvSpPr>
        <p:spPr bwMode="auto">
          <a:xfrm>
            <a:off x="2286000" y="4690646"/>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effectLst/>
                <a:uLnTx/>
                <a:uFillTx/>
                <a:latin typeface="+mj-lt"/>
                <a:ea typeface="ＭＳ Ｐゴシック" charset="0"/>
                <a:cs typeface="Arial Rounded MT Bold"/>
              </a:rPr>
              <a:t>Moses</a:t>
            </a:r>
          </a:p>
        </p:txBody>
      </p:sp>
      <p:sp>
        <p:nvSpPr>
          <p:cNvPr id="21" name="Text Box 4">
            <a:extLst>
              <a:ext uri="{FF2B5EF4-FFF2-40B4-BE49-F238E27FC236}">
                <a16:creationId xmlns:a16="http://schemas.microsoft.com/office/drawing/2014/main" id="{EB4F1F46-AF6B-F9DD-76E3-8EB633687E02}"/>
              </a:ext>
            </a:extLst>
          </p:cNvPr>
          <p:cNvSpPr txBox="1">
            <a:spLocks noChangeArrowheads="1"/>
          </p:cNvSpPr>
          <p:nvPr/>
        </p:nvSpPr>
        <p:spPr bwMode="auto">
          <a:xfrm>
            <a:off x="5867400" y="31242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effectLst/>
                <a:uLnTx/>
                <a:uFillTx/>
                <a:latin typeface="+mj-lt"/>
                <a:ea typeface="ＭＳ Ｐゴシック" charset="0"/>
                <a:cs typeface="Arial Rounded MT Bold"/>
              </a:rPr>
              <a:t>600 </a:t>
            </a:r>
            <a:r>
              <a:rPr lang="zh-CN" altLang="en-US" sz="1600" b="1" spc="-100" dirty="0">
                <a:latin typeface="+mj-lt"/>
                <a:cs typeface="Arial Rounded MT Bold"/>
              </a:rPr>
              <a:t>岁</a:t>
            </a:r>
            <a:endParaRPr kumimoji="0" lang="en-US" sz="1600" b="1" i="0" u="none" strike="noStrike" kern="1200" cap="none" spc="-100" normalizeH="0" baseline="0" noProof="0" dirty="0">
              <a:ln>
                <a:noFill/>
              </a:ln>
              <a:effectLst/>
              <a:uLnTx/>
              <a:uFillTx/>
              <a:latin typeface="+mj-lt"/>
              <a:ea typeface="ＭＳ Ｐゴシック" charset="0"/>
              <a:cs typeface="Arial Rounded MT Bold"/>
            </a:endParaRPr>
          </a:p>
        </p:txBody>
      </p:sp>
      <p:sp>
        <p:nvSpPr>
          <p:cNvPr id="26" name="Text Box 3">
            <a:extLst>
              <a:ext uri="{FF2B5EF4-FFF2-40B4-BE49-F238E27FC236}">
                <a16:creationId xmlns:a16="http://schemas.microsoft.com/office/drawing/2014/main" id="{34058FEB-2F63-41E1-AC51-01E76EBD2837}"/>
              </a:ext>
            </a:extLst>
          </p:cNvPr>
          <p:cNvSpPr txBox="1">
            <a:spLocks noChangeArrowheads="1"/>
          </p:cNvSpPr>
          <p:nvPr/>
        </p:nvSpPr>
        <p:spPr bwMode="auto">
          <a:xfrm>
            <a:off x="8578850" y="76200"/>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a:ea typeface="ＭＳ Ｐゴシック" charset="0"/>
                <a:cs typeface="Arial"/>
              </a:rPr>
              <a:t>90</a:t>
            </a:r>
          </a:p>
        </p:txBody>
      </p:sp>
      <p:sp>
        <p:nvSpPr>
          <p:cNvPr id="29" name="Text Box 8">
            <a:extLst>
              <a:ext uri="{FF2B5EF4-FFF2-40B4-BE49-F238E27FC236}">
                <a16:creationId xmlns:a16="http://schemas.microsoft.com/office/drawing/2014/main" id="{CD6845B1-3916-6E10-9047-497D707324BC}"/>
              </a:ext>
            </a:extLst>
          </p:cNvPr>
          <p:cNvSpPr txBox="1">
            <a:spLocks noChangeArrowheads="1"/>
          </p:cNvSpPr>
          <p:nvPr/>
        </p:nvSpPr>
        <p:spPr bwMode="auto">
          <a:xfrm>
            <a:off x="2514600" y="341313"/>
            <a:ext cx="5181600" cy="48895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600" b="1" i="0" u="none" strike="noStrike" kern="1200" cap="none" spc="0" normalizeH="0" baseline="0" noProof="0" dirty="0">
                <a:ln>
                  <a:noFill/>
                </a:ln>
                <a:solidFill>
                  <a:srgbClr val="000066"/>
                </a:solidFill>
                <a:effectLst/>
                <a:uLnTx/>
                <a:uFillTx/>
                <a:latin typeface="Arial" charset="0"/>
                <a:ea typeface="ＭＳ Ｐゴシック" charset="0"/>
                <a:cs typeface="Arial"/>
              </a:rPr>
              <a:t>他们去世时的年龄</a:t>
            </a:r>
            <a:endParaRPr kumimoji="0" lang="en-US" sz="2600" b="1" i="0" u="none" strike="noStrike" kern="1200" cap="none" spc="0" normalizeH="0" baseline="0" noProof="0" dirty="0">
              <a:ln>
                <a:noFill/>
              </a:ln>
              <a:solidFill>
                <a:srgbClr val="000066"/>
              </a:solidFill>
              <a:effectLst/>
              <a:uLnTx/>
              <a:uFillTx/>
              <a:latin typeface="Arial" charset="0"/>
              <a:ea typeface="ＭＳ Ｐゴシック" charset="0"/>
              <a:cs typeface="Arial"/>
            </a:endParaRPr>
          </a:p>
        </p:txBody>
      </p:sp>
      <p:sp>
        <p:nvSpPr>
          <p:cNvPr id="30" name="Text Box 4">
            <a:extLst>
              <a:ext uri="{FF2B5EF4-FFF2-40B4-BE49-F238E27FC236}">
                <a16:creationId xmlns:a16="http://schemas.microsoft.com/office/drawing/2014/main" id="{CA04A471-0A8B-6B67-6517-CDB579EF7021}"/>
              </a:ext>
            </a:extLst>
          </p:cNvPr>
          <p:cNvSpPr txBox="1">
            <a:spLocks noChangeArrowheads="1"/>
          </p:cNvSpPr>
          <p:nvPr/>
        </p:nvSpPr>
        <p:spPr bwMode="auto">
          <a:xfrm>
            <a:off x="3059832" y="1694736"/>
            <a:ext cx="1131168" cy="338554"/>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ja-JP" altLang="en-US" sz="1600" b="1" i="0" u="none" strike="noStrike" kern="1200" cap="none" spc="-100" normalizeH="0" baseline="0" noProof="0" dirty="0">
                <a:ln>
                  <a:noFill/>
                </a:ln>
                <a:solidFill>
                  <a:srgbClr val="000000"/>
                </a:solidFill>
                <a:effectLst/>
                <a:uLnTx/>
                <a:uFillTx/>
                <a:latin typeface="+mj-lt"/>
                <a:ea typeface="ＭＳ Ｐゴシック" charset="0"/>
                <a:cs typeface="Arial Rounded MT Bold"/>
              </a:rPr>
              <a:t>玛土撒拉</a:t>
            </a:r>
            <a:endParaRPr kumimoji="0" lang="en-US" sz="1600" b="1" i="0" u="none" strike="noStrike" kern="1200" cap="none" spc="-100" normalizeH="0" baseline="0" noProof="0" dirty="0">
              <a:ln>
                <a:noFill/>
              </a:ln>
              <a:solidFill>
                <a:srgbClr val="000000"/>
              </a:solidFill>
              <a:effectLst/>
              <a:uLnTx/>
              <a:uFillTx/>
              <a:latin typeface="+mj-lt"/>
              <a:ea typeface="ＭＳ Ｐゴシック" charset="0"/>
              <a:cs typeface="Arial Rounded MT Bold"/>
            </a:endParaRPr>
          </a:p>
        </p:txBody>
      </p:sp>
      <p:sp>
        <p:nvSpPr>
          <p:cNvPr id="31" name="Text Box 4">
            <a:extLst>
              <a:ext uri="{FF2B5EF4-FFF2-40B4-BE49-F238E27FC236}">
                <a16:creationId xmlns:a16="http://schemas.microsoft.com/office/drawing/2014/main" id="{89558275-DB80-34E4-931E-8F4CF5BAD863}"/>
              </a:ext>
            </a:extLst>
          </p:cNvPr>
          <p:cNvSpPr txBox="1">
            <a:spLocks noChangeArrowheads="1"/>
          </p:cNvSpPr>
          <p:nvPr/>
        </p:nvSpPr>
        <p:spPr bwMode="auto">
          <a:xfrm>
            <a:off x="3347864" y="1161336"/>
            <a:ext cx="843136" cy="338554"/>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ja-JP" altLang="en-US" sz="1600" b="1" i="0" u="none" strike="noStrike" kern="1200" cap="none" spc="0" normalizeH="0" baseline="0" noProof="0" dirty="0">
                <a:ln>
                  <a:noFill/>
                </a:ln>
                <a:solidFill>
                  <a:srgbClr val="000000"/>
                </a:solidFill>
                <a:effectLst/>
                <a:uLnTx/>
                <a:uFillTx/>
                <a:latin typeface="+mj-lt"/>
                <a:ea typeface="ＭＳ Ｐゴシック" charset="0"/>
                <a:cs typeface="ＭＳ Ｐゴシック" charset="0"/>
              </a:rPr>
              <a:t>亚当</a:t>
            </a:r>
            <a:endParaRPr kumimoji="0" lang="en-US" sz="1600" b="1" i="0" u="none" strike="noStrike" kern="1200" cap="none" spc="-100" normalizeH="0" baseline="0" noProof="0" dirty="0">
              <a:ln>
                <a:noFill/>
              </a:ln>
              <a:solidFill>
                <a:srgbClr val="000000"/>
              </a:solidFill>
              <a:effectLst/>
              <a:uLnTx/>
              <a:uFillTx/>
              <a:latin typeface="+mj-lt"/>
              <a:ea typeface="ＭＳ Ｐゴシック" charset="0"/>
              <a:cs typeface="Arial Rounded MT Bold"/>
            </a:endParaRPr>
          </a:p>
        </p:txBody>
      </p:sp>
      <p:sp>
        <p:nvSpPr>
          <p:cNvPr id="32" name="Text Box 4">
            <a:extLst>
              <a:ext uri="{FF2B5EF4-FFF2-40B4-BE49-F238E27FC236}">
                <a16:creationId xmlns:a16="http://schemas.microsoft.com/office/drawing/2014/main" id="{2A9D952B-9078-C10D-0AD0-BCD172F64864}"/>
              </a:ext>
            </a:extLst>
          </p:cNvPr>
          <p:cNvSpPr txBox="1">
            <a:spLocks noChangeArrowheads="1"/>
          </p:cNvSpPr>
          <p:nvPr/>
        </p:nvSpPr>
        <p:spPr bwMode="auto">
          <a:xfrm>
            <a:off x="6858000" y="1694736"/>
            <a:ext cx="1026368" cy="338554"/>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mj-lt"/>
                <a:ea typeface="ＭＳ Ｐゴシック" charset="0"/>
                <a:cs typeface="Arial Rounded MT Bold"/>
              </a:rPr>
              <a:t>969 </a:t>
            </a:r>
            <a:r>
              <a:rPr kumimoji="0" lang="ja-JP" altLang="en-US" sz="1600" b="1" i="0" u="none" strike="noStrike" kern="1200" cap="none" spc="-100" normalizeH="0" baseline="0" noProof="0" dirty="0">
                <a:ln>
                  <a:noFill/>
                </a:ln>
                <a:solidFill>
                  <a:srgbClr val="000000"/>
                </a:solidFill>
                <a:effectLst/>
                <a:uLnTx/>
                <a:uFillTx/>
                <a:latin typeface="+mj-lt"/>
                <a:ea typeface="ＭＳ Ｐゴシック" charset="0"/>
                <a:cs typeface="Arial Rounded MT Bold"/>
              </a:rPr>
              <a:t>岁</a:t>
            </a:r>
            <a:endParaRPr kumimoji="0" lang="en-US" sz="1600" b="1" i="0" u="none" strike="noStrike" kern="1200" cap="none" spc="-100" normalizeH="0" baseline="0" noProof="0" dirty="0">
              <a:ln>
                <a:noFill/>
              </a:ln>
              <a:solidFill>
                <a:srgbClr val="000000"/>
              </a:solidFill>
              <a:effectLst/>
              <a:uLnTx/>
              <a:uFillTx/>
              <a:latin typeface="+mj-lt"/>
              <a:ea typeface="ＭＳ Ｐゴシック" charset="0"/>
              <a:cs typeface="Arial Rounded MT Bold"/>
            </a:endParaRPr>
          </a:p>
        </p:txBody>
      </p:sp>
      <p:sp>
        <p:nvSpPr>
          <p:cNvPr id="33" name="Text Box 4">
            <a:extLst>
              <a:ext uri="{FF2B5EF4-FFF2-40B4-BE49-F238E27FC236}">
                <a16:creationId xmlns:a16="http://schemas.microsoft.com/office/drawing/2014/main" id="{22D96756-8801-4F32-C646-75744803DE35}"/>
              </a:ext>
            </a:extLst>
          </p:cNvPr>
          <p:cNvSpPr txBox="1">
            <a:spLocks noChangeArrowheads="1"/>
          </p:cNvSpPr>
          <p:nvPr/>
        </p:nvSpPr>
        <p:spPr bwMode="auto">
          <a:xfrm>
            <a:off x="6858000" y="1161336"/>
            <a:ext cx="1026368" cy="338554"/>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mj-lt"/>
                <a:ea typeface="ＭＳ Ｐゴシック" charset="0"/>
                <a:cs typeface="Arial Rounded MT Bold"/>
              </a:rPr>
              <a:t>930 </a:t>
            </a:r>
            <a:r>
              <a:rPr kumimoji="0" lang="ja-JP" altLang="en-US" sz="1600" b="1" i="0" u="none" strike="noStrike" kern="1200" cap="none" spc="-100" normalizeH="0" baseline="0" noProof="0" dirty="0">
                <a:ln>
                  <a:noFill/>
                </a:ln>
                <a:solidFill>
                  <a:srgbClr val="000000"/>
                </a:solidFill>
                <a:effectLst/>
                <a:uLnTx/>
                <a:uFillTx/>
                <a:latin typeface="+mj-lt"/>
                <a:ea typeface="ＭＳ Ｐゴシック" charset="0"/>
                <a:cs typeface="Arial Rounded MT Bold"/>
              </a:rPr>
              <a:t>岁</a:t>
            </a:r>
            <a:endParaRPr kumimoji="0" lang="en-US" sz="1600" b="1" i="0" u="none" strike="noStrike" kern="1200" cap="none" spc="-100" normalizeH="0" baseline="0" noProof="0" dirty="0">
              <a:ln>
                <a:noFill/>
              </a:ln>
              <a:solidFill>
                <a:srgbClr val="000000"/>
              </a:solidFill>
              <a:effectLst/>
              <a:uLnTx/>
              <a:uFillTx/>
              <a:latin typeface="+mj-lt"/>
              <a:ea typeface="ＭＳ Ｐゴシック" charset="0"/>
              <a:cs typeface="Arial Rounded MT Bold"/>
            </a:endParaRPr>
          </a:p>
        </p:txBody>
      </p:sp>
      <p:sp>
        <p:nvSpPr>
          <p:cNvPr id="34" name="Text Box 4">
            <a:extLst>
              <a:ext uri="{FF2B5EF4-FFF2-40B4-BE49-F238E27FC236}">
                <a16:creationId xmlns:a16="http://schemas.microsoft.com/office/drawing/2014/main" id="{C4AF3C67-1CD2-8B85-121C-7269B6625111}"/>
              </a:ext>
            </a:extLst>
          </p:cNvPr>
          <p:cNvSpPr txBox="1">
            <a:spLocks noChangeArrowheads="1"/>
          </p:cNvSpPr>
          <p:nvPr/>
        </p:nvSpPr>
        <p:spPr bwMode="auto">
          <a:xfrm>
            <a:off x="3563888" y="3131523"/>
            <a:ext cx="627112" cy="338554"/>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ja-JP" altLang="en-US" sz="1600" b="1" i="0" u="none" strike="noStrike" kern="1200" cap="none" spc="-100" normalizeH="0" baseline="0" noProof="0" dirty="0">
                <a:ln>
                  <a:noFill/>
                </a:ln>
                <a:effectLst/>
                <a:uLnTx/>
                <a:uFillTx/>
                <a:latin typeface="+mj-lt"/>
                <a:ea typeface="ＭＳ Ｐゴシック" charset="0"/>
                <a:cs typeface="Arial Rounded MT Bold"/>
              </a:rPr>
              <a:t>闪</a:t>
            </a:r>
            <a:endParaRPr kumimoji="0" lang="en-US" sz="1600" b="1" i="0" u="none" strike="noStrike" kern="1200" cap="none" spc="-100" normalizeH="0" baseline="0" noProof="0" dirty="0">
              <a:ln>
                <a:noFill/>
              </a:ln>
              <a:effectLst/>
              <a:uLnTx/>
              <a:uFillTx/>
              <a:latin typeface="+mj-lt"/>
              <a:ea typeface="ＭＳ Ｐゴシック" charset="0"/>
              <a:cs typeface="Arial Rounded MT Bold"/>
            </a:endParaRPr>
          </a:p>
        </p:txBody>
      </p:sp>
      <p:sp>
        <p:nvSpPr>
          <p:cNvPr id="35" name="Text Box 4">
            <a:extLst>
              <a:ext uri="{FF2B5EF4-FFF2-40B4-BE49-F238E27FC236}">
                <a16:creationId xmlns:a16="http://schemas.microsoft.com/office/drawing/2014/main" id="{51FA7B2D-FF19-90BE-76FB-F8AADFEEB8FA}"/>
              </a:ext>
            </a:extLst>
          </p:cNvPr>
          <p:cNvSpPr txBox="1">
            <a:spLocks noChangeArrowheads="1"/>
          </p:cNvSpPr>
          <p:nvPr/>
        </p:nvSpPr>
        <p:spPr bwMode="auto">
          <a:xfrm>
            <a:off x="3419872" y="2598123"/>
            <a:ext cx="771128" cy="338554"/>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ja-JP" altLang="en-US" sz="1600" b="1" i="0" u="none" strike="noStrike" kern="1200" cap="none" spc="-100" normalizeH="0" baseline="0" noProof="0" dirty="0">
                <a:ln>
                  <a:noFill/>
                </a:ln>
                <a:effectLst/>
                <a:uLnTx/>
                <a:uFillTx/>
                <a:latin typeface="+mj-lt"/>
                <a:ea typeface="ＭＳ Ｐゴシック" charset="0"/>
                <a:cs typeface="Arial Rounded MT Bold"/>
              </a:rPr>
              <a:t>挪亚</a:t>
            </a:r>
            <a:endParaRPr kumimoji="0" lang="en-US" sz="1600" b="1" i="0" u="none" strike="noStrike" kern="1200" cap="none" spc="-100" normalizeH="0" baseline="0" noProof="0" dirty="0">
              <a:ln>
                <a:noFill/>
              </a:ln>
              <a:effectLst/>
              <a:uLnTx/>
              <a:uFillTx/>
              <a:latin typeface="+mj-lt"/>
              <a:ea typeface="ＭＳ Ｐゴシック" charset="0"/>
              <a:cs typeface="Arial Rounded MT Bold"/>
            </a:endParaRPr>
          </a:p>
        </p:txBody>
      </p:sp>
      <p:sp>
        <p:nvSpPr>
          <p:cNvPr id="36" name="Text Box 4">
            <a:extLst>
              <a:ext uri="{FF2B5EF4-FFF2-40B4-BE49-F238E27FC236}">
                <a16:creationId xmlns:a16="http://schemas.microsoft.com/office/drawing/2014/main" id="{301CD033-65C7-FFBB-CA44-E79823EECA31}"/>
              </a:ext>
            </a:extLst>
          </p:cNvPr>
          <p:cNvSpPr txBox="1">
            <a:spLocks noChangeArrowheads="1"/>
          </p:cNvSpPr>
          <p:nvPr/>
        </p:nvSpPr>
        <p:spPr bwMode="auto">
          <a:xfrm>
            <a:off x="3347864" y="4697969"/>
            <a:ext cx="843136" cy="338554"/>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ja-JP" altLang="en-US" sz="1600" b="1" i="0" u="none" strike="noStrike" kern="1200" cap="none" spc="0" normalizeH="0" baseline="0" noProof="0" dirty="0">
                <a:ln>
                  <a:noFill/>
                </a:ln>
                <a:effectLst/>
                <a:uLnTx/>
                <a:uFillTx/>
                <a:latin typeface="+mj-lt"/>
                <a:ea typeface="ＭＳ Ｐゴシック" charset="0"/>
                <a:cs typeface="Arial"/>
              </a:rPr>
              <a:t>摩西</a:t>
            </a:r>
            <a:endParaRPr kumimoji="0" lang="en-US" sz="1600" b="1" i="0" u="none" strike="noStrike" kern="1200" cap="none" spc="-100" normalizeH="0" baseline="0" noProof="0" dirty="0">
              <a:ln>
                <a:noFill/>
              </a:ln>
              <a:effectLst/>
              <a:uLnTx/>
              <a:uFillTx/>
              <a:latin typeface="+mj-lt"/>
              <a:ea typeface="ＭＳ Ｐゴシック" charset="0"/>
              <a:cs typeface="Arial Rounded MT Bold"/>
            </a:endParaRPr>
          </a:p>
        </p:txBody>
      </p:sp>
      <p:sp>
        <p:nvSpPr>
          <p:cNvPr id="37" name="Text Box 4">
            <a:extLst>
              <a:ext uri="{FF2B5EF4-FFF2-40B4-BE49-F238E27FC236}">
                <a16:creationId xmlns:a16="http://schemas.microsoft.com/office/drawing/2014/main" id="{ADE13A5D-CB71-C526-A532-03A6FB35FBCB}"/>
              </a:ext>
            </a:extLst>
          </p:cNvPr>
          <p:cNvSpPr txBox="1">
            <a:spLocks noChangeArrowheads="1"/>
          </p:cNvSpPr>
          <p:nvPr/>
        </p:nvSpPr>
        <p:spPr bwMode="auto">
          <a:xfrm>
            <a:off x="3131840" y="4122123"/>
            <a:ext cx="1059160" cy="338554"/>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ja-JP" altLang="en-US" sz="1600" b="1" i="0" u="none" strike="noStrike" kern="1200" cap="none" spc="0" normalizeH="0" baseline="0" noProof="0" dirty="0">
                <a:ln>
                  <a:noFill/>
                </a:ln>
                <a:effectLst/>
                <a:uLnTx/>
                <a:uFillTx/>
                <a:latin typeface="+mj-lt"/>
                <a:ea typeface="ＭＳ Ｐゴシック" charset="0"/>
                <a:cs typeface="Arial"/>
              </a:rPr>
              <a:t>亚伯拉罕</a:t>
            </a:r>
            <a:endParaRPr kumimoji="0" lang="en-US" sz="1600" b="1" i="0" u="none" strike="noStrike" kern="1200" cap="none" spc="-100" normalizeH="0" baseline="0" noProof="0" dirty="0">
              <a:ln>
                <a:noFill/>
              </a:ln>
              <a:effectLst/>
              <a:uLnTx/>
              <a:uFillTx/>
              <a:latin typeface="+mj-lt"/>
              <a:ea typeface="ＭＳ Ｐゴシック" charset="0"/>
              <a:cs typeface="Arial Rounded MT Bold"/>
            </a:endParaRPr>
          </a:p>
        </p:txBody>
      </p:sp>
      <p:sp>
        <p:nvSpPr>
          <p:cNvPr id="38" name="Text Box 4">
            <a:extLst>
              <a:ext uri="{FF2B5EF4-FFF2-40B4-BE49-F238E27FC236}">
                <a16:creationId xmlns:a16="http://schemas.microsoft.com/office/drawing/2014/main" id="{51958210-2700-18A2-2B44-F962FFBCAAB1}"/>
              </a:ext>
            </a:extLst>
          </p:cNvPr>
          <p:cNvSpPr txBox="1">
            <a:spLocks noChangeArrowheads="1"/>
          </p:cNvSpPr>
          <p:nvPr/>
        </p:nvSpPr>
        <p:spPr bwMode="auto">
          <a:xfrm>
            <a:off x="3563888" y="5341323"/>
            <a:ext cx="627112" cy="338554"/>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ja-JP" altLang="en-US" sz="1600" b="1" i="0" u="none" strike="noStrike" kern="1200" cap="none" spc="0" normalizeH="0" baseline="0" noProof="0" dirty="0">
                <a:ln>
                  <a:noFill/>
                </a:ln>
                <a:effectLst/>
                <a:uLnTx/>
                <a:uFillTx/>
                <a:latin typeface="+mj-lt"/>
                <a:ea typeface="ＭＳ Ｐゴシック" charset="0"/>
                <a:cs typeface="Arial"/>
              </a:rPr>
              <a:t>大卫</a:t>
            </a:r>
            <a:endParaRPr kumimoji="0" lang="en-US" sz="1600" b="1" i="0" u="none" strike="noStrike" kern="1200" cap="none" spc="-100" normalizeH="0" baseline="0" noProof="0" dirty="0">
              <a:ln>
                <a:noFill/>
              </a:ln>
              <a:effectLst/>
              <a:uLnTx/>
              <a:uFillTx/>
              <a:latin typeface="+mj-lt"/>
              <a:ea typeface="ＭＳ Ｐゴシック" charset="0"/>
              <a:cs typeface="Arial Rounded MT Bold"/>
            </a:endParaRPr>
          </a:p>
        </p:txBody>
      </p:sp>
      <p:sp>
        <p:nvSpPr>
          <p:cNvPr id="40" name="Text Box 4">
            <a:extLst>
              <a:ext uri="{FF2B5EF4-FFF2-40B4-BE49-F238E27FC236}">
                <a16:creationId xmlns:a16="http://schemas.microsoft.com/office/drawing/2014/main" id="{DE7AD39D-C0FD-0D36-9B69-257C2404D035}"/>
              </a:ext>
            </a:extLst>
          </p:cNvPr>
          <p:cNvSpPr txBox="1">
            <a:spLocks noChangeArrowheads="1"/>
          </p:cNvSpPr>
          <p:nvPr/>
        </p:nvSpPr>
        <p:spPr bwMode="auto">
          <a:xfrm>
            <a:off x="6858000" y="2598123"/>
            <a:ext cx="1026368" cy="338554"/>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mj-lt"/>
                <a:ea typeface="ＭＳ Ｐゴシック" charset="0"/>
                <a:cs typeface="Arial Rounded MT Bold"/>
              </a:rPr>
              <a:t>950 </a:t>
            </a:r>
            <a:r>
              <a:rPr kumimoji="0" lang="ja-JP" altLang="en-US" sz="1600" b="1" i="0" u="none" strike="noStrike" kern="1200" cap="none" spc="-100" normalizeH="0" baseline="0" noProof="0" dirty="0">
                <a:ln>
                  <a:noFill/>
                </a:ln>
                <a:solidFill>
                  <a:srgbClr val="000000"/>
                </a:solidFill>
                <a:effectLst/>
                <a:uLnTx/>
                <a:uFillTx/>
                <a:latin typeface="+mj-lt"/>
                <a:ea typeface="ＭＳ Ｐゴシック" charset="0"/>
                <a:cs typeface="Arial Rounded MT Bold"/>
              </a:rPr>
              <a:t>岁</a:t>
            </a:r>
            <a:endParaRPr kumimoji="0" lang="en-US" sz="1600" b="1" i="0" u="none" strike="noStrike" kern="1200" cap="none" spc="-100" normalizeH="0" baseline="0" noProof="0" dirty="0">
              <a:ln>
                <a:noFill/>
              </a:ln>
              <a:solidFill>
                <a:srgbClr val="000000"/>
              </a:solidFill>
              <a:effectLst/>
              <a:uLnTx/>
              <a:uFillTx/>
              <a:latin typeface="+mj-lt"/>
              <a:ea typeface="ＭＳ Ｐゴシック" charset="0"/>
              <a:cs typeface="Arial Rounded MT Bold"/>
            </a:endParaRPr>
          </a:p>
        </p:txBody>
      </p:sp>
      <p:sp>
        <p:nvSpPr>
          <p:cNvPr id="41" name="Text Box 4">
            <a:extLst>
              <a:ext uri="{FF2B5EF4-FFF2-40B4-BE49-F238E27FC236}">
                <a16:creationId xmlns:a16="http://schemas.microsoft.com/office/drawing/2014/main" id="{55143918-5A05-6DCC-8119-684BE173DCC2}"/>
              </a:ext>
            </a:extLst>
          </p:cNvPr>
          <p:cNvSpPr txBox="1">
            <a:spLocks noChangeArrowheads="1"/>
          </p:cNvSpPr>
          <p:nvPr/>
        </p:nvSpPr>
        <p:spPr bwMode="auto">
          <a:xfrm>
            <a:off x="4572000" y="4697969"/>
            <a:ext cx="990600" cy="338554"/>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effectLst/>
                <a:uLnTx/>
                <a:uFillTx/>
                <a:latin typeface="+mj-lt"/>
                <a:ea typeface="ＭＳ Ｐゴシック" charset="0"/>
                <a:cs typeface="Arial Rounded MT Bold"/>
              </a:rPr>
              <a:t>120 </a:t>
            </a:r>
            <a:r>
              <a:rPr kumimoji="0" lang="ja-JP" altLang="en-US" sz="1600" b="1" i="0" u="none" strike="noStrike" kern="1200" cap="none" spc="-100" normalizeH="0" baseline="0" noProof="0" dirty="0">
                <a:ln>
                  <a:noFill/>
                </a:ln>
                <a:effectLst/>
                <a:uLnTx/>
                <a:uFillTx/>
                <a:latin typeface="+mj-lt"/>
                <a:ea typeface="ＭＳ Ｐゴシック" charset="0"/>
                <a:cs typeface="Arial Rounded MT Bold"/>
              </a:rPr>
              <a:t>岁</a:t>
            </a:r>
            <a:endParaRPr kumimoji="0" lang="en-US" sz="1600" b="1" i="0" u="none" strike="noStrike" kern="1200" cap="none" spc="-100" normalizeH="0" baseline="0" noProof="0" dirty="0">
              <a:ln>
                <a:noFill/>
              </a:ln>
              <a:effectLst/>
              <a:uLnTx/>
              <a:uFillTx/>
              <a:latin typeface="+mj-lt"/>
              <a:ea typeface="ＭＳ Ｐゴシック" charset="0"/>
              <a:cs typeface="Arial Rounded MT Bold"/>
            </a:endParaRPr>
          </a:p>
        </p:txBody>
      </p:sp>
      <p:sp>
        <p:nvSpPr>
          <p:cNvPr id="42" name="Text Box 4">
            <a:extLst>
              <a:ext uri="{FF2B5EF4-FFF2-40B4-BE49-F238E27FC236}">
                <a16:creationId xmlns:a16="http://schemas.microsoft.com/office/drawing/2014/main" id="{6B5C1523-6C3D-F770-0068-E445E71A5B17}"/>
              </a:ext>
            </a:extLst>
          </p:cNvPr>
          <p:cNvSpPr txBox="1">
            <a:spLocks noChangeArrowheads="1"/>
          </p:cNvSpPr>
          <p:nvPr/>
        </p:nvSpPr>
        <p:spPr bwMode="auto">
          <a:xfrm>
            <a:off x="4788024" y="4122123"/>
            <a:ext cx="914400" cy="338554"/>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effectLst/>
                <a:uLnTx/>
                <a:uFillTx/>
                <a:latin typeface="+mj-lt"/>
                <a:ea typeface="ＭＳ Ｐゴシック" charset="0"/>
                <a:cs typeface="Arial Rounded MT Bold"/>
              </a:rPr>
              <a:t>175 </a:t>
            </a:r>
            <a:r>
              <a:rPr kumimoji="0" lang="ja-JP" altLang="en-US" sz="1600" b="1" i="0" u="none" strike="noStrike" kern="1200" cap="none" spc="-100" normalizeH="0" baseline="0" noProof="0" dirty="0">
                <a:ln>
                  <a:noFill/>
                </a:ln>
                <a:effectLst/>
                <a:uLnTx/>
                <a:uFillTx/>
                <a:latin typeface="+mj-lt"/>
                <a:ea typeface="ＭＳ Ｐゴシック" charset="0"/>
                <a:cs typeface="Arial Rounded MT Bold"/>
              </a:rPr>
              <a:t>岁</a:t>
            </a:r>
            <a:endParaRPr kumimoji="0" lang="en-US" sz="1600" b="1" i="0" u="none" strike="noStrike" kern="1200" cap="none" spc="-100" normalizeH="0" baseline="0" noProof="0" dirty="0">
              <a:ln>
                <a:noFill/>
              </a:ln>
              <a:effectLst/>
              <a:uLnTx/>
              <a:uFillTx/>
              <a:latin typeface="+mj-lt"/>
              <a:ea typeface="ＭＳ Ｐゴシック" charset="0"/>
              <a:cs typeface="Arial Rounded MT Bold"/>
            </a:endParaRPr>
          </a:p>
        </p:txBody>
      </p:sp>
      <p:sp>
        <p:nvSpPr>
          <p:cNvPr id="43" name="Text Box 4">
            <a:extLst>
              <a:ext uri="{FF2B5EF4-FFF2-40B4-BE49-F238E27FC236}">
                <a16:creationId xmlns:a16="http://schemas.microsoft.com/office/drawing/2014/main" id="{6C9FD451-B197-DAC0-D666-A7A329995DD6}"/>
              </a:ext>
            </a:extLst>
          </p:cNvPr>
          <p:cNvSpPr txBox="1">
            <a:spLocks noChangeArrowheads="1"/>
          </p:cNvSpPr>
          <p:nvPr/>
        </p:nvSpPr>
        <p:spPr bwMode="auto">
          <a:xfrm>
            <a:off x="4419600" y="5341323"/>
            <a:ext cx="946150" cy="338554"/>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effectLst/>
                <a:uLnTx/>
                <a:uFillTx/>
                <a:latin typeface="+mj-lt"/>
                <a:ea typeface="ＭＳ Ｐゴシック" charset="0"/>
                <a:cs typeface="Arial Rounded MT Bold"/>
              </a:rPr>
              <a:t>70 </a:t>
            </a:r>
            <a:r>
              <a:rPr kumimoji="0" lang="ja-JP" altLang="en-US" sz="1600" b="1" i="0" u="none" strike="noStrike" kern="1200" cap="none" spc="-100" normalizeH="0" baseline="0" noProof="0" dirty="0">
                <a:ln>
                  <a:noFill/>
                </a:ln>
                <a:effectLst/>
                <a:uLnTx/>
                <a:uFillTx/>
                <a:latin typeface="+mj-lt"/>
                <a:ea typeface="ＭＳ Ｐゴシック" charset="0"/>
                <a:cs typeface="Arial Rounded MT Bold"/>
              </a:rPr>
              <a:t>岁</a:t>
            </a:r>
            <a:endParaRPr kumimoji="0" lang="en-US" sz="1600" b="1" i="0" u="none" strike="noStrike" kern="1200" cap="none" spc="-100" normalizeH="0" baseline="0" noProof="0" dirty="0">
              <a:ln>
                <a:noFill/>
              </a:ln>
              <a:effectLst/>
              <a:uLnTx/>
              <a:uFillTx/>
              <a:latin typeface="+mj-lt"/>
              <a:ea typeface="ＭＳ Ｐゴシック" charset="0"/>
              <a:cs typeface="Arial Rounded MT Bold"/>
            </a:endParaRPr>
          </a:p>
        </p:txBody>
      </p:sp>
      <p:sp>
        <p:nvSpPr>
          <p:cNvPr id="39" name="Rectangle 5">
            <a:extLst>
              <a:ext uri="{FF2B5EF4-FFF2-40B4-BE49-F238E27FC236}">
                <a16:creationId xmlns:a16="http://schemas.microsoft.com/office/drawing/2014/main" id="{B85004E9-445A-E84A-E23A-C73F25E03F22}"/>
              </a:ext>
            </a:extLst>
          </p:cNvPr>
          <p:cNvSpPr>
            <a:spLocks noChangeArrowheads="1"/>
          </p:cNvSpPr>
          <p:nvPr/>
        </p:nvSpPr>
        <p:spPr bwMode="auto">
          <a:xfrm>
            <a:off x="1104900" y="2292800"/>
            <a:ext cx="7239000" cy="4572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27" name="Rectangle 4">
            <a:extLst>
              <a:ext uri="{FF2B5EF4-FFF2-40B4-BE49-F238E27FC236}">
                <a16:creationId xmlns:a16="http://schemas.microsoft.com/office/drawing/2014/main" id="{BA0B3A76-8609-96DE-7851-C3AE07C4BF3C}"/>
              </a:ext>
            </a:extLst>
          </p:cNvPr>
          <p:cNvSpPr txBox="1">
            <a:spLocks noChangeArrowheads="1"/>
          </p:cNvSpPr>
          <p:nvPr/>
        </p:nvSpPr>
        <p:spPr bwMode="auto">
          <a:xfrm>
            <a:off x="5943600" y="3810000"/>
            <a:ext cx="2971800" cy="2286000"/>
          </a:xfrm>
          <a:prstGeom prst="rect">
            <a:avLst/>
          </a:prstGeom>
          <a:solidFill>
            <a:srgbClr val="0033C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lvl="0" eaLnBrk="1" hangingPunct="1"/>
            <a:r>
              <a:rPr lang="zh-CN" altLang="en-US" b="1" dirty="0">
                <a:solidFill>
                  <a:srgbClr val="FFFFFF"/>
                </a:solidFill>
                <a:ea typeface="ＭＳ Ｐゴシック" charset="0"/>
              </a:rPr>
              <a:t>洪水解释了寿命缩短的原因</a:t>
            </a:r>
            <a:endParaRPr kumimoji="0" lang="en-US" altLang="zh-CN"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8" name="Rectangle 5" descr="Water droplets">
            <a:extLst>
              <a:ext uri="{FF2B5EF4-FFF2-40B4-BE49-F238E27FC236}">
                <a16:creationId xmlns:a16="http://schemas.microsoft.com/office/drawing/2014/main" id="{DFD897BF-F600-986A-8E1E-F62053C173BA}"/>
              </a:ext>
            </a:extLst>
          </p:cNvPr>
          <p:cNvSpPr>
            <a:spLocks noChangeArrowheads="1"/>
          </p:cNvSpPr>
          <p:nvPr/>
        </p:nvSpPr>
        <p:spPr bwMode="auto">
          <a:xfrm>
            <a:off x="-443224" y="2057400"/>
            <a:ext cx="9601200" cy="381000"/>
          </a:xfrm>
          <a:prstGeom prst="rect">
            <a:avLst/>
          </a:prstGeom>
          <a:blipFill dpi="0" rotWithShape="0">
            <a:blip r:embed="rId5"/>
            <a:srcRect/>
            <a:tile tx="0" ty="0" sx="100000" sy="100000" flip="none" algn="tl"/>
          </a:blip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37243383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39"/>
                                        </p:tgtEl>
                                      </p:cBhvr>
                                    </p:animEffect>
                                    <p:set>
                                      <p:cBhvr>
                                        <p:cTn id="7" dur="1" fill="hold">
                                          <p:stCondLst>
                                            <p:cond delay="499"/>
                                          </p:stCondLst>
                                        </p:cTn>
                                        <p:tgtEl>
                                          <p:spTgt spid="3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27" grpId="0" animBg="1" autoUpdateAnimBg="0"/>
      <p:bldP spid="2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2"/>
          <p:cNvSpPr>
            <a:spLocks noGrp="1" noChangeArrowheads="1"/>
          </p:cNvSpPr>
          <p:nvPr>
            <p:ph type="ctrTitle"/>
          </p:nvPr>
        </p:nvSpPr>
        <p:spPr>
          <a:xfrm>
            <a:off x="5334000" y="76200"/>
            <a:ext cx="3076575" cy="1524000"/>
          </a:xfrm>
        </p:spPr>
        <p:txBody>
          <a:bodyPr/>
          <a:lstStyle/>
          <a:p>
            <a:pPr eaLnBrk="1" hangingPunct="1"/>
            <a:r>
              <a:rPr lang="zh-CN" altLang="en-US" sz="4000" b="1" i="1" dirty="0">
                <a:solidFill>
                  <a:schemeClr val="bg1"/>
                </a:solidFill>
                <a:effectLst>
                  <a:outerShdw blurRad="38100" dist="38100" dir="2700000" algn="tl">
                    <a:srgbClr val="808080"/>
                  </a:outerShdw>
                </a:effectLst>
                <a:ea typeface="SimSun" pitchFamily="2" charset="-122"/>
              </a:rPr>
              <a:t>苏美尔国王的名单</a:t>
            </a:r>
            <a:endParaRPr lang="en-US" sz="4000" b="1" dirty="0">
              <a:solidFill>
                <a:schemeClr val="bg1"/>
              </a:solidFill>
              <a:latin typeface="Arial" charset="0"/>
              <a:ea typeface="ＭＳ Ｐゴシック" charset="0"/>
              <a:cs typeface="Arial" charset="0"/>
            </a:endParaRPr>
          </a:p>
        </p:txBody>
      </p:sp>
      <p:sp>
        <p:nvSpPr>
          <p:cNvPr id="189442" name="Rectangle 3"/>
          <p:cNvSpPr>
            <a:spLocks noGrp="1" noChangeArrowheads="1"/>
          </p:cNvSpPr>
          <p:nvPr>
            <p:ph type="subTitle" idx="1"/>
          </p:nvPr>
        </p:nvSpPr>
        <p:spPr>
          <a:xfrm>
            <a:off x="5181600" y="1989138"/>
            <a:ext cx="3733800" cy="4868862"/>
          </a:xfrm>
        </p:spPr>
        <p:txBody>
          <a:bodyPr/>
          <a:lstStyle/>
          <a:p>
            <a:pPr>
              <a:buFontTx/>
              <a:buChar char="•"/>
            </a:pPr>
            <a:r>
              <a:rPr lang="zh-CN" altLang="en-US" b="1" dirty="0">
                <a:solidFill>
                  <a:schemeClr val="bg1"/>
                </a:solidFill>
                <a:ea typeface="SimSun" pitchFamily="2" charset="-122"/>
              </a:rPr>
              <a:t>大约刻于公元前</a:t>
            </a:r>
            <a:r>
              <a:rPr lang="en-US" altLang="en-US" b="1" dirty="0">
                <a:solidFill>
                  <a:schemeClr val="bg1"/>
                </a:solidFill>
              </a:rPr>
              <a:t>1800</a:t>
            </a:r>
            <a:r>
              <a:rPr lang="zh-CN" altLang="en-US" b="1" dirty="0">
                <a:solidFill>
                  <a:schemeClr val="bg1"/>
                </a:solidFill>
                <a:ea typeface="SimSun" pitchFamily="2" charset="-122"/>
              </a:rPr>
              <a:t>年（大约洪水后的六百年）</a:t>
            </a:r>
            <a:endParaRPr lang="en-US" altLang="en-US" b="1" dirty="0">
              <a:solidFill>
                <a:schemeClr val="bg1"/>
              </a:solidFill>
            </a:endParaRPr>
          </a:p>
          <a:p>
            <a:pPr>
              <a:buFontTx/>
              <a:buChar char="•"/>
            </a:pPr>
            <a:endParaRPr lang="en-US" altLang="en-US" b="1" dirty="0">
              <a:solidFill>
                <a:schemeClr val="bg1"/>
              </a:solidFill>
            </a:endParaRPr>
          </a:p>
          <a:p>
            <a:pPr>
              <a:buFontTx/>
              <a:buChar char="•"/>
            </a:pPr>
            <a:r>
              <a:rPr lang="zh-CN" altLang="en-US" b="1" dirty="0">
                <a:solidFill>
                  <a:schemeClr val="bg1"/>
                </a:solidFill>
                <a:ea typeface="SimSun" pitchFamily="2" charset="-122"/>
              </a:rPr>
              <a:t>据说这十位王在洪水之前各活</a:t>
            </a:r>
            <a:r>
              <a:rPr lang="en-US" altLang="zh-CN" b="1" dirty="0">
                <a:solidFill>
                  <a:schemeClr val="bg1"/>
                </a:solidFill>
                <a:ea typeface="SimSun" pitchFamily="2" charset="-122"/>
              </a:rPr>
              <a:t>21,000</a:t>
            </a:r>
            <a:r>
              <a:rPr lang="zh-CN" altLang="en-US" b="1" dirty="0">
                <a:solidFill>
                  <a:schemeClr val="bg1"/>
                </a:solidFill>
                <a:ea typeface="SimSun" pitchFamily="2" charset="-122"/>
              </a:rPr>
              <a:t>至</a:t>
            </a:r>
            <a:r>
              <a:rPr lang="en-US" altLang="zh-CN" b="1" dirty="0">
                <a:solidFill>
                  <a:schemeClr val="bg1"/>
                </a:solidFill>
                <a:ea typeface="SimSun" pitchFamily="2" charset="-122"/>
              </a:rPr>
              <a:t>43,200</a:t>
            </a:r>
            <a:r>
              <a:rPr lang="zh-CN" altLang="en-US" b="1" dirty="0">
                <a:solidFill>
                  <a:schemeClr val="bg1"/>
                </a:solidFill>
                <a:ea typeface="SimSun" pitchFamily="2" charset="-122"/>
              </a:rPr>
              <a:t>年之间 </a:t>
            </a:r>
          </a:p>
          <a:p>
            <a:r>
              <a:rPr lang="en-US" altLang="en-US" b="1" dirty="0">
                <a:solidFill>
                  <a:schemeClr val="bg1"/>
                </a:solidFill>
              </a:rPr>
              <a:t>(</a:t>
            </a:r>
            <a:r>
              <a:rPr lang="zh-CN" altLang="en-US" b="1" dirty="0">
                <a:solidFill>
                  <a:schemeClr val="bg1"/>
                </a:solidFill>
                <a:ea typeface="SimSun" pitchFamily="2" charset="-122"/>
              </a:rPr>
              <a:t>对照创</a:t>
            </a:r>
            <a:r>
              <a:rPr lang="en-US" altLang="en-US" b="1" dirty="0">
                <a:solidFill>
                  <a:schemeClr val="bg1"/>
                </a:solidFill>
              </a:rPr>
              <a:t>5)</a:t>
            </a:r>
          </a:p>
        </p:txBody>
      </p:sp>
      <p:pic>
        <p:nvPicPr>
          <p:cNvPr id="189443"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
            <a:ext cx="4916488"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9444" name="TextBox 6"/>
          <p:cNvSpPr txBox="1">
            <a:spLocks noChangeArrowheads="1"/>
          </p:cNvSpPr>
          <p:nvPr/>
        </p:nvSpPr>
        <p:spPr bwMode="auto">
          <a:xfrm>
            <a:off x="0" y="6245369"/>
            <a:ext cx="4953000" cy="58477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Arnold &amp; Beyer, </a:t>
            </a:r>
            <a:r>
              <a:rPr kumimoji="0" lang="en-US" sz="16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Readings from the </a:t>
            </a:r>
            <a:r>
              <a:rPr kumimoji="0" lang="en-US"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ANE, 150</a:t>
            </a:r>
          </a:p>
          <a:p>
            <a:pPr lvl="0" eaLnBrk="1" hangingPunct="1">
              <a:defRPr/>
            </a:pPr>
            <a:r>
              <a:rPr lang="zh-CN" altLang="en-US" sz="1600" b="1" dirty="0">
                <a:solidFill>
                  <a:srgbClr val="FFFFFF"/>
                </a:solidFill>
                <a:cs typeface="Arial" charset="0"/>
              </a:rPr>
              <a:t>（古代近东的记录）</a:t>
            </a:r>
            <a:endParaRPr kumimoji="0" lang="en-US" sz="1600" b="1"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89445" name="Text Box 17"/>
          <p:cNvSpPr txBox="1">
            <a:spLocks noChangeArrowheads="1"/>
          </p:cNvSpPr>
          <p:nvPr/>
        </p:nvSpPr>
        <p:spPr bwMode="auto">
          <a:xfrm>
            <a:off x="8410575" y="4445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rPr>
              <a:t>64a</a:t>
            </a:r>
          </a:p>
        </p:txBody>
      </p:sp>
    </p:spTree>
    <p:extLst>
      <p:ext uri="{BB962C8B-B14F-4D97-AF65-F5344CB8AC3E}">
        <p14:creationId xmlns:p14="http://schemas.microsoft.com/office/powerpoint/2010/main" val="3300927569"/>
      </p:ext>
    </p:extLst>
  </p:cSld>
  <p:clrMapOvr>
    <a:masterClrMapping/>
  </p:clrMapOvr>
  <p:transition spd="med">
    <p:randomBar dir="ver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2"/>
          <p:cNvSpPr>
            <a:spLocks noGrp="1" noChangeArrowheads="1"/>
          </p:cNvSpPr>
          <p:nvPr>
            <p:ph type="ctrTitle"/>
          </p:nvPr>
        </p:nvSpPr>
        <p:spPr>
          <a:xfrm>
            <a:off x="5003800" y="188913"/>
            <a:ext cx="3024584" cy="1371600"/>
          </a:xfrm>
        </p:spPr>
        <p:txBody>
          <a:bodyPr/>
          <a:lstStyle/>
          <a:p>
            <a:pPr algn="l" eaLnBrk="1" hangingPunct="1"/>
            <a:r>
              <a:rPr lang="zh-CN" altLang="en-US" sz="4000" b="1" i="1" dirty="0">
                <a:solidFill>
                  <a:schemeClr val="bg1"/>
                </a:solidFill>
                <a:effectLst>
                  <a:outerShdw blurRad="38100" dist="38100" dir="2700000" algn="tl">
                    <a:srgbClr val="808080"/>
                  </a:outerShdw>
                </a:effectLst>
                <a:ea typeface="SimSun" pitchFamily="2" charset="-122"/>
              </a:rPr>
              <a:t>苏美尔国王的名单</a:t>
            </a:r>
            <a:endParaRPr lang="en-US" sz="4000" b="1" i="1" dirty="0">
              <a:solidFill>
                <a:schemeClr val="bg1"/>
              </a:solidFill>
              <a:latin typeface="Arial" charset="0"/>
              <a:ea typeface="ＭＳ Ｐゴシック" charset="0"/>
              <a:cs typeface="Arial" charset="0"/>
            </a:endParaRPr>
          </a:p>
        </p:txBody>
      </p:sp>
      <p:sp>
        <p:nvSpPr>
          <p:cNvPr id="191490" name="Rectangle 3"/>
          <p:cNvSpPr>
            <a:spLocks noGrp="1" noChangeArrowheads="1"/>
          </p:cNvSpPr>
          <p:nvPr>
            <p:ph type="subTitle" idx="1"/>
          </p:nvPr>
        </p:nvSpPr>
        <p:spPr>
          <a:xfrm>
            <a:off x="4953000" y="1752600"/>
            <a:ext cx="4191000" cy="5105400"/>
          </a:xfrm>
        </p:spPr>
        <p:txBody>
          <a:bodyPr/>
          <a:lstStyle/>
          <a:p>
            <a:pPr>
              <a:spcBef>
                <a:spcPct val="0"/>
              </a:spcBef>
              <a:tabLst>
                <a:tab pos="3773488" algn="r"/>
              </a:tabLst>
            </a:pPr>
            <a:r>
              <a:rPr lang="zh-CN" altLang="en-US" sz="2800" b="1" u="sng" dirty="0">
                <a:solidFill>
                  <a:schemeClr val="bg1"/>
                </a:solidFill>
                <a:ea typeface="SimSun" pitchFamily="2" charset="-122"/>
              </a:rPr>
              <a:t>国王及总统治年</a:t>
            </a:r>
            <a:endParaRPr lang="en-US" altLang="en-US" sz="2800" b="1" u="sng" dirty="0">
              <a:solidFill>
                <a:schemeClr val="bg1"/>
              </a:solidFill>
            </a:endParaRPr>
          </a:p>
          <a:p>
            <a:pPr>
              <a:spcBef>
                <a:spcPct val="0"/>
              </a:spcBef>
              <a:tabLst>
                <a:tab pos="3773488" algn="r"/>
              </a:tabLst>
            </a:pPr>
            <a:r>
              <a:rPr lang="zh-CN" altLang="en-US" sz="2000" dirty="0">
                <a:solidFill>
                  <a:schemeClr val="bg1"/>
                </a:solidFill>
                <a:ea typeface="SimSun" pitchFamily="2" charset="-122"/>
              </a:rPr>
              <a:t>亚路林</a:t>
            </a:r>
            <a:r>
              <a:rPr lang="en-US" altLang="en-US" sz="2000" dirty="0">
                <a:solidFill>
                  <a:schemeClr val="bg1"/>
                </a:solidFill>
              </a:rPr>
              <a:t>(</a:t>
            </a:r>
            <a:r>
              <a:rPr lang="en-US" altLang="en-US" sz="2000" dirty="0" err="1">
                <a:solidFill>
                  <a:schemeClr val="bg1"/>
                </a:solidFill>
              </a:rPr>
              <a:t>Alulim</a:t>
            </a:r>
            <a:r>
              <a:rPr lang="en-US" altLang="en-US" sz="2000" dirty="0">
                <a:solidFill>
                  <a:schemeClr val="bg1"/>
                </a:solidFill>
              </a:rPr>
              <a:t>)	</a:t>
            </a:r>
            <a:r>
              <a:rPr lang="en-US" altLang="en-US" sz="2000" dirty="0">
                <a:solidFill>
                  <a:srgbClr val="FFFF00"/>
                </a:solidFill>
              </a:rPr>
              <a:t>28,800</a:t>
            </a:r>
            <a:endParaRPr lang="en-US" altLang="en-US" sz="2000" dirty="0">
              <a:solidFill>
                <a:schemeClr val="bg1"/>
              </a:solidFill>
            </a:endParaRPr>
          </a:p>
          <a:p>
            <a:pPr>
              <a:spcBef>
                <a:spcPct val="0"/>
              </a:spcBef>
              <a:tabLst>
                <a:tab pos="3773488" algn="r"/>
              </a:tabLst>
            </a:pPr>
            <a:r>
              <a:rPr lang="zh-CN" altLang="en-US" sz="2000" dirty="0">
                <a:solidFill>
                  <a:schemeClr val="bg1"/>
                </a:solidFill>
                <a:ea typeface="SimSun" pitchFamily="2" charset="-122"/>
              </a:rPr>
              <a:t>亚拉甲</a:t>
            </a:r>
            <a:r>
              <a:rPr lang="en-US" altLang="en-US" sz="2000" dirty="0">
                <a:solidFill>
                  <a:schemeClr val="bg1"/>
                </a:solidFill>
              </a:rPr>
              <a:t>(</a:t>
            </a:r>
            <a:r>
              <a:rPr lang="en-US" altLang="en-US" sz="2000" dirty="0" err="1">
                <a:solidFill>
                  <a:schemeClr val="bg1"/>
                </a:solidFill>
              </a:rPr>
              <a:t>Alalgar</a:t>
            </a:r>
            <a:r>
              <a:rPr lang="en-US" altLang="en-US" sz="2000" dirty="0">
                <a:solidFill>
                  <a:schemeClr val="bg1"/>
                </a:solidFill>
              </a:rPr>
              <a:t>)	36,000</a:t>
            </a:r>
          </a:p>
          <a:p>
            <a:pPr>
              <a:spcBef>
                <a:spcPct val="0"/>
              </a:spcBef>
              <a:tabLst>
                <a:tab pos="3773488" algn="r"/>
              </a:tabLst>
            </a:pPr>
            <a:r>
              <a:rPr lang="zh-CN" altLang="en-US" sz="2000" dirty="0">
                <a:solidFill>
                  <a:schemeClr val="bg1"/>
                </a:solidFill>
                <a:ea typeface="SimSun" pitchFamily="2" charset="-122"/>
              </a:rPr>
              <a:t>安门鲁亚拿</a:t>
            </a:r>
            <a:r>
              <a:rPr lang="en-US" altLang="zh-CN" sz="2000" dirty="0">
                <a:solidFill>
                  <a:schemeClr val="bg1"/>
                </a:solidFill>
                <a:ea typeface="SimSun" pitchFamily="2" charset="-122"/>
              </a:rPr>
              <a:t>(</a:t>
            </a:r>
            <a:r>
              <a:rPr lang="en-US" altLang="en-US" sz="2000" dirty="0" err="1">
                <a:solidFill>
                  <a:schemeClr val="bg1"/>
                </a:solidFill>
              </a:rPr>
              <a:t>Enmenluanna</a:t>
            </a:r>
            <a:r>
              <a:rPr lang="en-US" altLang="en-US" sz="2000" dirty="0">
                <a:solidFill>
                  <a:schemeClr val="bg1"/>
                </a:solidFill>
              </a:rPr>
              <a:t>)	43,200</a:t>
            </a:r>
          </a:p>
          <a:p>
            <a:pPr>
              <a:spcBef>
                <a:spcPct val="0"/>
              </a:spcBef>
              <a:tabLst>
                <a:tab pos="3773488" algn="r"/>
              </a:tabLst>
            </a:pPr>
            <a:r>
              <a:rPr lang="zh-CN" altLang="en-US" sz="2000" dirty="0">
                <a:solidFill>
                  <a:schemeClr val="bg1"/>
                </a:solidFill>
                <a:ea typeface="SimSun" pitchFamily="2" charset="-122"/>
              </a:rPr>
              <a:t>安门加蓝拿</a:t>
            </a:r>
            <a:r>
              <a:rPr lang="en-US" altLang="en-US" sz="2000" dirty="0">
                <a:solidFill>
                  <a:schemeClr val="bg1"/>
                </a:solidFill>
              </a:rPr>
              <a:t>(</a:t>
            </a:r>
            <a:r>
              <a:rPr lang="en-US" altLang="en-US" sz="2000" dirty="0" err="1">
                <a:solidFill>
                  <a:schemeClr val="bg1"/>
                </a:solidFill>
              </a:rPr>
              <a:t>Enmengalanna</a:t>
            </a:r>
            <a:r>
              <a:rPr lang="en-US" altLang="en-US" sz="2000" dirty="0">
                <a:solidFill>
                  <a:schemeClr val="bg1"/>
                </a:solidFill>
              </a:rPr>
              <a:t>)	</a:t>
            </a:r>
            <a:r>
              <a:rPr lang="en-US" altLang="en-US" sz="2000" dirty="0">
                <a:solidFill>
                  <a:srgbClr val="FFFF00"/>
                </a:solidFill>
              </a:rPr>
              <a:t>28,800</a:t>
            </a:r>
            <a:endParaRPr lang="en-US" altLang="en-US" sz="2000" dirty="0">
              <a:solidFill>
                <a:schemeClr val="bg1"/>
              </a:solidFill>
            </a:endParaRPr>
          </a:p>
          <a:p>
            <a:pPr>
              <a:spcBef>
                <a:spcPct val="0"/>
              </a:spcBef>
              <a:tabLst>
                <a:tab pos="3773488" algn="r"/>
              </a:tabLst>
            </a:pPr>
            <a:r>
              <a:rPr lang="zh-CN" altLang="en-US" sz="2000" dirty="0">
                <a:solidFill>
                  <a:schemeClr val="bg1"/>
                </a:solidFill>
                <a:ea typeface="SimSun" pitchFamily="2" charset="-122"/>
              </a:rPr>
              <a:t>督姆洗</a:t>
            </a:r>
            <a:r>
              <a:rPr lang="en-US" altLang="en-US" sz="2000" dirty="0">
                <a:solidFill>
                  <a:schemeClr val="bg1"/>
                </a:solidFill>
              </a:rPr>
              <a:t>(</a:t>
            </a:r>
            <a:r>
              <a:rPr lang="en-US" altLang="en-US" sz="2000" dirty="0" err="1">
                <a:solidFill>
                  <a:schemeClr val="bg1"/>
                </a:solidFill>
              </a:rPr>
              <a:t>Dumuzi</a:t>
            </a:r>
            <a:r>
              <a:rPr lang="en-US" altLang="en-US" sz="2000" dirty="0">
                <a:solidFill>
                  <a:schemeClr val="bg1"/>
                </a:solidFill>
              </a:rPr>
              <a:t>)	36,000</a:t>
            </a:r>
          </a:p>
          <a:p>
            <a:pPr>
              <a:spcBef>
                <a:spcPct val="0"/>
              </a:spcBef>
              <a:tabLst>
                <a:tab pos="3773488" algn="r"/>
              </a:tabLst>
            </a:pPr>
            <a:r>
              <a:rPr lang="zh-CN" altLang="en-US" sz="2000" dirty="0">
                <a:solidFill>
                  <a:schemeClr val="bg1"/>
                </a:solidFill>
                <a:ea typeface="SimSun" pitchFamily="2" charset="-122"/>
              </a:rPr>
              <a:t>安西巴洗亚拿</a:t>
            </a:r>
            <a:r>
              <a:rPr lang="en-US" altLang="en-US" sz="2000" dirty="0">
                <a:solidFill>
                  <a:schemeClr val="bg1"/>
                </a:solidFill>
              </a:rPr>
              <a:t>(</a:t>
            </a:r>
            <a:r>
              <a:rPr lang="en-US" altLang="en-US" sz="2000" dirty="0" err="1">
                <a:solidFill>
                  <a:schemeClr val="bg1"/>
                </a:solidFill>
              </a:rPr>
              <a:t>Ensipazianna</a:t>
            </a:r>
            <a:r>
              <a:rPr lang="en-US" altLang="en-US" sz="2000" dirty="0">
                <a:solidFill>
                  <a:schemeClr val="bg1"/>
                </a:solidFill>
              </a:rPr>
              <a:t>)	</a:t>
            </a:r>
            <a:r>
              <a:rPr lang="en-US" altLang="en-US" sz="2000" dirty="0">
                <a:solidFill>
                  <a:srgbClr val="FFFF00"/>
                </a:solidFill>
              </a:rPr>
              <a:t>28,800</a:t>
            </a:r>
            <a:endParaRPr lang="en-US" altLang="en-US" sz="2000" dirty="0">
              <a:solidFill>
                <a:schemeClr val="bg1"/>
              </a:solidFill>
            </a:endParaRPr>
          </a:p>
          <a:p>
            <a:pPr>
              <a:spcBef>
                <a:spcPct val="0"/>
              </a:spcBef>
              <a:tabLst>
                <a:tab pos="3773488" algn="r"/>
              </a:tabLst>
            </a:pPr>
            <a:r>
              <a:rPr lang="zh-CN" altLang="en-US" sz="2000" dirty="0">
                <a:solidFill>
                  <a:schemeClr val="bg1"/>
                </a:solidFill>
                <a:ea typeface="SimSun" pitchFamily="2" charset="-122"/>
              </a:rPr>
              <a:t>安门督兰拿</a:t>
            </a:r>
            <a:r>
              <a:rPr lang="en-US" altLang="zh-CN" sz="2000" dirty="0">
                <a:solidFill>
                  <a:schemeClr val="bg1"/>
                </a:solidFill>
                <a:ea typeface="SimSun" pitchFamily="2" charset="-122"/>
              </a:rPr>
              <a:t>(</a:t>
            </a:r>
            <a:r>
              <a:rPr lang="en-US" altLang="en-US" sz="2000" dirty="0" err="1">
                <a:solidFill>
                  <a:schemeClr val="bg1"/>
                </a:solidFill>
              </a:rPr>
              <a:t>Enmeduranna</a:t>
            </a:r>
            <a:r>
              <a:rPr lang="en-US" altLang="en-US" sz="2000" dirty="0">
                <a:solidFill>
                  <a:schemeClr val="bg1"/>
                </a:solidFill>
              </a:rPr>
              <a:t>)	21,000</a:t>
            </a:r>
          </a:p>
          <a:p>
            <a:pPr>
              <a:spcBef>
                <a:spcPct val="0"/>
              </a:spcBef>
              <a:tabLst>
                <a:tab pos="3773488" algn="r"/>
              </a:tabLst>
            </a:pPr>
            <a:r>
              <a:rPr lang="zh-CN" altLang="en-US" sz="2000" u="sng" dirty="0">
                <a:solidFill>
                  <a:schemeClr val="bg1"/>
                </a:solidFill>
                <a:ea typeface="SimSun" pitchFamily="2" charset="-122"/>
              </a:rPr>
              <a:t>吾珥巴土土</a:t>
            </a:r>
            <a:r>
              <a:rPr lang="en-US" altLang="en-US" sz="2000" u="sng" dirty="0">
                <a:solidFill>
                  <a:schemeClr val="bg1"/>
                </a:solidFill>
              </a:rPr>
              <a:t>(</a:t>
            </a:r>
            <a:r>
              <a:rPr lang="en-US" altLang="en-US" sz="2000" u="sng" dirty="0" err="1">
                <a:solidFill>
                  <a:schemeClr val="bg1"/>
                </a:solidFill>
              </a:rPr>
              <a:t>Urbatutu</a:t>
            </a:r>
            <a:r>
              <a:rPr lang="en-US" altLang="en-US" sz="2000" u="sng" dirty="0">
                <a:solidFill>
                  <a:schemeClr val="bg1"/>
                </a:solidFill>
              </a:rPr>
              <a:t>)	18,600</a:t>
            </a:r>
            <a:endParaRPr lang="en-US" altLang="en-US" sz="2000" dirty="0">
              <a:solidFill>
                <a:schemeClr val="bg1"/>
              </a:solidFill>
            </a:endParaRPr>
          </a:p>
          <a:p>
            <a:pPr>
              <a:spcBef>
                <a:spcPct val="0"/>
              </a:spcBef>
              <a:tabLst>
                <a:tab pos="3773488" algn="r"/>
              </a:tabLst>
            </a:pPr>
            <a:r>
              <a:rPr lang="zh-CN" altLang="en-US" sz="2000" dirty="0">
                <a:solidFill>
                  <a:schemeClr val="bg1"/>
                </a:solidFill>
                <a:ea typeface="SimSun" pitchFamily="2" charset="-122"/>
              </a:rPr>
              <a:t>总计	</a:t>
            </a:r>
            <a:r>
              <a:rPr lang="en-US" altLang="en-US" sz="2000" dirty="0">
                <a:solidFill>
                  <a:schemeClr val="bg1"/>
                </a:solidFill>
              </a:rPr>
              <a:t>241,200</a:t>
            </a:r>
          </a:p>
        </p:txBody>
      </p:sp>
      <p:pic>
        <p:nvPicPr>
          <p:cNvPr id="191491"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
            <a:ext cx="4916488"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1492" name="Rectangle 5"/>
          <p:cNvSpPr>
            <a:spLocks noChangeArrowheads="1"/>
          </p:cNvSpPr>
          <p:nvPr/>
        </p:nvSpPr>
        <p:spPr bwMode="auto">
          <a:xfrm>
            <a:off x="0" y="-76200"/>
            <a:ext cx="4876800" cy="7010400"/>
          </a:xfrm>
          <a:prstGeom prst="rect">
            <a:avLst/>
          </a:prstGeom>
          <a:noFill/>
          <a:ln>
            <a:noFill/>
          </a:ln>
          <a:effectLst/>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eaLnBrk="1" hangingPunct="1">
              <a:spcBef>
                <a:spcPct val="50000"/>
              </a:spcBef>
            </a:pPr>
            <a:endParaRPr lang="en-US" altLang="en-US" sz="2600" b="1" dirty="0">
              <a:solidFill>
                <a:schemeClr val="bg1"/>
              </a:solidFill>
              <a:effectLst>
                <a:glow rad="279400">
                  <a:schemeClr val="accent4">
                    <a:satMod val="175000"/>
                    <a:alpha val="80000"/>
                  </a:schemeClr>
                </a:glow>
              </a:effectLst>
              <a:latin typeface="Arial" charset="0"/>
              <a:ea typeface="ＭＳ Ｐゴシック" charset="0"/>
              <a:cs typeface="Arial"/>
            </a:endParaRPr>
          </a:p>
          <a:p>
            <a:pPr algn="ctr" eaLnBrk="1" hangingPunct="1">
              <a:spcBef>
                <a:spcPct val="50000"/>
              </a:spcBef>
            </a:pPr>
            <a:endParaRPr lang="en-US" altLang="en-US" sz="2600" b="1" dirty="0">
              <a:solidFill>
                <a:schemeClr val="bg1"/>
              </a:solidFill>
              <a:effectLst>
                <a:glow rad="279400">
                  <a:schemeClr val="accent4">
                    <a:satMod val="175000"/>
                    <a:alpha val="80000"/>
                  </a:schemeClr>
                </a:glow>
              </a:effectLst>
              <a:latin typeface="Arial" charset="0"/>
              <a:ea typeface="ＭＳ Ｐゴシック" charset="0"/>
              <a:cs typeface="Arial"/>
            </a:endParaRPr>
          </a:p>
          <a:p>
            <a:pPr algn="ctr" eaLnBrk="1" hangingPunct="1">
              <a:spcBef>
                <a:spcPct val="50000"/>
              </a:spcBef>
            </a:pPr>
            <a:endParaRPr lang="en-US" altLang="en-US" sz="2600" b="1" dirty="0">
              <a:solidFill>
                <a:schemeClr val="bg1"/>
              </a:solidFill>
              <a:effectLst>
                <a:glow rad="279400">
                  <a:schemeClr val="accent4">
                    <a:satMod val="175000"/>
                    <a:alpha val="80000"/>
                  </a:schemeClr>
                </a:glow>
              </a:effectLst>
              <a:latin typeface="Arial" charset="0"/>
              <a:ea typeface="ＭＳ Ｐゴシック" charset="0"/>
              <a:cs typeface="Arial"/>
            </a:endParaRPr>
          </a:p>
          <a:p>
            <a:pPr algn="ctr" eaLnBrk="1" hangingPunct="1">
              <a:spcBef>
                <a:spcPct val="50000"/>
              </a:spcBef>
            </a:pPr>
            <a:r>
              <a:rPr lang="en-US" altLang="zh-CN" sz="2600" b="1" dirty="0">
                <a:solidFill>
                  <a:schemeClr val="bg1"/>
                </a:solidFill>
                <a:effectLst>
                  <a:glow rad="279400">
                    <a:schemeClr val="accent4">
                      <a:satMod val="175000"/>
                      <a:alpha val="80000"/>
                    </a:schemeClr>
                  </a:glow>
                </a:effectLst>
                <a:latin typeface="Arial" charset="0"/>
                <a:ea typeface="ＭＳ Ｐゴシック" charset="0"/>
                <a:cs typeface="Arial"/>
              </a:rPr>
              <a:t>“</a:t>
            </a:r>
            <a:r>
              <a:rPr lang="zh-CN" altLang="en-US" sz="2600" b="1" dirty="0">
                <a:solidFill>
                  <a:schemeClr val="bg1"/>
                </a:solidFill>
                <a:effectLst>
                  <a:glow rad="279400">
                    <a:schemeClr val="accent4">
                      <a:satMod val="175000"/>
                      <a:alpha val="80000"/>
                    </a:schemeClr>
                  </a:glow>
                </a:effectLst>
                <a:latin typeface="Arial" charset="0"/>
                <a:ea typeface="ＭＳ Ｐゴシック" charset="0"/>
                <a:cs typeface="Arial"/>
              </a:rPr>
              <a:t>当王权从天降下。。。</a:t>
            </a:r>
            <a:endParaRPr lang="en-US" altLang="en-US" sz="2600" b="1" dirty="0">
              <a:solidFill>
                <a:schemeClr val="bg1"/>
              </a:solidFill>
              <a:effectLst>
                <a:glow rad="279400">
                  <a:schemeClr val="accent4">
                    <a:satMod val="175000"/>
                    <a:alpha val="80000"/>
                  </a:schemeClr>
                </a:glow>
              </a:effectLst>
              <a:latin typeface="Arial" charset="0"/>
              <a:ea typeface="ＭＳ Ｐゴシック" charset="0"/>
              <a:cs typeface="Arial"/>
            </a:endParaRPr>
          </a:p>
          <a:p>
            <a:pPr algn="ctr" eaLnBrk="1" hangingPunct="1">
              <a:spcBef>
                <a:spcPct val="50000"/>
              </a:spcBef>
            </a:pPr>
            <a:endParaRPr lang="en-US" altLang="en-US" sz="2600" b="1" dirty="0">
              <a:solidFill>
                <a:schemeClr val="bg1"/>
              </a:solidFill>
              <a:effectLst>
                <a:glow rad="279400">
                  <a:schemeClr val="accent4">
                    <a:satMod val="175000"/>
                    <a:alpha val="80000"/>
                  </a:schemeClr>
                </a:glow>
              </a:effectLst>
              <a:latin typeface="Arial" charset="0"/>
              <a:ea typeface="ＭＳ Ｐゴシック" charset="0"/>
              <a:cs typeface="Arial"/>
            </a:endParaRPr>
          </a:p>
          <a:p>
            <a:pPr algn="ctr" eaLnBrk="1" hangingPunct="1">
              <a:spcBef>
                <a:spcPct val="50000"/>
              </a:spcBef>
            </a:pPr>
            <a:r>
              <a:rPr lang="zh-CN" altLang="en-US" sz="2600" b="1" dirty="0">
                <a:solidFill>
                  <a:schemeClr val="bg1"/>
                </a:solidFill>
                <a:effectLst>
                  <a:glow rad="279400">
                    <a:schemeClr val="accent4">
                      <a:satMod val="175000"/>
                      <a:alpha val="80000"/>
                    </a:schemeClr>
                  </a:glow>
                </a:effectLst>
                <a:latin typeface="Arial" charset="0"/>
                <a:ea typeface="ＭＳ Ｐゴシック" charset="0"/>
                <a:cs typeface="Arial"/>
              </a:rPr>
              <a:t>亚路林成王然后统治了</a:t>
            </a:r>
            <a:br>
              <a:rPr lang="en-SG" altLang="zh-CN" sz="2600" b="1" dirty="0">
                <a:solidFill>
                  <a:schemeClr val="bg1"/>
                </a:solidFill>
                <a:effectLst>
                  <a:glow rad="279400">
                    <a:schemeClr val="accent4">
                      <a:satMod val="175000"/>
                      <a:alpha val="80000"/>
                    </a:schemeClr>
                  </a:glow>
                </a:effectLst>
                <a:latin typeface="Arial" charset="0"/>
                <a:ea typeface="ＭＳ Ｐゴシック" charset="0"/>
                <a:cs typeface="Arial"/>
              </a:rPr>
            </a:br>
            <a:r>
              <a:rPr lang="en-US" altLang="en-US" sz="2600" b="1" dirty="0">
                <a:solidFill>
                  <a:schemeClr val="bg1"/>
                </a:solidFill>
                <a:effectLst>
                  <a:glow rad="279400">
                    <a:schemeClr val="accent4">
                      <a:satMod val="175000"/>
                      <a:alpha val="80000"/>
                    </a:schemeClr>
                  </a:glow>
                </a:effectLst>
                <a:latin typeface="Arial" charset="0"/>
                <a:ea typeface="ＭＳ Ｐゴシック" charset="0"/>
                <a:cs typeface="Arial"/>
              </a:rPr>
              <a:t>28,800</a:t>
            </a:r>
            <a:r>
              <a:rPr lang="zh-CN" altLang="en-US" sz="2600" b="1" dirty="0">
                <a:solidFill>
                  <a:schemeClr val="bg1"/>
                </a:solidFill>
                <a:effectLst>
                  <a:glow rad="279400">
                    <a:schemeClr val="accent4">
                      <a:satMod val="175000"/>
                      <a:alpha val="80000"/>
                    </a:schemeClr>
                  </a:glow>
                </a:effectLst>
                <a:latin typeface="Arial" charset="0"/>
                <a:ea typeface="ＭＳ Ｐゴシック" charset="0"/>
                <a:cs typeface="Arial"/>
              </a:rPr>
              <a:t>年。。。</a:t>
            </a:r>
            <a:endParaRPr lang="en-US" altLang="en-US" sz="2600" b="1" dirty="0">
              <a:solidFill>
                <a:schemeClr val="bg1"/>
              </a:solidFill>
              <a:effectLst>
                <a:glow rad="279400">
                  <a:schemeClr val="accent4">
                    <a:satMod val="175000"/>
                    <a:alpha val="80000"/>
                  </a:schemeClr>
                </a:glow>
              </a:effectLst>
              <a:latin typeface="Arial" charset="0"/>
              <a:ea typeface="ＭＳ Ｐゴシック" charset="0"/>
              <a:cs typeface="Arial"/>
            </a:endParaRPr>
          </a:p>
          <a:p>
            <a:pPr algn="ctr" eaLnBrk="1" hangingPunct="1">
              <a:spcBef>
                <a:spcPct val="50000"/>
              </a:spcBef>
            </a:pPr>
            <a:r>
              <a:rPr lang="en-US" altLang="en-US" sz="2600" b="1" dirty="0">
                <a:solidFill>
                  <a:schemeClr val="bg1"/>
                </a:solidFill>
                <a:effectLst>
                  <a:glow rad="279400">
                    <a:schemeClr val="accent4">
                      <a:satMod val="175000"/>
                      <a:alpha val="80000"/>
                    </a:schemeClr>
                  </a:glow>
                </a:effectLst>
                <a:latin typeface="Arial" charset="0"/>
                <a:ea typeface="ＭＳ Ｐゴシック" charset="0"/>
                <a:cs typeface="Arial"/>
              </a:rPr>
              <a:t> </a:t>
            </a:r>
          </a:p>
          <a:p>
            <a:pPr algn="ctr" eaLnBrk="1" hangingPunct="1">
              <a:spcBef>
                <a:spcPct val="50000"/>
              </a:spcBef>
            </a:pPr>
            <a:r>
              <a:rPr lang="zh-CN" altLang="en-US" sz="2600" b="1" dirty="0">
                <a:solidFill>
                  <a:schemeClr val="bg1"/>
                </a:solidFill>
                <a:effectLst>
                  <a:glow rad="279400">
                    <a:schemeClr val="accent4">
                      <a:satMod val="175000"/>
                      <a:alpha val="80000"/>
                    </a:schemeClr>
                  </a:glow>
                </a:effectLst>
                <a:latin typeface="Arial" charset="0"/>
                <a:ea typeface="ＭＳ Ｐゴシック" charset="0"/>
                <a:cs typeface="Arial"/>
              </a:rPr>
              <a:t>八位王统治了</a:t>
            </a:r>
            <a:r>
              <a:rPr lang="en-US" altLang="en-US" sz="2600" b="1" dirty="0">
                <a:solidFill>
                  <a:schemeClr val="bg1"/>
                </a:solidFill>
                <a:effectLst>
                  <a:glow rad="279400">
                    <a:schemeClr val="accent4">
                      <a:satMod val="175000"/>
                      <a:alpha val="80000"/>
                    </a:schemeClr>
                  </a:glow>
                </a:effectLst>
                <a:latin typeface="Arial" charset="0"/>
                <a:ea typeface="ＭＳ Ｐゴシック" charset="0"/>
                <a:cs typeface="Arial"/>
              </a:rPr>
              <a:t>241,000</a:t>
            </a:r>
            <a:r>
              <a:rPr lang="zh-CN" altLang="en-US" sz="2600" b="1" dirty="0">
                <a:solidFill>
                  <a:schemeClr val="bg1"/>
                </a:solidFill>
                <a:effectLst>
                  <a:glow rad="279400">
                    <a:schemeClr val="accent4">
                      <a:satMod val="175000"/>
                      <a:alpha val="80000"/>
                    </a:schemeClr>
                  </a:glow>
                </a:effectLst>
                <a:latin typeface="Arial" charset="0"/>
                <a:ea typeface="ＭＳ Ｐゴシック" charset="0"/>
                <a:cs typeface="Arial"/>
              </a:rPr>
              <a:t>年。</a:t>
            </a:r>
            <a:br>
              <a:rPr lang="en-SG" altLang="zh-CN" sz="2600" b="1" dirty="0">
                <a:solidFill>
                  <a:schemeClr val="bg1"/>
                </a:solidFill>
                <a:effectLst>
                  <a:glow rad="279400">
                    <a:schemeClr val="accent4">
                      <a:satMod val="175000"/>
                      <a:alpha val="80000"/>
                    </a:schemeClr>
                  </a:glow>
                </a:effectLst>
                <a:latin typeface="Arial" charset="0"/>
                <a:ea typeface="ＭＳ Ｐゴシック" charset="0"/>
                <a:cs typeface="Arial"/>
              </a:rPr>
            </a:br>
            <a:r>
              <a:rPr lang="zh-CN" altLang="en-US" sz="2600" b="1" dirty="0">
                <a:solidFill>
                  <a:schemeClr val="bg1"/>
                </a:solidFill>
                <a:effectLst>
                  <a:glow rad="279400">
                    <a:schemeClr val="accent4">
                      <a:satMod val="175000"/>
                      <a:alpha val="80000"/>
                    </a:schemeClr>
                  </a:glow>
                </a:effectLst>
                <a:latin typeface="Arial" charset="0"/>
                <a:ea typeface="ＭＳ Ｐゴシック" charset="0"/>
                <a:cs typeface="Arial"/>
              </a:rPr>
              <a:t>然后洪水掩盖了全世界。”</a:t>
            </a:r>
            <a:endParaRPr lang="en-US" altLang="en-US" sz="2600" b="1" dirty="0">
              <a:solidFill>
                <a:schemeClr val="bg1"/>
              </a:solidFill>
              <a:effectLst>
                <a:glow rad="279400">
                  <a:schemeClr val="accent4">
                    <a:satMod val="175000"/>
                    <a:alpha val="80000"/>
                  </a:schemeClr>
                </a:glow>
              </a:effectLst>
              <a:latin typeface="Arial" charset="0"/>
              <a:ea typeface="ＭＳ Ｐゴシック" charset="0"/>
              <a:cs typeface="Arial"/>
            </a:endParaRPr>
          </a:p>
        </p:txBody>
      </p:sp>
      <p:sp>
        <p:nvSpPr>
          <p:cNvPr id="191494" name="Text Box 17"/>
          <p:cNvSpPr txBox="1">
            <a:spLocks noChangeArrowheads="1"/>
          </p:cNvSpPr>
          <p:nvPr/>
        </p:nvSpPr>
        <p:spPr bwMode="auto">
          <a:xfrm>
            <a:off x="8410575" y="4445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rPr>
              <a:t>64a</a:t>
            </a:r>
          </a:p>
        </p:txBody>
      </p:sp>
      <p:sp>
        <p:nvSpPr>
          <p:cNvPr id="9" name="TextBox 6">
            <a:extLst>
              <a:ext uri="{FF2B5EF4-FFF2-40B4-BE49-F238E27FC236}">
                <a16:creationId xmlns:a16="http://schemas.microsoft.com/office/drawing/2014/main" id="{474E0843-0B77-402F-85CE-7E395BD376DB}"/>
              </a:ext>
            </a:extLst>
          </p:cNvPr>
          <p:cNvSpPr txBox="1">
            <a:spLocks noChangeArrowheads="1"/>
          </p:cNvSpPr>
          <p:nvPr/>
        </p:nvSpPr>
        <p:spPr bwMode="auto">
          <a:xfrm>
            <a:off x="0" y="6245369"/>
            <a:ext cx="4953000" cy="58477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Arnold &amp; Beyer, </a:t>
            </a:r>
            <a:r>
              <a:rPr kumimoji="0" lang="en-US" sz="16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Readings from the </a:t>
            </a:r>
            <a:r>
              <a:rPr kumimoji="0" lang="en-US"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ANE, 150</a:t>
            </a:r>
          </a:p>
          <a:p>
            <a:pPr lvl="0" eaLnBrk="1" hangingPunct="1">
              <a:defRPr/>
            </a:pPr>
            <a:r>
              <a:rPr lang="zh-CN" altLang="en-US" sz="1600" b="1" dirty="0">
                <a:solidFill>
                  <a:srgbClr val="FFFFFF"/>
                </a:solidFill>
                <a:cs typeface="Arial" charset="0"/>
              </a:rPr>
              <a:t>（古代近东的记录）</a:t>
            </a:r>
            <a:endParaRPr kumimoji="0" lang="en-US" sz="1600" b="1"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383912424"/>
      </p:ext>
    </p:extLst>
  </p:cSld>
  <p:clrMapOvr>
    <a:masterClrMapping/>
  </p:clrMapOvr>
  <p:transition spd="med">
    <p:randomBar dir="vert"/>
  </p:transition>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1185" name="Text Box 3"/>
          <p:cNvSpPr txBox="1">
            <a:spLocks noChangeArrowheads="1"/>
          </p:cNvSpPr>
          <p:nvPr/>
        </p:nvSpPr>
        <p:spPr bwMode="auto">
          <a:xfrm>
            <a:off x="8578850" y="76200"/>
            <a:ext cx="4700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90</a:t>
            </a:r>
          </a:p>
        </p:txBody>
      </p:sp>
      <p:grpSp>
        <p:nvGrpSpPr>
          <p:cNvPr id="6" name="Group 5"/>
          <p:cNvGrpSpPr/>
          <p:nvPr/>
        </p:nvGrpSpPr>
        <p:grpSpPr>
          <a:xfrm>
            <a:off x="762000" y="76200"/>
            <a:ext cx="6096000" cy="6786563"/>
            <a:chOff x="762000" y="76200"/>
            <a:chExt cx="6096000" cy="6786563"/>
          </a:xfrm>
        </p:grpSpPr>
        <p:pic>
          <p:nvPicPr>
            <p:cNvPr id="221186" name="Picture 5" descr="Gen 5 Methusaleh Old Earth.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62000" y="76200"/>
              <a:ext cx="6096000" cy="6786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p:cNvSpPr/>
            <p:nvPr/>
          </p:nvSpPr>
          <p:spPr bwMode="auto">
            <a:xfrm>
              <a:off x="899592" y="548680"/>
              <a:ext cx="3312368" cy="115212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7" name="Rectangle 6"/>
            <p:cNvSpPr/>
            <p:nvPr/>
          </p:nvSpPr>
          <p:spPr bwMode="auto">
            <a:xfrm>
              <a:off x="827584" y="1412776"/>
              <a:ext cx="2952328" cy="93610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8" name="Rectangle 7"/>
            <p:cNvSpPr/>
            <p:nvPr/>
          </p:nvSpPr>
          <p:spPr bwMode="auto">
            <a:xfrm>
              <a:off x="827584" y="1700808"/>
              <a:ext cx="2736304" cy="93610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9" name="Rectangle 8"/>
            <p:cNvSpPr/>
            <p:nvPr/>
          </p:nvSpPr>
          <p:spPr bwMode="auto">
            <a:xfrm>
              <a:off x="827584" y="1988840"/>
              <a:ext cx="2376264" cy="93610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10" name="Rectangle 9"/>
            <p:cNvSpPr/>
            <p:nvPr/>
          </p:nvSpPr>
          <p:spPr bwMode="auto">
            <a:xfrm>
              <a:off x="827584" y="2564904"/>
              <a:ext cx="2088232" cy="72008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grpSp>
      <p:sp>
        <p:nvSpPr>
          <p:cNvPr id="14" name="Rectangle 4"/>
          <p:cNvSpPr txBox="1">
            <a:spLocks noChangeArrowheads="1"/>
          </p:cNvSpPr>
          <p:nvPr/>
        </p:nvSpPr>
        <p:spPr bwMode="auto">
          <a:xfrm>
            <a:off x="755576" y="6374217"/>
            <a:ext cx="6120680" cy="511167"/>
          </a:xfrm>
          <a:prstGeom prst="rect">
            <a:avLst/>
          </a:prstGeom>
          <a:solidFill>
            <a:srgbClr val="FFFFFF"/>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fontAlgn="t"/>
            <a:r>
              <a:rPr lang="zh-CN" altLang="en-US" sz="3200" dirty="0"/>
              <a:t>玛土撒拉相信“旧地球”</a:t>
            </a:r>
          </a:p>
        </p:txBody>
      </p:sp>
      <p:sp>
        <p:nvSpPr>
          <p:cNvPr id="431108" name="Rectangle 4"/>
          <p:cNvSpPr>
            <a:spLocks noGrp="1" noChangeArrowheads="1"/>
          </p:cNvSpPr>
          <p:nvPr>
            <p:ph type="title"/>
          </p:nvPr>
        </p:nvSpPr>
        <p:spPr>
          <a:xfrm>
            <a:off x="6096000" y="5486400"/>
            <a:ext cx="2819400" cy="762000"/>
          </a:xfrm>
          <a:solidFill>
            <a:srgbClr val="0033CC"/>
          </a:solidFill>
        </p:spPr>
        <p:txBody>
          <a:bodyPr/>
          <a:lstStyle/>
          <a:p>
            <a:pPr eaLnBrk="1" hangingPunct="1"/>
            <a:r>
              <a:rPr lang="zh-CN" altLang="en-US" sz="3600" dirty="0">
                <a:solidFill>
                  <a:srgbClr val="FFFFFF"/>
                </a:solidFill>
                <a:latin typeface="Arial" charset="0"/>
                <a:ea typeface="ＭＳ Ｐゴシック" charset="0"/>
              </a:rPr>
              <a:t>玛土撒拉</a:t>
            </a:r>
            <a:endParaRPr lang="en-US" altLang="zh-CN" sz="3600" dirty="0">
              <a:solidFill>
                <a:srgbClr val="FFFFFF"/>
              </a:solidFill>
              <a:latin typeface="Arial" charset="0"/>
              <a:ea typeface="ＭＳ Ｐゴシック" charset="0"/>
            </a:endParaRPr>
          </a:p>
        </p:txBody>
      </p:sp>
      <p:sp>
        <p:nvSpPr>
          <p:cNvPr id="3" name="Rectangle 2">
            <a:extLst>
              <a:ext uri="{FF2B5EF4-FFF2-40B4-BE49-F238E27FC236}">
                <a16:creationId xmlns:a16="http://schemas.microsoft.com/office/drawing/2014/main" id="{844D9C74-8B13-40F0-B6F6-47266C36B9C0}"/>
              </a:ext>
            </a:extLst>
          </p:cNvPr>
          <p:cNvSpPr/>
          <p:nvPr/>
        </p:nvSpPr>
        <p:spPr>
          <a:xfrm>
            <a:off x="755576" y="670044"/>
            <a:ext cx="2742779" cy="3046988"/>
          </a:xfrm>
          <a:prstGeom prst="rect">
            <a:avLst/>
          </a:prstGeom>
          <a:noFill/>
          <a:ln>
            <a:noFill/>
          </a:ln>
        </p:spPr>
        <p:txBody>
          <a:bodyPr vert="horz" wrap="square" lIns="91440" tIns="45720" rIns="91440" bIns="45720" numCol="1" anchor="ctr" anchorCtr="0" compatLnSpc="1">
            <a:prstTxWarp prst="textNoShape">
              <a:avLst/>
            </a:prstTxWarp>
          </a:bodyPr>
          <a:lstStyle/>
          <a:p>
            <a:pPr algn="ctr" fontAlgn="t"/>
            <a:r>
              <a:rPr lang="en-SG" sz="2800" dirty="0">
                <a:solidFill>
                  <a:schemeClr val="tx2"/>
                </a:solidFill>
                <a:latin typeface="Arial"/>
                <a:ea typeface="ＭＳ Ｐゴシック" pitchFamily="-109" charset="-128"/>
              </a:rPr>
              <a:t>我刚满969岁，人们</a:t>
            </a:r>
            <a:r>
              <a:rPr lang="zh-CN" altLang="en-US" sz="2800" dirty="0">
                <a:solidFill>
                  <a:schemeClr val="tx2"/>
                </a:solidFill>
                <a:latin typeface="Arial"/>
                <a:ea typeface="ＭＳ Ｐゴシック" pitchFamily="-109" charset="-128"/>
              </a:rPr>
              <a:t>一直</a:t>
            </a:r>
            <a:r>
              <a:rPr lang="en-SG" sz="2800" dirty="0" err="1">
                <a:solidFill>
                  <a:schemeClr val="tx2"/>
                </a:solidFill>
                <a:latin typeface="Arial"/>
                <a:ea typeface="ＭＳ Ｐゴシック" pitchFamily="-109" charset="-128"/>
              </a:rPr>
              <a:t>告诉我</a:t>
            </a:r>
            <a:r>
              <a:rPr lang="zh-CN" altLang="en-US" sz="2800" dirty="0">
                <a:solidFill>
                  <a:schemeClr val="tx2"/>
                </a:solidFill>
                <a:latin typeface="Arial"/>
                <a:ea typeface="ＭＳ Ｐゴシック" pitchFamily="-109" charset="-128"/>
              </a:rPr>
              <a:t>我很老</a:t>
            </a:r>
            <a:r>
              <a:rPr lang="en-SG" sz="2800" dirty="0">
                <a:solidFill>
                  <a:schemeClr val="tx2"/>
                </a:solidFill>
                <a:latin typeface="Arial"/>
                <a:ea typeface="ＭＳ Ｐゴシック" pitchFamily="-109" charset="-128"/>
              </a:rPr>
              <a:t>。 </a:t>
            </a:r>
            <a:r>
              <a:rPr lang="en-SG" sz="2800" dirty="0" err="1">
                <a:solidFill>
                  <a:schemeClr val="tx2"/>
                </a:solidFill>
                <a:latin typeface="Arial"/>
                <a:ea typeface="ＭＳ Ｐゴシック" pitchFamily="-109" charset="-128"/>
              </a:rPr>
              <a:t>我告诉他们我不老</a:t>
            </a:r>
            <a:r>
              <a:rPr lang="en-SG" sz="2800" dirty="0">
                <a:solidFill>
                  <a:schemeClr val="tx2"/>
                </a:solidFill>
                <a:latin typeface="Arial"/>
                <a:ea typeface="ＭＳ Ｐゴシック" pitchFamily="-109" charset="-128"/>
              </a:rPr>
              <a:t>！ </a:t>
            </a:r>
            <a:r>
              <a:rPr lang="en-SG" sz="2800" dirty="0" err="1">
                <a:solidFill>
                  <a:schemeClr val="tx2"/>
                </a:solidFill>
                <a:latin typeface="Arial"/>
                <a:ea typeface="ＭＳ Ｐゴシック" pitchFamily="-109" charset="-128"/>
              </a:rPr>
              <a:t>地球是旧的</a:t>
            </a:r>
            <a:r>
              <a:rPr lang="en-SG" sz="2800" dirty="0">
                <a:solidFill>
                  <a:schemeClr val="tx2"/>
                </a:solidFill>
                <a:latin typeface="Arial"/>
                <a:ea typeface="ＭＳ Ｐゴシック" pitchFamily="-109" charset="-128"/>
              </a:rPr>
              <a:t>！ </a:t>
            </a:r>
            <a:r>
              <a:rPr lang="en-SG" sz="2800" dirty="0" err="1">
                <a:solidFill>
                  <a:schemeClr val="tx2"/>
                </a:solidFill>
                <a:latin typeface="Arial"/>
                <a:ea typeface="ＭＳ Ｐゴシック" pitchFamily="-109" charset="-128"/>
              </a:rPr>
              <a:t>比我</a:t>
            </a:r>
            <a:r>
              <a:rPr lang="zh-CN" altLang="en-US" sz="2800" dirty="0">
                <a:solidFill>
                  <a:schemeClr val="tx2"/>
                </a:solidFill>
                <a:latin typeface="Arial"/>
                <a:ea typeface="ＭＳ Ｐゴシック" pitchFamily="-109" charset="-128"/>
              </a:rPr>
              <a:t>老</a:t>
            </a:r>
            <a:r>
              <a:rPr lang="en-SG" sz="2800" dirty="0">
                <a:solidFill>
                  <a:schemeClr val="tx2"/>
                </a:solidFill>
                <a:latin typeface="Arial"/>
                <a:ea typeface="ＭＳ Ｐゴシック" pitchFamily="-109" charset="-128"/>
              </a:rPr>
              <a:t>700年！</a:t>
            </a:r>
          </a:p>
        </p:txBody>
      </p:sp>
      <p:sp>
        <p:nvSpPr>
          <p:cNvPr id="4" name="Rectangle 3">
            <a:extLst>
              <a:ext uri="{FF2B5EF4-FFF2-40B4-BE49-F238E27FC236}">
                <a16:creationId xmlns:a16="http://schemas.microsoft.com/office/drawing/2014/main" id="{1DF0FD33-E577-497F-94A1-76E2F5EAECB9}"/>
              </a:ext>
            </a:extLst>
          </p:cNvPr>
          <p:cNvSpPr/>
          <p:nvPr/>
        </p:nvSpPr>
        <p:spPr>
          <a:xfrm>
            <a:off x="743744" y="44624"/>
            <a:ext cx="2964160" cy="400111"/>
          </a:xfrm>
          <a:prstGeom prst="rect">
            <a:avLst/>
          </a:prstGeom>
          <a:solidFill>
            <a:srgbClr val="FFFFFF"/>
          </a:solidFill>
          <a:ln>
            <a:noFill/>
          </a:ln>
        </p:spPr>
        <p:txBody>
          <a:bodyPr vert="horz" wrap="square" lIns="91440" tIns="45720" rIns="91440" bIns="45720" numCol="1" anchor="ctr" anchorCtr="0" compatLnSpc="1">
            <a:prstTxWarp prst="textNoShape">
              <a:avLst/>
            </a:prstTxWarp>
          </a:bodyPr>
          <a:lstStyle/>
          <a:p>
            <a:pPr algn="ctr" fontAlgn="t"/>
            <a:r>
              <a:rPr lang="zh-CN" altLang="en-US" sz="2800" dirty="0">
                <a:solidFill>
                  <a:schemeClr val="tx2"/>
                </a:solidFill>
                <a:latin typeface="Arial"/>
                <a:ea typeface="ＭＳ Ｐゴシック" pitchFamily="-109" charset="-128"/>
              </a:rPr>
              <a:t>伊甸后</a:t>
            </a:r>
            <a:endParaRPr lang="en-SG" sz="2800" dirty="0">
              <a:solidFill>
                <a:schemeClr val="tx2"/>
              </a:solidFill>
              <a:latin typeface="Arial"/>
              <a:ea typeface="ＭＳ Ｐゴシック" pitchFamily="-109" charset="-128"/>
            </a:endParaRPr>
          </a:p>
        </p:txBody>
      </p:sp>
    </p:spTree>
    <p:extLst>
      <p:ext uri="{BB962C8B-B14F-4D97-AF65-F5344CB8AC3E}">
        <p14:creationId xmlns:p14="http://schemas.microsoft.com/office/powerpoint/2010/main" val="409274041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1108"/>
                                        </p:tgtEl>
                                        <p:attrNameLst>
                                          <p:attrName>style.visibility</p:attrName>
                                        </p:attrNameLst>
                                      </p:cBhvr>
                                      <p:to>
                                        <p:strVal val="visible"/>
                                      </p:to>
                                    </p:set>
                                    <p:animEffect transition="in" filter="fade">
                                      <p:cBhvr>
                                        <p:cTn id="7" dur="500"/>
                                        <p:tgtEl>
                                          <p:spTgt spid="431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1108" grpId="0" animBg="1"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6096000" y="609600"/>
            <a:ext cx="2819400" cy="4724400"/>
          </a:xfrm>
        </p:spPr>
        <p:txBody>
          <a:bodyPr/>
          <a:lstStyle/>
          <a:p>
            <a:pPr eaLnBrk="1" hangingPunct="1"/>
            <a:r>
              <a:rPr lang="ja-JP" altLang="en-US" dirty="0">
                <a:solidFill>
                  <a:schemeClr val="tx1"/>
                </a:solidFill>
                <a:effectLst>
                  <a:outerShdw blurRad="38100" dist="38100" dir="2700000" algn="tl">
                    <a:srgbClr val="010199"/>
                  </a:outerShdw>
                </a:effectLst>
                <a:ea typeface="华文细黑" pitchFamily="-84" charset="-122"/>
              </a:rPr>
              <a:t>为什么没有恐龙在挪亚方舟上</a:t>
            </a:r>
            <a:r>
              <a:rPr lang="en-US" altLang="ja-JP" dirty="0">
                <a:solidFill>
                  <a:schemeClr val="tx1"/>
                </a:solidFill>
                <a:effectLst>
                  <a:outerShdw blurRad="38100" dist="38100" dir="2700000" algn="tl">
                    <a:srgbClr val="010199"/>
                  </a:outerShdw>
                </a:effectLst>
              </a:rPr>
              <a:t>?</a:t>
            </a:r>
            <a:endParaRPr lang="en-US" altLang="en-US" dirty="0">
              <a:solidFill>
                <a:srgbClr val="FFFFFF"/>
              </a:solidFill>
              <a:effectLst>
                <a:outerShdw blurRad="38100" dist="38100" dir="2700000" algn="tl">
                  <a:srgbClr val="010199"/>
                </a:outerShdw>
              </a:effectLst>
            </a:endParaRPr>
          </a:p>
        </p:txBody>
      </p:sp>
      <p:pic>
        <p:nvPicPr>
          <p:cNvPr id="38915"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04800"/>
            <a:ext cx="5756275" cy="81454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ransition spd="med">
    <p:randomBar dir="ver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0" y="381000"/>
            <a:ext cx="9144000" cy="1981200"/>
          </a:xfrm>
        </p:spPr>
        <p:txBody>
          <a:bodyPr/>
          <a:lstStyle/>
          <a:p>
            <a:pPr eaLnBrk="1" hangingPunct="1">
              <a:defRPr/>
            </a:pPr>
            <a:r>
              <a:rPr lang="ja-JP" altLang="en-US">
                <a:solidFill>
                  <a:schemeClr val="tx1"/>
                </a:solidFill>
                <a:effectLst>
                  <a:outerShdw blurRad="38100" dist="38100" dir="2700000" algn="tl">
                    <a:srgbClr val="010199"/>
                  </a:outerShdw>
                </a:effectLst>
                <a:ea typeface="华文细黑" charset="0"/>
                <a:cs typeface="华文细黑" charset="0"/>
              </a:rPr>
              <a:t>创世纪</a:t>
            </a:r>
            <a:r>
              <a:rPr lang="en-US" sz="3600">
                <a:solidFill>
                  <a:schemeClr val="tx1"/>
                </a:solidFill>
                <a:effectLst>
                  <a:outerShdw blurRad="38100" dist="38100" dir="2700000" algn="tl">
                    <a:srgbClr val="010199"/>
                  </a:outerShdw>
                </a:effectLst>
              </a:rPr>
              <a:t> 6:19 </a:t>
            </a:r>
            <a:r>
              <a:rPr lang="ja-JP" altLang="en-US">
                <a:solidFill>
                  <a:schemeClr val="tx1"/>
                </a:solidFill>
                <a:effectLst>
                  <a:outerShdw blurRad="38100" dist="38100" dir="2700000" algn="tl">
                    <a:srgbClr val="010199"/>
                  </a:outerShdw>
                </a:effectLst>
                <a:ea typeface="华文细黑" charset="0"/>
                <a:cs typeface="华文细黑" charset="0"/>
              </a:rPr>
              <a:t>所有的活物，你要把每样一对，就是一公一母，带进方舟，好和你一同保全生命。</a:t>
            </a:r>
            <a:br>
              <a:rPr lang="en-US" sz="3600">
                <a:solidFill>
                  <a:srgbClr val="FFFFFF"/>
                </a:solidFill>
                <a:effectLst>
                  <a:outerShdw blurRad="38100" dist="38100" dir="2700000" algn="tl">
                    <a:srgbClr val="010199"/>
                  </a:outerShdw>
                </a:effectLst>
              </a:rPr>
            </a:br>
            <a:endParaRPr lang="en-US" sz="3600">
              <a:solidFill>
                <a:srgbClr val="FFFFFF"/>
              </a:solidFill>
              <a:effectLst>
                <a:outerShdw blurRad="38100" dist="38100" dir="2700000" algn="tl">
                  <a:srgbClr val="010199"/>
                </a:outerShdw>
              </a:effectLst>
            </a:endParaRPr>
          </a:p>
        </p:txBody>
      </p:sp>
      <p:grpSp>
        <p:nvGrpSpPr>
          <p:cNvPr id="25602" name="Group 3"/>
          <p:cNvGrpSpPr>
            <a:grpSpLocks/>
          </p:cNvGrpSpPr>
          <p:nvPr/>
        </p:nvGrpSpPr>
        <p:grpSpPr bwMode="auto">
          <a:xfrm>
            <a:off x="0" y="2362200"/>
            <a:ext cx="9372600" cy="4495800"/>
            <a:chOff x="0" y="2256"/>
            <a:chExt cx="5616" cy="2064"/>
          </a:xfrm>
        </p:grpSpPr>
        <p:pic>
          <p:nvPicPr>
            <p:cNvPr id="37892"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280"/>
              <a:ext cx="2813" cy="204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7893"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784" y="2515"/>
              <a:ext cx="2813" cy="180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37894" name="Rectangle 6"/>
            <p:cNvSpPr>
              <a:spLocks noChangeArrowheads="1"/>
            </p:cNvSpPr>
            <p:nvPr/>
          </p:nvSpPr>
          <p:spPr bwMode="auto">
            <a:xfrm>
              <a:off x="2688" y="2256"/>
              <a:ext cx="2928" cy="336"/>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grpSp>
      <p:sp>
        <p:nvSpPr>
          <p:cNvPr id="37895" name="Rectangle 7"/>
          <p:cNvSpPr>
            <a:spLocks noChangeArrowheads="1"/>
          </p:cNvSpPr>
          <p:nvPr/>
        </p:nvSpPr>
        <p:spPr bwMode="auto">
          <a:xfrm>
            <a:off x="-381000" y="2286000"/>
            <a:ext cx="10134600" cy="350912"/>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spTree>
  </p:cSld>
  <p:clrMapOvr>
    <a:masterClrMapping/>
  </p:clrMapOvr>
  <p:transition spd="med">
    <p:randomBar dir="ver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2" descr="ABD03456-B95F-410E-86AA-4C029CBCADC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448800" cy="7094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939" name="Rectangle 3" descr="Medium wood"/>
          <p:cNvSpPr>
            <a:spLocks noGrp="1" noChangeArrowheads="1"/>
          </p:cNvSpPr>
          <p:nvPr>
            <p:ph type="ctrTitle"/>
          </p:nvPr>
        </p:nvSpPr>
        <p:spPr>
          <a:xfrm>
            <a:off x="0" y="152400"/>
            <a:ext cx="8686800" cy="1371600"/>
          </a:xfrm>
          <a:blipFill dpi="0" rotWithShape="1">
            <a:blip r:embed="rId4">
              <a:alphaModFix amt="60000"/>
            </a:blip>
            <a:srcRect/>
            <a:tile tx="0" ty="0" sx="100000" sy="100000" flip="none" algn="tl"/>
          </a:blipFill>
          <a:extLst>
            <a:ext uri="{FAA26D3D-D897-4be2-8F04-BA451C77F1D7}">
              <ma14:placeholderFlag xmlns="" xmlns:ma14="http://schemas.microsoft.com/office/mac/drawingml/2011/main" val="1"/>
            </a:ext>
          </a:extLst>
        </p:spPr>
        <p:txBody>
          <a:bodyPr/>
          <a:lstStyle/>
          <a:p>
            <a:pPr eaLnBrk="1" hangingPunct="1">
              <a:defRPr/>
            </a:pPr>
            <a:r>
              <a:rPr lang="ja-JP" altLang="en-US">
                <a:solidFill>
                  <a:schemeClr val="tx1"/>
                </a:solidFill>
                <a:effectLst>
                  <a:outerShdw blurRad="38100" dist="38100" dir="2700000" algn="tl">
                    <a:srgbClr val="000000"/>
                  </a:outerShdw>
                </a:effectLst>
                <a:ea typeface="华文细黑" charset="0"/>
                <a:cs typeface="华文细黑" charset="0"/>
              </a:rPr>
              <a:t>方舟上也有啄木鸟</a:t>
            </a:r>
            <a:endParaRPr lang="en-US">
              <a:effectLst>
                <a:outerShdw blurRad="38100" dist="38100" dir="2700000" algn="tl">
                  <a:srgbClr val="000000"/>
                </a:outerShdw>
              </a:effectLst>
            </a:endParaRPr>
          </a:p>
        </p:txBody>
      </p:sp>
      <p:sp>
        <p:nvSpPr>
          <p:cNvPr id="39940" name="Rectangle 4"/>
          <p:cNvSpPr>
            <a:spLocks noGrp="1" noChangeArrowheads="1"/>
          </p:cNvSpPr>
          <p:nvPr>
            <p:ph type="subTitle" idx="1"/>
          </p:nvPr>
        </p:nvSpPr>
        <p:spPr>
          <a:xfrm>
            <a:off x="2743200" y="6172200"/>
            <a:ext cx="6718300" cy="685800"/>
          </a:xfrm>
          <a:gradFill rotWithShape="1">
            <a:gsLst>
              <a:gs pos="0">
                <a:schemeClr val="bg2"/>
              </a:gs>
              <a:gs pos="50000">
                <a:schemeClr val="bg2">
                  <a:gamma/>
                  <a:shade val="6275"/>
                  <a:invGamma/>
                </a:schemeClr>
              </a:gs>
              <a:gs pos="100000">
                <a:schemeClr val="bg2"/>
              </a:gs>
            </a:gsLst>
            <a:lin ang="5400000" scaled="1"/>
          </a:gradFill>
          <a:extLst>
            <a:ext uri="{FAA26D3D-D897-4be2-8F04-BA451C77F1D7}">
              <ma14:placeholderFlag xmlns="" xmlns:ma14="http://schemas.microsoft.com/office/mac/drawingml/2011/main" val="1"/>
            </a:ext>
          </a:extLst>
        </p:spPr>
        <p:txBody>
          <a:bodyPr/>
          <a:lstStyle/>
          <a:p>
            <a:pPr eaLnBrk="1" hangingPunct="1">
              <a:buFont typeface="Wingdings" pitchFamily="2" charset="2"/>
              <a:buNone/>
            </a:pPr>
            <a:r>
              <a:rPr lang="ja-JP" altLang="en-US" sz="4000">
                <a:effectLst>
                  <a:outerShdw blurRad="38100" dist="38100" dir="2700000" algn="tl">
                    <a:srgbClr val="000000"/>
                  </a:outerShdw>
                </a:effectLst>
              </a:rPr>
              <a:t>“</a:t>
            </a:r>
            <a:r>
              <a:rPr lang="ja-JP" altLang="en-US" sz="4000">
                <a:effectLst>
                  <a:outerShdw blurRad="38100" dist="38100" dir="2700000" algn="tl">
                    <a:srgbClr val="000000"/>
                  </a:outerShdw>
                </a:effectLst>
                <a:ea typeface="华文细黑" pitchFamily="-84" charset="-122"/>
              </a:rPr>
              <a:t>各种动物每样两个</a:t>
            </a:r>
            <a:r>
              <a:rPr lang="en-US" altLang="ja-JP" sz="4000">
                <a:effectLst>
                  <a:outerShdw blurRad="38100" dist="38100" dir="2700000" algn="tl">
                    <a:srgbClr val="000000"/>
                  </a:outerShdw>
                </a:effectLst>
              </a:rPr>
              <a:t>…</a:t>
            </a:r>
            <a:r>
              <a:rPr lang="ja-JP" altLang="en-US" sz="4000">
                <a:effectLst>
                  <a:outerShdw blurRad="38100" dist="38100" dir="2700000" algn="tl">
                    <a:srgbClr val="000000"/>
                  </a:outerShdw>
                </a:effectLst>
              </a:rPr>
              <a:t>”</a:t>
            </a:r>
            <a:endParaRPr lang="en-US" altLang="en-US" sz="4000">
              <a:effectLst>
                <a:outerShdw blurRad="38100" dist="38100" dir="2700000" algn="tl">
                  <a:srgbClr val="000000"/>
                </a:outerShdw>
              </a:effectLst>
            </a:endParaRPr>
          </a:p>
        </p:txBody>
      </p:sp>
      <p:sp>
        <p:nvSpPr>
          <p:cNvPr id="39941" name="Oval 5"/>
          <p:cNvSpPr>
            <a:spLocks noChangeArrowheads="1"/>
          </p:cNvSpPr>
          <p:nvPr/>
        </p:nvSpPr>
        <p:spPr bwMode="auto">
          <a:xfrm>
            <a:off x="6324600" y="1219200"/>
            <a:ext cx="2590800" cy="3581400"/>
          </a:xfrm>
          <a:prstGeom prst="ellipse">
            <a:avLst/>
          </a:prstGeom>
          <a:noFill/>
          <a:ln w="57150">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399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7" name="Picture 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16188" y="0"/>
            <a:ext cx="6704012" cy="7010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74086" name="Text Box 6"/>
          <p:cNvSpPr txBox="1">
            <a:spLocks noChangeArrowheads="1"/>
          </p:cNvSpPr>
          <p:nvPr/>
        </p:nvSpPr>
        <p:spPr bwMode="auto">
          <a:xfrm>
            <a:off x="5410200" y="1066800"/>
            <a:ext cx="2590800" cy="6254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eaLnBrk="1" hangingPunct="1">
              <a:spcBef>
                <a:spcPct val="50000"/>
              </a:spcBef>
              <a:defRPr/>
            </a:pPr>
            <a:r>
              <a:rPr lang="en-US" sz="3500" b="1" dirty="0">
                <a:solidFill>
                  <a:srgbClr val="FF0000"/>
                </a:solidFill>
                <a:latin typeface="Abadi MT Condensed Extra Bold" charset="0"/>
                <a:ea typeface="华文细黑" charset="0"/>
                <a:cs typeface="华文细黑" charset="0"/>
              </a:rPr>
              <a:t>亚拉腊</a:t>
            </a:r>
            <a:endParaRPr lang="en-US" sz="3500" b="1" dirty="0">
              <a:solidFill>
                <a:srgbClr val="FF0000"/>
              </a:solidFill>
              <a:latin typeface="Abadi MT Condensed Extra Bold" charset="0"/>
              <a:ea typeface="ＭＳ Ｐゴシック" charset="0"/>
            </a:endParaRPr>
          </a:p>
        </p:txBody>
      </p:sp>
      <p:sp>
        <p:nvSpPr>
          <p:cNvPr id="174085" name="Text Box 5"/>
          <p:cNvSpPr txBox="1">
            <a:spLocks noChangeArrowheads="1"/>
          </p:cNvSpPr>
          <p:nvPr/>
        </p:nvSpPr>
        <p:spPr bwMode="auto">
          <a:xfrm>
            <a:off x="4572000" y="2667000"/>
            <a:ext cx="2209800" cy="6254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eaLnBrk="1" hangingPunct="1">
              <a:spcBef>
                <a:spcPct val="50000"/>
              </a:spcBef>
              <a:defRPr/>
            </a:pPr>
            <a:r>
              <a:rPr lang="ja-JP" altLang="en-US" sz="3500" b="1">
                <a:solidFill>
                  <a:schemeClr val="bg2"/>
                </a:solidFill>
                <a:latin typeface="Arial" charset="0"/>
                <a:ea typeface="华文细黑" charset="0"/>
                <a:cs typeface="华文细黑" charset="0"/>
              </a:rPr>
              <a:t>底格里斯</a:t>
            </a:r>
            <a:endParaRPr lang="en-US" sz="1800" b="1">
              <a:latin typeface="Arial" charset="0"/>
              <a:ea typeface="ＭＳ Ｐゴシック" charset="0"/>
            </a:endParaRPr>
          </a:p>
        </p:txBody>
      </p:sp>
      <p:sp>
        <p:nvSpPr>
          <p:cNvPr id="174084" name="Text Box 4"/>
          <p:cNvSpPr txBox="1">
            <a:spLocks noChangeArrowheads="1"/>
          </p:cNvSpPr>
          <p:nvPr/>
        </p:nvSpPr>
        <p:spPr bwMode="auto">
          <a:xfrm>
            <a:off x="2895600" y="3505200"/>
            <a:ext cx="2667000" cy="6254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eaLnBrk="1" hangingPunct="1">
              <a:spcBef>
                <a:spcPct val="50000"/>
              </a:spcBef>
              <a:defRPr/>
            </a:pPr>
            <a:r>
              <a:rPr lang="en-US" sz="3500" b="1">
                <a:solidFill>
                  <a:schemeClr val="bg2"/>
                </a:solidFill>
                <a:latin typeface="Abadi MT Condensed Extra Bold" charset="0"/>
                <a:ea typeface="华文细黑" charset="0"/>
                <a:cs typeface="华文细黑" charset="0"/>
              </a:rPr>
              <a:t>幼发拉底</a:t>
            </a:r>
            <a:endParaRPr lang="en-US" sz="3500" b="1">
              <a:solidFill>
                <a:schemeClr val="bg2"/>
              </a:solidFill>
              <a:latin typeface="Abadi MT Condensed Extra Bold" charset="0"/>
              <a:ea typeface="ＭＳ Ｐゴシック" charset="0"/>
            </a:endParaRPr>
          </a:p>
        </p:txBody>
      </p:sp>
      <p:sp>
        <p:nvSpPr>
          <p:cNvPr id="174083" name="Text Box 3"/>
          <p:cNvSpPr txBox="1">
            <a:spLocks noChangeArrowheads="1"/>
          </p:cNvSpPr>
          <p:nvPr/>
        </p:nvSpPr>
        <p:spPr bwMode="auto">
          <a:xfrm>
            <a:off x="4495800" y="5029200"/>
            <a:ext cx="4267200" cy="625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29783" dir="1514402" algn="ctr" rotWithShape="0">
                    <a:schemeClr val="tx1">
                      <a:alpha val="74998"/>
                    </a:schemeClr>
                  </a:outerShdw>
                </a:effectLst>
              </a14:hiddenEffects>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spcBef>
                <a:spcPct val="50000"/>
              </a:spcBef>
            </a:pPr>
            <a:r>
              <a:rPr lang="en-US" altLang="en-US" sz="3500" b="1">
                <a:solidFill>
                  <a:srgbClr val="FF0000"/>
                </a:solidFill>
                <a:latin typeface="SimSun" pitchFamily="2" charset="-122"/>
                <a:ea typeface="华文细黑" pitchFamily="-84" charset="-122"/>
              </a:rPr>
              <a:t>创世纪</a:t>
            </a:r>
            <a:r>
              <a:rPr lang="en-US" altLang="ja-JP" sz="3500" b="1">
                <a:solidFill>
                  <a:srgbClr val="FF0000"/>
                </a:solidFill>
                <a:latin typeface="Times New Roman" pitchFamily="18" charset="0"/>
              </a:rPr>
              <a:t>6</a:t>
            </a:r>
            <a:r>
              <a:rPr lang="en-US" altLang="en-US" sz="3500" b="1">
                <a:solidFill>
                  <a:srgbClr val="FF0000"/>
                </a:solidFill>
                <a:latin typeface="SimSun" pitchFamily="2" charset="-122"/>
                <a:ea typeface="华文细黑" pitchFamily="-84" charset="-122"/>
              </a:rPr>
              <a:t>～</a:t>
            </a:r>
            <a:r>
              <a:rPr lang="en-US" altLang="ja-JP" sz="3500" b="1">
                <a:solidFill>
                  <a:srgbClr val="FF0000"/>
                </a:solidFill>
                <a:latin typeface="Times New Roman" pitchFamily="18" charset="0"/>
              </a:rPr>
              <a:t>8</a:t>
            </a:r>
            <a:endParaRPr lang="en-US" altLang="en-US" sz="3500" b="1">
              <a:solidFill>
                <a:srgbClr val="FF0000"/>
              </a:solidFill>
              <a:latin typeface="Times New Roman" pitchFamily="18" charset="0"/>
            </a:endParaRPr>
          </a:p>
        </p:txBody>
      </p:sp>
      <p:sp>
        <p:nvSpPr>
          <p:cNvPr id="174082" name="Rectangle 2"/>
          <p:cNvSpPr>
            <a:spLocks noGrp="1" noChangeArrowheads="1"/>
          </p:cNvSpPr>
          <p:nvPr>
            <p:ph type="title" idx="4294967295"/>
          </p:nvPr>
        </p:nvSpPr>
        <p:spPr>
          <a:xfrm>
            <a:off x="0" y="5715000"/>
            <a:ext cx="2438400" cy="1143000"/>
          </a:xfrm>
          <a:noFill/>
          <a:effectLst>
            <a:outerShdw blurRad="63500" dist="38099" dir="2700000" algn="ctr" rotWithShape="0">
              <a:schemeClr val="bg1">
                <a:alpha val="74997"/>
              </a:schemeClr>
            </a:outerShdw>
          </a:effectLst>
        </p:spPr>
        <p:txBody>
          <a:bodyPr/>
          <a:lstStyle/>
          <a:p>
            <a:pPr eaLnBrk="1" hangingPunct="1"/>
            <a:r>
              <a:rPr lang="en-US" altLang="en-US" sz="2400">
                <a:solidFill>
                  <a:schemeClr val="tx1"/>
                </a:solidFill>
                <a:effectLst>
                  <a:outerShdw blurRad="38100" dist="38100" dir="2700000" algn="tl">
                    <a:srgbClr val="010199"/>
                  </a:outerShdw>
                </a:effectLst>
              </a:rPr>
              <a:t>Barry Beitzel, </a:t>
            </a:r>
            <a:r>
              <a:rPr lang="en-US" altLang="en-US" sz="2400" i="1">
                <a:solidFill>
                  <a:schemeClr val="tx1"/>
                </a:solidFill>
                <a:effectLst>
                  <a:outerShdw blurRad="38100" dist="38100" dir="2700000" algn="tl">
                    <a:srgbClr val="010199"/>
                  </a:outerShdw>
                </a:effectLst>
              </a:rPr>
              <a:t>Moody Atlas, </a:t>
            </a:r>
            <a:r>
              <a:rPr lang="en-US" altLang="en-US" sz="2400">
                <a:solidFill>
                  <a:schemeClr val="tx1"/>
                </a:solidFill>
                <a:effectLst>
                  <a:outerShdw blurRad="38100" dist="38100" dir="2700000" algn="tl">
                    <a:srgbClr val="010199"/>
                  </a:outerShdw>
                </a:effectLst>
              </a:rPr>
              <a:t>75</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174086"/>
                                        </p:tgtEl>
                                        <p:attrNameLst>
                                          <p:attrName>style.visibility</p:attrName>
                                        </p:attrNameLst>
                                      </p:cBhvr>
                                      <p:to>
                                        <p:strVal val="visible"/>
                                      </p:to>
                                    </p:set>
                                    <p:animEffect transition="in" filter="dissolve">
                                      <p:cBhvr>
                                        <p:cTn id="7" dur="500"/>
                                        <p:tgtEl>
                                          <p:spTgt spid="1740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86"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1" name="Picture 5"/>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953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50178" name="Rectangle 2"/>
          <p:cNvSpPr>
            <a:spLocks noGrp="1" noChangeArrowheads="1"/>
          </p:cNvSpPr>
          <p:nvPr>
            <p:ph type="title"/>
          </p:nvPr>
        </p:nvSpPr>
        <p:spPr>
          <a:xfrm>
            <a:off x="4572000" y="277813"/>
            <a:ext cx="4114800" cy="1093787"/>
          </a:xfrm>
        </p:spPr>
        <p:txBody>
          <a:bodyPr/>
          <a:lstStyle/>
          <a:p>
            <a:pPr eaLnBrk="1" hangingPunct="1">
              <a:defRPr/>
            </a:pPr>
            <a:r>
              <a:rPr lang="en-GB">
                <a:solidFill>
                  <a:srgbClr val="000000"/>
                </a:solidFill>
                <a:ea typeface="华文细黑" charset="0"/>
                <a:cs typeface="华文细黑" charset="0"/>
              </a:rPr>
              <a:t>阿拉哈西斯史诗</a:t>
            </a:r>
            <a:endParaRPr lang="en-US">
              <a:solidFill>
                <a:srgbClr val="000000"/>
              </a:solidFill>
            </a:endParaRPr>
          </a:p>
        </p:txBody>
      </p:sp>
      <p:sp>
        <p:nvSpPr>
          <p:cNvPr id="50179" name="Rectangle 3"/>
          <p:cNvSpPr>
            <a:spLocks noGrp="1" noChangeArrowheads="1"/>
          </p:cNvSpPr>
          <p:nvPr>
            <p:ph type="body" sz="half" idx="1"/>
          </p:nvPr>
        </p:nvSpPr>
        <p:spPr>
          <a:xfrm>
            <a:off x="228600" y="457200"/>
            <a:ext cx="3352800" cy="6172200"/>
          </a:xfrm>
        </p:spPr>
        <p:txBody>
          <a:bodyPr/>
          <a:lstStyle/>
          <a:p>
            <a:pPr marL="0" indent="0" eaLnBrk="1" hangingPunct="1">
              <a:buFont typeface="Wingdings" pitchFamily="2" charset="2"/>
              <a:buNone/>
            </a:pPr>
            <a:r>
              <a:rPr lang="ja-JP" altLang="en-US"/>
              <a:t>“</a:t>
            </a:r>
            <a:r>
              <a:rPr lang="ja-JP" altLang="en-US">
                <a:ea typeface="华文细黑" pitchFamily="-84" charset="-122"/>
              </a:rPr>
              <a:t>让生育女神创造后代，让人来担当神的辛苦</a:t>
            </a:r>
            <a:r>
              <a:rPr lang="en-US" altLang="ja-JP"/>
              <a:t>… </a:t>
            </a:r>
            <a:r>
              <a:rPr lang="ja-JP" altLang="en-US">
                <a:ea typeface="华文细黑" pitchFamily="-84" charset="-122"/>
              </a:rPr>
              <a:t>创造人类让他来负轭</a:t>
            </a:r>
            <a:r>
              <a:rPr lang="en-US" altLang="ja-JP"/>
              <a:t>… </a:t>
            </a:r>
            <a:r>
              <a:rPr lang="ja-JP" altLang="en-US">
                <a:ea typeface="华文细黑" pitchFamily="-84" charset="-122"/>
              </a:rPr>
              <a:t>让宁图和泥，让神和人完全混合在泥中，要有从神的肉体而来的灵</a:t>
            </a:r>
            <a:r>
              <a:rPr lang="ja-JP" altLang="en-US"/>
              <a:t>”</a:t>
            </a:r>
            <a:r>
              <a:rPr lang="en-US" altLang="ja-JP"/>
              <a:t> (Arnold/Beyer, 24)</a:t>
            </a:r>
            <a:endParaRPr lang="en-US" altLang="en-US"/>
          </a:p>
        </p:txBody>
      </p:sp>
      <p:sp>
        <p:nvSpPr>
          <p:cNvPr id="50180" name="Rectangle 4"/>
          <p:cNvSpPr>
            <a:spLocks noGrp="1" noChangeArrowheads="1"/>
          </p:cNvSpPr>
          <p:nvPr>
            <p:ph type="body" sz="half" idx="2"/>
          </p:nvPr>
        </p:nvSpPr>
        <p:spPr>
          <a:xfrm>
            <a:off x="4495800" y="1524000"/>
            <a:ext cx="4419600" cy="4572000"/>
          </a:xfrm>
        </p:spPr>
        <p:txBody>
          <a:bodyPr/>
          <a:lstStyle/>
          <a:p>
            <a:pPr eaLnBrk="1" hangingPunct="1">
              <a:buClr>
                <a:schemeClr val="bg2"/>
              </a:buClr>
              <a:buFont typeface="Wingdings" charset="0"/>
              <a:buChar char="l"/>
              <a:defRPr/>
            </a:pPr>
            <a:r>
              <a:rPr lang="ja-JP" altLang="en-US">
                <a:solidFill>
                  <a:schemeClr val="bg1"/>
                </a:solidFill>
                <a:effectLst>
                  <a:outerShdw blurRad="38100" dist="38100" dir="2700000" algn="tl">
                    <a:srgbClr val="FFFFFF"/>
                  </a:outerShdw>
                </a:effectLst>
                <a:ea typeface="华文细黑" charset="0"/>
                <a:cs typeface="华文细黑" charset="0"/>
              </a:rPr>
              <a:t>阿卡得</a:t>
            </a:r>
            <a:r>
              <a:rPr lang="en-US">
                <a:solidFill>
                  <a:schemeClr val="bg1"/>
                </a:solidFill>
                <a:effectLst>
                  <a:outerShdw blurRad="38100" dist="38100" dir="2700000" algn="tl">
                    <a:srgbClr val="FFFFFF"/>
                  </a:outerShdw>
                </a:effectLst>
              </a:rPr>
              <a:t> </a:t>
            </a:r>
            <a:r>
              <a:rPr lang="ja-JP" altLang="en-US">
                <a:solidFill>
                  <a:schemeClr val="bg1"/>
                </a:solidFill>
                <a:effectLst>
                  <a:outerShdw blurRad="38100" dist="38100" dir="2700000" algn="tl">
                    <a:srgbClr val="FFFFFF"/>
                  </a:outerShdw>
                </a:effectLst>
                <a:ea typeface="华文细黑" charset="0"/>
                <a:cs typeface="华文细黑" charset="0"/>
              </a:rPr>
              <a:t>－公元前</a:t>
            </a:r>
            <a:r>
              <a:rPr lang="en-US">
                <a:solidFill>
                  <a:schemeClr val="bg1"/>
                </a:solidFill>
                <a:effectLst>
                  <a:outerShdw blurRad="38100" dist="38100" dir="2700000" algn="tl">
                    <a:srgbClr val="FFFFFF"/>
                  </a:outerShdw>
                </a:effectLst>
              </a:rPr>
              <a:t>1650</a:t>
            </a:r>
          </a:p>
          <a:p>
            <a:pPr eaLnBrk="1" hangingPunct="1">
              <a:buClr>
                <a:schemeClr val="bg2"/>
              </a:buClr>
              <a:buFont typeface="Wingdings" charset="0"/>
              <a:buChar char="l"/>
              <a:defRPr/>
            </a:pPr>
            <a:r>
              <a:rPr lang="ja-JP" altLang="en-US">
                <a:solidFill>
                  <a:schemeClr val="bg1"/>
                </a:solidFill>
                <a:effectLst>
                  <a:outerShdw blurRad="38100" dist="38100" dir="2700000" algn="tl">
                    <a:srgbClr val="FFFFFF"/>
                  </a:outerShdw>
                </a:effectLst>
                <a:ea typeface="华文细黑" charset="0"/>
                <a:cs typeface="华文细黑" charset="0"/>
              </a:rPr>
              <a:t>创造和洪水的故事</a:t>
            </a:r>
            <a:endParaRPr lang="en-US">
              <a:solidFill>
                <a:schemeClr val="bg1"/>
              </a:solidFill>
              <a:effectLst>
                <a:outerShdw blurRad="38100" dist="38100" dir="2700000" algn="tl">
                  <a:srgbClr val="FFFFFF"/>
                </a:outerShdw>
              </a:effectLst>
            </a:endParaRPr>
          </a:p>
          <a:p>
            <a:pPr eaLnBrk="1" hangingPunct="1">
              <a:buClr>
                <a:schemeClr val="bg2"/>
              </a:buClr>
              <a:buFont typeface="Wingdings" charset="0"/>
              <a:buChar char="l"/>
              <a:defRPr/>
            </a:pPr>
            <a:r>
              <a:rPr lang="ja-JP" altLang="en-US">
                <a:solidFill>
                  <a:schemeClr val="bg1"/>
                </a:solidFill>
                <a:effectLst>
                  <a:outerShdw blurRad="38100" dist="38100" dir="2700000" algn="tl">
                    <a:srgbClr val="FFFFFF"/>
                  </a:outerShdw>
                </a:effectLst>
                <a:ea typeface="华文细黑" charset="0"/>
                <a:cs typeface="华文细黑" charset="0"/>
              </a:rPr>
              <a:t>造人来帮助劳累过度的神</a:t>
            </a:r>
            <a:endParaRPr lang="en-US">
              <a:solidFill>
                <a:schemeClr val="bg1"/>
              </a:solidFill>
              <a:effectLst>
                <a:outerShdw blurRad="38100" dist="38100" dir="2700000" algn="tl">
                  <a:srgbClr val="FFFFFF"/>
                </a:outerShdw>
              </a:effectLst>
            </a:endParaRPr>
          </a:p>
          <a:p>
            <a:pPr eaLnBrk="1" hangingPunct="1">
              <a:buClr>
                <a:schemeClr val="bg2"/>
              </a:buClr>
              <a:buFont typeface="Wingdings" charset="0"/>
              <a:buChar char="l"/>
              <a:defRPr/>
            </a:pPr>
            <a:r>
              <a:rPr lang="ja-JP" altLang="en-US">
                <a:solidFill>
                  <a:schemeClr val="bg1"/>
                </a:solidFill>
                <a:effectLst>
                  <a:outerShdw blurRad="38100" dist="38100" dir="2700000" algn="tl">
                    <a:srgbClr val="FFFFFF"/>
                  </a:outerShdw>
                </a:effectLst>
                <a:ea typeface="华文细黑" charset="0"/>
                <a:cs typeface="华文细黑" charset="0"/>
              </a:rPr>
              <a:t>用泥土造人</a:t>
            </a:r>
            <a:endParaRPr lang="en-US">
              <a:solidFill>
                <a:schemeClr val="bg1"/>
              </a:solidFill>
              <a:effectLst>
                <a:outerShdw blurRad="38100" dist="38100" dir="2700000" algn="tl">
                  <a:srgbClr val="FFFFFF"/>
                </a:outerShdw>
              </a:effectLst>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创世记</a:t>
            </a:r>
            <a:r>
              <a:rPr lang="en-US" sz="8800" dirty="0">
                <a:solidFill>
                  <a:schemeClr val="bg1"/>
                </a:solidFill>
                <a:latin typeface="Arial" charset="0"/>
                <a:ea typeface="Osaka" charset="0"/>
                <a:cs typeface="Arial" charset="0"/>
              </a:rPr>
              <a:t>7</a:t>
            </a:r>
            <a:r>
              <a:rPr lang="zh-CN" altLang="en-US" sz="8800" dirty="0">
                <a:solidFill>
                  <a:schemeClr val="bg1"/>
                </a:solidFill>
                <a:latin typeface="Arial" charset="0"/>
                <a:ea typeface="Osaka" charset="0"/>
                <a:cs typeface="Arial" charset="0"/>
              </a:rPr>
              <a:t>章</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8602431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2"/>
          <p:cNvSpPr>
            <a:spLocks noChangeArrowheads="1"/>
          </p:cNvSpPr>
          <p:nvPr/>
        </p:nvSpPr>
        <p:spPr bwMode="auto">
          <a:xfrm>
            <a:off x="0" y="0"/>
            <a:ext cx="9144000" cy="6858000"/>
          </a:xfrm>
          <a:prstGeom prst="rect">
            <a:avLst/>
          </a:prstGeom>
          <a:gradFill rotWithShape="0">
            <a:gsLst>
              <a:gs pos="0">
                <a:schemeClr val="bg2"/>
              </a:gs>
              <a:gs pos="100000">
                <a:schemeClr val="tx2"/>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801220" name="Text Box 4"/>
          <p:cNvSpPr txBox="1">
            <a:spLocks noChangeArrowheads="1"/>
          </p:cNvSpPr>
          <p:nvPr/>
        </p:nvSpPr>
        <p:spPr bwMode="auto">
          <a:xfrm>
            <a:off x="4724400" y="6278563"/>
            <a:ext cx="4267200" cy="553998"/>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lvl="0" algn="r" eaLnBrk="1" hangingPunct="1">
              <a:spcBef>
                <a:spcPct val="50000"/>
              </a:spcBef>
            </a:pPr>
            <a:r>
              <a:rPr lang="ja-JP" altLang="en-US" sz="3000" dirty="0">
                <a:solidFill>
                  <a:srgbClr val="FFFFFF"/>
                </a:solidFill>
                <a:latin typeface="arial" panose="020B0604020202020204" pitchFamily="34" charset="0"/>
                <a:ea typeface="华文细黑" pitchFamily="-84" charset="-122"/>
                <a:cs typeface="arial" panose="020B0604020202020204" pitchFamily="34" charset="0"/>
              </a:rPr>
              <a:t>创世</a:t>
            </a:r>
            <a:r>
              <a:rPr lang="zh-CN" altLang="en-US" sz="3000" b="1" dirty="0">
                <a:solidFill>
                  <a:srgbClr val="FFFFFF"/>
                </a:solidFill>
                <a:latin typeface="arial" panose="020B0604020202020204" pitchFamily="34" charset="0"/>
                <a:ea typeface="华文细黑" pitchFamily="-84" charset="-122"/>
                <a:cs typeface="arial" panose="020B0604020202020204" pitchFamily="34" charset="0"/>
              </a:rPr>
              <a:t>记</a:t>
            </a:r>
            <a:r>
              <a:rPr lang="en-US" altLang="ja-JP" sz="3000" b="1" dirty="0">
                <a:solidFill>
                  <a:srgbClr val="FFFFFF"/>
                </a:solidFill>
                <a:latin typeface="arial" panose="020B0604020202020204" pitchFamily="34" charset="0"/>
                <a:cs typeface="arial" panose="020B0604020202020204" pitchFamily="34" charset="0"/>
              </a:rPr>
              <a:t>7-8</a:t>
            </a:r>
            <a:r>
              <a:rPr lang="zh-CN" altLang="en-US" sz="3000" dirty="0">
                <a:solidFill>
                  <a:srgbClr val="FFFFFF"/>
                </a:solidFill>
                <a:latin typeface="arial" panose="020B0604020202020204" pitchFamily="34" charset="0"/>
                <a:cs typeface="arial" panose="020B0604020202020204" pitchFamily="34" charset="0"/>
              </a:rPr>
              <a:t>章</a:t>
            </a:r>
            <a:endParaRPr lang="en-US" altLang="en-US" sz="3000" dirty="0">
              <a:solidFill>
                <a:srgbClr val="FFFFFF"/>
              </a:solidFill>
              <a:latin typeface="arial" panose="020B0604020202020204" pitchFamily="34" charset="0"/>
              <a:cs typeface="arial" panose="020B0604020202020204" pitchFamily="34" charset="0"/>
            </a:endParaRPr>
          </a:p>
        </p:txBody>
      </p:sp>
      <p:sp>
        <p:nvSpPr>
          <p:cNvPr id="225284" name="Text Box 5"/>
          <p:cNvSpPr txBox="1">
            <a:spLocks noChangeArrowheads="1"/>
          </p:cNvSpPr>
          <p:nvPr/>
        </p:nvSpPr>
        <p:spPr bwMode="auto">
          <a:xfrm>
            <a:off x="8458200" y="76200"/>
            <a:ext cx="612775" cy="46196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77j</a:t>
            </a:r>
          </a:p>
        </p:txBody>
      </p:sp>
      <p:sp>
        <p:nvSpPr>
          <p:cNvPr id="225285" name="Rectangle 6"/>
          <p:cNvSpPr>
            <a:spLocks noGrp="1" noChangeArrowheads="1"/>
          </p:cNvSpPr>
          <p:nvPr>
            <p:ph type="title" idx="4294967295"/>
          </p:nvPr>
        </p:nvSpPr>
        <p:spPr>
          <a:xfrm>
            <a:off x="0" y="5029200"/>
            <a:ext cx="7772400" cy="1143000"/>
          </a:xfrm>
        </p:spPr>
        <p:txBody>
          <a:bodyPr/>
          <a:lstStyle/>
          <a:p>
            <a:pPr eaLnBrk="1" hangingPunct="1"/>
            <a:r>
              <a:rPr lang="ja-JP" altLang="en-US" dirty="0">
                <a:effectLst>
                  <a:outerShdw blurRad="38100" dist="38100" dir="2700000" algn="tl">
                    <a:srgbClr val="010199"/>
                  </a:outerShdw>
                </a:effectLst>
                <a:ea typeface="华文细黑" charset="0"/>
                <a:cs typeface="华文细黑" charset="0"/>
              </a:rPr>
              <a:t>全地被洪水淹没</a:t>
            </a:r>
            <a:br>
              <a:rPr lang="en-US" dirty="0">
                <a:effectLst>
                  <a:outerShdw blurRad="38100" dist="38100" dir="2700000" algn="tl">
                    <a:srgbClr val="010199"/>
                  </a:outerShdw>
                </a:effectLst>
                <a:ea typeface="ＭＳ Ｐゴシック"/>
                <a:cs typeface="+mj-cs"/>
              </a:rPr>
            </a:br>
            <a:r>
              <a:rPr lang="ja-JP" altLang="en-US" dirty="0">
                <a:effectLst>
                  <a:outerShdw blurRad="38100" dist="38100" dir="2700000" algn="tl">
                    <a:srgbClr val="010199"/>
                  </a:outerShdw>
                </a:effectLst>
                <a:ea typeface="华文细黑" charset="0"/>
                <a:cs typeface="华文细黑" charset="0"/>
              </a:rPr>
              <a:t>这事对你是否真的很重要？</a:t>
            </a:r>
            <a:endParaRPr lang="en-US" altLang="zh-CN" sz="4000" b="1" dirty="0">
              <a:latin typeface="Arial" charset="0"/>
              <a:ea typeface="ＭＳ Ｐゴシック" charset="0"/>
            </a:endParaRPr>
          </a:p>
        </p:txBody>
      </p:sp>
      <p:pic>
        <p:nvPicPr>
          <p:cNvPr id="6" name="Picture 5"/>
          <p:cNvPicPr>
            <a:picLocks noChangeAspect="1"/>
          </p:cNvPicPr>
          <p:nvPr/>
        </p:nvPicPr>
        <p:blipFill rotWithShape="1">
          <a:blip r:embed="rId3"/>
          <a:srcRect t="19710"/>
          <a:stretch/>
        </p:blipFill>
        <p:spPr>
          <a:xfrm>
            <a:off x="0" y="25439"/>
            <a:ext cx="9144000" cy="4353463"/>
          </a:xfrm>
          <a:prstGeom prst="rect">
            <a:avLst/>
          </a:prstGeom>
        </p:spPr>
      </p:pic>
    </p:spTree>
    <p:extLst>
      <p:ext uri="{BB962C8B-B14F-4D97-AF65-F5344CB8AC3E}">
        <p14:creationId xmlns:p14="http://schemas.microsoft.com/office/powerpoint/2010/main" val="1832610312"/>
      </p:ext>
    </p:extLst>
  </p:cSld>
  <p:clrMapOvr>
    <a:masterClrMapping/>
  </p:clrMapOvr>
  <p:transition spd="med">
    <p:randomBar dir="ver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0" y="0"/>
            <a:ext cx="9144000" cy="1219200"/>
          </a:xfrm>
          <a:prstGeom prst="rect">
            <a:avLst/>
          </a:prstGeom>
          <a:solidFill>
            <a:schemeClr val="accent5">
              <a:lumMod val="25000"/>
            </a:schemeClr>
          </a:solidFill>
          <a:ln w="9525" cap="flat" cmpd="sng" algn="ctr">
            <a:solidFill>
              <a:schemeClr val="tx1"/>
            </a:solidFill>
            <a:prstDash val="solid"/>
            <a:round/>
            <a:headEnd type="none" w="med" len="med"/>
            <a:tailEnd type="none" w="med" len="med"/>
          </a:ln>
          <a:effectLst/>
        </p:spPr>
        <p:txBody>
          <a:bodyPr/>
          <a:lstStyle/>
          <a:p>
            <a:pPr>
              <a:defRPr/>
            </a:pPr>
            <a:endParaRPr lang="en-US" sz="1800">
              <a:solidFill>
                <a:srgbClr val="FFFFFF"/>
              </a:solidFill>
              <a:latin typeface="Arial"/>
              <a:ea typeface="ＭＳ Ｐゴシック" charset="0"/>
            </a:endParaRPr>
          </a:p>
        </p:txBody>
      </p:sp>
      <p:sp>
        <p:nvSpPr>
          <p:cNvPr id="346114" name="Title 1"/>
          <p:cNvSpPr>
            <a:spLocks noGrp="1"/>
          </p:cNvSpPr>
          <p:nvPr>
            <p:ph type="title" idx="4294967295"/>
          </p:nvPr>
        </p:nvSpPr>
        <p:spPr>
          <a:xfrm>
            <a:off x="0" y="49213"/>
            <a:ext cx="9144000" cy="865187"/>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zh-CN" altLang="en-US" sz="3600" b="1" dirty="0">
                <a:solidFill>
                  <a:schemeClr val="tx1"/>
                </a:solidFill>
                <a:effectLst/>
                <a:latin typeface="Arial" charset="0"/>
                <a:ea typeface="ＭＳ Ｐゴシック" charset="0"/>
                <a:cs typeface="ＭＳ Ｐゴシック" charset="0"/>
              </a:rPr>
              <a:t>休</a:t>
            </a:r>
            <a:r>
              <a:rPr lang="en-US" altLang="zh-CN" sz="3600" b="1" dirty="0">
                <a:solidFill>
                  <a:schemeClr val="tx1"/>
                </a:solidFill>
                <a:effectLst/>
                <a:latin typeface="Arial" charset="0"/>
                <a:ea typeface="ＭＳ Ｐゴシック" charset="0"/>
                <a:cs typeface="ＭＳ Ｐゴシック" charset="0"/>
              </a:rPr>
              <a:t>·</a:t>
            </a:r>
            <a:r>
              <a:rPr lang="zh-CN" altLang="en-US" sz="3600" b="1" dirty="0">
                <a:solidFill>
                  <a:schemeClr val="tx1"/>
                </a:solidFill>
                <a:effectLst/>
                <a:latin typeface="Arial" charset="0"/>
                <a:ea typeface="ＭＳ Ｐゴシック" charset="0"/>
                <a:cs typeface="ＭＳ Ｐゴシック" charset="0"/>
              </a:rPr>
              <a:t>罗斯博士</a:t>
            </a:r>
            <a:r>
              <a:rPr lang="en-US" altLang="zh-CN" sz="3600" b="1" dirty="0">
                <a:solidFill>
                  <a:schemeClr val="tx1"/>
                </a:solidFill>
                <a:effectLst/>
                <a:latin typeface="Arial" charset="0"/>
                <a:ea typeface="ＭＳ Ｐゴシック" charset="0"/>
                <a:cs typeface="ＭＳ Ｐゴシック" charset="0"/>
              </a:rPr>
              <a:t>: </a:t>
            </a:r>
            <a:r>
              <a:rPr lang="zh-CN" altLang="en-US" sz="3600" b="1" dirty="0">
                <a:solidFill>
                  <a:schemeClr val="tx1"/>
                </a:solidFill>
                <a:effectLst/>
                <a:latin typeface="Arial" charset="0"/>
                <a:ea typeface="ＭＳ Ｐゴシック" charset="0"/>
                <a:cs typeface="ＭＳ Ｐゴシック" charset="0"/>
              </a:rPr>
              <a:t>区域性（中东地区）洪水</a:t>
            </a:r>
          </a:p>
        </p:txBody>
      </p:sp>
      <p:sp>
        <p:nvSpPr>
          <p:cNvPr id="346115" name="Title 1"/>
          <p:cNvSpPr txBox="1">
            <a:spLocks/>
          </p:cNvSpPr>
          <p:nvPr/>
        </p:nvSpPr>
        <p:spPr bwMode="auto">
          <a:xfrm>
            <a:off x="3505200" y="1371600"/>
            <a:ext cx="5486400" cy="533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nchorCtr="1"/>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r>
              <a:rPr lang="ja-JP" altLang="en-US" sz="2400" b="1">
                <a:solidFill>
                  <a:srgbClr val="FFFFFF"/>
                </a:solidFill>
              </a:rPr>
              <a:t>“</a:t>
            </a:r>
            <a:r>
              <a:rPr lang="zh-CN" altLang="en-US" sz="2400" b="1">
                <a:solidFill>
                  <a:srgbClr val="FFFFFF"/>
                </a:solidFill>
              </a:rPr>
              <a:t>创世纪中描述的洪水可能的确超越了美索不达米亚地区。虽然创</a:t>
            </a:r>
            <a:r>
              <a:rPr lang="en-US" altLang="zh-CN" sz="2400" b="1">
                <a:solidFill>
                  <a:srgbClr val="FFFFFF"/>
                </a:solidFill>
              </a:rPr>
              <a:t>2-8</a:t>
            </a:r>
            <a:r>
              <a:rPr lang="zh-CN" altLang="en-US" sz="2400" b="1">
                <a:solidFill>
                  <a:srgbClr val="FFFFFF"/>
                </a:solidFill>
              </a:rPr>
              <a:t>中提到的绝大部分地名都位于美索不达米亚，仍然有些例外存在</a:t>
            </a:r>
            <a:r>
              <a:rPr lang="en-US" altLang="zh-CN" sz="2400" b="1">
                <a:solidFill>
                  <a:srgbClr val="FFFFFF"/>
                </a:solidFill>
              </a:rPr>
              <a:t>——</a:t>
            </a:r>
            <a:r>
              <a:rPr lang="zh-CN" altLang="en-US" sz="2400" b="1">
                <a:solidFill>
                  <a:srgbClr val="FFFFFF"/>
                </a:solidFill>
              </a:rPr>
              <a:t>比如</a:t>
            </a:r>
            <a:r>
              <a:rPr lang="ja-JP" altLang="en-US" sz="2400" b="1">
                <a:solidFill>
                  <a:srgbClr val="FFFFFF"/>
                </a:solidFill>
              </a:rPr>
              <a:t>比逊</a:t>
            </a:r>
            <a:r>
              <a:rPr lang="zh-CN" altLang="en-US" sz="2400" b="1">
                <a:solidFill>
                  <a:srgbClr val="FFFFFF"/>
                </a:solidFill>
              </a:rPr>
              <a:t>和</a:t>
            </a:r>
            <a:r>
              <a:rPr lang="ja-JP" altLang="en-US" sz="2400" b="1">
                <a:solidFill>
                  <a:srgbClr val="FFFFFF"/>
                </a:solidFill>
              </a:rPr>
              <a:t>基训</a:t>
            </a:r>
            <a:r>
              <a:rPr lang="zh-CN" altLang="en-US" sz="2400" b="1">
                <a:solidFill>
                  <a:srgbClr val="FFFFFF"/>
                </a:solidFill>
              </a:rPr>
              <a:t>河。这两条河都发源于阿拉伯半岛南部。由此可推断，创世纪中描述的大洪水不仅淹没了整个美索不达米亚，也覆盖了整个波斯湾地区及南阿拉伯的大部</a:t>
            </a:r>
            <a:r>
              <a:rPr lang="ja-JP" altLang="en-US" sz="2400" b="1">
                <a:solidFill>
                  <a:srgbClr val="FFFFFF"/>
                </a:solidFill>
              </a:rPr>
              <a:t>”</a:t>
            </a:r>
            <a:endParaRPr lang="zh-CN" altLang="en-US" sz="2400" b="1">
              <a:solidFill>
                <a:srgbClr val="FFFFFF"/>
              </a:solidFill>
            </a:endParaRPr>
          </a:p>
        </p:txBody>
      </p:sp>
      <p:pic>
        <p:nvPicPr>
          <p:cNvPr id="346116" name="Picture 5" descr="Gen 6 Hugh Ros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1600" y="1905000"/>
            <a:ext cx="3403600" cy="4192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itle 1"/>
          <p:cNvSpPr txBox="1">
            <a:spLocks/>
          </p:cNvSpPr>
          <p:nvPr/>
        </p:nvSpPr>
        <p:spPr bwMode="auto">
          <a:xfrm>
            <a:off x="457200" y="609600"/>
            <a:ext cx="8229600" cy="609600"/>
          </a:xfrm>
          <a:prstGeom prst="rect">
            <a:avLst/>
          </a:prstGeom>
          <a:noFill/>
          <a:ln w="9525">
            <a:noFill/>
            <a:miter lim="800000"/>
            <a:headEnd/>
            <a:tailEnd/>
          </a:ln>
          <a:effectLst/>
        </p:spPr>
        <p:txBody>
          <a:bodyPr anchor="ctr" anchorCtr="1"/>
          <a:lstStyle/>
          <a:p>
            <a:pPr algn="ctr">
              <a:defRPr/>
            </a:pPr>
            <a:r>
              <a:rPr lang="en-US" sz="2000" kern="0">
                <a:solidFill>
                  <a:srgbClr val="FFFFFF"/>
                </a:solidFill>
                <a:latin typeface="Arial"/>
                <a:ea typeface="ＭＳ Ｐゴシック" pitchFamily="-112" charset="-128"/>
                <a:cs typeface="ＭＳ Ｐゴシック" pitchFamily="-112" charset="-128"/>
              </a:rPr>
              <a:t>http://www.reasons.org/exploring-extent-flood-what-bible-says-part-two</a:t>
            </a:r>
          </a:p>
        </p:txBody>
      </p:sp>
      <p:sp>
        <p:nvSpPr>
          <p:cNvPr id="346118" name="Text Box 5"/>
          <p:cNvSpPr txBox="1">
            <a:spLocks noChangeArrowheads="1"/>
          </p:cNvSpPr>
          <p:nvPr/>
        </p:nvSpPr>
        <p:spPr bwMode="auto">
          <a:xfrm>
            <a:off x="8531225" y="0"/>
            <a:ext cx="60801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altLang="zh-CN" sz="2400" b="1">
                <a:solidFill>
                  <a:srgbClr val="FFFFFF"/>
                </a:solidFill>
                <a:cs typeface="Arial" charset="0"/>
              </a:rPr>
              <a:t>77i</a:t>
            </a:r>
          </a:p>
        </p:txBody>
      </p:sp>
    </p:spTree>
    <p:extLst>
      <p:ext uri="{BB962C8B-B14F-4D97-AF65-F5344CB8AC3E}">
        <p14:creationId xmlns:p14="http://schemas.microsoft.com/office/powerpoint/2010/main" val="30065232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0" y="0"/>
            <a:ext cx="9144000" cy="1219200"/>
          </a:xfrm>
          <a:prstGeom prst="rect">
            <a:avLst/>
          </a:prstGeom>
          <a:solidFill>
            <a:schemeClr val="accent5">
              <a:lumMod val="2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2" charset="0"/>
              <a:ea typeface="ＭＳ Ｐゴシック" charset="0"/>
            </a:endParaRPr>
          </a:p>
        </p:txBody>
      </p:sp>
      <p:sp>
        <p:nvSpPr>
          <p:cNvPr id="229378" name="Title 1"/>
          <p:cNvSpPr>
            <a:spLocks noGrp="1"/>
          </p:cNvSpPr>
          <p:nvPr>
            <p:ph type="title" idx="4294967295"/>
          </p:nvPr>
        </p:nvSpPr>
        <p:spPr>
          <a:xfrm>
            <a:off x="0" y="49213"/>
            <a:ext cx="9144000" cy="865187"/>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lvl="0" algn="l">
              <a:defRPr/>
            </a:pPr>
            <a:r>
              <a:rPr lang="zh-CN" altLang="en-US" sz="3200" b="1" dirty="0">
                <a:solidFill>
                  <a:schemeClr val="tx1"/>
                </a:solidFill>
                <a:effectLst/>
                <a:latin typeface="Arial" charset="0"/>
                <a:ea typeface="ＭＳ Ｐゴシック" charset="0"/>
                <a:cs typeface="ＭＳ Ｐゴシック" charset="0"/>
              </a:rPr>
              <a:t>休</a:t>
            </a:r>
            <a:r>
              <a:rPr lang="en-US" altLang="zh-CN" sz="3200" b="1" dirty="0">
                <a:solidFill>
                  <a:schemeClr val="tx1"/>
                </a:solidFill>
                <a:effectLst/>
                <a:latin typeface="Arial" charset="0"/>
                <a:ea typeface="ＭＳ Ｐゴシック" charset="0"/>
                <a:cs typeface="ＭＳ Ｐゴシック" charset="0"/>
              </a:rPr>
              <a:t>·</a:t>
            </a:r>
            <a:r>
              <a:rPr lang="zh-CN" altLang="en-US" sz="3200" b="1" dirty="0">
                <a:solidFill>
                  <a:schemeClr val="tx1"/>
                </a:solidFill>
                <a:effectLst/>
                <a:latin typeface="Arial" charset="0"/>
                <a:ea typeface="ＭＳ Ｐゴシック" charset="0"/>
                <a:cs typeface="ＭＳ Ｐゴシック" charset="0"/>
              </a:rPr>
              <a:t>罗斯博士</a:t>
            </a:r>
            <a:r>
              <a:rPr lang="en-US" altLang="zh-CN" sz="3200" b="1" dirty="0">
                <a:solidFill>
                  <a:schemeClr val="tx1"/>
                </a:solidFill>
                <a:effectLst/>
                <a:latin typeface="Arial" charset="0"/>
                <a:ea typeface="ＭＳ Ｐゴシック" charset="0"/>
                <a:cs typeface="ＭＳ Ｐゴシック" charset="0"/>
              </a:rPr>
              <a:t>: </a:t>
            </a:r>
            <a:r>
              <a:rPr lang="zh-CN" altLang="en-US" sz="3200" b="1" dirty="0">
                <a:solidFill>
                  <a:schemeClr val="tx1"/>
                </a:solidFill>
                <a:effectLst/>
                <a:latin typeface="Arial" charset="0"/>
                <a:ea typeface="ＭＳ Ｐゴシック" charset="0"/>
                <a:cs typeface="ＭＳ Ｐゴシック" charset="0"/>
              </a:rPr>
              <a:t>区域性（中东地区）洪水</a:t>
            </a:r>
            <a:endParaRPr lang="en-US" sz="3200" b="1" kern="1200" dirty="0">
              <a:solidFill>
                <a:srgbClr val="B2B2B2"/>
              </a:solidFill>
              <a:latin typeface="Arial" charset="0"/>
              <a:ea typeface="ＭＳ Ｐゴシック" charset="0"/>
            </a:endParaRPr>
          </a:p>
        </p:txBody>
      </p:sp>
      <p:sp>
        <p:nvSpPr>
          <p:cNvPr id="5" name="Title 1"/>
          <p:cNvSpPr txBox="1">
            <a:spLocks/>
          </p:cNvSpPr>
          <p:nvPr/>
        </p:nvSpPr>
        <p:spPr bwMode="auto">
          <a:xfrm>
            <a:off x="3505200" y="1524000"/>
            <a:ext cx="5638800" cy="1295400"/>
          </a:xfrm>
          <a:prstGeom prst="rect">
            <a:avLst/>
          </a:prstGeom>
          <a:noFill/>
          <a:ln w="9525">
            <a:noFill/>
            <a:miter lim="800000"/>
            <a:headEnd/>
            <a:tailEnd/>
          </a:ln>
          <a:effectLst/>
        </p:spPr>
        <p:txBody>
          <a:bodyPr anchor="ctr" anchorCtr="1"/>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lvl="0">
              <a:defRPr/>
            </a:pPr>
            <a:r>
              <a:rPr lang="zh-CN" altLang="en-US" sz="2800" b="1" dirty="0">
                <a:solidFill>
                  <a:srgbClr val="FFFFFF"/>
                </a:solidFill>
              </a:rPr>
              <a:t>罗斯为什么提倡</a:t>
            </a:r>
            <a:r>
              <a:rPr lang="zh-CN" altLang="en-US" sz="2800" b="1" dirty="0"/>
              <a:t>区域性</a:t>
            </a:r>
            <a:r>
              <a:rPr lang="zh-CN" altLang="en-US" sz="2800" b="1" dirty="0">
                <a:solidFill>
                  <a:srgbClr val="FFFFFF"/>
                </a:solidFill>
              </a:rPr>
              <a:t>的洪水？</a:t>
            </a:r>
            <a:endParaRPr kumimoji="0" lang="en-US" sz="2800" b="1" i="0" u="none" strike="noStrike" kern="1200" cap="none" spc="0" normalizeH="0" baseline="0" noProof="0" dirty="0">
              <a:ln>
                <a:noFill/>
              </a:ln>
              <a:solidFill>
                <a:srgbClr val="B2B2B2"/>
              </a:solidFill>
              <a:effectLst>
                <a:outerShdw blurRad="38100" dist="38100" dir="2700000" algn="tl">
                  <a:srgbClr val="FFFFFF"/>
                </a:outerShdw>
              </a:effectLst>
              <a:uLnTx/>
              <a:uFillTx/>
              <a:latin typeface="Arial" charset="0"/>
              <a:ea typeface="ＭＳ Ｐゴシック" charset="0"/>
            </a:endParaRPr>
          </a:p>
        </p:txBody>
      </p:sp>
      <p:pic>
        <p:nvPicPr>
          <p:cNvPr id="229380" name="Picture 5" descr="Gen 6 Hugh Ros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1600" y="1905000"/>
            <a:ext cx="3403600" cy="4192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itle 1"/>
          <p:cNvSpPr txBox="1">
            <a:spLocks/>
          </p:cNvSpPr>
          <p:nvPr/>
        </p:nvSpPr>
        <p:spPr bwMode="auto">
          <a:xfrm>
            <a:off x="457200" y="609600"/>
            <a:ext cx="8229600" cy="609600"/>
          </a:xfrm>
          <a:prstGeom prst="rect">
            <a:avLst/>
          </a:prstGeom>
          <a:noFill/>
          <a:ln w="9525">
            <a:noFill/>
            <a:miter lim="800000"/>
            <a:headEnd/>
            <a:tailEnd/>
          </a:ln>
          <a:effectLst/>
        </p:spPr>
        <p:txBody>
          <a:bodyPr anchor="ctr" anchorCtr="1"/>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0" cap="none" spc="0" normalizeH="0" baseline="0" noProof="0">
                <a:ln>
                  <a:noFill/>
                </a:ln>
                <a:solidFill>
                  <a:srgbClr val="FFFFFF"/>
                </a:solidFill>
                <a:effectLst/>
                <a:uLnTx/>
                <a:uFillTx/>
                <a:latin typeface="Arial"/>
                <a:ea typeface="ＭＳ Ｐゴシック" pitchFamily="-112" charset="-128"/>
                <a:cs typeface="ＭＳ Ｐゴシック" pitchFamily="-112" charset="-128"/>
              </a:rPr>
              <a:t>http://www.reasons.org/exploring-extent-flood-what-bible-says-part-two</a:t>
            </a:r>
          </a:p>
        </p:txBody>
      </p:sp>
      <p:sp>
        <p:nvSpPr>
          <p:cNvPr id="9" name="Title 1"/>
          <p:cNvSpPr txBox="1">
            <a:spLocks/>
          </p:cNvSpPr>
          <p:nvPr/>
        </p:nvSpPr>
        <p:spPr bwMode="auto">
          <a:xfrm>
            <a:off x="3505200" y="2743200"/>
            <a:ext cx="5410200" cy="1219200"/>
          </a:xfrm>
          <a:prstGeom prst="rect">
            <a:avLst/>
          </a:prstGeom>
          <a:noFill/>
          <a:ln w="9525">
            <a:noFill/>
            <a:miter lim="800000"/>
            <a:headEnd/>
            <a:tailEnd/>
          </a:ln>
          <a:effectLst/>
        </p:spPr>
        <p:txBody>
          <a:bodyPr anchor="ctr" anchorCtr="1"/>
          <a:lstStyle/>
          <a:p>
            <a:pPr marL="514350" marR="0" lvl="0" indent="-514350" algn="l" defTabSz="914400" rtl="0" eaLnBrk="0" fontAlgn="base" latinLnBrk="0" hangingPunct="0">
              <a:lnSpc>
                <a:spcPct val="100000"/>
              </a:lnSpc>
              <a:spcBef>
                <a:spcPct val="0"/>
              </a:spcBef>
              <a:spcAft>
                <a:spcPct val="0"/>
              </a:spcAft>
              <a:buClrTx/>
              <a:buSzTx/>
              <a:buFont typeface="+mj-lt"/>
              <a:buAutoNum type="arabicPeriod"/>
              <a:tabLst/>
              <a:defRPr/>
            </a:pPr>
            <a:r>
              <a:rPr lang="zh-CN" altLang="en-US" sz="2800" kern="0" dirty="0">
                <a:solidFill>
                  <a:srgbClr val="FFFFFF"/>
                </a:solidFill>
                <a:latin typeface="Arial"/>
                <a:ea typeface="ＭＳ Ｐゴシック" pitchFamily="-112" charset="-128"/>
                <a:cs typeface="ＭＳ Ｐゴシック" pitchFamily="-112" charset="-128"/>
              </a:rPr>
              <a:t>旧</a:t>
            </a:r>
            <a:r>
              <a:rPr kumimoji="0" lang="zh-CN" altLang="en-US" sz="2800" b="0" i="0" u="none" strike="noStrike" kern="0" cap="none" spc="0" normalizeH="0" baseline="0" noProof="0" dirty="0">
                <a:ln>
                  <a:noFill/>
                </a:ln>
                <a:solidFill>
                  <a:srgbClr val="FFFFFF"/>
                </a:solidFill>
                <a:effectLst/>
                <a:uLnTx/>
                <a:uFillTx/>
                <a:latin typeface="Arial"/>
                <a:ea typeface="ＭＳ Ｐゴシック" pitchFamily="-112" charset="-128"/>
                <a:cs typeface="ＭＳ Ｐゴシック" pitchFamily="-112" charset="-128"/>
              </a:rPr>
              <a:t>地球的前提</a:t>
            </a:r>
            <a:endParaRPr kumimoji="0" lang="en-US" sz="2800" b="0" i="0" u="none" strike="noStrike" kern="0" cap="none" spc="0" normalizeH="0" baseline="0" noProof="0" dirty="0">
              <a:ln>
                <a:noFill/>
              </a:ln>
              <a:solidFill>
                <a:srgbClr val="FFFFFF"/>
              </a:solidFill>
              <a:effectLst/>
              <a:uLnTx/>
              <a:uFillTx/>
              <a:latin typeface="Arial"/>
              <a:ea typeface="ＭＳ Ｐゴシック" pitchFamily="-112" charset="-128"/>
              <a:cs typeface="ＭＳ Ｐゴシック" pitchFamily="-112" charset="-128"/>
            </a:endParaRPr>
          </a:p>
          <a:p>
            <a:pPr marL="514350" lvl="0" indent="-514350">
              <a:buFont typeface="+mj-lt"/>
              <a:buAutoNum type="arabicPeriod"/>
              <a:defRPr/>
            </a:pPr>
            <a:r>
              <a:rPr lang="zh-CN" altLang="en-US" sz="2800" kern="0" dirty="0">
                <a:solidFill>
                  <a:srgbClr val="FFFFFF"/>
                </a:solidFill>
                <a:latin typeface="Arial"/>
                <a:ea typeface="ＭＳ Ｐゴシック" pitchFamily="-112" charset="-128"/>
                <a:cs typeface="ＭＳ Ｐゴシック" pitchFamily="-112" charset="-128"/>
              </a:rPr>
              <a:t>“世界”在其他旧约经文中的含义</a:t>
            </a:r>
            <a:endParaRPr kumimoji="0" lang="en-US" sz="2800" b="0" i="0" u="none" strike="noStrike" kern="0" cap="none" spc="0" normalizeH="0" baseline="0" noProof="0" dirty="0">
              <a:ln>
                <a:noFill/>
              </a:ln>
              <a:solidFill>
                <a:srgbClr val="FFFFFF"/>
              </a:solidFill>
              <a:effectLst/>
              <a:uLnTx/>
              <a:uFillTx/>
              <a:latin typeface="Arial"/>
              <a:ea typeface="ＭＳ Ｐゴシック" pitchFamily="-112" charset="-128"/>
              <a:cs typeface="ＭＳ Ｐゴシック" pitchFamily="-112" charset="-128"/>
            </a:endParaRPr>
          </a:p>
        </p:txBody>
      </p:sp>
      <p:sp>
        <p:nvSpPr>
          <p:cNvPr id="229383" name="Text Box 5"/>
          <p:cNvSpPr txBox="1">
            <a:spLocks noChangeArrowheads="1"/>
          </p:cNvSpPr>
          <p:nvPr/>
        </p:nvSpPr>
        <p:spPr bwMode="auto">
          <a:xfrm>
            <a:off x="8531225" y="0"/>
            <a:ext cx="6127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77i</a:t>
            </a:r>
          </a:p>
        </p:txBody>
      </p:sp>
    </p:spTree>
    <p:extLst>
      <p:ext uri="{BB962C8B-B14F-4D97-AF65-F5344CB8AC3E}">
        <p14:creationId xmlns:p14="http://schemas.microsoft.com/office/powerpoint/2010/main" val="6323990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0209" name="Picture 6" descr="Gen 6 ken-ham-creation-museum.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143000"/>
            <a:ext cx="3600450"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0210" name="Title 1"/>
          <p:cNvSpPr>
            <a:spLocks noGrp="1"/>
          </p:cNvSpPr>
          <p:nvPr>
            <p:ph type="title" idx="4294967295"/>
          </p:nvPr>
        </p:nvSpPr>
        <p:spPr>
          <a:xfrm>
            <a:off x="0" y="0"/>
            <a:ext cx="9144000" cy="1139825"/>
          </a:xfrm>
          <a:solidFill>
            <a:srgbClr val="00266B"/>
          </a:solid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zh-CN" altLang="en-US" b="1">
                <a:solidFill>
                  <a:schemeClr val="tx1"/>
                </a:solidFill>
                <a:effectLst/>
                <a:latin typeface="Arial" charset="0"/>
                <a:ea typeface="ＭＳ Ｐゴシック" charset="0"/>
                <a:cs typeface="ＭＳ Ｐゴシック" charset="0"/>
              </a:rPr>
              <a:t>反对区域性洪水理论的声音</a:t>
            </a:r>
          </a:p>
        </p:txBody>
      </p:sp>
      <p:sp>
        <p:nvSpPr>
          <p:cNvPr id="3" name="Title 1"/>
          <p:cNvSpPr txBox="1">
            <a:spLocks/>
          </p:cNvSpPr>
          <p:nvPr/>
        </p:nvSpPr>
        <p:spPr bwMode="auto">
          <a:xfrm>
            <a:off x="2590800" y="1371600"/>
            <a:ext cx="6553200" cy="4648200"/>
          </a:xfrm>
          <a:prstGeom prst="rect">
            <a:avLst/>
          </a:prstGeom>
          <a:noFill/>
          <a:ln w="9525">
            <a:noFill/>
            <a:miter lim="800000"/>
            <a:headEnd/>
            <a:tailEnd/>
          </a:ln>
          <a:effectLst/>
        </p:spPr>
        <p:txBody>
          <a:bodyPr anchor="ctr" anchorCtr="1"/>
          <a:lstStyle>
            <a:lvl1pPr marL="355600" indent="-35560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buFont typeface="Arial" charset="0"/>
              <a:buChar char="•"/>
              <a:defRPr/>
            </a:pPr>
            <a:r>
              <a:rPr lang="zh-CN" altLang="en-US" sz="2800" b="1" i="1">
                <a:solidFill>
                  <a:srgbClr val="FFFFFF"/>
                </a:solidFill>
              </a:rPr>
              <a:t>若洪水真是区域性的，那</a:t>
            </a:r>
            <a:r>
              <a:rPr lang="zh-CN" altLang="en-US" sz="2800" b="1" i="1">
                <a:solidFill>
                  <a:srgbClr val="FFCC00"/>
                </a:solidFill>
              </a:rPr>
              <a:t>为何还要建造方舟</a:t>
            </a:r>
            <a:r>
              <a:rPr lang="zh-CN" altLang="en-US" sz="2800" b="1" i="1">
                <a:solidFill>
                  <a:srgbClr val="FFFFFF"/>
                </a:solidFill>
              </a:rPr>
              <a:t>？诺亚翻过几座大山不就可以逃开了？</a:t>
            </a:r>
          </a:p>
          <a:p>
            <a:pPr>
              <a:buFont typeface="Arial" charset="0"/>
              <a:buChar char="•"/>
              <a:defRPr/>
            </a:pPr>
            <a:endParaRPr lang="en-US" altLang="zh-CN" sz="2800" b="1" i="1">
              <a:solidFill>
                <a:srgbClr val="FFFFFF"/>
              </a:solidFill>
            </a:endParaRPr>
          </a:p>
          <a:p>
            <a:pPr>
              <a:buFont typeface="Arial" charset="0"/>
              <a:buChar char="•"/>
              <a:defRPr/>
            </a:pPr>
            <a:r>
              <a:rPr lang="zh-CN" altLang="en-US" sz="2800" b="1" i="1">
                <a:solidFill>
                  <a:srgbClr val="FFFFFF"/>
                </a:solidFill>
              </a:rPr>
              <a:t>若洪水是区域性的，神为何要</a:t>
            </a:r>
            <a:r>
              <a:rPr lang="zh-CN" altLang="en-US" sz="2800" b="1" i="1">
                <a:solidFill>
                  <a:srgbClr val="FFCC00"/>
                </a:solidFill>
              </a:rPr>
              <a:t>将动物留存余种</a:t>
            </a:r>
            <a:r>
              <a:rPr lang="zh-CN" altLang="en-US" sz="2800" b="1" i="1">
                <a:solidFill>
                  <a:srgbClr val="FFFFFF"/>
                </a:solidFill>
              </a:rPr>
              <a:t>？</a:t>
            </a:r>
            <a:endParaRPr lang="zh-CN" altLang="en-US" sz="2800">
              <a:solidFill>
                <a:srgbClr val="B2B2B2"/>
              </a:solidFill>
              <a:effectLst>
                <a:outerShdw blurRad="38100" dist="38100" dir="2700000" algn="tl">
                  <a:srgbClr val="FFFFFF"/>
                </a:outerShdw>
              </a:effectLst>
            </a:endParaRPr>
          </a:p>
          <a:p>
            <a:pPr>
              <a:buFont typeface="Arial" charset="0"/>
              <a:buChar char="•"/>
              <a:defRPr/>
            </a:pPr>
            <a:endParaRPr lang="en-US" altLang="zh-CN" sz="2800">
              <a:solidFill>
                <a:srgbClr val="B2B2B2"/>
              </a:solidFill>
              <a:effectLst>
                <a:outerShdw blurRad="38100" dist="38100" dir="2700000" algn="tl">
                  <a:srgbClr val="FFFFFF"/>
                </a:outerShdw>
              </a:effectLst>
            </a:endParaRPr>
          </a:p>
        </p:txBody>
      </p:sp>
      <p:sp>
        <p:nvSpPr>
          <p:cNvPr id="5" name="Title 1"/>
          <p:cNvSpPr txBox="1">
            <a:spLocks/>
          </p:cNvSpPr>
          <p:nvPr/>
        </p:nvSpPr>
        <p:spPr bwMode="auto">
          <a:xfrm>
            <a:off x="0" y="5943600"/>
            <a:ext cx="9144000" cy="914400"/>
          </a:xfrm>
          <a:prstGeom prst="rect">
            <a:avLst/>
          </a:prstGeom>
          <a:noFill/>
          <a:ln w="9525">
            <a:noFill/>
            <a:miter lim="800000"/>
            <a:headEnd/>
            <a:tailEnd/>
          </a:ln>
          <a:effectLst/>
        </p:spPr>
        <p:txBody>
          <a:bodyPr anchor="ctr" anchorCtr="1"/>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defRPr/>
            </a:pPr>
            <a:r>
              <a:rPr lang="en-US" altLang="zh-CN" sz="1600" b="1" dirty="0">
                <a:solidFill>
                  <a:srgbClr val="FFFF00"/>
                </a:solidFill>
              </a:rPr>
              <a:t>Ken Ham </a:t>
            </a:r>
            <a:r>
              <a:rPr lang="en-US" altLang="zh-CN" sz="1600" b="1" dirty="0">
                <a:solidFill>
                  <a:srgbClr val="FFFFFF"/>
                </a:solidFill>
              </a:rPr>
              <a:t>&amp; Terry Mortenson, </a:t>
            </a:r>
            <a:r>
              <a:rPr lang="ja-JP" altLang="en-US" sz="1600" b="1" dirty="0">
                <a:solidFill>
                  <a:srgbClr val="FFFFFF"/>
                </a:solidFill>
              </a:rPr>
              <a:t>“</a:t>
            </a:r>
            <a:r>
              <a:rPr lang="en-US" altLang="ja-JP" sz="1600" b="1" dirty="0">
                <a:solidFill>
                  <a:srgbClr val="FFFFFF"/>
                </a:solidFill>
              </a:rPr>
              <a:t>What</a:t>
            </a:r>
            <a:r>
              <a:rPr lang="ja-JP" altLang="en-US" sz="1600" b="1" dirty="0">
                <a:solidFill>
                  <a:srgbClr val="FFFFFF"/>
                </a:solidFill>
              </a:rPr>
              <a:t>’</a:t>
            </a:r>
            <a:r>
              <a:rPr lang="en-US" altLang="ja-JP" sz="1600" b="1" dirty="0">
                <a:solidFill>
                  <a:srgbClr val="FFFFFF"/>
                </a:solidFill>
              </a:rPr>
              <a:t>s Wrong with Progressive Creationism?</a:t>
            </a:r>
            <a:r>
              <a:rPr lang="ja-JP" altLang="en-US" sz="1600" b="1" dirty="0">
                <a:solidFill>
                  <a:srgbClr val="FFFFFF"/>
                </a:solidFill>
              </a:rPr>
              <a:t>”</a:t>
            </a:r>
            <a:r>
              <a:rPr lang="en-US" altLang="ja-JP" sz="1600" b="1" dirty="0">
                <a:solidFill>
                  <a:srgbClr val="FFFFFF"/>
                </a:solidFill>
              </a:rPr>
              <a:t> </a:t>
            </a:r>
            <a:br>
              <a:rPr lang="en-US" altLang="ja-JP" sz="1600" b="1" dirty="0">
                <a:solidFill>
                  <a:srgbClr val="FFFFFF"/>
                </a:solidFill>
              </a:rPr>
            </a:br>
            <a:r>
              <a:rPr lang="en-US" altLang="ja-JP" sz="1600" b="1" dirty="0">
                <a:solidFill>
                  <a:srgbClr val="FFFFFF"/>
                </a:solidFill>
              </a:rPr>
              <a:t>in </a:t>
            </a:r>
            <a:r>
              <a:rPr lang="en-US" altLang="ja-JP" sz="1600" b="1" i="1" dirty="0">
                <a:solidFill>
                  <a:srgbClr val="FFFFFF"/>
                </a:solidFill>
              </a:rPr>
              <a:t>The New Answers Book 2 </a:t>
            </a:r>
            <a:r>
              <a:rPr lang="en-US" altLang="ja-JP" sz="1600" b="1" dirty="0">
                <a:solidFill>
                  <a:srgbClr val="FFFFFF"/>
                </a:solidFill>
              </a:rPr>
              <a:t>[http://www.answersingenesis.org/articles/nab2/whats-wrong-with-progressive-creation]</a:t>
            </a:r>
            <a:endParaRPr lang="en-US" altLang="zh-CN" sz="1600" b="1" dirty="0">
              <a:solidFill>
                <a:srgbClr val="B2B2B2"/>
              </a:solidFill>
              <a:effectLst>
                <a:outerShdw blurRad="38100" dist="38100" dir="2700000" algn="tl">
                  <a:srgbClr val="FFFFFF"/>
                </a:outerShdw>
              </a:effectLst>
            </a:endParaRPr>
          </a:p>
        </p:txBody>
      </p:sp>
      <p:sp>
        <p:nvSpPr>
          <p:cNvPr id="350213" name="Text Box 5"/>
          <p:cNvSpPr txBox="1">
            <a:spLocks noChangeArrowheads="1"/>
          </p:cNvSpPr>
          <p:nvPr/>
        </p:nvSpPr>
        <p:spPr bwMode="auto">
          <a:xfrm>
            <a:off x="8531225" y="0"/>
            <a:ext cx="60801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altLang="zh-CN" sz="2400" b="1">
                <a:solidFill>
                  <a:srgbClr val="FFFFFF"/>
                </a:solidFill>
                <a:cs typeface="Arial" charset="0"/>
              </a:rPr>
              <a:t>77j</a:t>
            </a:r>
          </a:p>
        </p:txBody>
      </p:sp>
    </p:spTree>
    <p:extLst>
      <p:ext uri="{BB962C8B-B14F-4D97-AF65-F5344CB8AC3E}">
        <p14:creationId xmlns:p14="http://schemas.microsoft.com/office/powerpoint/2010/main" val="3821812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257" name="Picture 5" descr="Gen 6 terry-mortenson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43000"/>
            <a:ext cx="3543300"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2258" name="Title 1"/>
          <p:cNvSpPr>
            <a:spLocks noGrp="1"/>
          </p:cNvSpPr>
          <p:nvPr>
            <p:ph type="title" idx="4294967295"/>
          </p:nvPr>
        </p:nvSpPr>
        <p:spPr>
          <a:xfrm>
            <a:off x="0" y="0"/>
            <a:ext cx="9144000" cy="1139825"/>
          </a:xfrm>
          <a:solidFill>
            <a:srgbClr val="00266B"/>
          </a:solid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zh-CN" altLang="en-US" b="1">
                <a:solidFill>
                  <a:schemeClr val="tx1"/>
                </a:solidFill>
                <a:effectLst/>
                <a:latin typeface="Arial" charset="0"/>
                <a:ea typeface="ＭＳ Ｐゴシック" charset="0"/>
                <a:cs typeface="ＭＳ Ｐゴシック" charset="0"/>
              </a:rPr>
              <a:t>反对区域性洪水理论的声音</a:t>
            </a:r>
            <a:endParaRPr lang="en-US" altLang="zh-CN" b="1">
              <a:solidFill>
                <a:schemeClr val="tx1"/>
              </a:solidFill>
              <a:effectLst/>
              <a:latin typeface="Arial" charset="0"/>
              <a:ea typeface="ＭＳ Ｐゴシック" charset="0"/>
              <a:cs typeface="ＭＳ Ｐゴシック" charset="0"/>
            </a:endParaRPr>
          </a:p>
        </p:txBody>
      </p:sp>
      <p:sp>
        <p:nvSpPr>
          <p:cNvPr id="3" name="Title 1"/>
          <p:cNvSpPr txBox="1">
            <a:spLocks/>
          </p:cNvSpPr>
          <p:nvPr/>
        </p:nvSpPr>
        <p:spPr bwMode="auto">
          <a:xfrm>
            <a:off x="2286000" y="1295400"/>
            <a:ext cx="6858000" cy="4648200"/>
          </a:xfrm>
          <a:prstGeom prst="rect">
            <a:avLst/>
          </a:prstGeom>
          <a:noFill/>
          <a:ln w="9525">
            <a:noFill/>
            <a:miter lim="800000"/>
            <a:headEnd/>
            <a:tailEnd/>
          </a:ln>
          <a:effectLst/>
        </p:spPr>
        <p:txBody>
          <a:bodyPr anchor="ctr" anchorCtr="1"/>
          <a:lstStyle>
            <a:lvl1pPr marL="355600" indent="-35560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buFont typeface="Arial" charset="0"/>
              <a:buChar char="•"/>
              <a:defRPr/>
            </a:pPr>
            <a:r>
              <a:rPr lang="zh-CN" altLang="en-US" sz="2800" b="1" i="1" dirty="0">
                <a:solidFill>
                  <a:srgbClr val="FFFFFF"/>
                </a:solidFill>
              </a:rPr>
              <a:t>若洪水是区域性的，</a:t>
            </a:r>
            <a:r>
              <a:rPr lang="zh-CN" altLang="en-US" sz="2800" b="1" i="1" dirty="0">
                <a:solidFill>
                  <a:srgbClr val="FFCC00"/>
                </a:solidFill>
              </a:rPr>
              <a:t>为何方舟要建的那么大</a:t>
            </a:r>
            <a:r>
              <a:rPr lang="zh-CN" altLang="en-US" sz="2800" b="1" i="1" dirty="0">
                <a:solidFill>
                  <a:srgbClr val="FFFFFF"/>
                </a:solidFill>
              </a:rPr>
              <a:t>？因为美索不达米亚地区的动物种类并没有那么多。</a:t>
            </a:r>
          </a:p>
          <a:p>
            <a:pPr>
              <a:buFont typeface="Arial" charset="0"/>
              <a:buChar char="•"/>
              <a:defRPr/>
            </a:pPr>
            <a:endParaRPr lang="en-US" altLang="zh-CN" sz="2800" b="1" i="1" dirty="0">
              <a:solidFill>
                <a:srgbClr val="FFFFFF"/>
              </a:solidFill>
            </a:endParaRPr>
          </a:p>
          <a:p>
            <a:pPr>
              <a:buFont typeface="Arial" charset="0"/>
              <a:buChar char="•"/>
              <a:defRPr/>
            </a:pPr>
            <a:r>
              <a:rPr lang="zh-CN" altLang="en-US" sz="2800" b="1" i="1" dirty="0">
                <a:solidFill>
                  <a:srgbClr val="FFFFFF"/>
                </a:solidFill>
              </a:rPr>
              <a:t>若洪水真是区域性的，</a:t>
            </a:r>
            <a:r>
              <a:rPr lang="zh-CN" altLang="en-US" sz="2800" b="1" i="1" dirty="0">
                <a:solidFill>
                  <a:srgbClr val="FFCC00"/>
                </a:solidFill>
              </a:rPr>
              <a:t>鸟类便不必登上方舟</a:t>
            </a:r>
            <a:r>
              <a:rPr lang="zh-CN" altLang="en-US" sz="2800" b="1" i="1" dirty="0">
                <a:solidFill>
                  <a:srgbClr val="FFFFFF"/>
                </a:solidFill>
              </a:rPr>
              <a:t>。只要飞过几座山便可活命</a:t>
            </a:r>
            <a:endParaRPr lang="zh-CN" altLang="en-US" sz="2800" dirty="0">
              <a:solidFill>
                <a:srgbClr val="B2B2B2"/>
              </a:solidFill>
              <a:effectLst>
                <a:outerShdw blurRad="38100" dist="38100" dir="2700000" algn="tl">
                  <a:srgbClr val="FFFFFF"/>
                </a:outerShdw>
              </a:effectLst>
            </a:endParaRPr>
          </a:p>
        </p:txBody>
      </p:sp>
      <p:sp>
        <p:nvSpPr>
          <p:cNvPr id="5" name="Title 1"/>
          <p:cNvSpPr txBox="1">
            <a:spLocks/>
          </p:cNvSpPr>
          <p:nvPr/>
        </p:nvSpPr>
        <p:spPr bwMode="auto">
          <a:xfrm>
            <a:off x="0" y="5943600"/>
            <a:ext cx="9144000" cy="914400"/>
          </a:xfrm>
          <a:prstGeom prst="rect">
            <a:avLst/>
          </a:prstGeom>
          <a:noFill/>
          <a:ln w="9525">
            <a:noFill/>
            <a:miter lim="800000"/>
            <a:headEnd/>
            <a:tailEnd/>
          </a:ln>
          <a:effectLst/>
        </p:spPr>
        <p:txBody>
          <a:bodyPr anchor="ctr" anchorCtr="1"/>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defRPr/>
            </a:pPr>
            <a:r>
              <a:rPr lang="en-US" altLang="zh-CN" sz="1600" b="1" dirty="0">
                <a:solidFill>
                  <a:srgbClr val="FFFFFF"/>
                </a:solidFill>
              </a:rPr>
              <a:t>Ken Ham &amp; </a:t>
            </a:r>
            <a:r>
              <a:rPr lang="en-US" altLang="zh-CN" sz="1600" b="1" dirty="0">
                <a:solidFill>
                  <a:srgbClr val="FFFF00"/>
                </a:solidFill>
              </a:rPr>
              <a:t>Terry Mortenson</a:t>
            </a:r>
            <a:r>
              <a:rPr lang="en-US" altLang="zh-CN" sz="1600" b="1" dirty="0">
                <a:solidFill>
                  <a:srgbClr val="FFFFFF"/>
                </a:solidFill>
              </a:rPr>
              <a:t>, </a:t>
            </a:r>
            <a:r>
              <a:rPr lang="ja-JP" altLang="en-US" sz="1600" b="1" dirty="0">
                <a:solidFill>
                  <a:srgbClr val="FFFFFF"/>
                </a:solidFill>
              </a:rPr>
              <a:t>“</a:t>
            </a:r>
            <a:r>
              <a:rPr lang="en-US" altLang="ja-JP" sz="1600" b="1" dirty="0">
                <a:solidFill>
                  <a:srgbClr val="FFFFFF"/>
                </a:solidFill>
              </a:rPr>
              <a:t>What</a:t>
            </a:r>
            <a:r>
              <a:rPr lang="ja-JP" altLang="en-US" sz="1600" b="1" dirty="0">
                <a:solidFill>
                  <a:srgbClr val="FFFFFF"/>
                </a:solidFill>
              </a:rPr>
              <a:t>’</a:t>
            </a:r>
            <a:r>
              <a:rPr lang="en-US" altLang="ja-JP" sz="1600" b="1" dirty="0">
                <a:solidFill>
                  <a:srgbClr val="FFFFFF"/>
                </a:solidFill>
              </a:rPr>
              <a:t>s Wrong with Progressive Creationism?</a:t>
            </a:r>
            <a:r>
              <a:rPr lang="ja-JP" altLang="en-US" sz="1600" b="1" dirty="0">
                <a:solidFill>
                  <a:srgbClr val="FFFFFF"/>
                </a:solidFill>
              </a:rPr>
              <a:t>”</a:t>
            </a:r>
            <a:r>
              <a:rPr lang="en-US" altLang="ja-JP" sz="1600" b="1" dirty="0">
                <a:solidFill>
                  <a:srgbClr val="FFFFFF"/>
                </a:solidFill>
              </a:rPr>
              <a:t> </a:t>
            </a:r>
            <a:br>
              <a:rPr lang="en-US" altLang="ja-JP" sz="1600" b="1" dirty="0">
                <a:solidFill>
                  <a:srgbClr val="FFFFFF"/>
                </a:solidFill>
              </a:rPr>
            </a:br>
            <a:r>
              <a:rPr lang="en-US" altLang="ja-JP" sz="1600" b="1" dirty="0">
                <a:solidFill>
                  <a:srgbClr val="FFFFFF"/>
                </a:solidFill>
              </a:rPr>
              <a:t>in </a:t>
            </a:r>
            <a:r>
              <a:rPr lang="en-US" altLang="ja-JP" sz="1600" b="1" i="1" dirty="0">
                <a:solidFill>
                  <a:srgbClr val="FFFFFF"/>
                </a:solidFill>
              </a:rPr>
              <a:t>The New Answers Book 2 </a:t>
            </a:r>
            <a:r>
              <a:rPr lang="en-US" altLang="ja-JP" sz="1600" b="1" dirty="0">
                <a:solidFill>
                  <a:srgbClr val="FFFFFF"/>
                </a:solidFill>
              </a:rPr>
              <a:t>[http://www.answersingenesis.org/articles/nab2/whats-wrong-with-progressive-creation]</a:t>
            </a:r>
            <a:endParaRPr lang="en-US" altLang="zh-CN" sz="1600" b="1" dirty="0">
              <a:solidFill>
                <a:srgbClr val="B2B2B2"/>
              </a:solidFill>
              <a:effectLst>
                <a:outerShdw blurRad="38100" dist="38100" dir="2700000" algn="tl">
                  <a:srgbClr val="FFFFFF"/>
                </a:outerShdw>
              </a:effectLst>
            </a:endParaRPr>
          </a:p>
        </p:txBody>
      </p:sp>
      <p:sp>
        <p:nvSpPr>
          <p:cNvPr id="352261" name="Text Box 5"/>
          <p:cNvSpPr txBox="1">
            <a:spLocks noChangeArrowheads="1"/>
          </p:cNvSpPr>
          <p:nvPr/>
        </p:nvSpPr>
        <p:spPr bwMode="auto">
          <a:xfrm>
            <a:off x="8531225" y="0"/>
            <a:ext cx="60801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altLang="zh-CN" sz="2400" b="1">
                <a:solidFill>
                  <a:srgbClr val="FFFFFF"/>
                </a:solidFill>
                <a:cs typeface="Arial" charset="0"/>
              </a:rPr>
              <a:t>77j</a:t>
            </a:r>
          </a:p>
        </p:txBody>
      </p:sp>
    </p:spTree>
    <p:extLst>
      <p:ext uri="{BB962C8B-B14F-4D97-AF65-F5344CB8AC3E}">
        <p14:creationId xmlns:p14="http://schemas.microsoft.com/office/powerpoint/2010/main" val="37707245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Title 1"/>
          <p:cNvSpPr>
            <a:spLocks noGrp="1"/>
          </p:cNvSpPr>
          <p:nvPr>
            <p:ph type="title" idx="4294967295"/>
          </p:nvPr>
        </p:nvSpPr>
        <p:spPr>
          <a:xfrm>
            <a:off x="0" y="0"/>
            <a:ext cx="9144000" cy="1139825"/>
          </a:xfrm>
          <a:solidFill>
            <a:srgbClr val="00266B"/>
          </a:solid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zh-CN" altLang="en-US" b="1" dirty="0">
                <a:solidFill>
                  <a:schemeClr val="tx1"/>
                </a:solidFill>
                <a:effectLst/>
                <a:latin typeface="Arial" charset="0"/>
                <a:ea typeface="ＭＳ Ｐゴシック" charset="0"/>
                <a:cs typeface="ＭＳ Ｐゴシック" charset="0"/>
              </a:rPr>
              <a:t>反对区域性洪水理论的声音</a:t>
            </a:r>
            <a:endParaRPr lang="en-US" altLang="zh-CN" b="1" dirty="0">
              <a:solidFill>
                <a:schemeClr val="tx1"/>
              </a:solidFill>
              <a:effectLst/>
              <a:latin typeface="Arial" charset="0"/>
              <a:ea typeface="ＭＳ Ｐゴシック" charset="0"/>
              <a:cs typeface="ＭＳ Ｐゴシック" charset="0"/>
            </a:endParaRPr>
          </a:p>
        </p:txBody>
      </p:sp>
      <p:sp>
        <p:nvSpPr>
          <p:cNvPr id="235524" name="Text Box 5"/>
          <p:cNvSpPr txBox="1">
            <a:spLocks noChangeArrowheads="1"/>
          </p:cNvSpPr>
          <p:nvPr/>
        </p:nvSpPr>
        <p:spPr bwMode="auto">
          <a:xfrm>
            <a:off x="8531225" y="0"/>
            <a:ext cx="6127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b="1">
                <a:solidFill>
                  <a:srgbClr val="FFFFFF"/>
                </a:solidFill>
                <a:cs typeface="Arial" charset="0"/>
              </a:rPr>
              <a:t>77j</a:t>
            </a:r>
          </a:p>
        </p:txBody>
      </p:sp>
      <p:pic>
        <p:nvPicPr>
          <p:cNvPr id="2" name="Picture 1"/>
          <p:cNvPicPr>
            <a:picLocks noChangeAspect="1"/>
          </p:cNvPicPr>
          <p:nvPr/>
        </p:nvPicPr>
        <p:blipFill>
          <a:blip r:embed="rId3"/>
          <a:stretch>
            <a:fillRect/>
          </a:stretch>
        </p:blipFill>
        <p:spPr>
          <a:xfrm>
            <a:off x="4524585" y="1371600"/>
            <a:ext cx="4482335" cy="2988223"/>
          </a:xfrm>
          <a:prstGeom prst="rect">
            <a:avLst/>
          </a:prstGeom>
        </p:spPr>
      </p:pic>
      <p:sp>
        <p:nvSpPr>
          <p:cNvPr id="3" name="Title 1"/>
          <p:cNvSpPr txBox="1">
            <a:spLocks/>
          </p:cNvSpPr>
          <p:nvPr/>
        </p:nvSpPr>
        <p:spPr bwMode="auto">
          <a:xfrm>
            <a:off x="13940" y="1371600"/>
            <a:ext cx="4482335" cy="4648200"/>
          </a:xfrm>
          <a:prstGeom prst="rect">
            <a:avLst/>
          </a:prstGeom>
          <a:noFill/>
          <a:ln w="9525">
            <a:noFill/>
            <a:miter lim="800000"/>
            <a:headEnd/>
            <a:tailEnd/>
          </a:ln>
          <a:effectLst/>
        </p:spPr>
        <p:txBody>
          <a:bodyPr anchor="ctr" anchorCtr="1"/>
          <a:lstStyle>
            <a:lvl1pPr marL="355600" indent="-3556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buFont typeface="Arial" charset="0"/>
              <a:buChar char="•"/>
              <a:defRPr/>
            </a:pPr>
            <a:r>
              <a:rPr lang="zh-CN" altLang="en-US" sz="2800" b="1" i="1" dirty="0">
                <a:solidFill>
                  <a:srgbClr val="FFFFFF"/>
                </a:solidFill>
              </a:rPr>
              <a:t>如果洪水是</a:t>
            </a:r>
            <a:r>
              <a:rPr lang="zh-CN" altLang="en-US" sz="2800" b="1" i="1" dirty="0"/>
              <a:t>区域性的，水怎么可能升到</a:t>
            </a:r>
            <a:r>
              <a:rPr lang="zh-CN" altLang="en-US" sz="2800" b="1" i="1" dirty="0">
                <a:solidFill>
                  <a:srgbClr val="FFFF00"/>
                </a:solidFill>
              </a:rPr>
              <a:t>高山上</a:t>
            </a:r>
            <a:r>
              <a:rPr lang="en-US" altLang="zh-CN" sz="2800" b="1" i="1" dirty="0">
                <a:solidFill>
                  <a:srgbClr val="FFFF00"/>
                </a:solidFill>
              </a:rPr>
              <a:t>15 </a:t>
            </a:r>
            <a:r>
              <a:rPr lang="zh-CN" altLang="en-US" sz="2800" b="1" i="1" dirty="0">
                <a:solidFill>
                  <a:srgbClr val="FFFF00"/>
                </a:solidFill>
              </a:rPr>
              <a:t>肘  （</a:t>
            </a:r>
            <a:r>
              <a:rPr lang="en-US" altLang="zh-CN" sz="2800" b="1" i="1" dirty="0">
                <a:solidFill>
                  <a:srgbClr val="FFFF00"/>
                </a:solidFill>
              </a:rPr>
              <a:t>8</a:t>
            </a:r>
            <a:r>
              <a:rPr lang="zh-CN" altLang="en-US" sz="2800" b="1" i="1" dirty="0">
                <a:solidFill>
                  <a:srgbClr val="FFFF00"/>
                </a:solidFill>
              </a:rPr>
              <a:t>米）</a:t>
            </a:r>
            <a:r>
              <a:rPr lang="en-US" sz="2800" b="1" i="1" dirty="0">
                <a:solidFill>
                  <a:srgbClr val="FFFF00"/>
                </a:solidFill>
              </a:rPr>
              <a:t> </a:t>
            </a:r>
            <a:r>
              <a:rPr lang="en-US" sz="2800" b="1" i="1" dirty="0">
                <a:solidFill>
                  <a:srgbClr val="FFFFFF"/>
                </a:solidFill>
              </a:rPr>
              <a:t>(</a:t>
            </a:r>
            <a:r>
              <a:rPr lang="zh-CN" altLang="en-US" sz="2800" b="1" i="1" dirty="0">
                <a:solidFill>
                  <a:srgbClr val="FFFFFF"/>
                </a:solidFill>
              </a:rPr>
              <a:t>创世记 </a:t>
            </a:r>
            <a:r>
              <a:rPr lang="en-US" sz="2800" b="1" i="1" dirty="0">
                <a:solidFill>
                  <a:srgbClr val="FFFFFF"/>
                </a:solidFill>
              </a:rPr>
              <a:t>7:20)?  </a:t>
            </a:r>
            <a:r>
              <a:rPr lang="zh-CN" altLang="en-US" sz="2800" b="1" i="1" dirty="0">
                <a:solidFill>
                  <a:srgbClr val="FFFFFF"/>
                </a:solidFill>
              </a:rPr>
              <a:t>水是追求自己的水平。它不能上升到覆盖当地的山脉，同时却不影响世界其他的地区。</a:t>
            </a:r>
            <a:endParaRPr lang="en-US" sz="2800" dirty="0">
              <a:solidFill>
                <a:srgbClr val="B2B2B2"/>
              </a:solidFill>
              <a:effectLst>
                <a:outerShdw blurRad="38100" dist="38100" dir="2700000" algn="tl">
                  <a:srgbClr val="FFFFFF"/>
                </a:outerShdw>
              </a:effectLst>
            </a:endParaRPr>
          </a:p>
        </p:txBody>
      </p:sp>
      <p:sp>
        <p:nvSpPr>
          <p:cNvPr id="7" name="Title 1">
            <a:extLst>
              <a:ext uri="{FF2B5EF4-FFF2-40B4-BE49-F238E27FC236}">
                <a16:creationId xmlns:a16="http://schemas.microsoft.com/office/drawing/2014/main" id="{D6DBF351-3346-A04E-9F0F-AB2C10F2E7AF}"/>
              </a:ext>
            </a:extLst>
          </p:cNvPr>
          <p:cNvSpPr txBox="1">
            <a:spLocks/>
          </p:cNvSpPr>
          <p:nvPr/>
        </p:nvSpPr>
        <p:spPr bwMode="auto">
          <a:xfrm>
            <a:off x="0" y="5943600"/>
            <a:ext cx="9144000" cy="914400"/>
          </a:xfrm>
          <a:prstGeom prst="rect">
            <a:avLst/>
          </a:prstGeom>
          <a:noFill/>
          <a:ln w="9525">
            <a:noFill/>
            <a:miter lim="800000"/>
            <a:headEnd/>
            <a:tailEnd/>
          </a:ln>
          <a:effectLst/>
        </p:spPr>
        <p:txBody>
          <a:bodyPr anchor="ctr" anchorCtr="1"/>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defRPr/>
            </a:pPr>
            <a:r>
              <a:rPr lang="en-US" altLang="zh-CN" sz="1600" b="1" dirty="0">
                <a:solidFill>
                  <a:srgbClr val="FFFFFF"/>
                </a:solidFill>
              </a:rPr>
              <a:t>Ken Ham &amp; </a:t>
            </a:r>
            <a:r>
              <a:rPr lang="en-US" altLang="zh-CN" sz="1600" b="1" dirty="0">
                <a:solidFill>
                  <a:srgbClr val="FFFF00"/>
                </a:solidFill>
              </a:rPr>
              <a:t>Terry Mortenson</a:t>
            </a:r>
            <a:r>
              <a:rPr lang="en-US" altLang="zh-CN" sz="1600" b="1" dirty="0">
                <a:solidFill>
                  <a:srgbClr val="FFFFFF"/>
                </a:solidFill>
              </a:rPr>
              <a:t>, </a:t>
            </a:r>
            <a:r>
              <a:rPr lang="ja-JP" altLang="en-US" sz="1600" b="1" dirty="0">
                <a:solidFill>
                  <a:srgbClr val="FFFFFF"/>
                </a:solidFill>
              </a:rPr>
              <a:t>“</a:t>
            </a:r>
            <a:r>
              <a:rPr lang="en-US" altLang="ja-JP" sz="1600" b="1" dirty="0">
                <a:solidFill>
                  <a:srgbClr val="FFFFFF"/>
                </a:solidFill>
              </a:rPr>
              <a:t>What</a:t>
            </a:r>
            <a:r>
              <a:rPr lang="ja-JP" altLang="en-US" sz="1600" b="1" dirty="0">
                <a:solidFill>
                  <a:srgbClr val="FFFFFF"/>
                </a:solidFill>
              </a:rPr>
              <a:t>’</a:t>
            </a:r>
            <a:r>
              <a:rPr lang="en-US" altLang="ja-JP" sz="1600" b="1" dirty="0">
                <a:solidFill>
                  <a:srgbClr val="FFFFFF"/>
                </a:solidFill>
              </a:rPr>
              <a:t>s Wrong with Progressive Creationism?</a:t>
            </a:r>
            <a:r>
              <a:rPr lang="ja-JP" altLang="en-US" sz="1600" b="1" dirty="0">
                <a:solidFill>
                  <a:srgbClr val="FFFFFF"/>
                </a:solidFill>
              </a:rPr>
              <a:t>”</a:t>
            </a:r>
            <a:r>
              <a:rPr lang="en-US" altLang="ja-JP" sz="1600" b="1" dirty="0">
                <a:solidFill>
                  <a:srgbClr val="FFFFFF"/>
                </a:solidFill>
              </a:rPr>
              <a:t> </a:t>
            </a:r>
            <a:br>
              <a:rPr lang="en-US" altLang="ja-JP" sz="1600" b="1" dirty="0">
                <a:solidFill>
                  <a:srgbClr val="FFFFFF"/>
                </a:solidFill>
              </a:rPr>
            </a:br>
            <a:r>
              <a:rPr lang="en-US" altLang="ja-JP" sz="1600" b="1" dirty="0">
                <a:solidFill>
                  <a:srgbClr val="FFFFFF"/>
                </a:solidFill>
              </a:rPr>
              <a:t>in </a:t>
            </a:r>
            <a:r>
              <a:rPr lang="en-US" altLang="ja-JP" sz="1600" b="1" i="1" dirty="0">
                <a:solidFill>
                  <a:srgbClr val="FFFFFF"/>
                </a:solidFill>
              </a:rPr>
              <a:t>The New Answers Book 2 </a:t>
            </a:r>
            <a:r>
              <a:rPr lang="en-US" altLang="ja-JP" sz="1600" b="1" dirty="0">
                <a:solidFill>
                  <a:srgbClr val="FFFFFF"/>
                </a:solidFill>
              </a:rPr>
              <a:t>[http://www.answersingenesis.org/articles/nab2/whats-wrong-with-progressive-creation]</a:t>
            </a:r>
            <a:endParaRPr lang="en-US" altLang="zh-CN" sz="1600" b="1" dirty="0">
              <a:solidFill>
                <a:srgbClr val="B2B2B2"/>
              </a:solidFill>
              <a:effectLst>
                <a:outerShdw blurRad="38100" dist="38100" dir="2700000" algn="tl">
                  <a:srgbClr val="FFFFFF"/>
                </a:outerShdw>
              </a:effectLst>
            </a:endParaRPr>
          </a:p>
        </p:txBody>
      </p:sp>
    </p:spTree>
    <p:extLst>
      <p:ext uri="{BB962C8B-B14F-4D97-AF65-F5344CB8AC3E}">
        <p14:creationId xmlns:p14="http://schemas.microsoft.com/office/powerpoint/2010/main" val="16580679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en 6 local-floo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itle 3"/>
          <p:cNvSpPr>
            <a:spLocks noGrp="1"/>
          </p:cNvSpPr>
          <p:nvPr>
            <p:ph type="title" idx="4294967295"/>
          </p:nvPr>
        </p:nvSpPr>
        <p:spPr/>
        <p:txBody>
          <a:bodyPr/>
          <a:lstStyle/>
          <a:p>
            <a:pPr>
              <a:defRPr/>
            </a:pPr>
            <a:r>
              <a:rPr lang="zh-CN" altLang="en-US" b="1">
                <a:solidFill>
                  <a:schemeClr val="tx1"/>
                </a:solidFill>
                <a:effectLst>
                  <a:outerShdw blurRad="38100" dist="38100" dir="2700000" algn="tl">
                    <a:srgbClr val="010199"/>
                  </a:outerShdw>
                </a:effectLst>
                <a:latin typeface="Arial" charset="0"/>
                <a:ea typeface="ＭＳ Ｐゴシック" charset="0"/>
                <a:cs typeface="ＭＳ Ｐゴシック" charset="0"/>
              </a:rPr>
              <a:t>洪水水位究竟有多高？</a:t>
            </a:r>
          </a:p>
        </p:txBody>
      </p:sp>
      <p:sp>
        <p:nvSpPr>
          <p:cNvPr id="5" name="Title 3"/>
          <p:cNvSpPr txBox="1">
            <a:spLocks/>
          </p:cNvSpPr>
          <p:nvPr/>
        </p:nvSpPr>
        <p:spPr bwMode="auto">
          <a:xfrm>
            <a:off x="0" y="2590800"/>
            <a:ext cx="5715000" cy="4191000"/>
          </a:xfrm>
          <a:prstGeom prst="rect">
            <a:avLst/>
          </a:prstGeom>
          <a:noFill/>
          <a:ln w="9525">
            <a:noFill/>
            <a:miter lim="800000"/>
            <a:headEnd/>
            <a:tailEnd/>
          </a:ln>
          <a:effectLst/>
        </p:spPr>
        <p:txBody>
          <a:bodyPr anchor="ctr" anchorCtr="1"/>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defRPr/>
            </a:pPr>
            <a:r>
              <a:rPr lang="zh-CN" altLang="en-US" sz="2800" b="1" dirty="0">
                <a:solidFill>
                  <a:srgbClr val="FFFFFF"/>
                </a:solidFill>
                <a:effectLst>
                  <a:outerShdw blurRad="38100" dist="38100" dir="2700000" algn="tl">
                    <a:srgbClr val="010199"/>
                  </a:outerShdw>
                </a:effectLst>
              </a:rPr>
              <a:t>水势甚大，在地上大大上涨，方舟就在水面上漂来漂去。水势在地面上越来越大，天下所有的高山都被淹没了。水势浩大，比众山高出七公尺，山岭都被淹没了。（创</a:t>
            </a:r>
            <a:r>
              <a:rPr lang="en-US" altLang="zh-CN" sz="2800" b="1" dirty="0">
                <a:solidFill>
                  <a:srgbClr val="FFFFFF"/>
                </a:solidFill>
                <a:effectLst>
                  <a:outerShdw blurRad="38100" dist="38100" dir="2700000" algn="tl">
                    <a:srgbClr val="010199"/>
                  </a:outerShdw>
                </a:effectLst>
              </a:rPr>
              <a:t>7</a:t>
            </a:r>
            <a:r>
              <a:rPr lang="zh-CN" altLang="en-US" sz="2800" b="1" dirty="0">
                <a:solidFill>
                  <a:srgbClr val="FFFFFF"/>
                </a:solidFill>
                <a:effectLst>
                  <a:outerShdw blurRad="38100" dist="38100" dir="2700000" algn="tl">
                    <a:srgbClr val="010199"/>
                  </a:outerShdw>
                </a:effectLst>
              </a:rPr>
              <a:t>：</a:t>
            </a:r>
            <a:r>
              <a:rPr lang="en-US" altLang="zh-CN" sz="2800" b="1" dirty="0">
                <a:solidFill>
                  <a:srgbClr val="FFFFFF"/>
                </a:solidFill>
                <a:effectLst>
                  <a:outerShdw blurRad="38100" dist="38100" dir="2700000" algn="tl">
                    <a:srgbClr val="010199"/>
                  </a:outerShdw>
                </a:effectLst>
              </a:rPr>
              <a:t>18-20</a:t>
            </a:r>
            <a:r>
              <a:rPr lang="zh-CN" altLang="en-US" sz="2800" b="1" dirty="0">
                <a:solidFill>
                  <a:srgbClr val="FFFFFF"/>
                </a:solidFill>
                <a:effectLst>
                  <a:outerShdw blurRad="38100" dist="38100" dir="2700000" algn="tl">
                    <a:srgbClr val="010199"/>
                  </a:outerShdw>
                </a:effectLst>
              </a:rPr>
              <a:t>） </a:t>
            </a:r>
          </a:p>
        </p:txBody>
      </p:sp>
      <p:sp>
        <p:nvSpPr>
          <p:cNvPr id="356356" name="Text Box 5"/>
          <p:cNvSpPr txBox="1">
            <a:spLocks noChangeArrowheads="1"/>
          </p:cNvSpPr>
          <p:nvPr/>
        </p:nvSpPr>
        <p:spPr bwMode="auto">
          <a:xfrm>
            <a:off x="8531225" y="0"/>
            <a:ext cx="60801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altLang="zh-CN" sz="2400" b="1">
                <a:solidFill>
                  <a:srgbClr val="FFFFFF"/>
                </a:solidFill>
                <a:cs typeface="Arial" charset="0"/>
              </a:rPr>
              <a:t>77j</a:t>
            </a:r>
          </a:p>
        </p:txBody>
      </p:sp>
    </p:spTree>
    <p:extLst>
      <p:ext uri="{BB962C8B-B14F-4D97-AF65-F5344CB8AC3E}">
        <p14:creationId xmlns:p14="http://schemas.microsoft.com/office/powerpoint/2010/main" val="32957328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Title 1"/>
          <p:cNvSpPr>
            <a:spLocks noGrp="1"/>
          </p:cNvSpPr>
          <p:nvPr>
            <p:ph type="title" idx="4294967295"/>
          </p:nvPr>
        </p:nvSpPr>
        <p:spPr>
          <a:xfrm>
            <a:off x="0" y="0"/>
            <a:ext cx="9144000" cy="1139825"/>
          </a:xfrm>
          <a:solidFill>
            <a:srgbClr val="00266B"/>
          </a:solid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zh-CN" altLang="en-US" b="1" dirty="0">
                <a:solidFill>
                  <a:schemeClr val="tx1"/>
                </a:solidFill>
                <a:effectLst/>
                <a:latin typeface="Arial" charset="0"/>
                <a:ea typeface="ＭＳ Ｐゴシック" charset="0"/>
                <a:cs typeface="ＭＳ Ｐゴシック" charset="0"/>
              </a:rPr>
              <a:t>反对区域性洪水理论的声音</a:t>
            </a:r>
          </a:p>
        </p:txBody>
      </p:sp>
      <p:sp>
        <p:nvSpPr>
          <p:cNvPr id="3" name="Title 1"/>
          <p:cNvSpPr txBox="1">
            <a:spLocks/>
          </p:cNvSpPr>
          <p:nvPr/>
        </p:nvSpPr>
        <p:spPr bwMode="auto">
          <a:xfrm>
            <a:off x="457200" y="1371600"/>
            <a:ext cx="8382000" cy="4648200"/>
          </a:xfrm>
          <a:prstGeom prst="rect">
            <a:avLst/>
          </a:prstGeom>
          <a:noFill/>
          <a:ln w="9525">
            <a:noFill/>
            <a:miter lim="800000"/>
            <a:headEnd/>
            <a:tailEnd/>
          </a:ln>
          <a:effectLst/>
        </p:spPr>
        <p:txBody>
          <a:bodyPr anchor="ctr" anchorCtr="1"/>
          <a:lstStyle>
            <a:lvl1pPr marL="355600" indent="-35560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buFont typeface="Arial" charset="0"/>
              <a:buChar char="•"/>
              <a:defRPr/>
            </a:pPr>
            <a:r>
              <a:rPr lang="zh-CN" altLang="en-US" sz="2800">
                <a:solidFill>
                  <a:srgbClr val="B2B2B2"/>
                </a:solidFill>
                <a:effectLst>
                  <a:outerShdw blurRad="38100" dist="38100" dir="2700000" algn="tl">
                    <a:srgbClr val="FFFFFF"/>
                  </a:outerShdw>
                </a:effectLst>
              </a:rPr>
              <a:t>若洪水果真是区域性的，</a:t>
            </a:r>
            <a:r>
              <a:rPr lang="zh-CN" altLang="en-US" sz="2800">
                <a:solidFill>
                  <a:srgbClr val="FFCC00"/>
                </a:solidFill>
                <a:effectLst>
                  <a:outerShdw blurRad="38100" dist="38100" dir="2700000" algn="tl">
                    <a:srgbClr val="FFFFFF"/>
                  </a:outerShdw>
                </a:effectLst>
              </a:rPr>
              <a:t>那些生活在罪中，不住在这个区域内的人们便不会受到任何影响</a:t>
            </a:r>
            <a:r>
              <a:rPr lang="zh-CN" altLang="en-US" sz="2800">
                <a:solidFill>
                  <a:srgbClr val="B2B2B2"/>
                </a:solidFill>
                <a:effectLst>
                  <a:outerShdw blurRad="38100" dist="38100" dir="2700000" algn="tl">
                    <a:srgbClr val="FFFFFF"/>
                  </a:outerShdw>
                </a:effectLst>
              </a:rPr>
              <a:t>。若这些人逃过了神对罪的审判，耶稣在太</a:t>
            </a:r>
            <a:r>
              <a:rPr lang="en-US" altLang="zh-CN" sz="2800">
                <a:solidFill>
                  <a:srgbClr val="B2B2B2"/>
                </a:solidFill>
                <a:effectLst>
                  <a:outerShdw blurRad="38100" dist="38100" dir="2700000" algn="tl">
                    <a:srgbClr val="FFFFFF"/>
                  </a:outerShdw>
                </a:effectLst>
              </a:rPr>
              <a:t>24</a:t>
            </a:r>
            <a:r>
              <a:rPr lang="zh-CN" altLang="en-US" sz="2800">
                <a:solidFill>
                  <a:srgbClr val="B2B2B2"/>
                </a:solidFill>
                <a:effectLst>
                  <a:outerShdw blurRad="38100" dist="38100" dir="2700000" algn="tl">
                    <a:srgbClr val="FFFFFF"/>
                  </a:outerShdw>
                </a:effectLst>
              </a:rPr>
              <a:t>：</a:t>
            </a:r>
            <a:r>
              <a:rPr lang="en-US" altLang="zh-CN" sz="2800">
                <a:solidFill>
                  <a:srgbClr val="B2B2B2"/>
                </a:solidFill>
                <a:effectLst>
                  <a:outerShdw blurRad="38100" dist="38100" dir="2700000" algn="tl">
                    <a:srgbClr val="FFFFFF"/>
                  </a:outerShdw>
                </a:effectLst>
              </a:rPr>
              <a:t>37-39</a:t>
            </a:r>
            <a:r>
              <a:rPr lang="zh-CN" altLang="en-US" sz="2800">
                <a:solidFill>
                  <a:srgbClr val="B2B2B2"/>
                </a:solidFill>
                <a:effectLst>
                  <a:outerShdw blurRad="38100" dist="38100" dir="2700000" algn="tl">
                    <a:srgbClr val="FFFFFF"/>
                  </a:outerShdw>
                </a:effectLst>
              </a:rPr>
              <a:t>中提到的“人们”又指的是谁？若洪水的审判不针对全人类，即将来临的审判也不用针对全人类。</a:t>
            </a:r>
          </a:p>
          <a:p>
            <a:pPr>
              <a:buFont typeface="Arial" charset="0"/>
              <a:buChar char="•"/>
              <a:defRPr/>
            </a:pPr>
            <a:endParaRPr lang="zh-CN" altLang="en-US" sz="2800">
              <a:solidFill>
                <a:srgbClr val="B2B2B2"/>
              </a:solidFill>
              <a:effectLst>
                <a:outerShdw blurRad="38100" dist="38100" dir="2700000" algn="tl">
                  <a:srgbClr val="FFFFFF"/>
                </a:outerShdw>
              </a:effectLst>
            </a:endParaRPr>
          </a:p>
        </p:txBody>
      </p:sp>
      <p:sp>
        <p:nvSpPr>
          <p:cNvPr id="357380" name="Text Box 5"/>
          <p:cNvSpPr txBox="1">
            <a:spLocks noChangeArrowheads="1"/>
          </p:cNvSpPr>
          <p:nvPr/>
        </p:nvSpPr>
        <p:spPr bwMode="auto">
          <a:xfrm>
            <a:off x="8531225" y="0"/>
            <a:ext cx="60801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altLang="zh-CN" sz="2400" b="1">
                <a:solidFill>
                  <a:srgbClr val="FFFFFF"/>
                </a:solidFill>
                <a:cs typeface="Arial" charset="0"/>
              </a:rPr>
              <a:t>77j</a:t>
            </a:r>
          </a:p>
        </p:txBody>
      </p:sp>
      <p:sp>
        <p:nvSpPr>
          <p:cNvPr id="6" name="Title 1">
            <a:extLst>
              <a:ext uri="{FF2B5EF4-FFF2-40B4-BE49-F238E27FC236}">
                <a16:creationId xmlns:a16="http://schemas.microsoft.com/office/drawing/2014/main" id="{658833A5-1354-7049-8B12-62C2FA1DB013}"/>
              </a:ext>
            </a:extLst>
          </p:cNvPr>
          <p:cNvSpPr txBox="1">
            <a:spLocks/>
          </p:cNvSpPr>
          <p:nvPr/>
        </p:nvSpPr>
        <p:spPr bwMode="auto">
          <a:xfrm>
            <a:off x="0" y="5943600"/>
            <a:ext cx="9144000" cy="914400"/>
          </a:xfrm>
          <a:prstGeom prst="rect">
            <a:avLst/>
          </a:prstGeom>
          <a:noFill/>
          <a:ln w="9525">
            <a:noFill/>
            <a:miter lim="800000"/>
            <a:headEnd/>
            <a:tailEnd/>
          </a:ln>
          <a:effectLst/>
        </p:spPr>
        <p:txBody>
          <a:bodyPr anchor="ctr" anchorCtr="1"/>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defRPr/>
            </a:pPr>
            <a:r>
              <a:rPr lang="en-US" altLang="zh-CN" sz="1600" b="1" dirty="0">
                <a:solidFill>
                  <a:srgbClr val="FFFFFF"/>
                </a:solidFill>
              </a:rPr>
              <a:t>Ken Ham &amp; </a:t>
            </a:r>
            <a:r>
              <a:rPr lang="en-US" altLang="zh-CN" sz="1600" b="1" dirty="0">
                <a:solidFill>
                  <a:srgbClr val="FFFF00"/>
                </a:solidFill>
              </a:rPr>
              <a:t>Terry Mortenson</a:t>
            </a:r>
            <a:r>
              <a:rPr lang="en-US" altLang="zh-CN" sz="1600" b="1" dirty="0">
                <a:solidFill>
                  <a:srgbClr val="FFFFFF"/>
                </a:solidFill>
              </a:rPr>
              <a:t>, </a:t>
            </a:r>
            <a:r>
              <a:rPr lang="ja-JP" altLang="en-US" sz="1600" b="1" dirty="0">
                <a:solidFill>
                  <a:srgbClr val="FFFFFF"/>
                </a:solidFill>
              </a:rPr>
              <a:t>“</a:t>
            </a:r>
            <a:r>
              <a:rPr lang="en-US" altLang="ja-JP" sz="1600" b="1" dirty="0">
                <a:solidFill>
                  <a:srgbClr val="FFFFFF"/>
                </a:solidFill>
              </a:rPr>
              <a:t>What</a:t>
            </a:r>
            <a:r>
              <a:rPr lang="ja-JP" altLang="en-US" sz="1600" b="1" dirty="0">
                <a:solidFill>
                  <a:srgbClr val="FFFFFF"/>
                </a:solidFill>
              </a:rPr>
              <a:t>’</a:t>
            </a:r>
            <a:r>
              <a:rPr lang="en-US" altLang="ja-JP" sz="1600" b="1" dirty="0">
                <a:solidFill>
                  <a:srgbClr val="FFFFFF"/>
                </a:solidFill>
              </a:rPr>
              <a:t>s Wrong with Progressive Creationism?</a:t>
            </a:r>
            <a:r>
              <a:rPr lang="ja-JP" altLang="en-US" sz="1600" b="1" dirty="0">
                <a:solidFill>
                  <a:srgbClr val="FFFFFF"/>
                </a:solidFill>
              </a:rPr>
              <a:t>”</a:t>
            </a:r>
            <a:r>
              <a:rPr lang="en-US" altLang="ja-JP" sz="1600" b="1" dirty="0">
                <a:solidFill>
                  <a:srgbClr val="FFFFFF"/>
                </a:solidFill>
              </a:rPr>
              <a:t> </a:t>
            </a:r>
            <a:br>
              <a:rPr lang="en-US" altLang="ja-JP" sz="1600" b="1" dirty="0">
                <a:solidFill>
                  <a:srgbClr val="FFFFFF"/>
                </a:solidFill>
              </a:rPr>
            </a:br>
            <a:r>
              <a:rPr lang="en-US" altLang="ja-JP" sz="1600" b="1" dirty="0">
                <a:solidFill>
                  <a:srgbClr val="FFFFFF"/>
                </a:solidFill>
              </a:rPr>
              <a:t>in </a:t>
            </a:r>
            <a:r>
              <a:rPr lang="en-US" altLang="ja-JP" sz="1600" b="1" i="1" dirty="0">
                <a:solidFill>
                  <a:srgbClr val="FFFFFF"/>
                </a:solidFill>
              </a:rPr>
              <a:t>The New Answers Book 2 </a:t>
            </a:r>
            <a:r>
              <a:rPr lang="en-US" altLang="ja-JP" sz="1600" b="1" dirty="0">
                <a:solidFill>
                  <a:srgbClr val="FFFFFF"/>
                </a:solidFill>
              </a:rPr>
              <a:t>[http://www.answersingenesis.org/articles/nab2/whats-wrong-with-progressive-creation]</a:t>
            </a:r>
            <a:endParaRPr lang="en-US" altLang="zh-CN" sz="1600" b="1" dirty="0">
              <a:solidFill>
                <a:srgbClr val="B2B2B2"/>
              </a:solidFill>
              <a:effectLst>
                <a:outerShdw blurRad="38100" dist="38100" dir="2700000" algn="tl">
                  <a:srgbClr val="FFFFFF"/>
                </a:outerShdw>
              </a:effectLst>
            </a:endParaRPr>
          </a:p>
        </p:txBody>
      </p:sp>
    </p:spTree>
    <p:extLst>
      <p:ext uri="{BB962C8B-B14F-4D97-AF65-F5344CB8AC3E}">
        <p14:creationId xmlns:p14="http://schemas.microsoft.com/office/powerpoint/2010/main" val="601644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Rectangle 2"/>
          <p:cNvSpPr>
            <a:spLocks noGrp="1" noChangeArrowheads="1"/>
          </p:cNvSpPr>
          <p:nvPr>
            <p:ph type="title" idx="4294967295"/>
          </p:nvPr>
        </p:nvSpPr>
        <p:spPr/>
        <p:txBody>
          <a:bodyPr/>
          <a:lstStyle/>
          <a:p>
            <a:r>
              <a:rPr lang="en-US" altLang="zh-CN">
                <a:latin typeface="Times New Roman" charset="0"/>
              </a:rPr>
              <a:t>CW-Local Flood 1 01129</a:t>
            </a:r>
          </a:p>
        </p:txBody>
      </p:sp>
      <p:pic>
        <p:nvPicPr>
          <p:cNvPr id="359426" name="Picture 4" descr="cw-flood 1 01129"/>
          <p:cNvPicPr preferRelativeResize="0">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838200"/>
            <a:ext cx="9144000" cy="5197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5620" name="AutoShape 4"/>
          <p:cNvSpPr>
            <a:spLocks noChangeArrowheads="1"/>
          </p:cNvSpPr>
          <p:nvPr/>
        </p:nvSpPr>
        <p:spPr bwMode="auto">
          <a:xfrm>
            <a:off x="-757238" y="1412875"/>
            <a:ext cx="5113338" cy="2376488"/>
          </a:xfrm>
          <a:prstGeom prst="wedgeEllipseCallout">
            <a:avLst>
              <a:gd name="adj1" fmla="val -884"/>
              <a:gd name="adj2" fmla="val 63370"/>
            </a:avLst>
          </a:prstGeom>
          <a:solidFill>
            <a:schemeClr val="bg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defRPr/>
            </a:pPr>
            <a:endParaRPr lang="zh-CN" altLang="en-US" sz="2000" dirty="0">
              <a:solidFill>
                <a:srgbClr val="000000"/>
              </a:solidFill>
              <a:latin typeface="Arial" charset="0"/>
              <a:ea typeface="ＭＳ Ｐゴシック" charset="0"/>
            </a:endParaRPr>
          </a:p>
          <a:p>
            <a:pPr algn="ctr" eaLnBrk="1" hangingPunct="1">
              <a:defRPr/>
            </a:pPr>
            <a:r>
              <a:rPr lang="zh-CN" altLang="en-US" sz="2000" dirty="0">
                <a:solidFill>
                  <a:srgbClr val="000000"/>
                </a:solidFill>
                <a:latin typeface="Arial" charset="0"/>
                <a:ea typeface="ＭＳ Ｐゴシック" charset="0"/>
              </a:rPr>
              <a:t>    那条美丽的彩虹便是上帝与                                人所立的约，洪水不会再像诺亚时代一般淹没地球了</a:t>
            </a:r>
          </a:p>
        </p:txBody>
      </p:sp>
      <p:sp>
        <p:nvSpPr>
          <p:cNvPr id="495621" name="AutoShape 5"/>
          <p:cNvSpPr>
            <a:spLocks noChangeArrowheads="1"/>
          </p:cNvSpPr>
          <p:nvPr/>
        </p:nvSpPr>
        <p:spPr bwMode="auto">
          <a:xfrm>
            <a:off x="2916238" y="3644900"/>
            <a:ext cx="3240087" cy="1871663"/>
          </a:xfrm>
          <a:prstGeom prst="wedgeRoundRectCallout">
            <a:avLst>
              <a:gd name="adj1" fmla="val -57019"/>
              <a:gd name="adj2" fmla="val 24664"/>
              <a:gd name="adj3" fmla="val 16667"/>
            </a:avLst>
          </a:prstGeom>
          <a:solidFill>
            <a:schemeClr val="bg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1" hangingPunct="1">
              <a:defRPr/>
            </a:pPr>
            <a:r>
              <a:rPr lang="zh-CN" altLang="en-US" sz="2000" dirty="0">
                <a:solidFill>
                  <a:srgbClr val="000000"/>
                </a:solidFill>
                <a:latin typeface="Arial" charset="0"/>
                <a:ea typeface="ＭＳ Ｐゴシック" charset="0"/>
              </a:rPr>
              <a:t>我神学院的老师可不是这么说的。他告诉我诺亚时代的大洪水并没有覆盖整个地球</a:t>
            </a:r>
          </a:p>
        </p:txBody>
      </p:sp>
      <p:sp>
        <p:nvSpPr>
          <p:cNvPr id="495622" name="Text Box 6"/>
          <p:cNvSpPr txBox="1">
            <a:spLocks noChangeArrowheads="1"/>
          </p:cNvSpPr>
          <p:nvPr/>
        </p:nvSpPr>
        <p:spPr bwMode="auto">
          <a:xfrm>
            <a:off x="6300788" y="1484313"/>
            <a:ext cx="2087562" cy="1296987"/>
          </a:xfrm>
          <a:prstGeom prst="rect">
            <a:avLst/>
          </a:prstGeom>
          <a:solidFill>
            <a:schemeClr val="hlink"/>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eaLnBrk="1" hangingPunct="1">
              <a:spcBef>
                <a:spcPct val="50000"/>
              </a:spcBef>
              <a:defRPr/>
            </a:pPr>
            <a:r>
              <a:rPr lang="zh-CN" altLang="en-US" sz="2000" dirty="0">
                <a:solidFill>
                  <a:srgbClr val="000000"/>
                </a:solidFill>
                <a:latin typeface="Arial" charset="0"/>
                <a:ea typeface="ＭＳ Ｐゴシック" charset="0"/>
              </a:rPr>
              <a:t>他跟你说洪水是区域性的？！</a:t>
            </a:r>
          </a:p>
        </p:txBody>
      </p:sp>
      <p:sp>
        <p:nvSpPr>
          <p:cNvPr id="495623" name="Text Box 7"/>
          <p:cNvSpPr txBox="1">
            <a:spLocks noChangeArrowheads="1"/>
          </p:cNvSpPr>
          <p:nvPr/>
        </p:nvSpPr>
        <p:spPr bwMode="auto">
          <a:xfrm>
            <a:off x="7524750" y="2852738"/>
            <a:ext cx="1295400" cy="1008062"/>
          </a:xfrm>
          <a:prstGeom prst="rect">
            <a:avLst/>
          </a:prstGeom>
          <a:solidFill>
            <a:schemeClr val="hlink"/>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eaLnBrk="1" hangingPunct="1">
              <a:spcBef>
                <a:spcPct val="50000"/>
              </a:spcBef>
              <a:defRPr/>
            </a:pPr>
            <a:r>
              <a:rPr lang="zh-CN" altLang="en-US" sz="2000" dirty="0">
                <a:solidFill>
                  <a:srgbClr val="000000"/>
                </a:solidFill>
                <a:latin typeface="Arial" charset="0"/>
                <a:ea typeface="ＭＳ Ｐゴシック" charset="0"/>
              </a:rPr>
              <a:t>嗯，他是这么说的</a:t>
            </a:r>
          </a:p>
        </p:txBody>
      </p:sp>
    </p:spTree>
    <p:extLst>
      <p:ext uri="{BB962C8B-B14F-4D97-AF65-F5344CB8AC3E}">
        <p14:creationId xmlns:p14="http://schemas.microsoft.com/office/powerpoint/2010/main" val="2478842089"/>
      </p:ext>
    </p:extLst>
  </p:cSld>
  <p:clrMapOvr>
    <a:masterClrMapping/>
  </p:clrMapOvr>
  <p:transition spd="med">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953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52227" name="Rectangle 3"/>
          <p:cNvSpPr>
            <a:spLocks noGrp="1" noChangeArrowheads="1"/>
          </p:cNvSpPr>
          <p:nvPr>
            <p:ph type="title"/>
          </p:nvPr>
        </p:nvSpPr>
        <p:spPr>
          <a:xfrm>
            <a:off x="4572000" y="-152400"/>
            <a:ext cx="4114800" cy="1093788"/>
          </a:xfrm>
        </p:spPr>
        <p:txBody>
          <a:bodyPr/>
          <a:lstStyle/>
          <a:p>
            <a:pPr eaLnBrk="1" hangingPunct="1">
              <a:defRPr/>
            </a:pPr>
            <a:r>
              <a:rPr lang="ja-JP" altLang="en-US" dirty="0">
                <a:solidFill>
                  <a:schemeClr val="bg1"/>
                </a:solidFill>
                <a:ea typeface="华文细黑" charset="0"/>
                <a:cs typeface="华文细黑" charset="0"/>
              </a:rPr>
              <a:t>创世纪</a:t>
            </a:r>
            <a:endParaRPr lang="en-US" dirty="0"/>
          </a:p>
        </p:txBody>
      </p:sp>
      <p:sp>
        <p:nvSpPr>
          <p:cNvPr id="52228" name="Rectangle 4"/>
          <p:cNvSpPr>
            <a:spLocks noGrp="1" noChangeArrowheads="1"/>
          </p:cNvSpPr>
          <p:nvPr>
            <p:ph type="body" sz="half" idx="1"/>
          </p:nvPr>
        </p:nvSpPr>
        <p:spPr>
          <a:xfrm>
            <a:off x="76200" y="1143000"/>
            <a:ext cx="3581400" cy="4724400"/>
          </a:xfrm>
        </p:spPr>
        <p:txBody>
          <a:bodyPr/>
          <a:lstStyle/>
          <a:p>
            <a:pPr marL="0" indent="0" eaLnBrk="1" hangingPunct="1"/>
            <a:r>
              <a:rPr lang="ja-JP" altLang="en-US">
                <a:ea typeface="华文细黑" pitchFamily="-84" charset="-122"/>
              </a:rPr>
              <a:t>安努</a:t>
            </a:r>
            <a:r>
              <a:rPr lang="en-US" altLang="ja-JP"/>
              <a:t>, </a:t>
            </a:r>
            <a:r>
              <a:rPr lang="ja-JP" altLang="en-US">
                <a:ea typeface="华文细黑" pitchFamily="-84" charset="-122"/>
              </a:rPr>
              <a:t>天神</a:t>
            </a:r>
            <a:endParaRPr lang="en-US" altLang="ja-JP"/>
          </a:p>
          <a:p>
            <a:pPr marL="0" indent="0" eaLnBrk="1" hangingPunct="1"/>
            <a:r>
              <a:rPr lang="ja-JP" altLang="en-US">
                <a:ea typeface="华文细黑" pitchFamily="-84" charset="-122"/>
              </a:rPr>
              <a:t>人太吵</a:t>
            </a:r>
            <a:endParaRPr lang="en-US" altLang="ja-JP"/>
          </a:p>
          <a:p>
            <a:pPr marL="0" indent="0" eaLnBrk="1" hangingPunct="1"/>
            <a:r>
              <a:rPr lang="ja-JP" altLang="en-US">
                <a:ea typeface="华文细黑" pitchFamily="-84" charset="-122"/>
              </a:rPr>
              <a:t>阿拉哈西斯造船</a:t>
            </a:r>
            <a:endParaRPr lang="en-US" altLang="ja-JP"/>
          </a:p>
          <a:p>
            <a:pPr marL="0" indent="0" eaLnBrk="1" hangingPunct="1"/>
            <a:r>
              <a:rPr lang="ja-JP" altLang="en-US">
                <a:ea typeface="华文细黑" pitchFamily="-84" charset="-122"/>
              </a:rPr>
              <a:t>采用松香</a:t>
            </a:r>
            <a:endParaRPr lang="en-US" altLang="ja-JP"/>
          </a:p>
          <a:p>
            <a:pPr marL="0" indent="0" eaLnBrk="1" hangingPunct="1"/>
            <a:r>
              <a:rPr lang="ja-JP" altLang="en-US">
                <a:ea typeface="华文细黑" pitchFamily="-84" charset="-122"/>
              </a:rPr>
              <a:t>捕捉动物</a:t>
            </a:r>
            <a:endParaRPr lang="en-US" altLang="ja-JP"/>
          </a:p>
          <a:p>
            <a:pPr marL="0" indent="0" eaLnBrk="1" hangingPunct="1"/>
            <a:r>
              <a:rPr lang="ja-JP" altLang="en-US">
                <a:ea typeface="华文细黑" pitchFamily="-84" charset="-122"/>
              </a:rPr>
              <a:t>下雨</a:t>
            </a:r>
            <a:r>
              <a:rPr lang="en-US" altLang="ja-JP"/>
              <a:t>7</a:t>
            </a:r>
            <a:r>
              <a:rPr lang="ja-JP" altLang="en-US">
                <a:ea typeface="华文细黑" pitchFamily="-84" charset="-122"/>
              </a:rPr>
              <a:t>天</a:t>
            </a:r>
            <a:endParaRPr lang="en-US" altLang="ja-JP"/>
          </a:p>
          <a:p>
            <a:pPr marL="0" indent="0" eaLnBrk="1" hangingPunct="1"/>
            <a:r>
              <a:rPr lang="ja-JP" altLang="en-US">
                <a:ea typeface="华文细黑" pitchFamily="-84" charset="-122"/>
              </a:rPr>
              <a:t>后悔降洪水</a:t>
            </a:r>
            <a:endParaRPr lang="en-US" altLang="ja-JP"/>
          </a:p>
          <a:p>
            <a:pPr marL="0" indent="0" eaLnBrk="1" hangingPunct="1">
              <a:buFont typeface="Wingdings" pitchFamily="2" charset="2"/>
              <a:buNone/>
            </a:pPr>
            <a:endParaRPr lang="en-US" altLang="en-US"/>
          </a:p>
          <a:p>
            <a:pPr marL="0" indent="0" algn="r" eaLnBrk="1" hangingPunct="1">
              <a:buFont typeface="Wingdings" pitchFamily="2" charset="2"/>
              <a:buNone/>
            </a:pPr>
            <a:r>
              <a:rPr lang="en-US" altLang="en-US" sz="2400"/>
              <a:t>(Arnold/Beyer, 21-31)</a:t>
            </a:r>
          </a:p>
        </p:txBody>
      </p:sp>
      <p:sp>
        <p:nvSpPr>
          <p:cNvPr id="52229" name="Rectangle 5"/>
          <p:cNvSpPr>
            <a:spLocks noGrp="1" noChangeArrowheads="1"/>
          </p:cNvSpPr>
          <p:nvPr>
            <p:ph type="body" sz="half" idx="2"/>
          </p:nvPr>
        </p:nvSpPr>
        <p:spPr>
          <a:xfrm>
            <a:off x="4495800" y="1143000"/>
            <a:ext cx="4419600" cy="4572000"/>
          </a:xfrm>
        </p:spPr>
        <p:txBody>
          <a:bodyPr/>
          <a:lstStyle/>
          <a:p>
            <a:pPr eaLnBrk="1" hangingPunct="1">
              <a:lnSpc>
                <a:spcPct val="90000"/>
              </a:lnSpc>
              <a:buClr>
                <a:schemeClr val="bg2"/>
              </a:buClr>
            </a:pPr>
            <a:r>
              <a:rPr lang="ja-JP" altLang="en-US">
                <a:solidFill>
                  <a:schemeClr val="bg1"/>
                </a:solidFill>
                <a:effectLst>
                  <a:outerShdw blurRad="38100" dist="38100" dir="2700000" algn="tl">
                    <a:srgbClr val="FFFFFF"/>
                  </a:outerShdw>
                </a:effectLst>
                <a:ea typeface="华文细黑" pitchFamily="-84" charset="-122"/>
              </a:rPr>
              <a:t>耶和华是唯一的神</a:t>
            </a:r>
            <a:endParaRPr lang="en-US" altLang="ja-JP">
              <a:solidFill>
                <a:schemeClr val="bg1"/>
              </a:solidFill>
              <a:effectLst>
                <a:outerShdw blurRad="38100" dist="38100" dir="2700000" algn="tl">
                  <a:srgbClr val="FFFFFF"/>
                </a:outerShdw>
              </a:effectLst>
            </a:endParaRPr>
          </a:p>
          <a:p>
            <a:pPr eaLnBrk="1" hangingPunct="1">
              <a:lnSpc>
                <a:spcPct val="90000"/>
              </a:lnSpc>
              <a:buClr>
                <a:schemeClr val="bg2"/>
              </a:buClr>
            </a:pPr>
            <a:r>
              <a:rPr lang="ja-JP" altLang="en-US">
                <a:solidFill>
                  <a:schemeClr val="bg1"/>
                </a:solidFill>
                <a:effectLst>
                  <a:outerShdw blurRad="38100" dist="38100" dir="2700000" algn="tl">
                    <a:srgbClr val="FFFFFF"/>
                  </a:outerShdw>
                </a:effectLst>
                <a:ea typeface="华文细黑" pitchFamily="-84" charset="-122"/>
              </a:rPr>
              <a:t>人类充满罪恶</a:t>
            </a:r>
            <a:endParaRPr lang="en-US" altLang="ja-JP">
              <a:solidFill>
                <a:schemeClr val="bg1"/>
              </a:solidFill>
              <a:effectLst>
                <a:outerShdw blurRad="38100" dist="38100" dir="2700000" algn="tl">
                  <a:srgbClr val="FFFFFF"/>
                </a:outerShdw>
              </a:effectLst>
            </a:endParaRPr>
          </a:p>
          <a:p>
            <a:pPr eaLnBrk="1" hangingPunct="1">
              <a:lnSpc>
                <a:spcPct val="90000"/>
              </a:lnSpc>
              <a:buClr>
                <a:schemeClr val="bg2"/>
              </a:buClr>
            </a:pPr>
            <a:r>
              <a:rPr lang="ja-JP" altLang="en-US">
                <a:solidFill>
                  <a:schemeClr val="bg1"/>
                </a:solidFill>
                <a:effectLst>
                  <a:outerShdw blurRad="38100" dist="38100" dir="2700000" algn="tl">
                    <a:srgbClr val="FFFFFF"/>
                  </a:outerShdw>
                </a:effectLst>
                <a:ea typeface="华文细黑" pitchFamily="-84" charset="-122"/>
              </a:rPr>
              <a:t>挪亚造舟</a:t>
            </a:r>
            <a:endParaRPr lang="en-US" altLang="ja-JP">
              <a:solidFill>
                <a:schemeClr val="bg1"/>
              </a:solidFill>
              <a:effectLst>
                <a:outerShdw blurRad="38100" dist="38100" dir="2700000" algn="tl">
                  <a:srgbClr val="FFFFFF"/>
                </a:outerShdw>
              </a:effectLst>
            </a:endParaRPr>
          </a:p>
          <a:p>
            <a:pPr eaLnBrk="1" hangingPunct="1">
              <a:lnSpc>
                <a:spcPct val="90000"/>
              </a:lnSpc>
              <a:buClr>
                <a:schemeClr val="bg2"/>
              </a:buClr>
            </a:pPr>
            <a:r>
              <a:rPr lang="ja-JP" altLang="en-US">
                <a:solidFill>
                  <a:schemeClr val="bg1"/>
                </a:solidFill>
                <a:effectLst>
                  <a:outerShdw blurRad="38100" dist="38100" dir="2700000" algn="tl">
                    <a:srgbClr val="FFFFFF"/>
                  </a:outerShdw>
                </a:effectLst>
                <a:ea typeface="华文细黑" pitchFamily="-84" charset="-122"/>
              </a:rPr>
              <a:t>采用松香</a:t>
            </a:r>
            <a:endParaRPr lang="en-US" altLang="ja-JP">
              <a:solidFill>
                <a:schemeClr val="bg1"/>
              </a:solidFill>
              <a:effectLst>
                <a:outerShdw blurRad="38100" dist="38100" dir="2700000" algn="tl">
                  <a:srgbClr val="FFFFFF"/>
                </a:outerShdw>
              </a:effectLst>
            </a:endParaRPr>
          </a:p>
          <a:p>
            <a:pPr eaLnBrk="1" hangingPunct="1">
              <a:lnSpc>
                <a:spcPct val="90000"/>
              </a:lnSpc>
              <a:buClr>
                <a:schemeClr val="bg2"/>
              </a:buClr>
            </a:pPr>
            <a:r>
              <a:rPr lang="ja-JP" altLang="en-US">
                <a:solidFill>
                  <a:schemeClr val="bg1"/>
                </a:solidFill>
                <a:effectLst>
                  <a:outerShdw blurRad="38100" dist="38100" dir="2700000" algn="tl">
                    <a:srgbClr val="FFFFFF"/>
                  </a:outerShdw>
                </a:effectLst>
                <a:ea typeface="华文细黑" pitchFamily="-84" charset="-122"/>
              </a:rPr>
              <a:t>神带来动物</a:t>
            </a:r>
            <a:endParaRPr lang="en-US" altLang="ja-JP">
              <a:solidFill>
                <a:schemeClr val="bg1"/>
              </a:solidFill>
              <a:effectLst>
                <a:outerShdw blurRad="38100" dist="38100" dir="2700000" algn="tl">
                  <a:srgbClr val="FFFFFF"/>
                </a:outerShdw>
              </a:effectLst>
            </a:endParaRPr>
          </a:p>
          <a:p>
            <a:pPr eaLnBrk="1" hangingPunct="1">
              <a:lnSpc>
                <a:spcPct val="90000"/>
              </a:lnSpc>
              <a:buClr>
                <a:schemeClr val="bg2"/>
              </a:buClr>
            </a:pPr>
            <a:r>
              <a:rPr lang="ja-JP" altLang="en-US">
                <a:solidFill>
                  <a:schemeClr val="bg1"/>
                </a:solidFill>
                <a:effectLst>
                  <a:outerShdw blurRad="38100" dist="38100" dir="2700000" algn="tl">
                    <a:srgbClr val="FFFFFF"/>
                  </a:outerShdw>
                </a:effectLst>
                <a:ea typeface="华文细黑" pitchFamily="-84" charset="-122"/>
              </a:rPr>
              <a:t>下雨</a:t>
            </a:r>
            <a:r>
              <a:rPr lang="en-US" altLang="ja-JP">
                <a:solidFill>
                  <a:schemeClr val="bg1"/>
                </a:solidFill>
                <a:effectLst>
                  <a:outerShdw blurRad="38100" dist="38100" dir="2700000" algn="tl">
                    <a:srgbClr val="FFFFFF"/>
                  </a:outerShdw>
                </a:effectLst>
              </a:rPr>
              <a:t>40</a:t>
            </a:r>
            <a:r>
              <a:rPr lang="ja-JP" altLang="en-US">
                <a:solidFill>
                  <a:schemeClr val="bg1"/>
                </a:solidFill>
                <a:effectLst>
                  <a:outerShdw blurRad="38100" dist="38100" dir="2700000" algn="tl">
                    <a:srgbClr val="FFFFFF"/>
                  </a:outerShdw>
                </a:effectLst>
                <a:ea typeface="华文细黑" pitchFamily="-84" charset="-122"/>
              </a:rPr>
              <a:t>天</a:t>
            </a:r>
            <a:endParaRPr lang="en-US" altLang="ja-JP">
              <a:solidFill>
                <a:schemeClr val="bg1"/>
              </a:solidFill>
              <a:effectLst>
                <a:outerShdw blurRad="38100" dist="38100" dir="2700000" algn="tl">
                  <a:srgbClr val="FFFFFF"/>
                </a:outerShdw>
              </a:effectLst>
            </a:endParaRPr>
          </a:p>
          <a:p>
            <a:pPr eaLnBrk="1" hangingPunct="1">
              <a:lnSpc>
                <a:spcPct val="90000"/>
              </a:lnSpc>
              <a:buClr>
                <a:schemeClr val="bg2"/>
              </a:buClr>
            </a:pPr>
            <a:r>
              <a:rPr lang="ja-JP" altLang="en-US">
                <a:solidFill>
                  <a:schemeClr val="bg1"/>
                </a:solidFill>
                <a:effectLst>
                  <a:outerShdw blurRad="38100" dist="38100" dir="2700000" algn="tl">
                    <a:srgbClr val="FFFFFF"/>
                  </a:outerShdw>
                </a:effectLst>
                <a:ea typeface="华文细黑" pitchFamily="-84" charset="-122"/>
              </a:rPr>
              <a:t>彩虹的应许</a:t>
            </a:r>
            <a:endParaRPr lang="en-US" altLang="ja-JP">
              <a:solidFill>
                <a:schemeClr val="bg1"/>
              </a:solidFill>
              <a:effectLst>
                <a:outerShdw blurRad="38100" dist="38100" dir="2700000" algn="tl">
                  <a:srgbClr val="FFFFFF"/>
                </a:outerShdw>
              </a:effectLst>
            </a:endParaRPr>
          </a:p>
          <a:p>
            <a:pPr eaLnBrk="1" hangingPunct="1">
              <a:lnSpc>
                <a:spcPct val="90000"/>
              </a:lnSpc>
              <a:buClr>
                <a:schemeClr val="bg2"/>
              </a:buClr>
            </a:pPr>
            <a:endParaRPr lang="en-US" altLang="en-US">
              <a:solidFill>
                <a:schemeClr val="bg1"/>
              </a:solidFill>
              <a:effectLst>
                <a:outerShdw blurRad="38100" dist="38100" dir="2700000" algn="tl">
                  <a:srgbClr val="FFFFFF"/>
                </a:outerShdw>
              </a:effectLst>
            </a:endParaRPr>
          </a:p>
          <a:p>
            <a:pPr algn="r" eaLnBrk="1" hangingPunct="1">
              <a:lnSpc>
                <a:spcPct val="90000"/>
              </a:lnSpc>
              <a:buClr>
                <a:schemeClr val="bg2"/>
              </a:buClr>
              <a:buFont typeface="Wingdings" pitchFamily="2" charset="2"/>
              <a:buNone/>
            </a:pPr>
            <a:r>
              <a:rPr lang="en-US" altLang="en-US" sz="2400">
                <a:solidFill>
                  <a:schemeClr val="bg1"/>
                </a:solidFill>
                <a:effectLst>
                  <a:outerShdw blurRad="38100" dist="38100" dir="2700000" algn="tl">
                    <a:srgbClr val="FFFFFF"/>
                  </a:outerShdw>
                </a:effectLst>
              </a:rPr>
              <a:t>(</a:t>
            </a:r>
            <a:r>
              <a:rPr lang="ja-JP" altLang="en-US">
                <a:solidFill>
                  <a:schemeClr val="bg1"/>
                </a:solidFill>
                <a:effectLst>
                  <a:outerShdw blurRad="38100" dist="38100" dir="2700000" algn="tl">
                    <a:srgbClr val="FFFFFF"/>
                  </a:outerShdw>
                </a:effectLst>
                <a:ea typeface="华文细黑" pitchFamily="-84" charset="-122"/>
              </a:rPr>
              <a:t>创世纪</a:t>
            </a:r>
            <a:r>
              <a:rPr lang="en-US" altLang="ja-JP">
                <a:solidFill>
                  <a:schemeClr val="bg1"/>
                </a:solidFill>
                <a:effectLst>
                  <a:outerShdw blurRad="38100" dist="38100" dir="2700000" algn="tl">
                    <a:srgbClr val="FFFFFF"/>
                  </a:outerShdw>
                </a:effectLst>
                <a:ea typeface="华文细黑" pitchFamily="-84" charset="-122"/>
              </a:rPr>
              <a:t> </a:t>
            </a:r>
            <a:r>
              <a:rPr lang="en-US" altLang="ja-JP" sz="2400">
                <a:solidFill>
                  <a:schemeClr val="bg1"/>
                </a:solidFill>
                <a:effectLst>
                  <a:outerShdw blurRad="38100" dist="38100" dir="2700000" algn="tl">
                    <a:srgbClr val="FFFFFF"/>
                  </a:outerShdw>
                </a:effectLst>
              </a:rPr>
              <a:t>6-9)</a:t>
            </a:r>
            <a:endParaRPr lang="en-US" altLang="en-US" sz="2400">
              <a:solidFill>
                <a:schemeClr val="bg1"/>
              </a:solidFill>
              <a:effectLst>
                <a:outerShdw blurRad="38100" dist="38100" dir="2700000" algn="tl">
                  <a:srgbClr val="FFFFFF"/>
                </a:outerShdw>
              </a:effectLst>
            </a:endParaRPr>
          </a:p>
        </p:txBody>
      </p:sp>
      <p:sp>
        <p:nvSpPr>
          <p:cNvPr id="52230" name="Rectangle 6"/>
          <p:cNvSpPr>
            <a:spLocks noChangeArrowheads="1"/>
          </p:cNvSpPr>
          <p:nvPr/>
        </p:nvSpPr>
        <p:spPr bwMode="auto">
          <a:xfrm>
            <a:off x="228600" y="-152400"/>
            <a:ext cx="4114800" cy="10937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nchorCtr="1"/>
          <a:lstStyle/>
          <a:p>
            <a:pPr algn="ctr" eaLnBrk="1" hangingPunct="1">
              <a:defRPr/>
            </a:pPr>
            <a:r>
              <a:rPr lang="ja-JP" altLang="en-US" sz="4400">
                <a:effectLst>
                  <a:outerShdw blurRad="38100" dist="38100" dir="2700000" algn="tl">
                    <a:srgbClr val="010199"/>
                  </a:outerShdw>
                </a:effectLst>
                <a:latin typeface="Arial" charset="0"/>
                <a:ea typeface="华文细黑" charset="0"/>
                <a:cs typeface="华文细黑" charset="0"/>
              </a:rPr>
              <a:t>阿拉哈西斯史诗</a:t>
            </a:r>
            <a:endParaRPr lang="en-US" sz="4400">
              <a:solidFill>
                <a:schemeClr val="tx2"/>
              </a:solidFill>
              <a:effectLst>
                <a:outerShdw blurRad="38100" dist="38100" dir="2700000" algn="tl">
                  <a:srgbClr val="FFFFFF"/>
                </a:outerShdw>
              </a:effectLst>
              <a:latin typeface="Arial" charset="0"/>
              <a:ea typeface="ＭＳ Ｐゴシック"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3" name="Rectangle 2"/>
          <p:cNvSpPr>
            <a:spLocks noGrp="1" noChangeArrowheads="1"/>
          </p:cNvSpPr>
          <p:nvPr>
            <p:ph type="title" idx="4294967295"/>
          </p:nvPr>
        </p:nvSpPr>
        <p:spPr/>
        <p:txBody>
          <a:bodyPr/>
          <a:lstStyle/>
          <a:p>
            <a:r>
              <a:rPr lang="en-US" altLang="zh-CN">
                <a:latin typeface="Times New Roman" charset="0"/>
              </a:rPr>
              <a:t>CW-Local Flood 2 01130</a:t>
            </a:r>
          </a:p>
        </p:txBody>
      </p:sp>
      <p:pic>
        <p:nvPicPr>
          <p:cNvPr id="361474" name="Picture 4" descr="cw-flood 2 01130"/>
          <p:cNvPicPr preferRelativeResize="0">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42900"/>
            <a:ext cx="9144000" cy="6188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7668" name="AutoShape 4"/>
          <p:cNvSpPr>
            <a:spLocks noChangeArrowheads="1"/>
          </p:cNvSpPr>
          <p:nvPr/>
        </p:nvSpPr>
        <p:spPr bwMode="auto">
          <a:xfrm>
            <a:off x="0" y="0"/>
            <a:ext cx="5003800" cy="2492375"/>
          </a:xfrm>
          <a:prstGeom prst="wedgeRoundRectCallout">
            <a:avLst>
              <a:gd name="adj1" fmla="val 26736"/>
              <a:gd name="adj2" fmla="val 63146"/>
              <a:gd name="adj3" fmla="val 16667"/>
            </a:avLst>
          </a:prstGeom>
          <a:solidFill>
            <a:schemeClr val="bg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1" hangingPunct="1">
              <a:defRPr/>
            </a:pPr>
            <a:r>
              <a:rPr lang="zh-CN" altLang="en-US" sz="4000" dirty="0">
                <a:solidFill>
                  <a:srgbClr val="000000"/>
                </a:solidFill>
                <a:latin typeface="Arial" charset="0"/>
                <a:ea typeface="ＭＳ Ｐゴシック" charset="0"/>
              </a:rPr>
              <a:t>那就是说他相信上帝再也不会降下区域性的洪水咯？</a:t>
            </a:r>
          </a:p>
        </p:txBody>
      </p:sp>
    </p:spTree>
    <p:extLst>
      <p:ext uri="{BB962C8B-B14F-4D97-AF65-F5344CB8AC3E}">
        <p14:creationId xmlns:p14="http://schemas.microsoft.com/office/powerpoint/2010/main" val="1665595511"/>
      </p:ext>
    </p:extLst>
  </p:cSld>
  <p:clrMapOvr>
    <a:masterClrMapping/>
  </p:clrMapOvr>
  <p:transition spd="med">
    <p:randomBar dir="ver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408830"/>
            <a:ext cx="9144000" cy="5712336"/>
          </a:xfrm>
          <a:prstGeom prst="rect">
            <a:avLst/>
          </a:prstGeom>
        </p:spPr>
      </p:pic>
      <p:sp>
        <p:nvSpPr>
          <p:cNvPr id="244737" name="Title 1"/>
          <p:cNvSpPr>
            <a:spLocks noGrp="1"/>
          </p:cNvSpPr>
          <p:nvPr>
            <p:ph type="title" idx="4294967295"/>
          </p:nvPr>
        </p:nvSpPr>
        <p:spPr>
          <a:xfrm>
            <a:off x="5004048" y="1409552"/>
            <a:ext cx="4139952" cy="1139825"/>
          </a:xfrm>
          <a:solidFill>
            <a:srgbClr val="00266B"/>
          </a:solid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zh-CN" altLang="en-US" b="1" dirty="0">
                <a:solidFill>
                  <a:schemeClr val="tx1"/>
                </a:solidFill>
                <a:effectLst/>
                <a:latin typeface="Arial" charset="0"/>
                <a:ea typeface="ＭＳ Ｐゴシック" charset="0"/>
                <a:cs typeface="ＭＳ Ｐゴシック" charset="0"/>
              </a:rPr>
              <a:t>区域性的洪水？</a:t>
            </a:r>
            <a:endParaRPr lang="en-US" altLang="zh-CN" b="1" dirty="0">
              <a:solidFill>
                <a:schemeClr val="tx1"/>
              </a:solidFill>
              <a:effectLst/>
              <a:latin typeface="Arial" charset="0"/>
              <a:ea typeface="ＭＳ Ｐゴシック" charset="0"/>
              <a:cs typeface="ＭＳ Ｐゴシック" charset="0"/>
            </a:endParaRPr>
          </a:p>
        </p:txBody>
      </p:sp>
      <p:sp>
        <p:nvSpPr>
          <p:cNvPr id="3" name="Title 1"/>
          <p:cNvSpPr txBox="1">
            <a:spLocks/>
          </p:cNvSpPr>
          <p:nvPr/>
        </p:nvSpPr>
        <p:spPr bwMode="auto">
          <a:xfrm>
            <a:off x="-2" y="114420"/>
            <a:ext cx="8088595" cy="1145664"/>
          </a:xfrm>
          <a:prstGeom prst="rect">
            <a:avLst/>
          </a:prstGeom>
          <a:noFill/>
          <a:ln w="9525">
            <a:noFill/>
            <a:miter lim="800000"/>
            <a:headEnd/>
            <a:tailEnd/>
          </a:ln>
        </p:spPr>
        <p:txBody>
          <a:bodyPr anchor="ctr" anchorCtr="1"/>
          <a:lstStyle/>
          <a:p>
            <a:pPr marL="355600" lvl="0" indent="-355600">
              <a:buFont typeface="Arial" charset="0"/>
              <a:buChar char="•"/>
              <a:defRPr/>
            </a:pPr>
            <a:r>
              <a:rPr lang="zh-CN" altLang="en-US" sz="2800" b="1" i="1" dirty="0">
                <a:solidFill>
                  <a:srgbClr val="FFFFFF"/>
                </a:solidFill>
                <a:latin typeface="Arial" charset="0"/>
                <a:ea typeface="ＭＳ Ｐゴシック" charset="0"/>
              </a:rPr>
              <a:t>如果诺亚的洪水是</a:t>
            </a:r>
            <a:r>
              <a:rPr lang="zh-CN" altLang="en-US" sz="2800" b="1" i="1" dirty="0">
                <a:latin typeface="Arial" charset="0"/>
                <a:ea typeface="ＭＳ Ｐゴシック" charset="0"/>
                <a:cs typeface="ＭＳ Ｐゴシック" charset="0"/>
              </a:rPr>
              <a:t>区域性的</a:t>
            </a:r>
            <a:r>
              <a:rPr lang="zh-CN" altLang="en-US" sz="2800" b="1" i="1" dirty="0">
                <a:solidFill>
                  <a:srgbClr val="FFFFFF"/>
                </a:solidFill>
                <a:latin typeface="Arial" charset="0"/>
                <a:ea typeface="ＭＳ Ｐゴシック" charset="0"/>
              </a:rPr>
              <a:t>，</a:t>
            </a:r>
            <a:r>
              <a:rPr lang="zh-CN" altLang="en-US" sz="2800" b="1" i="1" dirty="0">
                <a:solidFill>
                  <a:srgbClr val="FFFF00"/>
                </a:solidFill>
                <a:latin typeface="Arial" charset="0"/>
                <a:ea typeface="ＭＳ Ｐゴシック" charset="0"/>
              </a:rPr>
              <a:t>上帝已经一再违反了他的诺言</a:t>
            </a:r>
            <a:r>
              <a:rPr lang="zh-CN" altLang="en-US" sz="2800" b="1" i="1" dirty="0">
                <a:solidFill>
                  <a:srgbClr val="FFFFFF"/>
                </a:solidFill>
                <a:latin typeface="Arial" charset="0"/>
                <a:ea typeface="ＭＳ Ｐゴシック" charset="0"/>
              </a:rPr>
              <a:t>，再也不发这种洪水了！</a:t>
            </a:r>
            <a:endParaRPr kumimoji="0" lang="en-US" sz="2800" b="1" i="1"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244742" name="Text Box 5"/>
          <p:cNvSpPr txBox="1">
            <a:spLocks noChangeArrowheads="1"/>
          </p:cNvSpPr>
          <p:nvPr/>
        </p:nvSpPr>
        <p:spPr bwMode="auto">
          <a:xfrm>
            <a:off x="8423275" y="87313"/>
            <a:ext cx="612775"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77j</a:t>
            </a:r>
          </a:p>
        </p:txBody>
      </p:sp>
    </p:spTree>
    <p:extLst>
      <p:ext uri="{BB962C8B-B14F-4D97-AF65-F5344CB8AC3E}">
        <p14:creationId xmlns:p14="http://schemas.microsoft.com/office/powerpoint/2010/main" val="3766857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2" descr="Rev 21 Rodinia.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982663"/>
            <a:ext cx="9144000" cy="5875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6786" name="Title 1"/>
          <p:cNvSpPr txBox="1">
            <a:spLocks/>
          </p:cNvSpPr>
          <p:nvPr/>
        </p:nvSpPr>
        <p:spPr bwMode="auto">
          <a:xfrm>
            <a:off x="4495800" y="1066800"/>
            <a:ext cx="4648200" cy="1143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lgn="ctr">
              <a:defRPr/>
            </a:pPr>
            <a:r>
              <a:rPr lang="zh-CN" altLang="en-US" dirty="0">
                <a:solidFill>
                  <a:srgbClr val="D6E049"/>
                </a:solidFill>
                <a:cs typeface="Arial" charset="0"/>
              </a:rPr>
              <a:t>亚当的世界转变成为今世界</a:t>
            </a:r>
            <a:endParaRPr kumimoji="0" lang="en-US" altLang="zh-CN" sz="2400" b="0" i="0" u="none" strike="noStrike" kern="1200" cap="none" spc="0" normalizeH="0" baseline="0" noProof="0" dirty="0">
              <a:ln>
                <a:noFill/>
              </a:ln>
              <a:solidFill>
                <a:srgbClr val="D6E049"/>
              </a:solidFill>
              <a:effectLst/>
              <a:uLnTx/>
              <a:uFillTx/>
              <a:latin typeface="Arial" charset="0"/>
              <a:ea typeface="ＭＳ Ｐゴシック" charset="0"/>
              <a:cs typeface="Arial" charset="0"/>
            </a:endParaRPr>
          </a:p>
        </p:txBody>
      </p:sp>
      <p:sp>
        <p:nvSpPr>
          <p:cNvPr id="246787" name="Title 1"/>
          <p:cNvSpPr>
            <a:spLocks noGrp="1"/>
          </p:cNvSpPr>
          <p:nvPr>
            <p:ph type="title"/>
          </p:nvPr>
        </p:nvSpPr>
        <p:spPr>
          <a:xfrm>
            <a:off x="4495800" y="76200"/>
            <a:ext cx="4648200" cy="1143000"/>
          </a:xfrm>
          <a:solidFill>
            <a:srgbClr val="000000"/>
          </a:solidFill>
        </p:spPr>
        <p:txBody>
          <a:bodyPr/>
          <a:lstStyle/>
          <a:p>
            <a:r>
              <a:rPr lang="zh-CN" altLang="en-US" sz="3600" dirty="0">
                <a:latin typeface="Arial" charset="0"/>
                <a:ea typeface="ＭＳ Ｐゴシック" charset="0"/>
              </a:rPr>
              <a:t>罗丹尼亚</a:t>
            </a:r>
            <a:r>
              <a:rPr lang="en-US" altLang="zh-CN" sz="3600" dirty="0">
                <a:latin typeface="Arial" charset="0"/>
                <a:ea typeface="ＭＳ Ｐゴシック" charset="0"/>
              </a:rPr>
              <a:t>–</a:t>
            </a:r>
            <a:r>
              <a:rPr lang="zh-CN" altLang="en-US" sz="3600" dirty="0">
                <a:latin typeface="Arial" charset="0"/>
                <a:ea typeface="ＭＳ Ｐゴシック" charset="0"/>
              </a:rPr>
              <a:t>灭亡的世界</a:t>
            </a:r>
            <a:endParaRPr lang="en-US" altLang="zh-CN" sz="3600" dirty="0">
              <a:latin typeface="Arial" charset="0"/>
              <a:ea typeface="ＭＳ Ｐゴシック" charset="0"/>
            </a:endParaRPr>
          </a:p>
        </p:txBody>
      </p:sp>
    </p:spTree>
    <p:extLst>
      <p:ext uri="{BB962C8B-B14F-4D97-AF65-F5344CB8AC3E}">
        <p14:creationId xmlns:p14="http://schemas.microsoft.com/office/powerpoint/2010/main" val="1097483552"/>
      </p:ext>
    </p:extLst>
  </p:cSld>
  <p:clrMapOvr>
    <a:masterClrMapping/>
  </p:clrMapOvr>
  <p:transition spd="med">
    <p:randomBar dir="ver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09" name="Picture 3" descr="Rev 21 Rodinia breakup.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90525"/>
            <a:ext cx="9144000" cy="591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7810" name="Title 1"/>
          <p:cNvSpPr>
            <a:spLocks noGrp="1"/>
          </p:cNvSpPr>
          <p:nvPr>
            <p:ph type="title"/>
          </p:nvPr>
        </p:nvSpPr>
        <p:spPr>
          <a:xfrm>
            <a:off x="0" y="0"/>
            <a:ext cx="9144000" cy="990600"/>
          </a:xfrm>
          <a:solidFill>
            <a:schemeClr val="tx2"/>
          </a:solidFill>
        </p:spPr>
        <p:txBody>
          <a:bodyPr/>
          <a:lstStyle/>
          <a:p>
            <a:r>
              <a:rPr lang="zh-CN" altLang="en-US" dirty="0">
                <a:latin typeface="Arial" charset="0"/>
                <a:ea typeface="ＭＳ Ｐゴシック" charset="0"/>
              </a:rPr>
              <a:t>灭亡的世界</a:t>
            </a:r>
            <a:endParaRPr lang="en-US" altLang="zh-CN" dirty="0">
              <a:latin typeface="Times" charset="0"/>
              <a:ea typeface="ＭＳ Ｐゴシック" charset="0"/>
              <a:cs typeface="Times" charset="0"/>
            </a:endParaRPr>
          </a:p>
        </p:txBody>
      </p:sp>
      <p:sp>
        <p:nvSpPr>
          <p:cNvPr id="247811" name="Title 1"/>
          <p:cNvSpPr txBox="1">
            <a:spLocks/>
          </p:cNvSpPr>
          <p:nvPr/>
        </p:nvSpPr>
        <p:spPr bwMode="auto">
          <a:xfrm>
            <a:off x="2057400" y="838200"/>
            <a:ext cx="5257800" cy="381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lgn="ctr">
              <a:defRPr/>
            </a:pPr>
            <a:r>
              <a:rPr lang="zh-CN" altLang="en-US" sz="1600" dirty="0">
                <a:solidFill>
                  <a:srgbClr val="D6E049"/>
                </a:solidFill>
                <a:cs typeface="Arial" charset="0"/>
              </a:rPr>
              <a:t>亚当的世界转变成为今世界</a:t>
            </a:r>
            <a:endParaRPr lang="en-US" altLang="zh-CN" sz="1600" dirty="0">
              <a:solidFill>
                <a:srgbClr val="D6E049"/>
              </a:solidFill>
              <a:cs typeface="Arial" charset="0"/>
            </a:endParaRPr>
          </a:p>
        </p:txBody>
      </p:sp>
    </p:spTree>
    <p:extLst>
      <p:ext uri="{BB962C8B-B14F-4D97-AF65-F5344CB8AC3E}">
        <p14:creationId xmlns:p14="http://schemas.microsoft.com/office/powerpoint/2010/main" val="2802688570"/>
      </p:ext>
    </p:extLst>
  </p:cSld>
  <p:clrMapOvr>
    <a:masterClrMapping/>
  </p:clrMapOvr>
  <p:transition spd="med">
    <p:randomBar dir="ver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创世记</a:t>
            </a:r>
            <a:r>
              <a:rPr lang="en-US" sz="8800" dirty="0">
                <a:solidFill>
                  <a:schemeClr val="bg1"/>
                </a:solidFill>
                <a:latin typeface="Arial" charset="0"/>
                <a:ea typeface="Osaka" charset="0"/>
                <a:cs typeface="Arial" charset="0"/>
              </a:rPr>
              <a:t>8</a:t>
            </a:r>
            <a:r>
              <a:rPr lang="zh-CN" altLang="en-US" sz="8800" dirty="0">
                <a:solidFill>
                  <a:schemeClr val="bg1"/>
                </a:solidFill>
                <a:latin typeface="Arial" charset="0"/>
                <a:ea typeface="Osaka" charset="0"/>
                <a:cs typeface="Arial" charset="0"/>
              </a:rPr>
              <a:t>章</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3433908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2" descr="&quot;Radiating Ripples&quot; © Hermann Eisenbeiss / Photo Researcher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753600" cy="731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011" name="Rectangle 3"/>
          <p:cNvSpPr>
            <a:spLocks noGrp="1" noChangeArrowheads="1"/>
          </p:cNvSpPr>
          <p:nvPr>
            <p:ph type="title"/>
          </p:nvPr>
        </p:nvSpPr>
        <p:spPr>
          <a:xfrm>
            <a:off x="76200" y="228600"/>
            <a:ext cx="4648200" cy="960438"/>
          </a:xfrm>
        </p:spPr>
        <p:txBody>
          <a:bodyPr/>
          <a:lstStyle/>
          <a:p>
            <a:pPr eaLnBrk="1" hangingPunct="1">
              <a:defRPr/>
            </a:pPr>
            <a:r>
              <a:rPr lang="ja-JP" altLang="en-US" sz="5000">
                <a:ea typeface="华文细黑" charset="0"/>
                <a:cs typeface="华文细黑" charset="0"/>
              </a:rPr>
              <a:t>洪水的意义</a:t>
            </a:r>
            <a:endParaRPr lang="en-US"/>
          </a:p>
        </p:txBody>
      </p:sp>
      <p:sp>
        <p:nvSpPr>
          <p:cNvPr id="43012" name="Rectangle 4"/>
          <p:cNvSpPr>
            <a:spLocks noGrp="1" noChangeArrowheads="1"/>
          </p:cNvSpPr>
          <p:nvPr>
            <p:ph type="body" idx="1"/>
          </p:nvPr>
        </p:nvSpPr>
        <p:spPr>
          <a:xfrm>
            <a:off x="457200" y="1600200"/>
            <a:ext cx="8686800" cy="2286000"/>
          </a:xfrm>
        </p:spPr>
        <p:txBody>
          <a:bodyPr/>
          <a:lstStyle/>
          <a:p>
            <a:pPr eaLnBrk="1" hangingPunct="1"/>
            <a:r>
              <a:rPr lang="ja-JP" altLang="en-US">
                <a:ea typeface="华文细黑" pitchFamily="-84" charset="-122"/>
              </a:rPr>
              <a:t>上帝公义审判</a:t>
            </a:r>
            <a:endParaRPr lang="en-US" altLang="ja-JP"/>
          </a:p>
          <a:p>
            <a:pPr eaLnBrk="1" hangingPunct="1"/>
            <a:r>
              <a:rPr lang="ja-JP" altLang="en-US">
                <a:ea typeface="华文细黑" pitchFamily="-84" charset="-122"/>
              </a:rPr>
              <a:t>上帝救赎恩典</a:t>
            </a:r>
            <a:endParaRPr lang="en-US" altLang="ja-JP"/>
          </a:p>
          <a:p>
            <a:pPr eaLnBrk="1" hangingPunct="1"/>
            <a:r>
              <a:rPr lang="ja-JP" altLang="en-US">
                <a:ea typeface="华文细黑" pitchFamily="-84" charset="-122"/>
              </a:rPr>
              <a:t>水的洗礼</a:t>
            </a:r>
            <a:r>
              <a:rPr lang="en-US" altLang="ja-JP"/>
              <a:t> (</a:t>
            </a:r>
            <a:r>
              <a:rPr lang="ja-JP" altLang="en-US">
                <a:ea typeface="华文细黑" pitchFamily="-84" charset="-122"/>
              </a:rPr>
              <a:t>彼</a:t>
            </a:r>
            <a:r>
              <a:rPr lang="en-US" altLang="ja-JP"/>
              <a:t> </a:t>
            </a:r>
            <a:r>
              <a:rPr lang="ja-JP" altLang="en-US">
                <a:ea typeface="华文细黑" pitchFamily="-84" charset="-122"/>
              </a:rPr>
              <a:t>得</a:t>
            </a:r>
            <a:r>
              <a:rPr lang="en-US" altLang="ja-JP"/>
              <a:t> </a:t>
            </a:r>
            <a:r>
              <a:rPr lang="ja-JP" altLang="en-US">
                <a:ea typeface="华文细黑" pitchFamily="-84" charset="-122"/>
              </a:rPr>
              <a:t>前</a:t>
            </a:r>
            <a:r>
              <a:rPr lang="en-US" altLang="ja-JP"/>
              <a:t> </a:t>
            </a:r>
            <a:r>
              <a:rPr lang="ja-JP" altLang="en-US">
                <a:ea typeface="华文细黑" pitchFamily="-84" charset="-122"/>
              </a:rPr>
              <a:t>書</a:t>
            </a:r>
            <a:r>
              <a:rPr lang="en-US" altLang="ja-JP"/>
              <a:t> 3:20-21)</a:t>
            </a:r>
            <a:endParaRPr lang="en-US" altLang="en-US"/>
          </a:p>
        </p:txBody>
      </p:sp>
      <p:pic>
        <p:nvPicPr>
          <p:cNvPr id="43013" name="Picture 5" descr="j033551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39000" y="4899025"/>
            <a:ext cx="1709738" cy="1806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014" name="Rectangle 6"/>
          <p:cNvSpPr>
            <a:spLocks noChangeArrowheads="1"/>
          </p:cNvSpPr>
          <p:nvPr/>
        </p:nvSpPr>
        <p:spPr bwMode="auto">
          <a:xfrm>
            <a:off x="609600" y="3975100"/>
            <a:ext cx="6553200" cy="2378075"/>
          </a:xfrm>
          <a:prstGeom prst="rect">
            <a:avLst/>
          </a:prstGeom>
          <a:gradFill rotWithShape="1">
            <a:gsLst>
              <a:gs pos="0">
                <a:srgbClr val="0033CC"/>
              </a:gs>
              <a:gs pos="100000">
                <a:srgbClr val="0033CC">
                  <a:gamma/>
                  <a:shade val="46275"/>
                  <a:invGamma/>
                </a:srgbClr>
              </a:gs>
            </a:gsLst>
            <a:path path="shape">
              <a:fillToRect l="50000" t="50000" r="50000" b="50000"/>
            </a:path>
          </a:gradFill>
          <a:ln>
            <a:noFill/>
          </a:ln>
          <a:effectLst>
            <a:outerShdw blurRad="63500" dist="38099" dir="2700000" algn="ctr" rotWithShape="0">
              <a:schemeClr val="bg2">
                <a:alpha val="74998"/>
              </a:schemeClr>
            </a:outerShdw>
          </a:effectLst>
          <a:extLst>
            <a:ext uri="{91240B29-F687-4f45-9708-019B960494DF}">
              <a14:hiddenLine xmlns="" xmlns:a14="http://schemas.microsoft.com/office/drawing/2010/main" w="57150">
                <a:solidFill>
                  <a:srgbClr val="FF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ja-JP" altLang="en-US" sz="3000">
                <a:ea typeface="华文细黑" pitchFamily="-84" charset="-122"/>
              </a:rPr>
              <a:t>彼得前书</a:t>
            </a:r>
            <a:r>
              <a:rPr lang="en-US" altLang="ja-JP" sz="1800">
                <a:ea typeface="华文细黑" pitchFamily="-84" charset="-122"/>
              </a:rPr>
              <a:t> </a:t>
            </a:r>
            <a:r>
              <a:rPr lang="en-US" altLang="ja-JP" sz="2800" b="1">
                <a:latin typeface="Times New Roman" pitchFamily="18" charset="0"/>
              </a:rPr>
              <a:t>3:20 </a:t>
            </a:r>
            <a:r>
              <a:rPr lang="ja-JP" altLang="en-US" sz="3000">
                <a:ea typeface="华文细黑" pitchFamily="-84" charset="-122"/>
              </a:rPr>
              <a:t>他们就是挪亚建造方舟的日子、神容忍等待的时候，那些不顺从的人。当时进入方舟、借着水得救的人不多，只有八个。这水预表的洗礼</a:t>
            </a:r>
            <a:r>
              <a:rPr lang="en-US" altLang="ja-JP" sz="1800">
                <a:ea typeface="华文细黑" pitchFamily="-84" charset="-122"/>
              </a:rPr>
              <a:t> </a:t>
            </a:r>
            <a:r>
              <a:rPr lang="en-US" altLang="ja-JP" sz="2800" b="1">
                <a:latin typeface="Times New Roman" pitchFamily="18" charset="0"/>
              </a:rPr>
              <a:t>. . .</a:t>
            </a:r>
            <a:endParaRPr lang="en-US" altLang="en-US" sz="2800" b="1">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43012"/>
                                        </p:tgtEl>
                                        <p:attrNameLst>
                                          <p:attrName>style.visibility</p:attrName>
                                        </p:attrNameLst>
                                      </p:cBhvr>
                                      <p:to>
                                        <p:strVal val="visible"/>
                                      </p:to>
                                    </p:set>
                                    <p:animEffect transition="in" filter="blinds(horizontal)">
                                      <p:cBhvr>
                                        <p:cTn id="7" dur="500"/>
                                        <p:tgtEl>
                                          <p:spTgt spid="430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43014"/>
                                        </p:tgtEl>
                                        <p:attrNameLst>
                                          <p:attrName>style.visibility</p:attrName>
                                        </p:attrNameLst>
                                      </p:cBhvr>
                                      <p:to>
                                        <p:strVal val="visible"/>
                                      </p:to>
                                    </p:set>
                                    <p:anim calcmode="lin" valueType="num">
                                      <p:cBhvr>
                                        <p:cTn id="12" dur="1000" fill="hold"/>
                                        <p:tgtEl>
                                          <p:spTgt spid="43014"/>
                                        </p:tgtEl>
                                        <p:attrNameLst>
                                          <p:attrName>ppt_w</p:attrName>
                                        </p:attrNameLst>
                                      </p:cBhvr>
                                      <p:tavLst>
                                        <p:tav tm="0">
                                          <p:val>
                                            <p:fltVal val="0"/>
                                          </p:val>
                                        </p:tav>
                                        <p:tav tm="100000">
                                          <p:val>
                                            <p:strVal val="#ppt_w"/>
                                          </p:val>
                                        </p:tav>
                                      </p:tavLst>
                                    </p:anim>
                                    <p:anim calcmode="lin" valueType="num">
                                      <p:cBhvr>
                                        <p:cTn id="13" dur="1000" fill="hold"/>
                                        <p:tgtEl>
                                          <p:spTgt spid="43014"/>
                                        </p:tgtEl>
                                        <p:attrNameLst>
                                          <p:attrName>ppt_h</p:attrName>
                                        </p:attrNameLst>
                                      </p:cBhvr>
                                      <p:tavLst>
                                        <p:tav tm="0">
                                          <p:val>
                                            <p:fltVal val="0"/>
                                          </p:val>
                                        </p:tav>
                                        <p:tav tm="100000">
                                          <p:val>
                                            <p:strVal val="#ppt_h"/>
                                          </p:val>
                                        </p:tav>
                                      </p:tavLst>
                                    </p:anim>
                                    <p:anim calcmode="lin" valueType="num">
                                      <p:cBhvr>
                                        <p:cTn id="14" dur="1000" fill="hold"/>
                                        <p:tgtEl>
                                          <p:spTgt spid="43014"/>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4301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iterate type="lt">
                                    <p:tmAbs val="75"/>
                                  </p:iterate>
                                  <p:childTnLst>
                                    <p:set>
                                      <p:cBhvr>
                                        <p:cTn id="19" dur="1" fill="hold">
                                          <p:stCondLst>
                                            <p:cond delay="74"/>
                                          </p:stCondLst>
                                        </p:cTn>
                                        <p:tgtEl>
                                          <p:spTgt spid="430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2" grpId="0" autoUpdateAnimBg="0"/>
      <p:bldP spid="43014" grpId="0" animBg="1"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2"/>
          <p:cNvSpPr>
            <a:spLocks noGrp="1" noChangeArrowheads="1"/>
          </p:cNvSpPr>
          <p:nvPr>
            <p:ph type="title"/>
          </p:nvPr>
        </p:nvSpPr>
        <p:spPr/>
        <p:txBody>
          <a:bodyPr/>
          <a:lstStyle/>
          <a:p>
            <a:pPr eaLnBrk="1" hangingPunct="1"/>
            <a:r>
              <a:rPr lang="en-US" altLang="zh-CN" dirty="0">
                <a:solidFill>
                  <a:schemeClr val="tx1"/>
                </a:solidFill>
                <a:latin typeface="Arial" charset="0"/>
                <a:ea typeface="ＭＳ Ｐゴシック" charset="0"/>
                <a:cs typeface="Arial" charset="0"/>
              </a:rPr>
              <a:t>Flood Legends</a:t>
            </a:r>
          </a:p>
        </p:txBody>
      </p:sp>
      <p:grpSp>
        <p:nvGrpSpPr>
          <p:cNvPr id="250882" name="Group 3"/>
          <p:cNvGrpSpPr>
            <a:grpSpLocks/>
          </p:cNvGrpSpPr>
          <p:nvPr/>
        </p:nvGrpSpPr>
        <p:grpSpPr bwMode="auto">
          <a:xfrm>
            <a:off x="-457200" y="2598738"/>
            <a:ext cx="3733800" cy="4259263"/>
            <a:chOff x="-192" y="1637"/>
            <a:chExt cx="2352" cy="2683"/>
          </a:xfrm>
        </p:grpSpPr>
        <p:pic>
          <p:nvPicPr>
            <p:cNvPr id="250895"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l="-6522"/>
            <a:stretch>
              <a:fillRect/>
            </a:stretch>
          </p:blipFill>
          <p:spPr bwMode="auto">
            <a:xfrm>
              <a:off x="-192" y="1637"/>
              <a:ext cx="2352" cy="26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0896" name="Text Box 5"/>
            <p:cNvSpPr txBox="1">
              <a:spLocks noChangeArrowheads="1"/>
            </p:cNvSpPr>
            <p:nvPr/>
          </p:nvSpPr>
          <p:spPr bwMode="auto">
            <a:xfrm>
              <a:off x="1252" y="4020"/>
              <a:ext cx="902" cy="29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i="0" u="none" strike="noStrike" kern="1200" cap="none" spc="0" normalizeH="0" baseline="0" noProof="0" dirty="0">
                  <a:ln>
                    <a:noFill/>
                  </a:ln>
                  <a:solidFill>
                    <a:srgbClr val="000000"/>
                  </a:solidFill>
                  <a:effectLst/>
                  <a:uLnTx/>
                  <a:uFillTx/>
                  <a:latin typeface="Arial" charset="0"/>
                  <a:ea typeface="ＭＳ Ｐゴシック" charset="0"/>
                  <a:cs typeface="Arial" charset="0"/>
                </a:rPr>
                <a:t>中国</a:t>
              </a:r>
              <a:endParaRPr kumimoji="0" lang="en-US" altLang="zh-CN" sz="240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grpSp>
        <p:nvGrpSpPr>
          <p:cNvPr id="250883" name="Group 6"/>
          <p:cNvGrpSpPr>
            <a:grpSpLocks/>
          </p:cNvGrpSpPr>
          <p:nvPr/>
        </p:nvGrpSpPr>
        <p:grpSpPr bwMode="auto">
          <a:xfrm>
            <a:off x="2627313" y="0"/>
            <a:ext cx="3048000" cy="4191000"/>
            <a:chOff x="0" y="336"/>
            <a:chExt cx="1920" cy="2640"/>
          </a:xfrm>
        </p:grpSpPr>
        <p:pic>
          <p:nvPicPr>
            <p:cNvPr id="250893" name="Picture 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36"/>
              <a:ext cx="1920" cy="26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0894" name="Text Box 8"/>
            <p:cNvSpPr txBox="1">
              <a:spLocks noChangeArrowheads="1"/>
            </p:cNvSpPr>
            <p:nvPr/>
          </p:nvSpPr>
          <p:spPr bwMode="auto">
            <a:xfrm>
              <a:off x="0" y="2640"/>
              <a:ext cx="1200" cy="28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i="0" u="none" strike="noStrike" kern="1200" cap="none" spc="0" normalizeH="0" baseline="0" noProof="0" dirty="0">
                  <a:ln>
                    <a:noFill/>
                  </a:ln>
                  <a:solidFill>
                    <a:srgbClr val="000000"/>
                  </a:solidFill>
                  <a:effectLst/>
                  <a:uLnTx/>
                  <a:uFillTx/>
                  <a:latin typeface="Arial" charset="0"/>
                  <a:ea typeface="ＭＳ Ｐゴシック" charset="0"/>
                  <a:cs typeface="Arial" charset="0"/>
                </a:rPr>
                <a:t>巴比伦</a:t>
              </a:r>
              <a:endParaRPr kumimoji="0" lang="en-US" altLang="zh-CN" sz="240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grpSp>
        <p:nvGrpSpPr>
          <p:cNvPr id="250884" name="Group 9"/>
          <p:cNvGrpSpPr>
            <a:grpSpLocks/>
          </p:cNvGrpSpPr>
          <p:nvPr/>
        </p:nvGrpSpPr>
        <p:grpSpPr bwMode="auto">
          <a:xfrm>
            <a:off x="6148388" y="3657600"/>
            <a:ext cx="3071812" cy="4267200"/>
            <a:chOff x="3120" y="1824"/>
            <a:chExt cx="1935" cy="2688"/>
          </a:xfrm>
        </p:grpSpPr>
        <p:pic>
          <p:nvPicPr>
            <p:cNvPr id="250891" name="Picture 10"/>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20" y="1824"/>
              <a:ext cx="1935" cy="2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0892" name="Text Box 11"/>
            <p:cNvSpPr txBox="1">
              <a:spLocks noChangeArrowheads="1"/>
            </p:cNvSpPr>
            <p:nvPr/>
          </p:nvSpPr>
          <p:spPr bwMode="auto">
            <a:xfrm>
              <a:off x="3168" y="1824"/>
              <a:ext cx="816" cy="29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ja-JP" altLang="en-US" b="1" dirty="0">
                  <a:ea typeface="华文细黑" charset="0"/>
                  <a:cs typeface="华文细黑" charset="0"/>
                </a:rPr>
                <a:t>墨西哥</a:t>
              </a:r>
              <a:endParaRPr lang="en-US" b="1" dirty="0"/>
            </a:p>
          </p:txBody>
        </p:sp>
      </p:grpSp>
      <p:sp>
        <p:nvSpPr>
          <p:cNvPr id="250885" name="WordArt 12"/>
          <p:cNvSpPr>
            <a:spLocks noChangeArrowheads="1" noChangeShapeType="1" noTextEdit="1"/>
          </p:cNvSpPr>
          <p:nvPr/>
        </p:nvSpPr>
        <p:spPr bwMode="auto">
          <a:xfrm>
            <a:off x="152399" y="1752600"/>
            <a:ext cx="4217957" cy="1447800"/>
          </a:xfrm>
          <a:prstGeom prst="rect">
            <a:avLst/>
          </a:prstGeom>
        </p:spPr>
        <p:txBody>
          <a:bodyPr wrap="none" fromWordArt="1">
            <a:prstTxWarp prst="textDoubleWave1">
              <a:avLst>
                <a:gd name="adj1" fmla="val 6500"/>
                <a:gd name="adj2" fmla="val 543"/>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a:ln w="12700">
                  <a:solidFill>
                    <a:srgbClr val="000099"/>
                  </a:solidFill>
                  <a:round/>
                  <a:headEnd/>
                  <a:tailEnd/>
                </a:ln>
                <a:solidFill>
                  <a:srgbClr val="33CCFF"/>
                </a:solidFill>
                <a:effectLst>
                  <a:outerShdw blurRad="63500" dist="125724" dir="18900000" algn="ctr" rotWithShape="0">
                    <a:srgbClr val="000099">
                      <a:alpha val="74997"/>
                    </a:srgbClr>
                  </a:outerShdw>
                </a:effectLst>
                <a:uLnTx/>
                <a:uFillTx/>
                <a:latin typeface="Impact"/>
                <a:ea typeface="Impact"/>
                <a:cs typeface="Impact"/>
              </a:rPr>
              <a:t>270 </a:t>
            </a:r>
            <a:r>
              <a:rPr kumimoji="0" lang="zh-CN" altLang="en-US" sz="3600" b="0" i="0" u="none" strike="noStrike" kern="10" cap="none" spc="0" normalizeH="0" baseline="0" noProof="0" dirty="0">
                <a:ln w="12700">
                  <a:solidFill>
                    <a:srgbClr val="000099"/>
                  </a:solidFill>
                  <a:round/>
                  <a:headEnd/>
                  <a:tailEnd/>
                </a:ln>
                <a:solidFill>
                  <a:srgbClr val="33CCFF"/>
                </a:solidFill>
                <a:effectLst>
                  <a:outerShdw blurRad="63500" dist="125724" dir="18900000" algn="ctr" rotWithShape="0">
                    <a:srgbClr val="000099">
                      <a:alpha val="74997"/>
                    </a:srgbClr>
                  </a:outerShdw>
                </a:effectLst>
                <a:uLnTx/>
                <a:uFillTx/>
                <a:latin typeface="Impact"/>
                <a:ea typeface="Impact"/>
                <a:cs typeface="Impact"/>
              </a:rPr>
              <a:t>洪水的传说</a:t>
            </a:r>
            <a:endParaRPr kumimoji="0" lang="en-US" sz="3600" b="0" i="0" u="none" strike="noStrike" kern="10" cap="none" spc="0" normalizeH="0" baseline="0" noProof="0" dirty="0">
              <a:ln w="12700">
                <a:solidFill>
                  <a:srgbClr val="000099"/>
                </a:solidFill>
                <a:round/>
                <a:headEnd/>
                <a:tailEnd/>
              </a:ln>
              <a:solidFill>
                <a:srgbClr val="33CCFF"/>
              </a:solidFill>
              <a:effectLst>
                <a:outerShdw blurRad="63500" dist="125724" dir="18900000" algn="ctr" rotWithShape="0">
                  <a:srgbClr val="000099">
                    <a:alpha val="74997"/>
                  </a:srgbClr>
                </a:outerShdw>
              </a:effectLst>
              <a:uLnTx/>
              <a:uFillTx/>
              <a:latin typeface="Impact"/>
              <a:ea typeface="Impact"/>
              <a:cs typeface="Impact"/>
            </a:endParaRPr>
          </a:p>
        </p:txBody>
      </p:sp>
      <p:grpSp>
        <p:nvGrpSpPr>
          <p:cNvPr id="250886" name="Group 13"/>
          <p:cNvGrpSpPr>
            <a:grpSpLocks/>
          </p:cNvGrpSpPr>
          <p:nvPr/>
        </p:nvGrpSpPr>
        <p:grpSpPr bwMode="auto">
          <a:xfrm>
            <a:off x="5903913" y="-152400"/>
            <a:ext cx="2533650" cy="3586163"/>
            <a:chOff x="4080" y="-96"/>
            <a:chExt cx="1596" cy="2259"/>
          </a:xfrm>
        </p:grpSpPr>
        <p:pic>
          <p:nvPicPr>
            <p:cNvPr id="250889" name="Picture 14"/>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080" y="-96"/>
              <a:ext cx="1596" cy="22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0890" name="Text Box 15"/>
            <p:cNvSpPr txBox="1">
              <a:spLocks noChangeArrowheads="1"/>
            </p:cNvSpPr>
            <p:nvPr/>
          </p:nvSpPr>
          <p:spPr bwMode="auto">
            <a:xfrm>
              <a:off x="4098" y="1872"/>
              <a:ext cx="698" cy="29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ja-JP" altLang="en-US" b="1" dirty="0">
                  <a:ea typeface="华文细黑" charset="0"/>
                  <a:cs typeface="华文细黑" charset="0"/>
                </a:rPr>
                <a:t>夏威夷</a:t>
              </a:r>
              <a:endParaRPr lang="en-US" b="1" dirty="0"/>
            </a:p>
          </p:txBody>
        </p:sp>
      </p:grpSp>
      <p:sp>
        <p:nvSpPr>
          <p:cNvPr id="250887" name="Text Box 16"/>
          <p:cNvSpPr txBox="1">
            <a:spLocks noChangeArrowheads="1"/>
          </p:cNvSpPr>
          <p:nvPr/>
        </p:nvSpPr>
        <p:spPr bwMode="auto">
          <a:xfrm>
            <a:off x="8410575"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83c</a:t>
            </a:r>
          </a:p>
        </p:txBody>
      </p:sp>
      <p:sp>
        <p:nvSpPr>
          <p:cNvPr id="250888" name="Text Box 17"/>
          <p:cNvSpPr txBox="1">
            <a:spLocks noChangeArrowheads="1"/>
          </p:cNvSpPr>
          <p:nvPr/>
        </p:nvSpPr>
        <p:spPr bwMode="auto">
          <a:xfrm>
            <a:off x="3348038" y="4278313"/>
            <a:ext cx="2879725" cy="21236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715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82563" marR="0" lvl="0" indent="-182563" algn="l" defTabSz="914400" rtl="0" eaLnBrk="1" fontAlgn="base" latinLnBrk="0" hangingPunct="1">
              <a:lnSpc>
                <a:spcPct val="100000"/>
              </a:lnSpc>
              <a:spcBef>
                <a:spcPct val="50000"/>
              </a:spcBef>
              <a:spcAft>
                <a:spcPct val="0"/>
              </a:spcAft>
              <a:buClrTx/>
              <a:buSzTx/>
              <a:buFontTx/>
              <a:buNone/>
              <a:tabLst/>
              <a:defRPr/>
            </a:pPr>
            <a:r>
              <a:rPr kumimoji="0" lang="zh-CN" altLang="en-US" b="1" i="0" u="sng" strike="noStrike" kern="1200" cap="none" spc="0" normalizeH="0" baseline="0" noProof="0" dirty="0">
                <a:ln>
                  <a:noFill/>
                </a:ln>
                <a:solidFill>
                  <a:srgbClr val="FFFFFF"/>
                </a:solidFill>
                <a:effectLst/>
                <a:uLnTx/>
                <a:uFillTx/>
                <a:latin typeface="Arial" charset="0"/>
                <a:ea typeface="ＭＳ Ｐゴシック" charset="0"/>
                <a:cs typeface="Arial" charset="0"/>
              </a:rPr>
              <a:t>共同要素</a:t>
            </a:r>
            <a:r>
              <a:rPr kumimoji="0" lang="en-US" altLang="zh-CN" b="1" i="0" u="sng" strike="noStrike" kern="1200" cap="none" spc="0" normalizeH="0" baseline="0" noProof="0" dirty="0">
                <a:ln>
                  <a:noFill/>
                </a:ln>
                <a:solidFill>
                  <a:srgbClr val="FFFFFF"/>
                </a:solidFill>
                <a:effectLst/>
                <a:uLnTx/>
                <a:uFillTx/>
                <a:latin typeface="Arial" charset="0"/>
                <a:ea typeface="ＭＳ Ｐゴシック" charset="0"/>
                <a:cs typeface="Arial" charset="0"/>
              </a:rPr>
              <a:t>:</a:t>
            </a:r>
          </a:p>
          <a:p>
            <a:pPr marL="182563" marR="0" lvl="0" indent="-182563" algn="l" defTabSz="914400" rtl="0" eaLnBrk="1" fontAlgn="base" latinLnBrk="0" hangingPunct="1">
              <a:lnSpc>
                <a:spcPct val="100000"/>
              </a:lnSpc>
              <a:spcBef>
                <a:spcPct val="50000"/>
              </a:spcBef>
              <a:spcAft>
                <a:spcPct val="0"/>
              </a:spcAft>
              <a:buClrTx/>
              <a:buSzTx/>
              <a:buFontTx/>
              <a:buChar char="•"/>
              <a:tabLst/>
              <a:defRPr/>
            </a:pPr>
            <a:r>
              <a:rPr kumimoji="0" lang="zh-CN" altLang="en-US"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全球的大洪水</a:t>
            </a:r>
            <a:endParaRPr kumimoji="0" lang="en-SG" altLang="zh-CN"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182563" marR="0" lvl="0" indent="-182563" algn="l" defTabSz="914400" rtl="0" eaLnBrk="1" fontAlgn="base" latinLnBrk="0" hangingPunct="1">
              <a:lnSpc>
                <a:spcPct val="100000"/>
              </a:lnSpc>
              <a:spcBef>
                <a:spcPct val="50000"/>
              </a:spcBef>
              <a:spcAft>
                <a:spcPct val="0"/>
              </a:spcAft>
              <a:buClrTx/>
              <a:buSzTx/>
              <a:buFontTx/>
              <a:buChar char="•"/>
              <a:tabLst/>
              <a:defRPr/>
            </a:pPr>
            <a:r>
              <a:rPr kumimoji="0" lang="zh-CN" altLang="en-US"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以船救命</a:t>
            </a:r>
            <a:endParaRPr kumimoji="0" lang="en-SG" altLang="zh-CN"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182563" marR="0" lvl="0" indent="-182563" algn="l" defTabSz="914400" rtl="0" eaLnBrk="1" fontAlgn="base" latinLnBrk="0" hangingPunct="1">
              <a:lnSpc>
                <a:spcPct val="100000"/>
              </a:lnSpc>
              <a:spcBef>
                <a:spcPct val="50000"/>
              </a:spcBef>
              <a:spcAft>
                <a:spcPct val="0"/>
              </a:spcAft>
              <a:buClrTx/>
              <a:buSzTx/>
              <a:buFontTx/>
              <a:buChar char="•"/>
              <a:tabLst/>
              <a:defRPr/>
            </a:pPr>
            <a:r>
              <a:rPr kumimoji="0" lang="zh-CN" altLang="en-US"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家庭乘客</a:t>
            </a:r>
          </a:p>
        </p:txBody>
      </p:sp>
    </p:spTree>
    <p:extLst>
      <p:ext uri="{BB962C8B-B14F-4D97-AF65-F5344CB8AC3E}">
        <p14:creationId xmlns:p14="http://schemas.microsoft.com/office/powerpoint/2010/main" val="498966546"/>
      </p:ext>
    </p:extLst>
  </p:cSld>
  <p:clrMapOvr>
    <a:masterClrMapping/>
  </p:clrMapOvr>
  <p:transition spd="med">
    <p:randomBar dir="vert"/>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2"/>
          <p:cNvSpPr>
            <a:spLocks noChangeArrowheads="1"/>
          </p:cNvSpPr>
          <p:nvPr/>
        </p:nvSpPr>
        <p:spPr bwMode="auto">
          <a:xfrm>
            <a:off x="0" y="0"/>
            <a:ext cx="9144000" cy="6858000"/>
          </a:xfrm>
          <a:prstGeom prst="rect">
            <a:avLst/>
          </a:prstGeom>
          <a:gradFill rotWithShape="0">
            <a:gsLst>
              <a:gs pos="0">
                <a:schemeClr val="bg2"/>
              </a:gs>
              <a:gs pos="100000">
                <a:schemeClr val="tx2"/>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pic>
        <p:nvPicPr>
          <p:cNvPr id="252930" name="Picture 3" descr="ONASO005"/>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144000" cy="554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09412" name="Text Box 4"/>
          <p:cNvSpPr txBox="1">
            <a:spLocks noChangeArrowheads="1"/>
          </p:cNvSpPr>
          <p:nvPr/>
        </p:nvSpPr>
        <p:spPr bwMode="auto">
          <a:xfrm>
            <a:off x="4876800" y="4953000"/>
            <a:ext cx="4267200" cy="584775"/>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uLnTx/>
                <a:uFillTx/>
                <a:latin typeface="Arial"/>
                <a:ea typeface="ＭＳ Ｐゴシック" pitchFamily="-112" charset="-128"/>
                <a:cs typeface="Arial"/>
              </a:rPr>
              <a:t>彼得后书</a:t>
            </a:r>
            <a:r>
              <a:rPr kumimoji="0" lang="en-US" sz="3200" b="1" i="0" u="none" strike="noStrike" kern="1200" cap="none" spc="0" normalizeH="0" baseline="0" noProof="0" dirty="0">
                <a:ln>
                  <a:noFill/>
                </a:ln>
                <a:solidFill>
                  <a:srgbClr val="FFFFFF"/>
                </a:solidFill>
                <a:effectLst/>
                <a:uLnTx/>
                <a:uFillTx/>
                <a:latin typeface="Arial"/>
                <a:ea typeface="ＭＳ Ｐゴシック" pitchFamily="-112" charset="-128"/>
                <a:cs typeface="Arial"/>
              </a:rPr>
              <a:t>3:3-4 </a:t>
            </a:r>
            <a:r>
              <a:rPr kumimoji="0" lang="zh-CN" altLang="en-US" sz="3200" b="1" i="0" u="none" strike="noStrike" kern="1200" cap="none" spc="0" normalizeH="0" baseline="0" noProof="0" dirty="0">
                <a:ln>
                  <a:noFill/>
                </a:ln>
                <a:solidFill>
                  <a:srgbClr val="FFFFFF"/>
                </a:solidFill>
                <a:effectLst/>
                <a:uLnTx/>
                <a:uFillTx/>
                <a:latin typeface="Arial"/>
                <a:ea typeface="ＭＳ Ｐゴシック" pitchFamily="-112" charset="-128"/>
                <a:cs typeface="Arial"/>
              </a:rPr>
              <a:t>（</a:t>
            </a:r>
            <a:r>
              <a:rPr kumimoji="0" lang="en-US" altLang="zh-CN" sz="3200" b="1" i="0" u="none" strike="noStrike" kern="1200" cap="none" spc="0" normalizeH="0" baseline="0" noProof="0" dirty="0">
                <a:ln>
                  <a:noFill/>
                </a:ln>
                <a:solidFill>
                  <a:srgbClr val="FFFFFF"/>
                </a:solidFill>
                <a:effectLst/>
                <a:uLnTx/>
                <a:uFillTx/>
                <a:latin typeface="Arial"/>
                <a:ea typeface="ＭＳ Ｐゴシック" pitchFamily="-112" charset="-128"/>
                <a:cs typeface="Arial"/>
              </a:rPr>
              <a:t>C</a:t>
            </a:r>
            <a:r>
              <a:rPr kumimoji="0" lang="en-US" sz="3200" b="1" i="0" u="none" strike="noStrike" kern="1200" cap="none" spc="0" normalizeH="0" baseline="0" noProof="0" dirty="0">
                <a:ln>
                  <a:noFill/>
                </a:ln>
                <a:solidFill>
                  <a:srgbClr val="FFFFFF"/>
                </a:solidFill>
                <a:effectLst/>
                <a:uLnTx/>
                <a:uFillTx/>
                <a:latin typeface="Arial"/>
                <a:ea typeface="ＭＳ Ｐゴシック" pitchFamily="-112" charset="-128"/>
                <a:cs typeface="Arial"/>
              </a:rPr>
              <a:t>NV</a:t>
            </a:r>
            <a:r>
              <a:rPr kumimoji="0" lang="zh-CN" altLang="en-US" sz="3200" b="1" i="0" u="none" strike="noStrike" kern="1200" cap="none" spc="0" normalizeH="0" baseline="0" noProof="0" dirty="0">
                <a:ln>
                  <a:noFill/>
                </a:ln>
                <a:solidFill>
                  <a:srgbClr val="FFFFFF"/>
                </a:solidFill>
                <a:effectLst/>
                <a:uLnTx/>
                <a:uFillTx/>
                <a:latin typeface="Arial"/>
                <a:ea typeface="ＭＳ Ｐゴシック" pitchFamily="-112" charset="-128"/>
                <a:cs typeface="Arial"/>
              </a:rPr>
              <a:t>）</a:t>
            </a:r>
            <a:endParaRPr kumimoji="0" lang="en-US" sz="3200" b="1" i="0" u="none" strike="noStrike" kern="1200" cap="none" spc="0" normalizeH="0" baseline="0" noProof="0" dirty="0">
              <a:ln>
                <a:noFill/>
              </a:ln>
              <a:solidFill>
                <a:srgbClr val="FFFFFF"/>
              </a:solidFill>
              <a:effectLst/>
              <a:uLnTx/>
              <a:uFillTx/>
              <a:latin typeface="Arial"/>
              <a:ea typeface="ＭＳ Ｐゴシック" pitchFamily="-112" charset="-128"/>
              <a:cs typeface="Arial"/>
            </a:endParaRPr>
          </a:p>
        </p:txBody>
      </p:sp>
      <p:sp>
        <p:nvSpPr>
          <p:cNvPr id="1809413" name="Text Box 5"/>
          <p:cNvSpPr txBox="1">
            <a:spLocks noChangeArrowheads="1"/>
          </p:cNvSpPr>
          <p:nvPr/>
        </p:nvSpPr>
        <p:spPr bwMode="auto">
          <a:xfrm>
            <a:off x="533400" y="228600"/>
            <a:ext cx="8359775" cy="378565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lvl="0" eaLnBrk="1" hangingPunct="1">
              <a:spcBef>
                <a:spcPct val="50000"/>
              </a:spcBef>
              <a:defRPr/>
            </a:pPr>
            <a:r>
              <a:rPr kumimoji="0" lang="en-US" altLang="ja-JP" sz="4000" b="1" i="1" u="none" strike="noStrike" kern="1200" cap="none" spc="0" normalizeH="0" baseline="0" noProof="0" dirty="0">
                <a:ln>
                  <a:noFill/>
                </a:ln>
                <a:solidFill>
                  <a:schemeClr val="bg1"/>
                </a:solidFill>
                <a:effectLst/>
                <a:uLnTx/>
                <a:uFillTx/>
                <a:latin typeface="Arial" charset="0"/>
                <a:ea typeface="ＭＳ Ｐゴシック" charset="0"/>
                <a:cs typeface="Arial" charset="0"/>
              </a:rPr>
              <a:t>“</a:t>
            </a:r>
            <a:r>
              <a:rPr lang="zh-CN" altLang="en-US" sz="4000" dirty="0">
                <a:solidFill>
                  <a:schemeClr val="bg1"/>
                </a:solidFill>
              </a:rPr>
              <a:t> 最重要的，你们应当知道：在末后的日子，</a:t>
            </a:r>
            <a:r>
              <a:rPr lang="zh-CN" altLang="en-US" sz="4000" dirty="0">
                <a:solidFill>
                  <a:srgbClr val="FFFF00"/>
                </a:solidFill>
              </a:rPr>
              <a:t>必定有好讥笑的人出来</a:t>
            </a:r>
            <a:r>
              <a:rPr lang="zh-CN" altLang="en-US" sz="4000" dirty="0">
                <a:solidFill>
                  <a:schemeClr val="bg1"/>
                </a:solidFill>
              </a:rPr>
              <a:t>，随着自己的私欲讥笑说： “他要降临的应许在哪里呢？因为自从列祖睡了以来，</a:t>
            </a:r>
            <a:r>
              <a:rPr lang="zh-CN" altLang="en-US" sz="4000" dirty="0">
                <a:solidFill>
                  <a:srgbClr val="FFFF00"/>
                </a:solidFill>
              </a:rPr>
              <a:t>万物依然存在，与起初创造的时候一样</a:t>
            </a:r>
            <a:r>
              <a:rPr lang="zh-CN" altLang="en-US" sz="4000" dirty="0">
                <a:solidFill>
                  <a:schemeClr val="bg1"/>
                </a:solidFill>
              </a:rPr>
              <a:t>。”</a:t>
            </a:r>
            <a:endParaRPr kumimoji="0" lang="en-US" sz="4000" b="1" i="1"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809414" name="Rectangle 6"/>
          <p:cNvSpPr>
            <a:spLocks noGrp="1" noChangeArrowheads="1"/>
          </p:cNvSpPr>
          <p:nvPr>
            <p:ph type="title" idx="4294967295"/>
          </p:nvPr>
        </p:nvSpPr>
        <p:spPr>
          <a:xfrm>
            <a:off x="0" y="5715000"/>
            <a:ext cx="9144000" cy="1143000"/>
          </a:xfrm>
        </p:spPr>
        <p:txBody>
          <a:bodyPr/>
          <a:lstStyle/>
          <a:p>
            <a:pPr eaLnBrk="1" hangingPunct="1"/>
            <a:r>
              <a:rPr lang="zh-CN" altLang="en-US" sz="4000" dirty="0">
                <a:solidFill>
                  <a:schemeClr val="bg1"/>
                </a:solidFill>
                <a:latin typeface="Arial" charset="0"/>
                <a:ea typeface="ＭＳ Ｐゴシック" charset="0"/>
              </a:rPr>
              <a:t>嘲讽者相信统一主义</a:t>
            </a:r>
            <a:endParaRPr lang="en-US" altLang="zh-CN" sz="4000" dirty="0">
              <a:solidFill>
                <a:schemeClr val="bg1"/>
              </a:solidFill>
              <a:latin typeface="Arial" charset="0"/>
              <a:ea typeface="ＭＳ Ｐゴシック" charset="0"/>
            </a:endParaRPr>
          </a:p>
        </p:txBody>
      </p:sp>
    </p:spTree>
    <p:extLst>
      <p:ext uri="{BB962C8B-B14F-4D97-AF65-F5344CB8AC3E}">
        <p14:creationId xmlns:p14="http://schemas.microsoft.com/office/powerpoint/2010/main" val="161857386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094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941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254978" name="Picture 3" descr="ONASO005"/>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144000" cy="554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11460" name="Text Box 4"/>
          <p:cNvSpPr txBox="1">
            <a:spLocks noChangeArrowheads="1"/>
          </p:cNvSpPr>
          <p:nvPr/>
        </p:nvSpPr>
        <p:spPr bwMode="auto">
          <a:xfrm>
            <a:off x="4552950" y="5257800"/>
            <a:ext cx="4267200" cy="584775"/>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uLnTx/>
                <a:uFillTx/>
                <a:latin typeface="Arial"/>
                <a:ea typeface="ＭＳ Ｐゴシック" pitchFamily="-112" charset="-128"/>
                <a:cs typeface="Arial"/>
              </a:rPr>
              <a:t>彼得后书</a:t>
            </a:r>
            <a:r>
              <a:rPr kumimoji="0" lang="en-US" sz="3200" b="1" i="0" u="none" strike="noStrike" kern="1200" cap="none" spc="0" normalizeH="0" baseline="0" noProof="0" dirty="0">
                <a:ln>
                  <a:noFill/>
                </a:ln>
                <a:solidFill>
                  <a:srgbClr val="FFFFFF"/>
                </a:solidFill>
                <a:effectLst/>
                <a:uLnTx/>
                <a:uFillTx/>
                <a:latin typeface="Arial"/>
                <a:ea typeface="ＭＳ Ｐゴシック" pitchFamily="-112" charset="-128"/>
                <a:cs typeface="Arial"/>
              </a:rPr>
              <a:t>3:5-7 (CNV)</a:t>
            </a:r>
          </a:p>
        </p:txBody>
      </p:sp>
      <p:sp>
        <p:nvSpPr>
          <p:cNvPr id="1811461" name="Text Box 5"/>
          <p:cNvSpPr txBox="1">
            <a:spLocks noChangeArrowheads="1"/>
          </p:cNvSpPr>
          <p:nvPr/>
        </p:nvSpPr>
        <p:spPr bwMode="auto">
          <a:xfrm>
            <a:off x="395536" y="253216"/>
            <a:ext cx="8532813" cy="378565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lvl="0" eaLnBrk="1" hangingPunct="1">
              <a:spcBef>
                <a:spcPct val="50000"/>
              </a:spcBef>
              <a:defRPr/>
            </a:pPr>
            <a:r>
              <a:rPr kumimoji="0" lang="en-US" altLang="ja-JP" sz="4000" b="1" i="1" u="none" strike="noStrike" kern="1200" cap="none" spc="0" normalizeH="0" baseline="0" noProof="0" dirty="0">
                <a:ln>
                  <a:noFill/>
                </a:ln>
                <a:solidFill>
                  <a:schemeClr val="bg1"/>
                </a:solidFill>
                <a:effectLst/>
                <a:uLnTx/>
                <a:uFillTx/>
                <a:latin typeface="Arial" charset="0"/>
                <a:ea typeface="ＭＳ Ｐゴシック" charset="0"/>
                <a:cs typeface="Arial" charset="0"/>
              </a:rPr>
              <a:t>“</a:t>
            </a:r>
            <a:r>
              <a:rPr lang="zh-CN" altLang="en-US" sz="4000" dirty="0">
                <a:solidFill>
                  <a:schemeClr val="bg1"/>
                </a:solidFill>
              </a:rPr>
              <a:t>他们故意忘记这事：在太古的时候，因着　神的话，就有了天，和</a:t>
            </a:r>
            <a:r>
              <a:rPr lang="zh-CN" altLang="en-US" sz="4000" dirty="0">
                <a:solidFill>
                  <a:srgbClr val="FFFF00"/>
                </a:solidFill>
              </a:rPr>
              <a:t>从水而出、</a:t>
            </a:r>
            <a:r>
              <a:rPr lang="zh-CN" altLang="en-US" sz="4000" dirty="0">
                <a:solidFill>
                  <a:schemeClr val="bg1"/>
                </a:solidFill>
              </a:rPr>
              <a:t>藉水而成的地。</a:t>
            </a:r>
            <a:r>
              <a:rPr lang="zh-CN" altLang="en-US" sz="4000" dirty="0">
                <a:solidFill>
                  <a:srgbClr val="FFFF00"/>
                </a:solidFill>
              </a:rPr>
              <a:t>当时的世界，因被水淹没</a:t>
            </a:r>
            <a:r>
              <a:rPr lang="zh-CN" altLang="en-US" sz="4000" dirty="0">
                <a:solidFill>
                  <a:schemeClr val="bg1"/>
                </a:solidFill>
              </a:rPr>
              <a:t>而消灭了。 但现在的天地，还是因着同样的话可以存留，直到不敬虔的人受审判和遭灭亡的日子，用火焚烧。”</a:t>
            </a:r>
            <a:endParaRPr kumimoji="0" lang="en-US" sz="4000" b="1" i="1"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54981" name="Rectangle 6"/>
          <p:cNvSpPr>
            <a:spLocks noGrp="1" noChangeArrowheads="1"/>
          </p:cNvSpPr>
          <p:nvPr>
            <p:ph type="title" idx="4294967295"/>
          </p:nvPr>
        </p:nvSpPr>
        <p:spPr>
          <a:xfrm>
            <a:off x="-107950" y="5715000"/>
            <a:ext cx="9251950" cy="1143000"/>
          </a:xfrm>
        </p:spPr>
        <p:txBody>
          <a:bodyPr/>
          <a:lstStyle/>
          <a:p>
            <a:pPr eaLnBrk="1" hangingPunct="1"/>
            <a:r>
              <a:rPr lang="zh-CN" altLang="en-US" sz="4000" dirty="0">
                <a:solidFill>
                  <a:schemeClr val="bg1"/>
                </a:solidFill>
                <a:latin typeface="Arial" charset="0"/>
                <a:ea typeface="ＭＳ Ｐゴシック" charset="0"/>
              </a:rPr>
              <a:t>嘲讽者怀疑洪水</a:t>
            </a:r>
            <a:endParaRPr lang="en-US" altLang="zh-CN" sz="4000" dirty="0">
              <a:latin typeface="Arial" charset="0"/>
              <a:ea typeface="ＭＳ Ｐゴシック" charset="0"/>
            </a:endParaRPr>
          </a:p>
        </p:txBody>
      </p:sp>
    </p:spTree>
    <p:extLst>
      <p:ext uri="{BB962C8B-B14F-4D97-AF65-F5344CB8AC3E}">
        <p14:creationId xmlns:p14="http://schemas.microsoft.com/office/powerpoint/2010/main" val="3845440362"/>
      </p:ext>
    </p:extLst>
  </p:cSld>
  <p:clrMapOvr>
    <a:masterClrMapping/>
  </p:clrMapOvr>
  <p:transition spd="med">
    <p:randomBar dir="vert"/>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3011"/>
            <a:ext cx="9144000" cy="3912131"/>
          </a:xfrm>
          <a:effectLst>
            <a:outerShdw blurRad="63500" dist="35921" dir="2700000" algn="ctr" rotWithShape="0">
              <a:schemeClr val="tx2">
                <a:alpha val="74998"/>
              </a:schemeClr>
            </a:outerShdw>
          </a:effectLst>
        </p:spPr>
        <p:txBody>
          <a:bodyPr anchor="ctr"/>
          <a:lstStyle/>
          <a:p>
            <a:pPr>
              <a:defRPr/>
            </a:pPr>
            <a:r>
              <a:rPr lang="zh-CN" altLang="en-US" b="1" dirty="0">
                <a:effectLst>
                  <a:glow rad="127000">
                    <a:schemeClr val="tx1"/>
                  </a:glow>
                </a:effectLst>
                <a:latin typeface="Arial" charset="0"/>
                <a:ea typeface="ＭＳ Ｐゴシック" charset="0"/>
              </a:rPr>
              <a:t>亚当和夏娃早在几个世纪以前就与恐龙生活在一起，那么为什么我们认为恐龙因洪水而灭绝了呢？</a:t>
            </a:r>
            <a:endParaRPr lang="en-US"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3955143"/>
            <a:ext cx="9144000" cy="2902857"/>
          </a:xfrm>
          <a:prstGeom prst="rect">
            <a:avLst/>
          </a:prstGeom>
        </p:spPr>
      </p:pic>
    </p:spTree>
    <p:extLst>
      <p:ext uri="{BB962C8B-B14F-4D97-AF65-F5344CB8AC3E}">
        <p14:creationId xmlns:p14="http://schemas.microsoft.com/office/powerpoint/2010/main" val="1469200694"/>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7" name="Picture 2"/>
          <p:cNvPicPr>
            <a:picLocks noChangeAspect="1" noChangeArrowheads="1"/>
          </p:cNvPicPr>
          <p:nvPr/>
        </p:nvPicPr>
        <p:blipFill>
          <a:blip r:embed="rId3">
            <a:lum bright="-30000"/>
            <a:extLst>
              <a:ext uri="{28A0092B-C50C-407E-A947-70E740481C1C}">
                <a14:useLocalDpi xmlns:a14="http://schemas.microsoft.com/office/drawing/2010/main" val="0"/>
              </a:ext>
            </a:extLst>
          </a:blip>
          <a:srcRect t="2715"/>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7091" name="Rectangle 3"/>
          <p:cNvSpPr>
            <a:spLocks noGrp="1" noChangeArrowheads="1"/>
          </p:cNvSpPr>
          <p:nvPr>
            <p:ph type="title"/>
          </p:nvPr>
        </p:nvSpPr>
        <p:spPr>
          <a:xfrm>
            <a:off x="0" y="188913"/>
            <a:ext cx="9194800" cy="1143000"/>
          </a:xfrm>
          <a:effectLst/>
        </p:spPr>
        <p:txBody>
          <a:bodyPr>
            <a:normAutofit/>
          </a:bodyPr>
          <a:lstStyle/>
          <a:p>
            <a:pPr>
              <a:defRPr/>
            </a:pPr>
            <a:r>
              <a:rPr lang="zh-CN" altLang="en-US" sz="4800" b="1" dirty="0">
                <a:solidFill>
                  <a:schemeClr val="bg1"/>
                </a:solidFill>
                <a:effectLst>
                  <a:glow rad="101600">
                    <a:schemeClr val="tx1">
                      <a:alpha val="75000"/>
                    </a:schemeClr>
                  </a:glow>
                </a:effectLst>
                <a:cs typeface="Arial"/>
              </a:rPr>
              <a:t>我们都必须回答的问题</a:t>
            </a:r>
            <a:endParaRPr lang="en-US" sz="3600" dirty="0">
              <a:effectLst>
                <a:glow rad="101600">
                  <a:schemeClr val="tx1">
                    <a:alpha val="75000"/>
                  </a:schemeClr>
                </a:glow>
              </a:effectLst>
              <a:cs typeface="Arial"/>
            </a:endParaRPr>
          </a:p>
        </p:txBody>
      </p:sp>
      <p:sp>
        <p:nvSpPr>
          <p:cNvPr id="217095" name="Text Box 7"/>
          <p:cNvSpPr txBox="1">
            <a:spLocks noChangeArrowheads="1"/>
          </p:cNvSpPr>
          <p:nvPr/>
        </p:nvSpPr>
        <p:spPr bwMode="auto">
          <a:xfrm>
            <a:off x="390525" y="1408142"/>
            <a:ext cx="8362950" cy="7699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lvl="0" algn="ctr" defTabSz="457200" eaLnBrk="1" fontAlgn="auto" hangingPunct="1">
              <a:spcBef>
                <a:spcPct val="50000"/>
              </a:spcBef>
              <a:spcAft>
                <a:spcPts val="0"/>
              </a:spcAft>
              <a:defRPr/>
            </a:pPr>
            <a:r>
              <a:rPr lang="ja-JP" altLang="en-US" sz="4400" dirty="0">
                <a:solidFill>
                  <a:schemeClr val="bg1"/>
                </a:solidFill>
                <a:ea typeface="华文细黑" charset="0"/>
                <a:cs typeface="华文细黑" charset="0"/>
              </a:rPr>
              <a:t>创世纪</a:t>
            </a:r>
            <a:r>
              <a:rPr kumimoji="0" lang="en-US" sz="4400" b="1" i="0" u="none" strike="noStrike" kern="1200" cap="none" spc="0" normalizeH="0" baseline="0" noProof="0" dirty="0">
                <a:ln>
                  <a:noFill/>
                </a:ln>
                <a:solidFill>
                  <a:srgbClr val="FFFFFF"/>
                </a:solidFill>
                <a:effectLst>
                  <a:glow rad="101600">
                    <a:prstClr val="black">
                      <a:alpha val="75000"/>
                    </a:prstClr>
                  </a:glow>
                </a:effectLst>
                <a:uLnTx/>
                <a:uFillTx/>
                <a:latin typeface="Arial"/>
                <a:ea typeface="ＭＳ Ｐゴシック" charset="0"/>
                <a:cs typeface="Arial"/>
              </a:rPr>
              <a:t> = </a:t>
            </a:r>
            <a:r>
              <a:rPr kumimoji="0" lang="ru-RU" sz="4400" b="1" i="0" u="none" strike="noStrike" kern="1200" cap="none" spc="0" normalizeH="0" baseline="0" noProof="0" dirty="0">
                <a:ln>
                  <a:noFill/>
                </a:ln>
                <a:solidFill>
                  <a:srgbClr val="FFFFFF"/>
                </a:solidFill>
                <a:effectLst>
                  <a:glow rad="101600">
                    <a:prstClr val="black">
                      <a:alpha val="75000"/>
                    </a:prstClr>
                  </a:glow>
                </a:effectLst>
                <a:uLnTx/>
                <a:uFillTx/>
                <a:latin typeface="Arial"/>
                <a:ea typeface="ＭＳ Ｐゴシック" charset="0"/>
                <a:cs typeface="Arial"/>
              </a:rPr>
              <a:t>"</a:t>
            </a:r>
            <a:r>
              <a:rPr lang="zh-CN" altLang="en-US" sz="4400" b="1" dirty="0">
                <a:solidFill>
                  <a:srgbClr val="FFFFFF"/>
                </a:solidFill>
                <a:effectLst>
                  <a:glow rad="101600">
                    <a:prstClr val="black">
                      <a:alpha val="75000"/>
                    </a:prstClr>
                  </a:glow>
                </a:effectLst>
                <a:latin typeface="Arial"/>
                <a:ea typeface="ＭＳ Ｐゴシック" charset="0"/>
                <a:cs typeface="Arial"/>
              </a:rPr>
              <a:t>开始</a:t>
            </a:r>
            <a:r>
              <a:rPr kumimoji="0" lang="ru-RU" sz="4400" b="1" i="0" u="none" strike="noStrike" kern="1200" cap="none" spc="0" normalizeH="0" baseline="0" noProof="0" dirty="0">
                <a:ln>
                  <a:noFill/>
                </a:ln>
                <a:solidFill>
                  <a:srgbClr val="FFFFFF"/>
                </a:solidFill>
                <a:effectLst>
                  <a:glow rad="101600">
                    <a:prstClr val="black">
                      <a:alpha val="75000"/>
                    </a:prstClr>
                  </a:glow>
                </a:effectLst>
                <a:uLnTx/>
                <a:uFillTx/>
                <a:latin typeface="Arial"/>
                <a:ea typeface="ＭＳ Ｐゴシック" charset="0"/>
                <a:cs typeface="Arial"/>
              </a:rPr>
              <a:t>"</a:t>
            </a:r>
            <a:endParaRPr kumimoji="0" lang="en-US" sz="4400" b="1" i="0" u="none" strike="noStrike" kern="1200" cap="none" spc="0" normalizeH="0" baseline="0" noProof="0" dirty="0">
              <a:ln>
                <a:noFill/>
              </a:ln>
              <a:solidFill>
                <a:srgbClr val="FFFFFF"/>
              </a:solidFill>
              <a:effectLst>
                <a:glow rad="101600">
                  <a:prstClr val="black">
                    <a:alpha val="75000"/>
                  </a:prstClr>
                </a:glow>
              </a:effectLst>
              <a:uLnTx/>
              <a:uFillTx/>
              <a:latin typeface="Arial"/>
              <a:ea typeface="ＭＳ Ｐゴシック" charset="0"/>
              <a:cs typeface="Arial"/>
            </a:endParaRPr>
          </a:p>
        </p:txBody>
      </p:sp>
      <p:sp>
        <p:nvSpPr>
          <p:cNvPr id="217096" name="Text Box 8"/>
          <p:cNvSpPr txBox="1">
            <a:spLocks noChangeArrowheads="1"/>
          </p:cNvSpPr>
          <p:nvPr/>
        </p:nvSpPr>
        <p:spPr bwMode="auto">
          <a:xfrm>
            <a:off x="0" y="2790825"/>
            <a:ext cx="9194800" cy="280076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lvl1pPr marL="460375" indent="-460375">
              <a:defRPr sz="2400">
                <a:solidFill>
                  <a:schemeClr val="tx1"/>
                </a:solidFill>
                <a:latin typeface="Arial" charset="0"/>
                <a:ea typeface="ＭＳ Ｐゴシック" charset="0"/>
                <a:cs typeface="ＭＳ Ｐゴシック" charset="0"/>
              </a:defRPr>
            </a:lvl1pPr>
            <a:lvl2pPr marL="57467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marL="266700" lvl="0" indent="-266700" defTabSz="457200" eaLnBrk="1" fontAlgn="auto" hangingPunct="1">
              <a:spcBef>
                <a:spcPct val="50000"/>
              </a:spcBef>
              <a:spcAft>
                <a:spcPts val="0"/>
              </a:spcAft>
              <a:buFontTx/>
              <a:buChar char="•"/>
              <a:defRPr/>
            </a:pPr>
            <a:r>
              <a:rPr lang="zh-CN" altLang="en-US" sz="3200" b="1" dirty="0">
                <a:solidFill>
                  <a:srgbClr val="FFFF00"/>
                </a:solidFill>
                <a:effectLst>
                  <a:glow rad="101600">
                    <a:prstClr val="black">
                      <a:alpha val="75000"/>
                    </a:prstClr>
                  </a:glow>
                </a:effectLst>
                <a:latin typeface="Arial"/>
                <a:cs typeface="Arial"/>
              </a:rPr>
              <a:t>起源</a:t>
            </a:r>
            <a:r>
              <a:rPr kumimoji="0" lang="en-US" sz="3200" b="1" i="0" u="none" strike="noStrike" kern="1200" cap="none" spc="0" normalizeH="0" baseline="0" noProof="0" dirty="0">
                <a:ln>
                  <a:noFill/>
                </a:ln>
                <a:solidFill>
                  <a:srgbClr val="FFFFFF"/>
                </a:solidFill>
                <a:effectLst>
                  <a:glow rad="101600">
                    <a:prstClr val="black">
                      <a:alpha val="75000"/>
                    </a:prstClr>
                  </a:glow>
                </a:effectLst>
                <a:uLnTx/>
                <a:uFillTx/>
                <a:latin typeface="Arial"/>
                <a:ea typeface="ＭＳ Ｐゴシック" charset="0"/>
                <a:cs typeface="Arial"/>
              </a:rPr>
              <a:t>: </a:t>
            </a:r>
            <a:r>
              <a:rPr lang="zh-CN" altLang="en-US" sz="3200" b="1" dirty="0">
                <a:solidFill>
                  <a:srgbClr val="FFFFFF"/>
                </a:solidFill>
                <a:effectLst>
                  <a:glow rad="101600">
                    <a:prstClr val="black">
                      <a:alpha val="75000"/>
                    </a:prstClr>
                  </a:glow>
                </a:effectLst>
                <a:latin typeface="Arial"/>
                <a:cs typeface="Arial"/>
              </a:rPr>
              <a:t>我们来自哪儿？</a:t>
            </a:r>
            <a:endParaRPr kumimoji="0" lang="en-US" sz="3200" b="1" i="0" u="none" strike="noStrike" kern="1200" cap="none" spc="0" normalizeH="0" baseline="0" noProof="0" dirty="0">
              <a:ln>
                <a:noFill/>
              </a:ln>
              <a:solidFill>
                <a:srgbClr val="FFFFFF"/>
              </a:solidFill>
              <a:effectLst>
                <a:glow rad="101600">
                  <a:prstClr val="black">
                    <a:alpha val="75000"/>
                  </a:prstClr>
                </a:glow>
              </a:effectLst>
              <a:uLnTx/>
              <a:uFillTx/>
              <a:latin typeface="Arial"/>
              <a:ea typeface="ＭＳ Ｐゴシック" charset="0"/>
              <a:cs typeface="Arial"/>
            </a:endParaRPr>
          </a:p>
          <a:p>
            <a:pPr marL="266700" lvl="0" indent="-266700" defTabSz="457200" eaLnBrk="1" fontAlgn="auto" hangingPunct="1">
              <a:spcBef>
                <a:spcPct val="50000"/>
              </a:spcBef>
              <a:spcAft>
                <a:spcPts val="0"/>
              </a:spcAft>
              <a:buFontTx/>
              <a:buChar char="•"/>
              <a:defRPr/>
            </a:pPr>
            <a:r>
              <a:rPr lang="zh-CN" altLang="en-US" sz="3200" b="1" dirty="0">
                <a:solidFill>
                  <a:srgbClr val="FFFF00"/>
                </a:solidFill>
                <a:effectLst>
                  <a:glow rad="101600">
                    <a:prstClr val="black">
                      <a:alpha val="75000"/>
                    </a:prstClr>
                  </a:glow>
                </a:effectLst>
                <a:latin typeface="Arial"/>
                <a:cs typeface="Arial"/>
              </a:rPr>
              <a:t>目的</a:t>
            </a:r>
            <a:r>
              <a:rPr kumimoji="0" lang="en-US" sz="3200" b="1" i="0" u="none" strike="noStrike" kern="1200" cap="none" spc="0" normalizeH="0" baseline="0" noProof="0" dirty="0">
                <a:ln>
                  <a:noFill/>
                </a:ln>
                <a:solidFill>
                  <a:srgbClr val="FFFFFF"/>
                </a:solidFill>
                <a:effectLst>
                  <a:glow rad="101600">
                    <a:prstClr val="black">
                      <a:alpha val="75000"/>
                    </a:prstClr>
                  </a:glow>
                </a:effectLst>
                <a:uLnTx/>
                <a:uFillTx/>
                <a:latin typeface="Arial"/>
                <a:ea typeface="ＭＳ Ｐゴシック" charset="0"/>
                <a:cs typeface="Arial"/>
              </a:rPr>
              <a:t>: </a:t>
            </a:r>
            <a:r>
              <a:rPr lang="zh-CN" altLang="en-US" sz="3200" b="1" dirty="0">
                <a:solidFill>
                  <a:srgbClr val="FFFFFF"/>
                </a:solidFill>
                <a:effectLst>
                  <a:glow rad="101600">
                    <a:prstClr val="black">
                      <a:alpha val="75000"/>
                    </a:prstClr>
                  </a:glow>
                </a:effectLst>
                <a:latin typeface="Arial"/>
                <a:cs typeface="Arial"/>
              </a:rPr>
              <a:t>我为何在这里？有何意义？</a:t>
            </a:r>
            <a:endParaRPr kumimoji="0" lang="en-US" sz="3200" b="1" i="0" u="none" strike="noStrike" kern="1200" cap="none" spc="0" normalizeH="0" baseline="0" noProof="0" dirty="0">
              <a:ln>
                <a:noFill/>
              </a:ln>
              <a:solidFill>
                <a:srgbClr val="FFFFFF"/>
              </a:solidFill>
              <a:effectLst>
                <a:glow rad="101600">
                  <a:prstClr val="black">
                    <a:alpha val="75000"/>
                  </a:prstClr>
                </a:glow>
              </a:effectLst>
              <a:uLnTx/>
              <a:uFillTx/>
              <a:latin typeface="Arial"/>
              <a:ea typeface="ＭＳ Ｐゴシック" charset="0"/>
              <a:cs typeface="Arial"/>
            </a:endParaRPr>
          </a:p>
          <a:p>
            <a:pPr marL="266700" lvl="0" indent="-266700" defTabSz="457200" eaLnBrk="1" fontAlgn="auto" hangingPunct="1">
              <a:spcBef>
                <a:spcPct val="50000"/>
              </a:spcBef>
              <a:spcAft>
                <a:spcPts val="0"/>
              </a:spcAft>
              <a:buFontTx/>
              <a:buChar char="•"/>
              <a:defRPr/>
            </a:pPr>
            <a:r>
              <a:rPr kumimoji="0" lang="zh-CN" altLang="en-US" sz="3200" b="1" i="0" u="none" strike="noStrike" kern="1200" cap="none" spc="0" normalizeH="0" baseline="0" noProof="0" dirty="0">
                <a:ln>
                  <a:noFill/>
                </a:ln>
                <a:solidFill>
                  <a:srgbClr val="FFFF00"/>
                </a:solidFill>
                <a:effectLst>
                  <a:glow rad="101600">
                    <a:prstClr val="black">
                      <a:alpha val="75000"/>
                    </a:prstClr>
                  </a:glow>
                </a:effectLst>
                <a:uLnTx/>
                <a:uFillTx/>
                <a:latin typeface="Arial"/>
                <a:ea typeface="ＭＳ Ｐゴシック" charset="0"/>
                <a:cs typeface="Arial"/>
              </a:rPr>
              <a:t>道德</a:t>
            </a:r>
            <a:r>
              <a:rPr kumimoji="0" lang="en-US" sz="3200" b="1" i="0" u="none" strike="noStrike" kern="1200" cap="none" spc="0" normalizeH="0" baseline="0" noProof="0" dirty="0">
                <a:ln>
                  <a:noFill/>
                </a:ln>
                <a:solidFill>
                  <a:srgbClr val="FFFFFF"/>
                </a:solidFill>
                <a:effectLst>
                  <a:glow rad="101600">
                    <a:prstClr val="black">
                      <a:alpha val="75000"/>
                    </a:prstClr>
                  </a:glow>
                </a:effectLst>
                <a:uLnTx/>
                <a:uFillTx/>
                <a:latin typeface="Arial"/>
                <a:ea typeface="ＭＳ Ｐゴシック" charset="0"/>
                <a:cs typeface="Arial"/>
              </a:rPr>
              <a:t>: </a:t>
            </a:r>
            <a:r>
              <a:rPr lang="zh-CN" altLang="en-US" sz="3200" b="1" dirty="0">
                <a:solidFill>
                  <a:srgbClr val="FFFFFF"/>
                </a:solidFill>
                <a:effectLst>
                  <a:glow rad="101600">
                    <a:prstClr val="black">
                      <a:alpha val="75000"/>
                    </a:prstClr>
                  </a:glow>
                </a:effectLst>
                <a:latin typeface="Arial"/>
                <a:cs typeface="Arial"/>
              </a:rPr>
              <a:t>为什么世界上有邪恶？</a:t>
            </a:r>
            <a:r>
              <a:rPr kumimoji="0" lang="en-US" sz="3200" b="1" i="0" u="none" strike="noStrike" kern="1200" cap="none" spc="0" normalizeH="0" baseline="0" noProof="0" dirty="0">
                <a:ln>
                  <a:noFill/>
                </a:ln>
                <a:solidFill>
                  <a:srgbClr val="FFFFFF"/>
                </a:solidFill>
                <a:effectLst>
                  <a:glow rad="101600">
                    <a:prstClr val="black">
                      <a:alpha val="75000"/>
                    </a:prstClr>
                  </a:glow>
                </a:effectLst>
                <a:uLnTx/>
                <a:uFillTx/>
                <a:latin typeface="Arial"/>
                <a:ea typeface="ＭＳ Ｐゴシック" charset="0"/>
                <a:cs typeface="Arial"/>
              </a:rPr>
              <a:t>  </a:t>
            </a:r>
          </a:p>
          <a:p>
            <a:pPr marL="266700" lvl="0" indent="-266700" defTabSz="457200" eaLnBrk="1" fontAlgn="auto" hangingPunct="1">
              <a:spcBef>
                <a:spcPct val="50000"/>
              </a:spcBef>
              <a:spcAft>
                <a:spcPts val="0"/>
              </a:spcAft>
              <a:buFontTx/>
              <a:buChar char="•"/>
              <a:defRPr/>
            </a:pPr>
            <a:r>
              <a:rPr lang="zh-CN" altLang="en-US" sz="3200" b="1" dirty="0">
                <a:solidFill>
                  <a:srgbClr val="FFFF00"/>
                </a:solidFill>
                <a:effectLst>
                  <a:glow rad="101600">
                    <a:prstClr val="black">
                      <a:alpha val="75000"/>
                    </a:prstClr>
                  </a:glow>
                </a:effectLst>
                <a:latin typeface="Arial"/>
                <a:cs typeface="Arial"/>
              </a:rPr>
              <a:t>命运</a:t>
            </a:r>
            <a:r>
              <a:rPr kumimoji="0" lang="en-US" sz="3200" b="1" i="0" u="none" strike="noStrike" kern="1200" cap="none" spc="0" normalizeH="0" baseline="0" noProof="0" dirty="0">
                <a:ln>
                  <a:noFill/>
                </a:ln>
                <a:solidFill>
                  <a:srgbClr val="FFFFFF"/>
                </a:solidFill>
                <a:effectLst>
                  <a:glow rad="101600">
                    <a:prstClr val="black">
                      <a:alpha val="75000"/>
                    </a:prstClr>
                  </a:glow>
                </a:effectLst>
                <a:uLnTx/>
                <a:uFillTx/>
                <a:latin typeface="Arial"/>
                <a:ea typeface="ＭＳ Ｐゴシック" charset="0"/>
                <a:cs typeface="Arial"/>
              </a:rPr>
              <a:t>: </a:t>
            </a:r>
            <a:r>
              <a:rPr kumimoji="0" lang="zh-CN" altLang="en-US" sz="3200" b="1" i="0" u="none" strike="noStrike" kern="1200" cap="none" spc="0" normalizeH="0" baseline="0" noProof="0" dirty="0">
                <a:ln>
                  <a:noFill/>
                </a:ln>
                <a:solidFill>
                  <a:srgbClr val="FFFFFF"/>
                </a:solidFill>
                <a:effectLst>
                  <a:glow rad="101600">
                    <a:prstClr val="black">
                      <a:alpha val="75000"/>
                    </a:prstClr>
                  </a:glow>
                </a:effectLst>
                <a:uLnTx/>
                <a:uFillTx/>
                <a:latin typeface="Arial"/>
                <a:ea typeface="ＭＳ Ｐゴシック" charset="0"/>
                <a:cs typeface="Arial"/>
              </a:rPr>
              <a:t>我会往哪儿？哪儿有希望吗？</a:t>
            </a:r>
            <a:endParaRPr kumimoji="0" lang="en-US" sz="3200" b="1" i="0" u="none" strike="noStrike" kern="1200" cap="none" spc="0" normalizeH="0" baseline="0" noProof="0" dirty="0">
              <a:ln>
                <a:noFill/>
              </a:ln>
              <a:solidFill>
                <a:srgbClr val="FFFFFF"/>
              </a:solidFill>
              <a:effectLst>
                <a:glow rad="101600">
                  <a:prstClr val="black">
                    <a:alpha val="75000"/>
                  </a:prstClr>
                </a:glow>
              </a:effectLst>
              <a:uLnTx/>
              <a:uFillTx/>
              <a:latin typeface="Arial"/>
              <a:ea typeface="ＭＳ Ｐゴシック" charset="0"/>
              <a:cs typeface="Arial"/>
            </a:endParaRPr>
          </a:p>
        </p:txBody>
      </p:sp>
    </p:spTree>
    <p:extLst>
      <p:ext uri="{BB962C8B-B14F-4D97-AF65-F5344CB8AC3E}">
        <p14:creationId xmlns:p14="http://schemas.microsoft.com/office/powerpoint/2010/main" val="42206128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7096">
                                            <p:txEl>
                                              <p:pRg st="0" end="0"/>
                                            </p:txEl>
                                          </p:spTgt>
                                        </p:tgtEl>
                                        <p:attrNameLst>
                                          <p:attrName>style.visibility</p:attrName>
                                        </p:attrNameLst>
                                      </p:cBhvr>
                                      <p:to>
                                        <p:strVal val="visible"/>
                                      </p:to>
                                    </p:set>
                                    <p:animEffect transition="in" filter="dissolve">
                                      <p:cBhvr>
                                        <p:cTn id="7" dur="500"/>
                                        <p:tgtEl>
                                          <p:spTgt spid="217096">
                                            <p:txEl>
                                              <p:pRg st="0" end="0"/>
                                            </p:txEl>
                                          </p:spTgt>
                                        </p:tgtEl>
                                      </p:cBhvr>
                                    </p:animEffect>
                                  </p:childTnLst>
                                </p:cTn>
                              </p:par>
                            </p:childTnLst>
                          </p:cTn>
                        </p:par>
                      </p:childTnLst>
                    </p:cTn>
                  </p:par>
                  <p:par>
                    <p:cTn id="8" fill="hold">
                      <p:stCondLst>
                        <p:cond delay="indefinite"/>
                      </p:stCondLst>
                      <p:childTnLst>
                        <p:par>
                          <p:cTn id="9" fill="hold" nodeType="after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17096">
                                            <p:txEl>
                                              <p:pRg st="1" end="1"/>
                                            </p:txEl>
                                          </p:spTgt>
                                        </p:tgtEl>
                                        <p:attrNameLst>
                                          <p:attrName>style.visibility</p:attrName>
                                        </p:attrNameLst>
                                      </p:cBhvr>
                                      <p:to>
                                        <p:strVal val="visible"/>
                                      </p:to>
                                    </p:set>
                                    <p:animEffect transition="in" filter="dissolve">
                                      <p:cBhvr>
                                        <p:cTn id="12" dur="500"/>
                                        <p:tgtEl>
                                          <p:spTgt spid="21709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17096">
                                            <p:txEl>
                                              <p:pRg st="2" end="2"/>
                                            </p:txEl>
                                          </p:spTgt>
                                        </p:tgtEl>
                                        <p:attrNameLst>
                                          <p:attrName>style.visibility</p:attrName>
                                        </p:attrNameLst>
                                      </p:cBhvr>
                                      <p:to>
                                        <p:strVal val="visible"/>
                                      </p:to>
                                    </p:set>
                                    <p:animEffect transition="in" filter="dissolve">
                                      <p:cBhvr>
                                        <p:cTn id="17" dur="500"/>
                                        <p:tgtEl>
                                          <p:spTgt spid="217096">
                                            <p:txEl>
                                              <p:pRg st="2" end="2"/>
                                            </p:txEl>
                                          </p:spTgt>
                                        </p:tgtEl>
                                      </p:cBhvr>
                                    </p:animEffect>
                                  </p:childTnLst>
                                </p:cTn>
                              </p:par>
                            </p:childTnLst>
                          </p:cTn>
                        </p:par>
                      </p:childTnLst>
                    </p:cTn>
                  </p:par>
                  <p:par>
                    <p:cTn id="18" fill="hold">
                      <p:stCondLst>
                        <p:cond delay="indefinite"/>
                      </p:stCondLst>
                      <p:childTnLst>
                        <p:par>
                          <p:cTn id="19" fill="hold" nodeType="after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17096">
                                            <p:txEl>
                                              <p:pRg st="3" end="3"/>
                                            </p:txEl>
                                          </p:spTgt>
                                        </p:tgtEl>
                                        <p:attrNameLst>
                                          <p:attrName>style.visibility</p:attrName>
                                        </p:attrNameLst>
                                      </p:cBhvr>
                                      <p:to>
                                        <p:strVal val="visible"/>
                                      </p:to>
                                    </p:set>
                                    <p:animEffect transition="in" filter="dissolve">
                                      <p:cBhvr>
                                        <p:cTn id="22" dur="500"/>
                                        <p:tgtEl>
                                          <p:spTgt spid="21709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6" grpId="0" uiExpand="1" build="p"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nosaurs on Ark.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1816249" y="1505066"/>
            <a:ext cx="2362600" cy="1773483"/>
          </a:xfrm>
          <a:solidFill>
            <a:srgbClr val="000000"/>
          </a:solidFill>
          <a:effectLst/>
        </p:spPr>
        <p:txBody>
          <a:bodyPr anchor="ctr"/>
          <a:lstStyle/>
          <a:p>
            <a:pPr>
              <a:defRPr/>
            </a:pPr>
            <a:r>
              <a:rPr lang="zh-CN" altLang="en-US" sz="3600" b="1" dirty="0">
                <a:effectLst>
                  <a:glow rad="127000">
                    <a:schemeClr val="tx1"/>
                  </a:glow>
                </a:effectLst>
                <a:latin typeface="Arial" charset="0"/>
                <a:ea typeface="ＭＳ Ｐゴシック" charset="0"/>
              </a:rPr>
              <a:t>小型恐龙很容易放在方舟上。</a:t>
            </a:r>
            <a:endParaRPr lang="en-US" sz="3600" b="1" dirty="0">
              <a:effectLst>
                <a:glow rad="127000">
                  <a:schemeClr val="tx1"/>
                </a:glow>
              </a:effectLst>
              <a:latin typeface="Arial" charset="0"/>
              <a:ea typeface="ＭＳ Ｐゴシック" charset="0"/>
            </a:endParaRPr>
          </a:p>
        </p:txBody>
      </p:sp>
      <p:sp>
        <p:nvSpPr>
          <p:cNvPr id="2" name="Rectangle 1">
            <a:extLst>
              <a:ext uri="{FF2B5EF4-FFF2-40B4-BE49-F238E27FC236}">
                <a16:creationId xmlns:a16="http://schemas.microsoft.com/office/drawing/2014/main" id="{F1169D73-963A-4164-A0AF-ADD501FA4CF1}"/>
              </a:ext>
            </a:extLst>
          </p:cNvPr>
          <p:cNvSpPr/>
          <p:nvPr/>
        </p:nvSpPr>
        <p:spPr>
          <a:xfrm>
            <a:off x="4103440" y="6467475"/>
            <a:ext cx="5221088" cy="369332"/>
          </a:xfrm>
          <a:prstGeom prst="rect">
            <a:avLst/>
          </a:prstGeom>
        </p:spPr>
        <p:txBody>
          <a:bodyPr wrap="square">
            <a:spAutoFit/>
          </a:bodyPr>
          <a:lstStyle/>
          <a:p>
            <a:r>
              <a:rPr lang="zh-CN" altLang="en-US" sz="1800" dirty="0"/>
              <a:t>（</a:t>
            </a:r>
            <a:r>
              <a:rPr lang="en-SG" sz="1800" dirty="0" err="1"/>
              <a:t>恐龙的生长</a:t>
            </a:r>
            <a:r>
              <a:rPr lang="zh-CN" altLang="en-US" sz="1800" dirty="0"/>
              <a:t>模式</a:t>
            </a:r>
            <a:r>
              <a:rPr lang="en-SG" sz="1800" dirty="0" err="1"/>
              <a:t>和快速的鸟类生长速度</a:t>
            </a:r>
            <a:r>
              <a:rPr lang="en-SG" sz="1800" dirty="0"/>
              <a:t>，</a:t>
            </a:r>
            <a:r>
              <a:rPr lang="zh-CN" altLang="en-US" sz="1800" i="1" dirty="0"/>
              <a:t>大</a:t>
            </a:r>
            <a:r>
              <a:rPr lang="en-SG" sz="1800" i="1" dirty="0" err="1"/>
              <a:t>自然</a:t>
            </a:r>
            <a:r>
              <a:rPr lang="zh-CN" altLang="en-US" sz="1800" dirty="0"/>
              <a:t>）</a:t>
            </a:r>
            <a:endParaRPr lang="en-SG" sz="1800" dirty="0"/>
          </a:p>
        </p:txBody>
      </p:sp>
    </p:spTree>
    <p:extLst>
      <p:ext uri="{BB962C8B-B14F-4D97-AF65-F5344CB8AC3E}">
        <p14:creationId xmlns:p14="http://schemas.microsoft.com/office/powerpoint/2010/main" val="24557858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blinds(horizontal)">
                                      <p:cBhvr>
                                        <p:cTn id="7"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2"/>
          <p:cNvSpPr>
            <a:spLocks noGrp="1" noChangeArrowheads="1"/>
          </p:cNvSpPr>
          <p:nvPr>
            <p:ph type="title"/>
          </p:nvPr>
        </p:nvSpPr>
        <p:spPr>
          <a:xfrm>
            <a:off x="838200" y="457200"/>
            <a:ext cx="6172200" cy="990600"/>
          </a:xfrm>
          <a:solidFill>
            <a:srgbClr val="800080"/>
          </a:solidFill>
        </p:spPr>
        <p:txBody>
          <a:bodyPr/>
          <a:lstStyle/>
          <a:p>
            <a:pPr eaLnBrk="1" hangingPunct="1"/>
            <a:r>
              <a:rPr lang="zh-CN" altLang="en-US" sz="4000" dirty="0">
                <a:solidFill>
                  <a:schemeClr val="bg1"/>
                </a:solidFill>
                <a:latin typeface="Arial" charset="0"/>
                <a:ea typeface="ＭＳ Ｐゴシック" charset="0"/>
              </a:rPr>
              <a:t>恐龙最近生存</a:t>
            </a:r>
            <a:endParaRPr lang="en-US" altLang="zh-CN" sz="4000" dirty="0">
              <a:solidFill>
                <a:schemeClr val="bg1"/>
              </a:solidFill>
              <a:latin typeface="Arial" charset="0"/>
              <a:ea typeface="ＭＳ Ｐゴシック" charset="0"/>
            </a:endParaRPr>
          </a:p>
        </p:txBody>
      </p:sp>
      <p:pic>
        <p:nvPicPr>
          <p:cNvPr id="259074"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26275" y="0"/>
            <a:ext cx="2117725" cy="2667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pic>
      <p:sp>
        <p:nvSpPr>
          <p:cNvPr id="259075" name="Rectangle 4"/>
          <p:cNvSpPr>
            <a:spLocks noChangeArrowheads="1"/>
          </p:cNvSpPr>
          <p:nvPr/>
        </p:nvSpPr>
        <p:spPr bwMode="auto">
          <a:xfrm>
            <a:off x="304800" y="1981200"/>
            <a:ext cx="8534400" cy="3151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354013" lvl="0" indent="-354013" eaLnBrk="1" hangingPunct="1">
              <a:lnSpc>
                <a:spcPct val="90000"/>
              </a:lnSpc>
              <a:spcBef>
                <a:spcPct val="20000"/>
              </a:spcBef>
              <a:buFontTx/>
              <a:buChar char="•"/>
              <a:defRPr/>
            </a:pPr>
            <a:r>
              <a:rPr lang="zh-CN" altLang="en-US" sz="2800" dirty="0">
                <a:solidFill>
                  <a:srgbClr val="FFFFFF"/>
                </a:solidFill>
                <a:latin typeface="Arial" charset="0"/>
                <a:ea typeface="ＭＳ Ｐゴシック" charset="0"/>
                <a:cs typeface="Arial" charset="0"/>
              </a:rPr>
              <a:t>“河马” </a:t>
            </a:r>
            <a:r>
              <a:rPr lang="en-US" altLang="zh-CN" sz="2800" dirty="0">
                <a:solidFill>
                  <a:srgbClr val="FFFFFF"/>
                </a:solidFill>
                <a:latin typeface="Arial" charset="0"/>
                <a:ea typeface="ＭＳ Ｐゴシック" charset="0"/>
                <a:cs typeface="Arial" charset="0"/>
              </a:rPr>
              <a:t>– </a:t>
            </a:r>
            <a:r>
              <a:rPr lang="zh-CN" altLang="en-US" sz="2800" dirty="0">
                <a:solidFill>
                  <a:srgbClr val="FFFFFF"/>
                </a:solidFill>
                <a:latin typeface="Arial" charset="0"/>
                <a:ea typeface="ＭＳ Ｐゴシック" charset="0"/>
                <a:cs typeface="Arial" charset="0"/>
              </a:rPr>
              <a:t>巨大的素食主义者</a:t>
            </a:r>
            <a:br>
              <a:rPr kumimoji="0" lang="en-US" altLang="zh-CN"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en-US" altLang="zh-CN"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zh-CN" altLang="en-US"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约伯记</a:t>
            </a:r>
            <a:r>
              <a:rPr kumimoji="0" lang="en-US" altLang="zh-CN"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40:15-24)</a:t>
            </a:r>
          </a:p>
          <a:p>
            <a:pPr marL="354013" lvl="0" indent="-354013" eaLnBrk="1" hangingPunct="1">
              <a:lnSpc>
                <a:spcPct val="90000"/>
              </a:lnSpc>
              <a:spcBef>
                <a:spcPct val="20000"/>
              </a:spcBef>
              <a:buFontTx/>
              <a:buChar char="•"/>
              <a:defRPr/>
            </a:pPr>
            <a:r>
              <a:rPr kumimoji="0" lang="zh-CN" altLang="en-US"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“鳄鱼”</a:t>
            </a:r>
            <a:r>
              <a:rPr lang="en-US" altLang="zh-CN" sz="2800" dirty="0">
                <a:solidFill>
                  <a:srgbClr val="FFFFFF"/>
                </a:solidFill>
                <a:latin typeface="Arial" charset="0"/>
                <a:ea typeface="ＭＳ Ｐゴシック" charset="0"/>
                <a:cs typeface="Arial" charset="0"/>
              </a:rPr>
              <a:t> – </a:t>
            </a:r>
            <a:r>
              <a:rPr lang="zh-CN" altLang="en-US" sz="2800" dirty="0">
                <a:solidFill>
                  <a:srgbClr val="FFFFFF"/>
                </a:solidFill>
                <a:latin typeface="Arial" charset="0"/>
                <a:ea typeface="ＭＳ Ｐゴシック" charset="0"/>
                <a:cs typeface="Arial" charset="0"/>
              </a:rPr>
              <a:t>凶猛的肉食者 </a:t>
            </a:r>
            <a:r>
              <a:rPr kumimoji="0" lang="en-US" altLang="zh-CN"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zh-CN" altLang="en-US"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约伯记</a:t>
            </a:r>
            <a:r>
              <a:rPr kumimoji="0" lang="en-US" altLang="zh-CN"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41)</a:t>
            </a:r>
          </a:p>
          <a:p>
            <a:pPr marL="354013" lvl="0" indent="-354013" eaLnBrk="1" hangingPunct="1">
              <a:lnSpc>
                <a:spcPct val="90000"/>
              </a:lnSpc>
              <a:spcBef>
                <a:spcPct val="20000"/>
              </a:spcBef>
              <a:buFontTx/>
              <a:buChar char="•"/>
              <a:defRPr/>
            </a:pPr>
            <a:r>
              <a:rPr lang="zh-CN" altLang="en-US" sz="2800" dirty="0">
                <a:solidFill>
                  <a:srgbClr val="FFFFFF"/>
                </a:solidFill>
                <a:latin typeface="Arial" charset="0"/>
                <a:ea typeface="ＭＳ Ｐゴシック" charset="0"/>
                <a:cs typeface="Arial" charset="0"/>
              </a:rPr>
              <a:t>英国国王莫维迪斯被杀死，“被吞下。。就像一条大鱼吞下一条小鱼”（公元前</a:t>
            </a:r>
            <a:r>
              <a:rPr lang="en-US" altLang="zh-CN" sz="2800" dirty="0">
                <a:solidFill>
                  <a:srgbClr val="FFFFFF"/>
                </a:solidFill>
                <a:latin typeface="Arial" charset="0"/>
                <a:ea typeface="ＭＳ Ｐゴシック" charset="0"/>
                <a:cs typeface="Arial" charset="0"/>
              </a:rPr>
              <a:t>336</a:t>
            </a:r>
            <a:r>
              <a:rPr lang="zh-CN" altLang="en-US" sz="2800" dirty="0">
                <a:solidFill>
                  <a:srgbClr val="FFFFFF"/>
                </a:solidFill>
                <a:latin typeface="Arial" charset="0"/>
                <a:ea typeface="ＭＳ Ｐゴシック" charset="0"/>
                <a:cs typeface="Arial" charset="0"/>
              </a:rPr>
              <a:t>年）。</a:t>
            </a:r>
          </a:p>
          <a:p>
            <a:pPr marL="354013" lvl="0" indent="-354013" eaLnBrk="1" hangingPunct="1">
              <a:lnSpc>
                <a:spcPct val="90000"/>
              </a:lnSpc>
              <a:spcBef>
                <a:spcPct val="20000"/>
              </a:spcBef>
              <a:buFontTx/>
              <a:buChar char="•"/>
              <a:defRPr/>
            </a:pPr>
            <a:r>
              <a:rPr lang="en-US" altLang="zh-CN" sz="2800" dirty="0">
                <a:solidFill>
                  <a:srgbClr val="FFFFFF"/>
                </a:solidFill>
                <a:latin typeface="Arial" charset="0"/>
                <a:ea typeface="ＭＳ Ｐゴシック" charset="0"/>
                <a:cs typeface="Arial" charset="0"/>
              </a:rPr>
              <a:t>1693</a:t>
            </a:r>
            <a:r>
              <a:rPr lang="zh-CN" altLang="en-US" sz="2800" dirty="0">
                <a:solidFill>
                  <a:srgbClr val="FFFFFF"/>
                </a:solidFill>
                <a:latin typeface="Arial" charset="0"/>
                <a:ea typeface="ＭＳ Ｐゴシック" charset="0"/>
                <a:cs typeface="Arial" charset="0"/>
              </a:rPr>
              <a:t>年，一名怪兽英格兰</a:t>
            </a:r>
            <a:r>
              <a:rPr lang="en-US" altLang="zh-CN" sz="2800" dirty="0" err="1">
                <a:solidFill>
                  <a:srgbClr val="FFFFFF"/>
                </a:solidFill>
                <a:latin typeface="Arial" charset="0"/>
                <a:ea typeface="ＭＳ Ｐゴシック" charset="0"/>
                <a:cs typeface="Arial" charset="0"/>
              </a:rPr>
              <a:t>Bedd-yr-Afanc</a:t>
            </a:r>
            <a:r>
              <a:rPr lang="zh-CN" altLang="en-US" sz="2800" dirty="0">
                <a:solidFill>
                  <a:srgbClr val="FFFFFF"/>
                </a:solidFill>
                <a:latin typeface="Arial" charset="0"/>
                <a:ea typeface="ＭＳ Ｐゴシック" charset="0"/>
                <a:cs typeface="Arial" charset="0"/>
              </a:rPr>
              <a:t>被杀</a:t>
            </a:r>
          </a:p>
          <a:p>
            <a:pPr marL="354013" lvl="0" indent="-354013" eaLnBrk="1" hangingPunct="1">
              <a:lnSpc>
                <a:spcPct val="90000"/>
              </a:lnSpc>
              <a:spcBef>
                <a:spcPct val="20000"/>
              </a:spcBef>
              <a:buFontTx/>
              <a:buChar char="•"/>
              <a:defRPr/>
            </a:pPr>
            <a:r>
              <a:rPr lang="zh-CN" altLang="en-US" sz="2800" dirty="0">
                <a:solidFill>
                  <a:srgbClr val="FFFFFF"/>
                </a:solidFill>
                <a:latin typeface="Arial" charset="0"/>
                <a:ea typeface="ＭＳ Ｐゴシック" charset="0"/>
                <a:cs typeface="Arial" charset="0"/>
              </a:rPr>
              <a:t>仅在英格兰就有近</a:t>
            </a:r>
            <a:r>
              <a:rPr lang="en-US" altLang="zh-CN" sz="2800" dirty="0">
                <a:solidFill>
                  <a:srgbClr val="FFFFFF"/>
                </a:solidFill>
                <a:latin typeface="Arial" charset="0"/>
                <a:ea typeface="ＭＳ Ｐゴシック" charset="0"/>
                <a:cs typeface="Arial" charset="0"/>
              </a:rPr>
              <a:t>200</a:t>
            </a:r>
            <a:r>
              <a:rPr lang="zh-CN" altLang="en-US" sz="2800" dirty="0">
                <a:solidFill>
                  <a:srgbClr val="FFFFFF"/>
                </a:solidFill>
                <a:latin typeface="Arial" charset="0"/>
                <a:ea typeface="ＭＳ Ｐゴシック" charset="0"/>
                <a:cs typeface="Arial" charset="0"/>
              </a:rPr>
              <a:t>个地方报告了怪物</a:t>
            </a:r>
            <a:endParaRPr kumimoji="0" lang="en-US" altLang="zh-CN"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430775234"/>
      </p:ext>
    </p:extLst>
  </p:cSld>
  <p:clrMapOvr>
    <a:masterClrMapping/>
  </p:clrMapOvr>
  <p:transition spd="med">
    <p:randomBar dir="vert"/>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7490" name="Picture 2" descr="swede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43600" y="152400"/>
            <a:ext cx="32004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47491" name="Picture 3" descr="swede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2057400" cy="1619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7493" name="Text Box 5"/>
          <p:cNvSpPr txBox="1">
            <a:spLocks noChangeArrowheads="1"/>
          </p:cNvSpPr>
          <p:nvPr/>
        </p:nvSpPr>
        <p:spPr bwMode="auto">
          <a:xfrm>
            <a:off x="5917953" y="4303028"/>
            <a:ext cx="649537" cy="369332"/>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7150">
                <a:solidFill>
                  <a:srgbClr val="000000"/>
                </a:solidFill>
                <a:miter lim="800000"/>
                <a:headEnd/>
                <a:tailEnd/>
              </a14:hiddenLine>
            </a:ext>
          </a:extLst>
        </p:spPr>
        <p:txBody>
          <a:bodyPr wrap="non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FFFFFF"/>
                </a:solidFill>
                <a:effectLst/>
                <a:uLnTx/>
                <a:uFillTx/>
                <a:latin typeface="Arial"/>
                <a:ea typeface="ＭＳ Ｐゴシック" pitchFamily="-112" charset="-128"/>
                <a:cs typeface="Arial"/>
              </a:rPr>
              <a:t>丹麦</a:t>
            </a:r>
            <a:endParaRPr kumimoji="0" lang="en-US" sz="1800" b="1" i="0" u="none" strike="noStrike" kern="1200" cap="none" spc="0" normalizeH="0" baseline="0" noProof="0" dirty="0">
              <a:ln>
                <a:noFill/>
              </a:ln>
              <a:solidFill>
                <a:srgbClr val="FFFFFF"/>
              </a:solidFill>
              <a:effectLst/>
              <a:uLnTx/>
              <a:uFillTx/>
              <a:latin typeface="Arial"/>
              <a:ea typeface="ＭＳ Ｐゴシック" pitchFamily="-112" charset="-128"/>
              <a:cs typeface="Arial"/>
            </a:endParaRPr>
          </a:p>
        </p:txBody>
      </p:sp>
      <p:sp>
        <p:nvSpPr>
          <p:cNvPr id="12" name="Text Box 5">
            <a:extLst>
              <a:ext uri="{FF2B5EF4-FFF2-40B4-BE49-F238E27FC236}">
                <a16:creationId xmlns:a16="http://schemas.microsoft.com/office/drawing/2014/main" id="{A31D6493-CA60-4BCE-BC98-DF6F4B808ADF}"/>
              </a:ext>
            </a:extLst>
          </p:cNvPr>
          <p:cNvSpPr txBox="1">
            <a:spLocks noChangeArrowheads="1"/>
          </p:cNvSpPr>
          <p:nvPr/>
        </p:nvSpPr>
        <p:spPr bwMode="auto">
          <a:xfrm>
            <a:off x="5839060" y="2570415"/>
            <a:ext cx="1227703" cy="338554"/>
          </a:xfrm>
          <a:prstGeom prst="rect">
            <a:avLst/>
          </a:prstGeom>
          <a:solidFill>
            <a:schemeClr val="accent6">
              <a:lumMod val="75000"/>
            </a:schemeClr>
          </a:solidFill>
          <a:ln>
            <a:noFill/>
          </a:ln>
          <a:effectLst>
            <a:outerShdw blurRad="63500" dist="38099" dir="2700000" algn="ctr" rotWithShape="0">
              <a:schemeClr val="tx2">
                <a:alpha val="74998"/>
              </a:schemeClr>
            </a:outerShdw>
          </a:effectLst>
          <a:extLst>
            <a:ext uri="{91240B29-F687-4f45-9708-019B960494DF}">
              <a14:hiddenLine xmlns="" xmlns:a14="http://schemas.microsoft.com/office/drawing/2010/main" w="57150">
                <a:solidFill>
                  <a:srgbClr val="000000"/>
                </a:solidFill>
                <a:miter lim="800000"/>
                <a:headEnd/>
                <a:tailEnd/>
              </a14:hiddenLine>
            </a:ext>
          </a:extLst>
        </p:spPr>
        <p:txBody>
          <a:bodyPr wrap="squar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i="0" u="none" strike="noStrike" kern="1200" cap="none" spc="0" normalizeH="0" baseline="0" noProof="0" dirty="0">
                <a:ln>
                  <a:noFill/>
                </a:ln>
                <a:solidFill>
                  <a:srgbClr val="FFFFFF"/>
                </a:solidFill>
                <a:effectLst/>
                <a:uLnTx/>
                <a:uFillTx/>
                <a:latin typeface="Arial"/>
                <a:ea typeface="ＭＳ Ｐゴシック" pitchFamily="-112" charset="-128"/>
                <a:cs typeface="Arial"/>
              </a:rPr>
              <a:t>挪威</a:t>
            </a:r>
            <a:endParaRPr kumimoji="0" lang="en-US" sz="1600" i="0" u="none" strike="noStrike" kern="1200" cap="none" spc="0" normalizeH="0" baseline="0" noProof="0" dirty="0">
              <a:ln>
                <a:noFill/>
              </a:ln>
              <a:solidFill>
                <a:srgbClr val="FFFFFF"/>
              </a:solidFill>
              <a:effectLst/>
              <a:uLnTx/>
              <a:uFillTx/>
              <a:latin typeface="Arial"/>
              <a:ea typeface="ＭＳ Ｐゴシック" pitchFamily="-112" charset="-128"/>
              <a:cs typeface="Arial"/>
            </a:endParaRPr>
          </a:p>
        </p:txBody>
      </p:sp>
      <p:sp>
        <p:nvSpPr>
          <p:cNvPr id="13" name="Text Box 5">
            <a:extLst>
              <a:ext uri="{FF2B5EF4-FFF2-40B4-BE49-F238E27FC236}">
                <a16:creationId xmlns:a16="http://schemas.microsoft.com/office/drawing/2014/main" id="{C53519BA-C23A-4BD2-8471-A656C07995B3}"/>
              </a:ext>
            </a:extLst>
          </p:cNvPr>
          <p:cNvSpPr txBox="1">
            <a:spLocks noChangeArrowheads="1"/>
          </p:cNvSpPr>
          <p:nvPr/>
        </p:nvSpPr>
        <p:spPr bwMode="auto">
          <a:xfrm>
            <a:off x="6929948" y="2109590"/>
            <a:ext cx="1227703" cy="338554"/>
          </a:xfrm>
          <a:prstGeom prst="rect">
            <a:avLst/>
          </a:prstGeom>
          <a:solidFill>
            <a:srgbClr val="FFC000"/>
          </a:solidFill>
          <a:ln>
            <a:noFill/>
          </a:ln>
          <a:effectLst>
            <a:outerShdw blurRad="63500" dist="38099" dir="2700000" algn="ctr" rotWithShape="0">
              <a:schemeClr val="tx2">
                <a:alpha val="74998"/>
              </a:schemeClr>
            </a:outerShdw>
          </a:effectLst>
          <a:extLst>
            <a:ext uri="{91240B29-F687-4f45-9708-019B960494DF}">
              <a14:hiddenLine xmlns="" xmlns:a14="http://schemas.microsoft.com/office/drawing/2010/main" w="57150">
                <a:solidFill>
                  <a:srgbClr val="000000"/>
                </a:solidFill>
                <a:miter lim="800000"/>
                <a:headEnd/>
                <a:tailEnd/>
              </a14:hiddenLine>
            </a:ext>
          </a:extLst>
        </p:spPr>
        <p:txBody>
          <a:bodyPr wrap="squar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i="0" u="none" strike="noStrike" kern="1200" cap="none" spc="0" normalizeH="0" baseline="0" noProof="0" dirty="0">
                <a:ln>
                  <a:noFill/>
                </a:ln>
                <a:solidFill>
                  <a:sysClr val="windowText" lastClr="000000"/>
                </a:solidFill>
                <a:effectLst/>
                <a:uLnTx/>
                <a:uFillTx/>
                <a:latin typeface="Arial"/>
                <a:ea typeface="ＭＳ Ｐゴシック" pitchFamily="-112" charset="-128"/>
                <a:cs typeface="Arial"/>
              </a:rPr>
              <a:t>瑞典</a:t>
            </a:r>
            <a:endParaRPr kumimoji="0" lang="en-US" sz="1600" i="0" u="none" strike="noStrike" kern="1200" cap="none" spc="0" normalizeH="0" baseline="0" noProof="0" dirty="0">
              <a:ln>
                <a:noFill/>
              </a:ln>
              <a:solidFill>
                <a:sysClr val="windowText" lastClr="000000"/>
              </a:solidFill>
              <a:effectLst/>
              <a:uLnTx/>
              <a:uFillTx/>
              <a:latin typeface="Arial"/>
              <a:ea typeface="ＭＳ Ｐゴシック" pitchFamily="-112" charset="-128"/>
              <a:cs typeface="Arial"/>
            </a:endParaRPr>
          </a:p>
        </p:txBody>
      </p:sp>
      <p:sp>
        <p:nvSpPr>
          <p:cNvPr id="14" name="Text Box 5">
            <a:extLst>
              <a:ext uri="{FF2B5EF4-FFF2-40B4-BE49-F238E27FC236}">
                <a16:creationId xmlns:a16="http://schemas.microsoft.com/office/drawing/2014/main" id="{579FB321-C050-462A-8952-2918F142E67E}"/>
              </a:ext>
            </a:extLst>
          </p:cNvPr>
          <p:cNvSpPr txBox="1">
            <a:spLocks noChangeArrowheads="1"/>
          </p:cNvSpPr>
          <p:nvPr/>
        </p:nvSpPr>
        <p:spPr bwMode="auto">
          <a:xfrm>
            <a:off x="8028384" y="2524246"/>
            <a:ext cx="1115616" cy="338554"/>
          </a:xfrm>
          <a:prstGeom prst="rect">
            <a:avLst/>
          </a:prstGeom>
          <a:solidFill>
            <a:srgbClr val="8E6C00"/>
          </a:solidFill>
          <a:ln>
            <a:noFill/>
          </a:ln>
          <a:effectLst>
            <a:outerShdw blurRad="63500" dist="38099" dir="2700000" algn="ctr" rotWithShape="0">
              <a:schemeClr val="tx2">
                <a:alpha val="74998"/>
              </a:schemeClr>
            </a:outerShdw>
          </a:effectLst>
          <a:extLst>
            <a:ext uri="{91240B29-F687-4f45-9708-019B960494DF}">
              <a14:hiddenLine xmlns="" xmlns:a14="http://schemas.microsoft.com/office/drawing/2010/main" w="57150">
                <a:solidFill>
                  <a:srgbClr val="000000"/>
                </a:solidFill>
                <a:miter lim="800000"/>
                <a:headEnd/>
                <a:tailEnd/>
              </a14:hiddenLine>
            </a:ext>
          </a:extLst>
        </p:spPr>
        <p:txBody>
          <a:bodyPr wrap="squar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i="0" u="none" strike="noStrike" kern="1200" cap="none" spc="0" normalizeH="0" baseline="0" noProof="0" dirty="0">
                <a:ln>
                  <a:noFill/>
                </a:ln>
                <a:solidFill>
                  <a:sysClr val="windowText" lastClr="000000"/>
                </a:solidFill>
                <a:effectLst/>
                <a:uLnTx/>
                <a:uFillTx/>
                <a:latin typeface="Arial"/>
                <a:ea typeface="ＭＳ Ｐゴシック" pitchFamily="-112" charset="-128"/>
                <a:cs typeface="Arial"/>
              </a:rPr>
              <a:t>芬兰</a:t>
            </a:r>
            <a:endParaRPr kumimoji="0" lang="en-US" sz="1600" i="0" u="none" strike="noStrike" kern="1200" cap="none" spc="0" normalizeH="0" baseline="0" noProof="0" dirty="0">
              <a:ln>
                <a:noFill/>
              </a:ln>
              <a:solidFill>
                <a:sysClr val="windowText" lastClr="000000"/>
              </a:solidFill>
              <a:effectLst/>
              <a:uLnTx/>
              <a:uFillTx/>
              <a:latin typeface="Arial"/>
              <a:ea typeface="ＭＳ Ｐゴシック" pitchFamily="-112" charset="-128"/>
              <a:cs typeface="Arial"/>
            </a:endParaRPr>
          </a:p>
        </p:txBody>
      </p:sp>
      <p:sp>
        <p:nvSpPr>
          <p:cNvPr id="15" name="Text Box 5">
            <a:extLst>
              <a:ext uri="{FF2B5EF4-FFF2-40B4-BE49-F238E27FC236}">
                <a16:creationId xmlns:a16="http://schemas.microsoft.com/office/drawing/2014/main" id="{62744F67-D129-40F3-B4F1-2F2786B92448}"/>
              </a:ext>
            </a:extLst>
          </p:cNvPr>
          <p:cNvSpPr txBox="1">
            <a:spLocks noChangeArrowheads="1"/>
          </p:cNvSpPr>
          <p:nvPr/>
        </p:nvSpPr>
        <p:spPr bwMode="auto">
          <a:xfrm>
            <a:off x="6600375" y="3508514"/>
            <a:ext cx="1227703" cy="338554"/>
          </a:xfrm>
          <a:prstGeom prst="rect">
            <a:avLst/>
          </a:prstGeom>
          <a:solidFill>
            <a:srgbClr val="FFC000"/>
          </a:solidFill>
          <a:ln>
            <a:noFill/>
          </a:ln>
          <a:effectLst>
            <a:outerShdw blurRad="63500" dist="38099" dir="2700000" algn="ctr" rotWithShape="0">
              <a:schemeClr val="tx2">
                <a:alpha val="74998"/>
              </a:schemeClr>
            </a:outerShdw>
          </a:effectLst>
          <a:extLst>
            <a:ext uri="{91240B29-F687-4f45-9708-019B960494DF}">
              <a14:hiddenLine xmlns="" xmlns:a14="http://schemas.microsoft.com/office/drawing/2010/main" w="57150">
                <a:solidFill>
                  <a:srgbClr val="000000"/>
                </a:solidFill>
                <a:miter lim="800000"/>
                <a:headEnd/>
                <a:tailEnd/>
              </a14:hiddenLine>
            </a:ext>
          </a:extLst>
        </p:spPr>
        <p:txBody>
          <a:bodyPr wrap="square" anchor="ctr">
            <a:spAutoFit/>
          </a:bodyPr>
          <a:lstStyle/>
          <a:p>
            <a:pPr lvl="0" algn="ctr" eaLnBrk="1" hangingPunct="1">
              <a:defRPr/>
            </a:pPr>
            <a:r>
              <a:rPr lang="zh-CN" altLang="en-US" sz="1600" dirty="0">
                <a:solidFill>
                  <a:sysClr val="windowText" lastClr="000000"/>
                </a:solidFill>
                <a:latin typeface="Arial"/>
                <a:ea typeface="ＭＳ Ｐゴシック" pitchFamily="-112" charset="-128"/>
                <a:cs typeface="Arial"/>
              </a:rPr>
              <a:t>斯德哥尔摩</a:t>
            </a:r>
            <a:endParaRPr kumimoji="0" lang="en-US" sz="1600" i="0" u="none" strike="noStrike" kern="1200" cap="none" spc="0" normalizeH="0" baseline="0" noProof="0" dirty="0">
              <a:ln>
                <a:noFill/>
              </a:ln>
              <a:solidFill>
                <a:sysClr val="windowText" lastClr="000000"/>
              </a:solidFill>
              <a:effectLst/>
              <a:uLnTx/>
              <a:uFillTx/>
              <a:latin typeface="Arial"/>
              <a:ea typeface="ＭＳ Ｐゴシック" pitchFamily="-112" charset="-128"/>
              <a:cs typeface="Arial"/>
            </a:endParaRPr>
          </a:p>
        </p:txBody>
      </p:sp>
      <p:sp>
        <p:nvSpPr>
          <p:cNvPr id="16" name="Text Box 5">
            <a:extLst>
              <a:ext uri="{FF2B5EF4-FFF2-40B4-BE49-F238E27FC236}">
                <a16:creationId xmlns:a16="http://schemas.microsoft.com/office/drawing/2014/main" id="{08DE6D18-3E77-4086-88C5-9A45FD55298F}"/>
              </a:ext>
            </a:extLst>
          </p:cNvPr>
          <p:cNvSpPr txBox="1">
            <a:spLocks noChangeArrowheads="1"/>
          </p:cNvSpPr>
          <p:nvPr/>
        </p:nvSpPr>
        <p:spPr bwMode="auto">
          <a:xfrm>
            <a:off x="6800682" y="4115288"/>
            <a:ext cx="1115616" cy="338554"/>
          </a:xfrm>
          <a:prstGeom prst="rect">
            <a:avLst/>
          </a:prstGeom>
          <a:solidFill>
            <a:srgbClr val="FFC000"/>
          </a:solidFill>
          <a:ln>
            <a:noFill/>
          </a:ln>
          <a:effectLst>
            <a:outerShdw blurRad="63500" dist="38099" dir="2700000" algn="ctr" rotWithShape="0">
              <a:schemeClr val="tx2">
                <a:alpha val="74998"/>
              </a:schemeClr>
            </a:outerShdw>
          </a:effectLst>
          <a:extLst>
            <a:ext uri="{91240B29-F687-4f45-9708-019B960494DF}">
              <a14:hiddenLine xmlns="" xmlns:a14="http://schemas.microsoft.com/office/drawing/2010/main" w="57150">
                <a:solidFill>
                  <a:srgbClr val="000000"/>
                </a:solidFill>
                <a:miter lim="800000"/>
                <a:headEnd/>
                <a:tailEnd/>
              </a14:hiddenLine>
            </a:ext>
          </a:extLst>
        </p:spPr>
        <p:txBody>
          <a:bodyPr wrap="square" anchor="ctr">
            <a:spAutoFit/>
          </a:bodyPr>
          <a:lstStyle/>
          <a:p>
            <a:pPr algn="ctr"/>
            <a:r>
              <a:rPr lang="en-SG" sz="1600" dirty="0" err="1"/>
              <a:t>哥德堡</a:t>
            </a:r>
            <a:endParaRPr lang="en-SG" sz="1600" dirty="0"/>
          </a:p>
        </p:txBody>
      </p:sp>
      <p:sp>
        <p:nvSpPr>
          <p:cNvPr id="18" name="Text Box 5">
            <a:extLst>
              <a:ext uri="{FF2B5EF4-FFF2-40B4-BE49-F238E27FC236}">
                <a16:creationId xmlns:a16="http://schemas.microsoft.com/office/drawing/2014/main" id="{B24E75A9-18CF-4D62-B5FE-E18A7DF1339D}"/>
              </a:ext>
            </a:extLst>
          </p:cNvPr>
          <p:cNvSpPr txBox="1">
            <a:spLocks noChangeArrowheads="1"/>
          </p:cNvSpPr>
          <p:nvPr/>
        </p:nvSpPr>
        <p:spPr bwMode="auto">
          <a:xfrm>
            <a:off x="6084168" y="1074540"/>
            <a:ext cx="982595" cy="584775"/>
          </a:xfrm>
          <a:prstGeom prst="rect">
            <a:avLst/>
          </a:prstGeom>
          <a:solidFill>
            <a:schemeClr val="accent6">
              <a:lumMod val="75000"/>
            </a:schemeClr>
          </a:solidFill>
          <a:ln>
            <a:noFill/>
          </a:ln>
          <a:extLst>
            <a:ext uri="{91240B29-F687-4f45-9708-019B960494DF}">
              <a14:hiddenLine xmlns="" xmlns:a14="http://schemas.microsoft.com/office/drawing/2010/main" w="57150">
                <a:solidFill>
                  <a:srgbClr val="000000"/>
                </a:solidFill>
                <a:miter lim="800000"/>
                <a:headEnd/>
                <a:tailEnd/>
              </a14:hiddenLine>
            </a:ext>
          </a:extLst>
        </p:spPr>
        <p:style>
          <a:lnRef idx="2">
            <a:schemeClr val="accent2"/>
          </a:lnRef>
          <a:fillRef idx="1">
            <a:schemeClr val="lt1"/>
          </a:fillRef>
          <a:effectRef idx="0">
            <a:schemeClr val="accent2"/>
          </a:effectRef>
          <a:fontRef idx="minor">
            <a:schemeClr val="dk1"/>
          </a:fontRef>
        </p:style>
        <p:txBody>
          <a:bodyPr wrap="squar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i="0" u="none" strike="noStrike" kern="1200" cap="none" spc="0" normalizeH="0" baseline="0" noProof="0" dirty="0">
                <a:ln>
                  <a:noFill/>
                </a:ln>
                <a:solidFill>
                  <a:srgbClr val="FFFFFF"/>
                </a:solidFill>
                <a:effectLst/>
                <a:uLnTx/>
                <a:uFillTx/>
                <a:latin typeface="Arial"/>
                <a:ea typeface="ＭＳ Ｐゴシック" pitchFamily="-112" charset="-128"/>
                <a:cs typeface="Arial"/>
              </a:rPr>
              <a:t>挪威</a:t>
            </a:r>
            <a:endParaRPr kumimoji="0" lang="en-SG" altLang="zh-CN" sz="1600" i="0" u="none" strike="noStrike" kern="1200" cap="none" spc="0" normalizeH="0" baseline="0" noProof="0" dirty="0">
              <a:ln>
                <a:noFill/>
              </a:ln>
              <a:solidFill>
                <a:srgbClr val="FFFFFF"/>
              </a:solidFill>
              <a:effectLst/>
              <a:uLnTx/>
              <a:uFillTx/>
              <a:latin typeface="Arial"/>
              <a:ea typeface="ＭＳ Ｐゴシック" pitchFamily="-112" charset="-128"/>
              <a:cs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i="0" u="none" strike="noStrike" kern="1200" cap="none" spc="0" normalizeH="0" baseline="0" noProof="0" dirty="0">
                <a:ln>
                  <a:noFill/>
                </a:ln>
                <a:solidFill>
                  <a:srgbClr val="FFFFFF"/>
                </a:solidFill>
                <a:effectLst/>
                <a:uLnTx/>
                <a:uFillTx/>
                <a:latin typeface="Arial"/>
                <a:ea typeface="ＭＳ Ｐゴシック" pitchFamily="-112" charset="-128"/>
                <a:cs typeface="Arial"/>
              </a:rPr>
              <a:t>海</a:t>
            </a:r>
            <a:endParaRPr kumimoji="0" lang="en-SG" altLang="zh-CN" sz="1600" i="0" u="none" strike="noStrike" kern="1200" cap="none" spc="0" normalizeH="0" baseline="0" noProof="0" dirty="0">
              <a:ln>
                <a:noFill/>
              </a:ln>
              <a:solidFill>
                <a:srgbClr val="FFFFFF"/>
              </a:solidFill>
              <a:effectLst/>
              <a:uLnTx/>
              <a:uFillTx/>
              <a:latin typeface="Arial"/>
              <a:ea typeface="ＭＳ Ｐゴシック" pitchFamily="-112" charset="-128"/>
              <a:cs typeface="Arial"/>
            </a:endParaRPr>
          </a:p>
        </p:txBody>
      </p:sp>
      <p:sp>
        <p:nvSpPr>
          <p:cNvPr id="447494" name="Oval 6"/>
          <p:cNvSpPr>
            <a:spLocks noChangeArrowheads="1"/>
          </p:cNvSpPr>
          <p:nvPr/>
        </p:nvSpPr>
        <p:spPr bwMode="auto">
          <a:xfrm rot="-1362437">
            <a:off x="6630988" y="3789363"/>
            <a:ext cx="223837" cy="1143000"/>
          </a:xfrm>
          <a:prstGeom prst="ellipse">
            <a:avLst/>
          </a:prstGeom>
          <a:noFill/>
          <a:ln w="571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00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569348" name="Rectangle 4"/>
          <p:cNvSpPr>
            <a:spLocks noGrp="1" noChangeArrowheads="1"/>
          </p:cNvSpPr>
          <p:nvPr>
            <p:ph type="title"/>
          </p:nvPr>
        </p:nvSpPr>
        <p:spPr>
          <a:xfrm>
            <a:off x="-36512" y="502568"/>
            <a:ext cx="9180512" cy="838200"/>
          </a:xfrm>
          <a:ln>
            <a:miter lim="800000"/>
            <a:headEnd/>
            <a:tailEnd/>
          </a:ln>
        </p:spPr>
        <p:txBody>
          <a:bodyPr>
            <a:scene3d>
              <a:camera prst="orthographicFront"/>
              <a:lightRig rig="soft" dir="t">
                <a:rot lat="0" lon="0" rev="10800000"/>
              </a:lightRig>
            </a:scene3d>
            <a:sp3d>
              <a:bevelT w="27940" h="12700"/>
              <a:contourClr>
                <a:srgbClr val="DDDDDD"/>
              </a:contourClr>
            </a:sp3d>
          </a:bodyPr>
          <a:lstStyle/>
          <a:p>
            <a:pPr eaLnBrk="1" hangingPunct="1">
              <a:defRPr/>
            </a:pPr>
            <a:r>
              <a:rPr lang="zh-CN" altLang="en-US" sz="4000" b="1" i="1" spc="150" dirty="0">
                <a:ln w="11430"/>
                <a:solidFill>
                  <a:srgbClr val="F8F8F8"/>
                </a:solidFill>
                <a:effectLst>
                  <a:outerShdw blurRad="25400" algn="tl" rotWithShape="0">
                    <a:srgbClr val="000000">
                      <a:alpha val="43000"/>
                    </a:srgbClr>
                  </a:outerShdw>
                </a:effectLst>
                <a:latin typeface="Arial" charset="0"/>
                <a:ea typeface="ＭＳ Ｐゴシック" charset="0"/>
                <a:cs typeface="Arial" charset="0"/>
              </a:rPr>
              <a:t>贝奥武夫与丹麦的生物</a:t>
            </a:r>
            <a:endParaRPr lang="en-US" sz="4000" b="1" spc="150" dirty="0">
              <a:ln w="11430"/>
              <a:solidFill>
                <a:srgbClr val="F8F8F8"/>
              </a:solidFill>
              <a:effectLst>
                <a:outerShdw blurRad="25400" algn="tl" rotWithShape="0">
                  <a:srgbClr val="000000">
                    <a:alpha val="43000"/>
                  </a:srgbClr>
                </a:outerShdw>
              </a:effectLst>
              <a:latin typeface="Arial" charset="0"/>
              <a:ea typeface="ＭＳ Ｐゴシック" charset="0"/>
              <a:cs typeface="Arial" charset="0"/>
            </a:endParaRPr>
          </a:p>
        </p:txBody>
      </p:sp>
      <p:pic>
        <p:nvPicPr>
          <p:cNvPr id="17" name="Picture 7">
            <a:extLst>
              <a:ext uri="{FF2B5EF4-FFF2-40B4-BE49-F238E27FC236}">
                <a16:creationId xmlns:a16="http://schemas.microsoft.com/office/drawing/2014/main" id="{B9F4D6B2-8028-4960-9B38-5D14C618A8AF}"/>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384800" y="1219200"/>
            <a:ext cx="3759200" cy="563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7150">
                <a:solidFill>
                  <a:srgbClr val="000000"/>
                </a:solidFill>
                <a:miter lim="800000"/>
                <a:headEnd/>
                <a:tailEnd/>
              </a14:hiddenLine>
            </a:ext>
          </a:extLst>
        </p:spPr>
      </p:pic>
      <p:sp>
        <p:nvSpPr>
          <p:cNvPr id="447497" name="Rectangle 9"/>
          <p:cNvSpPr>
            <a:spLocks noChangeArrowheads="1"/>
          </p:cNvSpPr>
          <p:nvPr/>
        </p:nvSpPr>
        <p:spPr bwMode="auto">
          <a:xfrm>
            <a:off x="228600" y="1844675"/>
            <a:ext cx="5567536" cy="4937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lvl="0" indent="-342900" eaLnBrk="1" hangingPunct="1">
              <a:lnSpc>
                <a:spcPct val="90000"/>
              </a:lnSpc>
              <a:spcBef>
                <a:spcPct val="20000"/>
              </a:spcBef>
              <a:buFontTx/>
              <a:buChar char="•"/>
              <a:defRPr/>
            </a:pPr>
            <a:r>
              <a:rPr lang="zh-CN" altLang="en-US" sz="2800" dirty="0">
                <a:solidFill>
                  <a:srgbClr val="FFFFFF"/>
                </a:solidFill>
                <a:latin typeface="Arial" charset="0"/>
                <a:ea typeface="ＭＳ Ｐゴシック" charset="0"/>
                <a:cs typeface="Arial" charset="0"/>
              </a:rPr>
              <a:t>丹麦诗词赞颂贝奥武夫（公元</a:t>
            </a:r>
            <a:r>
              <a:rPr lang="en-US" altLang="zh-CN" sz="2800" dirty="0">
                <a:solidFill>
                  <a:srgbClr val="FFFFFF"/>
                </a:solidFill>
                <a:latin typeface="Arial" charset="0"/>
                <a:ea typeface="ＭＳ Ｐゴシック" charset="0"/>
                <a:cs typeface="Arial" charset="0"/>
              </a:rPr>
              <a:t>495-583</a:t>
            </a:r>
            <a:r>
              <a:rPr lang="zh-CN" altLang="en-US" sz="2800" dirty="0">
                <a:solidFill>
                  <a:srgbClr val="FFFFFF"/>
                </a:solidFill>
                <a:latin typeface="Arial" charset="0"/>
                <a:ea typeface="ＭＳ Ｐゴシック" charset="0"/>
                <a:cs typeface="Arial" charset="0"/>
              </a:rPr>
              <a:t>年）</a:t>
            </a:r>
            <a:r>
              <a:rPr lang="en-US" altLang="zh-CN" sz="2800" dirty="0">
                <a:solidFill>
                  <a:srgbClr val="FFFFFF"/>
                </a:solidFill>
                <a:latin typeface="Arial" charset="0"/>
                <a:ea typeface="ＭＳ Ｐゴシック" charset="0"/>
                <a:cs typeface="Arial" charset="0"/>
              </a:rPr>
              <a:t>-</a:t>
            </a:r>
            <a:r>
              <a:rPr lang="zh-CN" altLang="en-US" sz="2800" dirty="0">
                <a:solidFill>
                  <a:srgbClr val="FFFFFF"/>
                </a:solidFill>
                <a:latin typeface="Arial" charset="0"/>
                <a:ea typeface="ＭＳ Ｐゴシック" charset="0"/>
                <a:cs typeface="Arial" charset="0"/>
              </a:rPr>
              <a:t>后来当了的国王，长达</a:t>
            </a:r>
            <a:r>
              <a:rPr lang="en-US" altLang="zh-CN" sz="2800" dirty="0">
                <a:solidFill>
                  <a:srgbClr val="FFFFFF"/>
                </a:solidFill>
                <a:latin typeface="Arial" charset="0"/>
                <a:ea typeface="ＭＳ Ｐゴシック" charset="0"/>
                <a:cs typeface="Arial" charset="0"/>
              </a:rPr>
              <a:t>50</a:t>
            </a:r>
            <a:r>
              <a:rPr lang="zh-CN" altLang="en-US" sz="2800" dirty="0">
                <a:solidFill>
                  <a:srgbClr val="FFFFFF"/>
                </a:solidFill>
                <a:latin typeface="Arial" charset="0"/>
                <a:ea typeface="ＭＳ Ｐゴシック" charset="0"/>
                <a:cs typeface="Arial" charset="0"/>
              </a:rPr>
              <a:t>年</a:t>
            </a:r>
            <a:endParaRPr lang="en-SG" altLang="zh-CN" sz="2800" dirty="0">
              <a:solidFill>
                <a:srgbClr val="FFFFFF"/>
              </a:solidFill>
              <a:latin typeface="Arial" charset="0"/>
              <a:ea typeface="ＭＳ Ｐゴシック" charset="0"/>
              <a:cs typeface="Arial" charset="0"/>
            </a:endParaRPr>
          </a:p>
          <a:p>
            <a:pPr marL="342900" lvl="0" indent="-342900" eaLnBrk="1" hangingPunct="1">
              <a:lnSpc>
                <a:spcPct val="90000"/>
              </a:lnSpc>
              <a:spcBef>
                <a:spcPct val="20000"/>
              </a:spcBef>
              <a:buFontTx/>
              <a:buChar char="•"/>
              <a:defRPr/>
            </a:pPr>
            <a:r>
              <a:rPr lang="zh-CN" altLang="en-US" sz="2800" dirty="0">
                <a:solidFill>
                  <a:srgbClr val="FFFFFF"/>
                </a:solidFill>
                <a:latin typeface="Arial" charset="0"/>
                <a:ea typeface="ＭＳ Ｐゴシック" charset="0"/>
                <a:cs typeface="Arial" charset="0"/>
              </a:rPr>
              <a:t>怪物格伦德尔（“研磨者，驱逐舰”）猎杀丹麦人</a:t>
            </a:r>
            <a:r>
              <a:rPr lang="en-US" altLang="zh-CN" sz="2800" dirty="0">
                <a:solidFill>
                  <a:srgbClr val="FFFFFF"/>
                </a:solidFill>
                <a:latin typeface="Arial" charset="0"/>
                <a:ea typeface="ＭＳ Ｐゴシック" charset="0"/>
                <a:cs typeface="Arial" charset="0"/>
              </a:rPr>
              <a:t>12</a:t>
            </a:r>
            <a:r>
              <a:rPr lang="zh-CN" altLang="en-US" sz="2800" dirty="0">
                <a:solidFill>
                  <a:srgbClr val="FFFFFF"/>
                </a:solidFill>
                <a:latin typeface="Arial" charset="0"/>
                <a:ea typeface="ＭＳ Ｐゴシック" charset="0"/>
                <a:cs typeface="Arial" charset="0"/>
              </a:rPr>
              <a:t>年（公元</a:t>
            </a:r>
            <a:r>
              <a:rPr lang="en-US" altLang="zh-CN" sz="2800" dirty="0">
                <a:solidFill>
                  <a:srgbClr val="FFFFFF"/>
                </a:solidFill>
                <a:latin typeface="Arial" charset="0"/>
                <a:ea typeface="ＭＳ Ｐゴシック" charset="0"/>
                <a:cs typeface="Arial" charset="0"/>
              </a:rPr>
              <a:t>503-515</a:t>
            </a:r>
            <a:r>
              <a:rPr lang="zh-CN" altLang="en-US" sz="2800" dirty="0">
                <a:solidFill>
                  <a:srgbClr val="FFFFFF"/>
                </a:solidFill>
                <a:latin typeface="Arial" charset="0"/>
                <a:ea typeface="ＭＳ Ｐゴシック" charset="0"/>
                <a:cs typeface="Arial" charset="0"/>
              </a:rPr>
              <a:t>年）</a:t>
            </a:r>
            <a:endParaRPr lang="en-SG" altLang="zh-CN" sz="2800" dirty="0">
              <a:solidFill>
                <a:srgbClr val="FFFFFF"/>
              </a:solidFill>
              <a:latin typeface="Arial" charset="0"/>
              <a:ea typeface="ＭＳ Ｐゴシック" charset="0"/>
              <a:cs typeface="Arial" charset="0"/>
            </a:endParaRPr>
          </a:p>
          <a:p>
            <a:pPr marL="342900" lvl="0" indent="-342900" eaLnBrk="1" hangingPunct="1">
              <a:lnSpc>
                <a:spcPct val="90000"/>
              </a:lnSpc>
              <a:spcBef>
                <a:spcPct val="20000"/>
              </a:spcBef>
              <a:buFontTx/>
              <a:buChar char="•"/>
              <a:defRPr/>
            </a:pPr>
            <a:r>
              <a:rPr lang="zh-CN" altLang="en-US" sz="2800" dirty="0">
                <a:solidFill>
                  <a:srgbClr val="FFFFFF"/>
                </a:solidFill>
                <a:latin typeface="Arial" charset="0"/>
                <a:ea typeface="ＭＳ Ｐゴシック" charset="0"/>
                <a:cs typeface="Arial" charset="0"/>
              </a:rPr>
              <a:t>这位英雄从丹麦和瑞典之间的海路清除了可怕的动物</a:t>
            </a:r>
          </a:p>
          <a:p>
            <a:pPr marL="342900" lvl="0" indent="-342900" eaLnBrk="1" hangingPunct="1">
              <a:lnSpc>
                <a:spcPct val="90000"/>
              </a:lnSpc>
              <a:spcBef>
                <a:spcPct val="20000"/>
              </a:spcBef>
              <a:buFontTx/>
              <a:buChar char="•"/>
              <a:defRPr/>
            </a:pPr>
            <a:r>
              <a:rPr lang="zh-CN" altLang="en-US" sz="2800" dirty="0">
                <a:solidFill>
                  <a:srgbClr val="FFFFFF"/>
                </a:solidFill>
                <a:latin typeface="Arial" charset="0"/>
                <a:ea typeface="ＭＳ Ｐゴシック" charset="0"/>
                <a:cs typeface="Arial" charset="0"/>
              </a:rPr>
              <a:t>然后，他伸出格林德尔的小胳膊，后者退到了他的山洞并流血致死。</a:t>
            </a:r>
            <a:endParaRPr kumimoji="0" lang="en-US" altLang="zh-CN"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57883235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47491"/>
                                        </p:tgtEl>
                                        <p:attrNameLst>
                                          <p:attrName>style.visibility</p:attrName>
                                        </p:attrNameLst>
                                      </p:cBhvr>
                                      <p:to>
                                        <p:strVal val="visible"/>
                                      </p:to>
                                    </p:set>
                                    <p:animEffect transition="in" filter="dissolve">
                                      <p:cBhvr>
                                        <p:cTn id="7" dur="500"/>
                                        <p:tgtEl>
                                          <p:spTgt spid="44749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447490"/>
                                        </p:tgtEl>
                                        <p:attrNameLst>
                                          <p:attrName>style.visibility</p:attrName>
                                        </p:attrNameLst>
                                      </p:cBhvr>
                                      <p:to>
                                        <p:strVal val="visible"/>
                                      </p:to>
                                    </p:set>
                                    <p:anim calcmode="lin" valueType="num">
                                      <p:cBhvr additive="base">
                                        <p:cTn id="12" dur="500" fill="hold"/>
                                        <p:tgtEl>
                                          <p:spTgt spid="447490"/>
                                        </p:tgtEl>
                                        <p:attrNameLst>
                                          <p:attrName>ppt_x</p:attrName>
                                        </p:attrNameLst>
                                      </p:cBhvr>
                                      <p:tavLst>
                                        <p:tav tm="0">
                                          <p:val>
                                            <p:strVal val="#ppt_x"/>
                                          </p:val>
                                        </p:tav>
                                        <p:tav tm="100000">
                                          <p:val>
                                            <p:strVal val="#ppt_x"/>
                                          </p:val>
                                        </p:tav>
                                      </p:tavLst>
                                    </p:anim>
                                    <p:anim calcmode="lin" valueType="num">
                                      <p:cBhvr additive="base">
                                        <p:cTn id="13" dur="500" fill="hold"/>
                                        <p:tgtEl>
                                          <p:spTgt spid="447490"/>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447493"/>
                                        </p:tgtEl>
                                        <p:attrNameLst>
                                          <p:attrName>style.visibility</p:attrName>
                                        </p:attrNameLst>
                                      </p:cBhvr>
                                      <p:to>
                                        <p:strVal val="visible"/>
                                      </p:to>
                                    </p:set>
                                    <p:anim calcmode="lin" valueType="num">
                                      <p:cBhvr additive="base">
                                        <p:cTn id="16" dur="500" fill="hold"/>
                                        <p:tgtEl>
                                          <p:spTgt spid="447493"/>
                                        </p:tgtEl>
                                        <p:attrNameLst>
                                          <p:attrName>ppt_x</p:attrName>
                                        </p:attrNameLst>
                                      </p:cBhvr>
                                      <p:tavLst>
                                        <p:tav tm="0">
                                          <p:val>
                                            <p:strVal val="#ppt_x"/>
                                          </p:val>
                                        </p:tav>
                                        <p:tav tm="100000">
                                          <p:val>
                                            <p:strVal val="#ppt_x"/>
                                          </p:val>
                                        </p:tav>
                                      </p:tavLst>
                                    </p:anim>
                                    <p:anim calcmode="lin" valueType="num">
                                      <p:cBhvr additive="base">
                                        <p:cTn id="17" dur="500" fill="hold"/>
                                        <p:tgtEl>
                                          <p:spTgt spid="447493"/>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ppt_x"/>
                                          </p:val>
                                        </p:tav>
                                        <p:tav tm="100000">
                                          <p:val>
                                            <p:strVal val="#ppt_x"/>
                                          </p:val>
                                        </p:tav>
                                      </p:tavLst>
                                    </p:anim>
                                    <p:anim calcmode="lin" valueType="num">
                                      <p:cBhvr additive="base">
                                        <p:cTn id="25" dur="500" fill="hold"/>
                                        <p:tgtEl>
                                          <p:spTgt spid="13"/>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ppt_x"/>
                                          </p:val>
                                        </p:tav>
                                        <p:tav tm="100000">
                                          <p:val>
                                            <p:strVal val="#ppt_x"/>
                                          </p:val>
                                        </p:tav>
                                      </p:tavLst>
                                    </p:anim>
                                    <p:anim calcmode="lin" valueType="num">
                                      <p:cBhvr additive="base">
                                        <p:cTn id="29" dur="500" fill="hold"/>
                                        <p:tgtEl>
                                          <p:spTgt spid="14"/>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500" fill="hold"/>
                                        <p:tgtEl>
                                          <p:spTgt spid="15"/>
                                        </p:tgtEl>
                                        <p:attrNameLst>
                                          <p:attrName>ppt_x</p:attrName>
                                        </p:attrNameLst>
                                      </p:cBhvr>
                                      <p:tavLst>
                                        <p:tav tm="0">
                                          <p:val>
                                            <p:strVal val="#ppt_x"/>
                                          </p:val>
                                        </p:tav>
                                        <p:tav tm="100000">
                                          <p:val>
                                            <p:strVal val="#ppt_x"/>
                                          </p:val>
                                        </p:tav>
                                      </p:tavLst>
                                    </p:anim>
                                    <p:anim calcmode="lin" valueType="num">
                                      <p:cBhvr additive="base">
                                        <p:cTn id="33" dur="500" fill="hold"/>
                                        <p:tgtEl>
                                          <p:spTgt spid="15"/>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additive="base">
                                        <p:cTn id="36" dur="500" fill="hold"/>
                                        <p:tgtEl>
                                          <p:spTgt spid="18"/>
                                        </p:tgtEl>
                                        <p:attrNameLst>
                                          <p:attrName>ppt_x</p:attrName>
                                        </p:attrNameLst>
                                      </p:cBhvr>
                                      <p:tavLst>
                                        <p:tav tm="0">
                                          <p:val>
                                            <p:strVal val="#ppt_x"/>
                                          </p:val>
                                        </p:tav>
                                        <p:tav tm="100000">
                                          <p:val>
                                            <p:strVal val="#ppt_x"/>
                                          </p:val>
                                        </p:tav>
                                      </p:tavLst>
                                    </p:anim>
                                    <p:anim calcmode="lin" valueType="num">
                                      <p:cBhvr additive="base">
                                        <p:cTn id="37" dur="500" fill="hold"/>
                                        <p:tgtEl>
                                          <p:spTgt spid="18"/>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additive="base">
                                        <p:cTn id="40" dur="500" fill="hold"/>
                                        <p:tgtEl>
                                          <p:spTgt spid="16"/>
                                        </p:tgtEl>
                                        <p:attrNameLst>
                                          <p:attrName>ppt_x</p:attrName>
                                        </p:attrNameLst>
                                      </p:cBhvr>
                                      <p:tavLst>
                                        <p:tav tm="0">
                                          <p:val>
                                            <p:strVal val="#ppt_x"/>
                                          </p:val>
                                        </p:tav>
                                        <p:tav tm="100000">
                                          <p:val>
                                            <p:strVal val="#ppt_x"/>
                                          </p:val>
                                        </p:tav>
                                      </p:tavLst>
                                    </p:anim>
                                    <p:anim calcmode="lin" valueType="num">
                                      <p:cBhvr additive="base">
                                        <p:cTn id="4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3" presetClass="entr" presetSubtype="16" fill="hold" grpId="0" nodeType="clickEffect">
                                  <p:stCondLst>
                                    <p:cond delay="0"/>
                                  </p:stCondLst>
                                  <p:childTnLst>
                                    <p:set>
                                      <p:cBhvr>
                                        <p:cTn id="45" dur="1" fill="hold">
                                          <p:stCondLst>
                                            <p:cond delay="0"/>
                                          </p:stCondLst>
                                        </p:cTn>
                                        <p:tgtEl>
                                          <p:spTgt spid="447497">
                                            <p:txEl>
                                              <p:pRg st="0" end="0"/>
                                            </p:txEl>
                                          </p:spTgt>
                                        </p:tgtEl>
                                        <p:attrNameLst>
                                          <p:attrName>style.visibility</p:attrName>
                                        </p:attrNameLst>
                                      </p:cBhvr>
                                      <p:to>
                                        <p:strVal val="visible"/>
                                      </p:to>
                                    </p:set>
                                    <p:animEffect transition="in" filter="plus(in)">
                                      <p:cBhvr>
                                        <p:cTn id="46" dur="2000"/>
                                        <p:tgtEl>
                                          <p:spTgt spid="447497">
                                            <p:txEl>
                                              <p:pRg st="0" end="0"/>
                                            </p:txEl>
                                          </p:spTgt>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3" presetClass="entr" presetSubtype="16" fill="hold" grpId="0" nodeType="clickEffect">
                                  <p:stCondLst>
                                    <p:cond delay="0"/>
                                  </p:stCondLst>
                                  <p:childTnLst>
                                    <p:set>
                                      <p:cBhvr>
                                        <p:cTn id="50" dur="1" fill="hold">
                                          <p:stCondLst>
                                            <p:cond delay="0"/>
                                          </p:stCondLst>
                                        </p:cTn>
                                        <p:tgtEl>
                                          <p:spTgt spid="447497">
                                            <p:txEl>
                                              <p:pRg st="1" end="1"/>
                                            </p:txEl>
                                          </p:spTgt>
                                        </p:tgtEl>
                                        <p:attrNameLst>
                                          <p:attrName>style.visibility</p:attrName>
                                        </p:attrNameLst>
                                      </p:cBhvr>
                                      <p:to>
                                        <p:strVal val="visible"/>
                                      </p:to>
                                    </p:set>
                                    <p:animEffect transition="in" filter="plus(in)">
                                      <p:cBhvr>
                                        <p:cTn id="51" dur="2000"/>
                                        <p:tgtEl>
                                          <p:spTgt spid="447497">
                                            <p:txEl>
                                              <p:pRg st="1" end="1"/>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3" presetClass="entr" presetSubtype="16" fill="hold" nodeType="clickEffect">
                                  <p:stCondLst>
                                    <p:cond delay="0"/>
                                  </p:stCondLst>
                                  <p:childTnLst>
                                    <p:set>
                                      <p:cBhvr>
                                        <p:cTn id="55" dur="1" fill="hold">
                                          <p:stCondLst>
                                            <p:cond delay="0"/>
                                          </p:stCondLst>
                                        </p:cTn>
                                        <p:tgtEl>
                                          <p:spTgt spid="447497">
                                            <p:txEl>
                                              <p:pRg st="2" end="2"/>
                                            </p:txEl>
                                          </p:spTgt>
                                        </p:tgtEl>
                                        <p:attrNameLst>
                                          <p:attrName>style.visibility</p:attrName>
                                        </p:attrNameLst>
                                      </p:cBhvr>
                                      <p:to>
                                        <p:strVal val="visible"/>
                                      </p:to>
                                    </p:set>
                                    <p:animEffect transition="in" filter="plus(in)">
                                      <p:cBhvr>
                                        <p:cTn id="56" dur="2000"/>
                                        <p:tgtEl>
                                          <p:spTgt spid="447497">
                                            <p:txEl>
                                              <p:pRg st="2" end="2"/>
                                            </p:txEl>
                                          </p:spTgt>
                                        </p:tgtEl>
                                      </p:cBhvr>
                                    </p:animEffect>
                                  </p:childTnLst>
                                </p:cTn>
                              </p:par>
                            </p:childTnLst>
                          </p:cTn>
                        </p:par>
                        <p:par>
                          <p:cTn id="57" fill="hold">
                            <p:stCondLst>
                              <p:cond delay="2000"/>
                            </p:stCondLst>
                            <p:childTnLst>
                              <p:par>
                                <p:cTn id="58" presetID="20" presetClass="entr" presetSubtype="0" fill="hold" grpId="0" nodeType="afterEffect">
                                  <p:stCondLst>
                                    <p:cond delay="0"/>
                                  </p:stCondLst>
                                  <p:childTnLst>
                                    <p:set>
                                      <p:cBhvr>
                                        <p:cTn id="59" dur="1" fill="hold">
                                          <p:stCondLst>
                                            <p:cond delay="0"/>
                                          </p:stCondLst>
                                        </p:cTn>
                                        <p:tgtEl>
                                          <p:spTgt spid="447494"/>
                                        </p:tgtEl>
                                        <p:attrNameLst>
                                          <p:attrName>style.visibility</p:attrName>
                                        </p:attrNameLst>
                                      </p:cBhvr>
                                      <p:to>
                                        <p:strVal val="visible"/>
                                      </p:to>
                                    </p:set>
                                    <p:animEffect transition="in" filter="wedge">
                                      <p:cBhvr>
                                        <p:cTn id="60" dur="2000"/>
                                        <p:tgtEl>
                                          <p:spTgt spid="447494"/>
                                        </p:tgtEl>
                                      </p:cBhvr>
                                    </p:animEffect>
                                  </p:childTnLst>
                                </p:cTn>
                              </p:par>
                            </p:childTnLst>
                          </p:cTn>
                        </p:par>
                      </p:childTnLst>
                    </p:cTn>
                  </p:par>
                  <p:par>
                    <p:cTn id="61" fill="hold">
                      <p:stCondLst>
                        <p:cond delay="indefinite"/>
                      </p:stCondLst>
                      <p:childTnLst>
                        <p:par>
                          <p:cTn id="62" fill="hold">
                            <p:stCondLst>
                              <p:cond delay="0"/>
                            </p:stCondLst>
                            <p:childTnLst>
                              <p:par>
                                <p:cTn id="63" presetID="13" presetClass="entr" presetSubtype="16" fill="hold" nodeType="clickEffect">
                                  <p:stCondLst>
                                    <p:cond delay="0"/>
                                  </p:stCondLst>
                                  <p:childTnLst>
                                    <p:set>
                                      <p:cBhvr>
                                        <p:cTn id="64" dur="1" fill="hold">
                                          <p:stCondLst>
                                            <p:cond delay="0"/>
                                          </p:stCondLst>
                                        </p:cTn>
                                        <p:tgtEl>
                                          <p:spTgt spid="447497">
                                            <p:txEl>
                                              <p:pRg st="3" end="3"/>
                                            </p:txEl>
                                          </p:spTgt>
                                        </p:tgtEl>
                                        <p:attrNameLst>
                                          <p:attrName>style.visibility</p:attrName>
                                        </p:attrNameLst>
                                      </p:cBhvr>
                                      <p:to>
                                        <p:strVal val="visible"/>
                                      </p:to>
                                    </p:set>
                                    <p:animEffect transition="in" filter="plus(in)">
                                      <p:cBhvr>
                                        <p:cTn id="65" dur="2000"/>
                                        <p:tgtEl>
                                          <p:spTgt spid="447497">
                                            <p:txEl>
                                              <p:pRg st="3" end="3"/>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9" presetClass="entr" presetSubtype="0" fill="hold" nodeType="click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dissolve">
                                      <p:cBhvr>
                                        <p:cTn id="7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7493" grpId="0"/>
      <p:bldP spid="12" grpId="0" animBg="1"/>
      <p:bldP spid="13" grpId="0" animBg="1"/>
      <p:bldP spid="14" grpId="0" animBg="1"/>
      <p:bldP spid="15" grpId="0" animBg="1"/>
      <p:bldP spid="16" grpId="0" animBg="1"/>
      <p:bldP spid="18" grpId="0" animBg="1"/>
      <p:bldP spid="447494" grpId="0" animBg="1"/>
      <p:bldP spid="447497"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2"/>
          <p:cNvSpPr>
            <a:spLocks noGrp="1" noChangeArrowheads="1"/>
          </p:cNvSpPr>
          <p:nvPr>
            <p:ph type="title"/>
          </p:nvPr>
        </p:nvSpPr>
        <p:spPr>
          <a:xfrm>
            <a:off x="260350" y="152400"/>
            <a:ext cx="8197850" cy="533400"/>
          </a:xfrm>
        </p:spPr>
        <p:txBody>
          <a:bodyPr/>
          <a:lstStyle/>
          <a:p>
            <a:pPr eaLnBrk="1" hangingPunct="1"/>
            <a:r>
              <a:rPr lang="zh-CN" altLang="en-US" sz="3200" dirty="0">
                <a:solidFill>
                  <a:schemeClr val="bg1"/>
                </a:solidFill>
                <a:latin typeface="Arial" charset="0"/>
                <a:ea typeface="ＭＳ Ｐゴシック" charset="0"/>
              </a:rPr>
              <a:t>日本渔夫过世了的怪物</a:t>
            </a:r>
            <a:endParaRPr lang="en-US" altLang="zh-CN" sz="4000" dirty="0">
              <a:solidFill>
                <a:schemeClr val="bg1"/>
              </a:solidFill>
              <a:latin typeface="Arial" charset="0"/>
              <a:ea typeface="ＭＳ Ｐゴシック" charset="0"/>
            </a:endParaRPr>
          </a:p>
        </p:txBody>
      </p:sp>
      <p:pic>
        <p:nvPicPr>
          <p:cNvPr id="449540" name="Picture 4" descr="JapaneseSeaDino"/>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19800" y="1752600"/>
            <a:ext cx="31242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3171" name="Picture 5" descr="JapaneseSeaDino"/>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468544" y="3140968"/>
            <a:ext cx="1766888"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3172" name="Text Box 6"/>
          <p:cNvSpPr txBox="1">
            <a:spLocks noChangeArrowheads="1"/>
          </p:cNvSpPr>
          <p:nvPr/>
        </p:nvSpPr>
        <p:spPr bwMode="auto">
          <a:xfrm>
            <a:off x="283590" y="6352838"/>
            <a:ext cx="8621271"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715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1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Duane T. Gish, </a:t>
            </a:r>
            <a:r>
              <a:rPr kumimoji="0" lang="en-US" altLang="zh-CN" sz="1100" b="0" i="1" u="none" strike="noStrike" kern="1200" cap="none" spc="0" normalizeH="0" baseline="0" noProof="0" dirty="0">
                <a:ln>
                  <a:noFill/>
                </a:ln>
                <a:solidFill>
                  <a:srgbClr val="FFFFFF"/>
                </a:solidFill>
                <a:effectLst/>
                <a:uLnTx/>
                <a:uFillTx/>
                <a:latin typeface="Arial" charset="0"/>
                <a:ea typeface="ＭＳ Ｐゴシック" charset="0"/>
                <a:cs typeface="Arial" charset="0"/>
              </a:rPr>
              <a:t>Dinosaurs by Design</a:t>
            </a:r>
            <a:r>
              <a:rPr kumimoji="0" lang="en-US" altLang="zh-CN" sz="11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(4730 Barnes Road, Colorado Springs, CO: Master Books and Creation-Life Publishers, 1992), 86</a:t>
            </a:r>
            <a:endParaRPr lang="en-US" altLang="zh-CN" sz="1100" dirty="0">
              <a:solidFill>
                <a:srgbClr val="FFFFFF"/>
              </a:solidFill>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1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（由设计的恐龙）</a:t>
            </a:r>
            <a:endParaRPr kumimoji="0" lang="en-US" altLang="zh-CN" sz="11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63173" name="Text Box 7"/>
          <p:cNvSpPr txBox="1">
            <a:spLocks noChangeArrowheads="1"/>
          </p:cNvSpPr>
          <p:nvPr/>
        </p:nvSpPr>
        <p:spPr bwMode="auto">
          <a:xfrm>
            <a:off x="9324528" y="5589240"/>
            <a:ext cx="2693988"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Enlarge and read this!</a:t>
            </a:r>
          </a:p>
        </p:txBody>
      </p:sp>
      <p:sp>
        <p:nvSpPr>
          <p:cNvPr id="449544" name="Rectangle 8"/>
          <p:cNvSpPr>
            <a:spLocks noChangeArrowheads="1"/>
          </p:cNvSpPr>
          <p:nvPr/>
        </p:nvSpPr>
        <p:spPr bwMode="auto">
          <a:xfrm>
            <a:off x="0" y="1219200"/>
            <a:ext cx="5839272" cy="510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lvl="0" indent="-342900" eaLnBrk="1" hangingPunct="1">
              <a:lnSpc>
                <a:spcPct val="90000"/>
              </a:lnSpc>
              <a:spcBef>
                <a:spcPct val="20000"/>
              </a:spcBef>
              <a:buFontTx/>
              <a:buChar char="•"/>
              <a:defRPr/>
            </a:pPr>
            <a:r>
              <a:rPr lang="zh-CN" altLang="en-US" sz="2800" dirty="0">
                <a:solidFill>
                  <a:srgbClr val="FFFFFF"/>
                </a:solidFill>
                <a:latin typeface="Arial" charset="0"/>
                <a:ea typeface="ＭＳ Ｐゴシック" charset="0"/>
                <a:cs typeface="Arial" charset="0"/>
              </a:rPr>
              <a:t>两吨重，十米长</a:t>
            </a:r>
          </a:p>
          <a:p>
            <a:pPr marL="342900" lvl="0" indent="-342900" eaLnBrk="1" hangingPunct="1">
              <a:lnSpc>
                <a:spcPct val="90000"/>
              </a:lnSpc>
              <a:spcBef>
                <a:spcPct val="20000"/>
              </a:spcBef>
              <a:buFontTx/>
              <a:buChar char="•"/>
              <a:defRPr/>
            </a:pPr>
            <a:r>
              <a:rPr lang="zh-CN" altLang="en-US" sz="2800" dirty="0">
                <a:solidFill>
                  <a:srgbClr val="FFFFFF"/>
                </a:solidFill>
                <a:latin typeface="Arial" charset="0"/>
                <a:ea typeface="ＭＳ Ｐゴシック" charset="0"/>
                <a:cs typeface="Arial" charset="0"/>
              </a:rPr>
              <a:t>在克赖斯特彻奇附近</a:t>
            </a:r>
            <a:r>
              <a:rPr lang="en-US" altLang="zh-CN" sz="2800" dirty="0">
                <a:solidFill>
                  <a:srgbClr val="FFFFFF"/>
                </a:solidFill>
                <a:latin typeface="Arial" charset="0"/>
                <a:ea typeface="ＭＳ Ｐゴシック" charset="0"/>
                <a:cs typeface="Arial" charset="0"/>
              </a:rPr>
              <a:t>330</a:t>
            </a:r>
            <a:r>
              <a:rPr lang="zh-CN" altLang="en-US" sz="2800" dirty="0">
                <a:solidFill>
                  <a:srgbClr val="FFFFFF"/>
                </a:solidFill>
                <a:latin typeface="Arial" charset="0"/>
                <a:ea typeface="ＭＳ Ｐゴシック" charset="0"/>
                <a:cs typeface="Arial" charset="0"/>
              </a:rPr>
              <a:t>米深的海洋中被抓</a:t>
            </a:r>
          </a:p>
          <a:p>
            <a:pPr marL="342900" lvl="0" indent="-342900" eaLnBrk="1" hangingPunct="1">
              <a:lnSpc>
                <a:spcPct val="90000"/>
              </a:lnSpc>
              <a:spcBef>
                <a:spcPct val="20000"/>
              </a:spcBef>
              <a:buFontTx/>
              <a:buChar char="•"/>
              <a:defRPr/>
            </a:pPr>
            <a:r>
              <a:rPr lang="zh-CN" altLang="en-US" sz="2800" dirty="0">
                <a:solidFill>
                  <a:srgbClr val="FFFFFF"/>
                </a:solidFill>
                <a:latin typeface="Arial" charset="0"/>
                <a:ea typeface="ＭＳ Ｐゴシック" charset="0"/>
                <a:cs typeface="Arial" charset="0"/>
              </a:rPr>
              <a:t>蛇龙：巨大，小头的爬行动物，有长脖子和四个鳍</a:t>
            </a:r>
          </a:p>
          <a:p>
            <a:pPr marL="342900" lvl="0" indent="-342900" eaLnBrk="1" hangingPunct="1">
              <a:lnSpc>
                <a:spcPct val="90000"/>
              </a:lnSpc>
              <a:spcBef>
                <a:spcPct val="20000"/>
              </a:spcBef>
              <a:buFontTx/>
              <a:buChar char="•"/>
              <a:defRPr/>
            </a:pPr>
            <a:r>
              <a:rPr lang="zh-CN" altLang="en-US" sz="2800" dirty="0">
                <a:solidFill>
                  <a:srgbClr val="FFFFFF"/>
                </a:solidFill>
                <a:latin typeface="Arial" charset="0"/>
                <a:ea typeface="ＭＳ Ｐゴシック" charset="0"/>
                <a:cs typeface="Arial" charset="0"/>
              </a:rPr>
              <a:t>被海洋生物学家矢野道彦（</a:t>
            </a:r>
            <a:r>
              <a:rPr lang="en-US" altLang="zh-CN" sz="2800" dirty="0">
                <a:solidFill>
                  <a:srgbClr val="FFFFFF"/>
                </a:solidFill>
                <a:latin typeface="Arial" charset="0"/>
                <a:ea typeface="ＭＳ Ｐゴシック" charset="0"/>
                <a:cs typeface="Arial" charset="0"/>
              </a:rPr>
              <a:t>Michihiko Yano</a:t>
            </a:r>
            <a:r>
              <a:rPr lang="zh-CN" altLang="en-US" sz="2800" dirty="0">
                <a:solidFill>
                  <a:srgbClr val="FFFFFF"/>
                </a:solidFill>
                <a:latin typeface="Arial" charset="0"/>
                <a:ea typeface="ＭＳ Ｐゴシック" charset="0"/>
                <a:cs typeface="Arial" charset="0"/>
              </a:rPr>
              <a:t>）拍摄和素描</a:t>
            </a:r>
          </a:p>
          <a:p>
            <a:pPr marL="342900" lvl="0" indent="-342900" eaLnBrk="1" hangingPunct="1">
              <a:lnSpc>
                <a:spcPct val="90000"/>
              </a:lnSpc>
              <a:spcBef>
                <a:spcPct val="20000"/>
              </a:spcBef>
              <a:buFontTx/>
              <a:buChar char="•"/>
              <a:defRPr/>
            </a:pPr>
            <a:r>
              <a:rPr lang="zh-CN" altLang="en-US" sz="2800" dirty="0">
                <a:solidFill>
                  <a:srgbClr val="FFFFFF"/>
                </a:solidFill>
                <a:latin typeface="Arial" charset="0"/>
                <a:ea typeface="ＭＳ Ｐゴシック" charset="0"/>
                <a:cs typeface="Arial" charset="0"/>
              </a:rPr>
              <a:t>船长把它扔回海里，以免污染他的鱼。</a:t>
            </a:r>
          </a:p>
          <a:p>
            <a:pPr marL="342900" lvl="0" indent="-342900" eaLnBrk="1" hangingPunct="1">
              <a:lnSpc>
                <a:spcPct val="90000"/>
              </a:lnSpc>
              <a:spcBef>
                <a:spcPct val="20000"/>
              </a:spcBef>
              <a:buFontTx/>
              <a:buChar char="•"/>
              <a:defRPr/>
            </a:pPr>
            <a:r>
              <a:rPr lang="zh-CN" altLang="en-US" sz="2800" dirty="0">
                <a:solidFill>
                  <a:srgbClr val="FFFFFF"/>
                </a:solidFill>
                <a:latin typeface="Arial" charset="0"/>
                <a:ea typeface="ＭＳ Ｐゴシック" charset="0"/>
                <a:cs typeface="Arial" charset="0"/>
              </a:rPr>
              <a:t>不久后，英国广播公司报道这这是以条鲨鱼 （</a:t>
            </a:r>
            <a:r>
              <a:rPr lang="en-US" altLang="zh-CN" sz="2800" dirty="0">
                <a:solidFill>
                  <a:srgbClr val="FFFFFF"/>
                </a:solidFill>
                <a:latin typeface="Arial" charset="0"/>
                <a:ea typeface="ＭＳ Ｐゴシック" charset="0"/>
                <a:cs typeface="Arial" charset="0"/>
              </a:rPr>
              <a:t>1977</a:t>
            </a:r>
            <a:r>
              <a:rPr lang="zh-CN" altLang="en-US" sz="2800" dirty="0">
                <a:solidFill>
                  <a:srgbClr val="FFFFFF"/>
                </a:solidFill>
                <a:latin typeface="Arial" charset="0"/>
                <a:ea typeface="ＭＳ Ｐゴシック" charset="0"/>
                <a:cs typeface="Arial" charset="0"/>
              </a:rPr>
              <a:t>年</a:t>
            </a:r>
            <a:r>
              <a:rPr lang="en-US" altLang="zh-CN" sz="2800" dirty="0">
                <a:solidFill>
                  <a:srgbClr val="FFFFFF"/>
                </a:solidFill>
                <a:latin typeface="Arial" charset="0"/>
                <a:ea typeface="ＭＳ Ｐゴシック" charset="0"/>
                <a:cs typeface="Arial" charset="0"/>
              </a:rPr>
              <a:t>7</a:t>
            </a:r>
            <a:r>
              <a:rPr lang="zh-CN" altLang="en-US" sz="2800" dirty="0">
                <a:solidFill>
                  <a:srgbClr val="FFFFFF"/>
                </a:solidFill>
                <a:latin typeface="Arial" charset="0"/>
                <a:ea typeface="ＭＳ Ｐゴシック" charset="0"/>
                <a:cs typeface="Arial" charset="0"/>
              </a:rPr>
              <a:t>月</a:t>
            </a:r>
            <a:r>
              <a:rPr lang="en-US" altLang="zh-CN" sz="2800" dirty="0">
                <a:solidFill>
                  <a:srgbClr val="FFFFFF"/>
                </a:solidFill>
                <a:latin typeface="Arial" charset="0"/>
                <a:ea typeface="ＭＳ Ｐゴシック" charset="0"/>
                <a:cs typeface="Arial" charset="0"/>
              </a:rPr>
              <a:t>30</a:t>
            </a:r>
            <a:r>
              <a:rPr lang="zh-CN" altLang="en-US" sz="2800" dirty="0">
                <a:solidFill>
                  <a:srgbClr val="FFFFFF"/>
                </a:solidFill>
                <a:latin typeface="Arial" charset="0"/>
                <a:ea typeface="ＭＳ Ｐゴシック" charset="0"/>
                <a:cs typeface="Arial" charset="0"/>
              </a:rPr>
              <a:t>日）！</a:t>
            </a:r>
            <a:endParaRPr kumimoji="0" lang="en-US" altLang="zh-CN"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63175" name="Rectangle 10"/>
          <p:cNvSpPr>
            <a:spLocks noChangeArrowheads="1"/>
          </p:cNvSpPr>
          <p:nvPr/>
        </p:nvSpPr>
        <p:spPr bwMode="auto">
          <a:xfrm>
            <a:off x="304800" y="609600"/>
            <a:ext cx="819785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lvl="0" algn="ctr" eaLnBrk="1" hangingPunct="1">
              <a:defRPr/>
            </a:pPr>
            <a:r>
              <a:rPr kumimoji="0" lang="en-US" altLang="zh-CN"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altLang="zh-CN" sz="2400" b="0" i="1" u="none" strike="noStrike" kern="1200" cap="none" spc="0" normalizeH="0" baseline="0" noProof="0" dirty="0">
                <a:ln>
                  <a:noFill/>
                </a:ln>
                <a:solidFill>
                  <a:srgbClr val="FFFFFF"/>
                </a:solidFill>
                <a:effectLst/>
                <a:uLnTx/>
                <a:uFillTx/>
                <a:latin typeface="Arial" charset="0"/>
                <a:ea typeface="ＭＳ Ｐゴシック" charset="0"/>
                <a:cs typeface="Arial" charset="0"/>
              </a:rPr>
              <a:t>The Times </a:t>
            </a:r>
            <a:r>
              <a:rPr kumimoji="0" lang="zh-CN" altLang="en-US" sz="2400" b="0" i="1"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lang="en-US" altLang="zh-CN" i="1" dirty="0">
                <a:solidFill>
                  <a:srgbClr val="FFFFFF"/>
                </a:solidFill>
                <a:latin typeface="Arial" charset="0"/>
                <a:ea typeface="ＭＳ Ｐゴシック" charset="0"/>
                <a:cs typeface="Arial" charset="0"/>
              </a:rPr>
              <a:t> </a:t>
            </a:r>
            <a:r>
              <a:rPr lang="zh-CN" altLang="en-US" i="1" dirty="0">
                <a:solidFill>
                  <a:srgbClr val="FFFFFF"/>
                </a:solidFill>
                <a:latin typeface="Arial" charset="0"/>
                <a:ea typeface="ＭＳ Ｐゴシック" charset="0"/>
                <a:cs typeface="Arial" charset="0"/>
              </a:rPr>
              <a:t>时代</a:t>
            </a:r>
            <a:r>
              <a:rPr kumimoji="0" lang="zh-CN" altLang="en-US" sz="2400" b="0" i="1"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altLang="zh-CN" sz="2400" b="0" i="1" u="none" strike="noStrike" kern="1200" cap="none" spc="0" normalizeH="0" baseline="0" noProof="0" dirty="0">
                <a:ln>
                  <a:noFill/>
                </a:ln>
                <a:solidFill>
                  <a:srgbClr val="FFFFFF"/>
                </a:solidFill>
                <a:effectLst/>
                <a:uLnTx/>
                <a:uFillTx/>
                <a:latin typeface="Arial" charset="0"/>
                <a:ea typeface="ＭＳ Ｐゴシック" charset="0"/>
                <a:cs typeface="Arial" charset="0"/>
              </a:rPr>
              <a:t>1977</a:t>
            </a:r>
            <a:r>
              <a:rPr kumimoji="0" lang="zh-CN" altLang="en-US" sz="2400" b="0" i="1" u="none" strike="noStrike" kern="1200" cap="none" spc="0" normalizeH="0" baseline="0" noProof="0" dirty="0">
                <a:ln>
                  <a:noFill/>
                </a:ln>
                <a:solidFill>
                  <a:srgbClr val="FFFFFF"/>
                </a:solidFill>
                <a:effectLst/>
                <a:uLnTx/>
                <a:uFillTx/>
                <a:latin typeface="Arial" charset="0"/>
                <a:ea typeface="ＭＳ Ｐゴシック" charset="0"/>
                <a:cs typeface="Arial" charset="0"/>
              </a:rPr>
              <a:t>年 </a:t>
            </a:r>
            <a:r>
              <a:rPr kumimoji="0" lang="en-US" altLang="zh-CN" sz="2400" b="0" i="1" u="none" strike="noStrike" kern="1200" cap="none" spc="0" normalizeH="0" baseline="0" noProof="0" dirty="0">
                <a:ln>
                  <a:noFill/>
                </a:ln>
                <a:solidFill>
                  <a:srgbClr val="FFFFFF"/>
                </a:solidFill>
                <a:effectLst/>
                <a:uLnTx/>
                <a:uFillTx/>
                <a:latin typeface="Arial" charset="0"/>
                <a:ea typeface="ＭＳ Ｐゴシック" charset="0"/>
                <a:cs typeface="Arial" charset="0"/>
              </a:rPr>
              <a:t>7</a:t>
            </a:r>
            <a:r>
              <a:rPr kumimoji="0" lang="zh-CN" altLang="en-US" sz="2400" b="0" i="1" u="none" strike="noStrike" kern="1200" cap="none" spc="0" normalizeH="0" baseline="0" noProof="0" dirty="0">
                <a:ln>
                  <a:noFill/>
                </a:ln>
                <a:solidFill>
                  <a:srgbClr val="FFFFFF"/>
                </a:solidFill>
                <a:effectLst/>
                <a:uLnTx/>
                <a:uFillTx/>
                <a:latin typeface="Arial" charset="0"/>
                <a:ea typeface="ＭＳ Ｐゴシック" charset="0"/>
                <a:cs typeface="Arial" charset="0"/>
              </a:rPr>
              <a:t>月 </a:t>
            </a:r>
            <a:r>
              <a:rPr kumimoji="0" lang="en-US" altLang="zh-CN"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21</a:t>
            </a:r>
            <a:r>
              <a:rPr kumimoji="0" lang="zh-CN" alt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日</a:t>
            </a:r>
            <a:r>
              <a:rPr kumimoji="0" lang="en-US" altLang="zh-CN"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p>
        </p:txBody>
      </p:sp>
    </p:spTree>
    <p:extLst>
      <p:ext uri="{BB962C8B-B14F-4D97-AF65-F5344CB8AC3E}">
        <p14:creationId xmlns:p14="http://schemas.microsoft.com/office/powerpoint/2010/main" val="65578277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449540"/>
                                        </p:tgtEl>
                                        <p:attrNameLst>
                                          <p:attrName>style.visibility</p:attrName>
                                        </p:attrNameLst>
                                      </p:cBhvr>
                                      <p:to>
                                        <p:strVal val="visible"/>
                                      </p:to>
                                    </p:set>
                                    <p:anim calcmode="lin" valueType="num">
                                      <p:cBhvr>
                                        <p:cTn id="7" dur="1000" fill="hold"/>
                                        <p:tgtEl>
                                          <p:spTgt spid="449540"/>
                                        </p:tgtEl>
                                        <p:attrNameLst>
                                          <p:attrName>ppt_w</p:attrName>
                                        </p:attrNameLst>
                                      </p:cBhvr>
                                      <p:tavLst>
                                        <p:tav tm="0">
                                          <p:val>
                                            <p:fltVal val="0"/>
                                          </p:val>
                                        </p:tav>
                                        <p:tav tm="100000">
                                          <p:val>
                                            <p:strVal val="#ppt_w"/>
                                          </p:val>
                                        </p:tav>
                                      </p:tavLst>
                                    </p:anim>
                                    <p:anim calcmode="lin" valueType="num">
                                      <p:cBhvr>
                                        <p:cTn id="8" dur="1000" fill="hold"/>
                                        <p:tgtEl>
                                          <p:spTgt spid="449540"/>
                                        </p:tgtEl>
                                        <p:attrNameLst>
                                          <p:attrName>ppt_h</p:attrName>
                                        </p:attrNameLst>
                                      </p:cBhvr>
                                      <p:tavLst>
                                        <p:tav tm="0">
                                          <p:val>
                                            <p:fltVal val="0"/>
                                          </p:val>
                                        </p:tav>
                                        <p:tav tm="100000">
                                          <p:val>
                                            <p:strVal val="#ppt_h"/>
                                          </p:val>
                                        </p:tav>
                                      </p:tavLst>
                                    </p:anim>
                                    <p:anim calcmode="lin" valueType="num">
                                      <p:cBhvr>
                                        <p:cTn id="9" dur="1000" fill="hold"/>
                                        <p:tgtEl>
                                          <p:spTgt spid="44954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4954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449544">
                                            <p:txEl>
                                              <p:pRg st="0" end="0"/>
                                            </p:txEl>
                                          </p:spTgt>
                                        </p:tgtEl>
                                        <p:attrNameLst>
                                          <p:attrName>style.visibility</p:attrName>
                                        </p:attrNameLst>
                                      </p:cBhvr>
                                      <p:to>
                                        <p:strVal val="visible"/>
                                      </p:to>
                                    </p:set>
                                    <p:animEffect transition="in" filter="wipe(up)">
                                      <p:cBhvr>
                                        <p:cTn id="15" dur="500"/>
                                        <p:tgtEl>
                                          <p:spTgt spid="44954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449544">
                                            <p:txEl>
                                              <p:pRg st="1" end="1"/>
                                            </p:txEl>
                                          </p:spTgt>
                                        </p:tgtEl>
                                        <p:attrNameLst>
                                          <p:attrName>style.visibility</p:attrName>
                                        </p:attrNameLst>
                                      </p:cBhvr>
                                      <p:to>
                                        <p:strVal val="visible"/>
                                      </p:to>
                                    </p:set>
                                    <p:animEffect transition="in" filter="wipe(up)">
                                      <p:cBhvr>
                                        <p:cTn id="20" dur="500"/>
                                        <p:tgtEl>
                                          <p:spTgt spid="44954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449544">
                                            <p:txEl>
                                              <p:pRg st="2" end="2"/>
                                            </p:txEl>
                                          </p:spTgt>
                                        </p:tgtEl>
                                        <p:attrNameLst>
                                          <p:attrName>style.visibility</p:attrName>
                                        </p:attrNameLst>
                                      </p:cBhvr>
                                      <p:to>
                                        <p:strVal val="visible"/>
                                      </p:to>
                                    </p:set>
                                    <p:animEffect transition="in" filter="wipe(up)">
                                      <p:cBhvr>
                                        <p:cTn id="25" dur="500"/>
                                        <p:tgtEl>
                                          <p:spTgt spid="449544">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449544">
                                            <p:txEl>
                                              <p:pRg st="3" end="3"/>
                                            </p:txEl>
                                          </p:spTgt>
                                        </p:tgtEl>
                                        <p:attrNameLst>
                                          <p:attrName>style.visibility</p:attrName>
                                        </p:attrNameLst>
                                      </p:cBhvr>
                                      <p:to>
                                        <p:strVal val="visible"/>
                                      </p:to>
                                    </p:set>
                                    <p:animEffect transition="in" filter="wipe(up)">
                                      <p:cBhvr>
                                        <p:cTn id="30" dur="500"/>
                                        <p:tgtEl>
                                          <p:spTgt spid="449544">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449544">
                                            <p:txEl>
                                              <p:pRg st="4" end="4"/>
                                            </p:txEl>
                                          </p:spTgt>
                                        </p:tgtEl>
                                        <p:attrNameLst>
                                          <p:attrName>style.visibility</p:attrName>
                                        </p:attrNameLst>
                                      </p:cBhvr>
                                      <p:to>
                                        <p:strVal val="visible"/>
                                      </p:to>
                                    </p:set>
                                    <p:animEffect transition="in" filter="wipe(up)">
                                      <p:cBhvr>
                                        <p:cTn id="35" dur="500"/>
                                        <p:tgtEl>
                                          <p:spTgt spid="449544">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449544">
                                            <p:txEl>
                                              <p:pRg st="5" end="5"/>
                                            </p:txEl>
                                          </p:spTgt>
                                        </p:tgtEl>
                                        <p:attrNameLst>
                                          <p:attrName>style.visibility</p:attrName>
                                        </p:attrNameLst>
                                      </p:cBhvr>
                                      <p:to>
                                        <p:strVal val="visible"/>
                                      </p:to>
                                    </p:set>
                                    <p:animEffect transition="in" filter="wipe(up)">
                                      <p:cBhvr>
                                        <p:cTn id="40" dur="500"/>
                                        <p:tgtEl>
                                          <p:spTgt spid="44954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9544" grpId="0" uiExpand="1"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2"/>
          <p:cNvSpPr>
            <a:spLocks noGrp="1" noChangeArrowheads="1"/>
          </p:cNvSpPr>
          <p:nvPr>
            <p:ph type="title"/>
          </p:nvPr>
        </p:nvSpPr>
        <p:spPr>
          <a:xfrm>
            <a:off x="685800" y="152400"/>
            <a:ext cx="7772400" cy="762000"/>
          </a:xfrm>
        </p:spPr>
        <p:txBody>
          <a:bodyPr/>
          <a:lstStyle/>
          <a:p>
            <a:pPr eaLnBrk="1" hangingPunct="1"/>
            <a:r>
              <a:rPr lang="zh-CN" altLang="en-US" i="1" dirty="0">
                <a:solidFill>
                  <a:schemeClr val="bg1"/>
                </a:solidFill>
                <a:latin typeface="Arial" charset="0"/>
                <a:ea typeface="ＭＳ Ｐゴシック" charset="0"/>
              </a:rPr>
              <a:t>这</a:t>
            </a:r>
            <a:r>
              <a:rPr lang="zh-CN" altLang="en-US" dirty="0">
                <a:solidFill>
                  <a:schemeClr val="bg1"/>
                </a:solidFill>
                <a:latin typeface="Arial" charset="0"/>
                <a:ea typeface="ＭＳ Ｐゴシック" charset="0"/>
              </a:rPr>
              <a:t>是鳄鱼吗？</a:t>
            </a:r>
            <a:endParaRPr lang="zh-CN" altLang="en-US" dirty="0">
              <a:solidFill>
                <a:schemeClr val="bg1"/>
              </a:solidFill>
              <a:latin typeface="Times New Roman" charset="0"/>
            </a:endParaRPr>
          </a:p>
        </p:txBody>
      </p:sp>
      <p:sp>
        <p:nvSpPr>
          <p:cNvPr id="273410" name="Rectangle 3"/>
          <p:cNvSpPr>
            <a:spLocks noGrp="1" noChangeArrowheads="1"/>
          </p:cNvSpPr>
          <p:nvPr>
            <p:ph type="body" idx="1"/>
          </p:nvPr>
        </p:nvSpPr>
        <p:spPr>
          <a:xfrm>
            <a:off x="4953000" y="6181725"/>
            <a:ext cx="3810000" cy="381000"/>
          </a:xfrm>
        </p:spPr>
        <p:txBody>
          <a:bodyPr/>
          <a:lstStyle/>
          <a:p>
            <a:pPr algn="r" eaLnBrk="1" hangingPunct="1">
              <a:lnSpc>
                <a:spcPct val="90000"/>
              </a:lnSpc>
              <a:buFontTx/>
              <a:buNone/>
            </a:pPr>
            <a:r>
              <a:rPr lang="en-US" altLang="zh-CN" sz="2000" b="1" dirty="0">
                <a:solidFill>
                  <a:schemeClr val="bg1"/>
                </a:solidFill>
                <a:latin typeface="Times New Roman" charset="0"/>
              </a:rPr>
              <a:t>Bill Cooper, </a:t>
            </a:r>
            <a:r>
              <a:rPr lang="en-US" altLang="zh-CN" sz="2000" b="1" i="1" dirty="0">
                <a:solidFill>
                  <a:schemeClr val="bg1"/>
                </a:solidFill>
                <a:latin typeface="Times New Roman" charset="0"/>
              </a:rPr>
              <a:t>After the Flood</a:t>
            </a:r>
            <a:r>
              <a:rPr lang="en-US" altLang="zh-CN" sz="2000" b="1" dirty="0">
                <a:solidFill>
                  <a:schemeClr val="bg1"/>
                </a:solidFill>
                <a:latin typeface="Times New Roman" charset="0"/>
              </a:rPr>
              <a:t>, 140 </a:t>
            </a:r>
            <a:r>
              <a:rPr lang="zh-CN" altLang="en-US" sz="2000" b="1" dirty="0">
                <a:solidFill>
                  <a:schemeClr val="bg1"/>
                </a:solidFill>
                <a:latin typeface="Times New Roman" charset="0"/>
              </a:rPr>
              <a:t>（洪水过后）</a:t>
            </a:r>
            <a:endParaRPr lang="en-US" altLang="zh-CN" sz="2000" b="1" dirty="0">
              <a:solidFill>
                <a:schemeClr val="bg1"/>
              </a:solidFill>
              <a:latin typeface="Times New Roman" charset="0"/>
            </a:endParaRPr>
          </a:p>
        </p:txBody>
      </p:sp>
      <p:pic>
        <p:nvPicPr>
          <p:cNvPr id="273411" name="Picture 4" descr="JapanDinoSketch"/>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81000" y="914400"/>
            <a:ext cx="8305800" cy="5267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0A830F7F-BDF5-4073-B557-317C9092AA3F}"/>
              </a:ext>
            </a:extLst>
          </p:cNvPr>
          <p:cNvSpPr/>
          <p:nvPr/>
        </p:nvSpPr>
        <p:spPr>
          <a:xfrm>
            <a:off x="323528" y="5517232"/>
            <a:ext cx="8361437" cy="646331"/>
          </a:xfrm>
          <a:prstGeom prst="rect">
            <a:avLst/>
          </a:prstGeom>
          <a:solidFill>
            <a:schemeClr val="bg1">
              <a:lumMod val="95000"/>
            </a:schemeClr>
          </a:solidFill>
        </p:spPr>
        <p:txBody>
          <a:bodyPr wrap="square">
            <a:spAutoFit/>
          </a:bodyPr>
          <a:lstStyle/>
          <a:p>
            <a:r>
              <a:rPr lang="zh-CN" altLang="en-US" sz="1800" dirty="0">
                <a:latin typeface="Arial" charset="0"/>
                <a:ea typeface="ＭＳ Ｐゴシック" charset="0"/>
                <a:cs typeface="Arial" charset="0"/>
              </a:rPr>
              <a:t>图形</a:t>
            </a:r>
            <a:r>
              <a:rPr lang="en-US" altLang="zh-CN" sz="1800" dirty="0">
                <a:latin typeface="Arial" charset="0"/>
                <a:ea typeface="ＭＳ Ｐゴシック" charset="0"/>
                <a:cs typeface="Arial" charset="0"/>
              </a:rPr>
              <a:t>10.1</a:t>
            </a:r>
            <a:r>
              <a:rPr lang="zh-CN" altLang="en-US" sz="1800" dirty="0">
                <a:latin typeface="Arial" charset="0"/>
                <a:ea typeface="ＭＳ Ｐゴシック" charset="0"/>
                <a:cs typeface="Arial" charset="0"/>
              </a:rPr>
              <a:t>矢野道彦（</a:t>
            </a:r>
            <a:r>
              <a:rPr lang="en-US" altLang="zh-CN" sz="1800" dirty="0">
                <a:latin typeface="Arial" charset="0"/>
                <a:ea typeface="ＭＳ Ｐゴシック" charset="0"/>
                <a:cs typeface="Arial" charset="0"/>
              </a:rPr>
              <a:t>Michihiko Yano</a:t>
            </a:r>
            <a:r>
              <a:rPr lang="zh-CN" altLang="en-US" sz="1800" dirty="0">
                <a:latin typeface="Arial" charset="0"/>
                <a:ea typeface="ＭＳ Ｐゴシック" charset="0"/>
                <a:cs typeface="Arial" charset="0"/>
              </a:rPr>
              <a:t>）</a:t>
            </a:r>
            <a:r>
              <a:rPr lang="en-SG" altLang="zh-CN" sz="1800" dirty="0">
                <a:latin typeface="Arial" charset="0"/>
                <a:ea typeface="ＭＳ Ｐゴシック" charset="0"/>
                <a:cs typeface="Arial" charset="0"/>
              </a:rPr>
              <a:t> </a:t>
            </a:r>
            <a:r>
              <a:rPr lang="zh-CN" altLang="en-US" sz="1800" dirty="0">
                <a:latin typeface="Arial" charset="0"/>
                <a:ea typeface="ＭＳ Ｐゴシック" charset="0"/>
                <a:cs typeface="Arial" charset="0"/>
              </a:rPr>
              <a:t>绘制和测量的生物骨骼</a:t>
            </a:r>
            <a:r>
              <a:rPr lang="zh-CN" altLang="en-US" sz="1800" dirty="0"/>
              <a:t>是在</a:t>
            </a:r>
            <a:r>
              <a:rPr lang="en-US" altLang="zh-CN" sz="1800" dirty="0"/>
              <a:t>1977</a:t>
            </a:r>
            <a:r>
              <a:rPr lang="zh-CN" altLang="en-US" sz="1800" dirty="0"/>
              <a:t>年从新西兰海岸挖出的，</a:t>
            </a:r>
            <a:r>
              <a:rPr lang="zh-CN" altLang="en-US" sz="1800" dirty="0">
                <a:latin typeface="Arial" charset="0"/>
                <a:ea typeface="ＭＳ Ｐゴシック" charset="0"/>
                <a:cs typeface="Arial" charset="0"/>
              </a:rPr>
              <a:t>英国广播公司</a:t>
            </a:r>
            <a:r>
              <a:rPr lang="zh-CN" altLang="en-US" sz="1800" dirty="0"/>
              <a:t>和英国自然历史博物馆将向我们保证这是鳄鱼的尸体。</a:t>
            </a:r>
            <a:endParaRPr lang="en-SG" sz="1800" dirty="0"/>
          </a:p>
        </p:txBody>
      </p:sp>
    </p:spTree>
    <p:extLst>
      <p:ext uri="{BB962C8B-B14F-4D97-AF65-F5344CB8AC3E}">
        <p14:creationId xmlns:p14="http://schemas.microsoft.com/office/powerpoint/2010/main" val="2213279049"/>
      </p:ext>
    </p:extLst>
  </p:cSld>
  <p:clrMapOvr>
    <a:masterClrMapping/>
  </p:clrMapOvr>
  <p:transition spd="med">
    <p:randomBar dir="vert"/>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265"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457200"/>
            <a:ext cx="6400800" cy="640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1411075" name="Rectangle 3"/>
          <p:cNvSpPr>
            <a:spLocks noChangeArrowheads="1"/>
          </p:cNvSpPr>
          <p:nvPr/>
        </p:nvSpPr>
        <p:spPr bwMode="auto">
          <a:xfrm>
            <a:off x="4492625" y="514350"/>
            <a:ext cx="4575175" cy="6019800"/>
          </a:xfrm>
          <a:prstGeom prst="rect">
            <a:avLst/>
          </a:prstGeom>
          <a:noFill/>
          <a:ln w="12700">
            <a:noFill/>
            <a:miter lim="800000"/>
            <a:headEnd/>
            <a:tailEnd/>
          </a:ln>
          <a:effectLst/>
        </p:spPr>
        <p:txBody>
          <a:bodyPr lIns="90488" tIns="44450" rIns="90488" bIns="44450"/>
          <a:lstStyle/>
          <a:p>
            <a:pPr marL="342900" lvl="0" indent="-342900">
              <a:lnSpc>
                <a:spcPct val="80000"/>
              </a:lnSpc>
              <a:spcBef>
                <a:spcPct val="20000"/>
              </a:spcBef>
              <a:buClr>
                <a:srgbClr val="C0FEF9"/>
              </a:buClr>
              <a:buSzPct val="75000"/>
              <a:buFont typeface="Wingdings" charset="0"/>
              <a:buChar char="§"/>
              <a:defRPr/>
            </a:pPr>
            <a:r>
              <a:rPr lang="zh-CN" altLang="en-US" sz="3600" b="1" dirty="0">
                <a:solidFill>
                  <a:srgbClr val="FFFFFF"/>
                </a:solidFill>
                <a:effectLst>
                  <a:outerShdw blurRad="38100" dist="38100" dir="2700000" algn="tl">
                    <a:srgbClr val="000000"/>
                  </a:outerShdw>
                </a:effectLst>
                <a:latin typeface="Arial" charset="0"/>
                <a:ea typeface="ＭＳ Ｐゴシック" charset="0"/>
                <a:cs typeface="Arial" charset="0"/>
              </a:rPr>
              <a:t>从太空看见白雪皑皑的亚拉腊和小亚拉腊山顶</a:t>
            </a:r>
            <a:r>
              <a:rPr lang="en-US" altLang="zh-CN" sz="3600" b="1" dirty="0">
                <a:solidFill>
                  <a:srgbClr val="FFFFFF"/>
                </a:solidFill>
                <a:effectLst>
                  <a:outerShdw blurRad="38100" dist="38100" dir="2700000" algn="tl">
                    <a:srgbClr val="000000"/>
                  </a:outerShdw>
                </a:effectLst>
                <a:latin typeface="Arial" charset="0"/>
                <a:ea typeface="ＭＳ Ｐゴシック" charset="0"/>
                <a:cs typeface="Arial" charset="0"/>
              </a:rPr>
              <a:t>-</a:t>
            </a:r>
            <a:r>
              <a:rPr lang="zh-CN" altLang="en-US" sz="3600" b="1" dirty="0">
                <a:solidFill>
                  <a:srgbClr val="FFFFFF"/>
                </a:solidFill>
                <a:effectLst>
                  <a:outerShdw blurRad="38100" dist="38100" dir="2700000" algn="tl">
                    <a:srgbClr val="000000"/>
                  </a:outerShdw>
                </a:effectLst>
                <a:latin typeface="Arial" charset="0"/>
                <a:ea typeface="ＭＳ Ｐゴシック" charset="0"/>
                <a:cs typeface="Arial" charset="0"/>
              </a:rPr>
              <a:t>位于土耳其东部不活动的火山。 亚腊拉山高达海平面上</a:t>
            </a:r>
            <a:r>
              <a:rPr lang="en-US" altLang="zh-CN" sz="3600" b="1" dirty="0">
                <a:solidFill>
                  <a:srgbClr val="FFFFFF"/>
                </a:solidFill>
                <a:effectLst>
                  <a:outerShdw blurRad="38100" dist="38100" dir="2700000" algn="tl">
                    <a:srgbClr val="000000"/>
                  </a:outerShdw>
                </a:effectLst>
                <a:latin typeface="Arial" charset="0"/>
                <a:ea typeface="ＭＳ Ｐゴシック" charset="0"/>
                <a:cs typeface="Arial" charset="0"/>
              </a:rPr>
              <a:t>3</a:t>
            </a:r>
            <a:r>
              <a:rPr lang="zh-CN" altLang="en-US" sz="3600" b="1" dirty="0">
                <a:solidFill>
                  <a:srgbClr val="FFFFFF"/>
                </a:solidFill>
                <a:effectLst>
                  <a:outerShdw blurRad="38100" dist="38100" dir="2700000" algn="tl">
                    <a:srgbClr val="000000"/>
                  </a:outerShdw>
                </a:effectLst>
                <a:latin typeface="Arial" charset="0"/>
                <a:ea typeface="ＭＳ Ｐゴシック" charset="0"/>
                <a:cs typeface="Arial" charset="0"/>
              </a:rPr>
              <a:t>英里。 这座山是挪亚方舟的传统安息之地。</a:t>
            </a:r>
            <a:endParaRPr kumimoji="0" lang="en-US" altLang="zh-CN"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267267" name="Rectangle 4"/>
          <p:cNvSpPr>
            <a:spLocks noChangeArrowheads="1"/>
          </p:cNvSpPr>
          <p:nvPr/>
        </p:nvSpPr>
        <p:spPr bwMode="auto">
          <a:xfrm>
            <a:off x="442913" y="6326188"/>
            <a:ext cx="3321050" cy="45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8" tIns="44450" rIns="90488" bIns="44450">
            <a:spAutoFit/>
          </a:bodyPr>
          <a:lstStyle/>
          <a:p>
            <a:pPr lvl="0">
              <a:defRPr/>
            </a:pPr>
            <a:r>
              <a:rPr lang="zh-CN" altLang="en-US" dirty="0">
                <a:solidFill>
                  <a:srgbClr val="FFFFFF"/>
                </a:solidFill>
                <a:latin typeface="Times New Roman" charset="0"/>
                <a:ea typeface="ＭＳ Ｐゴシック" charset="0"/>
              </a:rPr>
              <a:t>国家航空和航天局图片</a:t>
            </a:r>
            <a:endParaRPr kumimoji="0" lang="en-US" altLang="zh-CN" sz="2400" b="0"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1411077" name="Rectangle 5"/>
          <p:cNvSpPr>
            <a:spLocks noChangeArrowheads="1"/>
          </p:cNvSpPr>
          <p:nvPr/>
        </p:nvSpPr>
        <p:spPr bwMode="auto">
          <a:xfrm>
            <a:off x="809625" y="989013"/>
            <a:ext cx="2029403" cy="643766"/>
          </a:xfrm>
          <a:prstGeom prst="rect">
            <a:avLst/>
          </a:prstGeom>
          <a:noFill/>
          <a:ln w="12700">
            <a:noFill/>
            <a:miter lim="800000"/>
            <a:headEnd/>
            <a:tailEnd/>
          </a:ln>
          <a:effectLst/>
        </p:spPr>
        <p:txBody>
          <a:bodyPr wrap="none" lIns="90488" tIns="44450" rIns="90488" bIns="44450">
            <a:spAutoFit/>
          </a:bodyPr>
          <a:lstStyle/>
          <a:p>
            <a:pPr>
              <a:defRPr/>
            </a:pPr>
            <a:r>
              <a:rPr lang="en-US" sz="3600" b="1" dirty="0">
                <a:solidFill>
                  <a:srgbClr val="FFFFFF"/>
                </a:solidFill>
                <a:ea typeface="华文细黑" charset="0"/>
                <a:cs typeface="Arial" panose="020B0604020202020204" pitchFamily="34" charset="0"/>
              </a:rPr>
              <a:t>亚拉腊</a:t>
            </a:r>
            <a:r>
              <a:rPr lang="zh-CN" altLang="en-US" sz="3600" b="1" dirty="0">
                <a:solidFill>
                  <a:srgbClr val="FFFFFF"/>
                </a:solidFill>
                <a:ea typeface="华文细黑" charset="0"/>
                <a:cs typeface="Arial" panose="020B0604020202020204" pitchFamily="34" charset="0"/>
              </a:rPr>
              <a:t>山</a:t>
            </a:r>
            <a:endParaRPr lang="en-US" sz="3600" b="1" dirty="0">
              <a:solidFill>
                <a:srgbClr val="FFFFFF"/>
              </a:solidFill>
              <a:ea typeface="ＭＳ Ｐゴシック" charset="0"/>
              <a:cs typeface="Arial" panose="020B0604020202020204" pitchFamily="34" charset="0"/>
            </a:endParaRPr>
          </a:p>
        </p:txBody>
      </p:sp>
      <p:sp>
        <p:nvSpPr>
          <p:cNvPr id="1411078" name="Line 6"/>
          <p:cNvSpPr>
            <a:spLocks noChangeShapeType="1"/>
          </p:cNvSpPr>
          <p:nvPr/>
        </p:nvSpPr>
        <p:spPr bwMode="auto">
          <a:xfrm flipH="1" flipV="1">
            <a:off x="2111375" y="1533525"/>
            <a:ext cx="1109663" cy="744538"/>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67270" name="Rectangle 7"/>
          <p:cNvSpPr>
            <a:spLocks noChangeArrowheads="1"/>
          </p:cNvSpPr>
          <p:nvPr/>
        </p:nvSpPr>
        <p:spPr bwMode="auto">
          <a:xfrm>
            <a:off x="5167313" y="6424613"/>
            <a:ext cx="1722437"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400" b="0" i="0" u="none" strike="noStrike" kern="1200" cap="none" spc="0" normalizeH="0" baseline="0" noProof="0">
                <a:ln>
                  <a:noFill/>
                </a:ln>
                <a:solidFill>
                  <a:srgbClr val="FFFFFF"/>
                </a:solidFill>
                <a:effectLst/>
                <a:uLnTx/>
                <a:uFillTx/>
                <a:latin typeface="Arial Narrow" charset="0"/>
                <a:ea typeface="ＭＳ Ｐゴシック" charset="0"/>
              </a:rPr>
              <a:t>©  EBibleTeacher.com  </a:t>
            </a:r>
          </a:p>
        </p:txBody>
      </p:sp>
      <p:sp>
        <p:nvSpPr>
          <p:cNvPr id="1411080" name="Rectangle 8"/>
          <p:cNvSpPr>
            <a:spLocks noGrp="1" noChangeArrowheads="1"/>
          </p:cNvSpPr>
          <p:nvPr>
            <p:ph type="title" idx="4294967295"/>
          </p:nvPr>
        </p:nvSpPr>
        <p:spPr>
          <a:xfrm>
            <a:off x="6438900" y="609600"/>
            <a:ext cx="2457450" cy="285750"/>
          </a:xfrm>
        </p:spPr>
        <p:txBody>
          <a:bodyPr/>
          <a:lstStyle/>
          <a:p>
            <a:pPr>
              <a:defRPr/>
            </a:pPr>
            <a:r>
              <a:rPr lang="en-US" sz="100" b="0" u="none" dirty="0">
                <a:solidFill>
                  <a:srgbClr val="000000"/>
                </a:solidFill>
                <a:effectLst/>
                <a:latin typeface="Arial Narrow" charset="0"/>
                <a:ea typeface="ＭＳ Ｐゴシック" charset="0"/>
              </a:rPr>
              <a:t>Noah</a:t>
            </a:r>
            <a:r>
              <a:rPr lang="fr-FR" altLang="ja-JP" sz="100" b="0" u="none" dirty="0">
                <a:solidFill>
                  <a:srgbClr val="000000"/>
                </a:solidFill>
                <a:effectLst/>
                <a:latin typeface="Arial Narrow" charset="0"/>
                <a:ea typeface="ＭＳ Ｐゴシック" charset="0"/>
              </a:rPr>
              <a:t>'</a:t>
            </a:r>
            <a:r>
              <a:rPr lang="en-US" altLang="ja-JP" sz="100" b="0" u="none" dirty="0">
                <a:solidFill>
                  <a:srgbClr val="000000"/>
                </a:solidFill>
                <a:effectLst/>
                <a:latin typeface="Arial Narrow" charset="0"/>
                <a:ea typeface="ＭＳ Ｐゴシック" charset="0"/>
              </a:rPr>
              <a:t>s Ark Mt. </a:t>
            </a:r>
            <a:r>
              <a:rPr lang="en-US" altLang="ja-JP" sz="100" b="0" u="none" dirty="0" err="1">
                <a:solidFill>
                  <a:srgbClr val="000000"/>
                </a:solidFill>
                <a:effectLst/>
                <a:latin typeface="Arial Narrow" charset="0"/>
                <a:ea typeface="ＭＳ Ｐゴシック" charset="0"/>
              </a:rPr>
              <a:t>Arart</a:t>
            </a:r>
            <a:endParaRPr lang="en-US" sz="100" dirty="0">
              <a:latin typeface="Times New Roman" charset="0"/>
              <a:ea typeface="ＭＳ Ｐゴシック" charset="0"/>
            </a:endParaRPr>
          </a:p>
        </p:txBody>
      </p:sp>
      <p:sp>
        <p:nvSpPr>
          <p:cNvPr id="267272" name="Text Box 9"/>
          <p:cNvSpPr txBox="1">
            <a:spLocks noChangeArrowheads="1"/>
          </p:cNvSpPr>
          <p:nvPr/>
        </p:nvSpPr>
        <p:spPr bwMode="auto">
          <a:xfrm>
            <a:off x="8293100" y="6491288"/>
            <a:ext cx="6463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800" b="1" i="0" u="sng" strike="noStrike" kern="1200" cap="none" spc="0" normalizeH="0" baseline="0" noProof="0" dirty="0">
                <a:ln>
                  <a:noFill/>
                </a:ln>
                <a:solidFill>
                  <a:srgbClr val="FFFFFF"/>
                </a:solidFill>
                <a:effectLst/>
                <a:uLnTx/>
                <a:uFillTx/>
                <a:latin typeface="Franklin Gothic Heavy" charset="0"/>
                <a:ea typeface="ＭＳ Ｐゴシック" charset="0"/>
              </a:rPr>
              <a:t>指数</a:t>
            </a:r>
            <a:endParaRPr kumimoji="0" lang="en-US" altLang="zh-CN" sz="1800" b="1" i="0" u="sng" strike="noStrike" kern="1200" cap="none" spc="0" normalizeH="0" baseline="0" noProof="0" dirty="0">
              <a:ln>
                <a:noFill/>
              </a:ln>
              <a:solidFill>
                <a:srgbClr val="FFFFFF"/>
              </a:solidFill>
              <a:effectLst/>
              <a:uLnTx/>
              <a:uFillTx/>
              <a:latin typeface="Franklin Gothic Heavy" charset="0"/>
              <a:ea typeface="ＭＳ Ｐゴシック" charset="0"/>
            </a:endParaRPr>
          </a:p>
        </p:txBody>
      </p:sp>
    </p:spTree>
    <p:extLst>
      <p:ext uri="{BB962C8B-B14F-4D97-AF65-F5344CB8AC3E}">
        <p14:creationId xmlns:p14="http://schemas.microsoft.com/office/powerpoint/2010/main" val="36098003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411077"/>
                                        </p:tgtEl>
                                        <p:attrNameLst>
                                          <p:attrName>style.visibility</p:attrName>
                                        </p:attrNameLst>
                                      </p:cBhvr>
                                      <p:to>
                                        <p:strVal val="visible"/>
                                      </p:to>
                                    </p:set>
                                  </p:childTnLst>
                                </p:cTn>
                              </p:par>
                            </p:childTnLst>
                          </p:cTn>
                        </p:par>
                        <p:par>
                          <p:cTn id="7" fill="hold" nodeType="afterGroup">
                            <p:stCondLst>
                              <p:cond delay="0"/>
                            </p:stCondLst>
                            <p:childTnLst>
                              <p:par>
                                <p:cTn id="8" presetID="22" presetClass="entr" presetSubtype="1" fill="hold" grpId="0" nodeType="afterEffect">
                                  <p:stCondLst>
                                    <p:cond delay="0"/>
                                  </p:stCondLst>
                                  <p:childTnLst>
                                    <p:set>
                                      <p:cBhvr>
                                        <p:cTn id="9" dur="1" fill="hold">
                                          <p:stCondLst>
                                            <p:cond delay="0"/>
                                          </p:stCondLst>
                                        </p:cTn>
                                        <p:tgtEl>
                                          <p:spTgt spid="1411078"/>
                                        </p:tgtEl>
                                        <p:attrNameLst>
                                          <p:attrName>style.visibility</p:attrName>
                                        </p:attrNameLst>
                                      </p:cBhvr>
                                      <p:to>
                                        <p:strVal val="visible"/>
                                      </p:to>
                                    </p:set>
                                    <p:animEffect transition="in" filter="wipe(up)">
                                      <p:cBhvr>
                                        <p:cTn id="10" dur="500"/>
                                        <p:tgtEl>
                                          <p:spTgt spid="1411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1077" grpId="0"/>
      <p:bldP spid="141107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创世记</a:t>
            </a:r>
            <a:r>
              <a:rPr lang="en-US" sz="8800" dirty="0">
                <a:solidFill>
                  <a:schemeClr val="bg1"/>
                </a:solidFill>
                <a:latin typeface="Arial" charset="0"/>
                <a:ea typeface="Osaka" charset="0"/>
                <a:cs typeface="Arial" charset="0"/>
              </a:rPr>
              <a:t>9</a:t>
            </a:r>
            <a:r>
              <a:rPr lang="zh-CN" altLang="en-US" sz="8800" dirty="0">
                <a:solidFill>
                  <a:schemeClr val="bg1"/>
                </a:solidFill>
                <a:latin typeface="Arial" charset="0"/>
                <a:ea typeface="Osaka" charset="0"/>
                <a:cs typeface="Arial" charset="0"/>
              </a:rPr>
              <a:t>章</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24497387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3012"/>
            <a:ext cx="9144000" cy="1376178"/>
          </a:xfrm>
          <a:effectLst>
            <a:outerShdw blurRad="63500" dist="35921" dir="2700000" algn="ctr" rotWithShape="0">
              <a:schemeClr val="tx2">
                <a:alpha val="74998"/>
              </a:schemeClr>
            </a:outerShdw>
          </a:effectLst>
        </p:spPr>
        <p:txBody>
          <a:bodyPr anchor="ctr"/>
          <a:lstStyle/>
          <a:p>
            <a:pPr>
              <a:defRPr/>
            </a:pPr>
            <a:r>
              <a:rPr lang="zh-CN" altLang="en-US" sz="5400" b="1" dirty="0">
                <a:effectLst>
                  <a:glow rad="127000">
                    <a:schemeClr val="tx1"/>
                  </a:glow>
                </a:effectLst>
                <a:latin typeface="Arial" charset="0"/>
                <a:ea typeface="ＭＳ Ｐゴシック" charset="0"/>
              </a:rPr>
              <a:t>十代祖先的名字的含义</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419190"/>
            <a:ext cx="9144000" cy="5438810"/>
          </a:xfrm>
          <a:prstGeom prst="rect">
            <a:avLst/>
          </a:prstGeom>
        </p:spPr>
      </p:pic>
      <p:sp>
        <p:nvSpPr>
          <p:cNvPr id="3" name="TextBox 2">
            <a:extLst>
              <a:ext uri="{FF2B5EF4-FFF2-40B4-BE49-F238E27FC236}">
                <a16:creationId xmlns:a16="http://schemas.microsoft.com/office/drawing/2014/main" id="{E2B5ED19-2F94-4148-8CBB-C0F6EAE2B7D7}"/>
              </a:ext>
            </a:extLst>
          </p:cNvPr>
          <p:cNvSpPr txBox="1"/>
          <p:nvPr/>
        </p:nvSpPr>
        <p:spPr>
          <a:xfrm>
            <a:off x="2411760" y="2564904"/>
            <a:ext cx="864096" cy="400110"/>
          </a:xfrm>
          <a:prstGeom prst="rect">
            <a:avLst/>
          </a:prstGeom>
          <a:solidFill>
            <a:schemeClr val="bg1"/>
          </a:solidFill>
        </p:spPr>
        <p:txBody>
          <a:bodyPr wrap="square" rtlCol="0">
            <a:spAutoFit/>
          </a:bodyPr>
          <a:lstStyle/>
          <a:p>
            <a:r>
              <a:rPr lang="zh-CN" altLang="en-US" sz="2000" dirty="0"/>
              <a:t>亚当</a:t>
            </a:r>
            <a:endParaRPr lang="en-SG" sz="2000" dirty="0"/>
          </a:p>
        </p:txBody>
      </p:sp>
      <p:sp>
        <p:nvSpPr>
          <p:cNvPr id="6" name="TextBox 5">
            <a:extLst>
              <a:ext uri="{FF2B5EF4-FFF2-40B4-BE49-F238E27FC236}">
                <a16:creationId xmlns:a16="http://schemas.microsoft.com/office/drawing/2014/main" id="{A95CCEDE-4A74-4217-9963-5FA238FDF5D9}"/>
              </a:ext>
            </a:extLst>
          </p:cNvPr>
          <p:cNvSpPr txBox="1"/>
          <p:nvPr/>
        </p:nvSpPr>
        <p:spPr>
          <a:xfrm>
            <a:off x="2411760" y="2954484"/>
            <a:ext cx="936104" cy="400110"/>
          </a:xfrm>
          <a:prstGeom prst="rect">
            <a:avLst/>
          </a:prstGeom>
          <a:solidFill>
            <a:schemeClr val="bg1"/>
          </a:solidFill>
        </p:spPr>
        <p:txBody>
          <a:bodyPr wrap="square" rtlCol="0">
            <a:spAutoFit/>
          </a:bodyPr>
          <a:lstStyle/>
          <a:p>
            <a:r>
              <a:rPr lang="zh-CN" altLang="en-US" sz="2000" dirty="0"/>
              <a:t>塞特</a:t>
            </a:r>
            <a:endParaRPr lang="en-SG" sz="2000" dirty="0"/>
          </a:p>
        </p:txBody>
      </p:sp>
      <p:sp>
        <p:nvSpPr>
          <p:cNvPr id="8" name="TextBox 7">
            <a:extLst>
              <a:ext uri="{FF2B5EF4-FFF2-40B4-BE49-F238E27FC236}">
                <a16:creationId xmlns:a16="http://schemas.microsoft.com/office/drawing/2014/main" id="{B323DFC0-6678-41D8-9B52-A6EEE25E08A7}"/>
              </a:ext>
            </a:extLst>
          </p:cNvPr>
          <p:cNvSpPr txBox="1"/>
          <p:nvPr/>
        </p:nvSpPr>
        <p:spPr>
          <a:xfrm>
            <a:off x="2386447" y="3354594"/>
            <a:ext cx="936104" cy="400110"/>
          </a:xfrm>
          <a:prstGeom prst="rect">
            <a:avLst/>
          </a:prstGeom>
          <a:solidFill>
            <a:schemeClr val="bg1"/>
          </a:solidFill>
        </p:spPr>
        <p:txBody>
          <a:bodyPr wrap="square" rtlCol="0">
            <a:spAutoFit/>
          </a:bodyPr>
          <a:lstStyle/>
          <a:p>
            <a:r>
              <a:rPr lang="zh-CN" altLang="en-US" sz="2000" dirty="0"/>
              <a:t>挪士</a:t>
            </a:r>
            <a:endParaRPr lang="en-SG" sz="1800" dirty="0"/>
          </a:p>
        </p:txBody>
      </p:sp>
      <p:sp>
        <p:nvSpPr>
          <p:cNvPr id="9" name="TextBox 8">
            <a:extLst>
              <a:ext uri="{FF2B5EF4-FFF2-40B4-BE49-F238E27FC236}">
                <a16:creationId xmlns:a16="http://schemas.microsoft.com/office/drawing/2014/main" id="{C2F429AD-ACF9-4660-9764-30323F1B7B9D}"/>
              </a:ext>
            </a:extLst>
          </p:cNvPr>
          <p:cNvSpPr txBox="1"/>
          <p:nvPr/>
        </p:nvSpPr>
        <p:spPr>
          <a:xfrm>
            <a:off x="2375756" y="3738485"/>
            <a:ext cx="1044116" cy="400110"/>
          </a:xfrm>
          <a:prstGeom prst="rect">
            <a:avLst/>
          </a:prstGeom>
          <a:solidFill>
            <a:schemeClr val="bg1"/>
          </a:solidFill>
        </p:spPr>
        <p:txBody>
          <a:bodyPr wrap="square" rtlCol="0">
            <a:spAutoFit/>
          </a:bodyPr>
          <a:lstStyle/>
          <a:p>
            <a:r>
              <a:rPr lang="zh-CN" altLang="en-US" sz="2000" dirty="0"/>
              <a:t>该南</a:t>
            </a:r>
            <a:endParaRPr lang="en-SG" sz="1600" dirty="0"/>
          </a:p>
        </p:txBody>
      </p:sp>
      <p:sp>
        <p:nvSpPr>
          <p:cNvPr id="10" name="TextBox 9">
            <a:extLst>
              <a:ext uri="{FF2B5EF4-FFF2-40B4-BE49-F238E27FC236}">
                <a16:creationId xmlns:a16="http://schemas.microsoft.com/office/drawing/2014/main" id="{0A6E6D1A-1F18-4362-832B-598ED54E180D}"/>
              </a:ext>
            </a:extLst>
          </p:cNvPr>
          <p:cNvSpPr txBox="1"/>
          <p:nvPr/>
        </p:nvSpPr>
        <p:spPr>
          <a:xfrm>
            <a:off x="2375502" y="4106021"/>
            <a:ext cx="1476164" cy="400110"/>
          </a:xfrm>
          <a:prstGeom prst="rect">
            <a:avLst/>
          </a:prstGeom>
          <a:solidFill>
            <a:schemeClr val="bg1"/>
          </a:solidFill>
        </p:spPr>
        <p:txBody>
          <a:bodyPr wrap="square" rtlCol="0">
            <a:spAutoFit/>
          </a:bodyPr>
          <a:lstStyle/>
          <a:p>
            <a:r>
              <a:rPr lang="zh-CN" altLang="en-US" sz="2000" dirty="0"/>
              <a:t>玛勒列</a:t>
            </a:r>
            <a:endParaRPr lang="en-SG" sz="1600" dirty="0"/>
          </a:p>
        </p:txBody>
      </p:sp>
      <p:sp>
        <p:nvSpPr>
          <p:cNvPr id="11" name="TextBox 10">
            <a:extLst>
              <a:ext uri="{FF2B5EF4-FFF2-40B4-BE49-F238E27FC236}">
                <a16:creationId xmlns:a16="http://schemas.microsoft.com/office/drawing/2014/main" id="{AEF8E959-4593-4754-A449-F319C2CAEE11}"/>
              </a:ext>
            </a:extLst>
          </p:cNvPr>
          <p:cNvSpPr txBox="1"/>
          <p:nvPr/>
        </p:nvSpPr>
        <p:spPr>
          <a:xfrm>
            <a:off x="2404474" y="4841634"/>
            <a:ext cx="943390" cy="400110"/>
          </a:xfrm>
          <a:prstGeom prst="rect">
            <a:avLst/>
          </a:prstGeom>
          <a:solidFill>
            <a:schemeClr val="bg1"/>
          </a:solidFill>
        </p:spPr>
        <p:txBody>
          <a:bodyPr wrap="square" rtlCol="0">
            <a:spAutoFit/>
          </a:bodyPr>
          <a:lstStyle/>
          <a:p>
            <a:r>
              <a:rPr lang="zh-CN" altLang="en-US" sz="2000" dirty="0"/>
              <a:t>以诺</a:t>
            </a:r>
            <a:endParaRPr lang="en-SG" sz="1600" dirty="0"/>
          </a:p>
        </p:txBody>
      </p:sp>
      <p:sp>
        <p:nvSpPr>
          <p:cNvPr id="12" name="TextBox 11">
            <a:extLst>
              <a:ext uri="{FF2B5EF4-FFF2-40B4-BE49-F238E27FC236}">
                <a16:creationId xmlns:a16="http://schemas.microsoft.com/office/drawing/2014/main" id="{30C2F1E6-C785-4CA7-98B6-1783EC08FD76}"/>
              </a:ext>
            </a:extLst>
          </p:cNvPr>
          <p:cNvSpPr txBox="1"/>
          <p:nvPr/>
        </p:nvSpPr>
        <p:spPr>
          <a:xfrm>
            <a:off x="2386447" y="5576480"/>
            <a:ext cx="1177441" cy="400110"/>
          </a:xfrm>
          <a:prstGeom prst="rect">
            <a:avLst/>
          </a:prstGeom>
          <a:solidFill>
            <a:schemeClr val="bg1"/>
          </a:solidFill>
        </p:spPr>
        <p:txBody>
          <a:bodyPr wrap="square" rtlCol="0">
            <a:spAutoFit/>
          </a:bodyPr>
          <a:lstStyle/>
          <a:p>
            <a:r>
              <a:rPr lang="zh-CN" altLang="en-US" sz="2000" dirty="0"/>
              <a:t>拉麦</a:t>
            </a:r>
            <a:endParaRPr lang="en-SG" sz="1600" dirty="0"/>
          </a:p>
        </p:txBody>
      </p:sp>
      <p:sp>
        <p:nvSpPr>
          <p:cNvPr id="13" name="TextBox 12">
            <a:extLst>
              <a:ext uri="{FF2B5EF4-FFF2-40B4-BE49-F238E27FC236}">
                <a16:creationId xmlns:a16="http://schemas.microsoft.com/office/drawing/2014/main" id="{EF91DD5E-1B60-40D4-8040-42B815A3B4F6}"/>
              </a:ext>
            </a:extLst>
          </p:cNvPr>
          <p:cNvSpPr txBox="1"/>
          <p:nvPr/>
        </p:nvSpPr>
        <p:spPr>
          <a:xfrm>
            <a:off x="2424708" y="5260390"/>
            <a:ext cx="1643236" cy="400110"/>
          </a:xfrm>
          <a:prstGeom prst="rect">
            <a:avLst/>
          </a:prstGeom>
          <a:solidFill>
            <a:schemeClr val="bg1"/>
          </a:solidFill>
        </p:spPr>
        <p:txBody>
          <a:bodyPr wrap="square" rtlCol="0">
            <a:spAutoFit/>
          </a:bodyPr>
          <a:lstStyle/>
          <a:p>
            <a:r>
              <a:rPr lang="zh-CN" altLang="en-US" sz="2000" dirty="0"/>
              <a:t>玛土撒拉</a:t>
            </a:r>
            <a:endParaRPr lang="en-SG" sz="1600" dirty="0"/>
          </a:p>
        </p:txBody>
      </p:sp>
      <p:sp>
        <p:nvSpPr>
          <p:cNvPr id="14" name="TextBox 13">
            <a:extLst>
              <a:ext uri="{FF2B5EF4-FFF2-40B4-BE49-F238E27FC236}">
                <a16:creationId xmlns:a16="http://schemas.microsoft.com/office/drawing/2014/main" id="{7BE82C7F-D022-4D3E-A05E-E9A6261DB1E1}"/>
              </a:ext>
            </a:extLst>
          </p:cNvPr>
          <p:cNvSpPr txBox="1"/>
          <p:nvPr/>
        </p:nvSpPr>
        <p:spPr>
          <a:xfrm>
            <a:off x="2375756" y="4526130"/>
            <a:ext cx="900100" cy="400110"/>
          </a:xfrm>
          <a:prstGeom prst="rect">
            <a:avLst/>
          </a:prstGeom>
          <a:solidFill>
            <a:schemeClr val="bg1"/>
          </a:solidFill>
        </p:spPr>
        <p:txBody>
          <a:bodyPr wrap="square" rtlCol="0">
            <a:spAutoFit/>
          </a:bodyPr>
          <a:lstStyle/>
          <a:p>
            <a:r>
              <a:rPr lang="zh-CN" altLang="en-US" sz="2000" dirty="0"/>
              <a:t>雅列</a:t>
            </a:r>
            <a:endParaRPr lang="en-SG" sz="1600" dirty="0"/>
          </a:p>
        </p:txBody>
      </p:sp>
      <p:sp>
        <p:nvSpPr>
          <p:cNvPr id="15" name="TextBox 14">
            <a:extLst>
              <a:ext uri="{FF2B5EF4-FFF2-40B4-BE49-F238E27FC236}">
                <a16:creationId xmlns:a16="http://schemas.microsoft.com/office/drawing/2014/main" id="{A2A25574-5FFB-4F19-96B8-1CD61207C373}"/>
              </a:ext>
            </a:extLst>
          </p:cNvPr>
          <p:cNvSpPr txBox="1"/>
          <p:nvPr/>
        </p:nvSpPr>
        <p:spPr>
          <a:xfrm>
            <a:off x="2402235" y="5976816"/>
            <a:ext cx="801613" cy="400110"/>
          </a:xfrm>
          <a:prstGeom prst="rect">
            <a:avLst/>
          </a:prstGeom>
          <a:solidFill>
            <a:schemeClr val="bg1"/>
          </a:solidFill>
        </p:spPr>
        <p:txBody>
          <a:bodyPr wrap="square" rtlCol="0">
            <a:spAutoFit/>
          </a:bodyPr>
          <a:lstStyle/>
          <a:p>
            <a:r>
              <a:rPr lang="zh-CN" altLang="en-US" sz="2000" dirty="0"/>
              <a:t>挪亚</a:t>
            </a:r>
            <a:endParaRPr lang="en-SG" sz="1600" dirty="0"/>
          </a:p>
        </p:txBody>
      </p:sp>
      <p:sp>
        <p:nvSpPr>
          <p:cNvPr id="16" name="TextBox 15">
            <a:extLst>
              <a:ext uri="{FF2B5EF4-FFF2-40B4-BE49-F238E27FC236}">
                <a16:creationId xmlns:a16="http://schemas.microsoft.com/office/drawing/2014/main" id="{D494E1BB-D8D4-4094-9E12-7D84DB9997B2}"/>
              </a:ext>
            </a:extLst>
          </p:cNvPr>
          <p:cNvSpPr txBox="1"/>
          <p:nvPr/>
        </p:nvSpPr>
        <p:spPr>
          <a:xfrm>
            <a:off x="4635045" y="2562250"/>
            <a:ext cx="1592123" cy="400110"/>
          </a:xfrm>
          <a:prstGeom prst="rect">
            <a:avLst/>
          </a:prstGeom>
          <a:solidFill>
            <a:schemeClr val="bg1"/>
          </a:solidFill>
        </p:spPr>
        <p:txBody>
          <a:bodyPr wrap="square" rtlCol="0">
            <a:spAutoFit/>
          </a:bodyPr>
          <a:lstStyle/>
          <a:p>
            <a:r>
              <a:rPr lang="zh-CN" altLang="en-US" sz="2000" dirty="0"/>
              <a:t>“人”（是）</a:t>
            </a:r>
            <a:endParaRPr lang="en-SG" sz="2000" dirty="0"/>
          </a:p>
        </p:txBody>
      </p:sp>
      <p:sp>
        <p:nvSpPr>
          <p:cNvPr id="17" name="TextBox 16">
            <a:extLst>
              <a:ext uri="{FF2B5EF4-FFF2-40B4-BE49-F238E27FC236}">
                <a16:creationId xmlns:a16="http://schemas.microsoft.com/office/drawing/2014/main" id="{53A6DEAB-7A4D-4EDB-BEB2-D73095396402}"/>
              </a:ext>
            </a:extLst>
          </p:cNvPr>
          <p:cNvSpPr txBox="1"/>
          <p:nvPr/>
        </p:nvSpPr>
        <p:spPr>
          <a:xfrm>
            <a:off x="4635044" y="2951830"/>
            <a:ext cx="1953180" cy="400110"/>
          </a:xfrm>
          <a:prstGeom prst="rect">
            <a:avLst/>
          </a:prstGeom>
          <a:solidFill>
            <a:schemeClr val="bg1"/>
          </a:solidFill>
        </p:spPr>
        <p:txBody>
          <a:bodyPr wrap="square" rtlCol="0">
            <a:spAutoFit/>
          </a:bodyPr>
          <a:lstStyle/>
          <a:p>
            <a:r>
              <a:rPr lang="zh-CN" altLang="en-US" sz="2000" dirty="0"/>
              <a:t>“选派”</a:t>
            </a:r>
            <a:endParaRPr lang="en-SG" sz="2000" dirty="0"/>
          </a:p>
        </p:txBody>
      </p:sp>
      <p:sp>
        <p:nvSpPr>
          <p:cNvPr id="18" name="TextBox 17">
            <a:extLst>
              <a:ext uri="{FF2B5EF4-FFF2-40B4-BE49-F238E27FC236}">
                <a16:creationId xmlns:a16="http://schemas.microsoft.com/office/drawing/2014/main" id="{76C3BBF7-63A2-4125-883F-6737649D8918}"/>
              </a:ext>
            </a:extLst>
          </p:cNvPr>
          <p:cNvSpPr txBox="1"/>
          <p:nvPr/>
        </p:nvSpPr>
        <p:spPr>
          <a:xfrm>
            <a:off x="4609733" y="3351940"/>
            <a:ext cx="1487470" cy="400110"/>
          </a:xfrm>
          <a:prstGeom prst="rect">
            <a:avLst/>
          </a:prstGeom>
          <a:solidFill>
            <a:schemeClr val="bg1"/>
          </a:solidFill>
        </p:spPr>
        <p:txBody>
          <a:bodyPr wrap="square" rtlCol="0">
            <a:spAutoFit/>
          </a:bodyPr>
          <a:lstStyle/>
          <a:p>
            <a:r>
              <a:rPr lang="zh-CN" altLang="en-US" sz="2000" dirty="0"/>
              <a:t>“凡人”</a:t>
            </a:r>
            <a:endParaRPr lang="en-SG" sz="1800" dirty="0"/>
          </a:p>
        </p:txBody>
      </p:sp>
      <p:sp>
        <p:nvSpPr>
          <p:cNvPr id="19" name="TextBox 18">
            <a:extLst>
              <a:ext uri="{FF2B5EF4-FFF2-40B4-BE49-F238E27FC236}">
                <a16:creationId xmlns:a16="http://schemas.microsoft.com/office/drawing/2014/main" id="{3BE18BD2-DA04-4B63-8820-F5D1BA0C250C}"/>
              </a:ext>
            </a:extLst>
          </p:cNvPr>
          <p:cNvSpPr txBox="1"/>
          <p:nvPr/>
        </p:nvSpPr>
        <p:spPr>
          <a:xfrm>
            <a:off x="4599041" y="3735831"/>
            <a:ext cx="2420215" cy="400110"/>
          </a:xfrm>
          <a:prstGeom prst="rect">
            <a:avLst/>
          </a:prstGeom>
          <a:solidFill>
            <a:schemeClr val="bg1"/>
          </a:solidFill>
        </p:spPr>
        <p:txBody>
          <a:bodyPr wrap="square" rtlCol="0">
            <a:spAutoFit/>
          </a:bodyPr>
          <a:lstStyle/>
          <a:p>
            <a:r>
              <a:rPr lang="zh-CN" altLang="en-US" sz="2000" dirty="0"/>
              <a:t>“悲哀” （可是）</a:t>
            </a:r>
            <a:endParaRPr lang="en-SG" sz="1600" dirty="0"/>
          </a:p>
        </p:txBody>
      </p:sp>
      <p:sp>
        <p:nvSpPr>
          <p:cNvPr id="20" name="TextBox 19">
            <a:extLst>
              <a:ext uri="{FF2B5EF4-FFF2-40B4-BE49-F238E27FC236}">
                <a16:creationId xmlns:a16="http://schemas.microsoft.com/office/drawing/2014/main" id="{51A691A8-3112-429F-9515-D82593625811}"/>
              </a:ext>
            </a:extLst>
          </p:cNvPr>
          <p:cNvSpPr txBox="1"/>
          <p:nvPr/>
        </p:nvSpPr>
        <p:spPr>
          <a:xfrm>
            <a:off x="4598787" y="4103367"/>
            <a:ext cx="2781525" cy="400110"/>
          </a:xfrm>
          <a:prstGeom prst="rect">
            <a:avLst/>
          </a:prstGeom>
          <a:solidFill>
            <a:schemeClr val="bg1"/>
          </a:solidFill>
        </p:spPr>
        <p:txBody>
          <a:bodyPr wrap="square" rtlCol="0">
            <a:spAutoFit/>
          </a:bodyPr>
          <a:lstStyle/>
          <a:p>
            <a:r>
              <a:rPr lang="zh-CN" altLang="en-US" sz="2000" dirty="0"/>
              <a:t>“有福之神”</a:t>
            </a:r>
            <a:endParaRPr lang="en-SG" sz="1600" dirty="0"/>
          </a:p>
        </p:txBody>
      </p:sp>
      <p:sp>
        <p:nvSpPr>
          <p:cNvPr id="21" name="TextBox 20">
            <a:extLst>
              <a:ext uri="{FF2B5EF4-FFF2-40B4-BE49-F238E27FC236}">
                <a16:creationId xmlns:a16="http://schemas.microsoft.com/office/drawing/2014/main" id="{5CEFD991-3D93-4F21-AC10-63B153FD5F53}"/>
              </a:ext>
            </a:extLst>
          </p:cNvPr>
          <p:cNvSpPr txBox="1"/>
          <p:nvPr/>
        </p:nvSpPr>
        <p:spPr>
          <a:xfrm>
            <a:off x="4627759" y="4838980"/>
            <a:ext cx="1672433" cy="400110"/>
          </a:xfrm>
          <a:prstGeom prst="rect">
            <a:avLst/>
          </a:prstGeom>
          <a:solidFill>
            <a:schemeClr val="bg1"/>
          </a:solidFill>
        </p:spPr>
        <p:txBody>
          <a:bodyPr wrap="square" rtlCol="0">
            <a:spAutoFit/>
          </a:bodyPr>
          <a:lstStyle/>
          <a:p>
            <a:r>
              <a:rPr lang="zh-CN" altLang="en-US" sz="2000" dirty="0"/>
              <a:t>“教学”</a:t>
            </a:r>
            <a:endParaRPr lang="en-SG" sz="1600" dirty="0"/>
          </a:p>
        </p:txBody>
      </p:sp>
      <p:sp>
        <p:nvSpPr>
          <p:cNvPr id="22" name="TextBox 21">
            <a:extLst>
              <a:ext uri="{FF2B5EF4-FFF2-40B4-BE49-F238E27FC236}">
                <a16:creationId xmlns:a16="http://schemas.microsoft.com/office/drawing/2014/main" id="{4049AA35-F445-43C8-B5FB-135659B08B85}"/>
              </a:ext>
            </a:extLst>
          </p:cNvPr>
          <p:cNvSpPr txBox="1"/>
          <p:nvPr/>
        </p:nvSpPr>
        <p:spPr>
          <a:xfrm>
            <a:off x="4609732" y="5573826"/>
            <a:ext cx="2770579" cy="400110"/>
          </a:xfrm>
          <a:prstGeom prst="rect">
            <a:avLst/>
          </a:prstGeom>
          <a:solidFill>
            <a:schemeClr val="bg1"/>
          </a:solidFill>
        </p:spPr>
        <p:txBody>
          <a:bodyPr wrap="square" rtlCol="0">
            <a:spAutoFit/>
          </a:bodyPr>
          <a:lstStyle/>
          <a:p>
            <a:r>
              <a:rPr lang="zh-CN" altLang="en-US" sz="2000" dirty="0"/>
              <a:t>“绝望”</a:t>
            </a:r>
            <a:endParaRPr lang="en-SG" sz="1600" dirty="0"/>
          </a:p>
        </p:txBody>
      </p:sp>
      <p:sp>
        <p:nvSpPr>
          <p:cNvPr id="23" name="TextBox 22">
            <a:extLst>
              <a:ext uri="{FF2B5EF4-FFF2-40B4-BE49-F238E27FC236}">
                <a16:creationId xmlns:a16="http://schemas.microsoft.com/office/drawing/2014/main" id="{00DFD4F8-A136-4058-AF25-096B17597658}"/>
              </a:ext>
            </a:extLst>
          </p:cNvPr>
          <p:cNvSpPr txBox="1"/>
          <p:nvPr/>
        </p:nvSpPr>
        <p:spPr>
          <a:xfrm>
            <a:off x="4647994" y="5216784"/>
            <a:ext cx="3452398" cy="400110"/>
          </a:xfrm>
          <a:prstGeom prst="rect">
            <a:avLst/>
          </a:prstGeom>
          <a:solidFill>
            <a:schemeClr val="bg1"/>
          </a:solidFill>
        </p:spPr>
        <p:txBody>
          <a:bodyPr wrap="square" rtlCol="0">
            <a:spAutoFit/>
          </a:bodyPr>
          <a:lstStyle/>
          <a:p>
            <a:r>
              <a:rPr lang="zh-CN" altLang="en-US" sz="2000" dirty="0"/>
              <a:t>“他的死将带来”</a:t>
            </a:r>
            <a:endParaRPr lang="en-SG" sz="1600" dirty="0"/>
          </a:p>
        </p:txBody>
      </p:sp>
      <p:sp>
        <p:nvSpPr>
          <p:cNvPr id="24" name="TextBox 23">
            <a:extLst>
              <a:ext uri="{FF2B5EF4-FFF2-40B4-BE49-F238E27FC236}">
                <a16:creationId xmlns:a16="http://schemas.microsoft.com/office/drawing/2014/main" id="{A161B125-A655-47B8-9621-E19111A0F730}"/>
              </a:ext>
            </a:extLst>
          </p:cNvPr>
          <p:cNvSpPr txBox="1"/>
          <p:nvPr/>
        </p:nvSpPr>
        <p:spPr>
          <a:xfrm>
            <a:off x="4599042" y="4523476"/>
            <a:ext cx="2997294" cy="400110"/>
          </a:xfrm>
          <a:prstGeom prst="rect">
            <a:avLst/>
          </a:prstGeom>
          <a:solidFill>
            <a:schemeClr val="bg1"/>
          </a:solidFill>
        </p:spPr>
        <p:txBody>
          <a:bodyPr wrap="square" rtlCol="0">
            <a:spAutoFit/>
          </a:bodyPr>
          <a:lstStyle/>
          <a:p>
            <a:r>
              <a:rPr lang="zh-CN" altLang="en-US" sz="2000" dirty="0"/>
              <a:t>“将下来”</a:t>
            </a:r>
            <a:endParaRPr lang="en-SG" sz="1600" dirty="0"/>
          </a:p>
        </p:txBody>
      </p:sp>
      <p:sp>
        <p:nvSpPr>
          <p:cNvPr id="25" name="TextBox 24">
            <a:extLst>
              <a:ext uri="{FF2B5EF4-FFF2-40B4-BE49-F238E27FC236}">
                <a16:creationId xmlns:a16="http://schemas.microsoft.com/office/drawing/2014/main" id="{6D27B4EF-BBD3-4C2D-A59B-5AA714655854}"/>
              </a:ext>
            </a:extLst>
          </p:cNvPr>
          <p:cNvSpPr txBox="1"/>
          <p:nvPr/>
        </p:nvSpPr>
        <p:spPr>
          <a:xfrm>
            <a:off x="4625520" y="5974162"/>
            <a:ext cx="2538768" cy="400110"/>
          </a:xfrm>
          <a:prstGeom prst="rect">
            <a:avLst/>
          </a:prstGeom>
          <a:solidFill>
            <a:schemeClr val="bg1"/>
          </a:solidFill>
        </p:spPr>
        <p:txBody>
          <a:bodyPr wrap="square" rtlCol="0">
            <a:spAutoFit/>
          </a:bodyPr>
          <a:lstStyle/>
          <a:p>
            <a:r>
              <a:rPr lang="en-SG" altLang="zh-CN" sz="2000" dirty="0"/>
              <a:t>“</a:t>
            </a:r>
            <a:r>
              <a:rPr lang="zh-CN" altLang="en-US" sz="2000" dirty="0"/>
              <a:t>安慰，休息</a:t>
            </a:r>
            <a:r>
              <a:rPr lang="en-SG" altLang="zh-CN" sz="2000" dirty="0"/>
              <a:t>”</a:t>
            </a:r>
            <a:endParaRPr lang="en-SG" sz="1600" dirty="0"/>
          </a:p>
        </p:txBody>
      </p:sp>
      <p:sp>
        <p:nvSpPr>
          <p:cNvPr id="26" name="TextBox 25">
            <a:extLst>
              <a:ext uri="{FF2B5EF4-FFF2-40B4-BE49-F238E27FC236}">
                <a16:creationId xmlns:a16="http://schemas.microsoft.com/office/drawing/2014/main" id="{AF9103C5-3294-4367-8366-FAD6B9BCF972}"/>
              </a:ext>
            </a:extLst>
          </p:cNvPr>
          <p:cNvSpPr txBox="1"/>
          <p:nvPr/>
        </p:nvSpPr>
        <p:spPr>
          <a:xfrm>
            <a:off x="2627785" y="1876408"/>
            <a:ext cx="3672407" cy="707886"/>
          </a:xfrm>
          <a:prstGeom prst="rect">
            <a:avLst/>
          </a:prstGeom>
          <a:solidFill>
            <a:schemeClr val="bg1"/>
          </a:solidFill>
        </p:spPr>
        <p:txBody>
          <a:bodyPr wrap="square" rtlCol="0">
            <a:spAutoFit/>
          </a:bodyPr>
          <a:lstStyle/>
          <a:p>
            <a:pPr algn="ctr"/>
            <a:r>
              <a:rPr lang="zh-CN" altLang="en-US" sz="2000" b="1" dirty="0"/>
              <a:t>创世记</a:t>
            </a:r>
            <a:r>
              <a:rPr lang="en-US" altLang="zh-CN" sz="2000" b="1" dirty="0"/>
              <a:t>5</a:t>
            </a:r>
            <a:r>
              <a:rPr lang="zh-CN" altLang="en-US" sz="2000" b="1" dirty="0"/>
              <a:t>章的家谱</a:t>
            </a:r>
            <a:endParaRPr lang="en-SG" altLang="zh-CN" sz="2000" b="1" dirty="0"/>
          </a:p>
          <a:p>
            <a:pPr algn="ctr"/>
            <a:r>
              <a:rPr lang="zh-CN" altLang="en-US" sz="2000" b="1" dirty="0"/>
              <a:t>（及他们的希伯来文意识）</a:t>
            </a:r>
            <a:endParaRPr lang="en-SG" sz="2000" b="1" dirty="0"/>
          </a:p>
        </p:txBody>
      </p:sp>
    </p:spTree>
    <p:extLst>
      <p:ext uri="{BB962C8B-B14F-4D97-AF65-F5344CB8AC3E}">
        <p14:creationId xmlns:p14="http://schemas.microsoft.com/office/powerpoint/2010/main" val="3227068534"/>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313" name="Picture 1" descr="Gen 9 Altar &amp; Worship.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9314" name="Title 1"/>
          <p:cNvSpPr>
            <a:spLocks noGrp="1"/>
          </p:cNvSpPr>
          <p:nvPr>
            <p:ph type="title"/>
          </p:nvPr>
        </p:nvSpPr>
        <p:spPr>
          <a:xfrm>
            <a:off x="4214813" y="260350"/>
            <a:ext cx="4460875" cy="1235075"/>
          </a:xfrm>
        </p:spPr>
        <p:txBody>
          <a:bodyPr/>
          <a:lstStyle/>
          <a:p>
            <a:r>
              <a:rPr lang="zh-CN" altLang="en-US" dirty="0">
                <a:solidFill>
                  <a:schemeClr val="tx1"/>
                </a:solidFill>
                <a:latin typeface="Arial" charset="0"/>
                <a:ea typeface="ＭＳ Ｐゴシック" charset="0"/>
              </a:rPr>
              <a:t>敬拜与彩虹</a:t>
            </a:r>
            <a:endParaRPr lang="en-US" altLang="zh-CN" dirty="0">
              <a:solidFill>
                <a:schemeClr val="tx1"/>
              </a:solidFill>
              <a:latin typeface="Arial" charset="0"/>
              <a:ea typeface="ＭＳ Ｐゴシック" charset="0"/>
            </a:endParaRPr>
          </a:p>
        </p:txBody>
      </p:sp>
    </p:spTree>
    <p:extLst>
      <p:ext uri="{BB962C8B-B14F-4D97-AF65-F5344CB8AC3E}">
        <p14:creationId xmlns:p14="http://schemas.microsoft.com/office/powerpoint/2010/main" val="434330244"/>
      </p:ext>
    </p:extLst>
  </p:cSld>
  <p:clrMapOvr>
    <a:masterClrMapping/>
  </p:clrMapOvr>
  <p:transition spd="med">
    <p:randomBar dir="vert"/>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602" name="Rectangle 2"/>
          <p:cNvSpPr>
            <a:spLocks noGrp="1" noChangeArrowheads="1"/>
          </p:cNvSpPr>
          <p:nvPr>
            <p:ph type="title"/>
          </p:nvPr>
        </p:nvSpPr>
        <p:spPr>
          <a:xfrm>
            <a:off x="0" y="0"/>
            <a:ext cx="9144000" cy="762000"/>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zh-CN" altLang="en-US" b="1" dirty="0">
                <a:solidFill>
                  <a:srgbClr val="FFFFFF"/>
                </a:solidFill>
                <a:latin typeface="Arial"/>
                <a:ea typeface="ＭＳ Ｐゴシック" charset="0"/>
                <a:cs typeface="Arial"/>
              </a:rPr>
              <a:t>挪亚并不完美</a:t>
            </a:r>
            <a:endParaRPr lang="en-US" b="1" dirty="0">
              <a:solidFill>
                <a:srgbClr val="FFFFFF"/>
              </a:solidFill>
              <a:latin typeface="Verdana" charset="0"/>
              <a:ea typeface="ＭＳ Ｐゴシック" charset="0"/>
              <a:cs typeface="ＭＳ Ｐゴシック" charset="0"/>
            </a:endParaRPr>
          </a:p>
        </p:txBody>
      </p:sp>
      <p:sp>
        <p:nvSpPr>
          <p:cNvPr id="1049605" name="Rectangle 5"/>
          <p:cNvSpPr>
            <a:spLocks noChangeArrowheads="1"/>
          </p:cNvSpPr>
          <p:nvPr/>
        </p:nvSpPr>
        <p:spPr bwMode="auto">
          <a:xfrm>
            <a:off x="33478" y="885333"/>
            <a:ext cx="9110522" cy="283576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90000"/>
              </a:lnSpc>
              <a:spcBef>
                <a:spcPct val="20000"/>
              </a:spcBef>
              <a:spcAft>
                <a:spcPct val="0"/>
              </a:spcAft>
              <a:buClr>
                <a:srgbClr val="FFFF66"/>
              </a:buClr>
              <a:buSzTx/>
              <a:buFont typeface="Wingdings" charset="0"/>
              <a:buNone/>
              <a:tabLst/>
              <a:defRPr/>
            </a:pPr>
            <a:r>
              <a:rPr kumimoji="0" lang="en-US" sz="2800" b="1" i="0" u="none" strike="noStrike" kern="1200" cap="none" spc="30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a:t>
            </a:r>
            <a:r>
              <a:rPr kumimoji="0" lang="zh-CN" altLang="en-US" sz="2800" b="1" i="0" u="none" strike="noStrike" kern="1200" cap="none" spc="30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迦南的父亲含看见了自己父亲的下体，就去告诉在外面的两个弟兄。</a:t>
            </a:r>
            <a:r>
              <a:rPr kumimoji="0" lang="en-US" sz="2800" b="1" i="0" u="none" strike="noStrike" kern="1200" cap="none" spc="300" normalizeH="0" baseline="30000" noProof="0" dirty="0">
                <a:ln>
                  <a:noFill/>
                </a:ln>
                <a:solidFill>
                  <a:srgbClr val="FFFFFF"/>
                </a:solidFill>
                <a:effectLst>
                  <a:glow rad="254000">
                    <a:srgbClr val="000000"/>
                  </a:glow>
                </a:effectLst>
                <a:uLnTx/>
                <a:uFillTx/>
                <a:latin typeface="Arial" charset="0"/>
                <a:ea typeface="ＭＳ Ｐゴシック" charset="0"/>
                <a:cs typeface="Times New Roman" charset="0"/>
              </a:rPr>
              <a:t>23</a:t>
            </a:r>
            <a:r>
              <a:rPr kumimoji="0" lang="zh-CN" altLang="en-US" sz="2800" b="1" i="0" u="none" strike="noStrike" kern="1200" cap="none" spc="30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于是，闪和雅弗二人拿了件外衣，搭在自己的肩膀上，倒退着进去，盖上他们父亲的下体；因为他们背着脸，所以没有看见他们父亲的下体</a:t>
            </a:r>
            <a:r>
              <a:rPr lang="zh-CN" altLang="en-US" sz="2800" b="1" spc="300" dirty="0">
                <a:solidFill>
                  <a:srgbClr val="FFFFFF"/>
                </a:solidFill>
                <a:effectLst>
                  <a:glow rad="254000">
                    <a:srgbClr val="000000"/>
                  </a:glow>
                </a:effectLst>
                <a:latin typeface="Arial" charset="0"/>
                <a:ea typeface="ＭＳ Ｐゴシック" charset="0"/>
                <a:cs typeface="Times New Roman" charset="0"/>
              </a:rPr>
              <a:t>”</a:t>
            </a:r>
            <a:r>
              <a:rPr kumimoji="0" lang="en-US" sz="2800" b="1" i="0" u="none" strike="noStrike" kern="1200" cap="none" spc="30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 (9:22-23 </a:t>
            </a:r>
            <a:r>
              <a:rPr kumimoji="0" lang="en-US" altLang="zh-CN" b="1" i="0" u="none" strike="noStrike" kern="1200" cap="none" spc="30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CNV</a:t>
            </a:r>
            <a:r>
              <a:rPr kumimoji="0" lang="en-US" sz="2800" b="1" i="0" u="none" strike="noStrike" kern="1200" cap="none" spc="30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a:t>
            </a:r>
          </a:p>
        </p:txBody>
      </p:sp>
      <p:pic>
        <p:nvPicPr>
          <p:cNvPr id="9" name="Picture 8"/>
          <p:cNvPicPr>
            <a:picLocks noChangeAspect="1"/>
          </p:cNvPicPr>
          <p:nvPr/>
        </p:nvPicPr>
        <p:blipFill>
          <a:blip r:embed="rId3"/>
          <a:stretch>
            <a:fillRect/>
          </a:stretch>
        </p:blipFill>
        <p:spPr>
          <a:xfrm>
            <a:off x="33478" y="3307993"/>
            <a:ext cx="5783122" cy="3516138"/>
          </a:xfrm>
          <a:prstGeom prst="rect">
            <a:avLst/>
          </a:prstGeom>
        </p:spPr>
      </p:pic>
    </p:spTree>
    <p:extLst>
      <p:ext uri="{BB962C8B-B14F-4D97-AF65-F5344CB8AC3E}">
        <p14:creationId xmlns:p14="http://schemas.microsoft.com/office/powerpoint/2010/main" val="271111383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96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60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809750"/>
            <a:ext cx="9144000" cy="5048250"/>
          </a:xfrm>
          <a:prstGeom prst="rect">
            <a:avLst/>
          </a:prstGeom>
        </p:spPr>
      </p:pic>
      <p:sp>
        <p:nvSpPr>
          <p:cNvPr id="1049602" name="Rectangle 2"/>
          <p:cNvSpPr>
            <a:spLocks noGrp="1" noChangeArrowheads="1"/>
          </p:cNvSpPr>
          <p:nvPr>
            <p:ph type="title"/>
          </p:nvPr>
        </p:nvSpPr>
        <p:spPr>
          <a:xfrm>
            <a:off x="0" y="0"/>
            <a:ext cx="9144000" cy="762000"/>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zh-CN" altLang="en-US" b="1" dirty="0">
                <a:solidFill>
                  <a:srgbClr val="FFFFFF"/>
                </a:solidFill>
                <a:latin typeface="Verdana" charset="0"/>
                <a:ea typeface="ＭＳ Ｐゴシック" charset="0"/>
                <a:cs typeface="ＭＳ Ｐゴシック" charset="0"/>
              </a:rPr>
              <a:t>挪亚的性格</a:t>
            </a:r>
            <a:endParaRPr lang="en-US" b="1" dirty="0">
              <a:solidFill>
                <a:srgbClr val="FFFFFF"/>
              </a:solidFill>
              <a:latin typeface="Verdana" charset="0"/>
              <a:ea typeface="ＭＳ Ｐゴシック" charset="0"/>
              <a:cs typeface="ＭＳ Ｐゴシック" charset="0"/>
            </a:endParaRPr>
          </a:p>
        </p:txBody>
      </p:sp>
      <p:sp>
        <p:nvSpPr>
          <p:cNvPr id="1049605" name="Rectangle 5"/>
          <p:cNvSpPr>
            <a:spLocks noChangeArrowheads="1"/>
          </p:cNvSpPr>
          <p:nvPr/>
        </p:nvSpPr>
        <p:spPr bwMode="auto">
          <a:xfrm>
            <a:off x="33478" y="885333"/>
            <a:ext cx="8931010" cy="283576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lvl="0" eaLnBrk="1" hangingPunct="1">
              <a:lnSpc>
                <a:spcPct val="90000"/>
              </a:lnSpc>
              <a:spcBef>
                <a:spcPct val="20000"/>
              </a:spcBef>
              <a:buClr>
                <a:srgbClr val="FFFF66"/>
              </a:buClr>
            </a:pPr>
            <a:r>
              <a:rPr kumimoji="0" lang="zh-CN" altLang="en-US" sz="3600" b="1" i="0" u="none" strike="noStrike" kern="1200" cap="none" spc="30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“耶和华说：</a:t>
            </a:r>
            <a:r>
              <a:rPr lang="en-US" sz="3600" b="1" spc="300" dirty="0">
                <a:solidFill>
                  <a:srgbClr val="FFFFFF"/>
                </a:solidFill>
                <a:effectLst>
                  <a:glow rad="254000">
                    <a:srgbClr val="000000"/>
                  </a:glow>
                </a:effectLst>
                <a:latin typeface="Arial" charset="0"/>
                <a:ea typeface="ＭＳ Ｐゴシック" charset="0"/>
                <a:cs typeface="Times New Roman" charset="0"/>
              </a:rPr>
              <a:t> “</a:t>
            </a:r>
            <a:r>
              <a:rPr lang="zh-CN" altLang="en-US" sz="3600" b="1" spc="300" dirty="0">
                <a:solidFill>
                  <a:srgbClr val="FFFFFF"/>
                </a:solidFill>
                <a:effectLst>
                  <a:glow rad="254000">
                    <a:srgbClr val="000000"/>
                  </a:glow>
                </a:effectLst>
                <a:latin typeface="Arial" charset="0"/>
                <a:ea typeface="ＭＳ Ｐゴシック" charset="0"/>
                <a:cs typeface="Times New Roman" charset="0"/>
              </a:rPr>
              <a:t>我要把我创造的人，从地上消灭；无论是人或牲畜，是爬行的动物或是天空的飞鸟，我都要消灭，因为我后悔造了他们。”</a:t>
            </a:r>
            <a:r>
              <a:rPr lang="en-US" altLang="zh-CN" sz="3600" b="1" spc="300" baseline="30000" dirty="0">
                <a:solidFill>
                  <a:srgbClr val="FFFFFF"/>
                </a:solidFill>
                <a:effectLst>
                  <a:glow rad="254000">
                    <a:srgbClr val="000000"/>
                  </a:glow>
                </a:effectLst>
                <a:latin typeface="Arial" charset="0"/>
                <a:ea typeface="ＭＳ Ｐゴシック" charset="0"/>
                <a:cs typeface="Times New Roman" charset="0"/>
              </a:rPr>
              <a:t>8</a:t>
            </a:r>
            <a:r>
              <a:rPr lang="zh-CN" altLang="en-US" sz="3600" b="1" spc="300" dirty="0">
                <a:solidFill>
                  <a:srgbClr val="FFFFFF"/>
                </a:solidFill>
                <a:effectLst>
                  <a:glow rad="254000">
                    <a:srgbClr val="000000"/>
                  </a:glow>
                </a:effectLst>
                <a:latin typeface="Arial" charset="0"/>
                <a:ea typeface="ＭＳ Ｐゴシック" charset="0"/>
                <a:cs typeface="Times New Roman" charset="0"/>
              </a:rPr>
              <a:t>只有挪亚在耶和华眼前蒙恩。</a:t>
            </a:r>
            <a:r>
              <a:rPr kumimoji="0" lang="zh-CN" altLang="en-US" sz="3600" b="1" i="0" u="none" strike="noStrike" kern="1200" cap="none" spc="30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 </a:t>
            </a:r>
            <a:r>
              <a:rPr kumimoji="0" lang="en-US" sz="3600" b="1" i="0" u="none" strike="noStrike" kern="1200" cap="none" spc="30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(6:7-8 </a:t>
            </a:r>
            <a:r>
              <a:rPr kumimoji="0" lang="en-US" altLang="zh-CN" sz="3600" b="1" i="0" u="none" strike="noStrike" kern="1200" cap="none" spc="30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CNV</a:t>
            </a:r>
            <a:r>
              <a:rPr kumimoji="0" lang="en-US" sz="3600" b="1" i="0" u="none" strike="noStrike" kern="1200" cap="none" spc="30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a:t>
            </a:r>
          </a:p>
        </p:txBody>
      </p:sp>
    </p:spTree>
    <p:extLst>
      <p:ext uri="{BB962C8B-B14F-4D97-AF65-F5344CB8AC3E}">
        <p14:creationId xmlns:p14="http://schemas.microsoft.com/office/powerpoint/2010/main" val="370143789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96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60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602" name="Rectangle 2"/>
          <p:cNvSpPr>
            <a:spLocks noGrp="1" noChangeArrowheads="1"/>
          </p:cNvSpPr>
          <p:nvPr>
            <p:ph type="title"/>
          </p:nvPr>
        </p:nvSpPr>
        <p:spPr>
          <a:xfrm>
            <a:off x="0" y="0"/>
            <a:ext cx="9144000" cy="762000"/>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zh-CN" altLang="en-US" b="1" dirty="0">
                <a:ea typeface="ＭＳ Ｐゴシック" charset="0"/>
                <a:cs typeface="Arial"/>
              </a:rPr>
              <a:t>挪亚并不完美</a:t>
            </a:r>
            <a:endParaRPr lang="en-US" b="1" dirty="0">
              <a:solidFill>
                <a:srgbClr val="FFFFFF"/>
              </a:solidFill>
              <a:latin typeface="Verdana" charset="0"/>
              <a:ea typeface="ＭＳ Ｐゴシック" charset="0"/>
              <a:cs typeface="ＭＳ Ｐゴシック" charset="0"/>
            </a:endParaRPr>
          </a:p>
        </p:txBody>
      </p:sp>
      <p:sp>
        <p:nvSpPr>
          <p:cNvPr id="1049605" name="Rectangle 5"/>
          <p:cNvSpPr>
            <a:spLocks noChangeArrowheads="1"/>
          </p:cNvSpPr>
          <p:nvPr/>
        </p:nvSpPr>
        <p:spPr bwMode="auto">
          <a:xfrm>
            <a:off x="33478" y="885333"/>
            <a:ext cx="9110522" cy="156576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90000"/>
              </a:lnSpc>
              <a:spcBef>
                <a:spcPct val="20000"/>
              </a:spcBef>
              <a:spcAft>
                <a:spcPct val="0"/>
              </a:spcAft>
              <a:buClr>
                <a:srgbClr val="FFFF66"/>
              </a:buClr>
              <a:buSzTx/>
              <a:buFont typeface="Wingdings" charset="0"/>
              <a:buNone/>
              <a:tabLst/>
              <a:defRPr/>
            </a:pPr>
            <a:r>
              <a:rPr kumimoji="0" lang="en-US" sz="4400" b="1" i="0" u="none" strike="noStrike" kern="1200" cap="none" spc="30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a:t>
            </a:r>
            <a:r>
              <a:rPr kumimoji="0" lang="zh-CN" altLang="en-US" sz="4400" b="1" i="0" u="none" strike="noStrike" kern="1200" cap="none" spc="30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挪亚酒醒以后，知道小儿子对他所作的事，</a:t>
            </a:r>
            <a:r>
              <a:rPr kumimoji="0" lang="en-US" altLang="zh-CN" sz="4400" b="1" i="0" u="none" strike="noStrike" kern="1200" cap="none" spc="300" normalizeH="0" baseline="30000" noProof="0" dirty="0">
                <a:ln>
                  <a:noFill/>
                </a:ln>
                <a:solidFill>
                  <a:srgbClr val="FFFFFF"/>
                </a:solidFill>
                <a:effectLst>
                  <a:glow rad="254000">
                    <a:srgbClr val="000000"/>
                  </a:glow>
                </a:effectLst>
                <a:uLnTx/>
                <a:uFillTx/>
                <a:latin typeface="Arial" charset="0"/>
                <a:ea typeface="ＭＳ Ｐゴシック" charset="0"/>
                <a:cs typeface="Times New Roman" charset="0"/>
              </a:rPr>
              <a:t>25</a:t>
            </a:r>
            <a:r>
              <a:rPr kumimoji="0" lang="zh-CN" altLang="en-US" sz="4400" b="1" i="0" u="none" strike="noStrike" kern="1200" cap="none" spc="30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就说：</a:t>
            </a:r>
            <a:endParaRPr kumimoji="0" lang="en-US" sz="4400" b="1" i="0" u="none" strike="noStrike" kern="1200" cap="none" spc="30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endParaRPr>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24300" y="2552700"/>
            <a:ext cx="5219700" cy="3441699"/>
          </a:xfrm>
          <a:prstGeom prst="rect">
            <a:avLst/>
          </a:prstGeom>
        </p:spPr>
      </p:pic>
      <p:sp>
        <p:nvSpPr>
          <p:cNvPr id="7" name="Rectangle 5"/>
          <p:cNvSpPr>
            <a:spLocks noChangeArrowheads="1"/>
          </p:cNvSpPr>
          <p:nvPr/>
        </p:nvSpPr>
        <p:spPr bwMode="auto">
          <a:xfrm>
            <a:off x="376378" y="2621280"/>
            <a:ext cx="4462322" cy="283576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90000"/>
              </a:lnSpc>
              <a:spcBef>
                <a:spcPct val="20000"/>
              </a:spcBef>
              <a:spcAft>
                <a:spcPct val="0"/>
              </a:spcAft>
              <a:buClr>
                <a:srgbClr val="FFFF66"/>
              </a:buClr>
              <a:buSzTx/>
              <a:buFont typeface="Wingdings" charset="0"/>
              <a:buNone/>
              <a:tabLst/>
              <a:defRPr/>
            </a:pPr>
            <a:r>
              <a:rPr kumimoji="0" lang="fr-FR" sz="4000" b="1" i="0" u="none" strike="noStrike" kern="1200" cap="none" spc="30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a:t>
            </a:r>
            <a:r>
              <a:rPr kumimoji="0" lang="zh-CN" altLang="en-US" sz="4000" b="1" i="0" u="none" strike="noStrike" kern="1200" cap="none" spc="30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迦南应当受咒诅，他必给自己的兄弟，作奴仆的奴仆’</a:t>
            </a:r>
            <a:r>
              <a:rPr lang="zh-CN" altLang="en-US" sz="4000" b="1" spc="300" dirty="0">
                <a:solidFill>
                  <a:srgbClr val="FFFFFF"/>
                </a:solidFill>
                <a:effectLst>
                  <a:glow rad="254000">
                    <a:srgbClr val="000000"/>
                  </a:glow>
                </a:effectLst>
                <a:latin typeface="Arial" charset="0"/>
                <a:ea typeface="ＭＳ Ｐゴシック" charset="0"/>
                <a:cs typeface="Times New Roman" charset="0"/>
              </a:rPr>
              <a:t>”</a:t>
            </a:r>
            <a:r>
              <a:rPr kumimoji="0" lang="zh-CN" altLang="en-US" sz="4000" b="1" i="0" u="none" strike="noStrike" kern="1200" cap="none" spc="30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 </a:t>
            </a:r>
            <a:r>
              <a:rPr kumimoji="0" lang="en-US" sz="4000" b="1" i="0" u="none" strike="noStrike" kern="1200" cap="none" spc="30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(9:24-25 </a:t>
            </a:r>
            <a:r>
              <a:rPr kumimoji="0" lang="en-US" altLang="zh-CN" sz="4000" b="1" i="0" u="none" strike="noStrike" kern="1200" cap="none" spc="30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CNV</a:t>
            </a:r>
            <a:r>
              <a:rPr kumimoji="0" lang="en-US" sz="4000" b="1" i="0" u="none" strike="noStrike" kern="1200" cap="none" spc="30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a:t>
            </a:r>
          </a:p>
        </p:txBody>
      </p:sp>
    </p:spTree>
    <p:extLst>
      <p:ext uri="{BB962C8B-B14F-4D97-AF65-F5344CB8AC3E}">
        <p14:creationId xmlns:p14="http://schemas.microsoft.com/office/powerpoint/2010/main" val="371916325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960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605" grpId="0"/>
      <p:bldP spid="7"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6016625" cy="68580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9155" name="Rectangle 3"/>
          <p:cNvSpPr>
            <a:spLocks noGrp="1" noChangeArrowheads="1"/>
          </p:cNvSpPr>
          <p:nvPr>
            <p:ph type="title"/>
          </p:nvPr>
        </p:nvSpPr>
        <p:spPr>
          <a:xfrm>
            <a:off x="6019800" y="609600"/>
            <a:ext cx="2819400" cy="1079500"/>
          </a:xfrm>
          <a:effectLst>
            <a:outerShdw blurRad="63500" dist="38099" dir="2700000" algn="ctr" rotWithShape="0">
              <a:schemeClr val="bg2">
                <a:alpha val="74997"/>
              </a:schemeClr>
            </a:outerShdw>
          </a:effectLst>
        </p:spPr>
        <p:txBody>
          <a:bodyPr/>
          <a:lstStyle/>
          <a:p>
            <a:pPr eaLnBrk="1" hangingPunct="1"/>
            <a:r>
              <a:rPr lang="ja-JP" altLang="en-US" sz="3400">
                <a:ea typeface="华文细黑" pitchFamily="-84" charset="-122"/>
              </a:rPr>
              <a:t>吉加墨咏史诗</a:t>
            </a:r>
            <a:r>
              <a:rPr lang="en-US" altLang="ja-JP" sz="3400"/>
              <a:t> </a:t>
            </a:r>
            <a:br>
              <a:rPr lang="en-US" altLang="ja-JP" sz="3400"/>
            </a:br>
            <a:r>
              <a:rPr lang="ja-JP" altLang="en-US" sz="3400">
                <a:ea typeface="华文细黑" pitchFamily="-84" charset="-122"/>
              </a:rPr>
              <a:t>石</a:t>
            </a:r>
            <a:r>
              <a:rPr lang="en-US" altLang="ja-JP" sz="3400"/>
              <a:t> </a:t>
            </a:r>
            <a:r>
              <a:rPr lang="ja-JP" altLang="en-US" sz="3400">
                <a:ea typeface="华文细黑" pitchFamily="-84" charset="-122"/>
              </a:rPr>
              <a:t>版</a:t>
            </a:r>
            <a:r>
              <a:rPr lang="en-US" altLang="ja-JP" sz="3400"/>
              <a:t> XI</a:t>
            </a:r>
            <a:endParaRPr lang="en-US" altLang="en-US"/>
          </a:p>
        </p:txBody>
      </p:sp>
      <p:sp>
        <p:nvSpPr>
          <p:cNvPr id="49156" name="Rectangle 4"/>
          <p:cNvSpPr>
            <a:spLocks noGrp="1" noChangeArrowheads="1"/>
          </p:cNvSpPr>
          <p:nvPr>
            <p:ph type="body" idx="1"/>
          </p:nvPr>
        </p:nvSpPr>
        <p:spPr>
          <a:xfrm>
            <a:off x="6248400" y="1981200"/>
            <a:ext cx="2590800" cy="3886200"/>
          </a:xfrm>
          <a:effectLst>
            <a:outerShdw blurRad="63500" dist="38099" dir="2700000" algn="ctr" rotWithShape="0">
              <a:schemeClr val="bg2">
                <a:alpha val="74997"/>
              </a:schemeClr>
            </a:outerShdw>
          </a:effectLst>
        </p:spPr>
        <p:txBody>
          <a:bodyPr/>
          <a:lstStyle/>
          <a:p>
            <a:pPr eaLnBrk="1" hangingPunct="1">
              <a:buFont typeface="Wingdings" charset="0"/>
              <a:buBlip>
                <a:blip r:embed="rId4"/>
              </a:buBlip>
              <a:defRPr/>
            </a:pPr>
            <a:r>
              <a:rPr lang="ja-JP" altLang="en-US">
                <a:ea typeface="华文细黑" charset="0"/>
                <a:cs typeface="华文细黑" charset="0"/>
              </a:rPr>
              <a:t>尼尼微，伊拉克</a:t>
            </a:r>
            <a:endParaRPr lang="en-US"/>
          </a:p>
          <a:p>
            <a:pPr eaLnBrk="1" hangingPunct="1">
              <a:buFont typeface="Wingdings" charset="0"/>
              <a:buBlip>
                <a:blip r:embed="rId4"/>
              </a:buBlip>
              <a:defRPr/>
            </a:pPr>
            <a:r>
              <a:rPr lang="ja-JP" altLang="en-US">
                <a:ea typeface="华文细黑" charset="0"/>
                <a:cs typeface="华文细黑" charset="0"/>
              </a:rPr>
              <a:t>公元前</a:t>
            </a:r>
            <a:r>
              <a:rPr lang="en-US"/>
              <a:t>650</a:t>
            </a:r>
          </a:p>
          <a:p>
            <a:pPr eaLnBrk="1" hangingPunct="1">
              <a:buFont typeface="Wingdings" charset="0"/>
              <a:buBlip>
                <a:blip r:embed="rId4"/>
              </a:buBlip>
              <a:defRPr/>
            </a:pPr>
            <a:r>
              <a:rPr lang="ja-JP" altLang="en-US">
                <a:ea typeface="华文细黑" charset="0"/>
                <a:cs typeface="华文细黑" charset="0"/>
              </a:rPr>
              <a:t>洪水故事与创世记</a:t>
            </a:r>
            <a:r>
              <a:rPr lang="en-US"/>
              <a:t>6-9</a:t>
            </a:r>
            <a:r>
              <a:rPr lang="ja-JP" altLang="en-US">
                <a:ea typeface="华文细黑" charset="0"/>
                <a:cs typeface="华文细黑" charset="0"/>
              </a:rPr>
              <a:t>相似</a:t>
            </a:r>
            <a:endParaRPr lang="en-US"/>
          </a:p>
        </p:txBody>
      </p:sp>
      <p:sp>
        <p:nvSpPr>
          <p:cNvPr id="49157" name="Text Box 5"/>
          <p:cNvSpPr txBox="1">
            <a:spLocks noChangeArrowheads="1"/>
          </p:cNvSpPr>
          <p:nvPr/>
        </p:nvSpPr>
        <p:spPr bwMode="auto">
          <a:xfrm>
            <a:off x="8502650" y="0"/>
            <a:ext cx="641350" cy="4572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eaLnBrk="1" hangingPunct="1">
              <a:defRPr/>
            </a:pPr>
            <a:r>
              <a:rPr lang="en-US" b="1">
                <a:latin typeface="Times New Roman" charset="0"/>
                <a:ea typeface="ＭＳ Ｐゴシック" charset="0"/>
              </a:rPr>
              <a:t>218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9156"/>
                                        </p:tgtEl>
                                        <p:attrNameLst>
                                          <p:attrName>style.visibility</p:attrName>
                                        </p:attrNameLst>
                                      </p:cBhvr>
                                      <p:to>
                                        <p:strVal val="visible"/>
                                      </p:to>
                                    </p:set>
                                    <p:anim to="" calcmode="lin" valueType="num">
                                      <p:cBhvr>
                                        <p:cTn id="7" dur="1" fill="hold"/>
                                        <p:tgtEl>
                                          <p:spTgt spid="4915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6" grpId="0"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body" idx="1"/>
          </p:nvPr>
        </p:nvSpPr>
        <p:spPr>
          <a:xfrm>
            <a:off x="228600" y="2286000"/>
            <a:ext cx="4419600" cy="3733800"/>
          </a:xfrm>
        </p:spPr>
        <p:txBody>
          <a:bodyPr/>
          <a:lstStyle/>
          <a:p>
            <a:pPr eaLnBrk="1" hangingPunct="1">
              <a:buFont typeface="Wingdings" pitchFamily="2" charset="2"/>
              <a:buNone/>
            </a:pPr>
            <a:r>
              <a:rPr lang="ja-JP" altLang="en-US" sz="3600" b="1" i="1" u="sng">
                <a:ea typeface="华文细黑" pitchFamily="-84" charset="-122"/>
              </a:rPr>
              <a:t>巴比伦神化</a:t>
            </a:r>
            <a:endParaRPr lang="en-US" altLang="ja-JP" sz="3600" b="1"/>
          </a:p>
          <a:p>
            <a:pPr eaLnBrk="1" hangingPunct="1"/>
            <a:r>
              <a:rPr lang="ja-JP" altLang="en-US" sz="2800">
                <a:ea typeface="华文细黑" pitchFamily="-84" charset="-122"/>
              </a:rPr>
              <a:t>多神祗</a:t>
            </a:r>
            <a:endParaRPr lang="en-US" altLang="ja-JP" sz="2400" b="1"/>
          </a:p>
          <a:p>
            <a:pPr eaLnBrk="1" hangingPunct="1"/>
            <a:r>
              <a:rPr lang="ja-JP" altLang="en-US" sz="2800">
                <a:ea typeface="华文细黑" pitchFamily="-84" charset="-122"/>
              </a:rPr>
              <a:t>神祗的争吵</a:t>
            </a:r>
            <a:r>
              <a:rPr lang="en-US" altLang="ja-JP" sz="2400" b="1"/>
              <a:t> </a:t>
            </a:r>
          </a:p>
          <a:p>
            <a:pPr eaLnBrk="1" hangingPunct="1"/>
            <a:r>
              <a:rPr lang="ja-JP" altLang="en-US" sz="2800">
                <a:ea typeface="华文细黑" pitchFamily="-84" charset="-122"/>
              </a:rPr>
              <a:t>洪水起因的混淆</a:t>
            </a:r>
            <a:endParaRPr lang="en-US" altLang="ja-JP" sz="2400" b="1"/>
          </a:p>
          <a:p>
            <a:pPr eaLnBrk="1" hangingPunct="1"/>
            <a:r>
              <a:rPr lang="ja-JP" altLang="en-US" sz="2800">
                <a:ea typeface="华文细黑" pitchFamily="-84" charset="-122"/>
              </a:rPr>
              <a:t>阿搭德－雷声</a:t>
            </a:r>
            <a:r>
              <a:rPr lang="en-US" altLang="ja-JP" sz="2400" b="1"/>
              <a:t> </a:t>
            </a:r>
          </a:p>
          <a:p>
            <a:pPr eaLnBrk="1" hangingPunct="1">
              <a:buFont typeface="Wingdings" pitchFamily="2" charset="2"/>
              <a:buNone/>
            </a:pPr>
            <a:r>
              <a:rPr lang="en-US" altLang="en-US" sz="2400" b="1"/>
              <a:t>    </a:t>
            </a:r>
            <a:r>
              <a:rPr lang="ja-JP" altLang="en-US" sz="2800">
                <a:ea typeface="华文细黑" pitchFamily="-84" charset="-122"/>
              </a:rPr>
              <a:t>尼努塔－风</a:t>
            </a:r>
            <a:r>
              <a:rPr lang="en-US" altLang="ja-JP" sz="2400" b="1"/>
              <a:t> </a:t>
            </a:r>
          </a:p>
          <a:p>
            <a:pPr eaLnBrk="1" hangingPunct="1">
              <a:buFont typeface="Wingdings" pitchFamily="2" charset="2"/>
              <a:buNone/>
            </a:pPr>
            <a:r>
              <a:rPr lang="en-US" altLang="en-US" sz="2400" b="1"/>
              <a:t>    </a:t>
            </a:r>
            <a:r>
              <a:rPr lang="ja-JP" altLang="en-US" sz="2800">
                <a:ea typeface="华文细黑" pitchFamily="-84" charset="-122"/>
              </a:rPr>
              <a:t>安努纳基－闪电</a:t>
            </a:r>
            <a:endParaRPr lang="en-US" altLang="en-US" sz="2800"/>
          </a:p>
        </p:txBody>
      </p:sp>
      <p:sp>
        <p:nvSpPr>
          <p:cNvPr id="44035" name="Rectangle 3"/>
          <p:cNvSpPr>
            <a:spLocks noChangeArrowheads="1"/>
          </p:cNvSpPr>
          <p:nvPr/>
        </p:nvSpPr>
        <p:spPr bwMode="auto">
          <a:xfrm>
            <a:off x="4648200" y="2286000"/>
            <a:ext cx="4495800" cy="2743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eaLnBrk="1" hangingPunct="1">
              <a:spcBef>
                <a:spcPct val="20000"/>
              </a:spcBef>
              <a:buClr>
                <a:schemeClr val="hlink"/>
              </a:buClr>
              <a:buSzPct val="75000"/>
              <a:buFont typeface="Wingdings" charset="0"/>
              <a:buNone/>
              <a:defRPr/>
            </a:pPr>
            <a:r>
              <a:rPr lang="ja-JP" altLang="en-US" sz="3600" i="1" u="sng">
                <a:effectLst>
                  <a:outerShdw blurRad="38100" dist="38100" dir="2700000" algn="tl">
                    <a:srgbClr val="010199"/>
                  </a:outerShdw>
                </a:effectLst>
                <a:latin typeface="Arial" charset="0"/>
                <a:ea typeface="华文细黑" charset="0"/>
                <a:cs typeface="华文细黑" charset="0"/>
              </a:rPr>
              <a:t>圣经记载</a:t>
            </a:r>
            <a:endParaRPr lang="en-US" sz="2800" b="1">
              <a:effectLst>
                <a:outerShdw blurRad="38100" dist="38100" dir="2700000" algn="tl">
                  <a:srgbClr val="010199"/>
                </a:outerShdw>
              </a:effectLst>
              <a:latin typeface="Arial" charset="0"/>
              <a:ea typeface="ＭＳ Ｐゴシック" charset="0"/>
            </a:endParaRPr>
          </a:p>
          <a:p>
            <a:pPr marL="342900" indent="-342900" eaLnBrk="1" hangingPunct="1">
              <a:spcBef>
                <a:spcPct val="20000"/>
              </a:spcBef>
              <a:buClr>
                <a:schemeClr val="hlink"/>
              </a:buClr>
              <a:buSzPct val="75000"/>
              <a:buFont typeface="Wingdings" charset="0"/>
              <a:buChar char="l"/>
              <a:defRPr/>
            </a:pPr>
            <a:r>
              <a:rPr lang="ja-JP" altLang="en-US" sz="3200">
                <a:effectLst>
                  <a:outerShdw blurRad="38100" dist="38100" dir="2700000" algn="tl">
                    <a:srgbClr val="010199"/>
                  </a:outerShdw>
                </a:effectLst>
                <a:latin typeface="Arial" charset="0"/>
                <a:ea typeface="华文细黑" charset="0"/>
                <a:cs typeface="华文细黑" charset="0"/>
              </a:rPr>
              <a:t>一神论</a:t>
            </a:r>
            <a:endParaRPr lang="en-US" b="1">
              <a:effectLst>
                <a:outerShdw blurRad="38100" dist="38100" dir="2700000" algn="tl">
                  <a:srgbClr val="010199"/>
                </a:outerShdw>
              </a:effectLst>
              <a:latin typeface="Arial" charset="0"/>
              <a:ea typeface="ＭＳ Ｐゴシック" charset="0"/>
            </a:endParaRPr>
          </a:p>
          <a:p>
            <a:pPr marL="342900" indent="-342900" eaLnBrk="1" hangingPunct="1">
              <a:spcBef>
                <a:spcPct val="20000"/>
              </a:spcBef>
              <a:buClr>
                <a:schemeClr val="hlink"/>
              </a:buClr>
              <a:buSzPct val="75000"/>
              <a:buFont typeface="Wingdings" charset="0"/>
              <a:buChar char="l"/>
              <a:defRPr/>
            </a:pPr>
            <a:r>
              <a:rPr lang="ja-JP" altLang="en-US" sz="3200">
                <a:effectLst>
                  <a:outerShdw blurRad="38100" dist="38100" dir="2700000" algn="tl">
                    <a:srgbClr val="010199"/>
                  </a:outerShdw>
                </a:effectLst>
                <a:latin typeface="Arial" charset="0"/>
                <a:ea typeface="华文细黑" charset="0"/>
                <a:cs typeface="华文细黑" charset="0"/>
              </a:rPr>
              <a:t>一位上帝</a:t>
            </a:r>
            <a:endParaRPr lang="en-US" b="1">
              <a:effectLst>
                <a:outerShdw blurRad="38100" dist="38100" dir="2700000" algn="tl">
                  <a:srgbClr val="010199"/>
                </a:outerShdw>
              </a:effectLst>
              <a:latin typeface="Arial" charset="0"/>
              <a:ea typeface="ＭＳ Ｐゴシック" charset="0"/>
            </a:endParaRPr>
          </a:p>
          <a:p>
            <a:pPr marL="342900" indent="-342900" eaLnBrk="1" hangingPunct="1">
              <a:spcBef>
                <a:spcPct val="20000"/>
              </a:spcBef>
              <a:buClr>
                <a:schemeClr val="hlink"/>
              </a:buClr>
              <a:buSzPct val="75000"/>
              <a:buFont typeface="Wingdings" charset="0"/>
              <a:buChar char="l"/>
              <a:defRPr/>
            </a:pPr>
            <a:r>
              <a:rPr lang="ja-JP" altLang="en-US" sz="3200">
                <a:effectLst>
                  <a:outerShdw blurRad="38100" dist="38100" dir="2700000" algn="tl">
                    <a:srgbClr val="010199"/>
                  </a:outerShdw>
                </a:effectLst>
                <a:latin typeface="Arial" charset="0"/>
                <a:ea typeface="华文细黑" charset="0"/>
                <a:cs typeface="华文细黑" charset="0"/>
              </a:rPr>
              <a:t>上帝惩罚败坏的百姓</a:t>
            </a:r>
            <a:endParaRPr lang="en-US" b="1">
              <a:effectLst>
                <a:outerShdw blurRad="38100" dist="38100" dir="2700000" algn="tl">
                  <a:srgbClr val="010199"/>
                </a:outerShdw>
              </a:effectLst>
              <a:latin typeface="Arial" charset="0"/>
              <a:ea typeface="ＭＳ Ｐゴシック" charset="0"/>
            </a:endParaRPr>
          </a:p>
          <a:p>
            <a:pPr marL="342900" indent="-342900" eaLnBrk="1" hangingPunct="1">
              <a:spcBef>
                <a:spcPct val="20000"/>
              </a:spcBef>
              <a:buClr>
                <a:schemeClr val="hlink"/>
              </a:buClr>
              <a:buSzPct val="75000"/>
              <a:buFont typeface="Wingdings" charset="0"/>
              <a:buChar char="l"/>
              <a:defRPr/>
            </a:pPr>
            <a:r>
              <a:rPr lang="ja-JP" altLang="en-US" sz="3200">
                <a:effectLst>
                  <a:outerShdw blurRad="38100" dist="38100" dir="2700000" algn="tl">
                    <a:srgbClr val="010199"/>
                  </a:outerShdw>
                </a:effectLst>
                <a:latin typeface="Arial" charset="0"/>
                <a:ea typeface="华文细黑" charset="0"/>
                <a:cs typeface="华文细黑" charset="0"/>
              </a:rPr>
              <a:t>众生的创造者－执行审判</a:t>
            </a:r>
            <a:endParaRPr lang="en-US" sz="3200">
              <a:effectLst>
                <a:outerShdw blurRad="38100" dist="38100" dir="2700000" algn="tl">
                  <a:srgbClr val="010199"/>
                </a:outerShdw>
              </a:effectLst>
              <a:latin typeface="Arial" charset="0"/>
              <a:ea typeface="ＭＳ Ｐゴシック" charset="0"/>
            </a:endParaRPr>
          </a:p>
        </p:txBody>
      </p:sp>
      <p:sp>
        <p:nvSpPr>
          <p:cNvPr id="44036" name="Text Box 4"/>
          <p:cNvSpPr txBox="1">
            <a:spLocks noChangeArrowheads="1"/>
          </p:cNvSpPr>
          <p:nvPr/>
        </p:nvSpPr>
        <p:spPr bwMode="auto">
          <a:xfrm>
            <a:off x="250825" y="1143000"/>
            <a:ext cx="8691563" cy="762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ja-JP" altLang="en-US" sz="4400">
                <a:latin typeface="Arial" charset="0"/>
                <a:ea typeface="华文细黑" charset="0"/>
                <a:cs typeface="华文细黑" charset="0"/>
              </a:rPr>
              <a:t>巴比伦版本的洪水（公元前</a:t>
            </a:r>
            <a:r>
              <a:rPr lang="en-US" sz="4400">
                <a:latin typeface="Arial" charset="0"/>
                <a:ea typeface="ＭＳ Ｐゴシック" charset="0"/>
              </a:rPr>
              <a:t>2000</a:t>
            </a:r>
            <a:r>
              <a:rPr lang="ja-JP" altLang="en-US" sz="4400">
                <a:latin typeface="Arial" charset="0"/>
                <a:ea typeface="华文细黑" charset="0"/>
                <a:cs typeface="华文细黑" charset="0"/>
              </a:rPr>
              <a:t>）</a:t>
            </a:r>
            <a:endParaRPr lang="en-US" sz="4400">
              <a:latin typeface="Arial" charset="0"/>
              <a:ea typeface="ＭＳ Ｐゴシック" charset="0"/>
            </a:endParaRPr>
          </a:p>
        </p:txBody>
      </p:sp>
      <p:sp>
        <p:nvSpPr>
          <p:cNvPr id="44037" name="WordArt 5"/>
          <p:cNvSpPr>
            <a:spLocks noChangeArrowheads="1" noChangeShapeType="1" noTextEdit="1"/>
          </p:cNvSpPr>
          <p:nvPr/>
        </p:nvSpPr>
        <p:spPr bwMode="auto">
          <a:xfrm>
            <a:off x="304800" y="685800"/>
            <a:ext cx="3733800" cy="1143000"/>
          </a:xfrm>
          <a:prstGeom prst="rect">
            <a:avLst/>
          </a:prstGeom>
        </p:spPr>
        <p:txBody>
          <a:bodyPr wrap="none" fromWordArt="1">
            <a:prstTxWarp prst="textPlain">
              <a:avLst>
                <a:gd name="adj" fmla="val 50000"/>
              </a:avLst>
            </a:prstTxWarp>
          </a:bodyPr>
          <a:lstStyle/>
          <a:p>
            <a:pPr algn="ctr"/>
            <a:r>
              <a:rPr lang="zh-CN" altLang="en-US" sz="3600" kern="10">
                <a:ln w="19050">
                  <a:solidFill>
                    <a:srgbClr val="99CCFF"/>
                  </a:solidFill>
                  <a:round/>
                  <a:headEnd/>
                  <a:tailEnd/>
                </a:ln>
                <a:solidFill>
                  <a:srgbClr val="0066CC"/>
                </a:solidFill>
                <a:effectLst>
                  <a:outerShdw dist="35921" dir="2700000" algn="ctr" rotWithShape="0">
                    <a:srgbClr val="990000">
                      <a:alpha val="74997"/>
                    </a:srgbClr>
                  </a:outerShdw>
                </a:effectLst>
                <a:latin typeface="Impact"/>
              </a:rPr>
              <a:t>吉加墨咏史诗</a:t>
            </a:r>
          </a:p>
          <a:p>
            <a:pPr algn="ctr"/>
            <a:endParaRPr lang="en-GB" sz="3600" kern="10">
              <a:ln w="19050">
                <a:solidFill>
                  <a:srgbClr val="99CCFF"/>
                </a:solidFill>
                <a:round/>
                <a:headEnd/>
                <a:tailEnd/>
              </a:ln>
              <a:solidFill>
                <a:srgbClr val="0066CC"/>
              </a:solidFill>
              <a:effectLst>
                <a:outerShdw dist="35921" dir="2700000" algn="ctr" rotWithShape="0">
                  <a:srgbClr val="990000">
                    <a:alpha val="74997"/>
                  </a:srgbClr>
                </a:outerShdw>
              </a:effectLst>
              <a:latin typeface="Impact"/>
            </a:endParaRPr>
          </a:p>
        </p:txBody>
      </p:sp>
      <p:sp>
        <p:nvSpPr>
          <p:cNvPr id="44038" name="Line 6"/>
          <p:cNvSpPr>
            <a:spLocks noChangeShapeType="1"/>
          </p:cNvSpPr>
          <p:nvPr/>
        </p:nvSpPr>
        <p:spPr bwMode="auto">
          <a:xfrm>
            <a:off x="5562600" y="838200"/>
            <a:ext cx="2667000" cy="0"/>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latin typeface="Arial" charset="0"/>
              <a:ea typeface="ＭＳ Ｐゴシック" charset="0"/>
            </a:endParaRPr>
          </a:p>
        </p:txBody>
      </p:sp>
      <p:sp>
        <p:nvSpPr>
          <p:cNvPr id="39942" name="WordArt 7"/>
          <p:cNvSpPr>
            <a:spLocks noChangeArrowheads="1" noChangeShapeType="1" noTextEdit="1"/>
          </p:cNvSpPr>
          <p:nvPr/>
        </p:nvSpPr>
        <p:spPr bwMode="auto">
          <a:xfrm>
            <a:off x="5486400" y="228600"/>
            <a:ext cx="2667000" cy="4572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zh-CN" altLang="en-US" sz="3600" b="1" kern="10">
                <a:gradFill rotWithShape="1">
                  <a:gsLst>
                    <a:gs pos="0">
                      <a:srgbClr val="FFFF00"/>
                    </a:gs>
                    <a:gs pos="100000">
                      <a:srgbClr val="FF9933"/>
                    </a:gs>
                  </a:gsLst>
                  <a:path path="rect">
                    <a:fillToRect l="50000" t="50000" r="50000" b="50000"/>
                  </a:path>
                </a:gradFill>
                <a:effectLst>
                  <a:outerShdw dist="35921" dir="2700000" algn="ctr" rotWithShape="0">
                    <a:srgbClr val="C0C0C0">
                      <a:alpha val="74997"/>
                    </a:srgbClr>
                  </a:outerShdw>
                </a:effectLst>
                <a:latin typeface="Garamond"/>
              </a:rPr>
              <a:t>文学的种类</a:t>
            </a:r>
            <a:endParaRPr lang="en-GB" sz="3600" b="1" kern="10">
              <a:gradFill rotWithShape="1">
                <a:gsLst>
                  <a:gs pos="0">
                    <a:srgbClr val="FFFF00"/>
                  </a:gs>
                  <a:gs pos="100000">
                    <a:srgbClr val="FF9933"/>
                  </a:gs>
                </a:gsLst>
                <a:path path="rect">
                  <a:fillToRect l="50000" t="50000" r="50000" b="50000"/>
                </a:path>
              </a:gradFill>
              <a:effectLst>
                <a:outerShdw dist="35921" dir="2700000" algn="ctr" rotWithShape="0">
                  <a:srgbClr val="C0C0C0">
                    <a:alpha val="74997"/>
                  </a:srgbClr>
                </a:outerShdw>
              </a:effectLst>
              <a:latin typeface="Garamond"/>
            </a:endParaRPr>
          </a:p>
        </p:txBody>
      </p:sp>
      <p:sp>
        <p:nvSpPr>
          <p:cNvPr id="44040" name="Text Box 8"/>
          <p:cNvSpPr txBox="1">
            <a:spLocks noChangeArrowheads="1"/>
          </p:cNvSpPr>
          <p:nvPr/>
        </p:nvSpPr>
        <p:spPr bwMode="auto">
          <a:xfrm>
            <a:off x="8426450" y="152400"/>
            <a:ext cx="6413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b="1">
                <a:latin typeface="Times New Roman" charset="0"/>
                <a:ea typeface="ＭＳ Ｐゴシック" charset="0"/>
              </a:rPr>
              <a:t>140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0" fill="hold" grpId="0" nodeType="clickEffect">
                                  <p:stCondLst>
                                    <p:cond delay="0"/>
                                  </p:stCondLst>
                                  <p:childTnLst>
                                    <p:set>
                                      <p:cBhvr>
                                        <p:cTn id="6" dur="1" fill="hold">
                                          <p:stCondLst>
                                            <p:cond delay="499"/>
                                          </p:stCondLst>
                                        </p:cTn>
                                        <p:tgtEl>
                                          <p:spTgt spid="4403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403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44034"/>
                                        </p:tgtEl>
                                        <p:attrNameLst>
                                          <p:attrName>style.visibility</p:attrName>
                                        </p:attrNameLst>
                                      </p:cBhvr>
                                      <p:to>
                                        <p:strVal val="visible"/>
                                      </p:to>
                                    </p:set>
                                    <p:anim calcmode="lin" valueType="num">
                                      <p:cBhvr additive="base">
                                        <p:cTn id="15" dur="500" fill="hold"/>
                                        <p:tgtEl>
                                          <p:spTgt spid="44034"/>
                                        </p:tgtEl>
                                        <p:attrNameLst>
                                          <p:attrName>ppt_x</p:attrName>
                                        </p:attrNameLst>
                                      </p:cBhvr>
                                      <p:tavLst>
                                        <p:tav tm="0">
                                          <p:val>
                                            <p:strVal val="0-#ppt_w/2"/>
                                          </p:val>
                                        </p:tav>
                                        <p:tav tm="100000">
                                          <p:val>
                                            <p:strVal val="#ppt_x"/>
                                          </p:val>
                                        </p:tav>
                                      </p:tavLst>
                                    </p:anim>
                                    <p:anim calcmode="lin" valueType="num">
                                      <p:cBhvr additive="base">
                                        <p:cTn id="16" dur="500" fill="hold"/>
                                        <p:tgtEl>
                                          <p:spTgt spid="44034"/>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44035"/>
                                        </p:tgtEl>
                                        <p:attrNameLst>
                                          <p:attrName>style.visibility</p:attrName>
                                        </p:attrNameLst>
                                      </p:cBhvr>
                                      <p:to>
                                        <p:strVal val="visible"/>
                                      </p:to>
                                    </p:set>
                                    <p:anim calcmode="lin" valueType="num">
                                      <p:cBhvr additive="base">
                                        <p:cTn id="21" dur="500" fill="hold"/>
                                        <p:tgtEl>
                                          <p:spTgt spid="44035"/>
                                        </p:tgtEl>
                                        <p:attrNameLst>
                                          <p:attrName>ppt_x</p:attrName>
                                        </p:attrNameLst>
                                      </p:cBhvr>
                                      <p:tavLst>
                                        <p:tav tm="0">
                                          <p:val>
                                            <p:strVal val="1+#ppt_w/2"/>
                                          </p:val>
                                        </p:tav>
                                        <p:tav tm="100000">
                                          <p:val>
                                            <p:strVal val="#ppt_x"/>
                                          </p:val>
                                        </p:tav>
                                      </p:tavLst>
                                    </p:anim>
                                    <p:anim calcmode="lin" valueType="num">
                                      <p:cBhvr additive="base">
                                        <p:cTn id="22" dur="500" fill="hold"/>
                                        <p:tgtEl>
                                          <p:spTgt spid="440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4" grpId="0" autoUpdateAnimBg="0"/>
      <p:bldP spid="44035" grpId="0" autoUpdateAnimBg="0"/>
      <p:bldP spid="44036" grpId="0" autoUpdateAnimBg="0"/>
      <p:bldP spid="4403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57200" y="277813"/>
            <a:ext cx="7010400" cy="1093787"/>
          </a:xfrm>
        </p:spPr>
        <p:txBody>
          <a:bodyPr/>
          <a:lstStyle/>
          <a:p>
            <a:pPr eaLnBrk="1" hangingPunct="1"/>
            <a:r>
              <a:rPr lang="en-US" altLang="en-US" sz="3200"/>
              <a:t>Flood Legends</a:t>
            </a:r>
          </a:p>
        </p:txBody>
      </p:sp>
      <p:grpSp>
        <p:nvGrpSpPr>
          <p:cNvPr id="41986" name="Group 20"/>
          <p:cNvGrpSpPr>
            <a:grpSpLocks/>
          </p:cNvGrpSpPr>
          <p:nvPr/>
        </p:nvGrpSpPr>
        <p:grpSpPr bwMode="auto">
          <a:xfrm>
            <a:off x="-457200" y="2598738"/>
            <a:ext cx="3733800" cy="4259262"/>
            <a:chOff x="-288" y="1637"/>
            <a:chExt cx="2352" cy="2683"/>
          </a:xfrm>
        </p:grpSpPr>
        <p:pic>
          <p:nvPicPr>
            <p:cNvPr id="34820"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l="-6522"/>
            <a:stretch>
              <a:fillRect/>
            </a:stretch>
          </p:blipFill>
          <p:spPr bwMode="auto">
            <a:xfrm>
              <a:off x="-288" y="1637"/>
              <a:ext cx="2352" cy="26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34821" name="Text Box 5"/>
            <p:cNvSpPr txBox="1">
              <a:spLocks noChangeArrowheads="1"/>
            </p:cNvSpPr>
            <p:nvPr/>
          </p:nvSpPr>
          <p:spPr bwMode="auto">
            <a:xfrm>
              <a:off x="1392" y="3936"/>
              <a:ext cx="666" cy="375"/>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ja-JP" altLang="en-US" sz="3300">
                  <a:latin typeface="Arial" charset="0"/>
                  <a:ea typeface="华文细黑" charset="0"/>
                  <a:cs typeface="华文细黑" charset="0"/>
                </a:rPr>
                <a:t>中国</a:t>
              </a:r>
              <a:endParaRPr lang="en-US" sz="1800">
                <a:latin typeface="Arial" charset="0"/>
                <a:ea typeface="ＭＳ Ｐゴシック" charset="0"/>
              </a:endParaRPr>
            </a:p>
          </p:txBody>
        </p:sp>
      </p:grpSp>
      <p:grpSp>
        <p:nvGrpSpPr>
          <p:cNvPr id="41987" name="Group 6"/>
          <p:cNvGrpSpPr>
            <a:grpSpLocks/>
          </p:cNvGrpSpPr>
          <p:nvPr/>
        </p:nvGrpSpPr>
        <p:grpSpPr bwMode="auto">
          <a:xfrm>
            <a:off x="2514600" y="0"/>
            <a:ext cx="3048000" cy="4252913"/>
            <a:chOff x="0" y="336"/>
            <a:chExt cx="1920" cy="2679"/>
          </a:xfrm>
        </p:grpSpPr>
        <p:pic>
          <p:nvPicPr>
            <p:cNvPr id="34823" name="Picture 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36"/>
              <a:ext cx="1920" cy="264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34824" name="Text Box 8"/>
            <p:cNvSpPr txBox="1">
              <a:spLocks noChangeArrowheads="1"/>
            </p:cNvSpPr>
            <p:nvPr/>
          </p:nvSpPr>
          <p:spPr bwMode="auto">
            <a:xfrm>
              <a:off x="0" y="2640"/>
              <a:ext cx="1200" cy="375"/>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ja-JP" altLang="en-US" sz="3300">
                  <a:latin typeface="Arial" charset="0"/>
                  <a:ea typeface="华文细黑" charset="0"/>
                  <a:cs typeface="华文细黑" charset="0"/>
                </a:rPr>
                <a:t>巴比伦</a:t>
              </a:r>
              <a:endParaRPr lang="en-US" sz="3300">
                <a:latin typeface="Arial" charset="0"/>
                <a:ea typeface="ＭＳ Ｐゴシック" charset="0"/>
              </a:endParaRPr>
            </a:p>
          </p:txBody>
        </p:sp>
      </p:grpSp>
      <p:grpSp>
        <p:nvGrpSpPr>
          <p:cNvPr id="41988" name="Group 19"/>
          <p:cNvGrpSpPr>
            <a:grpSpLocks/>
          </p:cNvGrpSpPr>
          <p:nvPr/>
        </p:nvGrpSpPr>
        <p:grpSpPr bwMode="auto">
          <a:xfrm>
            <a:off x="6148388" y="3657600"/>
            <a:ext cx="3071812" cy="4267200"/>
            <a:chOff x="3873" y="2304"/>
            <a:chExt cx="1935" cy="2688"/>
          </a:xfrm>
        </p:grpSpPr>
        <p:pic>
          <p:nvPicPr>
            <p:cNvPr id="34826" name="Picture 10"/>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73" y="2304"/>
              <a:ext cx="1935" cy="26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34827" name="Text Box 11"/>
            <p:cNvSpPr txBox="1">
              <a:spLocks noChangeArrowheads="1"/>
            </p:cNvSpPr>
            <p:nvPr/>
          </p:nvSpPr>
          <p:spPr bwMode="auto">
            <a:xfrm>
              <a:off x="3921" y="2304"/>
              <a:ext cx="927" cy="375"/>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ja-JP" altLang="en-US" sz="3300">
                  <a:latin typeface="Arial" charset="0"/>
                  <a:ea typeface="华文细黑" charset="0"/>
                  <a:cs typeface="华文细黑" charset="0"/>
                </a:rPr>
                <a:t>墨西哥</a:t>
              </a:r>
              <a:endParaRPr lang="en-US" sz="3300">
                <a:latin typeface="Arial" charset="0"/>
                <a:ea typeface="ＭＳ Ｐゴシック" charset="0"/>
              </a:endParaRPr>
            </a:p>
          </p:txBody>
        </p:sp>
      </p:grpSp>
      <p:sp>
        <p:nvSpPr>
          <p:cNvPr id="34828" name="WordArt 12"/>
          <p:cNvSpPr>
            <a:spLocks noChangeArrowheads="1" noChangeShapeType="1" noTextEdit="1"/>
          </p:cNvSpPr>
          <p:nvPr/>
        </p:nvSpPr>
        <p:spPr bwMode="auto">
          <a:xfrm>
            <a:off x="152400" y="1171575"/>
            <a:ext cx="3733800" cy="2028825"/>
          </a:xfrm>
          <a:prstGeom prst="rect">
            <a:avLst/>
          </a:prstGeom>
        </p:spPr>
        <p:txBody>
          <a:bodyPr wrap="none" fromWordArt="1">
            <a:prstTxWarp prst="textDoubleWave1">
              <a:avLst>
                <a:gd name="adj1" fmla="val 6500"/>
                <a:gd name="adj2" fmla="val 0"/>
              </a:avLst>
            </a:prstTxWarp>
          </a:bodyPr>
          <a:lstStyle/>
          <a:p>
            <a:pPr algn="ctr">
              <a:defRPr/>
            </a:pPr>
            <a:r>
              <a:rPr lang="en-US" altLang="zh-TW" sz="3600" kern="10" spc="-360">
                <a:ln w="12700">
                  <a:solidFill>
                    <a:srgbClr val="000099"/>
                  </a:solidFill>
                  <a:round/>
                  <a:headEnd/>
                  <a:tailEnd/>
                </a:ln>
                <a:solidFill>
                  <a:srgbClr val="33CCFF"/>
                </a:solidFill>
                <a:effectLst>
                  <a:outerShdw blurRad="63500" dist="125724" dir="18900000" algn="ctr" rotWithShape="0">
                    <a:srgbClr val="000099">
                      <a:alpha val="74998"/>
                    </a:srgbClr>
                  </a:outerShdw>
                </a:effectLst>
                <a:latin typeface="Impact"/>
                <a:ea typeface="Impact"/>
                <a:cs typeface="Impact"/>
              </a:rPr>
              <a:t>270 </a:t>
            </a:r>
            <a:r>
              <a:rPr lang="zh-TW" altLang="en-US" sz="3600" kern="10" spc="-360">
                <a:ln w="12700">
                  <a:solidFill>
                    <a:srgbClr val="000099"/>
                  </a:solidFill>
                  <a:round/>
                  <a:headEnd/>
                  <a:tailEnd/>
                </a:ln>
                <a:solidFill>
                  <a:srgbClr val="33CCFF"/>
                </a:solidFill>
                <a:effectLst>
                  <a:outerShdw blurRad="63500" dist="125724" dir="18900000" algn="ctr" rotWithShape="0">
                    <a:srgbClr val="000099">
                      <a:alpha val="74998"/>
                    </a:srgbClr>
                  </a:outerShdw>
                </a:effectLst>
                <a:latin typeface="Impact"/>
                <a:ea typeface="Impact"/>
                <a:cs typeface="Impact"/>
              </a:rPr>
              <a:t>洪水的传说</a:t>
            </a:r>
            <a:endParaRPr lang="en-US" sz="3600" kern="10" spc="-360">
              <a:ln w="12700">
                <a:solidFill>
                  <a:srgbClr val="000099"/>
                </a:solidFill>
                <a:round/>
                <a:headEnd/>
                <a:tailEnd/>
              </a:ln>
              <a:solidFill>
                <a:srgbClr val="33CCFF"/>
              </a:solidFill>
              <a:effectLst>
                <a:outerShdw blurRad="63500" dist="125724" dir="18900000" algn="ctr" rotWithShape="0">
                  <a:srgbClr val="000099">
                    <a:alpha val="74998"/>
                  </a:srgbClr>
                </a:outerShdw>
              </a:effectLst>
              <a:latin typeface="Impact"/>
              <a:ea typeface="Impact"/>
              <a:cs typeface="Impact"/>
            </a:endParaRPr>
          </a:p>
        </p:txBody>
      </p:sp>
      <p:grpSp>
        <p:nvGrpSpPr>
          <p:cNvPr id="41990" name="Group 13"/>
          <p:cNvGrpSpPr>
            <a:grpSpLocks/>
          </p:cNvGrpSpPr>
          <p:nvPr/>
        </p:nvGrpSpPr>
        <p:grpSpPr bwMode="auto">
          <a:xfrm>
            <a:off x="5791200" y="-152400"/>
            <a:ext cx="2533650" cy="3581400"/>
            <a:chOff x="4080" y="-96"/>
            <a:chExt cx="1596" cy="2256"/>
          </a:xfrm>
        </p:grpSpPr>
        <p:pic>
          <p:nvPicPr>
            <p:cNvPr id="34830" name="Picture 14"/>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080" y="-96"/>
              <a:ext cx="1596" cy="22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34831" name="Text Box 15"/>
            <p:cNvSpPr txBox="1">
              <a:spLocks noChangeArrowheads="1"/>
            </p:cNvSpPr>
            <p:nvPr/>
          </p:nvSpPr>
          <p:spPr bwMode="auto">
            <a:xfrm>
              <a:off x="4098" y="1777"/>
              <a:ext cx="908" cy="375"/>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ja-JP" altLang="en-US" sz="3300">
                  <a:latin typeface="Arial" charset="0"/>
                  <a:ea typeface="华文细黑" charset="0"/>
                  <a:cs typeface="华文细黑" charset="0"/>
                </a:rPr>
                <a:t>夏威夷</a:t>
              </a:r>
              <a:endParaRPr lang="en-US" sz="3300">
                <a:latin typeface="Arial" charset="0"/>
                <a:ea typeface="ＭＳ Ｐゴシック" charset="0"/>
              </a:endParaRPr>
            </a:p>
          </p:txBody>
        </p:sp>
      </p:grpSp>
      <p:sp>
        <p:nvSpPr>
          <p:cNvPr id="34832" name="Text Box 16"/>
          <p:cNvSpPr txBox="1">
            <a:spLocks noChangeArrowheads="1"/>
          </p:cNvSpPr>
          <p:nvPr/>
        </p:nvSpPr>
        <p:spPr bwMode="auto">
          <a:xfrm>
            <a:off x="8578850" y="76200"/>
            <a:ext cx="623888"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bg1"/>
                </a:solidFill>
                <a:latin typeface="Times New Roman" charset="0"/>
                <a:ea typeface="ＭＳ Ｐゴシック" charset="0"/>
              </a:rPr>
              <a:t>83c</a:t>
            </a:r>
          </a:p>
        </p:txBody>
      </p:sp>
      <p:sp>
        <p:nvSpPr>
          <p:cNvPr id="34833" name="Text Box 17"/>
          <p:cNvSpPr txBox="1">
            <a:spLocks noChangeArrowheads="1"/>
          </p:cNvSpPr>
          <p:nvPr/>
        </p:nvSpPr>
        <p:spPr bwMode="auto">
          <a:xfrm>
            <a:off x="3276600" y="4286250"/>
            <a:ext cx="2819400" cy="26479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57150">
                <a:solidFill>
                  <a:srgbClr val="FF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altLang="en-US" b="1" u="sng">
                <a:solidFill>
                  <a:schemeClr val="bg1"/>
                </a:solidFill>
                <a:latin typeface="Times New Roman" pitchFamily="18" charset="0"/>
              </a:rPr>
              <a:t>Common Elements:</a:t>
            </a:r>
          </a:p>
          <a:p>
            <a:pPr eaLnBrk="1" hangingPunct="1">
              <a:spcBef>
                <a:spcPct val="50000"/>
              </a:spcBef>
              <a:buFontTx/>
              <a:buChar char="•"/>
            </a:pPr>
            <a:r>
              <a:rPr lang="en-US" altLang="en-US" b="1">
                <a:solidFill>
                  <a:schemeClr val="bg1"/>
                </a:solidFill>
                <a:latin typeface="Times New Roman" pitchFamily="18" charset="0"/>
              </a:rPr>
              <a:t>universal flood</a:t>
            </a:r>
          </a:p>
          <a:p>
            <a:pPr eaLnBrk="1" hangingPunct="1">
              <a:spcBef>
                <a:spcPct val="50000"/>
              </a:spcBef>
              <a:buFontTx/>
              <a:buChar char="•"/>
            </a:pPr>
            <a:r>
              <a:rPr lang="en-US" altLang="en-US" b="1">
                <a:solidFill>
                  <a:schemeClr val="bg1"/>
                </a:solidFill>
                <a:latin typeface="Times New Roman" pitchFamily="18" charset="0"/>
              </a:rPr>
              <a:t>boat saved</a:t>
            </a:r>
          </a:p>
          <a:p>
            <a:pPr eaLnBrk="1" hangingPunct="1">
              <a:spcBef>
                <a:spcPct val="50000"/>
              </a:spcBef>
              <a:buFontTx/>
              <a:buChar char="•"/>
            </a:pPr>
            <a:r>
              <a:rPr lang="en-US" altLang="en-US" b="1">
                <a:solidFill>
                  <a:schemeClr val="bg1"/>
                </a:solidFill>
                <a:latin typeface="Times New Roman" pitchFamily="18" charset="0"/>
              </a:rPr>
              <a:t>family passengers</a:t>
            </a:r>
          </a:p>
          <a:p>
            <a:pPr eaLnBrk="1" hangingPunct="1">
              <a:spcBef>
                <a:spcPct val="50000"/>
              </a:spcBef>
              <a:buFontTx/>
              <a:buChar char="•"/>
            </a:pPr>
            <a:endParaRPr lang="en-US" altLang="en-US" b="1">
              <a:solidFill>
                <a:schemeClr val="bg1"/>
              </a:solidFill>
              <a:latin typeface="Times New Roman" pitchFamily="18" charset="0"/>
            </a:endParaRPr>
          </a:p>
        </p:txBody>
      </p:sp>
      <p:sp>
        <p:nvSpPr>
          <p:cNvPr id="34834" name="Text Box 18"/>
          <p:cNvSpPr txBox="1">
            <a:spLocks noChangeArrowheads="1"/>
          </p:cNvSpPr>
          <p:nvPr/>
        </p:nvSpPr>
        <p:spPr bwMode="auto">
          <a:xfrm>
            <a:off x="8297863" y="76200"/>
            <a:ext cx="879475"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b="1">
                <a:latin typeface="Arial" charset="0"/>
                <a:ea typeface="ＭＳ Ｐゴシック" charset="0"/>
              </a:rPr>
              <a:t>188g</a:t>
            </a:r>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457200" y="277813"/>
            <a:ext cx="7570788" cy="1093787"/>
          </a:xfrm>
        </p:spPr>
        <p:txBody>
          <a:bodyPr/>
          <a:lstStyle/>
          <a:p>
            <a:pPr eaLnBrk="1" hangingPunct="1"/>
            <a:r>
              <a:rPr lang="zh-CN" altLang="en-US" sz="4000" b="1" dirty="0">
                <a:solidFill>
                  <a:srgbClr val="000000"/>
                </a:solidFill>
                <a:effectLst/>
                <a:latin typeface="Arial" charset="0"/>
                <a:ea typeface="ＭＳ Ｐゴシック" charset="0"/>
                <a:cs typeface="ＭＳ Ｐゴシック" charset="0"/>
              </a:rPr>
              <a:t>船的汉字</a:t>
            </a:r>
            <a:endParaRPr lang="en-US" sz="4000" b="1" dirty="0">
              <a:solidFill>
                <a:srgbClr val="000000"/>
              </a:solidFill>
              <a:effectLst/>
              <a:latin typeface="Arial" charset="0"/>
              <a:ea typeface="ＭＳ Ｐゴシック" charset="0"/>
              <a:cs typeface="ＭＳ Ｐゴシック" charset="0"/>
            </a:endParaRPr>
          </a:p>
        </p:txBody>
      </p:sp>
      <p:pic>
        <p:nvPicPr>
          <p:cNvPr id="116739"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l="-6819"/>
          <a:stretch>
            <a:fillRect/>
          </a:stretch>
        </p:blipFill>
        <p:spPr bwMode="auto">
          <a:xfrm>
            <a:off x="-228600" y="3048000"/>
            <a:ext cx="35814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6740" name="Text Box 5"/>
          <p:cNvSpPr txBox="1">
            <a:spLocks noChangeArrowheads="1"/>
          </p:cNvSpPr>
          <p:nvPr/>
        </p:nvSpPr>
        <p:spPr bwMode="auto">
          <a:xfrm>
            <a:off x="2051050" y="6400800"/>
            <a:ext cx="1301750" cy="46196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b="1" dirty="0">
                <a:solidFill>
                  <a:srgbClr val="FFFFFF"/>
                </a:solidFill>
                <a:cs typeface="Arial" charset="0"/>
              </a:rPr>
              <a:t>中国</a:t>
            </a:r>
            <a:endParaRPr lang="en-US" b="1" dirty="0">
              <a:solidFill>
                <a:srgbClr val="FFFFFF"/>
              </a:solidFill>
              <a:cs typeface="Arial" charset="0"/>
            </a:endParaRPr>
          </a:p>
        </p:txBody>
      </p:sp>
      <p:sp>
        <p:nvSpPr>
          <p:cNvPr id="116741" name="Text Box 18"/>
          <p:cNvSpPr txBox="1">
            <a:spLocks noChangeArrowheads="1"/>
          </p:cNvSpPr>
          <p:nvPr/>
        </p:nvSpPr>
        <p:spPr bwMode="auto">
          <a:xfrm>
            <a:off x="8172450" y="115888"/>
            <a:ext cx="8794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000000"/>
                </a:solidFill>
              </a:rPr>
              <a:t>188g</a:t>
            </a:r>
          </a:p>
        </p:txBody>
      </p:sp>
      <p:pic>
        <p:nvPicPr>
          <p:cNvPr id="116742"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924300" y="2205038"/>
            <a:ext cx="4535488" cy="4037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6743" name="Picture 4"/>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331913" y="1268413"/>
            <a:ext cx="5829300" cy="1397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6744" name="Text Box 5"/>
          <p:cNvSpPr txBox="1">
            <a:spLocks noChangeArrowheads="1"/>
          </p:cNvSpPr>
          <p:nvPr/>
        </p:nvSpPr>
        <p:spPr bwMode="auto">
          <a:xfrm>
            <a:off x="3924300" y="4005263"/>
            <a:ext cx="1301750" cy="461962"/>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b="1" dirty="0">
                <a:solidFill>
                  <a:schemeClr val="bg1"/>
                </a:solidFill>
                <a:cs typeface="Arial" charset="0"/>
              </a:rPr>
              <a:t>舟</a:t>
            </a:r>
            <a:endParaRPr lang="en-US" b="1" dirty="0">
              <a:solidFill>
                <a:schemeClr val="bg1"/>
              </a:solidFill>
              <a:cs typeface="Arial" charset="0"/>
            </a:endParaRPr>
          </a:p>
        </p:txBody>
      </p:sp>
      <p:sp>
        <p:nvSpPr>
          <p:cNvPr id="116745" name="Text Box 5"/>
          <p:cNvSpPr txBox="1">
            <a:spLocks noChangeArrowheads="1"/>
          </p:cNvSpPr>
          <p:nvPr/>
        </p:nvSpPr>
        <p:spPr bwMode="auto">
          <a:xfrm>
            <a:off x="7591425" y="3716338"/>
            <a:ext cx="1301750" cy="461962"/>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b="1" dirty="0">
                <a:solidFill>
                  <a:schemeClr val="bg1"/>
                </a:solidFill>
                <a:cs typeface="Arial" charset="0"/>
              </a:rPr>
              <a:t>八</a:t>
            </a:r>
            <a:endParaRPr lang="en-US" b="1" dirty="0">
              <a:solidFill>
                <a:schemeClr val="bg1"/>
              </a:solidFill>
              <a:cs typeface="Arial" charset="0"/>
            </a:endParaRPr>
          </a:p>
        </p:txBody>
      </p:sp>
      <p:sp>
        <p:nvSpPr>
          <p:cNvPr id="116746" name="Text Box 5"/>
          <p:cNvSpPr txBox="1">
            <a:spLocks noChangeArrowheads="1"/>
          </p:cNvSpPr>
          <p:nvPr/>
        </p:nvSpPr>
        <p:spPr bwMode="auto">
          <a:xfrm>
            <a:off x="7662738" y="5300663"/>
            <a:ext cx="1301750" cy="156966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endParaRPr lang="en-SG" altLang="zh-CN" b="1" dirty="0">
              <a:solidFill>
                <a:schemeClr val="bg1"/>
              </a:solidFill>
              <a:cs typeface="Arial" charset="0"/>
            </a:endParaRPr>
          </a:p>
          <a:p>
            <a:pPr algn="ctr" eaLnBrk="1" hangingPunct="1"/>
            <a:r>
              <a:rPr lang="zh-CN" altLang="en-US" b="1" dirty="0">
                <a:solidFill>
                  <a:schemeClr val="bg1"/>
                </a:solidFill>
                <a:cs typeface="Arial" charset="0"/>
              </a:rPr>
              <a:t>人口</a:t>
            </a:r>
            <a:endParaRPr lang="en-SG" altLang="zh-CN" b="1" dirty="0">
              <a:solidFill>
                <a:schemeClr val="bg1"/>
              </a:solidFill>
              <a:cs typeface="Arial" charset="0"/>
            </a:endParaRPr>
          </a:p>
          <a:p>
            <a:pPr algn="ctr" eaLnBrk="1" hangingPunct="1"/>
            <a:endParaRPr lang="en-SG" b="1" dirty="0">
              <a:solidFill>
                <a:schemeClr val="bg1"/>
              </a:solidFill>
              <a:cs typeface="Arial" charset="0"/>
            </a:endParaRPr>
          </a:p>
          <a:p>
            <a:pPr algn="ctr" eaLnBrk="1" hangingPunct="1"/>
            <a:endParaRPr lang="en-US" b="1" dirty="0">
              <a:solidFill>
                <a:schemeClr val="bg1"/>
              </a:solidFill>
              <a:cs typeface="Arial" charset="0"/>
            </a:endParaRPr>
          </a:p>
        </p:txBody>
      </p:sp>
      <p:sp>
        <p:nvSpPr>
          <p:cNvPr id="116747" name="Text Box 5"/>
          <p:cNvSpPr txBox="1">
            <a:spLocks noChangeArrowheads="1"/>
          </p:cNvSpPr>
          <p:nvPr/>
        </p:nvSpPr>
        <p:spPr bwMode="auto">
          <a:xfrm>
            <a:off x="3035300" y="2312988"/>
            <a:ext cx="1301750" cy="461962"/>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b="1" dirty="0">
                <a:solidFill>
                  <a:schemeClr val="bg1"/>
                </a:solidFill>
                <a:cs typeface="Arial" charset="0"/>
              </a:rPr>
              <a:t>舟</a:t>
            </a:r>
            <a:endParaRPr lang="en-US" b="1" dirty="0">
              <a:solidFill>
                <a:schemeClr val="bg1"/>
              </a:solidFill>
              <a:cs typeface="Arial" charset="0"/>
            </a:endParaRPr>
          </a:p>
        </p:txBody>
      </p:sp>
      <p:sp>
        <p:nvSpPr>
          <p:cNvPr id="116748" name="Text Box 5"/>
          <p:cNvSpPr txBox="1">
            <a:spLocks noChangeArrowheads="1"/>
          </p:cNvSpPr>
          <p:nvPr/>
        </p:nvSpPr>
        <p:spPr bwMode="auto">
          <a:xfrm>
            <a:off x="4524375" y="2312988"/>
            <a:ext cx="1301750" cy="461962"/>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b="1" dirty="0">
                <a:solidFill>
                  <a:schemeClr val="bg1"/>
                </a:solidFill>
                <a:cs typeface="Arial" charset="0"/>
              </a:rPr>
              <a:t>八</a:t>
            </a:r>
            <a:endParaRPr lang="en-US" b="1" dirty="0">
              <a:solidFill>
                <a:schemeClr val="bg1"/>
              </a:solidFill>
              <a:cs typeface="Arial" charset="0"/>
            </a:endParaRPr>
          </a:p>
        </p:txBody>
      </p:sp>
      <p:sp>
        <p:nvSpPr>
          <p:cNvPr id="116749" name="Text Box 5"/>
          <p:cNvSpPr txBox="1">
            <a:spLocks noChangeArrowheads="1"/>
          </p:cNvSpPr>
          <p:nvPr/>
        </p:nvSpPr>
        <p:spPr bwMode="auto">
          <a:xfrm>
            <a:off x="1547813" y="2312988"/>
            <a:ext cx="1301750" cy="461962"/>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b="1" dirty="0">
                <a:solidFill>
                  <a:schemeClr val="bg1"/>
                </a:solidFill>
                <a:cs typeface="Arial" charset="0"/>
              </a:rPr>
              <a:t>船</a:t>
            </a:r>
            <a:endParaRPr lang="en-US" b="1" dirty="0">
              <a:solidFill>
                <a:schemeClr val="bg1"/>
              </a:solidFill>
              <a:cs typeface="Arial" charset="0"/>
            </a:endParaRPr>
          </a:p>
        </p:txBody>
      </p:sp>
      <p:sp>
        <p:nvSpPr>
          <p:cNvPr id="116750" name="Text Box 5"/>
          <p:cNvSpPr txBox="1">
            <a:spLocks noChangeArrowheads="1"/>
          </p:cNvSpPr>
          <p:nvPr/>
        </p:nvSpPr>
        <p:spPr bwMode="auto">
          <a:xfrm>
            <a:off x="6011863" y="2312988"/>
            <a:ext cx="1301750" cy="461962"/>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b="1" dirty="0">
                <a:solidFill>
                  <a:schemeClr val="bg1"/>
                </a:solidFill>
                <a:cs typeface="Arial" charset="0"/>
              </a:rPr>
              <a:t>人口</a:t>
            </a:r>
            <a:endParaRPr lang="en-US" b="1" dirty="0">
              <a:solidFill>
                <a:schemeClr val="bg1"/>
              </a:solidFill>
              <a:cs typeface="Arial" charset="0"/>
            </a:endParaRPr>
          </a:p>
        </p:txBody>
      </p:sp>
      <p:sp>
        <p:nvSpPr>
          <p:cNvPr id="15" name="Text Box 5">
            <a:extLst>
              <a:ext uri="{FF2B5EF4-FFF2-40B4-BE49-F238E27FC236}">
                <a16:creationId xmlns:a16="http://schemas.microsoft.com/office/drawing/2014/main" id="{32C709DD-4511-45D8-9F58-F402E10251E5}"/>
              </a:ext>
            </a:extLst>
          </p:cNvPr>
          <p:cNvSpPr txBox="1">
            <a:spLocks noChangeArrowheads="1"/>
          </p:cNvSpPr>
          <p:nvPr/>
        </p:nvSpPr>
        <p:spPr bwMode="auto">
          <a:xfrm>
            <a:off x="3924300" y="4005263"/>
            <a:ext cx="1301750" cy="461962"/>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b="1" dirty="0">
                <a:solidFill>
                  <a:schemeClr val="bg1"/>
                </a:solidFill>
                <a:cs typeface="Arial" charset="0"/>
              </a:rPr>
              <a:t>舟</a:t>
            </a:r>
            <a:endParaRPr lang="en-US" b="1" dirty="0">
              <a:solidFill>
                <a:schemeClr val="bg1"/>
              </a:solidFill>
              <a:cs typeface="Arial" charset="0"/>
            </a:endParaRPr>
          </a:p>
        </p:txBody>
      </p:sp>
    </p:spTree>
    <p:extLst>
      <p:ext uri="{BB962C8B-B14F-4D97-AF65-F5344CB8AC3E}">
        <p14:creationId xmlns:p14="http://schemas.microsoft.com/office/powerpoint/2010/main" val="2193478721"/>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4" name="Picture 12" descr="cyrus">
            <a:hlinkClick r:id="rId3"/>
          </p:cNvPr>
          <p:cNvPicPr>
            <a:picLocks noGrp="1" noChangeAspect="1" noChangeArrowheads="1"/>
          </p:cNvPicPr>
          <p:nvPr>
            <p:ph sz="quarter" idx="3"/>
          </p:nvPr>
        </p:nvPicPr>
        <p:blipFill>
          <a:blip r:embed="rId4" cstate="screen">
            <a:extLst>
              <a:ext uri="{28A0092B-C50C-407E-A947-70E740481C1C}">
                <a14:useLocalDpi xmlns:a14="http://schemas.microsoft.com/office/drawing/2010/main"/>
              </a:ext>
            </a:extLst>
          </a:blip>
          <a:srcRect/>
          <a:stretch>
            <a:fillRect/>
          </a:stretch>
        </p:blipFill>
        <p:spPr>
          <a:xfrm>
            <a:off x="0" y="4095750"/>
            <a:ext cx="5867400" cy="283845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7"/>
                    </a:srgbClr>
                  </a:outerShdw>
                </a:effectLst>
              </a14:hiddenEffects>
            </a:ext>
          </a:extLst>
        </p:spPr>
      </p:pic>
      <p:sp>
        <p:nvSpPr>
          <p:cNvPr id="8194" name="Rectangle 2"/>
          <p:cNvSpPr>
            <a:spLocks noGrp="1" noChangeArrowheads="1"/>
          </p:cNvSpPr>
          <p:nvPr>
            <p:ph type="title"/>
          </p:nvPr>
        </p:nvSpPr>
        <p:spPr/>
        <p:txBody>
          <a:bodyPr/>
          <a:lstStyle/>
          <a:p>
            <a:pPr eaLnBrk="1" hangingPunct="1">
              <a:defRPr/>
            </a:pPr>
            <a:r>
              <a:rPr lang="ja-JP" altLang="en-US">
                <a:ea typeface="华文细黑" charset="0"/>
                <a:cs typeface="华文细黑" charset="0"/>
              </a:rPr>
              <a:t>偶像文学的种类</a:t>
            </a:r>
            <a:endParaRPr lang="en-US"/>
          </a:p>
        </p:txBody>
      </p:sp>
      <p:sp>
        <p:nvSpPr>
          <p:cNvPr id="8195" name="Rectangle 3"/>
          <p:cNvSpPr>
            <a:spLocks noGrp="1" noChangeArrowheads="1"/>
          </p:cNvSpPr>
          <p:nvPr>
            <p:ph type="body" sz="half" idx="1"/>
          </p:nvPr>
        </p:nvSpPr>
        <p:spPr>
          <a:xfrm>
            <a:off x="0" y="1447800"/>
            <a:ext cx="7772400" cy="4530725"/>
          </a:xfrm>
          <a:solidFill>
            <a:schemeClr val="bg1"/>
          </a:solidFill>
        </p:spPr>
        <p:txBody>
          <a:bodyPr/>
          <a:lstStyle/>
          <a:p>
            <a:pPr marL="609600" indent="-609600" eaLnBrk="1" hangingPunct="1">
              <a:buFontTx/>
              <a:buAutoNum type="arabicPeriod"/>
            </a:pPr>
            <a:r>
              <a:rPr lang="ja-JP" altLang="en-US" sz="2800">
                <a:ea typeface="华文细黑" pitchFamily="-84" charset="-122"/>
              </a:rPr>
              <a:t>历史</a:t>
            </a:r>
            <a:endParaRPr lang="en-US" altLang="ja-JP" sz="2800" b="1"/>
          </a:p>
          <a:p>
            <a:pPr marL="1257300" lvl="1" indent="-533400" eaLnBrk="1" hangingPunct="1">
              <a:buClrTx/>
              <a:buFontTx/>
              <a:buAutoNum type="alphaLcParenR"/>
            </a:pPr>
            <a:r>
              <a:rPr lang="ja-JP" altLang="en-US" sz="2400">
                <a:ea typeface="华文细黑" pitchFamily="-84" charset="-122"/>
              </a:rPr>
              <a:t>亚述</a:t>
            </a:r>
            <a:r>
              <a:rPr lang="en-US" altLang="ja-JP" sz="2400"/>
              <a:t> (</a:t>
            </a:r>
            <a:r>
              <a:rPr lang="ja-JP" altLang="en-US" sz="2400">
                <a:ea typeface="华文细黑" pitchFamily="-84" charset="-122"/>
              </a:rPr>
              <a:t>例如</a:t>
            </a:r>
            <a:r>
              <a:rPr lang="en-US" altLang="ja-JP" sz="2400"/>
              <a:t>, </a:t>
            </a:r>
            <a:r>
              <a:rPr lang="ja-JP" altLang="en-US" sz="2400">
                <a:ea typeface="华文细黑" pitchFamily="-84" charset="-122"/>
              </a:rPr>
              <a:t>提格拉特帕拉沙尔</a:t>
            </a:r>
            <a:r>
              <a:rPr lang="en-US" altLang="ja-JP" sz="2400"/>
              <a:t>)</a:t>
            </a:r>
            <a:endParaRPr lang="en-US" altLang="ja-JP" b="1"/>
          </a:p>
          <a:p>
            <a:pPr marL="1257300" lvl="1" indent="-533400" eaLnBrk="1" hangingPunct="1">
              <a:buClrTx/>
              <a:buFontTx/>
              <a:buAutoNum type="alphaLcParenR"/>
            </a:pPr>
            <a:r>
              <a:rPr lang="ja-JP" altLang="en-US" sz="2400">
                <a:ea typeface="华文细黑" pitchFamily="-84" charset="-122"/>
              </a:rPr>
              <a:t>巴比伦历代志</a:t>
            </a:r>
            <a:endParaRPr lang="en-US" altLang="ja-JP" b="1"/>
          </a:p>
          <a:p>
            <a:pPr marL="1257300" lvl="1" indent="-533400" eaLnBrk="1" hangingPunct="1">
              <a:buClrTx/>
              <a:buFontTx/>
              <a:buAutoNum type="alphaLcParenR"/>
            </a:pPr>
            <a:r>
              <a:rPr lang="en-GB" altLang="en-US" sz="2400" b="1">
                <a:ea typeface="华文细黑" pitchFamily="-84" charset="-122"/>
              </a:rPr>
              <a:t>埃及</a:t>
            </a:r>
            <a:r>
              <a:rPr lang="en-GB" altLang="ja-JP" sz="2400" b="1"/>
              <a:t> (</a:t>
            </a:r>
            <a:r>
              <a:rPr lang="en-GB" altLang="en-US" sz="2400" b="1">
                <a:ea typeface="华文细黑" pitchFamily="-84" charset="-122"/>
              </a:rPr>
              <a:t>法老的历史</a:t>
            </a:r>
            <a:r>
              <a:rPr lang="en-GB" altLang="ja-JP" sz="2400" b="1"/>
              <a:t>)</a:t>
            </a:r>
            <a:endParaRPr lang="en-US" altLang="ja-JP" b="1"/>
          </a:p>
          <a:p>
            <a:pPr marL="1257300" lvl="1" indent="-533400" eaLnBrk="1" hangingPunct="1">
              <a:buClrTx/>
              <a:buFontTx/>
              <a:buAutoNum type="alphaLcParenR"/>
            </a:pPr>
            <a:r>
              <a:rPr lang="ja-JP" altLang="en-US" sz="2400">
                <a:ea typeface="华文细黑" pitchFamily="-84" charset="-122"/>
              </a:rPr>
              <a:t>波斯</a:t>
            </a:r>
            <a:r>
              <a:rPr lang="en-US" altLang="ja-JP" sz="2400"/>
              <a:t> (</a:t>
            </a:r>
            <a:r>
              <a:rPr lang="ja-JP" altLang="en-US" sz="2400">
                <a:ea typeface="华文细黑" pitchFamily="-84" charset="-122"/>
              </a:rPr>
              <a:t>例如</a:t>
            </a:r>
            <a:r>
              <a:rPr lang="en-US" altLang="ja-JP" sz="2400"/>
              <a:t>, </a:t>
            </a:r>
            <a:r>
              <a:rPr lang="ja-JP" altLang="en-US" sz="2400">
                <a:ea typeface="华文细黑" pitchFamily="-84" charset="-122"/>
              </a:rPr>
              <a:t>古列碑柱</a:t>
            </a:r>
            <a:r>
              <a:rPr lang="en-US" altLang="ja-JP" sz="2400"/>
              <a:t>)</a:t>
            </a:r>
            <a:endParaRPr lang="en-US" altLang="ja-JP" b="1"/>
          </a:p>
          <a:p>
            <a:pPr marL="609600" indent="-609600" eaLnBrk="1" hangingPunct="1">
              <a:buFontTx/>
              <a:buAutoNum type="arabicPeriod"/>
            </a:pPr>
            <a:r>
              <a:rPr lang="ja-JP" altLang="en-US" sz="2800">
                <a:ea typeface="华文细黑" pitchFamily="-84" charset="-122"/>
              </a:rPr>
              <a:t>智慧</a:t>
            </a:r>
            <a:endParaRPr lang="en-US" altLang="ja-JP" sz="2800" b="1"/>
          </a:p>
          <a:p>
            <a:pPr marL="1257300" lvl="1" indent="-533400" eaLnBrk="1" hangingPunct="1">
              <a:buClrTx/>
              <a:buFontTx/>
              <a:buAutoNum type="alphaLcParenR"/>
            </a:pPr>
            <a:r>
              <a:rPr lang="ja-JP" altLang="en-US" sz="2400">
                <a:ea typeface="华文细黑" pitchFamily="-84" charset="-122"/>
              </a:rPr>
              <a:t>阿曼尼摩比王训诲</a:t>
            </a:r>
            <a:endParaRPr lang="en-US" altLang="ja-JP" b="1"/>
          </a:p>
          <a:p>
            <a:pPr marL="1257300" lvl="1" indent="-533400" eaLnBrk="1" hangingPunct="1">
              <a:buClrTx/>
              <a:buFontTx/>
              <a:buAutoNum type="alphaLcParenR"/>
            </a:pPr>
            <a:r>
              <a:rPr lang="ja-JP" altLang="en-US" sz="2400">
                <a:ea typeface="华文细黑" pitchFamily="-84" charset="-122"/>
              </a:rPr>
              <a:t>埃及情诗</a:t>
            </a:r>
            <a:endParaRPr lang="en-US" altLang="ja-JP" b="1"/>
          </a:p>
          <a:p>
            <a:pPr marL="1257300" lvl="1" indent="-533400" eaLnBrk="1" hangingPunct="1">
              <a:buClrTx/>
              <a:buFontTx/>
              <a:buAutoNum type="alphaLcParenR"/>
            </a:pPr>
            <a:r>
              <a:rPr lang="ja-JP" altLang="en-US" sz="2400">
                <a:ea typeface="华文细黑" pitchFamily="-84" charset="-122"/>
              </a:rPr>
              <a:t>圣歌和祷告</a:t>
            </a:r>
            <a:endParaRPr lang="en-US" altLang="en-US" sz="2400"/>
          </a:p>
        </p:txBody>
      </p:sp>
      <p:pic>
        <p:nvPicPr>
          <p:cNvPr id="8198" name="Picture 6" descr="gilner_zoom">
            <a:hlinkClick r:id="rId5"/>
          </p:cNvPr>
          <p:cNvPicPr>
            <a:picLocks noGrp="1" noChangeAspect="1" noChangeArrowheads="1"/>
          </p:cNvPicPr>
          <p:nvPr>
            <p:ph sz="quarter" idx="2"/>
          </p:nvPr>
        </p:nvPicPr>
        <p:blipFill>
          <a:blip r:embed="rId6">
            <a:extLst>
              <a:ext uri="{28A0092B-C50C-407E-A947-70E740481C1C}">
                <a14:useLocalDpi xmlns:a14="http://schemas.microsoft.com/office/drawing/2010/main"/>
              </a:ext>
            </a:extLst>
          </a:blip>
          <a:srcRect/>
          <a:stretch>
            <a:fillRect/>
          </a:stretch>
        </p:blipFill>
        <p:spPr>
          <a:xfrm>
            <a:off x="6480175" y="3352800"/>
            <a:ext cx="2663825" cy="35052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7"/>
                    </a:srgbClr>
                  </a:outerShdw>
                </a:effectLst>
              </a14:hiddenEffects>
            </a:ext>
          </a:extLst>
        </p:spPr>
      </p:pic>
      <p:pic>
        <p:nvPicPr>
          <p:cNvPr id="44037" name="Picture 15" descr="scroll">
            <a:hlinkClick r:id="rId7"/>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7150" y="300038"/>
            <a:ext cx="1238250" cy="947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208" name="Text Box 16"/>
          <p:cNvSpPr txBox="1">
            <a:spLocks noChangeArrowheads="1"/>
          </p:cNvSpPr>
          <p:nvPr/>
        </p:nvSpPr>
        <p:spPr bwMode="auto">
          <a:xfrm>
            <a:off x="8442325" y="36513"/>
            <a:ext cx="56515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sz="1800" b="1"/>
              <a:t>189</a:t>
            </a:r>
            <a:endParaRPr lang="en-US" altLang="en-US" sz="1800"/>
          </a:p>
        </p:txBody>
      </p:sp>
      <p:pic>
        <p:nvPicPr>
          <p:cNvPr id="8" name="Picture 18" descr="800px-Cyrus_Cylinder_BM_ME90920"/>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436563" y="3789040"/>
            <a:ext cx="5791200" cy="289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anim calcmode="lin" valueType="num">
                                      <p:cBhvr additive="base">
                                        <p:cTn id="7" dur="500" fill="hold"/>
                                        <p:tgtEl>
                                          <p:spTgt spid="819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19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8195">
                                            <p:txEl>
                                              <p:pRg st="1" end="1"/>
                                            </p:txEl>
                                          </p:spTgt>
                                        </p:tgtEl>
                                        <p:attrNameLst>
                                          <p:attrName>style.visibility</p:attrName>
                                        </p:attrNameLst>
                                      </p:cBhvr>
                                      <p:to>
                                        <p:strVal val="visible"/>
                                      </p:to>
                                    </p:set>
                                    <p:anim calcmode="lin" valueType="num">
                                      <p:cBhvr additive="base">
                                        <p:cTn id="13" dur="500" fill="hold"/>
                                        <p:tgtEl>
                                          <p:spTgt spid="819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19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8195">
                                            <p:txEl>
                                              <p:pRg st="2" end="2"/>
                                            </p:txEl>
                                          </p:spTgt>
                                        </p:tgtEl>
                                        <p:attrNameLst>
                                          <p:attrName>style.visibility</p:attrName>
                                        </p:attrNameLst>
                                      </p:cBhvr>
                                      <p:to>
                                        <p:strVal val="visible"/>
                                      </p:to>
                                    </p:set>
                                    <p:anim calcmode="lin" valueType="num">
                                      <p:cBhvr additive="base">
                                        <p:cTn id="19" dur="500" fill="hold"/>
                                        <p:tgtEl>
                                          <p:spTgt spid="819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19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8195">
                                            <p:txEl>
                                              <p:pRg st="3" end="3"/>
                                            </p:txEl>
                                          </p:spTgt>
                                        </p:tgtEl>
                                        <p:attrNameLst>
                                          <p:attrName>style.visibility</p:attrName>
                                        </p:attrNameLst>
                                      </p:cBhvr>
                                      <p:to>
                                        <p:strVal val="visible"/>
                                      </p:to>
                                    </p:set>
                                    <p:anim calcmode="lin" valueType="num">
                                      <p:cBhvr additive="base">
                                        <p:cTn id="25" dur="500" fill="hold"/>
                                        <p:tgtEl>
                                          <p:spTgt spid="819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19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8195">
                                            <p:txEl>
                                              <p:pRg st="4" end="4"/>
                                            </p:txEl>
                                          </p:spTgt>
                                        </p:tgtEl>
                                        <p:attrNameLst>
                                          <p:attrName>style.visibility</p:attrName>
                                        </p:attrNameLst>
                                      </p:cBhvr>
                                      <p:to>
                                        <p:strVal val="visible"/>
                                      </p:to>
                                    </p:set>
                                    <p:anim calcmode="lin" valueType="num">
                                      <p:cBhvr additive="base">
                                        <p:cTn id="31" dur="500" fill="hold"/>
                                        <p:tgtEl>
                                          <p:spTgt spid="819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19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8" presetClass="entr" presetSubtype="12" fill="hold" nodeType="clickEffect">
                                  <p:stCondLst>
                                    <p:cond delay="0"/>
                                  </p:stCondLst>
                                  <p:childTnLst>
                                    <p:set>
                                      <p:cBhvr>
                                        <p:cTn id="36" dur="1" fill="hold">
                                          <p:stCondLst>
                                            <p:cond delay="0"/>
                                          </p:stCondLst>
                                        </p:cTn>
                                        <p:tgtEl>
                                          <p:spTgt spid="8204"/>
                                        </p:tgtEl>
                                        <p:attrNameLst>
                                          <p:attrName>style.visibility</p:attrName>
                                        </p:attrNameLst>
                                      </p:cBhvr>
                                      <p:to>
                                        <p:strVal val="visible"/>
                                      </p:to>
                                    </p:set>
                                    <p:animEffect transition="in" filter="strips(downLeft)">
                                      <p:cBhvr>
                                        <p:cTn id="37" dur="500"/>
                                        <p:tgtEl>
                                          <p:spTgt spid="820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0" presetClass="exit" presetSubtype="0" fill="hold" nodeType="clickEffect">
                                  <p:stCondLst>
                                    <p:cond delay="0"/>
                                  </p:stCondLst>
                                  <p:childTnLst>
                                    <p:animEffect transition="out" filter="wedge">
                                      <p:cBhvr>
                                        <p:cTn id="41" dur="2000"/>
                                        <p:tgtEl>
                                          <p:spTgt spid="8204"/>
                                        </p:tgtEl>
                                      </p:cBhvr>
                                    </p:animEffect>
                                    <p:set>
                                      <p:cBhvr>
                                        <p:cTn id="42" dur="1" fill="hold">
                                          <p:stCondLst>
                                            <p:cond delay="1999"/>
                                          </p:stCondLst>
                                        </p:cTn>
                                        <p:tgtEl>
                                          <p:spTgt spid="8204"/>
                                        </p:tgtEl>
                                        <p:attrNameLst>
                                          <p:attrName>style.visibility</p:attrName>
                                        </p:attrNameLst>
                                      </p:cBhvr>
                                      <p:to>
                                        <p:strVal val="hidden"/>
                                      </p:to>
                                    </p:set>
                                  </p:childTnLst>
                                </p:cTn>
                              </p:par>
                              <p:par>
                                <p:cTn id="43" presetID="2" presetClass="entr" presetSubtype="4" fill="hold" nodeType="withEffect">
                                  <p:stCondLst>
                                    <p:cond delay="0"/>
                                  </p:stCondLst>
                                  <p:childTnLst>
                                    <p:set>
                                      <p:cBhvr>
                                        <p:cTn id="44" dur="1" fill="hold">
                                          <p:stCondLst>
                                            <p:cond delay="0"/>
                                          </p:stCondLst>
                                        </p:cTn>
                                        <p:tgtEl>
                                          <p:spTgt spid="8195">
                                            <p:txEl>
                                              <p:pRg st="5" end="5"/>
                                            </p:txEl>
                                          </p:spTgt>
                                        </p:tgtEl>
                                        <p:attrNameLst>
                                          <p:attrName>style.visibility</p:attrName>
                                        </p:attrNameLst>
                                      </p:cBhvr>
                                      <p:to>
                                        <p:strVal val="visible"/>
                                      </p:to>
                                    </p:set>
                                    <p:anim calcmode="lin" valueType="num">
                                      <p:cBhvr additive="base">
                                        <p:cTn id="45" dur="500" fill="hold"/>
                                        <p:tgtEl>
                                          <p:spTgt spid="8195">
                                            <p:txEl>
                                              <p:pRg st="5" end="5"/>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819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4" fill="hold" nodeType="clickEffect">
                                  <p:stCondLst>
                                    <p:cond delay="0"/>
                                  </p:stCondLst>
                                  <p:childTnLst>
                                    <p:set>
                                      <p:cBhvr>
                                        <p:cTn id="50" dur="1" fill="hold">
                                          <p:stCondLst>
                                            <p:cond delay="0"/>
                                          </p:stCondLst>
                                        </p:cTn>
                                        <p:tgtEl>
                                          <p:spTgt spid="8195">
                                            <p:txEl>
                                              <p:pRg st="6" end="6"/>
                                            </p:txEl>
                                          </p:spTgt>
                                        </p:tgtEl>
                                        <p:attrNameLst>
                                          <p:attrName>style.visibility</p:attrName>
                                        </p:attrNameLst>
                                      </p:cBhvr>
                                      <p:to>
                                        <p:strVal val="visible"/>
                                      </p:to>
                                    </p:set>
                                    <p:anim calcmode="lin" valueType="num">
                                      <p:cBhvr additive="base">
                                        <p:cTn id="51" dur="500" fill="hold"/>
                                        <p:tgtEl>
                                          <p:spTgt spid="8195">
                                            <p:txEl>
                                              <p:pRg st="6" end="6"/>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819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4" fill="hold" nodeType="clickEffect">
                                  <p:stCondLst>
                                    <p:cond delay="0"/>
                                  </p:stCondLst>
                                  <p:childTnLst>
                                    <p:set>
                                      <p:cBhvr>
                                        <p:cTn id="56" dur="1" fill="hold">
                                          <p:stCondLst>
                                            <p:cond delay="0"/>
                                          </p:stCondLst>
                                        </p:cTn>
                                        <p:tgtEl>
                                          <p:spTgt spid="8195">
                                            <p:txEl>
                                              <p:pRg st="7" end="7"/>
                                            </p:txEl>
                                          </p:spTgt>
                                        </p:tgtEl>
                                        <p:attrNameLst>
                                          <p:attrName>style.visibility</p:attrName>
                                        </p:attrNameLst>
                                      </p:cBhvr>
                                      <p:to>
                                        <p:strVal val="visible"/>
                                      </p:to>
                                    </p:set>
                                    <p:anim calcmode="lin" valueType="num">
                                      <p:cBhvr additive="base">
                                        <p:cTn id="57" dur="500" fill="hold"/>
                                        <p:tgtEl>
                                          <p:spTgt spid="8195">
                                            <p:txEl>
                                              <p:pRg st="7" end="7"/>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819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2" presetClass="entr" presetSubtype="4" fill="hold" nodeType="clickEffect">
                                  <p:stCondLst>
                                    <p:cond delay="0"/>
                                  </p:stCondLst>
                                  <p:childTnLst>
                                    <p:set>
                                      <p:cBhvr>
                                        <p:cTn id="62" dur="1" fill="hold">
                                          <p:stCondLst>
                                            <p:cond delay="0"/>
                                          </p:stCondLst>
                                        </p:cTn>
                                        <p:tgtEl>
                                          <p:spTgt spid="8195">
                                            <p:txEl>
                                              <p:pRg st="8" end="8"/>
                                            </p:txEl>
                                          </p:spTgt>
                                        </p:tgtEl>
                                        <p:attrNameLst>
                                          <p:attrName>style.visibility</p:attrName>
                                        </p:attrNameLst>
                                      </p:cBhvr>
                                      <p:to>
                                        <p:strVal val="visible"/>
                                      </p:to>
                                    </p:set>
                                    <p:anim calcmode="lin" valueType="num">
                                      <p:cBhvr additive="base">
                                        <p:cTn id="63" dur="500" fill="hold"/>
                                        <p:tgtEl>
                                          <p:spTgt spid="8195">
                                            <p:txEl>
                                              <p:pRg st="8" end="8"/>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8195">
                                            <p:txEl>
                                              <p:pRg st="8" end="8"/>
                                            </p:txEl>
                                          </p:spTgt>
                                        </p:tgtEl>
                                        <p:attrNameLst>
                                          <p:attrName>ppt_y</p:attrName>
                                        </p:attrNameLst>
                                      </p:cBhvr>
                                      <p:tavLst>
                                        <p:tav tm="0">
                                          <p:val>
                                            <p:strVal val="1+#ppt_h/2"/>
                                          </p:val>
                                        </p:tav>
                                        <p:tav tm="100000">
                                          <p:val>
                                            <p:strVal val="#ppt_y"/>
                                          </p:val>
                                        </p:tav>
                                      </p:tavLst>
                                    </p:anim>
                                  </p:childTnLst>
                                </p:cTn>
                              </p:par>
                              <p:par>
                                <p:cTn id="65" presetID="1" presetClass="entr" presetSubtype="0" fill="hold" nodeType="withEffect">
                                  <p:stCondLst>
                                    <p:cond delay="0"/>
                                  </p:stCondLst>
                                  <p:childTnLst>
                                    <p:set>
                                      <p:cBhvr>
                                        <p:cTn id="66" dur="1" fill="hold">
                                          <p:stCondLst>
                                            <p:cond delay="0"/>
                                          </p:stCondLst>
                                        </p:cTn>
                                        <p:tgtEl>
                                          <p:spTgt spid="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20" presetClass="exit" presetSubtype="0" fill="hold" nodeType="clickEffect">
                                  <p:stCondLst>
                                    <p:cond delay="0"/>
                                  </p:stCondLst>
                                  <p:childTnLst>
                                    <p:animEffect transition="out" filter="wedge">
                                      <p:cBhvr>
                                        <p:cTn id="70" dur="2000"/>
                                        <p:tgtEl>
                                          <p:spTgt spid="8"/>
                                        </p:tgtEl>
                                      </p:cBhvr>
                                    </p:animEffect>
                                    <p:set>
                                      <p:cBhvr>
                                        <p:cTn id="71" dur="1" fill="hold">
                                          <p:stCondLst>
                                            <p:cond delay="1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0833" name="Picture 6" descr="barge_of_sun"/>
          <p:cNvPicPr>
            <a:picLocks noGrp="1" noChangeAspect="1" noChangeArrowheads="1"/>
          </p:cNvPicPr>
          <p:nvPr>
            <p:ph idx="4294967295"/>
          </p:nvPr>
        </p:nvPicPr>
        <p:blipFill>
          <a:blip r:embed="rId3" cstate="screen">
            <a:lum bright="-30000"/>
            <a:extLst>
              <a:ext uri="{28A0092B-C50C-407E-A947-70E740481C1C}">
                <a14:useLocalDpi xmlns:a14="http://schemas.microsoft.com/office/drawing/2010/main"/>
              </a:ext>
            </a:extLst>
          </a:blip>
          <a:srcRect/>
          <a:stretch>
            <a:fillRect/>
          </a:stretch>
        </p:blipFill>
        <p:spPr>
          <a:xfrm>
            <a:off x="0" y="0"/>
            <a:ext cx="9144000" cy="6858000"/>
          </a:xfrm>
        </p:spPr>
      </p:pic>
      <p:sp>
        <p:nvSpPr>
          <p:cNvPr id="166917" name="Rectangle 5"/>
          <p:cNvSpPr>
            <a:spLocks noGrp="1" noChangeArrowheads="1"/>
          </p:cNvSpPr>
          <p:nvPr>
            <p:ph type="title"/>
          </p:nvPr>
        </p:nvSpPr>
        <p:spPr>
          <a:xfrm>
            <a:off x="457200" y="490538"/>
            <a:ext cx="8229600" cy="777875"/>
          </a:xfrm>
          <a:solidFill>
            <a:srgbClr val="800000"/>
          </a:solidFill>
          <a:effectLst>
            <a:outerShdw blurRad="63500" dist="38099" dir="2700000" algn="ctr" rotWithShape="0">
              <a:srgbClr val="000000">
                <a:alpha val="74998"/>
              </a:srgbClr>
            </a:outerShdw>
          </a:effectLst>
        </p:spPr>
        <p:txBody>
          <a:bodyPr/>
          <a:lstStyle/>
          <a:p>
            <a:pPr eaLnBrk="1" hangingPunct="1">
              <a:defRPr/>
            </a:pPr>
            <a:r>
              <a:rPr lang="zh-CN" altLang="en-US" b="1" dirty="0">
                <a:solidFill>
                  <a:srgbClr val="F4F4F4"/>
                </a:solidFill>
                <a:ea typeface="+mj-ea"/>
                <a:cs typeface="+mj-cs"/>
              </a:rPr>
              <a:t>智慧文学的相似之处</a:t>
            </a:r>
            <a:endParaRPr lang="en-US" b="1" dirty="0">
              <a:solidFill>
                <a:srgbClr val="F4F4F4"/>
              </a:solidFill>
              <a:ea typeface="+mj-ea"/>
              <a:cs typeface="+mj-cs"/>
            </a:endParaRPr>
          </a:p>
        </p:txBody>
      </p:sp>
      <p:sp>
        <p:nvSpPr>
          <p:cNvPr id="166916" name="Rectangle 4"/>
          <p:cNvSpPr>
            <a:spLocks noGrp="1" noChangeArrowheads="1"/>
          </p:cNvSpPr>
          <p:nvPr>
            <p:ph type="body" sz="half" idx="1"/>
          </p:nvPr>
        </p:nvSpPr>
        <p:spPr>
          <a:xfrm>
            <a:off x="0" y="1466850"/>
            <a:ext cx="4191000" cy="666750"/>
          </a:xfrm>
          <a:effectLst/>
        </p:spPr>
        <p:txBody>
          <a:bodyPr/>
          <a:lstStyle/>
          <a:p>
            <a:pPr marL="0" indent="0">
              <a:buNone/>
              <a:defRPr/>
            </a:pPr>
            <a:r>
              <a:rPr lang="zh-CN" altLang="en-US" sz="3600" b="1" dirty="0">
                <a:solidFill>
                  <a:schemeClr val="bg1"/>
                </a:solidFill>
                <a:effectLst>
                  <a:glow rad="228600">
                    <a:schemeClr val="tx1"/>
                  </a:glow>
                </a:effectLst>
                <a:latin typeface="Arial" charset="0"/>
                <a:ea typeface="ＭＳ Ｐゴシック" charset="0"/>
                <a:cs typeface="ＭＳ Ｐゴシック" charset="0"/>
              </a:rPr>
              <a:t>阿门内莫普教诲</a:t>
            </a:r>
            <a:endParaRPr lang="en-US" sz="3200" b="1" dirty="0">
              <a:effectLst>
                <a:glow rad="228600">
                  <a:schemeClr val="tx1"/>
                </a:glow>
              </a:effectLst>
              <a:latin typeface="Arial" charset="0"/>
              <a:ea typeface="ＭＳ Ｐゴシック" charset="0"/>
              <a:cs typeface="ＭＳ Ｐゴシック" charset="0"/>
            </a:endParaRPr>
          </a:p>
        </p:txBody>
      </p:sp>
      <p:sp>
        <p:nvSpPr>
          <p:cNvPr id="166915" name="Rectangle 3"/>
          <p:cNvSpPr>
            <a:spLocks noGrp="1" noChangeArrowheads="1"/>
          </p:cNvSpPr>
          <p:nvPr>
            <p:ph type="body" sz="half" idx="2"/>
          </p:nvPr>
        </p:nvSpPr>
        <p:spPr>
          <a:xfrm>
            <a:off x="4262438" y="1466850"/>
            <a:ext cx="4881562" cy="658813"/>
          </a:xfrm>
          <a:effectLst/>
        </p:spPr>
        <p:txBody>
          <a:bodyPr/>
          <a:lstStyle/>
          <a:p>
            <a:pPr marL="0" indent="0" eaLnBrk="1" hangingPunct="1">
              <a:buFontTx/>
              <a:buNone/>
              <a:defRPr/>
            </a:pPr>
            <a:r>
              <a:rPr lang="zh-CN" altLang="en-US" sz="3600" b="1" dirty="0">
                <a:solidFill>
                  <a:schemeClr val="bg1"/>
                </a:solidFill>
                <a:effectLst>
                  <a:glow rad="228600">
                    <a:schemeClr val="tx1"/>
                  </a:glow>
                </a:effectLst>
                <a:latin typeface="Arial" charset="0"/>
                <a:ea typeface="ＭＳ Ｐゴシック" charset="0"/>
                <a:cs typeface="ＭＳ Ｐゴシック" charset="0"/>
              </a:rPr>
              <a:t>箴言</a:t>
            </a:r>
            <a:r>
              <a:rPr lang="en-US" sz="3600" b="1" dirty="0">
                <a:solidFill>
                  <a:schemeClr val="bg1"/>
                </a:solidFill>
                <a:effectLst>
                  <a:glow rad="228600">
                    <a:schemeClr val="tx1"/>
                  </a:glow>
                </a:effectLst>
                <a:latin typeface="Arial" charset="0"/>
                <a:ea typeface="ＭＳ Ｐゴシック" charset="0"/>
                <a:cs typeface="ＭＳ Ｐゴシック" charset="0"/>
              </a:rPr>
              <a:t> </a:t>
            </a:r>
            <a:r>
              <a:rPr lang="en-US" sz="3200" b="1" dirty="0">
                <a:solidFill>
                  <a:schemeClr val="bg1"/>
                </a:solidFill>
                <a:effectLst>
                  <a:glow rad="228600">
                    <a:schemeClr val="tx1"/>
                  </a:glow>
                </a:effectLst>
                <a:latin typeface="Arial" charset="0"/>
                <a:ea typeface="ＭＳ Ｐゴシック" charset="0"/>
                <a:cs typeface="ＭＳ Ｐゴシック" charset="0"/>
              </a:rPr>
              <a:t>22:17–24:22</a:t>
            </a:r>
            <a:endParaRPr lang="en-US" sz="3600" b="1" dirty="0">
              <a:effectLst>
                <a:glow rad="228600">
                  <a:schemeClr val="tx1"/>
                </a:glow>
              </a:effectLst>
              <a:latin typeface="Arial" charset="0"/>
              <a:ea typeface="ＭＳ Ｐゴシック" charset="0"/>
              <a:cs typeface="ＭＳ Ｐゴシック" charset="0"/>
            </a:endParaRPr>
          </a:p>
        </p:txBody>
      </p:sp>
      <p:sp>
        <p:nvSpPr>
          <p:cNvPr id="166914" name="Text Box 2"/>
          <p:cNvSpPr txBox="1">
            <a:spLocks noChangeArrowheads="1"/>
          </p:cNvSpPr>
          <p:nvPr/>
        </p:nvSpPr>
        <p:spPr bwMode="auto">
          <a:xfrm>
            <a:off x="8077200" y="76200"/>
            <a:ext cx="990600" cy="45720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eaLnBrk="1" hangingPunct="1">
              <a:spcBef>
                <a:spcPct val="50000"/>
              </a:spcBef>
              <a:defRPr/>
            </a:pPr>
            <a:r>
              <a:rPr lang="en-US" b="1">
                <a:solidFill>
                  <a:srgbClr val="FFFFFF"/>
                </a:solidFill>
                <a:latin typeface="Arial" pitchFamily="-112" charset="0"/>
                <a:ea typeface="ＭＳ Ｐゴシック" charset="0"/>
              </a:rPr>
              <a:t>188b</a:t>
            </a:r>
          </a:p>
        </p:txBody>
      </p:sp>
      <p:sp>
        <p:nvSpPr>
          <p:cNvPr id="7" name="Rectangle 4"/>
          <p:cNvSpPr txBox="1">
            <a:spLocks noChangeArrowheads="1"/>
          </p:cNvSpPr>
          <p:nvPr/>
        </p:nvSpPr>
        <p:spPr bwMode="auto">
          <a:xfrm>
            <a:off x="20638" y="2349500"/>
            <a:ext cx="4191000" cy="4508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0" indent="0" eaLnBrk="1" hangingPunct="1">
              <a:spcBef>
                <a:spcPct val="20000"/>
              </a:spcBef>
              <a:buNone/>
              <a:defRPr sz="3600" b="1">
                <a:solidFill>
                  <a:schemeClr val="bg1"/>
                </a:solidFill>
              </a:defRPr>
            </a:lvl1pPr>
            <a:lvl2pPr marL="742950" indent="-285750">
              <a:spcBef>
                <a:spcPct val="20000"/>
              </a:spcBef>
              <a:buChar char="–"/>
              <a:defRPr sz="2400">
                <a:latin typeface="+mn-lt"/>
                <a:ea typeface="ＭＳ Ｐゴシック" pitchFamily="-112" charset="-128"/>
                <a:cs typeface="ＭＳ Ｐゴシック" pitchFamily="-112" charset="-128"/>
              </a:defRPr>
            </a:lvl2pPr>
            <a:lvl3pPr marL="1143000" indent="-228600">
              <a:spcBef>
                <a:spcPct val="20000"/>
              </a:spcBef>
              <a:buChar char="•"/>
              <a:defRPr sz="2000">
                <a:latin typeface="+mn-lt"/>
                <a:ea typeface="ＭＳ Ｐゴシック" pitchFamily="-112" charset="-128"/>
                <a:cs typeface="ＭＳ Ｐゴシック" pitchFamily="-112" charset="-128"/>
              </a:defRPr>
            </a:lvl3pPr>
            <a:lvl4pPr marL="1600200" indent="-228600">
              <a:spcBef>
                <a:spcPct val="20000"/>
              </a:spcBef>
              <a:buChar char="–"/>
              <a:defRPr sz="1800">
                <a:latin typeface="+mn-lt"/>
                <a:ea typeface="ＭＳ Ｐゴシック" pitchFamily="-112" charset="-128"/>
                <a:cs typeface="ＭＳ Ｐゴシック" pitchFamily="-112" charset="-128"/>
              </a:defRPr>
            </a:lvl4pPr>
            <a:lvl5pPr marL="2057400" indent="-228600">
              <a:spcBef>
                <a:spcPct val="20000"/>
              </a:spcBef>
              <a:buChar char="»"/>
              <a:defRPr sz="1800">
                <a:latin typeface="+mn-lt"/>
                <a:ea typeface="ＭＳ Ｐゴシック" pitchFamily="-112" charset="-128"/>
                <a:cs typeface="ＭＳ Ｐゴシック" pitchFamily="-112" charset="-128"/>
              </a:defRPr>
            </a:lvl5pPr>
            <a:lvl6pPr marL="2514600" indent="-228600" fontAlgn="base">
              <a:spcBef>
                <a:spcPct val="20000"/>
              </a:spcBef>
              <a:spcAft>
                <a:spcPct val="0"/>
              </a:spcAft>
              <a:buChar char="»"/>
              <a:defRPr sz="1800">
                <a:latin typeface="+mn-lt"/>
                <a:ea typeface="ＭＳ Ｐゴシック" pitchFamily="-112" charset="-128"/>
              </a:defRPr>
            </a:lvl6pPr>
            <a:lvl7pPr marL="2971800" indent="-228600" fontAlgn="base">
              <a:spcBef>
                <a:spcPct val="20000"/>
              </a:spcBef>
              <a:spcAft>
                <a:spcPct val="0"/>
              </a:spcAft>
              <a:buChar char="»"/>
              <a:defRPr sz="1800">
                <a:latin typeface="+mn-lt"/>
                <a:ea typeface="ＭＳ Ｐゴシック" pitchFamily="-112" charset="-128"/>
              </a:defRPr>
            </a:lvl7pPr>
            <a:lvl8pPr marL="3429000" indent="-228600" fontAlgn="base">
              <a:spcBef>
                <a:spcPct val="20000"/>
              </a:spcBef>
              <a:spcAft>
                <a:spcPct val="0"/>
              </a:spcAft>
              <a:buChar char="»"/>
              <a:defRPr sz="1800">
                <a:latin typeface="+mn-lt"/>
                <a:ea typeface="ＭＳ Ｐゴシック" pitchFamily="-112" charset="-128"/>
              </a:defRPr>
            </a:lvl8pPr>
            <a:lvl9pPr marL="3886200" indent="-228600" fontAlgn="base">
              <a:spcBef>
                <a:spcPct val="20000"/>
              </a:spcBef>
              <a:spcAft>
                <a:spcPct val="0"/>
              </a:spcAft>
              <a:buChar char="»"/>
              <a:defRPr sz="1800">
                <a:latin typeface="+mn-lt"/>
                <a:ea typeface="ＭＳ Ｐゴシック" pitchFamily="-112" charset="-128"/>
              </a:defRPr>
            </a:lvl9pPr>
          </a:lstStyle>
          <a:p>
            <a:pPr>
              <a:defRPr/>
            </a:pPr>
            <a:r>
              <a:rPr lang="ru-RU" b="0" dirty="0">
                <a:solidFill>
                  <a:srgbClr val="FFFFFF"/>
                </a:solidFill>
                <a:effectLst>
                  <a:glow rad="228600">
                    <a:srgbClr val="000000"/>
                  </a:glow>
                </a:effectLst>
                <a:latin typeface="Arial" charset="0"/>
                <a:ea typeface="ＭＳ Ｐゴシック" charset="0"/>
              </a:rPr>
              <a:t>“</a:t>
            </a:r>
            <a:r>
              <a:rPr lang="zh-CN" altLang="en-US" b="0" dirty="0">
                <a:solidFill>
                  <a:srgbClr val="FFFFFF"/>
                </a:solidFill>
                <a:effectLst>
                  <a:glow rad="228600">
                    <a:srgbClr val="000000"/>
                  </a:glow>
                </a:effectLst>
                <a:latin typeface="Arial" charset="0"/>
                <a:ea typeface="ＭＳ Ｐゴシック" charset="0"/>
              </a:rPr>
              <a:t>倾听你的声音，听见我说的话，用你的心去忧虑。把它们放在你心中，让它们安放在你腹部的棺材里对你有好处。他们可以充当你的舌头上的钉子</a:t>
            </a:r>
            <a:r>
              <a:rPr lang="ru-RU" b="0" dirty="0">
                <a:solidFill>
                  <a:srgbClr val="FFFFFF"/>
                </a:solidFill>
                <a:effectLst>
                  <a:glow rad="228600">
                    <a:srgbClr val="000000"/>
                  </a:glow>
                </a:effectLst>
                <a:latin typeface="Arial" charset="0"/>
                <a:ea typeface="ＭＳ Ｐゴシック" charset="0"/>
              </a:rPr>
              <a:t>”</a:t>
            </a:r>
            <a:r>
              <a:rPr lang="en-US" b="0" dirty="0">
                <a:solidFill>
                  <a:srgbClr val="FFFFFF"/>
                </a:solidFill>
                <a:effectLst>
                  <a:glow rad="228600">
                    <a:srgbClr val="000000"/>
                  </a:glow>
                </a:effectLst>
                <a:latin typeface="Arial" charset="0"/>
                <a:ea typeface="ＭＳ Ｐゴシック" charset="0"/>
              </a:rPr>
              <a:t> (</a:t>
            </a:r>
            <a:r>
              <a:rPr lang="zh-CN" altLang="en-US" b="0" dirty="0">
                <a:solidFill>
                  <a:srgbClr val="FFFFFF"/>
                </a:solidFill>
                <a:effectLst>
                  <a:glow rad="228600">
                    <a:srgbClr val="000000"/>
                  </a:glow>
                </a:effectLst>
                <a:latin typeface="Arial" charset="0"/>
                <a:ea typeface="ＭＳ Ｐゴシック" charset="0"/>
              </a:rPr>
              <a:t>第一章</a:t>
            </a:r>
            <a:r>
              <a:rPr lang="en-US" b="0" dirty="0">
                <a:solidFill>
                  <a:srgbClr val="FFFFFF"/>
                </a:solidFill>
                <a:effectLst>
                  <a:glow rad="228600">
                    <a:srgbClr val="000000"/>
                  </a:glow>
                </a:effectLst>
                <a:latin typeface="Arial" charset="0"/>
                <a:ea typeface="ＭＳ Ｐゴシック" charset="0"/>
              </a:rPr>
              <a:t>)</a:t>
            </a:r>
          </a:p>
        </p:txBody>
      </p:sp>
      <p:sp>
        <p:nvSpPr>
          <p:cNvPr id="8" name="Rectangle 3"/>
          <p:cNvSpPr txBox="1">
            <a:spLocks noChangeArrowheads="1"/>
          </p:cNvSpPr>
          <p:nvPr/>
        </p:nvSpPr>
        <p:spPr bwMode="auto">
          <a:xfrm>
            <a:off x="4284663" y="2349500"/>
            <a:ext cx="4879975" cy="4508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defPPr>
              <a:defRPr lang="en-US"/>
            </a:defPPr>
            <a:lvl1pPr marL="0" indent="0" eaLnBrk="1" hangingPunct="1">
              <a:spcBef>
                <a:spcPct val="20000"/>
              </a:spcBef>
              <a:buNone/>
              <a:defRPr sz="3600" b="1">
                <a:solidFill>
                  <a:schemeClr val="bg1"/>
                </a:solidFill>
              </a:defRPr>
            </a:lvl1pPr>
            <a:lvl2pPr marL="742950" indent="-285750">
              <a:spcBef>
                <a:spcPct val="20000"/>
              </a:spcBef>
              <a:buChar char="–"/>
              <a:defRPr sz="2400">
                <a:latin typeface="+mn-lt"/>
                <a:ea typeface="ＭＳ Ｐゴシック" pitchFamily="-112" charset="-128"/>
                <a:cs typeface="ＭＳ Ｐゴシック" pitchFamily="-112" charset="-128"/>
              </a:defRPr>
            </a:lvl2pPr>
            <a:lvl3pPr marL="1143000" indent="-228600">
              <a:spcBef>
                <a:spcPct val="20000"/>
              </a:spcBef>
              <a:buChar char="•"/>
              <a:defRPr sz="2000">
                <a:latin typeface="+mn-lt"/>
                <a:ea typeface="ＭＳ Ｐゴシック" pitchFamily="-112" charset="-128"/>
                <a:cs typeface="ＭＳ Ｐゴシック" pitchFamily="-112" charset="-128"/>
              </a:defRPr>
            </a:lvl3pPr>
            <a:lvl4pPr marL="1600200" indent="-228600">
              <a:spcBef>
                <a:spcPct val="20000"/>
              </a:spcBef>
              <a:buChar char="–"/>
              <a:defRPr sz="1800">
                <a:latin typeface="+mn-lt"/>
                <a:ea typeface="ＭＳ Ｐゴシック" pitchFamily="-112" charset="-128"/>
                <a:cs typeface="ＭＳ Ｐゴシック" pitchFamily="-112" charset="-128"/>
              </a:defRPr>
            </a:lvl4pPr>
            <a:lvl5pPr marL="2057400" indent="-228600">
              <a:spcBef>
                <a:spcPct val="20000"/>
              </a:spcBef>
              <a:buChar char="»"/>
              <a:defRPr sz="1800">
                <a:latin typeface="+mn-lt"/>
                <a:ea typeface="ＭＳ Ｐゴシック" pitchFamily="-112" charset="-128"/>
                <a:cs typeface="ＭＳ Ｐゴシック" pitchFamily="-112" charset="-128"/>
              </a:defRPr>
            </a:lvl5pPr>
            <a:lvl6pPr marL="2514600" indent="-228600" fontAlgn="base">
              <a:spcBef>
                <a:spcPct val="20000"/>
              </a:spcBef>
              <a:spcAft>
                <a:spcPct val="0"/>
              </a:spcAft>
              <a:buChar char="»"/>
              <a:defRPr sz="1800">
                <a:latin typeface="+mn-lt"/>
                <a:ea typeface="ＭＳ Ｐゴシック" pitchFamily="-112" charset="-128"/>
              </a:defRPr>
            </a:lvl6pPr>
            <a:lvl7pPr marL="2971800" indent="-228600" fontAlgn="base">
              <a:spcBef>
                <a:spcPct val="20000"/>
              </a:spcBef>
              <a:spcAft>
                <a:spcPct val="0"/>
              </a:spcAft>
              <a:buChar char="»"/>
              <a:defRPr sz="1800">
                <a:latin typeface="+mn-lt"/>
                <a:ea typeface="ＭＳ Ｐゴシック" pitchFamily="-112" charset="-128"/>
              </a:defRPr>
            </a:lvl7pPr>
            <a:lvl8pPr marL="3429000" indent="-228600" fontAlgn="base">
              <a:spcBef>
                <a:spcPct val="20000"/>
              </a:spcBef>
              <a:spcAft>
                <a:spcPct val="0"/>
              </a:spcAft>
              <a:buChar char="»"/>
              <a:defRPr sz="1800">
                <a:latin typeface="+mn-lt"/>
                <a:ea typeface="ＭＳ Ｐゴシック" pitchFamily="-112" charset="-128"/>
              </a:defRPr>
            </a:lvl8pPr>
            <a:lvl9pPr marL="3886200" indent="-228600" fontAlgn="base">
              <a:spcBef>
                <a:spcPct val="20000"/>
              </a:spcBef>
              <a:spcAft>
                <a:spcPct val="0"/>
              </a:spcAft>
              <a:buChar char="»"/>
              <a:defRPr sz="1800">
                <a:latin typeface="+mn-lt"/>
                <a:ea typeface="ＭＳ Ｐゴシック" pitchFamily="-112" charset="-128"/>
              </a:defRPr>
            </a:lvl9pPr>
          </a:lstStyle>
          <a:p>
            <a:pPr>
              <a:defRPr/>
            </a:pPr>
            <a:r>
              <a:rPr lang="ru-RU" b="0" dirty="0">
                <a:solidFill>
                  <a:srgbClr val="FFFFFF"/>
                </a:solidFill>
                <a:effectLst>
                  <a:glow rad="228600">
                    <a:srgbClr val="000000"/>
                  </a:glow>
                </a:effectLst>
                <a:latin typeface="Arial" charset="0"/>
                <a:ea typeface="ＭＳ Ｐゴシック" charset="0"/>
              </a:rPr>
              <a:t>“</a:t>
            </a:r>
            <a:r>
              <a:rPr lang="zh-CN" altLang="en-US" b="0" dirty="0">
                <a:solidFill>
                  <a:srgbClr val="FFFFFF"/>
                </a:solidFill>
                <a:effectLst>
                  <a:glow rad="228600">
                    <a:srgbClr val="000000"/>
                  </a:glow>
                </a:effectLst>
                <a:latin typeface="Arial" charset="0"/>
                <a:ea typeface="ＭＳ Ｐゴシック" charset="0"/>
              </a:rPr>
              <a:t>你要留心听智慧人的言语，专心领受我的知识。如果你心里谨守，嘴唇上常常诵念这一切，自会觉得甘美。</a:t>
            </a:r>
            <a:r>
              <a:rPr lang="ru-RU" b="0" dirty="0">
                <a:solidFill>
                  <a:srgbClr val="FFFFFF"/>
                </a:solidFill>
                <a:effectLst>
                  <a:glow rad="228600">
                    <a:srgbClr val="000000"/>
                  </a:glow>
                </a:effectLst>
                <a:latin typeface="Arial" charset="0"/>
                <a:ea typeface="ＭＳ Ｐゴシック" charset="0"/>
              </a:rPr>
              <a:t>”</a:t>
            </a:r>
            <a:r>
              <a:rPr lang="en-US" b="0" dirty="0">
                <a:solidFill>
                  <a:srgbClr val="FFFFFF"/>
                </a:solidFill>
                <a:effectLst>
                  <a:glow rad="228600">
                    <a:srgbClr val="000000"/>
                  </a:glow>
                </a:effectLst>
                <a:latin typeface="Arial" charset="0"/>
                <a:ea typeface="ＭＳ Ｐゴシック" charset="0"/>
              </a:rPr>
              <a:t> </a:t>
            </a:r>
          </a:p>
          <a:p>
            <a:pPr>
              <a:defRPr/>
            </a:pPr>
            <a:r>
              <a:rPr lang="en-US" b="0" dirty="0">
                <a:solidFill>
                  <a:srgbClr val="FFFFFF"/>
                </a:solidFill>
                <a:effectLst>
                  <a:glow rad="228600">
                    <a:srgbClr val="000000"/>
                  </a:glow>
                </a:effectLst>
                <a:latin typeface="Arial" charset="0"/>
                <a:ea typeface="ＭＳ Ｐゴシック" charset="0"/>
              </a:rPr>
              <a:t>(</a:t>
            </a:r>
            <a:r>
              <a:rPr lang="zh-CN" altLang="en-US" b="0" dirty="0">
                <a:solidFill>
                  <a:srgbClr val="FFFFFF"/>
                </a:solidFill>
                <a:effectLst>
                  <a:glow rad="228600">
                    <a:srgbClr val="000000"/>
                  </a:glow>
                </a:effectLst>
                <a:latin typeface="Arial" charset="0"/>
                <a:ea typeface="ＭＳ Ｐゴシック" charset="0"/>
              </a:rPr>
              <a:t>箴言</a:t>
            </a:r>
            <a:r>
              <a:rPr lang="en-US" b="0" dirty="0">
                <a:solidFill>
                  <a:srgbClr val="FFFFFF"/>
                </a:solidFill>
                <a:effectLst>
                  <a:glow rad="228600">
                    <a:srgbClr val="000000"/>
                  </a:glow>
                </a:effectLst>
                <a:latin typeface="Arial" charset="0"/>
                <a:ea typeface="ＭＳ Ｐゴシック" charset="0"/>
              </a:rPr>
              <a:t> 22:17-18 C</a:t>
            </a:r>
            <a:r>
              <a:rPr lang="en-US" altLang="zh-CN" b="0" dirty="0">
                <a:solidFill>
                  <a:srgbClr val="FFFFFF"/>
                </a:solidFill>
                <a:effectLst>
                  <a:glow rad="228600">
                    <a:srgbClr val="000000"/>
                  </a:glow>
                </a:effectLst>
                <a:latin typeface="Arial" charset="0"/>
                <a:ea typeface="ＭＳ Ｐゴシック" charset="0"/>
              </a:rPr>
              <a:t>NV</a:t>
            </a:r>
            <a:r>
              <a:rPr lang="en-US" b="0" dirty="0">
                <a:solidFill>
                  <a:srgbClr val="FFFFFF"/>
                </a:solidFill>
                <a:effectLst>
                  <a:glow rad="228600">
                    <a:srgbClr val="000000"/>
                  </a:glow>
                </a:effectLst>
                <a:latin typeface="Arial" charset="0"/>
                <a:ea typeface="ＭＳ Ｐゴシック" charset="0"/>
              </a:rPr>
              <a:t>)</a:t>
            </a:r>
          </a:p>
        </p:txBody>
      </p:sp>
    </p:spTree>
    <p:extLst>
      <p:ext uri="{BB962C8B-B14F-4D97-AF65-F5344CB8AC3E}">
        <p14:creationId xmlns:p14="http://schemas.microsoft.com/office/powerpoint/2010/main" val="16868851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2881" name="Picture 6" descr="barge_of_sun"/>
          <p:cNvPicPr>
            <a:picLocks noGrp="1" noChangeAspect="1" noChangeArrowheads="1"/>
          </p:cNvPicPr>
          <p:nvPr>
            <p:ph idx="4294967295"/>
          </p:nvPr>
        </p:nvPicPr>
        <p:blipFill>
          <a:blip r:embed="rId3" cstate="screen">
            <a:lum bright="-30000"/>
            <a:extLst>
              <a:ext uri="{28A0092B-C50C-407E-A947-70E740481C1C}">
                <a14:useLocalDpi xmlns:a14="http://schemas.microsoft.com/office/drawing/2010/main"/>
              </a:ext>
            </a:extLst>
          </a:blip>
          <a:srcRect/>
          <a:stretch>
            <a:fillRect/>
          </a:stretch>
        </p:blipFill>
        <p:spPr>
          <a:xfrm>
            <a:off x="0" y="0"/>
            <a:ext cx="9144000" cy="6858000"/>
          </a:xfrm>
        </p:spPr>
      </p:pic>
      <p:sp>
        <p:nvSpPr>
          <p:cNvPr id="166917" name="Rectangle 5"/>
          <p:cNvSpPr>
            <a:spLocks noGrp="1" noChangeArrowheads="1"/>
          </p:cNvSpPr>
          <p:nvPr>
            <p:ph type="title"/>
          </p:nvPr>
        </p:nvSpPr>
        <p:spPr>
          <a:xfrm>
            <a:off x="457200" y="490538"/>
            <a:ext cx="8229600" cy="777875"/>
          </a:xfrm>
          <a:solidFill>
            <a:srgbClr val="800000"/>
          </a:solidFill>
          <a:effectLst>
            <a:outerShdw blurRad="63500" dist="38099" dir="2700000" algn="ctr" rotWithShape="0">
              <a:srgbClr val="000000">
                <a:alpha val="74998"/>
              </a:srgbClr>
            </a:outerShdw>
          </a:effectLst>
        </p:spPr>
        <p:txBody>
          <a:bodyPr/>
          <a:lstStyle/>
          <a:p>
            <a:pPr eaLnBrk="1" hangingPunct="1">
              <a:defRPr/>
            </a:pPr>
            <a:r>
              <a:rPr lang="zh-CN" altLang="en-US" b="1" dirty="0">
                <a:solidFill>
                  <a:srgbClr val="F4F4F4"/>
                </a:solidFill>
              </a:rPr>
              <a:t>智慧文学的相似之处</a:t>
            </a:r>
            <a:endParaRPr lang="en-US" b="1" dirty="0">
              <a:solidFill>
                <a:srgbClr val="F4F4F4"/>
              </a:solidFill>
              <a:ea typeface="+mj-ea"/>
              <a:cs typeface="+mj-cs"/>
            </a:endParaRPr>
          </a:p>
        </p:txBody>
      </p:sp>
      <p:sp>
        <p:nvSpPr>
          <p:cNvPr id="166916" name="Rectangle 4"/>
          <p:cNvSpPr>
            <a:spLocks noGrp="1" noChangeArrowheads="1"/>
          </p:cNvSpPr>
          <p:nvPr>
            <p:ph type="body" sz="half" idx="1"/>
          </p:nvPr>
        </p:nvSpPr>
        <p:spPr>
          <a:xfrm>
            <a:off x="0" y="1466850"/>
            <a:ext cx="4191000" cy="666750"/>
          </a:xfrm>
          <a:noFill/>
          <a:ln>
            <a:noFill/>
          </a:ln>
          <a:effectLst/>
        </p:spPr>
        <p:txBody>
          <a:bodyPr vert="horz" wrap="square" lIns="91440" tIns="45720" rIns="91440" bIns="45720" numCol="1" anchor="t" anchorCtr="0" compatLnSpc="1">
            <a:prstTxWarp prst="textNoShape">
              <a:avLst/>
            </a:prstTxWarp>
          </a:bodyPr>
          <a:lstStyle/>
          <a:p>
            <a:pPr marL="0" indent="0">
              <a:buNone/>
              <a:defRPr/>
            </a:pPr>
            <a:r>
              <a:rPr lang="zh-CN" altLang="en-US" sz="3600" b="1" dirty="0">
                <a:solidFill>
                  <a:schemeClr val="bg1"/>
                </a:solidFill>
                <a:effectLst>
                  <a:glow rad="228600">
                    <a:schemeClr val="tx1"/>
                  </a:glow>
                </a:effectLst>
                <a:latin typeface="Arial" charset="0"/>
                <a:ea typeface="ＭＳ Ｐゴシック" charset="0"/>
                <a:cs typeface="ＭＳ Ｐゴシック" charset="0"/>
              </a:rPr>
              <a:t>阿门内莫普教诲</a:t>
            </a:r>
            <a:endParaRPr lang="en-US" sz="3200" b="1" dirty="0">
              <a:effectLst>
                <a:glow rad="228600">
                  <a:schemeClr val="tx1"/>
                </a:glow>
              </a:effectLst>
              <a:latin typeface="Arial" charset="0"/>
              <a:ea typeface="ＭＳ Ｐゴシック" charset="0"/>
              <a:cs typeface="ＭＳ Ｐゴシック" charset="0"/>
            </a:endParaRPr>
          </a:p>
        </p:txBody>
      </p:sp>
      <p:sp>
        <p:nvSpPr>
          <p:cNvPr id="166915" name="Rectangle 3"/>
          <p:cNvSpPr>
            <a:spLocks noGrp="1" noChangeArrowheads="1"/>
          </p:cNvSpPr>
          <p:nvPr>
            <p:ph type="body" sz="half" idx="2"/>
          </p:nvPr>
        </p:nvSpPr>
        <p:spPr>
          <a:xfrm>
            <a:off x="4262438" y="1466850"/>
            <a:ext cx="4881562" cy="658813"/>
          </a:xfrm>
          <a:noFill/>
          <a:ln>
            <a:noFill/>
          </a:ln>
          <a:effectLst/>
        </p:spPr>
        <p:txBody>
          <a:bodyPr vert="horz" wrap="square" lIns="91440" tIns="45720" rIns="91440" bIns="45720" numCol="1" anchor="t" anchorCtr="0" compatLnSpc="1">
            <a:prstTxWarp prst="textNoShape">
              <a:avLst/>
            </a:prstTxWarp>
          </a:bodyPr>
          <a:lstStyle/>
          <a:p>
            <a:pPr marL="0" indent="0" eaLnBrk="1" hangingPunct="1">
              <a:buFontTx/>
              <a:buNone/>
            </a:pPr>
            <a:r>
              <a:rPr lang="zh-CN" altLang="en-US" sz="3600" b="1" dirty="0">
                <a:solidFill>
                  <a:schemeClr val="bg1"/>
                </a:solidFill>
                <a:effectLst>
                  <a:glow rad="228600">
                    <a:schemeClr val="tx1"/>
                  </a:glow>
                </a:effectLst>
                <a:latin typeface="Arial" charset="0"/>
                <a:ea typeface="ＭＳ Ｐゴシック" charset="0"/>
                <a:cs typeface="ＭＳ Ｐゴシック" charset="0"/>
              </a:rPr>
              <a:t>箴言</a:t>
            </a:r>
            <a:r>
              <a:rPr lang="en-US" sz="3600" b="1" dirty="0">
                <a:solidFill>
                  <a:schemeClr val="bg1"/>
                </a:solidFill>
                <a:effectLst>
                  <a:glow rad="228600">
                    <a:schemeClr val="tx1"/>
                  </a:glow>
                </a:effectLst>
                <a:latin typeface="Arial" charset="0"/>
                <a:ea typeface="ＭＳ Ｐゴシック" charset="0"/>
                <a:cs typeface="ＭＳ Ｐゴシック" charset="0"/>
              </a:rPr>
              <a:t>22:17–24:22</a:t>
            </a:r>
          </a:p>
        </p:txBody>
      </p:sp>
      <p:sp>
        <p:nvSpPr>
          <p:cNvPr id="166914" name="Text Box 2"/>
          <p:cNvSpPr txBox="1">
            <a:spLocks noChangeArrowheads="1"/>
          </p:cNvSpPr>
          <p:nvPr/>
        </p:nvSpPr>
        <p:spPr bwMode="auto">
          <a:xfrm>
            <a:off x="8077200" y="76200"/>
            <a:ext cx="990600" cy="45720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eaLnBrk="1" hangingPunct="1">
              <a:spcBef>
                <a:spcPct val="50000"/>
              </a:spcBef>
              <a:defRPr/>
            </a:pPr>
            <a:r>
              <a:rPr lang="en-US" b="1">
                <a:solidFill>
                  <a:srgbClr val="FFFFFF"/>
                </a:solidFill>
                <a:latin typeface="Arial" pitchFamily="-112" charset="0"/>
                <a:ea typeface="ＭＳ Ｐゴシック" charset="0"/>
              </a:rPr>
              <a:t>188b</a:t>
            </a:r>
          </a:p>
        </p:txBody>
      </p:sp>
      <p:sp>
        <p:nvSpPr>
          <p:cNvPr id="7" name="Rectangle 4"/>
          <p:cNvSpPr txBox="1">
            <a:spLocks noChangeArrowheads="1"/>
          </p:cNvSpPr>
          <p:nvPr/>
        </p:nvSpPr>
        <p:spPr bwMode="auto">
          <a:xfrm>
            <a:off x="20638" y="2349500"/>
            <a:ext cx="4191000" cy="4508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defPPr>
              <a:defRPr lang="en-US"/>
            </a:defPPr>
            <a:lvl1pPr marL="0" indent="0" eaLnBrk="1" hangingPunct="1">
              <a:spcBef>
                <a:spcPct val="20000"/>
              </a:spcBef>
              <a:buNone/>
              <a:defRPr sz="2800" b="1">
                <a:solidFill>
                  <a:schemeClr val="bg1"/>
                </a:solidFill>
                <a:effectLst>
                  <a:glow rad="228600">
                    <a:schemeClr val="tx1"/>
                  </a:glow>
                </a:effectLst>
              </a:defRPr>
            </a:lvl1pPr>
            <a:lvl2pPr marL="742950" indent="-285750">
              <a:spcBef>
                <a:spcPct val="20000"/>
              </a:spcBef>
              <a:buChar char="–"/>
              <a:defRPr sz="2400">
                <a:latin typeface="+mn-lt"/>
                <a:ea typeface="ＭＳ Ｐゴシック" pitchFamily="-112" charset="-128"/>
                <a:cs typeface="ＭＳ Ｐゴシック" pitchFamily="-112" charset="-128"/>
              </a:defRPr>
            </a:lvl2pPr>
            <a:lvl3pPr marL="1143000" indent="-228600">
              <a:spcBef>
                <a:spcPct val="20000"/>
              </a:spcBef>
              <a:buChar char="•"/>
              <a:defRPr sz="2000">
                <a:latin typeface="+mn-lt"/>
                <a:ea typeface="ＭＳ Ｐゴシック" pitchFamily="-112" charset="-128"/>
                <a:cs typeface="ＭＳ Ｐゴシック" pitchFamily="-112" charset="-128"/>
              </a:defRPr>
            </a:lvl3pPr>
            <a:lvl4pPr marL="1600200" indent="-228600">
              <a:spcBef>
                <a:spcPct val="20000"/>
              </a:spcBef>
              <a:buChar char="–"/>
              <a:defRPr sz="1800">
                <a:latin typeface="+mn-lt"/>
                <a:ea typeface="ＭＳ Ｐゴシック" pitchFamily="-112" charset="-128"/>
                <a:cs typeface="ＭＳ Ｐゴシック" pitchFamily="-112" charset="-128"/>
              </a:defRPr>
            </a:lvl4pPr>
            <a:lvl5pPr marL="2057400" indent="-228600">
              <a:spcBef>
                <a:spcPct val="20000"/>
              </a:spcBef>
              <a:buChar char="»"/>
              <a:defRPr sz="1800">
                <a:latin typeface="+mn-lt"/>
                <a:ea typeface="ＭＳ Ｐゴシック" pitchFamily="-112" charset="-128"/>
                <a:cs typeface="ＭＳ Ｐゴシック" pitchFamily="-112" charset="-128"/>
              </a:defRPr>
            </a:lvl5pPr>
            <a:lvl6pPr marL="2514600" indent="-228600" fontAlgn="base">
              <a:spcBef>
                <a:spcPct val="20000"/>
              </a:spcBef>
              <a:spcAft>
                <a:spcPct val="0"/>
              </a:spcAft>
              <a:buChar char="»"/>
              <a:defRPr sz="1800">
                <a:latin typeface="+mn-lt"/>
                <a:ea typeface="ＭＳ Ｐゴシック" pitchFamily="-112" charset="-128"/>
              </a:defRPr>
            </a:lvl6pPr>
            <a:lvl7pPr marL="2971800" indent="-228600" fontAlgn="base">
              <a:spcBef>
                <a:spcPct val="20000"/>
              </a:spcBef>
              <a:spcAft>
                <a:spcPct val="0"/>
              </a:spcAft>
              <a:buChar char="»"/>
              <a:defRPr sz="1800">
                <a:latin typeface="+mn-lt"/>
                <a:ea typeface="ＭＳ Ｐゴシック" pitchFamily="-112" charset="-128"/>
              </a:defRPr>
            </a:lvl7pPr>
            <a:lvl8pPr marL="3429000" indent="-228600" fontAlgn="base">
              <a:spcBef>
                <a:spcPct val="20000"/>
              </a:spcBef>
              <a:spcAft>
                <a:spcPct val="0"/>
              </a:spcAft>
              <a:buChar char="»"/>
              <a:defRPr sz="1800">
                <a:latin typeface="+mn-lt"/>
                <a:ea typeface="ＭＳ Ｐゴシック" pitchFamily="-112" charset="-128"/>
              </a:defRPr>
            </a:lvl8pPr>
            <a:lvl9pPr marL="3886200" indent="-228600" fontAlgn="base">
              <a:spcBef>
                <a:spcPct val="20000"/>
              </a:spcBef>
              <a:spcAft>
                <a:spcPct val="0"/>
              </a:spcAft>
              <a:buChar char="»"/>
              <a:defRPr sz="1800">
                <a:latin typeface="+mn-lt"/>
                <a:ea typeface="ＭＳ Ｐゴシック" pitchFamily="-112" charset="-128"/>
              </a:defRPr>
            </a:lvl9pPr>
          </a:lstStyle>
          <a:p>
            <a:r>
              <a:rPr lang="ru-RU" sz="3600" b="0" dirty="0">
                <a:solidFill>
                  <a:srgbClr val="FFFFFF"/>
                </a:solidFill>
                <a:effectLst>
                  <a:glow rad="228600">
                    <a:srgbClr val="000000"/>
                  </a:glow>
                </a:effectLst>
                <a:latin typeface="Arial" charset="0"/>
                <a:ea typeface="ＭＳ Ｐゴシック" charset="0"/>
              </a:rPr>
              <a:t>“</a:t>
            </a:r>
            <a:r>
              <a:rPr lang="zh-CN" altLang="en-US" sz="3600" b="0" dirty="0">
                <a:solidFill>
                  <a:srgbClr val="FFFFFF"/>
                </a:solidFill>
                <a:effectLst>
                  <a:glow rad="228600">
                    <a:srgbClr val="000000"/>
                  </a:glow>
                </a:effectLst>
                <a:latin typeface="Arial" charset="0"/>
                <a:ea typeface="ＭＳ Ｐゴシック" charset="0"/>
              </a:rPr>
              <a:t>小心不要抢劫穷人，压压迫 苦难者</a:t>
            </a:r>
            <a:r>
              <a:rPr lang="ru-RU" sz="3600" b="0" dirty="0">
                <a:solidFill>
                  <a:srgbClr val="FFFFFF"/>
                </a:solidFill>
                <a:effectLst>
                  <a:glow rad="228600">
                    <a:srgbClr val="000000"/>
                  </a:glow>
                </a:effectLst>
                <a:latin typeface="Arial" charset="0"/>
                <a:ea typeface="ＭＳ Ｐゴシック" charset="0"/>
              </a:rPr>
              <a:t>”</a:t>
            </a:r>
            <a:r>
              <a:rPr lang="en-US" sz="3600" b="0" dirty="0">
                <a:solidFill>
                  <a:srgbClr val="FFFFFF"/>
                </a:solidFill>
                <a:effectLst>
                  <a:glow rad="228600">
                    <a:srgbClr val="000000"/>
                  </a:glow>
                </a:effectLst>
                <a:latin typeface="Arial" charset="0"/>
                <a:ea typeface="ＭＳ Ｐゴシック" charset="0"/>
              </a:rPr>
              <a:t> (</a:t>
            </a:r>
            <a:r>
              <a:rPr lang="zh-CN" altLang="en-US" sz="3600" b="0" dirty="0">
                <a:solidFill>
                  <a:srgbClr val="FFFFFF"/>
                </a:solidFill>
                <a:effectLst>
                  <a:glow rad="228600">
                    <a:srgbClr val="000000"/>
                  </a:glow>
                </a:effectLst>
                <a:latin typeface="Arial" charset="0"/>
                <a:ea typeface="ＭＳ Ｐゴシック" charset="0"/>
              </a:rPr>
              <a:t>第二章</a:t>
            </a:r>
            <a:r>
              <a:rPr lang="en-US" sz="3600" b="0" dirty="0">
                <a:solidFill>
                  <a:srgbClr val="FFFFFF"/>
                </a:solidFill>
                <a:effectLst>
                  <a:glow rad="228600">
                    <a:srgbClr val="000000"/>
                  </a:glow>
                </a:effectLst>
                <a:latin typeface="Arial" charset="0"/>
                <a:ea typeface="ＭＳ Ｐゴシック" charset="0"/>
              </a:rPr>
              <a:t>)</a:t>
            </a:r>
          </a:p>
        </p:txBody>
      </p:sp>
      <p:sp>
        <p:nvSpPr>
          <p:cNvPr id="8" name="Rectangle 3"/>
          <p:cNvSpPr txBox="1">
            <a:spLocks noChangeArrowheads="1"/>
          </p:cNvSpPr>
          <p:nvPr/>
        </p:nvSpPr>
        <p:spPr bwMode="auto">
          <a:xfrm>
            <a:off x="4284663" y="2349500"/>
            <a:ext cx="4967857" cy="4508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defPPr>
              <a:defRPr lang="en-US"/>
            </a:defPPr>
            <a:lvl1pPr marL="0" indent="0" eaLnBrk="1" hangingPunct="1">
              <a:spcBef>
                <a:spcPct val="20000"/>
              </a:spcBef>
              <a:buNone/>
              <a:defRPr sz="2800" b="1">
                <a:solidFill>
                  <a:schemeClr val="bg1"/>
                </a:solidFill>
                <a:effectLst>
                  <a:glow rad="228600">
                    <a:schemeClr val="tx1"/>
                  </a:glow>
                </a:effectLst>
              </a:defRPr>
            </a:lvl1pPr>
            <a:lvl2pPr marL="742950" indent="-285750">
              <a:spcBef>
                <a:spcPct val="20000"/>
              </a:spcBef>
              <a:buChar char="–"/>
              <a:defRPr sz="2400">
                <a:latin typeface="+mn-lt"/>
                <a:ea typeface="ＭＳ Ｐゴシック" pitchFamily="-112" charset="-128"/>
                <a:cs typeface="ＭＳ Ｐゴシック" pitchFamily="-112" charset="-128"/>
              </a:defRPr>
            </a:lvl2pPr>
            <a:lvl3pPr marL="1143000" indent="-228600">
              <a:spcBef>
                <a:spcPct val="20000"/>
              </a:spcBef>
              <a:buChar char="•"/>
              <a:defRPr sz="2000">
                <a:latin typeface="+mn-lt"/>
                <a:ea typeface="ＭＳ Ｐゴシック" pitchFamily="-112" charset="-128"/>
                <a:cs typeface="ＭＳ Ｐゴシック" pitchFamily="-112" charset="-128"/>
              </a:defRPr>
            </a:lvl3pPr>
            <a:lvl4pPr marL="1600200" indent="-228600">
              <a:spcBef>
                <a:spcPct val="20000"/>
              </a:spcBef>
              <a:buChar char="–"/>
              <a:defRPr sz="1800">
                <a:latin typeface="+mn-lt"/>
                <a:ea typeface="ＭＳ Ｐゴシック" pitchFamily="-112" charset="-128"/>
                <a:cs typeface="ＭＳ Ｐゴシック" pitchFamily="-112" charset="-128"/>
              </a:defRPr>
            </a:lvl4pPr>
            <a:lvl5pPr marL="2057400" indent="-228600">
              <a:spcBef>
                <a:spcPct val="20000"/>
              </a:spcBef>
              <a:buChar char="»"/>
              <a:defRPr sz="1800">
                <a:latin typeface="+mn-lt"/>
                <a:ea typeface="ＭＳ Ｐゴシック" pitchFamily="-112" charset="-128"/>
                <a:cs typeface="ＭＳ Ｐゴシック" pitchFamily="-112" charset="-128"/>
              </a:defRPr>
            </a:lvl5pPr>
            <a:lvl6pPr marL="2514600" indent="-228600" fontAlgn="base">
              <a:spcBef>
                <a:spcPct val="20000"/>
              </a:spcBef>
              <a:spcAft>
                <a:spcPct val="0"/>
              </a:spcAft>
              <a:buChar char="»"/>
              <a:defRPr sz="1800">
                <a:latin typeface="+mn-lt"/>
                <a:ea typeface="ＭＳ Ｐゴシック" pitchFamily="-112" charset="-128"/>
              </a:defRPr>
            </a:lvl6pPr>
            <a:lvl7pPr marL="2971800" indent="-228600" fontAlgn="base">
              <a:spcBef>
                <a:spcPct val="20000"/>
              </a:spcBef>
              <a:spcAft>
                <a:spcPct val="0"/>
              </a:spcAft>
              <a:buChar char="»"/>
              <a:defRPr sz="1800">
                <a:latin typeface="+mn-lt"/>
                <a:ea typeface="ＭＳ Ｐゴシック" pitchFamily="-112" charset="-128"/>
              </a:defRPr>
            </a:lvl7pPr>
            <a:lvl8pPr marL="3429000" indent="-228600" fontAlgn="base">
              <a:spcBef>
                <a:spcPct val="20000"/>
              </a:spcBef>
              <a:spcAft>
                <a:spcPct val="0"/>
              </a:spcAft>
              <a:buChar char="»"/>
              <a:defRPr sz="1800">
                <a:latin typeface="+mn-lt"/>
                <a:ea typeface="ＭＳ Ｐゴシック" pitchFamily="-112" charset="-128"/>
              </a:defRPr>
            </a:lvl8pPr>
            <a:lvl9pPr marL="3886200" indent="-228600" fontAlgn="base">
              <a:spcBef>
                <a:spcPct val="20000"/>
              </a:spcBef>
              <a:spcAft>
                <a:spcPct val="0"/>
              </a:spcAft>
              <a:buChar char="»"/>
              <a:defRPr sz="1800">
                <a:latin typeface="+mn-lt"/>
                <a:ea typeface="ＭＳ Ｐゴシック" pitchFamily="-112" charset="-128"/>
              </a:defRPr>
            </a:lvl9pPr>
          </a:lstStyle>
          <a:p>
            <a:r>
              <a:rPr lang="ru-RU" sz="3600" b="0" dirty="0">
                <a:solidFill>
                  <a:srgbClr val="FFFFFF"/>
                </a:solidFill>
                <a:effectLst>
                  <a:glow rad="228600">
                    <a:srgbClr val="000000"/>
                  </a:glow>
                </a:effectLst>
                <a:latin typeface="Arial" charset="0"/>
                <a:ea typeface="ＭＳ Ｐゴシック" charset="0"/>
              </a:rPr>
              <a:t>“</a:t>
            </a:r>
            <a:r>
              <a:rPr lang="zh-CN" altLang="en-US" sz="3600" b="0" dirty="0">
                <a:solidFill>
                  <a:srgbClr val="FFFFFF"/>
                </a:solidFill>
                <a:effectLst>
                  <a:glow rad="228600">
                    <a:srgbClr val="000000"/>
                  </a:glow>
                </a:effectLst>
                <a:latin typeface="Arial" charset="0"/>
                <a:ea typeface="ＭＳ Ｐゴシック" charset="0"/>
              </a:rPr>
              <a:t>你不可因贫穷人穷乏，就抢夺他的东西，也不可在城门口欺压穷苦人</a:t>
            </a:r>
            <a:r>
              <a:rPr lang="ru-RU" sz="3600" b="0" dirty="0">
                <a:solidFill>
                  <a:srgbClr val="FFFFFF"/>
                </a:solidFill>
                <a:effectLst>
                  <a:glow rad="228600">
                    <a:srgbClr val="000000"/>
                  </a:glow>
                </a:effectLst>
                <a:latin typeface="Arial" charset="0"/>
                <a:ea typeface="ＭＳ Ｐゴシック" charset="0"/>
              </a:rPr>
              <a:t>”</a:t>
            </a:r>
            <a:r>
              <a:rPr lang="en-US" sz="3600" b="0" dirty="0">
                <a:solidFill>
                  <a:srgbClr val="FFFFFF"/>
                </a:solidFill>
                <a:effectLst>
                  <a:glow rad="228600">
                    <a:srgbClr val="000000"/>
                  </a:glow>
                </a:effectLst>
                <a:latin typeface="Arial" charset="0"/>
                <a:ea typeface="ＭＳ Ｐゴシック" charset="0"/>
              </a:rPr>
              <a:t> (</a:t>
            </a:r>
            <a:r>
              <a:rPr lang="zh-CN" altLang="en-US" sz="3600" b="0" dirty="0">
                <a:solidFill>
                  <a:srgbClr val="FFFFFF"/>
                </a:solidFill>
                <a:effectLst>
                  <a:glow rad="228600">
                    <a:srgbClr val="000000"/>
                  </a:glow>
                </a:effectLst>
                <a:latin typeface="Arial" charset="0"/>
                <a:ea typeface="ＭＳ Ｐゴシック" charset="0"/>
              </a:rPr>
              <a:t>箴言</a:t>
            </a:r>
            <a:r>
              <a:rPr lang="en-US" sz="3600" b="0" dirty="0">
                <a:solidFill>
                  <a:srgbClr val="FFFFFF"/>
                </a:solidFill>
                <a:effectLst>
                  <a:glow rad="228600">
                    <a:srgbClr val="000000"/>
                  </a:glow>
                </a:effectLst>
                <a:latin typeface="Arial" charset="0"/>
                <a:ea typeface="ＭＳ Ｐゴシック" charset="0"/>
              </a:rPr>
              <a:t> 22:22 CNV)</a:t>
            </a:r>
          </a:p>
          <a:p>
            <a:endParaRPr lang="en-US" sz="3600" b="0" dirty="0">
              <a:solidFill>
                <a:srgbClr val="FFFFFF"/>
              </a:solidFill>
              <a:effectLst>
                <a:glow rad="228600">
                  <a:srgbClr val="000000"/>
                </a:glow>
              </a:effectLst>
              <a:latin typeface="Arial" charset="0"/>
              <a:ea typeface="ＭＳ Ｐゴシック" charset="0"/>
            </a:endParaRPr>
          </a:p>
        </p:txBody>
      </p:sp>
    </p:spTree>
    <p:extLst>
      <p:ext uri="{BB962C8B-B14F-4D97-AF65-F5344CB8AC3E}">
        <p14:creationId xmlns:p14="http://schemas.microsoft.com/office/powerpoint/2010/main" val="37878854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defRPr/>
            </a:pPr>
            <a:r>
              <a:rPr lang="ja-JP" altLang="en-US">
                <a:ea typeface="华文细黑" charset="0"/>
                <a:cs typeface="华文细黑" charset="0"/>
              </a:rPr>
              <a:t>偶像文学的种类</a:t>
            </a:r>
            <a:endParaRPr lang="en-US"/>
          </a:p>
        </p:txBody>
      </p:sp>
      <p:sp>
        <p:nvSpPr>
          <p:cNvPr id="8195" name="Rectangle 3"/>
          <p:cNvSpPr>
            <a:spLocks noGrp="1" noChangeArrowheads="1"/>
          </p:cNvSpPr>
          <p:nvPr>
            <p:ph type="body" sz="half" idx="1"/>
          </p:nvPr>
        </p:nvSpPr>
        <p:spPr>
          <a:xfrm>
            <a:off x="0" y="1447800"/>
            <a:ext cx="7772400" cy="4530725"/>
          </a:xfrm>
          <a:solidFill>
            <a:schemeClr val="bg1"/>
          </a:solidFill>
        </p:spPr>
        <p:txBody>
          <a:bodyPr/>
          <a:lstStyle/>
          <a:p>
            <a:pPr marL="609600" indent="-609600" eaLnBrk="1" hangingPunct="1">
              <a:buFontTx/>
              <a:buAutoNum type="arabicPeriod"/>
            </a:pPr>
            <a:r>
              <a:rPr lang="ja-JP" altLang="en-US" sz="2800" dirty="0">
                <a:ea typeface="华文细黑" pitchFamily="-84" charset="-122"/>
              </a:rPr>
              <a:t>历史</a:t>
            </a:r>
            <a:endParaRPr lang="en-US" altLang="ja-JP" sz="2800" b="1" dirty="0"/>
          </a:p>
          <a:p>
            <a:pPr marL="1257300" lvl="1" indent="-533400" eaLnBrk="1" hangingPunct="1">
              <a:buClrTx/>
              <a:buFontTx/>
              <a:buAutoNum type="alphaLcParenR"/>
            </a:pPr>
            <a:r>
              <a:rPr lang="ja-JP" altLang="en-US" sz="2400" dirty="0">
                <a:ea typeface="华文细黑" pitchFamily="-84" charset="-122"/>
              </a:rPr>
              <a:t>亚述</a:t>
            </a:r>
            <a:r>
              <a:rPr lang="en-US" altLang="ja-JP" sz="2400" dirty="0"/>
              <a:t> (</a:t>
            </a:r>
            <a:r>
              <a:rPr lang="ja-JP" altLang="en-US" sz="2400" dirty="0">
                <a:ea typeface="华文细黑" pitchFamily="-84" charset="-122"/>
              </a:rPr>
              <a:t>例如</a:t>
            </a:r>
            <a:r>
              <a:rPr lang="en-US" altLang="ja-JP" sz="2400" dirty="0"/>
              <a:t>, </a:t>
            </a:r>
            <a:r>
              <a:rPr lang="ja-JP" altLang="en-US" sz="2400" dirty="0">
                <a:ea typeface="华文细黑" pitchFamily="-84" charset="-122"/>
              </a:rPr>
              <a:t>提格拉特帕拉沙尔</a:t>
            </a:r>
            <a:r>
              <a:rPr lang="en-US" altLang="ja-JP" sz="2400" dirty="0"/>
              <a:t>)</a:t>
            </a:r>
            <a:endParaRPr lang="en-US" altLang="ja-JP" b="1" dirty="0"/>
          </a:p>
          <a:p>
            <a:pPr marL="1257300" lvl="1" indent="-533400" eaLnBrk="1" hangingPunct="1">
              <a:buClrTx/>
              <a:buFontTx/>
              <a:buAutoNum type="alphaLcParenR"/>
            </a:pPr>
            <a:r>
              <a:rPr lang="ja-JP" altLang="en-US" sz="2400" dirty="0">
                <a:ea typeface="华文细黑" pitchFamily="-84" charset="-122"/>
              </a:rPr>
              <a:t>巴比伦历代志</a:t>
            </a:r>
            <a:endParaRPr lang="en-US" altLang="ja-JP" b="1" dirty="0"/>
          </a:p>
          <a:p>
            <a:pPr marL="1257300" lvl="1" indent="-533400" eaLnBrk="1" hangingPunct="1">
              <a:buClrTx/>
              <a:buFontTx/>
              <a:buAutoNum type="alphaLcParenR"/>
            </a:pPr>
            <a:r>
              <a:rPr lang="en-GB" altLang="en-US" sz="2400" b="1" dirty="0" err="1">
                <a:ea typeface="华文细黑" pitchFamily="-84" charset="-122"/>
              </a:rPr>
              <a:t>埃及</a:t>
            </a:r>
            <a:r>
              <a:rPr lang="en-GB" altLang="ja-JP" sz="2400" b="1" dirty="0"/>
              <a:t> (</a:t>
            </a:r>
            <a:r>
              <a:rPr lang="en-GB" altLang="en-US" sz="2400" b="1" dirty="0" err="1">
                <a:ea typeface="华文细黑" pitchFamily="-84" charset="-122"/>
              </a:rPr>
              <a:t>法老的历史</a:t>
            </a:r>
            <a:r>
              <a:rPr lang="en-GB" altLang="ja-JP" sz="2400" b="1" dirty="0"/>
              <a:t>)</a:t>
            </a:r>
            <a:endParaRPr lang="en-US" altLang="ja-JP" b="1" dirty="0"/>
          </a:p>
          <a:p>
            <a:pPr marL="1257300" lvl="1" indent="-533400" eaLnBrk="1" hangingPunct="1">
              <a:buClrTx/>
              <a:buFontTx/>
              <a:buAutoNum type="alphaLcParenR"/>
            </a:pPr>
            <a:r>
              <a:rPr lang="ja-JP" altLang="en-US" sz="2400" dirty="0">
                <a:ea typeface="华文细黑" pitchFamily="-84" charset="-122"/>
              </a:rPr>
              <a:t>波斯</a:t>
            </a:r>
            <a:r>
              <a:rPr lang="en-US" altLang="ja-JP" sz="2400" dirty="0"/>
              <a:t> (</a:t>
            </a:r>
            <a:r>
              <a:rPr lang="ja-JP" altLang="en-US" sz="2400" dirty="0">
                <a:ea typeface="华文细黑" pitchFamily="-84" charset="-122"/>
              </a:rPr>
              <a:t>例如</a:t>
            </a:r>
            <a:r>
              <a:rPr lang="en-US" altLang="ja-JP" sz="2400" dirty="0"/>
              <a:t>, </a:t>
            </a:r>
            <a:r>
              <a:rPr lang="ja-JP" altLang="en-US" sz="2400" dirty="0">
                <a:ea typeface="华文细黑" pitchFamily="-84" charset="-122"/>
              </a:rPr>
              <a:t>古列碑柱</a:t>
            </a:r>
            <a:r>
              <a:rPr lang="en-US" altLang="ja-JP" sz="2400" dirty="0"/>
              <a:t>)</a:t>
            </a:r>
            <a:endParaRPr lang="en-US" altLang="ja-JP" b="1" dirty="0"/>
          </a:p>
          <a:p>
            <a:pPr marL="609600" indent="-609600" eaLnBrk="1" hangingPunct="1">
              <a:buFontTx/>
              <a:buAutoNum type="arabicPeriod"/>
            </a:pPr>
            <a:r>
              <a:rPr lang="ja-JP" altLang="en-US" sz="2800" dirty="0">
                <a:ea typeface="华文细黑" pitchFamily="-84" charset="-122"/>
              </a:rPr>
              <a:t>智慧</a:t>
            </a:r>
            <a:endParaRPr lang="en-US" altLang="ja-JP" sz="2800" b="1" dirty="0"/>
          </a:p>
          <a:p>
            <a:pPr marL="1257300" lvl="1" indent="-533400" eaLnBrk="1" hangingPunct="1">
              <a:buClrTx/>
              <a:buFontTx/>
              <a:buAutoNum type="alphaLcParenR"/>
            </a:pPr>
            <a:r>
              <a:rPr lang="ja-JP" altLang="en-US" sz="2400" dirty="0">
                <a:ea typeface="华文细黑" pitchFamily="-84" charset="-122"/>
              </a:rPr>
              <a:t>阿曼尼摩比王训诲</a:t>
            </a:r>
            <a:endParaRPr lang="en-US" altLang="ja-JP" b="1" dirty="0"/>
          </a:p>
          <a:p>
            <a:pPr marL="1257300" lvl="1" indent="-533400" eaLnBrk="1" hangingPunct="1">
              <a:buClrTx/>
              <a:buFontTx/>
              <a:buAutoNum type="alphaLcParenR"/>
            </a:pPr>
            <a:r>
              <a:rPr lang="ja-JP" altLang="en-US" sz="2400" dirty="0">
                <a:ea typeface="华文细黑" pitchFamily="-84" charset="-122"/>
              </a:rPr>
              <a:t>埃及情诗</a:t>
            </a:r>
            <a:endParaRPr lang="en-US" altLang="ja-JP" b="1" dirty="0"/>
          </a:p>
          <a:p>
            <a:pPr marL="1257300" lvl="1" indent="-533400" eaLnBrk="1" hangingPunct="1">
              <a:buClrTx/>
              <a:buFontTx/>
              <a:buAutoNum type="alphaLcParenR"/>
            </a:pPr>
            <a:r>
              <a:rPr lang="ja-JP" altLang="en-US" sz="2400" dirty="0">
                <a:ea typeface="华文细黑" pitchFamily="-84" charset="-122"/>
              </a:rPr>
              <a:t>圣歌和祷告</a:t>
            </a:r>
            <a:endParaRPr lang="en-US" altLang="en-US" sz="2400" dirty="0"/>
          </a:p>
        </p:txBody>
      </p:sp>
      <p:pic>
        <p:nvPicPr>
          <p:cNvPr id="44037" name="Picture 15" descr="scroll">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150" y="300038"/>
            <a:ext cx="1238250" cy="947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208" name="Text Box 16"/>
          <p:cNvSpPr txBox="1">
            <a:spLocks noChangeArrowheads="1"/>
          </p:cNvSpPr>
          <p:nvPr/>
        </p:nvSpPr>
        <p:spPr bwMode="auto">
          <a:xfrm>
            <a:off x="8442325" y="36513"/>
            <a:ext cx="56515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sz="1800" b="1">
                <a:solidFill>
                  <a:srgbClr val="FFFFFF"/>
                </a:solidFill>
              </a:rPr>
              <a:t>189</a:t>
            </a:r>
            <a:endParaRPr lang="en-US" altLang="en-US" sz="1800">
              <a:solidFill>
                <a:srgbClr val="FFFFFF"/>
              </a:solidFill>
            </a:endParaRPr>
          </a:p>
        </p:txBody>
      </p:sp>
      <p:pic>
        <p:nvPicPr>
          <p:cNvPr id="10" name="Picture 2"/>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6011863" y="3573016"/>
            <a:ext cx="2857500" cy="2857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70307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anim calcmode="lin" valueType="num">
                                      <p:cBhvr additive="base">
                                        <p:cTn id="7" dur="500" fill="hold"/>
                                        <p:tgtEl>
                                          <p:spTgt spid="819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19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8195">
                                            <p:txEl>
                                              <p:pRg st="1" end="1"/>
                                            </p:txEl>
                                          </p:spTgt>
                                        </p:tgtEl>
                                        <p:attrNameLst>
                                          <p:attrName>style.visibility</p:attrName>
                                        </p:attrNameLst>
                                      </p:cBhvr>
                                      <p:to>
                                        <p:strVal val="visible"/>
                                      </p:to>
                                    </p:set>
                                    <p:anim calcmode="lin" valueType="num">
                                      <p:cBhvr additive="base">
                                        <p:cTn id="13" dur="500" fill="hold"/>
                                        <p:tgtEl>
                                          <p:spTgt spid="819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19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8195">
                                            <p:txEl>
                                              <p:pRg st="2" end="2"/>
                                            </p:txEl>
                                          </p:spTgt>
                                        </p:tgtEl>
                                        <p:attrNameLst>
                                          <p:attrName>style.visibility</p:attrName>
                                        </p:attrNameLst>
                                      </p:cBhvr>
                                      <p:to>
                                        <p:strVal val="visible"/>
                                      </p:to>
                                    </p:set>
                                    <p:anim calcmode="lin" valueType="num">
                                      <p:cBhvr additive="base">
                                        <p:cTn id="19" dur="500" fill="hold"/>
                                        <p:tgtEl>
                                          <p:spTgt spid="819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19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8195">
                                            <p:txEl>
                                              <p:pRg st="3" end="3"/>
                                            </p:txEl>
                                          </p:spTgt>
                                        </p:tgtEl>
                                        <p:attrNameLst>
                                          <p:attrName>style.visibility</p:attrName>
                                        </p:attrNameLst>
                                      </p:cBhvr>
                                      <p:to>
                                        <p:strVal val="visible"/>
                                      </p:to>
                                    </p:set>
                                    <p:anim calcmode="lin" valueType="num">
                                      <p:cBhvr additive="base">
                                        <p:cTn id="25" dur="500" fill="hold"/>
                                        <p:tgtEl>
                                          <p:spTgt spid="819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19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8195">
                                            <p:txEl>
                                              <p:pRg st="4" end="4"/>
                                            </p:txEl>
                                          </p:spTgt>
                                        </p:tgtEl>
                                        <p:attrNameLst>
                                          <p:attrName>style.visibility</p:attrName>
                                        </p:attrNameLst>
                                      </p:cBhvr>
                                      <p:to>
                                        <p:strVal val="visible"/>
                                      </p:to>
                                    </p:set>
                                    <p:anim calcmode="lin" valueType="num">
                                      <p:cBhvr additive="base">
                                        <p:cTn id="31" dur="500" fill="hold"/>
                                        <p:tgtEl>
                                          <p:spTgt spid="819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195">
                                            <p:txEl>
                                              <p:pRg st="4" end="4"/>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8195">
                                            <p:txEl>
                                              <p:pRg st="5" end="5"/>
                                            </p:txEl>
                                          </p:spTgt>
                                        </p:tgtEl>
                                        <p:attrNameLst>
                                          <p:attrName>style.visibility</p:attrName>
                                        </p:attrNameLst>
                                      </p:cBhvr>
                                      <p:to>
                                        <p:strVal val="visible"/>
                                      </p:to>
                                    </p:set>
                                    <p:anim calcmode="lin" valueType="num">
                                      <p:cBhvr additive="base">
                                        <p:cTn id="35" dur="500" fill="hold"/>
                                        <p:tgtEl>
                                          <p:spTgt spid="8195">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819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nodeType="clickEffect">
                                  <p:stCondLst>
                                    <p:cond delay="0"/>
                                  </p:stCondLst>
                                  <p:childTnLst>
                                    <p:set>
                                      <p:cBhvr>
                                        <p:cTn id="40" dur="1" fill="hold">
                                          <p:stCondLst>
                                            <p:cond delay="0"/>
                                          </p:stCondLst>
                                        </p:cTn>
                                        <p:tgtEl>
                                          <p:spTgt spid="8195">
                                            <p:txEl>
                                              <p:pRg st="6" end="6"/>
                                            </p:txEl>
                                          </p:spTgt>
                                        </p:tgtEl>
                                        <p:attrNameLst>
                                          <p:attrName>style.visibility</p:attrName>
                                        </p:attrNameLst>
                                      </p:cBhvr>
                                      <p:to>
                                        <p:strVal val="visible"/>
                                      </p:to>
                                    </p:set>
                                    <p:anim calcmode="lin" valueType="num">
                                      <p:cBhvr additive="base">
                                        <p:cTn id="41" dur="500" fill="hold"/>
                                        <p:tgtEl>
                                          <p:spTgt spid="8195">
                                            <p:txEl>
                                              <p:pRg st="6" end="6"/>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819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nodeType="clickEffect">
                                  <p:stCondLst>
                                    <p:cond delay="0"/>
                                  </p:stCondLst>
                                  <p:childTnLst>
                                    <p:set>
                                      <p:cBhvr>
                                        <p:cTn id="46" dur="1" fill="hold">
                                          <p:stCondLst>
                                            <p:cond delay="0"/>
                                          </p:stCondLst>
                                        </p:cTn>
                                        <p:tgtEl>
                                          <p:spTgt spid="8195">
                                            <p:txEl>
                                              <p:pRg st="7" end="7"/>
                                            </p:txEl>
                                          </p:spTgt>
                                        </p:tgtEl>
                                        <p:attrNameLst>
                                          <p:attrName>style.visibility</p:attrName>
                                        </p:attrNameLst>
                                      </p:cBhvr>
                                      <p:to>
                                        <p:strVal val="visible"/>
                                      </p:to>
                                    </p:set>
                                    <p:anim calcmode="lin" valueType="num">
                                      <p:cBhvr additive="base">
                                        <p:cTn id="47" dur="500" fill="hold"/>
                                        <p:tgtEl>
                                          <p:spTgt spid="8195">
                                            <p:txEl>
                                              <p:pRg st="7" end="7"/>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819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4" fill="hold" nodeType="clickEffect">
                                  <p:stCondLst>
                                    <p:cond delay="0"/>
                                  </p:stCondLst>
                                  <p:childTnLst>
                                    <p:set>
                                      <p:cBhvr>
                                        <p:cTn id="52" dur="1" fill="hold">
                                          <p:stCondLst>
                                            <p:cond delay="0"/>
                                          </p:stCondLst>
                                        </p:cTn>
                                        <p:tgtEl>
                                          <p:spTgt spid="8195">
                                            <p:txEl>
                                              <p:pRg st="8" end="8"/>
                                            </p:txEl>
                                          </p:spTgt>
                                        </p:tgtEl>
                                        <p:attrNameLst>
                                          <p:attrName>style.visibility</p:attrName>
                                        </p:attrNameLst>
                                      </p:cBhvr>
                                      <p:to>
                                        <p:strVal val="visible"/>
                                      </p:to>
                                    </p:set>
                                    <p:anim calcmode="lin" valueType="num">
                                      <p:cBhvr additive="base">
                                        <p:cTn id="53" dur="500" fill="hold"/>
                                        <p:tgtEl>
                                          <p:spTgt spid="8195">
                                            <p:txEl>
                                              <p:pRg st="8" end="8"/>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819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697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950" y="0"/>
            <a:ext cx="9297988"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6917" name="Rectangle 5"/>
          <p:cNvSpPr>
            <a:spLocks noGrp="1" noChangeArrowheads="1"/>
          </p:cNvSpPr>
          <p:nvPr>
            <p:ph type="title"/>
          </p:nvPr>
        </p:nvSpPr>
        <p:spPr>
          <a:xfrm>
            <a:off x="457200" y="490538"/>
            <a:ext cx="8229600" cy="777875"/>
          </a:xfrm>
          <a:solidFill>
            <a:srgbClr val="800000"/>
          </a:solidFill>
          <a:effectLst>
            <a:outerShdw blurRad="63500" dist="38099" dir="2700000" algn="ctr" rotWithShape="0">
              <a:srgbClr val="000000">
                <a:alpha val="74998"/>
              </a:srgbClr>
            </a:outerShdw>
          </a:effectLst>
        </p:spPr>
        <p:txBody>
          <a:bodyPr/>
          <a:lstStyle/>
          <a:p>
            <a:pPr eaLnBrk="1" hangingPunct="1">
              <a:defRPr/>
            </a:pPr>
            <a:r>
              <a:rPr lang="zh-CN" altLang="en-US" b="1" dirty="0">
                <a:solidFill>
                  <a:srgbClr val="F4F4F4"/>
                </a:solidFill>
              </a:rPr>
              <a:t>智慧文学的相似之处</a:t>
            </a:r>
            <a:endParaRPr lang="en-US" b="1" dirty="0">
              <a:solidFill>
                <a:srgbClr val="F4F4F4"/>
              </a:solidFill>
              <a:ea typeface="+mj-ea"/>
              <a:cs typeface="+mj-cs"/>
            </a:endParaRPr>
          </a:p>
        </p:txBody>
      </p:sp>
      <p:sp>
        <p:nvSpPr>
          <p:cNvPr id="166916" name="Rectangle 4"/>
          <p:cNvSpPr>
            <a:spLocks noGrp="1" noChangeArrowheads="1"/>
          </p:cNvSpPr>
          <p:nvPr>
            <p:ph type="body" sz="half" idx="1"/>
          </p:nvPr>
        </p:nvSpPr>
        <p:spPr>
          <a:xfrm>
            <a:off x="0" y="1466850"/>
            <a:ext cx="4191000" cy="1890713"/>
          </a:xfrm>
          <a:effectLst>
            <a:outerShdw blurRad="63500" dist="38099" dir="2700000" algn="ctr" rotWithShape="0">
              <a:srgbClr val="000000">
                <a:alpha val="74998"/>
              </a:srgbClr>
            </a:outerShdw>
          </a:effectLst>
        </p:spPr>
        <p:txBody>
          <a:bodyPr/>
          <a:lstStyle/>
          <a:p>
            <a:pPr eaLnBrk="1" hangingPunct="1">
              <a:defRPr/>
            </a:pPr>
            <a:r>
              <a:rPr lang="zh-CN" altLang="en-US" sz="3600" b="1" dirty="0">
                <a:solidFill>
                  <a:schemeClr val="bg1"/>
                </a:solidFill>
                <a:latin typeface="Arial" charset="0"/>
                <a:ea typeface="ＭＳ Ｐゴシック" charset="0"/>
                <a:cs typeface="ＭＳ Ｐゴシック" charset="0"/>
              </a:rPr>
              <a:t>阿门内莫普教诲</a:t>
            </a:r>
            <a:endParaRPr lang="en-SG" altLang="zh-CN" sz="3600" b="1" dirty="0">
              <a:solidFill>
                <a:schemeClr val="bg1"/>
              </a:solidFill>
              <a:latin typeface="Arial" charset="0"/>
              <a:ea typeface="ＭＳ Ｐゴシック" charset="0"/>
              <a:cs typeface="ＭＳ Ｐゴシック" charset="0"/>
            </a:endParaRPr>
          </a:p>
          <a:p>
            <a:pPr eaLnBrk="1" hangingPunct="1">
              <a:defRPr/>
            </a:pPr>
            <a:r>
              <a:rPr lang="zh-CN" altLang="en-US" sz="3600" b="1" dirty="0">
                <a:solidFill>
                  <a:schemeClr val="bg1"/>
                </a:solidFill>
                <a:latin typeface="Arial" charset="0"/>
                <a:ea typeface="ＭＳ Ｐゴシック" charset="0"/>
                <a:cs typeface="ＭＳ Ｐゴシック" charset="0"/>
              </a:rPr>
              <a:t>埃及情诗</a:t>
            </a:r>
            <a:endParaRPr lang="en-US" sz="3600" b="1" dirty="0">
              <a:solidFill>
                <a:schemeClr val="bg1"/>
              </a:solidFill>
              <a:latin typeface="Arial" charset="0"/>
              <a:ea typeface="ＭＳ Ｐゴシック" charset="0"/>
              <a:cs typeface="ＭＳ Ｐゴシック" charset="0"/>
            </a:endParaRPr>
          </a:p>
        </p:txBody>
      </p:sp>
      <p:sp>
        <p:nvSpPr>
          <p:cNvPr id="166915" name="Rectangle 3"/>
          <p:cNvSpPr>
            <a:spLocks noGrp="1" noChangeArrowheads="1"/>
          </p:cNvSpPr>
          <p:nvPr>
            <p:ph type="body" sz="half" idx="2"/>
          </p:nvPr>
        </p:nvSpPr>
        <p:spPr>
          <a:xfrm>
            <a:off x="3962400" y="1466850"/>
            <a:ext cx="5181600" cy="1890713"/>
          </a:xfrm>
          <a:effectLst>
            <a:outerShdw blurRad="63500" dist="38099" dir="2700000" algn="ctr" rotWithShape="0">
              <a:srgbClr val="000000">
                <a:alpha val="74998"/>
              </a:srgbClr>
            </a:outerShdw>
          </a:effectLst>
        </p:spPr>
        <p:txBody>
          <a:bodyPr/>
          <a:lstStyle/>
          <a:p>
            <a:pPr eaLnBrk="1" hangingPunct="1">
              <a:defRPr/>
            </a:pPr>
            <a:r>
              <a:rPr lang="zh-CN" altLang="en-US" sz="3600" b="1" dirty="0">
                <a:solidFill>
                  <a:schemeClr val="bg1"/>
                </a:solidFill>
                <a:latin typeface="Arial" charset="0"/>
                <a:ea typeface="ＭＳ Ｐゴシック" charset="0"/>
                <a:cs typeface="ＭＳ Ｐゴシック" charset="0"/>
              </a:rPr>
              <a:t>箴言</a:t>
            </a:r>
            <a:r>
              <a:rPr lang="en-US" sz="3600" b="1" dirty="0">
                <a:solidFill>
                  <a:schemeClr val="bg1"/>
                </a:solidFill>
                <a:latin typeface="Arial" charset="0"/>
                <a:ea typeface="ＭＳ Ｐゴシック" charset="0"/>
                <a:cs typeface="ＭＳ Ｐゴシック" charset="0"/>
              </a:rPr>
              <a:t> </a:t>
            </a:r>
            <a:r>
              <a:rPr lang="en-US" sz="3200" b="1" dirty="0">
                <a:solidFill>
                  <a:schemeClr val="bg1"/>
                </a:solidFill>
                <a:latin typeface="Arial" charset="0"/>
                <a:ea typeface="ＭＳ Ｐゴシック" charset="0"/>
                <a:cs typeface="ＭＳ Ｐゴシック" charset="0"/>
              </a:rPr>
              <a:t>22:17–24:22</a:t>
            </a:r>
            <a:endParaRPr lang="en-US" sz="3600" b="1" dirty="0">
              <a:solidFill>
                <a:schemeClr val="bg1"/>
              </a:solidFill>
              <a:latin typeface="Arial" charset="0"/>
              <a:ea typeface="ＭＳ Ｐゴシック" charset="0"/>
              <a:cs typeface="ＭＳ Ｐゴシック" charset="0"/>
            </a:endParaRPr>
          </a:p>
          <a:p>
            <a:pPr eaLnBrk="1" hangingPunct="1">
              <a:defRPr/>
            </a:pPr>
            <a:r>
              <a:rPr lang="zh-CN" altLang="en-US" sz="3600" b="1" dirty="0">
                <a:solidFill>
                  <a:schemeClr val="bg1"/>
                </a:solidFill>
                <a:latin typeface="Arial" charset="0"/>
                <a:ea typeface="ＭＳ Ｐゴシック" charset="0"/>
                <a:cs typeface="ＭＳ Ｐゴシック" charset="0"/>
              </a:rPr>
              <a:t>雅歌</a:t>
            </a:r>
            <a:endParaRPr lang="en-US" sz="3600" b="1" dirty="0">
              <a:latin typeface="Arial" charset="0"/>
              <a:ea typeface="ＭＳ Ｐゴシック" charset="0"/>
              <a:cs typeface="ＭＳ Ｐゴシック" charset="0"/>
            </a:endParaRPr>
          </a:p>
        </p:txBody>
      </p:sp>
      <p:sp>
        <p:nvSpPr>
          <p:cNvPr id="166914" name="Text Box 2"/>
          <p:cNvSpPr txBox="1">
            <a:spLocks noChangeArrowheads="1"/>
          </p:cNvSpPr>
          <p:nvPr/>
        </p:nvSpPr>
        <p:spPr bwMode="auto">
          <a:xfrm>
            <a:off x="8077200" y="76200"/>
            <a:ext cx="990600" cy="45720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eaLnBrk="1" hangingPunct="1">
              <a:spcBef>
                <a:spcPct val="50000"/>
              </a:spcBef>
              <a:defRPr/>
            </a:pPr>
            <a:r>
              <a:rPr lang="en-US" b="1">
                <a:solidFill>
                  <a:srgbClr val="FFFFFF"/>
                </a:solidFill>
                <a:latin typeface="Arial" pitchFamily="-112" charset="0"/>
                <a:ea typeface="ＭＳ Ｐゴシック" charset="0"/>
              </a:rPr>
              <a:t>188b</a:t>
            </a:r>
          </a:p>
        </p:txBody>
      </p:sp>
      <p:sp>
        <p:nvSpPr>
          <p:cNvPr id="8" name="Rectangle 4"/>
          <p:cNvSpPr txBox="1">
            <a:spLocks noChangeArrowheads="1"/>
          </p:cNvSpPr>
          <p:nvPr/>
        </p:nvSpPr>
        <p:spPr bwMode="auto">
          <a:xfrm>
            <a:off x="298679" y="2852936"/>
            <a:ext cx="4033838" cy="309562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defPPr>
              <a:defRPr lang="en-US"/>
            </a:defPPr>
            <a:lvl1pPr marL="0" indent="0" eaLnBrk="1" hangingPunct="1">
              <a:spcBef>
                <a:spcPct val="20000"/>
              </a:spcBef>
              <a:buNone/>
              <a:defRPr sz="2800" b="1">
                <a:solidFill>
                  <a:schemeClr val="bg1"/>
                </a:solidFill>
              </a:defRPr>
            </a:lvl1pPr>
            <a:lvl2pPr marL="742950" indent="-285750">
              <a:spcBef>
                <a:spcPct val="20000"/>
              </a:spcBef>
              <a:buChar char="–"/>
              <a:defRPr sz="2400">
                <a:latin typeface="+mn-lt"/>
                <a:ea typeface="ＭＳ Ｐゴシック" pitchFamily="-112" charset="-128"/>
                <a:cs typeface="ＭＳ Ｐゴシック" pitchFamily="-112" charset="-128"/>
              </a:defRPr>
            </a:lvl2pPr>
            <a:lvl3pPr marL="1143000" indent="-228600">
              <a:spcBef>
                <a:spcPct val="20000"/>
              </a:spcBef>
              <a:buChar char="•"/>
              <a:defRPr sz="2000">
                <a:latin typeface="+mn-lt"/>
                <a:ea typeface="ＭＳ Ｐゴシック" pitchFamily="-112" charset="-128"/>
                <a:cs typeface="ＭＳ Ｐゴシック" pitchFamily="-112" charset="-128"/>
              </a:defRPr>
            </a:lvl3pPr>
            <a:lvl4pPr marL="1600200" indent="-228600">
              <a:spcBef>
                <a:spcPct val="20000"/>
              </a:spcBef>
              <a:buChar char="–"/>
              <a:defRPr sz="1800">
                <a:latin typeface="+mn-lt"/>
                <a:ea typeface="ＭＳ Ｐゴシック" pitchFamily="-112" charset="-128"/>
                <a:cs typeface="ＭＳ Ｐゴシック" pitchFamily="-112" charset="-128"/>
              </a:defRPr>
            </a:lvl4pPr>
            <a:lvl5pPr marL="2057400" indent="-228600">
              <a:spcBef>
                <a:spcPct val="20000"/>
              </a:spcBef>
              <a:buChar char="»"/>
              <a:defRPr sz="1800">
                <a:latin typeface="+mn-lt"/>
                <a:ea typeface="ＭＳ Ｐゴシック" pitchFamily="-112" charset="-128"/>
                <a:cs typeface="ＭＳ Ｐゴシック" pitchFamily="-112" charset="-128"/>
              </a:defRPr>
            </a:lvl5pPr>
            <a:lvl6pPr marL="2514600" indent="-228600" fontAlgn="base">
              <a:spcBef>
                <a:spcPct val="20000"/>
              </a:spcBef>
              <a:spcAft>
                <a:spcPct val="0"/>
              </a:spcAft>
              <a:buChar char="»"/>
              <a:defRPr sz="1800">
                <a:latin typeface="+mn-lt"/>
                <a:ea typeface="ＭＳ Ｐゴシック" pitchFamily="-112" charset="-128"/>
              </a:defRPr>
            </a:lvl6pPr>
            <a:lvl7pPr marL="2971800" indent="-228600" fontAlgn="base">
              <a:spcBef>
                <a:spcPct val="20000"/>
              </a:spcBef>
              <a:spcAft>
                <a:spcPct val="0"/>
              </a:spcAft>
              <a:buChar char="»"/>
              <a:defRPr sz="1800">
                <a:latin typeface="+mn-lt"/>
                <a:ea typeface="ＭＳ Ｐゴシック" pitchFamily="-112" charset="-128"/>
              </a:defRPr>
            </a:lvl7pPr>
            <a:lvl8pPr marL="3429000" indent="-228600" fontAlgn="base">
              <a:spcBef>
                <a:spcPct val="20000"/>
              </a:spcBef>
              <a:spcAft>
                <a:spcPct val="0"/>
              </a:spcAft>
              <a:buChar char="»"/>
              <a:defRPr sz="1800">
                <a:latin typeface="+mn-lt"/>
                <a:ea typeface="ＭＳ Ｐゴシック" pitchFamily="-112" charset="-128"/>
              </a:defRPr>
            </a:lvl8pPr>
            <a:lvl9pPr marL="3886200" indent="-228600" fontAlgn="base">
              <a:spcBef>
                <a:spcPct val="20000"/>
              </a:spcBef>
              <a:spcAft>
                <a:spcPct val="0"/>
              </a:spcAft>
              <a:buChar char="»"/>
              <a:defRPr sz="1800">
                <a:latin typeface="+mn-lt"/>
                <a:ea typeface="ＭＳ Ｐゴシック" pitchFamily="-112" charset="-128"/>
              </a:defRPr>
            </a:lvl9pPr>
          </a:lstStyle>
          <a:p>
            <a:pPr>
              <a:defRPr/>
            </a:pPr>
            <a:br>
              <a:rPr lang="zh-CN" altLang="en-US" sz="3200" dirty="0"/>
            </a:br>
            <a:r>
              <a:rPr lang="zh-CN" altLang="en-US" sz="3200" dirty="0"/>
              <a:t>“如果我什至是我妹妹的洗衣工，甚至只有一个月的时间！抓紧接触她身体（的衣服），我就会变得更加坚强 （阿诺德，</a:t>
            </a:r>
            <a:r>
              <a:rPr lang="en-US" altLang="zh-CN" sz="3200" dirty="0"/>
              <a:t>192</a:t>
            </a:r>
            <a:r>
              <a:rPr lang="zh-CN" altLang="en-US" sz="3200" dirty="0"/>
              <a:t>页）</a:t>
            </a:r>
            <a:endParaRPr lang="en-SG" altLang="zh-CN" sz="3200" dirty="0"/>
          </a:p>
        </p:txBody>
      </p:sp>
      <p:sp>
        <p:nvSpPr>
          <p:cNvPr id="9" name="Rectangle 4"/>
          <p:cNvSpPr txBox="1">
            <a:spLocks noChangeArrowheads="1"/>
          </p:cNvSpPr>
          <p:nvPr/>
        </p:nvSpPr>
        <p:spPr bwMode="auto">
          <a:xfrm>
            <a:off x="4787900" y="3357563"/>
            <a:ext cx="4032250" cy="309562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defPPr>
              <a:defRPr lang="en-US"/>
            </a:defPPr>
            <a:lvl1pPr marL="0" indent="0" eaLnBrk="1" hangingPunct="1">
              <a:spcBef>
                <a:spcPct val="20000"/>
              </a:spcBef>
              <a:buNone/>
              <a:defRPr sz="2800" b="1">
                <a:solidFill>
                  <a:schemeClr val="bg1"/>
                </a:solidFill>
              </a:defRPr>
            </a:lvl1pPr>
            <a:lvl2pPr marL="742950" indent="-285750">
              <a:spcBef>
                <a:spcPct val="20000"/>
              </a:spcBef>
              <a:buChar char="–"/>
              <a:defRPr sz="2400">
                <a:latin typeface="+mn-lt"/>
                <a:ea typeface="ＭＳ Ｐゴシック" pitchFamily="-112" charset="-128"/>
                <a:cs typeface="ＭＳ Ｐゴシック" pitchFamily="-112" charset="-128"/>
              </a:defRPr>
            </a:lvl2pPr>
            <a:lvl3pPr marL="1143000" indent="-228600">
              <a:spcBef>
                <a:spcPct val="20000"/>
              </a:spcBef>
              <a:buChar char="•"/>
              <a:defRPr sz="2000">
                <a:latin typeface="+mn-lt"/>
                <a:ea typeface="ＭＳ Ｐゴシック" pitchFamily="-112" charset="-128"/>
                <a:cs typeface="ＭＳ Ｐゴシック" pitchFamily="-112" charset="-128"/>
              </a:defRPr>
            </a:lvl3pPr>
            <a:lvl4pPr marL="1600200" indent="-228600">
              <a:spcBef>
                <a:spcPct val="20000"/>
              </a:spcBef>
              <a:buChar char="–"/>
              <a:defRPr sz="1800">
                <a:latin typeface="+mn-lt"/>
                <a:ea typeface="ＭＳ Ｐゴシック" pitchFamily="-112" charset="-128"/>
                <a:cs typeface="ＭＳ Ｐゴシック" pitchFamily="-112" charset="-128"/>
              </a:defRPr>
            </a:lvl4pPr>
            <a:lvl5pPr marL="2057400" indent="-228600">
              <a:spcBef>
                <a:spcPct val="20000"/>
              </a:spcBef>
              <a:buChar char="»"/>
              <a:defRPr sz="1800">
                <a:latin typeface="+mn-lt"/>
                <a:ea typeface="ＭＳ Ｐゴシック" pitchFamily="-112" charset="-128"/>
                <a:cs typeface="ＭＳ Ｐゴシック" pitchFamily="-112" charset="-128"/>
              </a:defRPr>
            </a:lvl5pPr>
            <a:lvl6pPr marL="2514600" indent="-228600" fontAlgn="base">
              <a:spcBef>
                <a:spcPct val="20000"/>
              </a:spcBef>
              <a:spcAft>
                <a:spcPct val="0"/>
              </a:spcAft>
              <a:buChar char="»"/>
              <a:defRPr sz="1800">
                <a:latin typeface="+mn-lt"/>
                <a:ea typeface="ＭＳ Ｐゴシック" pitchFamily="-112" charset="-128"/>
              </a:defRPr>
            </a:lvl6pPr>
            <a:lvl7pPr marL="2971800" indent="-228600" fontAlgn="base">
              <a:spcBef>
                <a:spcPct val="20000"/>
              </a:spcBef>
              <a:spcAft>
                <a:spcPct val="0"/>
              </a:spcAft>
              <a:buChar char="»"/>
              <a:defRPr sz="1800">
                <a:latin typeface="+mn-lt"/>
                <a:ea typeface="ＭＳ Ｐゴシック" pitchFamily="-112" charset="-128"/>
              </a:defRPr>
            </a:lvl7pPr>
            <a:lvl8pPr marL="3429000" indent="-228600" fontAlgn="base">
              <a:spcBef>
                <a:spcPct val="20000"/>
              </a:spcBef>
              <a:spcAft>
                <a:spcPct val="0"/>
              </a:spcAft>
              <a:buChar char="»"/>
              <a:defRPr sz="1800">
                <a:latin typeface="+mn-lt"/>
                <a:ea typeface="ＭＳ Ｐゴシック" pitchFamily="-112" charset="-128"/>
              </a:defRPr>
            </a:lvl8pPr>
            <a:lvl9pPr marL="3886200" indent="-228600" fontAlgn="base">
              <a:spcBef>
                <a:spcPct val="20000"/>
              </a:spcBef>
              <a:spcAft>
                <a:spcPct val="0"/>
              </a:spcAft>
              <a:buChar char="»"/>
              <a:defRPr sz="1800">
                <a:latin typeface="+mn-lt"/>
                <a:ea typeface="ＭＳ Ｐゴシック" pitchFamily="-112" charset="-128"/>
              </a:defRPr>
            </a:lvl9pPr>
          </a:lstStyle>
          <a:p>
            <a:pPr>
              <a:defRPr/>
            </a:pPr>
            <a:r>
              <a:rPr lang="ru-RU" sz="3200" dirty="0">
                <a:solidFill>
                  <a:srgbClr val="FFFFFF"/>
                </a:solidFill>
                <a:latin typeface="Arial" charset="0"/>
                <a:ea typeface="ＭＳ Ｐゴシック" charset="0"/>
              </a:rPr>
              <a:t>“</a:t>
            </a:r>
            <a:r>
              <a:rPr lang="zh-CN" altLang="en-US" sz="3200" dirty="0">
                <a:solidFill>
                  <a:srgbClr val="FFFFFF"/>
                </a:solidFill>
                <a:latin typeface="Arial" charset="0"/>
                <a:ea typeface="ＭＳ Ｐゴシック" charset="0"/>
              </a:rPr>
              <a:t>你衣服的香气好像黎巴嫩山的香气。”</a:t>
            </a:r>
            <a:r>
              <a:rPr lang="en-US" sz="3200" dirty="0">
                <a:solidFill>
                  <a:srgbClr val="FFFFFF"/>
                </a:solidFill>
                <a:latin typeface="Arial" charset="0"/>
                <a:ea typeface="ＭＳ Ｐゴシック" charset="0"/>
              </a:rPr>
              <a:t> (4:11 </a:t>
            </a:r>
            <a:r>
              <a:rPr lang="en-US" altLang="zh-CN" sz="3200" dirty="0">
                <a:solidFill>
                  <a:srgbClr val="FFFFFF"/>
                </a:solidFill>
                <a:latin typeface="Arial" charset="0"/>
                <a:ea typeface="ＭＳ Ｐゴシック" charset="0"/>
              </a:rPr>
              <a:t>CNV</a:t>
            </a:r>
            <a:r>
              <a:rPr lang="en-US" sz="3200" dirty="0">
                <a:solidFill>
                  <a:srgbClr val="FFFFFF"/>
                </a:solidFill>
                <a:latin typeface="Arial" charset="0"/>
                <a:ea typeface="ＭＳ Ｐゴシック" charset="0"/>
              </a:rPr>
              <a:t>)</a:t>
            </a:r>
          </a:p>
        </p:txBody>
      </p:sp>
    </p:spTree>
    <p:extLst>
      <p:ext uri="{BB962C8B-B14F-4D97-AF65-F5344CB8AC3E}">
        <p14:creationId xmlns:p14="http://schemas.microsoft.com/office/powerpoint/2010/main" val="11865810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685800" y="-76200"/>
            <a:ext cx="7772400" cy="1143000"/>
          </a:xfrm>
        </p:spPr>
        <p:txBody>
          <a:bodyPr/>
          <a:lstStyle/>
          <a:p>
            <a:pPr eaLnBrk="1" hangingPunct="1"/>
            <a:r>
              <a:rPr lang="ja-JP" altLang="en-US">
                <a:ea typeface="华文细黑" pitchFamily="-84" charset="-122"/>
              </a:rPr>
              <a:t>新生的需要</a:t>
            </a:r>
            <a:r>
              <a:rPr lang="en-US" altLang="ja-JP">
                <a:solidFill>
                  <a:schemeClr val="tx1"/>
                </a:solidFill>
                <a:effectLst>
                  <a:outerShdw blurRad="38100" dist="38100" dir="2700000" algn="tl">
                    <a:srgbClr val="010199"/>
                  </a:outerShdw>
                </a:effectLst>
              </a:rPr>
              <a:t>…</a:t>
            </a:r>
            <a:endParaRPr lang="en-US" altLang="en-US">
              <a:solidFill>
                <a:schemeClr val="tx1"/>
              </a:solidFill>
              <a:effectLst>
                <a:outerShdw blurRad="38100" dist="38100" dir="2700000" algn="tl">
                  <a:srgbClr val="010199"/>
                </a:outerShdw>
              </a:effectLst>
            </a:endParaRPr>
          </a:p>
        </p:txBody>
      </p:sp>
      <p:pic>
        <p:nvPicPr>
          <p:cNvPr id="35843"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085850"/>
            <a:ext cx="9144000" cy="5848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35844" name="Text Box 4"/>
          <p:cNvSpPr txBox="1">
            <a:spLocks noChangeArrowheads="1"/>
          </p:cNvSpPr>
          <p:nvPr/>
        </p:nvSpPr>
        <p:spPr bwMode="auto">
          <a:xfrm>
            <a:off x="8578850" y="76200"/>
            <a:ext cx="4889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bg1"/>
                </a:solidFill>
                <a:latin typeface="Times New Roman" charset="0"/>
                <a:ea typeface="ＭＳ Ｐゴシック" charset="0"/>
              </a:rPr>
              <a:t>65</a:t>
            </a:r>
          </a:p>
        </p:txBody>
      </p:sp>
      <p:sp>
        <p:nvSpPr>
          <p:cNvPr id="35845" name="Rectangle 5"/>
          <p:cNvSpPr>
            <a:spLocks noGrp="1" noChangeArrowheads="1"/>
          </p:cNvSpPr>
          <p:nvPr>
            <p:ph type="body" idx="1"/>
          </p:nvPr>
        </p:nvSpPr>
        <p:spPr>
          <a:xfrm>
            <a:off x="304800" y="838200"/>
            <a:ext cx="8610600" cy="1828800"/>
          </a:xfrm>
          <a:solidFill>
            <a:schemeClr val="bg2"/>
          </a:solidFill>
        </p:spPr>
        <p:txBody>
          <a:bodyPr/>
          <a:lstStyle/>
          <a:p>
            <a:pPr marL="0" indent="0" eaLnBrk="1" hangingPunct="1">
              <a:lnSpc>
                <a:spcPct val="80000"/>
              </a:lnSpc>
              <a:buFont typeface="Wingdings" pitchFamily="2" charset="2"/>
              <a:buNone/>
            </a:pPr>
            <a:r>
              <a:rPr lang="ja-JP" altLang="en-US" sz="2800">
                <a:effectLst>
                  <a:outerShdw blurRad="38100" dist="38100" dir="2700000" algn="tl">
                    <a:srgbClr val="000000"/>
                  </a:outerShdw>
                </a:effectLst>
                <a:ea typeface="华文细黑" pitchFamily="-84" charset="-122"/>
              </a:rPr>
              <a:t>神观看大地，看见世界已经败坏了；全人类在地上所行的都是败坏的。神对挪亚说：</a:t>
            </a:r>
            <a:r>
              <a:rPr lang="ja-JP" altLang="en-US" sz="2800">
                <a:effectLst>
                  <a:outerShdw blurRad="38100" dist="38100" dir="2700000" algn="tl">
                    <a:srgbClr val="000000"/>
                  </a:outerShdw>
                </a:effectLst>
              </a:rPr>
              <a:t>“</a:t>
            </a:r>
            <a:r>
              <a:rPr lang="ja-JP" altLang="en-US" sz="2800">
                <a:effectLst>
                  <a:outerShdw blurRad="38100" dist="38100" dir="2700000" algn="tl">
                    <a:srgbClr val="000000"/>
                  </a:outerShdw>
                </a:effectLst>
                <a:ea typeface="华文细黑" pitchFamily="-84" charset="-122"/>
              </a:rPr>
              <a:t>在我面前全人类的尽头已经来到，因为地上由于他们的缘故满了强暴。看哪，我要把他们和世界一起毁灭。</a:t>
            </a:r>
            <a:r>
              <a:rPr lang="en-US" altLang="ja-JP" sz="2000">
                <a:effectLst>
                  <a:outerShdw blurRad="38100" dist="38100" dir="2700000" algn="tl">
                    <a:srgbClr val="000000"/>
                  </a:outerShdw>
                </a:effectLst>
              </a:rPr>
              <a:t>(</a:t>
            </a:r>
            <a:r>
              <a:rPr lang="ja-JP" altLang="en-US" sz="2800">
                <a:effectLst>
                  <a:outerShdw blurRad="38100" dist="38100" dir="2700000" algn="tl">
                    <a:srgbClr val="000000"/>
                  </a:outerShdw>
                </a:effectLst>
                <a:ea typeface="华文细黑" pitchFamily="-84" charset="-122"/>
              </a:rPr>
              <a:t>创世纪</a:t>
            </a:r>
            <a:r>
              <a:rPr lang="en-US" altLang="ja-JP" sz="2000">
                <a:effectLst>
                  <a:outerShdw blurRad="38100" dist="38100" dir="2700000" algn="tl">
                    <a:srgbClr val="000000"/>
                  </a:outerShdw>
                </a:effectLst>
              </a:rPr>
              <a:t>6:12-13)</a:t>
            </a:r>
            <a:endParaRPr lang="en-US" altLang="en-US" sz="2000">
              <a:effectLst>
                <a:outerShdw blurRad="38100" dist="38100" dir="2700000" algn="tl">
                  <a:srgbClr val="000000"/>
                </a:outerShdw>
              </a:effectLst>
            </a:endParaRPr>
          </a:p>
        </p:txBody>
      </p:sp>
    </p:spTree>
  </p:cSld>
  <p:clrMapOvr>
    <a:masterClrMapping/>
  </p:clrMapOvr>
  <p:transition spd="med">
    <p:randomBar dir="vert"/>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defRPr/>
            </a:pPr>
            <a:r>
              <a:rPr lang="ja-JP" altLang="en-US">
                <a:ea typeface="华文细黑" charset="0"/>
                <a:cs typeface="华文细黑" charset="0"/>
              </a:rPr>
              <a:t>偶像文学的种类</a:t>
            </a:r>
            <a:endParaRPr lang="en-US"/>
          </a:p>
        </p:txBody>
      </p:sp>
      <p:sp>
        <p:nvSpPr>
          <p:cNvPr id="8195" name="Rectangle 3"/>
          <p:cNvSpPr>
            <a:spLocks noGrp="1" noChangeArrowheads="1"/>
          </p:cNvSpPr>
          <p:nvPr>
            <p:ph type="body" sz="half" idx="1"/>
          </p:nvPr>
        </p:nvSpPr>
        <p:spPr>
          <a:xfrm>
            <a:off x="0" y="1447800"/>
            <a:ext cx="7772400" cy="4530725"/>
          </a:xfrm>
          <a:solidFill>
            <a:schemeClr val="bg1"/>
          </a:solidFill>
        </p:spPr>
        <p:txBody>
          <a:bodyPr/>
          <a:lstStyle/>
          <a:p>
            <a:pPr marL="609600" indent="-609600" eaLnBrk="1" hangingPunct="1">
              <a:buFontTx/>
              <a:buAutoNum type="arabicPeriod"/>
            </a:pPr>
            <a:r>
              <a:rPr lang="ja-JP" altLang="en-US" sz="2800">
                <a:ea typeface="华文细黑" pitchFamily="-84" charset="-122"/>
              </a:rPr>
              <a:t>历史</a:t>
            </a:r>
            <a:endParaRPr lang="en-US" altLang="ja-JP" sz="2800" b="1"/>
          </a:p>
          <a:p>
            <a:pPr marL="1257300" lvl="1" indent="-533400" eaLnBrk="1" hangingPunct="1">
              <a:buClrTx/>
              <a:buFontTx/>
              <a:buAutoNum type="alphaLcParenR"/>
            </a:pPr>
            <a:r>
              <a:rPr lang="ja-JP" altLang="en-US" sz="2400">
                <a:ea typeface="华文细黑" pitchFamily="-84" charset="-122"/>
              </a:rPr>
              <a:t>亚述</a:t>
            </a:r>
            <a:r>
              <a:rPr lang="en-US" altLang="ja-JP" sz="2400"/>
              <a:t> (</a:t>
            </a:r>
            <a:r>
              <a:rPr lang="ja-JP" altLang="en-US" sz="2400">
                <a:ea typeface="华文细黑" pitchFamily="-84" charset="-122"/>
              </a:rPr>
              <a:t>例如</a:t>
            </a:r>
            <a:r>
              <a:rPr lang="en-US" altLang="ja-JP" sz="2400"/>
              <a:t>, </a:t>
            </a:r>
            <a:r>
              <a:rPr lang="ja-JP" altLang="en-US" sz="2400">
                <a:ea typeface="华文细黑" pitchFamily="-84" charset="-122"/>
              </a:rPr>
              <a:t>提格拉特帕拉沙尔</a:t>
            </a:r>
            <a:r>
              <a:rPr lang="en-US" altLang="ja-JP" sz="2400"/>
              <a:t>)</a:t>
            </a:r>
            <a:endParaRPr lang="en-US" altLang="ja-JP" b="1"/>
          </a:p>
          <a:p>
            <a:pPr marL="1257300" lvl="1" indent="-533400" eaLnBrk="1" hangingPunct="1">
              <a:buClrTx/>
              <a:buFontTx/>
              <a:buAutoNum type="alphaLcParenR"/>
            </a:pPr>
            <a:r>
              <a:rPr lang="ja-JP" altLang="en-US" sz="2400">
                <a:ea typeface="华文细黑" pitchFamily="-84" charset="-122"/>
              </a:rPr>
              <a:t>巴比伦历代志</a:t>
            </a:r>
            <a:endParaRPr lang="en-US" altLang="ja-JP" b="1"/>
          </a:p>
          <a:p>
            <a:pPr marL="1257300" lvl="1" indent="-533400" eaLnBrk="1" hangingPunct="1">
              <a:buClrTx/>
              <a:buFontTx/>
              <a:buAutoNum type="alphaLcParenR"/>
            </a:pPr>
            <a:r>
              <a:rPr lang="en-GB" altLang="en-US" sz="2400" b="1">
                <a:ea typeface="华文细黑" pitchFamily="-84" charset="-122"/>
              </a:rPr>
              <a:t>埃及</a:t>
            </a:r>
            <a:r>
              <a:rPr lang="en-GB" altLang="ja-JP" sz="2400" b="1"/>
              <a:t> (</a:t>
            </a:r>
            <a:r>
              <a:rPr lang="en-GB" altLang="en-US" sz="2400" b="1">
                <a:ea typeface="华文细黑" pitchFamily="-84" charset="-122"/>
              </a:rPr>
              <a:t>法老的历史</a:t>
            </a:r>
            <a:r>
              <a:rPr lang="en-GB" altLang="ja-JP" sz="2400" b="1"/>
              <a:t>)</a:t>
            </a:r>
            <a:endParaRPr lang="en-US" altLang="ja-JP" b="1"/>
          </a:p>
          <a:p>
            <a:pPr marL="1257300" lvl="1" indent="-533400" eaLnBrk="1" hangingPunct="1">
              <a:buClrTx/>
              <a:buFontTx/>
              <a:buAutoNum type="alphaLcParenR"/>
            </a:pPr>
            <a:r>
              <a:rPr lang="ja-JP" altLang="en-US" sz="2400">
                <a:ea typeface="华文细黑" pitchFamily="-84" charset="-122"/>
              </a:rPr>
              <a:t>波斯</a:t>
            </a:r>
            <a:r>
              <a:rPr lang="en-US" altLang="ja-JP" sz="2400"/>
              <a:t> (</a:t>
            </a:r>
            <a:r>
              <a:rPr lang="ja-JP" altLang="en-US" sz="2400">
                <a:ea typeface="华文细黑" pitchFamily="-84" charset="-122"/>
              </a:rPr>
              <a:t>例如</a:t>
            </a:r>
            <a:r>
              <a:rPr lang="en-US" altLang="ja-JP" sz="2400"/>
              <a:t>, </a:t>
            </a:r>
            <a:r>
              <a:rPr lang="ja-JP" altLang="en-US" sz="2400">
                <a:ea typeface="华文细黑" pitchFamily="-84" charset="-122"/>
              </a:rPr>
              <a:t>古列碑柱</a:t>
            </a:r>
            <a:r>
              <a:rPr lang="en-US" altLang="ja-JP" sz="2400"/>
              <a:t>)</a:t>
            </a:r>
            <a:endParaRPr lang="en-US" altLang="ja-JP" b="1"/>
          </a:p>
          <a:p>
            <a:pPr marL="609600" indent="-609600" eaLnBrk="1" hangingPunct="1">
              <a:buFontTx/>
              <a:buAutoNum type="arabicPeriod"/>
            </a:pPr>
            <a:r>
              <a:rPr lang="ja-JP" altLang="en-US" sz="2800">
                <a:ea typeface="华文细黑" pitchFamily="-84" charset="-122"/>
              </a:rPr>
              <a:t>智慧</a:t>
            </a:r>
            <a:endParaRPr lang="en-US" altLang="ja-JP" sz="2800" b="1"/>
          </a:p>
          <a:p>
            <a:pPr marL="1257300" lvl="1" indent="-533400" eaLnBrk="1" hangingPunct="1">
              <a:buClrTx/>
              <a:buFontTx/>
              <a:buAutoNum type="alphaLcParenR"/>
            </a:pPr>
            <a:r>
              <a:rPr lang="ja-JP" altLang="en-US" sz="2400">
                <a:ea typeface="华文细黑" pitchFamily="-84" charset="-122"/>
              </a:rPr>
              <a:t>阿曼尼摩比王训诲</a:t>
            </a:r>
            <a:endParaRPr lang="en-US" altLang="ja-JP" b="1"/>
          </a:p>
          <a:p>
            <a:pPr marL="1257300" lvl="1" indent="-533400" eaLnBrk="1" hangingPunct="1">
              <a:buClrTx/>
              <a:buFontTx/>
              <a:buAutoNum type="alphaLcParenR"/>
            </a:pPr>
            <a:r>
              <a:rPr lang="ja-JP" altLang="en-US" sz="2400">
                <a:ea typeface="华文细黑" pitchFamily="-84" charset="-122"/>
              </a:rPr>
              <a:t>埃及情诗</a:t>
            </a:r>
            <a:endParaRPr lang="en-US" altLang="ja-JP" b="1"/>
          </a:p>
          <a:p>
            <a:pPr marL="1257300" lvl="1" indent="-533400" eaLnBrk="1" hangingPunct="1">
              <a:buClrTx/>
              <a:buFontTx/>
              <a:buAutoNum type="alphaLcParenR"/>
            </a:pPr>
            <a:r>
              <a:rPr lang="ja-JP" altLang="en-US" sz="2400">
                <a:ea typeface="华文细黑" pitchFamily="-84" charset="-122"/>
              </a:rPr>
              <a:t>圣歌和祷告</a:t>
            </a:r>
            <a:endParaRPr lang="en-US" altLang="en-US" sz="2400"/>
          </a:p>
        </p:txBody>
      </p:sp>
      <p:pic>
        <p:nvPicPr>
          <p:cNvPr id="44037" name="Picture 15" descr="scroll">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150" y="300038"/>
            <a:ext cx="1238250" cy="947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208" name="Text Box 16"/>
          <p:cNvSpPr txBox="1">
            <a:spLocks noChangeArrowheads="1"/>
          </p:cNvSpPr>
          <p:nvPr/>
        </p:nvSpPr>
        <p:spPr bwMode="auto">
          <a:xfrm>
            <a:off x="8442325" y="36513"/>
            <a:ext cx="56515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sz="1800" b="1">
                <a:solidFill>
                  <a:srgbClr val="FFFFFF"/>
                </a:solidFill>
              </a:rPr>
              <a:t>189</a:t>
            </a:r>
            <a:endParaRPr lang="en-US" altLang="en-US" sz="1800">
              <a:solidFill>
                <a:srgbClr val="FFFFFF"/>
              </a:solidFill>
            </a:endParaRPr>
          </a:p>
        </p:txBody>
      </p:sp>
      <p:pic>
        <p:nvPicPr>
          <p:cNvPr id="10" name="Picture 2"/>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6011863" y="3645024"/>
            <a:ext cx="2857500" cy="2857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70307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anim calcmode="lin" valueType="num">
                                      <p:cBhvr additive="base">
                                        <p:cTn id="7" dur="500" fill="hold"/>
                                        <p:tgtEl>
                                          <p:spTgt spid="819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19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8195">
                                            <p:txEl>
                                              <p:pRg st="1" end="1"/>
                                            </p:txEl>
                                          </p:spTgt>
                                        </p:tgtEl>
                                        <p:attrNameLst>
                                          <p:attrName>style.visibility</p:attrName>
                                        </p:attrNameLst>
                                      </p:cBhvr>
                                      <p:to>
                                        <p:strVal val="visible"/>
                                      </p:to>
                                    </p:set>
                                    <p:anim calcmode="lin" valueType="num">
                                      <p:cBhvr additive="base">
                                        <p:cTn id="13" dur="500" fill="hold"/>
                                        <p:tgtEl>
                                          <p:spTgt spid="819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19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8195">
                                            <p:txEl>
                                              <p:pRg st="2" end="2"/>
                                            </p:txEl>
                                          </p:spTgt>
                                        </p:tgtEl>
                                        <p:attrNameLst>
                                          <p:attrName>style.visibility</p:attrName>
                                        </p:attrNameLst>
                                      </p:cBhvr>
                                      <p:to>
                                        <p:strVal val="visible"/>
                                      </p:to>
                                    </p:set>
                                    <p:anim calcmode="lin" valueType="num">
                                      <p:cBhvr additive="base">
                                        <p:cTn id="19" dur="500" fill="hold"/>
                                        <p:tgtEl>
                                          <p:spTgt spid="819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19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8195">
                                            <p:txEl>
                                              <p:pRg st="3" end="3"/>
                                            </p:txEl>
                                          </p:spTgt>
                                        </p:tgtEl>
                                        <p:attrNameLst>
                                          <p:attrName>style.visibility</p:attrName>
                                        </p:attrNameLst>
                                      </p:cBhvr>
                                      <p:to>
                                        <p:strVal val="visible"/>
                                      </p:to>
                                    </p:set>
                                    <p:anim calcmode="lin" valueType="num">
                                      <p:cBhvr additive="base">
                                        <p:cTn id="25" dur="500" fill="hold"/>
                                        <p:tgtEl>
                                          <p:spTgt spid="819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19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8195">
                                            <p:txEl>
                                              <p:pRg st="4" end="4"/>
                                            </p:txEl>
                                          </p:spTgt>
                                        </p:tgtEl>
                                        <p:attrNameLst>
                                          <p:attrName>style.visibility</p:attrName>
                                        </p:attrNameLst>
                                      </p:cBhvr>
                                      <p:to>
                                        <p:strVal val="visible"/>
                                      </p:to>
                                    </p:set>
                                    <p:anim calcmode="lin" valueType="num">
                                      <p:cBhvr additive="base">
                                        <p:cTn id="31" dur="500" fill="hold"/>
                                        <p:tgtEl>
                                          <p:spTgt spid="819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195">
                                            <p:txEl>
                                              <p:pRg st="4" end="4"/>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8195">
                                            <p:txEl>
                                              <p:pRg st="5" end="5"/>
                                            </p:txEl>
                                          </p:spTgt>
                                        </p:tgtEl>
                                        <p:attrNameLst>
                                          <p:attrName>style.visibility</p:attrName>
                                        </p:attrNameLst>
                                      </p:cBhvr>
                                      <p:to>
                                        <p:strVal val="visible"/>
                                      </p:to>
                                    </p:set>
                                    <p:anim calcmode="lin" valueType="num">
                                      <p:cBhvr additive="base">
                                        <p:cTn id="35" dur="500" fill="hold"/>
                                        <p:tgtEl>
                                          <p:spTgt spid="8195">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819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nodeType="clickEffect">
                                  <p:stCondLst>
                                    <p:cond delay="0"/>
                                  </p:stCondLst>
                                  <p:childTnLst>
                                    <p:set>
                                      <p:cBhvr>
                                        <p:cTn id="40" dur="1" fill="hold">
                                          <p:stCondLst>
                                            <p:cond delay="0"/>
                                          </p:stCondLst>
                                        </p:cTn>
                                        <p:tgtEl>
                                          <p:spTgt spid="8195">
                                            <p:txEl>
                                              <p:pRg st="6" end="6"/>
                                            </p:txEl>
                                          </p:spTgt>
                                        </p:tgtEl>
                                        <p:attrNameLst>
                                          <p:attrName>style.visibility</p:attrName>
                                        </p:attrNameLst>
                                      </p:cBhvr>
                                      <p:to>
                                        <p:strVal val="visible"/>
                                      </p:to>
                                    </p:set>
                                    <p:anim calcmode="lin" valueType="num">
                                      <p:cBhvr additive="base">
                                        <p:cTn id="41" dur="500" fill="hold"/>
                                        <p:tgtEl>
                                          <p:spTgt spid="8195">
                                            <p:txEl>
                                              <p:pRg st="6" end="6"/>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819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nodeType="clickEffect">
                                  <p:stCondLst>
                                    <p:cond delay="0"/>
                                  </p:stCondLst>
                                  <p:childTnLst>
                                    <p:set>
                                      <p:cBhvr>
                                        <p:cTn id="46" dur="1" fill="hold">
                                          <p:stCondLst>
                                            <p:cond delay="0"/>
                                          </p:stCondLst>
                                        </p:cTn>
                                        <p:tgtEl>
                                          <p:spTgt spid="8195">
                                            <p:txEl>
                                              <p:pRg st="7" end="7"/>
                                            </p:txEl>
                                          </p:spTgt>
                                        </p:tgtEl>
                                        <p:attrNameLst>
                                          <p:attrName>style.visibility</p:attrName>
                                        </p:attrNameLst>
                                      </p:cBhvr>
                                      <p:to>
                                        <p:strVal val="visible"/>
                                      </p:to>
                                    </p:set>
                                    <p:anim calcmode="lin" valueType="num">
                                      <p:cBhvr additive="base">
                                        <p:cTn id="47" dur="500" fill="hold"/>
                                        <p:tgtEl>
                                          <p:spTgt spid="8195">
                                            <p:txEl>
                                              <p:pRg st="7" end="7"/>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819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4" fill="hold" nodeType="clickEffect">
                                  <p:stCondLst>
                                    <p:cond delay="0"/>
                                  </p:stCondLst>
                                  <p:childTnLst>
                                    <p:set>
                                      <p:cBhvr>
                                        <p:cTn id="52" dur="1" fill="hold">
                                          <p:stCondLst>
                                            <p:cond delay="0"/>
                                          </p:stCondLst>
                                        </p:cTn>
                                        <p:tgtEl>
                                          <p:spTgt spid="8195">
                                            <p:txEl>
                                              <p:pRg st="8" end="8"/>
                                            </p:txEl>
                                          </p:spTgt>
                                        </p:tgtEl>
                                        <p:attrNameLst>
                                          <p:attrName>style.visibility</p:attrName>
                                        </p:attrNameLst>
                                      </p:cBhvr>
                                      <p:to>
                                        <p:strVal val="visible"/>
                                      </p:to>
                                    </p:set>
                                    <p:anim calcmode="lin" valueType="num">
                                      <p:cBhvr additive="base">
                                        <p:cTn id="53" dur="500" fill="hold"/>
                                        <p:tgtEl>
                                          <p:spTgt spid="8195">
                                            <p:txEl>
                                              <p:pRg st="8" end="8"/>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819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31073" name="Picture 6" descr="barge_of_sun"/>
          <p:cNvPicPr>
            <a:picLocks noGrp="1" noChangeAspect="1" noChangeArrowheads="1"/>
          </p:cNvPicPr>
          <p:nvPr>
            <p:ph idx="4294967295"/>
          </p:nvPr>
        </p:nvPicPr>
        <p:blipFill>
          <a:blip r:embed="rId3" cstate="screen">
            <a:lum bright="-30000"/>
            <a:extLst>
              <a:ext uri="{28A0092B-C50C-407E-A947-70E740481C1C}">
                <a14:useLocalDpi xmlns:a14="http://schemas.microsoft.com/office/drawing/2010/main"/>
              </a:ext>
            </a:extLst>
          </a:blip>
          <a:srcRect/>
          <a:stretch>
            <a:fillRect/>
          </a:stretch>
        </p:blipFill>
        <p:spPr>
          <a:xfrm>
            <a:off x="0" y="0"/>
            <a:ext cx="9144000" cy="6858000"/>
          </a:xfrm>
        </p:spPr>
      </p:pic>
      <p:sp>
        <p:nvSpPr>
          <p:cNvPr id="166917" name="Rectangle 5"/>
          <p:cNvSpPr>
            <a:spLocks noGrp="1" noChangeArrowheads="1"/>
          </p:cNvSpPr>
          <p:nvPr>
            <p:ph type="title"/>
          </p:nvPr>
        </p:nvSpPr>
        <p:spPr>
          <a:xfrm>
            <a:off x="457200" y="490538"/>
            <a:ext cx="8229600" cy="777875"/>
          </a:xfrm>
          <a:solidFill>
            <a:srgbClr val="800000"/>
          </a:solidFill>
          <a:effectLst>
            <a:outerShdw blurRad="63500" dist="38099" dir="2700000" algn="ctr" rotWithShape="0">
              <a:srgbClr val="000000">
                <a:alpha val="74998"/>
              </a:srgbClr>
            </a:outerShdw>
          </a:effectLst>
        </p:spPr>
        <p:txBody>
          <a:bodyPr/>
          <a:lstStyle/>
          <a:p>
            <a:pPr eaLnBrk="1" hangingPunct="1">
              <a:defRPr/>
            </a:pPr>
            <a:r>
              <a:rPr lang="zh-CN" altLang="en-US" b="1" dirty="0">
                <a:solidFill>
                  <a:srgbClr val="F4F4F4"/>
                </a:solidFill>
              </a:rPr>
              <a:t>智慧文学的相似之处</a:t>
            </a:r>
            <a:endParaRPr lang="en-US" b="1" dirty="0">
              <a:solidFill>
                <a:srgbClr val="F4F4F4"/>
              </a:solidFill>
              <a:ea typeface="+mj-ea"/>
              <a:cs typeface="+mj-cs"/>
            </a:endParaRPr>
          </a:p>
        </p:txBody>
      </p:sp>
      <p:sp>
        <p:nvSpPr>
          <p:cNvPr id="166916" name="Rectangle 4"/>
          <p:cNvSpPr>
            <a:spLocks noGrp="1" noChangeArrowheads="1"/>
          </p:cNvSpPr>
          <p:nvPr>
            <p:ph type="body" sz="half" idx="1"/>
          </p:nvPr>
        </p:nvSpPr>
        <p:spPr>
          <a:xfrm>
            <a:off x="0" y="1466850"/>
            <a:ext cx="4191000" cy="5562600"/>
          </a:xfrm>
          <a:effectLst>
            <a:outerShdw blurRad="63500" dist="38099" dir="2700000" algn="ctr" rotWithShape="0">
              <a:srgbClr val="000000">
                <a:alpha val="74998"/>
              </a:srgbClr>
            </a:outerShdw>
          </a:effectLst>
        </p:spPr>
        <p:txBody>
          <a:bodyPr/>
          <a:lstStyle/>
          <a:p>
            <a:pPr>
              <a:defRPr/>
            </a:pPr>
            <a:r>
              <a:rPr lang="zh-CN" altLang="en-US" sz="3600" b="1" dirty="0">
                <a:solidFill>
                  <a:schemeClr val="bg1"/>
                </a:solidFill>
                <a:latin typeface="Arial" charset="0"/>
                <a:ea typeface="ＭＳ Ｐゴシック" charset="0"/>
                <a:cs typeface="ＭＳ Ｐゴシック" charset="0"/>
              </a:rPr>
              <a:t>阿门内莫普教诲</a:t>
            </a:r>
            <a:endParaRPr lang="en-SG" altLang="zh-CN" sz="3600" b="1" dirty="0">
              <a:solidFill>
                <a:schemeClr val="bg1"/>
              </a:solidFill>
              <a:latin typeface="Arial" charset="0"/>
              <a:ea typeface="ＭＳ Ｐゴシック" charset="0"/>
              <a:cs typeface="ＭＳ Ｐゴシック" charset="0"/>
            </a:endParaRPr>
          </a:p>
          <a:p>
            <a:pPr>
              <a:defRPr/>
            </a:pPr>
            <a:r>
              <a:rPr lang="zh-CN" altLang="en-US" sz="3600" b="1" dirty="0">
                <a:solidFill>
                  <a:schemeClr val="bg1"/>
                </a:solidFill>
                <a:latin typeface="Arial" charset="0"/>
                <a:ea typeface="ＭＳ Ｐゴシック" charset="0"/>
                <a:cs typeface="ＭＳ Ｐゴシック" charset="0"/>
              </a:rPr>
              <a:t>埃及情诗 </a:t>
            </a:r>
            <a:br>
              <a:rPr lang="en-SG" altLang="zh-CN" sz="3600" b="1" dirty="0">
                <a:solidFill>
                  <a:schemeClr val="bg1"/>
                </a:solidFill>
                <a:latin typeface="Arial" charset="0"/>
                <a:ea typeface="ＭＳ Ｐゴシック" charset="0"/>
                <a:cs typeface="ＭＳ Ｐゴシック" charset="0"/>
              </a:rPr>
            </a:br>
            <a:r>
              <a:rPr lang="en-US" sz="3600" b="1" dirty="0">
                <a:solidFill>
                  <a:schemeClr val="bg1"/>
                </a:solidFill>
                <a:latin typeface="Arial" panose="020B0604020202020204" pitchFamily="34" charset="0"/>
                <a:ea typeface="ＭＳ Ｐゴシック" charset="0"/>
                <a:cs typeface="Arial" panose="020B0604020202020204" pitchFamily="34" charset="0"/>
              </a:rPr>
              <a:t>(</a:t>
            </a:r>
            <a:r>
              <a:rPr lang="zh-CN" altLang="en-US" sz="3600" b="1" dirty="0">
                <a:solidFill>
                  <a:schemeClr val="bg1"/>
                </a:solidFill>
                <a:latin typeface="Arial" panose="020B0604020202020204" pitchFamily="34" charset="0"/>
                <a:cs typeface="Arial" panose="020B0604020202020204" pitchFamily="34" charset="0"/>
              </a:rPr>
              <a:t>阿诺德</a:t>
            </a:r>
            <a:r>
              <a:rPr lang="en-US" sz="3600" b="1" dirty="0">
                <a:solidFill>
                  <a:schemeClr val="bg1"/>
                </a:solidFill>
                <a:latin typeface="Arial" charset="0"/>
                <a:ea typeface="ＭＳ Ｐゴシック" charset="0"/>
                <a:cs typeface="ＭＳ Ｐゴシック" charset="0"/>
              </a:rPr>
              <a:t>, 192</a:t>
            </a:r>
            <a:r>
              <a:rPr lang="zh-CN" altLang="en-US" sz="3600" b="1" dirty="0">
                <a:solidFill>
                  <a:schemeClr val="bg1"/>
                </a:solidFill>
                <a:latin typeface="Arial" charset="0"/>
                <a:ea typeface="ＭＳ Ｐゴシック" charset="0"/>
                <a:cs typeface="ＭＳ Ｐゴシック" charset="0"/>
              </a:rPr>
              <a:t>页</a:t>
            </a:r>
            <a:r>
              <a:rPr lang="en-US" sz="3600" b="1" dirty="0">
                <a:solidFill>
                  <a:schemeClr val="bg1"/>
                </a:solidFill>
                <a:latin typeface="Arial" charset="0"/>
                <a:ea typeface="ＭＳ Ｐゴシック" charset="0"/>
                <a:cs typeface="ＭＳ Ｐゴシック" charset="0"/>
              </a:rPr>
              <a:t>)</a:t>
            </a:r>
          </a:p>
          <a:p>
            <a:pPr eaLnBrk="1" hangingPunct="1">
              <a:defRPr/>
            </a:pPr>
            <a:r>
              <a:rPr lang="zh-CN" altLang="en-US" sz="3600" b="1" dirty="0">
                <a:solidFill>
                  <a:schemeClr val="bg1"/>
                </a:solidFill>
                <a:latin typeface="Arial" charset="0"/>
                <a:ea typeface="ＭＳ Ｐゴシック" charset="0"/>
                <a:cs typeface="ＭＳ Ｐゴシック" charset="0"/>
              </a:rPr>
              <a:t>马里信件</a:t>
            </a:r>
            <a:endParaRPr lang="en-US" altLang="zh-CN" sz="3600" b="1" dirty="0">
              <a:solidFill>
                <a:schemeClr val="bg1"/>
              </a:solidFill>
              <a:latin typeface="Arial" charset="0"/>
              <a:ea typeface="ＭＳ Ｐゴシック" charset="0"/>
              <a:cs typeface="ＭＳ Ｐゴシック" charset="0"/>
            </a:endParaRPr>
          </a:p>
          <a:p>
            <a:pPr eaLnBrk="1" hangingPunct="1">
              <a:defRPr/>
            </a:pPr>
            <a:r>
              <a:rPr lang="zh-CN" altLang="en-US" sz="3600" b="1" dirty="0">
                <a:solidFill>
                  <a:schemeClr val="bg1"/>
                </a:solidFill>
                <a:latin typeface="Arial" charset="0"/>
                <a:ea typeface="ＭＳ Ｐゴシック" charset="0"/>
                <a:cs typeface="ＭＳ Ｐゴシック" charset="0"/>
              </a:rPr>
              <a:t>巴比伦神谱</a:t>
            </a:r>
            <a:endParaRPr lang="en-US" altLang="zh-CN" sz="3600" b="1" dirty="0">
              <a:solidFill>
                <a:schemeClr val="bg1"/>
              </a:solidFill>
              <a:latin typeface="Arial" charset="0"/>
              <a:ea typeface="ＭＳ Ｐゴシック" charset="0"/>
              <a:cs typeface="ＭＳ Ｐゴシック" charset="0"/>
            </a:endParaRPr>
          </a:p>
          <a:p>
            <a:pPr eaLnBrk="1" hangingPunct="1">
              <a:defRPr/>
            </a:pPr>
            <a:r>
              <a:rPr lang="zh-CN" altLang="en-US" sz="3600" b="1" dirty="0">
                <a:solidFill>
                  <a:schemeClr val="bg1"/>
                </a:solidFill>
                <a:latin typeface="Arial" charset="0"/>
                <a:ea typeface="ＭＳ Ｐゴシック" charset="0"/>
                <a:cs typeface="ＭＳ Ｐゴシック" charset="0"/>
              </a:rPr>
              <a:t>巴比伦神义论</a:t>
            </a:r>
            <a:endParaRPr lang="en-US" sz="3600" b="1" dirty="0">
              <a:latin typeface="Arial" charset="0"/>
              <a:ea typeface="ＭＳ Ｐゴシック" charset="0"/>
              <a:cs typeface="ＭＳ Ｐゴシック" charset="0"/>
            </a:endParaRPr>
          </a:p>
        </p:txBody>
      </p:sp>
      <p:sp>
        <p:nvSpPr>
          <p:cNvPr id="166915" name="Rectangle 3"/>
          <p:cNvSpPr>
            <a:spLocks noGrp="1" noChangeArrowheads="1"/>
          </p:cNvSpPr>
          <p:nvPr>
            <p:ph type="body" sz="half" idx="2"/>
          </p:nvPr>
        </p:nvSpPr>
        <p:spPr>
          <a:xfrm>
            <a:off x="3962400" y="1466850"/>
            <a:ext cx="5181600" cy="4525963"/>
          </a:xfrm>
          <a:effectLst>
            <a:outerShdw blurRad="63500" dist="38099" dir="2700000" algn="ctr" rotWithShape="0">
              <a:srgbClr val="000000">
                <a:alpha val="74998"/>
              </a:srgbClr>
            </a:outerShdw>
          </a:effectLst>
        </p:spPr>
        <p:txBody>
          <a:bodyPr/>
          <a:lstStyle/>
          <a:p>
            <a:pPr eaLnBrk="1" hangingPunct="1">
              <a:defRPr/>
            </a:pPr>
            <a:r>
              <a:rPr lang="zh-CN" altLang="en-US" sz="3600" b="1" dirty="0">
                <a:solidFill>
                  <a:schemeClr val="bg1"/>
                </a:solidFill>
                <a:latin typeface="Arial" charset="0"/>
                <a:ea typeface="ＭＳ Ｐゴシック" charset="0"/>
                <a:cs typeface="ＭＳ Ｐゴシック" charset="0"/>
              </a:rPr>
              <a:t>箴言 </a:t>
            </a:r>
            <a:r>
              <a:rPr lang="en-US" sz="3600" b="1" dirty="0">
                <a:solidFill>
                  <a:schemeClr val="bg1"/>
                </a:solidFill>
                <a:latin typeface="Arial" charset="0"/>
                <a:ea typeface="ＭＳ Ｐゴシック" charset="0"/>
                <a:cs typeface="ＭＳ Ｐゴシック" charset="0"/>
              </a:rPr>
              <a:t>22:17–24:22</a:t>
            </a:r>
          </a:p>
          <a:p>
            <a:pPr eaLnBrk="1" hangingPunct="1">
              <a:defRPr/>
            </a:pPr>
            <a:r>
              <a:rPr lang="zh-CN" altLang="en-US" sz="3600" b="1" dirty="0">
                <a:solidFill>
                  <a:schemeClr val="bg1"/>
                </a:solidFill>
                <a:latin typeface="Arial" charset="0"/>
                <a:ea typeface="ＭＳ Ｐゴシック" charset="0"/>
                <a:cs typeface="ＭＳ Ｐゴシック" charset="0"/>
              </a:rPr>
              <a:t>雅歌</a:t>
            </a:r>
            <a:endParaRPr lang="en-SG" altLang="zh-CN" sz="3600" b="1" dirty="0">
              <a:solidFill>
                <a:schemeClr val="bg1"/>
              </a:solidFill>
              <a:latin typeface="Arial" charset="0"/>
              <a:ea typeface="ＭＳ Ｐゴシック" charset="0"/>
              <a:cs typeface="ＭＳ Ｐゴシック" charset="0"/>
            </a:endParaRPr>
          </a:p>
          <a:p>
            <a:pPr eaLnBrk="1" hangingPunct="1">
              <a:defRPr/>
            </a:pPr>
            <a:r>
              <a:rPr lang="zh-CN" altLang="en-US" sz="3600" b="1" dirty="0">
                <a:solidFill>
                  <a:schemeClr val="bg1"/>
                </a:solidFill>
                <a:latin typeface="Arial" charset="0"/>
                <a:ea typeface="ＭＳ Ｐゴシック" charset="0"/>
                <a:cs typeface="ＭＳ Ｐゴシック" charset="0"/>
              </a:rPr>
              <a:t>阿卡德语言</a:t>
            </a:r>
            <a:endParaRPr lang="en-US" altLang="zh-CN" sz="3600" b="1" dirty="0">
              <a:solidFill>
                <a:schemeClr val="bg1"/>
              </a:solidFill>
              <a:latin typeface="Arial" charset="0"/>
              <a:ea typeface="ＭＳ Ｐゴシック" charset="0"/>
              <a:cs typeface="ＭＳ Ｐゴシック" charset="0"/>
            </a:endParaRPr>
          </a:p>
          <a:p>
            <a:pPr eaLnBrk="1" hangingPunct="1">
              <a:defRPr/>
            </a:pPr>
            <a:r>
              <a:rPr lang="zh-CN" altLang="en-US" sz="3600" b="1" dirty="0">
                <a:solidFill>
                  <a:schemeClr val="bg1"/>
                </a:solidFill>
                <a:latin typeface="Arial" charset="0"/>
                <a:ea typeface="ＭＳ Ｐゴシック" charset="0"/>
                <a:cs typeface="ＭＳ Ｐゴシック" charset="0"/>
              </a:rPr>
              <a:t>杀戮主权</a:t>
            </a:r>
            <a:endParaRPr lang="en-US" altLang="zh-CN" sz="3600" b="1" dirty="0">
              <a:solidFill>
                <a:schemeClr val="bg1"/>
              </a:solidFill>
              <a:latin typeface="Arial" charset="0"/>
              <a:ea typeface="ＭＳ Ｐゴシック" charset="0"/>
              <a:cs typeface="ＭＳ Ｐゴシック" charset="0"/>
            </a:endParaRPr>
          </a:p>
          <a:p>
            <a:pPr eaLnBrk="1" hangingPunct="1">
              <a:defRPr/>
            </a:pPr>
            <a:r>
              <a:rPr lang="zh-CN" altLang="en-US" sz="3600" b="1" dirty="0">
                <a:solidFill>
                  <a:schemeClr val="bg1"/>
                </a:solidFill>
                <a:latin typeface="Arial" charset="0"/>
                <a:ea typeface="ＭＳ Ｐゴシック" charset="0"/>
                <a:cs typeface="ＭＳ Ｐゴシック" charset="0"/>
              </a:rPr>
              <a:t>与“约伯记”的苦难对话</a:t>
            </a:r>
            <a:endParaRPr lang="en-US" sz="3600" b="1" dirty="0">
              <a:latin typeface="Arial" charset="0"/>
              <a:ea typeface="ＭＳ Ｐゴシック" charset="0"/>
              <a:cs typeface="ＭＳ Ｐゴシック" charset="0"/>
            </a:endParaRPr>
          </a:p>
        </p:txBody>
      </p:sp>
      <p:sp>
        <p:nvSpPr>
          <p:cNvPr id="166914" name="Text Box 2"/>
          <p:cNvSpPr txBox="1">
            <a:spLocks noChangeArrowheads="1"/>
          </p:cNvSpPr>
          <p:nvPr/>
        </p:nvSpPr>
        <p:spPr bwMode="auto">
          <a:xfrm>
            <a:off x="8077200" y="76200"/>
            <a:ext cx="990600" cy="45720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eaLnBrk="1" hangingPunct="1">
              <a:spcBef>
                <a:spcPct val="50000"/>
              </a:spcBef>
              <a:defRPr/>
            </a:pPr>
            <a:r>
              <a:rPr lang="en-US" b="1">
                <a:solidFill>
                  <a:srgbClr val="FFFFFF"/>
                </a:solidFill>
                <a:latin typeface="Arial" pitchFamily="-112" charset="0"/>
                <a:ea typeface="ＭＳ Ｐゴシック" charset="0"/>
              </a:rPr>
              <a:t>188b</a:t>
            </a:r>
          </a:p>
        </p:txBody>
      </p:sp>
    </p:spTree>
    <p:extLst>
      <p:ext uri="{BB962C8B-B14F-4D97-AF65-F5344CB8AC3E}">
        <p14:creationId xmlns:p14="http://schemas.microsoft.com/office/powerpoint/2010/main" val="291729270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defRPr/>
            </a:pPr>
            <a:r>
              <a:rPr lang="ja-JP" altLang="en-US">
                <a:ea typeface="华文细黑" charset="0"/>
                <a:cs typeface="华文细黑" charset="0"/>
              </a:rPr>
              <a:t>偶像文学的种类</a:t>
            </a:r>
            <a:endParaRPr lang="en-US"/>
          </a:p>
        </p:txBody>
      </p:sp>
      <p:sp>
        <p:nvSpPr>
          <p:cNvPr id="33795" name="Rectangle 3"/>
          <p:cNvSpPr>
            <a:spLocks noGrp="1" noChangeArrowheads="1"/>
          </p:cNvSpPr>
          <p:nvPr>
            <p:ph type="body" sz="half" idx="1"/>
          </p:nvPr>
        </p:nvSpPr>
        <p:spPr>
          <a:xfrm>
            <a:off x="228600" y="1600200"/>
            <a:ext cx="8001000" cy="4530725"/>
          </a:xfrm>
        </p:spPr>
        <p:txBody>
          <a:bodyPr/>
          <a:lstStyle/>
          <a:p>
            <a:pPr marL="609600" indent="-609600" eaLnBrk="1" hangingPunct="1">
              <a:lnSpc>
                <a:spcPct val="90000"/>
              </a:lnSpc>
              <a:buClrTx/>
              <a:buFontTx/>
              <a:buAutoNum type="arabicPeriod" startAt="3"/>
            </a:pPr>
            <a:r>
              <a:rPr lang="ja-JP" altLang="en-US" sz="2800">
                <a:ea typeface="华文细黑" pitchFamily="-84" charset="-122"/>
              </a:rPr>
              <a:t>预言</a:t>
            </a:r>
            <a:endParaRPr lang="en-US" altLang="ja-JP" sz="2800"/>
          </a:p>
          <a:p>
            <a:pPr marL="990600" lvl="1" indent="-533400" eaLnBrk="1" hangingPunct="1">
              <a:lnSpc>
                <a:spcPct val="90000"/>
              </a:lnSpc>
              <a:buClrTx/>
              <a:buFontTx/>
              <a:buAutoNum type="alphaLcParenR"/>
            </a:pPr>
            <a:r>
              <a:rPr lang="ja-JP" altLang="en-US" sz="2400">
                <a:ea typeface="华文细黑" pitchFamily="-84" charset="-122"/>
              </a:rPr>
              <a:t>马里预言文本</a:t>
            </a:r>
            <a:r>
              <a:rPr lang="en-US" altLang="ja-JP" sz="2400"/>
              <a:t> (</a:t>
            </a:r>
            <a:r>
              <a:rPr lang="ja-JP" altLang="en-US" sz="2400">
                <a:ea typeface="华文细黑" pitchFamily="-84" charset="-122"/>
              </a:rPr>
              <a:t>公元前</a:t>
            </a:r>
            <a:r>
              <a:rPr lang="en-US" altLang="ja-JP" sz="2400"/>
              <a:t>1800-1760)</a:t>
            </a:r>
            <a:endParaRPr lang="en-US" altLang="en-US" sz="2400"/>
          </a:p>
        </p:txBody>
      </p:sp>
      <p:sp>
        <p:nvSpPr>
          <p:cNvPr id="33796" name="Text Box 4"/>
          <p:cNvSpPr txBox="1">
            <a:spLocks noChangeArrowheads="1"/>
          </p:cNvSpPr>
          <p:nvPr/>
        </p:nvSpPr>
        <p:spPr bwMode="auto">
          <a:xfrm>
            <a:off x="3429000" y="1143000"/>
            <a:ext cx="167640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pPr>
            <a:r>
              <a:rPr lang="en-US" altLang="en-US" sz="2000" b="1"/>
              <a:t>(</a:t>
            </a:r>
            <a:r>
              <a:rPr lang="en-GB" altLang="en-US" sz="2000" b="1">
                <a:solidFill>
                  <a:srgbClr val="FFFFFF"/>
                </a:solidFill>
                <a:ea typeface="华文细黑" pitchFamily="-84" charset="-122"/>
              </a:rPr>
              <a:t>续</a:t>
            </a:r>
            <a:r>
              <a:rPr lang="en-US" altLang="ja-JP" sz="2000" b="1"/>
              <a:t>)</a:t>
            </a:r>
            <a:endParaRPr lang="en-US" altLang="en-US" sz="2000" b="1"/>
          </a:p>
        </p:txBody>
      </p:sp>
      <p:pic>
        <p:nvPicPr>
          <p:cNvPr id="48132" name="Picture 5" descr="AncientScrollsWG">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257800" y="4587875"/>
            <a:ext cx="3886200" cy="2473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3798" name="Group 6"/>
          <p:cNvGrpSpPr>
            <a:grpSpLocks/>
          </p:cNvGrpSpPr>
          <p:nvPr/>
        </p:nvGrpSpPr>
        <p:grpSpPr bwMode="auto">
          <a:xfrm>
            <a:off x="-76200" y="2438400"/>
            <a:ext cx="9372600" cy="5181600"/>
            <a:chOff x="0" y="1680"/>
            <a:chExt cx="5760" cy="3168"/>
          </a:xfrm>
        </p:grpSpPr>
        <p:pic>
          <p:nvPicPr>
            <p:cNvPr id="33799" name="Picture 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1680"/>
              <a:ext cx="5760" cy="316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grpSp>
          <p:nvGrpSpPr>
            <p:cNvPr id="48136" name="Group 8"/>
            <p:cNvGrpSpPr>
              <a:grpSpLocks/>
            </p:cNvGrpSpPr>
            <p:nvPr/>
          </p:nvGrpSpPr>
          <p:grpSpPr bwMode="auto">
            <a:xfrm>
              <a:off x="3024" y="2987"/>
              <a:ext cx="947" cy="318"/>
              <a:chOff x="3024" y="2987"/>
              <a:chExt cx="947" cy="318"/>
            </a:xfrm>
          </p:grpSpPr>
          <p:grpSp>
            <p:nvGrpSpPr>
              <p:cNvPr id="48137" name="Group 9"/>
              <p:cNvGrpSpPr>
                <a:grpSpLocks/>
              </p:cNvGrpSpPr>
              <p:nvPr/>
            </p:nvGrpSpPr>
            <p:grpSpPr bwMode="auto">
              <a:xfrm>
                <a:off x="3168" y="2987"/>
                <a:ext cx="803" cy="318"/>
                <a:chOff x="3120" y="2978"/>
                <a:chExt cx="803" cy="318"/>
              </a:xfrm>
            </p:grpSpPr>
            <p:sp>
              <p:nvSpPr>
                <p:cNvPr id="33802" name="Line 10"/>
                <p:cNvSpPr>
                  <a:spLocks noChangeShapeType="1"/>
                </p:cNvSpPr>
                <p:nvPr/>
              </p:nvSpPr>
              <p:spPr bwMode="auto">
                <a:xfrm flipH="1" flipV="1">
                  <a:off x="3120" y="3206"/>
                  <a:ext cx="384" cy="10"/>
                </a:xfrm>
                <a:prstGeom prst="line">
                  <a:avLst/>
                </a:prstGeom>
                <a:noFill/>
                <a:ln w="76200">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latin typeface="Arial" charset="0"/>
                    <a:ea typeface="ＭＳ Ｐゴシック" charset="0"/>
                  </a:endParaRPr>
                </a:p>
              </p:txBody>
            </p:sp>
            <p:sp>
              <p:nvSpPr>
                <p:cNvPr id="33803" name="Text Box 11"/>
                <p:cNvSpPr txBox="1">
                  <a:spLocks noChangeArrowheads="1"/>
                </p:cNvSpPr>
                <p:nvPr/>
              </p:nvSpPr>
              <p:spPr bwMode="auto">
                <a:xfrm>
                  <a:off x="3372" y="2978"/>
                  <a:ext cx="551" cy="317"/>
                </a:xfrm>
                <a:prstGeom prst="rect">
                  <a:avLst/>
                </a:prstGeom>
                <a:solidFill>
                  <a:srgbClr val="FF00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ja-JP" altLang="en-US" sz="2800">
                      <a:effectLst>
                        <a:outerShdw blurRad="38100" dist="38100" dir="2700000" algn="tl">
                          <a:srgbClr val="000000"/>
                        </a:outerShdw>
                      </a:effectLst>
                      <a:latin typeface="Arial" charset="0"/>
                      <a:ea typeface="华文细黑" charset="0"/>
                      <a:cs typeface="华文细黑" charset="0"/>
                    </a:rPr>
                    <a:t>马里</a:t>
                  </a:r>
                  <a:endParaRPr lang="en-US" sz="2800">
                    <a:effectLst>
                      <a:outerShdw blurRad="38100" dist="38100" dir="2700000" algn="tl">
                        <a:srgbClr val="000000"/>
                      </a:outerShdw>
                    </a:effectLst>
                    <a:latin typeface="Arial" charset="0"/>
                    <a:ea typeface="华文细黑" charset="0"/>
                    <a:cs typeface="华文细黑" charset="0"/>
                  </a:endParaRPr>
                </a:p>
              </p:txBody>
            </p:sp>
          </p:grpSp>
          <p:sp>
            <p:nvSpPr>
              <p:cNvPr id="33804" name="Oval 12"/>
              <p:cNvSpPr>
                <a:spLocks noChangeArrowheads="1"/>
              </p:cNvSpPr>
              <p:nvPr/>
            </p:nvSpPr>
            <p:spPr bwMode="auto">
              <a:xfrm>
                <a:off x="3024" y="3168"/>
                <a:ext cx="96" cy="96"/>
              </a:xfrm>
              <a:prstGeom prst="ellipse">
                <a:avLst/>
              </a:prstGeom>
              <a:solidFill>
                <a:srgbClr val="FF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grpSp>
      </p:grpSp>
      <p:pic>
        <p:nvPicPr>
          <p:cNvPr id="33805" name="Picture 13" descr="scroll">
            <a:hlinkClick r:id="rId6"/>
          </p:cNvPr>
          <p:cNvPicPr>
            <a:picLocks noGrp="1" noChangeAspect="1" noChangeArrowheads="1"/>
          </p:cNvPicPr>
          <p:nvPr>
            <p:ph sz="half" idx="2"/>
          </p:nvPr>
        </p:nvPicPr>
        <p:blipFill>
          <a:blip r:embed="rId7">
            <a:lum contrast="-6000"/>
            <a:extLst>
              <a:ext uri="{28A0092B-C50C-407E-A947-70E740481C1C}">
                <a14:useLocalDpi xmlns:a14="http://schemas.microsoft.com/office/drawing/2010/main"/>
              </a:ext>
            </a:extLst>
          </a:blip>
          <a:srcRect/>
          <a:stretch>
            <a:fillRect/>
          </a:stretch>
        </p:blipFill>
        <p:spPr>
          <a:xfrm>
            <a:off x="50800" y="381000"/>
            <a:ext cx="1244600" cy="9525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7"/>
                    </a:srgbClr>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33795">
                                            <p:txEl>
                                              <p:pRg st="1" end="1"/>
                                            </p:txEl>
                                          </p:spTgt>
                                        </p:tgtEl>
                                        <p:attrNameLst>
                                          <p:attrName>style.visibility</p:attrName>
                                        </p:attrNameLst>
                                      </p:cBhvr>
                                      <p:to>
                                        <p:strVal val="visible"/>
                                      </p:to>
                                    </p:set>
                                    <p:animEffect transition="in" filter="strips(downLeft)">
                                      <p:cBhvr>
                                        <p:cTn id="7" dur="500"/>
                                        <p:tgtEl>
                                          <p:spTgt spid="33795">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3798"/>
                                        </p:tgtEl>
                                        <p:attrNameLst>
                                          <p:attrName>style.visibility</p:attrName>
                                        </p:attrNameLst>
                                      </p:cBhvr>
                                      <p:to>
                                        <p:strVal val="visible"/>
                                      </p:to>
                                    </p:set>
                                    <p:animEffect transition="in" filter="dissolve">
                                      <p:cBhvr>
                                        <p:cTn id="12" dur="500"/>
                                        <p:tgtEl>
                                          <p:spTgt spid="337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defRPr/>
            </a:pPr>
            <a:r>
              <a:rPr lang="ja-JP" altLang="en-US">
                <a:ea typeface="华文细黑" charset="0"/>
                <a:cs typeface="华文细黑" charset="0"/>
              </a:rPr>
              <a:t>偶像文学的种类</a:t>
            </a:r>
            <a:endParaRPr lang="en-US"/>
          </a:p>
        </p:txBody>
      </p:sp>
      <p:sp>
        <p:nvSpPr>
          <p:cNvPr id="10243" name="Rectangle 3"/>
          <p:cNvSpPr>
            <a:spLocks noGrp="1" noChangeArrowheads="1"/>
          </p:cNvSpPr>
          <p:nvPr>
            <p:ph type="body" sz="half" idx="1"/>
          </p:nvPr>
        </p:nvSpPr>
        <p:spPr>
          <a:xfrm>
            <a:off x="152400" y="1600200"/>
            <a:ext cx="4267200" cy="4530725"/>
          </a:xfrm>
        </p:spPr>
        <p:txBody>
          <a:bodyPr/>
          <a:lstStyle/>
          <a:p>
            <a:pPr marL="609600" indent="-609600" eaLnBrk="1" hangingPunct="1">
              <a:buClrTx/>
              <a:buFontTx/>
              <a:buAutoNum type="arabicPeriod" startAt="3"/>
              <a:defRPr/>
            </a:pPr>
            <a:r>
              <a:rPr lang="ja-JP" altLang="en-US" sz="2400">
                <a:ea typeface="华文细黑" charset="0"/>
                <a:cs typeface="华文细黑" charset="0"/>
              </a:rPr>
              <a:t>预言</a:t>
            </a:r>
            <a:endParaRPr lang="en-US" sz="2400"/>
          </a:p>
          <a:p>
            <a:pPr marL="990600" lvl="1" indent="-533400" eaLnBrk="1" hangingPunct="1">
              <a:buClrTx/>
              <a:buFontTx/>
              <a:buAutoNum type="alphaLcParenR"/>
              <a:defRPr/>
            </a:pPr>
            <a:r>
              <a:rPr lang="ja-JP" altLang="en-US" sz="2000">
                <a:ea typeface="华文细黑" charset="0"/>
                <a:cs typeface="华文细黑" charset="0"/>
              </a:rPr>
              <a:t>马里预言文本</a:t>
            </a:r>
            <a:r>
              <a:rPr lang="en-US" sz="2000"/>
              <a:t> (</a:t>
            </a:r>
            <a:r>
              <a:rPr lang="ja-JP" altLang="en-US" sz="2000">
                <a:ea typeface="华文细黑" charset="0"/>
                <a:cs typeface="华文细黑" charset="0"/>
              </a:rPr>
              <a:t>公元前</a:t>
            </a:r>
            <a:r>
              <a:rPr lang="en-US" sz="2000"/>
              <a:t>1800-1760)</a:t>
            </a:r>
          </a:p>
          <a:p>
            <a:pPr marL="990600" lvl="1" indent="-533400" eaLnBrk="1" hangingPunct="1">
              <a:buClrTx/>
              <a:buFontTx/>
              <a:buAutoNum type="alphaLcParenR"/>
              <a:defRPr/>
            </a:pPr>
            <a:r>
              <a:rPr lang="ja-JP" altLang="en-US" sz="2000">
                <a:ea typeface="华文细黑" charset="0"/>
                <a:cs typeface="华文细黑" charset="0"/>
              </a:rPr>
              <a:t>玛尔杜克预言</a:t>
            </a:r>
            <a:r>
              <a:rPr lang="en-US" altLang="ja-JP" sz="2000">
                <a:ea typeface="华文细黑" charset="0"/>
                <a:cs typeface="华文细黑" charset="0"/>
              </a:rPr>
              <a:t> </a:t>
            </a:r>
            <a:r>
              <a:rPr lang="en-US" sz="1600"/>
              <a:t>(</a:t>
            </a:r>
            <a:r>
              <a:rPr lang="en-US" sz="1600" i="1"/>
              <a:t>Readings from the ANE</a:t>
            </a:r>
            <a:r>
              <a:rPr lang="en-US" sz="1600"/>
              <a:t>, 215)</a:t>
            </a:r>
          </a:p>
          <a:p>
            <a:pPr marL="609600" indent="-609600" eaLnBrk="1" hangingPunct="1">
              <a:buClrTx/>
              <a:buFontTx/>
              <a:buAutoNum type="arabicPeriod" startAt="3"/>
              <a:defRPr/>
            </a:pPr>
            <a:r>
              <a:rPr lang="ja-JP" altLang="en-US" sz="2400">
                <a:ea typeface="华文细黑" charset="0"/>
                <a:cs typeface="华文细黑" charset="0"/>
              </a:rPr>
              <a:t>法律</a:t>
            </a:r>
            <a:r>
              <a:rPr lang="en-US" sz="2400"/>
              <a:t> (p. 191)</a:t>
            </a:r>
          </a:p>
          <a:p>
            <a:pPr marL="990600" lvl="1" indent="-533400" eaLnBrk="1" hangingPunct="1">
              <a:buClrTx/>
              <a:buFontTx/>
              <a:buAutoNum type="alphaLcParenR"/>
              <a:defRPr/>
            </a:pPr>
            <a:r>
              <a:rPr lang="ja-JP" altLang="en-US" sz="2000">
                <a:ea typeface="华文细黑" charset="0"/>
                <a:cs typeface="华文细黑" charset="0"/>
              </a:rPr>
              <a:t>赫人条约</a:t>
            </a:r>
            <a:r>
              <a:rPr lang="en-US" sz="2000"/>
              <a:t> (</a:t>
            </a:r>
            <a:r>
              <a:rPr lang="ja-JP" altLang="en-US" sz="2000">
                <a:ea typeface="华文细黑" charset="0"/>
                <a:cs typeface="华文细黑" charset="0"/>
              </a:rPr>
              <a:t>宗主附庸条约</a:t>
            </a:r>
            <a:r>
              <a:rPr lang="en-US" sz="2000"/>
              <a:t>; cf. OTB, 190)</a:t>
            </a:r>
          </a:p>
          <a:p>
            <a:pPr marL="990600" lvl="1" indent="-533400" eaLnBrk="1" hangingPunct="1">
              <a:buClrTx/>
              <a:buFontTx/>
              <a:buAutoNum type="alphaLcParenR"/>
              <a:defRPr/>
            </a:pPr>
            <a:r>
              <a:rPr lang="ja-JP" altLang="en-US" sz="2000">
                <a:ea typeface="华文细黑" charset="0"/>
                <a:cs typeface="华文细黑" charset="0"/>
              </a:rPr>
              <a:t>汉谟拉比法典</a:t>
            </a:r>
            <a:endParaRPr lang="en-US" sz="2000"/>
          </a:p>
          <a:p>
            <a:pPr marL="609600" indent="-609600" eaLnBrk="1" hangingPunct="1">
              <a:buClrTx/>
              <a:buFontTx/>
              <a:buAutoNum type="arabicPeriod" startAt="3"/>
              <a:defRPr/>
            </a:pPr>
            <a:r>
              <a:rPr lang="ja-JP" altLang="en-US" sz="2400">
                <a:ea typeface="华文细黑" charset="0"/>
                <a:cs typeface="华文细黑" charset="0"/>
              </a:rPr>
              <a:t>书信</a:t>
            </a:r>
            <a:endParaRPr lang="en-US" sz="2400"/>
          </a:p>
          <a:p>
            <a:pPr marL="990600" lvl="1" indent="-533400" eaLnBrk="1" hangingPunct="1">
              <a:buClrTx/>
              <a:buFontTx/>
              <a:buAutoNum type="alphaLcParenR"/>
              <a:defRPr/>
            </a:pPr>
            <a:r>
              <a:rPr lang="ja-JP" altLang="en-US" sz="2000">
                <a:ea typeface="华文细黑" charset="0"/>
                <a:cs typeface="华文细黑" charset="0"/>
              </a:rPr>
              <a:t>阿玛尔纳书信</a:t>
            </a:r>
            <a:endParaRPr lang="en-US" sz="2000"/>
          </a:p>
          <a:p>
            <a:pPr marL="990600" lvl="1" indent="-533400" eaLnBrk="1" hangingPunct="1">
              <a:buClrTx/>
              <a:buFontTx/>
              <a:buAutoNum type="alphaLcParenR"/>
              <a:defRPr/>
            </a:pPr>
            <a:r>
              <a:rPr lang="ja-JP" altLang="en-US" sz="2000">
                <a:ea typeface="华文细黑" charset="0"/>
                <a:cs typeface="华文细黑" charset="0"/>
              </a:rPr>
              <a:t>拉吉陶片</a:t>
            </a:r>
            <a:endParaRPr lang="en-US" sz="2000"/>
          </a:p>
        </p:txBody>
      </p:sp>
      <p:sp>
        <p:nvSpPr>
          <p:cNvPr id="10244" name="Text Box 4"/>
          <p:cNvSpPr txBox="1">
            <a:spLocks noChangeArrowheads="1"/>
          </p:cNvSpPr>
          <p:nvPr/>
        </p:nvSpPr>
        <p:spPr bwMode="auto">
          <a:xfrm>
            <a:off x="3429000" y="1143000"/>
            <a:ext cx="167640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pPr>
            <a:r>
              <a:rPr lang="en-US" altLang="en-US" sz="2000" b="1"/>
              <a:t>(</a:t>
            </a:r>
            <a:r>
              <a:rPr lang="ja-JP" altLang="en-US" sz="1800">
                <a:ea typeface="华文细黑" pitchFamily="-84" charset="-122"/>
              </a:rPr>
              <a:t>续</a:t>
            </a:r>
            <a:r>
              <a:rPr lang="en-US" altLang="ja-JP" sz="2000" b="1"/>
              <a:t>)</a:t>
            </a:r>
            <a:endParaRPr lang="en-US" altLang="en-US" sz="2000" b="1"/>
          </a:p>
        </p:txBody>
      </p:sp>
      <p:pic>
        <p:nvPicPr>
          <p:cNvPr id="50180" name="Picture 9" descr="AncientScrollsWG">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257800" y="4587875"/>
            <a:ext cx="3886200" cy="2473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60" name="Picture 20" descr="scroll">
            <a:hlinkClick r:id="rId5"/>
          </p:cNvPr>
          <p:cNvPicPr>
            <a:picLocks noGrp="1" noChangeAspect="1" noChangeArrowheads="1"/>
          </p:cNvPicPr>
          <p:nvPr>
            <p:ph sz="half" idx="2"/>
          </p:nvPr>
        </p:nvPicPr>
        <p:blipFill>
          <a:blip r:embed="rId6">
            <a:lum contrast="-6000"/>
            <a:extLst>
              <a:ext uri="{28A0092B-C50C-407E-A947-70E740481C1C}">
                <a14:useLocalDpi xmlns:a14="http://schemas.microsoft.com/office/drawing/2010/main"/>
              </a:ext>
            </a:extLst>
          </a:blip>
          <a:srcRect/>
          <a:stretch>
            <a:fillRect/>
          </a:stretch>
        </p:blipFill>
        <p:spPr>
          <a:xfrm>
            <a:off x="50800" y="381000"/>
            <a:ext cx="1244600" cy="9525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7"/>
                    </a:srgbClr>
                  </a:outerShdw>
                </a:effectLst>
              </a14:hiddenEffects>
            </a:ext>
          </a:extLst>
        </p:spPr>
      </p:pic>
      <p:sp>
        <p:nvSpPr>
          <p:cNvPr id="10262" name="Text Box 22"/>
          <p:cNvSpPr txBox="1">
            <a:spLocks noChangeArrowheads="1"/>
          </p:cNvSpPr>
          <p:nvPr/>
        </p:nvSpPr>
        <p:spPr bwMode="auto">
          <a:xfrm>
            <a:off x="4419600" y="1789113"/>
            <a:ext cx="4724400" cy="5048250"/>
          </a:xfrm>
          <a:prstGeom prst="rect">
            <a:avLst/>
          </a:prstGeom>
          <a:solidFill>
            <a:srgbClr val="FF00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2900" indent="-3429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spcBef>
                <a:spcPct val="50000"/>
              </a:spcBef>
            </a:pPr>
            <a:r>
              <a:rPr lang="ja-JP" altLang="en-US" sz="4000">
                <a:ea typeface="华文细黑" pitchFamily="-84" charset="-122"/>
              </a:rPr>
              <a:t>赫人条约的格式</a:t>
            </a:r>
            <a:endParaRPr lang="en-US" altLang="ja-JP" sz="2800"/>
          </a:p>
          <a:p>
            <a:pPr algn="ctr">
              <a:spcBef>
                <a:spcPct val="50000"/>
              </a:spcBef>
            </a:pPr>
            <a:r>
              <a:rPr lang="en-US" altLang="en-US" sz="2800"/>
              <a:t>(</a:t>
            </a:r>
            <a:r>
              <a:rPr lang="ja-JP" altLang="en-US" sz="2500">
                <a:ea typeface="华文细黑" pitchFamily="-84" charset="-122"/>
              </a:rPr>
              <a:t>公元前</a:t>
            </a:r>
            <a:r>
              <a:rPr lang="en-US" altLang="ja-JP" sz="2500"/>
              <a:t>15th </a:t>
            </a:r>
            <a:r>
              <a:rPr lang="ja-JP" altLang="en-US" sz="2500">
                <a:ea typeface="华文细黑" pitchFamily="-84" charset="-122"/>
              </a:rPr>
              <a:t>世纪</a:t>
            </a:r>
            <a:r>
              <a:rPr lang="en-US" altLang="ja-JP" sz="2500"/>
              <a:t>, 190</a:t>
            </a:r>
            <a:r>
              <a:rPr lang="ja-JP" altLang="en-US" sz="2500">
                <a:ea typeface="华文细黑" pitchFamily="-84" charset="-122"/>
              </a:rPr>
              <a:t>页</a:t>
            </a:r>
            <a:r>
              <a:rPr lang="en-US" altLang="ja-JP" sz="2800"/>
              <a:t>)</a:t>
            </a:r>
          </a:p>
          <a:p>
            <a:pPr>
              <a:spcBef>
                <a:spcPct val="50000"/>
              </a:spcBef>
              <a:buFontTx/>
              <a:buAutoNum type="arabicPeriod"/>
            </a:pPr>
            <a:r>
              <a:rPr lang="ja-JP" altLang="en-US" sz="2700">
                <a:ea typeface="华文细黑" pitchFamily="-84" charset="-122"/>
              </a:rPr>
              <a:t>序文</a:t>
            </a:r>
            <a:r>
              <a:rPr lang="en-US" altLang="ja-JP" sz="2700"/>
              <a:t> (</a:t>
            </a:r>
            <a:r>
              <a:rPr lang="ja-JP" altLang="en-US" sz="2700">
                <a:ea typeface="华文细黑" pitchFamily="-84" charset="-122"/>
              </a:rPr>
              <a:t>说话人的介绍</a:t>
            </a:r>
            <a:r>
              <a:rPr lang="en-US" altLang="ja-JP" sz="2700"/>
              <a:t>)</a:t>
            </a:r>
          </a:p>
          <a:p>
            <a:pPr>
              <a:spcBef>
                <a:spcPct val="50000"/>
              </a:spcBef>
              <a:buFontTx/>
              <a:buAutoNum type="arabicPeriod"/>
            </a:pPr>
            <a:r>
              <a:rPr lang="ja-JP" altLang="en-US" sz="2700">
                <a:ea typeface="华文细黑" pitchFamily="-84" charset="-122"/>
              </a:rPr>
              <a:t>历史序言</a:t>
            </a:r>
            <a:endParaRPr lang="en-US" altLang="ja-JP" sz="2700"/>
          </a:p>
          <a:p>
            <a:pPr>
              <a:spcBef>
                <a:spcPct val="50000"/>
              </a:spcBef>
              <a:buFontTx/>
              <a:buAutoNum type="arabicPeriod"/>
            </a:pPr>
            <a:r>
              <a:rPr lang="ja-JP" altLang="en-US" sz="2700">
                <a:ea typeface="华文细黑" pitchFamily="-84" charset="-122"/>
              </a:rPr>
              <a:t>约定</a:t>
            </a:r>
            <a:r>
              <a:rPr lang="en-US" altLang="ja-JP" sz="2700"/>
              <a:t> (</a:t>
            </a:r>
            <a:r>
              <a:rPr lang="ja-JP" altLang="en-US" sz="2700">
                <a:ea typeface="华文细黑" pitchFamily="-84" charset="-122"/>
              </a:rPr>
              <a:t>条款</a:t>
            </a:r>
            <a:r>
              <a:rPr lang="en-US" altLang="ja-JP" sz="2700"/>
              <a:t>)</a:t>
            </a:r>
          </a:p>
          <a:p>
            <a:pPr>
              <a:spcBef>
                <a:spcPct val="50000"/>
              </a:spcBef>
              <a:buFontTx/>
              <a:buAutoNum type="arabicPeriod"/>
            </a:pPr>
            <a:r>
              <a:rPr lang="ja-JP" altLang="en-US" sz="2700">
                <a:ea typeface="华文细黑" pitchFamily="-84" charset="-122"/>
              </a:rPr>
              <a:t>定金</a:t>
            </a:r>
            <a:endParaRPr lang="en-US" altLang="ja-JP" sz="2700"/>
          </a:p>
          <a:p>
            <a:pPr>
              <a:spcBef>
                <a:spcPct val="50000"/>
              </a:spcBef>
              <a:buFontTx/>
              <a:buAutoNum type="arabicPeriod"/>
            </a:pPr>
            <a:r>
              <a:rPr lang="ja-JP" altLang="en-US" sz="2700">
                <a:ea typeface="华文细黑" pitchFamily="-84" charset="-122"/>
              </a:rPr>
              <a:t>神灵的见证</a:t>
            </a:r>
            <a:endParaRPr lang="en-US" altLang="ja-JP" sz="2700"/>
          </a:p>
          <a:p>
            <a:pPr>
              <a:spcBef>
                <a:spcPct val="50000"/>
              </a:spcBef>
              <a:buFontTx/>
              <a:buAutoNum type="arabicPeriod"/>
            </a:pPr>
            <a:r>
              <a:rPr lang="ja-JP" altLang="en-US" sz="2700">
                <a:ea typeface="华文细黑" pitchFamily="-84" charset="-122"/>
              </a:rPr>
              <a:t>诅咒和祝福</a:t>
            </a:r>
            <a:endParaRPr lang="en-US" altLang="en-US" sz="2700"/>
          </a:p>
        </p:txBody>
      </p:sp>
      <p:sp>
        <p:nvSpPr>
          <p:cNvPr id="10263" name="Text Box 23"/>
          <p:cNvSpPr txBox="1">
            <a:spLocks noChangeArrowheads="1"/>
          </p:cNvSpPr>
          <p:nvPr/>
        </p:nvSpPr>
        <p:spPr bwMode="auto">
          <a:xfrm>
            <a:off x="8535988" y="76200"/>
            <a:ext cx="608012"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b="1">
                <a:latin typeface="Arial" charset="0"/>
                <a:ea typeface="ＭＳ Ｐゴシック" charset="0"/>
              </a:rPr>
              <a:t>189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nodeType="with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Effect transition="in" filter="strips(downLeft)">
                                      <p:cBhvr>
                                        <p:cTn id="7" dur="500"/>
                                        <p:tgtEl>
                                          <p:spTgt spid="10243">
                                            <p:txEl>
                                              <p:pRg st="0" end="0"/>
                                            </p:txEl>
                                          </p:spTgt>
                                        </p:tgtEl>
                                      </p:cBhvr>
                                    </p:animEffect>
                                  </p:childTnLst>
                                </p:cTn>
                              </p:par>
                              <p:par>
                                <p:cTn id="8" presetID="18" presetClass="entr" presetSubtype="12" fill="hold" nodeType="withEffect">
                                  <p:stCondLst>
                                    <p:cond delay="0"/>
                                  </p:stCondLst>
                                  <p:childTnLst>
                                    <p:set>
                                      <p:cBhvr>
                                        <p:cTn id="9" dur="1" fill="hold">
                                          <p:stCondLst>
                                            <p:cond delay="0"/>
                                          </p:stCondLst>
                                        </p:cTn>
                                        <p:tgtEl>
                                          <p:spTgt spid="10243">
                                            <p:txEl>
                                              <p:pRg st="1" end="1"/>
                                            </p:txEl>
                                          </p:spTgt>
                                        </p:tgtEl>
                                        <p:attrNameLst>
                                          <p:attrName>style.visibility</p:attrName>
                                        </p:attrNameLst>
                                      </p:cBhvr>
                                      <p:to>
                                        <p:strVal val="visible"/>
                                      </p:to>
                                    </p:set>
                                    <p:animEffect transition="in" filter="strips(downLeft)">
                                      <p:cBhvr>
                                        <p:cTn id="10" dur="500"/>
                                        <p:tgtEl>
                                          <p:spTgt spid="10243">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8" presetClass="entr" presetSubtype="12" fill="hold" nodeType="clickEffect">
                                  <p:stCondLst>
                                    <p:cond delay="0"/>
                                  </p:stCondLst>
                                  <p:childTnLst>
                                    <p:set>
                                      <p:cBhvr>
                                        <p:cTn id="14" dur="1" fill="hold">
                                          <p:stCondLst>
                                            <p:cond delay="0"/>
                                          </p:stCondLst>
                                        </p:cTn>
                                        <p:tgtEl>
                                          <p:spTgt spid="10243">
                                            <p:txEl>
                                              <p:pRg st="2" end="2"/>
                                            </p:txEl>
                                          </p:spTgt>
                                        </p:tgtEl>
                                        <p:attrNameLst>
                                          <p:attrName>style.visibility</p:attrName>
                                        </p:attrNameLst>
                                      </p:cBhvr>
                                      <p:to>
                                        <p:strVal val="visible"/>
                                      </p:to>
                                    </p:set>
                                    <p:animEffect transition="in" filter="strips(downLeft)">
                                      <p:cBhvr>
                                        <p:cTn id="15" dur="500"/>
                                        <p:tgtEl>
                                          <p:spTgt spid="10243">
                                            <p:txEl>
                                              <p:pRg st="2" end="2"/>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8" presetClass="entr" presetSubtype="12" fill="hold" nodeType="clickEffect">
                                  <p:stCondLst>
                                    <p:cond delay="0"/>
                                  </p:stCondLst>
                                  <p:childTnLst>
                                    <p:set>
                                      <p:cBhvr>
                                        <p:cTn id="19" dur="1" fill="hold">
                                          <p:stCondLst>
                                            <p:cond delay="0"/>
                                          </p:stCondLst>
                                        </p:cTn>
                                        <p:tgtEl>
                                          <p:spTgt spid="10243">
                                            <p:txEl>
                                              <p:pRg st="3" end="3"/>
                                            </p:txEl>
                                          </p:spTgt>
                                        </p:tgtEl>
                                        <p:attrNameLst>
                                          <p:attrName>style.visibility</p:attrName>
                                        </p:attrNameLst>
                                      </p:cBhvr>
                                      <p:to>
                                        <p:strVal val="visible"/>
                                      </p:to>
                                    </p:set>
                                    <p:animEffect transition="in" filter="strips(downLeft)">
                                      <p:cBhvr>
                                        <p:cTn id="20" dur="500"/>
                                        <p:tgtEl>
                                          <p:spTgt spid="10243">
                                            <p:txEl>
                                              <p:pRg st="3" end="3"/>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8" presetClass="entr" presetSubtype="12" fill="hold" nodeType="clickEffect">
                                  <p:stCondLst>
                                    <p:cond delay="0"/>
                                  </p:stCondLst>
                                  <p:childTnLst>
                                    <p:set>
                                      <p:cBhvr>
                                        <p:cTn id="24" dur="1" fill="hold">
                                          <p:stCondLst>
                                            <p:cond delay="0"/>
                                          </p:stCondLst>
                                        </p:cTn>
                                        <p:tgtEl>
                                          <p:spTgt spid="10243">
                                            <p:txEl>
                                              <p:pRg st="4" end="4"/>
                                            </p:txEl>
                                          </p:spTgt>
                                        </p:tgtEl>
                                        <p:attrNameLst>
                                          <p:attrName>style.visibility</p:attrName>
                                        </p:attrNameLst>
                                      </p:cBhvr>
                                      <p:to>
                                        <p:strVal val="visible"/>
                                      </p:to>
                                    </p:set>
                                    <p:animEffect transition="in" filter="strips(downLeft)">
                                      <p:cBhvr>
                                        <p:cTn id="25" dur="500"/>
                                        <p:tgtEl>
                                          <p:spTgt spid="10243">
                                            <p:txEl>
                                              <p:pRg st="4" end="4"/>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0262">
                                            <p:bg/>
                                          </p:spTgt>
                                        </p:tgtEl>
                                        <p:attrNameLst>
                                          <p:attrName>style.visibility</p:attrName>
                                        </p:attrNameLst>
                                      </p:cBhvr>
                                      <p:to>
                                        <p:strVal val="visible"/>
                                      </p:to>
                                    </p:set>
                                    <p:animEffect transition="in" filter="wipe(left)">
                                      <p:cBhvr>
                                        <p:cTn id="30" dur="500"/>
                                        <p:tgtEl>
                                          <p:spTgt spid="10262">
                                            <p:bg/>
                                          </p:spTgt>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0262">
                                            <p:txEl>
                                              <p:pRg st="0" end="0"/>
                                            </p:txEl>
                                          </p:spTgt>
                                        </p:tgtEl>
                                        <p:attrNameLst>
                                          <p:attrName>style.visibility</p:attrName>
                                        </p:attrNameLst>
                                      </p:cBhvr>
                                      <p:to>
                                        <p:strVal val="visible"/>
                                      </p:to>
                                    </p:set>
                                    <p:animEffect transition="in" filter="wipe(left)">
                                      <p:cBhvr>
                                        <p:cTn id="33" dur="500"/>
                                        <p:tgtEl>
                                          <p:spTgt spid="10262">
                                            <p:txEl>
                                              <p:pRg st="0" end="0"/>
                                            </p:txEl>
                                          </p:spTgt>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10262">
                                            <p:txEl>
                                              <p:pRg st="1" end="1"/>
                                            </p:txEl>
                                          </p:spTgt>
                                        </p:tgtEl>
                                        <p:attrNameLst>
                                          <p:attrName>style.visibility</p:attrName>
                                        </p:attrNameLst>
                                      </p:cBhvr>
                                      <p:to>
                                        <p:strVal val="visible"/>
                                      </p:to>
                                    </p:set>
                                    <p:animEffect transition="in" filter="wipe(left)">
                                      <p:cBhvr>
                                        <p:cTn id="36" dur="500"/>
                                        <p:tgtEl>
                                          <p:spTgt spid="10262">
                                            <p:txEl>
                                              <p:pRg st="1" end="1"/>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0262">
                                            <p:txEl>
                                              <p:pRg st="2" end="2"/>
                                            </p:txEl>
                                          </p:spTgt>
                                        </p:tgtEl>
                                        <p:attrNameLst>
                                          <p:attrName>style.visibility</p:attrName>
                                        </p:attrNameLst>
                                      </p:cBhvr>
                                      <p:to>
                                        <p:strVal val="visible"/>
                                      </p:to>
                                    </p:set>
                                    <p:animEffect transition="in" filter="wipe(left)">
                                      <p:cBhvr>
                                        <p:cTn id="41" dur="500"/>
                                        <p:tgtEl>
                                          <p:spTgt spid="10262">
                                            <p:txEl>
                                              <p:pRg st="2" end="2"/>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0262">
                                            <p:txEl>
                                              <p:pRg st="3" end="3"/>
                                            </p:txEl>
                                          </p:spTgt>
                                        </p:tgtEl>
                                        <p:attrNameLst>
                                          <p:attrName>style.visibility</p:attrName>
                                        </p:attrNameLst>
                                      </p:cBhvr>
                                      <p:to>
                                        <p:strVal val="visible"/>
                                      </p:to>
                                    </p:set>
                                    <p:animEffect transition="in" filter="wipe(left)">
                                      <p:cBhvr>
                                        <p:cTn id="46" dur="500"/>
                                        <p:tgtEl>
                                          <p:spTgt spid="10262">
                                            <p:txEl>
                                              <p:pRg st="3" end="3"/>
                                            </p:txEl>
                                          </p:spTgt>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0262">
                                            <p:txEl>
                                              <p:pRg st="4" end="4"/>
                                            </p:txEl>
                                          </p:spTgt>
                                        </p:tgtEl>
                                        <p:attrNameLst>
                                          <p:attrName>style.visibility</p:attrName>
                                        </p:attrNameLst>
                                      </p:cBhvr>
                                      <p:to>
                                        <p:strVal val="visible"/>
                                      </p:to>
                                    </p:set>
                                    <p:animEffect transition="in" filter="wipe(left)">
                                      <p:cBhvr>
                                        <p:cTn id="51" dur="500"/>
                                        <p:tgtEl>
                                          <p:spTgt spid="10262">
                                            <p:txEl>
                                              <p:pRg st="4" end="4"/>
                                            </p:txEl>
                                          </p:spTgt>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10262">
                                            <p:txEl>
                                              <p:pRg st="5" end="5"/>
                                            </p:txEl>
                                          </p:spTgt>
                                        </p:tgtEl>
                                        <p:attrNameLst>
                                          <p:attrName>style.visibility</p:attrName>
                                        </p:attrNameLst>
                                      </p:cBhvr>
                                      <p:to>
                                        <p:strVal val="visible"/>
                                      </p:to>
                                    </p:set>
                                    <p:animEffect transition="in" filter="wipe(left)">
                                      <p:cBhvr>
                                        <p:cTn id="56" dur="500"/>
                                        <p:tgtEl>
                                          <p:spTgt spid="10262">
                                            <p:txEl>
                                              <p:pRg st="5" end="5"/>
                                            </p:txEl>
                                          </p:spTgt>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10262">
                                            <p:txEl>
                                              <p:pRg st="6" end="6"/>
                                            </p:txEl>
                                          </p:spTgt>
                                        </p:tgtEl>
                                        <p:attrNameLst>
                                          <p:attrName>style.visibility</p:attrName>
                                        </p:attrNameLst>
                                      </p:cBhvr>
                                      <p:to>
                                        <p:strVal val="visible"/>
                                      </p:to>
                                    </p:set>
                                    <p:animEffect transition="in" filter="wipe(left)">
                                      <p:cBhvr>
                                        <p:cTn id="61" dur="500"/>
                                        <p:tgtEl>
                                          <p:spTgt spid="10262">
                                            <p:txEl>
                                              <p:pRg st="6" end="6"/>
                                            </p:txEl>
                                          </p:spTgt>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10262">
                                            <p:txEl>
                                              <p:pRg st="7" end="7"/>
                                            </p:txEl>
                                          </p:spTgt>
                                        </p:tgtEl>
                                        <p:attrNameLst>
                                          <p:attrName>style.visibility</p:attrName>
                                        </p:attrNameLst>
                                      </p:cBhvr>
                                      <p:to>
                                        <p:strVal val="visible"/>
                                      </p:to>
                                    </p:set>
                                    <p:animEffect transition="in" filter="wipe(left)">
                                      <p:cBhvr>
                                        <p:cTn id="66" dur="500"/>
                                        <p:tgtEl>
                                          <p:spTgt spid="10262">
                                            <p:txEl>
                                              <p:pRg st="7" end="7"/>
                                            </p:txEl>
                                          </p:spTgt>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8" presetClass="exit" presetSubtype="16" fill="hold" grpId="1" nodeType="clickEffect">
                                  <p:stCondLst>
                                    <p:cond delay="0"/>
                                  </p:stCondLst>
                                  <p:childTnLst>
                                    <p:animEffect transition="out" filter="diamond(in)">
                                      <p:cBhvr>
                                        <p:cTn id="70" dur="2000"/>
                                        <p:tgtEl>
                                          <p:spTgt spid="10262">
                                            <p:txEl>
                                              <p:pRg st="0" end="0"/>
                                            </p:txEl>
                                          </p:spTgt>
                                        </p:tgtEl>
                                      </p:cBhvr>
                                    </p:animEffect>
                                    <p:set>
                                      <p:cBhvr>
                                        <p:cTn id="71" dur="1" fill="hold">
                                          <p:stCondLst>
                                            <p:cond delay="1999"/>
                                          </p:stCondLst>
                                        </p:cTn>
                                        <p:tgtEl>
                                          <p:spTgt spid="10262">
                                            <p:txEl>
                                              <p:pRg st="0" end="0"/>
                                            </p:txEl>
                                          </p:spTgt>
                                        </p:tgtEl>
                                        <p:attrNameLst>
                                          <p:attrName>style.visibility</p:attrName>
                                        </p:attrNameLst>
                                      </p:cBhvr>
                                      <p:to>
                                        <p:strVal val="hidden"/>
                                      </p:to>
                                    </p:set>
                                  </p:childTnLst>
                                </p:cTn>
                              </p:par>
                              <p:par>
                                <p:cTn id="72" presetID="8" presetClass="exit" presetSubtype="16" fill="hold" grpId="1" nodeType="withEffect">
                                  <p:stCondLst>
                                    <p:cond delay="0"/>
                                  </p:stCondLst>
                                  <p:childTnLst>
                                    <p:animEffect transition="out" filter="diamond(in)">
                                      <p:cBhvr>
                                        <p:cTn id="73" dur="2000"/>
                                        <p:tgtEl>
                                          <p:spTgt spid="10262">
                                            <p:txEl>
                                              <p:pRg st="1" end="1"/>
                                            </p:txEl>
                                          </p:spTgt>
                                        </p:tgtEl>
                                      </p:cBhvr>
                                    </p:animEffect>
                                    <p:set>
                                      <p:cBhvr>
                                        <p:cTn id="74" dur="1" fill="hold">
                                          <p:stCondLst>
                                            <p:cond delay="1999"/>
                                          </p:stCondLst>
                                        </p:cTn>
                                        <p:tgtEl>
                                          <p:spTgt spid="10262">
                                            <p:txEl>
                                              <p:pRg st="1" end="1"/>
                                            </p:txEl>
                                          </p:spTgt>
                                        </p:tgtEl>
                                        <p:attrNameLst>
                                          <p:attrName>style.visibility</p:attrName>
                                        </p:attrNameLst>
                                      </p:cBhvr>
                                      <p:to>
                                        <p:strVal val="hidden"/>
                                      </p:to>
                                    </p:set>
                                  </p:childTnLst>
                                </p:cTn>
                              </p:par>
                              <p:par>
                                <p:cTn id="75" presetID="8" presetClass="exit" presetSubtype="16" fill="hold" grpId="1" nodeType="withEffect">
                                  <p:stCondLst>
                                    <p:cond delay="0"/>
                                  </p:stCondLst>
                                  <p:childTnLst>
                                    <p:animEffect transition="out" filter="diamond(in)">
                                      <p:cBhvr>
                                        <p:cTn id="76" dur="2000"/>
                                        <p:tgtEl>
                                          <p:spTgt spid="10262">
                                            <p:txEl>
                                              <p:pRg st="2" end="2"/>
                                            </p:txEl>
                                          </p:spTgt>
                                        </p:tgtEl>
                                      </p:cBhvr>
                                    </p:animEffect>
                                    <p:set>
                                      <p:cBhvr>
                                        <p:cTn id="77" dur="1" fill="hold">
                                          <p:stCondLst>
                                            <p:cond delay="1999"/>
                                          </p:stCondLst>
                                        </p:cTn>
                                        <p:tgtEl>
                                          <p:spTgt spid="10262">
                                            <p:txEl>
                                              <p:pRg st="2" end="2"/>
                                            </p:txEl>
                                          </p:spTgt>
                                        </p:tgtEl>
                                        <p:attrNameLst>
                                          <p:attrName>style.visibility</p:attrName>
                                        </p:attrNameLst>
                                      </p:cBhvr>
                                      <p:to>
                                        <p:strVal val="hidden"/>
                                      </p:to>
                                    </p:set>
                                  </p:childTnLst>
                                </p:cTn>
                              </p:par>
                              <p:par>
                                <p:cTn id="78" presetID="8" presetClass="exit" presetSubtype="16" fill="hold" grpId="1" nodeType="withEffect">
                                  <p:stCondLst>
                                    <p:cond delay="0"/>
                                  </p:stCondLst>
                                  <p:childTnLst>
                                    <p:animEffect transition="out" filter="diamond(in)">
                                      <p:cBhvr>
                                        <p:cTn id="79" dur="2000"/>
                                        <p:tgtEl>
                                          <p:spTgt spid="10262">
                                            <p:txEl>
                                              <p:pRg st="3" end="3"/>
                                            </p:txEl>
                                          </p:spTgt>
                                        </p:tgtEl>
                                      </p:cBhvr>
                                    </p:animEffect>
                                    <p:set>
                                      <p:cBhvr>
                                        <p:cTn id="80" dur="1" fill="hold">
                                          <p:stCondLst>
                                            <p:cond delay="1999"/>
                                          </p:stCondLst>
                                        </p:cTn>
                                        <p:tgtEl>
                                          <p:spTgt spid="10262">
                                            <p:txEl>
                                              <p:pRg st="3" end="3"/>
                                            </p:txEl>
                                          </p:spTgt>
                                        </p:tgtEl>
                                        <p:attrNameLst>
                                          <p:attrName>style.visibility</p:attrName>
                                        </p:attrNameLst>
                                      </p:cBhvr>
                                      <p:to>
                                        <p:strVal val="hidden"/>
                                      </p:to>
                                    </p:set>
                                  </p:childTnLst>
                                </p:cTn>
                              </p:par>
                              <p:par>
                                <p:cTn id="81" presetID="8" presetClass="exit" presetSubtype="16" fill="hold" grpId="1" nodeType="withEffect">
                                  <p:stCondLst>
                                    <p:cond delay="0"/>
                                  </p:stCondLst>
                                  <p:childTnLst>
                                    <p:animEffect transition="out" filter="diamond(in)">
                                      <p:cBhvr>
                                        <p:cTn id="82" dur="2000"/>
                                        <p:tgtEl>
                                          <p:spTgt spid="10262">
                                            <p:txEl>
                                              <p:pRg st="4" end="4"/>
                                            </p:txEl>
                                          </p:spTgt>
                                        </p:tgtEl>
                                      </p:cBhvr>
                                    </p:animEffect>
                                    <p:set>
                                      <p:cBhvr>
                                        <p:cTn id="83" dur="1" fill="hold">
                                          <p:stCondLst>
                                            <p:cond delay="1999"/>
                                          </p:stCondLst>
                                        </p:cTn>
                                        <p:tgtEl>
                                          <p:spTgt spid="10262">
                                            <p:txEl>
                                              <p:pRg st="4" end="4"/>
                                            </p:txEl>
                                          </p:spTgt>
                                        </p:tgtEl>
                                        <p:attrNameLst>
                                          <p:attrName>style.visibility</p:attrName>
                                        </p:attrNameLst>
                                      </p:cBhvr>
                                      <p:to>
                                        <p:strVal val="hidden"/>
                                      </p:to>
                                    </p:set>
                                  </p:childTnLst>
                                </p:cTn>
                              </p:par>
                              <p:par>
                                <p:cTn id="84" presetID="8" presetClass="exit" presetSubtype="16" fill="hold" grpId="1" nodeType="withEffect">
                                  <p:stCondLst>
                                    <p:cond delay="0"/>
                                  </p:stCondLst>
                                  <p:childTnLst>
                                    <p:animEffect transition="out" filter="diamond(in)">
                                      <p:cBhvr>
                                        <p:cTn id="85" dur="2000"/>
                                        <p:tgtEl>
                                          <p:spTgt spid="10262">
                                            <p:txEl>
                                              <p:pRg st="5" end="5"/>
                                            </p:txEl>
                                          </p:spTgt>
                                        </p:tgtEl>
                                      </p:cBhvr>
                                    </p:animEffect>
                                    <p:set>
                                      <p:cBhvr>
                                        <p:cTn id="86" dur="1" fill="hold">
                                          <p:stCondLst>
                                            <p:cond delay="1999"/>
                                          </p:stCondLst>
                                        </p:cTn>
                                        <p:tgtEl>
                                          <p:spTgt spid="10262">
                                            <p:txEl>
                                              <p:pRg st="5" end="5"/>
                                            </p:txEl>
                                          </p:spTgt>
                                        </p:tgtEl>
                                        <p:attrNameLst>
                                          <p:attrName>style.visibility</p:attrName>
                                        </p:attrNameLst>
                                      </p:cBhvr>
                                      <p:to>
                                        <p:strVal val="hidden"/>
                                      </p:to>
                                    </p:set>
                                  </p:childTnLst>
                                </p:cTn>
                              </p:par>
                              <p:par>
                                <p:cTn id="87" presetID="8" presetClass="exit" presetSubtype="16" fill="hold" grpId="1" nodeType="withEffect">
                                  <p:stCondLst>
                                    <p:cond delay="0"/>
                                  </p:stCondLst>
                                  <p:childTnLst>
                                    <p:animEffect transition="out" filter="diamond(in)">
                                      <p:cBhvr>
                                        <p:cTn id="88" dur="2000"/>
                                        <p:tgtEl>
                                          <p:spTgt spid="10262">
                                            <p:txEl>
                                              <p:pRg st="6" end="6"/>
                                            </p:txEl>
                                          </p:spTgt>
                                        </p:tgtEl>
                                      </p:cBhvr>
                                    </p:animEffect>
                                    <p:set>
                                      <p:cBhvr>
                                        <p:cTn id="89" dur="1" fill="hold">
                                          <p:stCondLst>
                                            <p:cond delay="1999"/>
                                          </p:stCondLst>
                                        </p:cTn>
                                        <p:tgtEl>
                                          <p:spTgt spid="10262">
                                            <p:txEl>
                                              <p:pRg st="6" end="6"/>
                                            </p:txEl>
                                          </p:spTgt>
                                        </p:tgtEl>
                                        <p:attrNameLst>
                                          <p:attrName>style.visibility</p:attrName>
                                        </p:attrNameLst>
                                      </p:cBhvr>
                                      <p:to>
                                        <p:strVal val="hidden"/>
                                      </p:to>
                                    </p:set>
                                  </p:childTnLst>
                                </p:cTn>
                              </p:par>
                              <p:par>
                                <p:cTn id="90" presetID="8" presetClass="exit" presetSubtype="16" fill="hold" grpId="1" nodeType="withEffect">
                                  <p:stCondLst>
                                    <p:cond delay="0"/>
                                  </p:stCondLst>
                                  <p:childTnLst>
                                    <p:animEffect transition="out" filter="diamond(in)">
                                      <p:cBhvr>
                                        <p:cTn id="91" dur="2000"/>
                                        <p:tgtEl>
                                          <p:spTgt spid="10262">
                                            <p:txEl>
                                              <p:pRg st="7" end="7"/>
                                            </p:txEl>
                                          </p:spTgt>
                                        </p:tgtEl>
                                      </p:cBhvr>
                                    </p:animEffect>
                                    <p:set>
                                      <p:cBhvr>
                                        <p:cTn id="92" dur="1" fill="hold">
                                          <p:stCondLst>
                                            <p:cond delay="1999"/>
                                          </p:stCondLst>
                                        </p:cTn>
                                        <p:tgtEl>
                                          <p:spTgt spid="10262">
                                            <p:txEl>
                                              <p:pRg st="7" end="7"/>
                                            </p:txEl>
                                          </p:spTgt>
                                        </p:tgtEl>
                                        <p:attrNameLst>
                                          <p:attrName>style.visibility</p:attrName>
                                        </p:attrNameLst>
                                      </p:cBhvr>
                                      <p:to>
                                        <p:strVal val="hidden"/>
                                      </p:to>
                                    </p:set>
                                  </p:childTnLst>
                                </p:cTn>
                              </p:par>
                              <p:par>
                                <p:cTn id="93" presetID="8" presetClass="exit" presetSubtype="16" fill="hold" grpId="1" nodeType="withEffect">
                                  <p:stCondLst>
                                    <p:cond delay="0"/>
                                  </p:stCondLst>
                                  <p:childTnLst>
                                    <p:animEffect transition="out" filter="diamond(in)">
                                      <p:cBhvr>
                                        <p:cTn id="94" dur="2000"/>
                                        <p:tgtEl>
                                          <p:spTgt spid="10262">
                                            <p:bg/>
                                          </p:spTgt>
                                        </p:tgtEl>
                                      </p:cBhvr>
                                    </p:animEffect>
                                    <p:set>
                                      <p:cBhvr>
                                        <p:cTn id="95" dur="1" fill="hold">
                                          <p:stCondLst>
                                            <p:cond delay="1999"/>
                                          </p:stCondLst>
                                        </p:cTn>
                                        <p:tgtEl>
                                          <p:spTgt spid="10262">
                                            <p:bg/>
                                          </p:spTgt>
                                        </p:tgtEl>
                                        <p:attrNameLst>
                                          <p:attrName>style.visibility</p:attrName>
                                        </p:attrNameLst>
                                      </p:cBhvr>
                                      <p:to>
                                        <p:strVal val="hidden"/>
                                      </p:to>
                                    </p:set>
                                  </p:childTnLst>
                                </p:cTn>
                              </p:par>
                              <p:par>
                                <p:cTn id="96" presetID="18" presetClass="entr" presetSubtype="12" fill="hold" nodeType="withEffect">
                                  <p:stCondLst>
                                    <p:cond delay="0"/>
                                  </p:stCondLst>
                                  <p:childTnLst>
                                    <p:set>
                                      <p:cBhvr>
                                        <p:cTn id="97" dur="1" fill="hold">
                                          <p:stCondLst>
                                            <p:cond delay="0"/>
                                          </p:stCondLst>
                                        </p:cTn>
                                        <p:tgtEl>
                                          <p:spTgt spid="10243">
                                            <p:txEl>
                                              <p:pRg st="5" end="5"/>
                                            </p:txEl>
                                          </p:spTgt>
                                        </p:tgtEl>
                                        <p:attrNameLst>
                                          <p:attrName>style.visibility</p:attrName>
                                        </p:attrNameLst>
                                      </p:cBhvr>
                                      <p:to>
                                        <p:strVal val="visible"/>
                                      </p:to>
                                    </p:set>
                                    <p:animEffect transition="in" filter="strips(downLeft)">
                                      <p:cBhvr>
                                        <p:cTn id="98" dur="500"/>
                                        <p:tgtEl>
                                          <p:spTgt spid="10243">
                                            <p:txEl>
                                              <p:pRg st="5" end="5"/>
                                            </p:txEl>
                                          </p:spTgt>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8" presetClass="entr" presetSubtype="12" fill="hold" nodeType="clickEffect">
                                  <p:stCondLst>
                                    <p:cond delay="0"/>
                                  </p:stCondLst>
                                  <p:childTnLst>
                                    <p:set>
                                      <p:cBhvr>
                                        <p:cTn id="102" dur="1" fill="hold">
                                          <p:stCondLst>
                                            <p:cond delay="0"/>
                                          </p:stCondLst>
                                        </p:cTn>
                                        <p:tgtEl>
                                          <p:spTgt spid="10243">
                                            <p:txEl>
                                              <p:pRg st="6" end="6"/>
                                            </p:txEl>
                                          </p:spTgt>
                                        </p:tgtEl>
                                        <p:attrNameLst>
                                          <p:attrName>style.visibility</p:attrName>
                                        </p:attrNameLst>
                                      </p:cBhvr>
                                      <p:to>
                                        <p:strVal val="visible"/>
                                      </p:to>
                                    </p:set>
                                    <p:animEffect transition="in" filter="strips(downLeft)">
                                      <p:cBhvr>
                                        <p:cTn id="103" dur="500"/>
                                        <p:tgtEl>
                                          <p:spTgt spid="10243">
                                            <p:txEl>
                                              <p:pRg st="6" end="6"/>
                                            </p:txEl>
                                          </p:spTgt>
                                        </p:tgtEl>
                                      </p:cBhvr>
                                    </p:animEffec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18" presetClass="entr" presetSubtype="12" fill="hold" nodeType="clickEffect">
                                  <p:stCondLst>
                                    <p:cond delay="0"/>
                                  </p:stCondLst>
                                  <p:childTnLst>
                                    <p:set>
                                      <p:cBhvr>
                                        <p:cTn id="107" dur="1" fill="hold">
                                          <p:stCondLst>
                                            <p:cond delay="0"/>
                                          </p:stCondLst>
                                        </p:cTn>
                                        <p:tgtEl>
                                          <p:spTgt spid="10243">
                                            <p:txEl>
                                              <p:pRg st="7" end="7"/>
                                            </p:txEl>
                                          </p:spTgt>
                                        </p:tgtEl>
                                        <p:attrNameLst>
                                          <p:attrName>style.visibility</p:attrName>
                                        </p:attrNameLst>
                                      </p:cBhvr>
                                      <p:to>
                                        <p:strVal val="visible"/>
                                      </p:to>
                                    </p:set>
                                    <p:animEffect transition="in" filter="strips(downLeft)">
                                      <p:cBhvr>
                                        <p:cTn id="108" dur="500"/>
                                        <p:tgtEl>
                                          <p:spTgt spid="10243">
                                            <p:txEl>
                                              <p:pRg st="7" end="7"/>
                                            </p:txEl>
                                          </p:spTgt>
                                        </p:tgtEl>
                                      </p:cBhvr>
                                    </p:animEffect>
                                  </p:childTnLst>
                                </p:cTn>
                              </p:par>
                            </p:childTnLst>
                          </p:cTn>
                        </p:par>
                      </p:childTnLst>
                    </p:cTn>
                  </p:par>
                  <p:par>
                    <p:cTn id="109" fill="hold" nodeType="clickPar">
                      <p:stCondLst>
                        <p:cond delay="indefinite"/>
                      </p:stCondLst>
                      <p:childTnLst>
                        <p:par>
                          <p:cTn id="110" fill="hold" nodeType="withGroup">
                            <p:stCondLst>
                              <p:cond delay="0"/>
                            </p:stCondLst>
                            <p:childTnLst>
                              <p:par>
                                <p:cTn id="111" presetID="18" presetClass="entr" presetSubtype="12" fill="hold" nodeType="clickEffect">
                                  <p:stCondLst>
                                    <p:cond delay="0"/>
                                  </p:stCondLst>
                                  <p:childTnLst>
                                    <p:set>
                                      <p:cBhvr>
                                        <p:cTn id="112" dur="1" fill="hold">
                                          <p:stCondLst>
                                            <p:cond delay="0"/>
                                          </p:stCondLst>
                                        </p:cTn>
                                        <p:tgtEl>
                                          <p:spTgt spid="10243">
                                            <p:txEl>
                                              <p:pRg st="8" end="8"/>
                                            </p:txEl>
                                          </p:spTgt>
                                        </p:tgtEl>
                                        <p:attrNameLst>
                                          <p:attrName>style.visibility</p:attrName>
                                        </p:attrNameLst>
                                      </p:cBhvr>
                                      <p:to>
                                        <p:strVal val="visible"/>
                                      </p:to>
                                    </p:set>
                                    <p:animEffect transition="in" filter="strips(downLeft)">
                                      <p:cBhvr>
                                        <p:cTn id="113" dur="500"/>
                                        <p:tgtEl>
                                          <p:spTgt spid="1024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2" grpId="0" build="allAtOnce" animBg="1"/>
      <p:bldP spid="10262" grpId="1" build="allAtOnce"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p:cNvSpPr>
            <a:spLocks noGrp="1" noChangeArrowheads="1"/>
          </p:cNvSpPr>
          <p:nvPr>
            <p:ph type="title" idx="429496729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zh-CN" altLang="en-US" sz="5400" b="1" dirty="0">
                <a:solidFill>
                  <a:srgbClr val="FFFFFF"/>
                </a:solidFill>
                <a:effectLst/>
                <a:latin typeface="Arial" charset="0"/>
                <a:ea typeface="ＭＳ Ｐゴシック" charset="0"/>
                <a:cs typeface="ＭＳ Ｐゴシック" charset="0"/>
              </a:rPr>
              <a:t>西奈山之前的律法</a:t>
            </a:r>
            <a:endParaRPr lang="en-US" sz="3600" b="1" dirty="0">
              <a:solidFill>
                <a:srgbClr val="FFFFFF"/>
              </a:solidFill>
              <a:effectLst/>
              <a:latin typeface="Arial" charset="0"/>
              <a:ea typeface="ＭＳ Ｐゴシック" charset="0"/>
              <a:cs typeface="ＭＳ Ｐゴシック" charset="0"/>
            </a:endParaRPr>
          </a:p>
        </p:txBody>
      </p:sp>
      <p:cxnSp>
        <p:nvCxnSpPr>
          <p:cNvPr id="137218" name="Straight Connector 5"/>
          <p:cNvCxnSpPr>
            <a:cxnSpLocks noChangeShapeType="1"/>
          </p:cNvCxnSpPr>
          <p:nvPr/>
        </p:nvCxnSpPr>
        <p:spPr bwMode="auto">
          <a:xfrm>
            <a:off x="762000" y="4946650"/>
            <a:ext cx="7696200" cy="1588"/>
          </a:xfrm>
          <a:prstGeom prst="line">
            <a:avLst/>
          </a:prstGeom>
          <a:noFill/>
          <a:ln w="76200">
            <a:solidFill>
              <a:schemeClr val="tx1"/>
            </a:solidFill>
            <a:round/>
            <a:headEnd/>
            <a:tailEnd/>
          </a:ln>
          <a:extLst>
            <a:ext uri="{909E8E84-426E-40dd-AFC4-6F175D3DCCD1}">
              <a14:hiddenFill xmlns="" xmlns:a14="http://schemas.microsoft.com/office/drawing/2010/main">
                <a:noFill/>
              </a14:hiddenFill>
            </a:ext>
          </a:extLst>
        </p:spPr>
      </p:cxnSp>
      <p:sp>
        <p:nvSpPr>
          <p:cNvPr id="137219" name="TextBox 7"/>
          <p:cNvSpPr txBox="1">
            <a:spLocks noChangeArrowheads="1"/>
          </p:cNvSpPr>
          <p:nvPr/>
        </p:nvSpPr>
        <p:spPr bwMode="auto">
          <a:xfrm>
            <a:off x="1066800" y="4108450"/>
            <a:ext cx="1826141"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zh-CN" altLang="zh-CN" sz="3200" b="1" dirty="0"/>
              <a:t>汉谟拉比</a:t>
            </a:r>
            <a:endParaRPr lang="en-US" sz="1800" b="1" dirty="0"/>
          </a:p>
        </p:txBody>
      </p:sp>
      <p:sp>
        <p:nvSpPr>
          <p:cNvPr id="137220" name="TextBox 8"/>
          <p:cNvSpPr txBox="1">
            <a:spLocks noChangeArrowheads="1"/>
          </p:cNvSpPr>
          <p:nvPr/>
        </p:nvSpPr>
        <p:spPr bwMode="auto">
          <a:xfrm>
            <a:off x="5918200" y="4108450"/>
            <a:ext cx="1008609"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zh-CN" altLang="en-US" sz="3200" b="1" dirty="0">
                <a:solidFill>
                  <a:srgbClr val="FFFFFF"/>
                </a:solidFill>
              </a:rPr>
              <a:t>摩西</a:t>
            </a:r>
            <a:endParaRPr lang="en-US" sz="1800" b="1" dirty="0">
              <a:solidFill>
                <a:srgbClr val="FFFFFF"/>
              </a:solidFill>
            </a:endParaRPr>
          </a:p>
        </p:txBody>
      </p:sp>
      <p:sp>
        <p:nvSpPr>
          <p:cNvPr id="137221" name="TextBox 9"/>
          <p:cNvSpPr txBox="1">
            <a:spLocks noChangeArrowheads="1"/>
          </p:cNvSpPr>
          <p:nvPr/>
        </p:nvSpPr>
        <p:spPr bwMode="auto">
          <a:xfrm>
            <a:off x="916057" y="5402669"/>
            <a:ext cx="2743059"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zh-CN" altLang="en-US" sz="3200" b="1" dirty="0">
                <a:solidFill>
                  <a:srgbClr val="FFFFFF"/>
                </a:solidFill>
              </a:rPr>
              <a:t>公元前</a:t>
            </a:r>
            <a:r>
              <a:rPr lang="en-US" sz="3200" b="1" dirty="0">
                <a:solidFill>
                  <a:srgbClr val="FFFFFF"/>
                </a:solidFill>
              </a:rPr>
              <a:t>1800</a:t>
            </a:r>
            <a:r>
              <a:rPr lang="zh-CN" altLang="en-US" sz="3200" b="1" dirty="0">
                <a:solidFill>
                  <a:srgbClr val="FFFFFF"/>
                </a:solidFill>
              </a:rPr>
              <a:t>年</a:t>
            </a:r>
            <a:endParaRPr lang="en-US" sz="1800" b="1" dirty="0">
              <a:solidFill>
                <a:srgbClr val="FFFFFF"/>
              </a:solidFill>
            </a:endParaRPr>
          </a:p>
        </p:txBody>
      </p:sp>
      <p:sp>
        <p:nvSpPr>
          <p:cNvPr id="137222" name="TextBox 10"/>
          <p:cNvSpPr txBox="1">
            <a:spLocks noChangeArrowheads="1"/>
          </p:cNvSpPr>
          <p:nvPr/>
        </p:nvSpPr>
        <p:spPr bwMode="auto">
          <a:xfrm>
            <a:off x="5161104" y="5381337"/>
            <a:ext cx="2743059"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zh-CN" altLang="en-US" sz="3200" b="1" dirty="0">
                <a:solidFill>
                  <a:srgbClr val="FFFFFF"/>
                </a:solidFill>
              </a:rPr>
              <a:t>公元前</a:t>
            </a:r>
            <a:r>
              <a:rPr lang="en-US" sz="3200" b="1" dirty="0">
                <a:solidFill>
                  <a:srgbClr val="FFFFFF"/>
                </a:solidFill>
              </a:rPr>
              <a:t>1400</a:t>
            </a:r>
            <a:r>
              <a:rPr lang="zh-CN" altLang="en-US" sz="3200" b="1" dirty="0">
                <a:solidFill>
                  <a:srgbClr val="FFFFFF"/>
                </a:solidFill>
              </a:rPr>
              <a:t>年</a:t>
            </a:r>
            <a:endParaRPr lang="en-US" sz="1800" b="1" dirty="0">
              <a:solidFill>
                <a:srgbClr val="FFFFFF"/>
              </a:solidFill>
            </a:endParaRPr>
          </a:p>
        </p:txBody>
      </p:sp>
      <p:cxnSp>
        <p:nvCxnSpPr>
          <p:cNvPr id="137223" name="Straight Connector 11"/>
          <p:cNvCxnSpPr>
            <a:cxnSpLocks noChangeShapeType="1"/>
          </p:cNvCxnSpPr>
          <p:nvPr/>
        </p:nvCxnSpPr>
        <p:spPr bwMode="auto">
          <a:xfrm rot="5400000" flipH="1" flipV="1">
            <a:off x="1943894" y="4983956"/>
            <a:ext cx="533400" cy="1588"/>
          </a:xfrm>
          <a:prstGeom prst="line">
            <a:avLst/>
          </a:prstGeom>
          <a:noFill/>
          <a:ln w="76200">
            <a:solidFill>
              <a:schemeClr val="tx1"/>
            </a:solidFill>
            <a:round/>
            <a:headEnd/>
            <a:tailEnd/>
          </a:ln>
          <a:extLst>
            <a:ext uri="{909E8E84-426E-40dd-AFC4-6F175D3DCCD1}">
              <a14:hiddenFill xmlns="" xmlns:a14="http://schemas.microsoft.com/office/drawing/2010/main">
                <a:noFill/>
              </a14:hiddenFill>
            </a:ext>
          </a:extLst>
        </p:spPr>
      </p:cxnSp>
      <p:cxnSp>
        <p:nvCxnSpPr>
          <p:cNvPr id="137224" name="Straight Connector 13"/>
          <p:cNvCxnSpPr>
            <a:cxnSpLocks noChangeShapeType="1"/>
          </p:cNvCxnSpPr>
          <p:nvPr/>
        </p:nvCxnSpPr>
        <p:spPr bwMode="auto">
          <a:xfrm rot="5400000" flipH="1" flipV="1">
            <a:off x="6382544" y="4907756"/>
            <a:ext cx="533400" cy="1588"/>
          </a:xfrm>
          <a:prstGeom prst="line">
            <a:avLst/>
          </a:prstGeom>
          <a:noFill/>
          <a:ln w="76200">
            <a:solidFill>
              <a:schemeClr val="tx1"/>
            </a:solidFill>
            <a:round/>
            <a:headEnd/>
            <a:tailEnd/>
          </a:ln>
          <a:extLst>
            <a:ext uri="{909E8E84-426E-40dd-AFC4-6F175D3DCCD1}">
              <a14:hiddenFill xmlns="" xmlns:a14="http://schemas.microsoft.com/office/drawing/2010/main">
                <a:noFill/>
              </a14:hiddenFill>
            </a:ext>
          </a:extLst>
        </p:spPr>
      </p:cxnSp>
      <p:sp>
        <p:nvSpPr>
          <p:cNvPr id="137225" name="TextBox 14"/>
          <p:cNvSpPr txBox="1">
            <a:spLocks noChangeArrowheads="1"/>
          </p:cNvSpPr>
          <p:nvPr/>
        </p:nvSpPr>
        <p:spPr bwMode="auto">
          <a:xfrm>
            <a:off x="1650191" y="5995412"/>
            <a:ext cx="1119217"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zh-CN" altLang="en-US" sz="3200" b="1" dirty="0"/>
              <a:t>巴 别</a:t>
            </a:r>
            <a:endParaRPr lang="en-US" sz="3200" b="1" dirty="0">
              <a:solidFill>
                <a:srgbClr val="FFFFFF"/>
              </a:solidFill>
            </a:endParaRPr>
          </a:p>
        </p:txBody>
      </p:sp>
      <p:sp>
        <p:nvSpPr>
          <p:cNvPr id="137226" name="TextBox 15"/>
          <p:cNvSpPr txBox="1">
            <a:spLocks noChangeArrowheads="1"/>
          </p:cNvSpPr>
          <p:nvPr/>
        </p:nvSpPr>
        <p:spPr bwMode="auto">
          <a:xfrm>
            <a:off x="5580112" y="6013450"/>
            <a:ext cx="1757212"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zh-CN" altLang="en-US" sz="3200" b="1" dirty="0"/>
              <a:t> 西 乃 山</a:t>
            </a:r>
            <a:endParaRPr lang="en-US" sz="3200" b="1" dirty="0">
              <a:solidFill>
                <a:srgbClr val="FFFFFF"/>
              </a:solidFill>
            </a:endParaRPr>
          </a:p>
        </p:txBody>
      </p:sp>
      <p:sp>
        <p:nvSpPr>
          <p:cNvPr id="137227" name="Text Box 2"/>
          <p:cNvSpPr txBox="1">
            <a:spLocks noChangeArrowheads="1"/>
          </p:cNvSpPr>
          <p:nvPr/>
        </p:nvSpPr>
        <p:spPr bwMode="auto">
          <a:xfrm>
            <a:off x="8410575" y="4445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rPr>
              <a:t>192</a:t>
            </a:r>
          </a:p>
        </p:txBody>
      </p:sp>
      <p:pic>
        <p:nvPicPr>
          <p:cNvPr id="137228"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84213" y="1557338"/>
            <a:ext cx="3175000" cy="254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7229" name="Picture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908550" y="1557338"/>
            <a:ext cx="3479800" cy="2586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6122308"/>
      </p:ext>
    </p:extLst>
  </p:cSld>
  <p:clrMapOvr>
    <a:masterClrMapping/>
  </p:clrMapOvr>
  <p:transition>
    <p:fade thruBlk="1"/>
  </p:transition>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2044" name="Rectangle 12"/>
          <p:cNvSpPr>
            <a:spLocks noChangeArrowheads="1"/>
          </p:cNvSpPr>
          <p:nvPr/>
        </p:nvSpPr>
        <p:spPr bwMode="auto">
          <a:xfrm>
            <a:off x="0" y="5181600"/>
            <a:ext cx="9144000" cy="1676400"/>
          </a:xfrm>
          <a:prstGeom prst="rect">
            <a:avLst/>
          </a:prstGeom>
          <a:solidFill>
            <a:srgbClr val="FF00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sp>
        <p:nvSpPr>
          <p:cNvPr id="172043" name="Rectangle 11"/>
          <p:cNvSpPr>
            <a:spLocks noChangeArrowheads="1"/>
          </p:cNvSpPr>
          <p:nvPr/>
        </p:nvSpPr>
        <p:spPr bwMode="auto">
          <a:xfrm>
            <a:off x="0" y="3352800"/>
            <a:ext cx="9144000" cy="1828800"/>
          </a:xfrm>
          <a:prstGeom prst="rect">
            <a:avLst/>
          </a:prstGeom>
          <a:solidFill>
            <a:srgbClr val="0080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sp>
        <p:nvSpPr>
          <p:cNvPr id="172042" name="Rectangle 10"/>
          <p:cNvSpPr>
            <a:spLocks noChangeArrowheads="1"/>
          </p:cNvSpPr>
          <p:nvPr/>
        </p:nvSpPr>
        <p:spPr bwMode="auto">
          <a:xfrm>
            <a:off x="0" y="1447800"/>
            <a:ext cx="9144000" cy="1905000"/>
          </a:xfrm>
          <a:prstGeom prst="rect">
            <a:avLst/>
          </a:prstGeom>
          <a:solidFill>
            <a:schemeClr val="bg2"/>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sp>
        <p:nvSpPr>
          <p:cNvPr id="172041" name="Rectangle 9"/>
          <p:cNvSpPr>
            <a:spLocks noGrp="1" noChangeArrowheads="1"/>
          </p:cNvSpPr>
          <p:nvPr>
            <p:ph type="title"/>
          </p:nvPr>
        </p:nvSpPr>
        <p:spPr>
          <a:xfrm>
            <a:off x="457200" y="76200"/>
            <a:ext cx="8229600" cy="1139825"/>
          </a:xfrm>
        </p:spPr>
        <p:txBody>
          <a:bodyPr/>
          <a:lstStyle/>
          <a:p>
            <a:pPr eaLnBrk="1" hangingPunct="1">
              <a:defRPr/>
            </a:pPr>
            <a:r>
              <a:rPr lang="ja-JP" altLang="en-US" sz="8000">
                <a:ea typeface="华文细黑" charset="0"/>
                <a:cs typeface="华文细黑" charset="0"/>
              </a:rPr>
              <a:t>出埃及记法则</a:t>
            </a:r>
            <a:endParaRPr lang="en-US"/>
          </a:p>
        </p:txBody>
      </p:sp>
      <p:sp>
        <p:nvSpPr>
          <p:cNvPr id="172040" name="Rectangle 8"/>
          <p:cNvSpPr>
            <a:spLocks noGrp="1" noChangeArrowheads="1"/>
          </p:cNvSpPr>
          <p:nvPr>
            <p:ph type="body" sz="half" idx="1"/>
          </p:nvPr>
        </p:nvSpPr>
        <p:spPr>
          <a:xfrm>
            <a:off x="381000" y="1446213"/>
            <a:ext cx="2743200" cy="838200"/>
          </a:xfrm>
        </p:spPr>
        <p:txBody>
          <a:bodyPr/>
          <a:lstStyle/>
          <a:p>
            <a:pPr eaLnBrk="1" hangingPunct="1">
              <a:buFont typeface="Wingdings" charset="0"/>
              <a:buNone/>
              <a:defRPr/>
            </a:pPr>
            <a:r>
              <a:rPr lang="en-GB" sz="4000" b="1">
                <a:ea typeface="华文细黑" charset="0"/>
                <a:cs typeface="华文细黑" charset="0"/>
              </a:rPr>
              <a:t>苏末</a:t>
            </a:r>
            <a:endParaRPr lang="en-US" sz="4000" b="1"/>
          </a:p>
        </p:txBody>
      </p:sp>
      <p:sp>
        <p:nvSpPr>
          <p:cNvPr id="172039" name="Rectangle 7"/>
          <p:cNvSpPr>
            <a:spLocks noGrp="1" noChangeArrowheads="1"/>
          </p:cNvSpPr>
          <p:nvPr>
            <p:ph type="body" sz="half" idx="2"/>
          </p:nvPr>
        </p:nvSpPr>
        <p:spPr>
          <a:xfrm>
            <a:off x="3352800" y="1522413"/>
            <a:ext cx="5257800" cy="1754187"/>
          </a:xfrm>
        </p:spPr>
        <p:txBody>
          <a:bodyPr/>
          <a:lstStyle/>
          <a:p>
            <a:pPr eaLnBrk="1" hangingPunct="1">
              <a:buFont typeface="Wingdings" charset="0"/>
              <a:buChar char="l"/>
              <a:defRPr/>
            </a:pPr>
            <a:r>
              <a:rPr lang="en-GB" sz="3200" b="1">
                <a:ea typeface="华文细黑" charset="0"/>
                <a:cs typeface="华文细黑" charset="0"/>
              </a:rPr>
              <a:t>吾</a:t>
            </a:r>
            <a:r>
              <a:rPr lang="en-GB" sz="3200" b="1">
                <a:ea typeface="AppleGothic" charset="0"/>
                <a:cs typeface="AppleGothic" charset="0"/>
              </a:rPr>
              <a:t>魯</a:t>
            </a:r>
            <a:r>
              <a:rPr lang="en-GB" sz="3200" b="1">
                <a:ea typeface="华文细黑" charset="0"/>
                <a:cs typeface="华文细黑" charset="0"/>
              </a:rPr>
              <a:t>卡吉納改革</a:t>
            </a:r>
            <a:endParaRPr lang="en-GB" sz="3200" b="1"/>
          </a:p>
          <a:p>
            <a:pPr eaLnBrk="1" hangingPunct="1">
              <a:buFont typeface="Wingdings" charset="0"/>
              <a:buChar char="l"/>
              <a:defRPr/>
            </a:pPr>
            <a:r>
              <a:rPr lang="en-GB" sz="3200" b="1">
                <a:ea typeface="华文细黑" charset="0"/>
                <a:cs typeface="华文细黑" charset="0"/>
              </a:rPr>
              <a:t>吾珥南模法典</a:t>
            </a:r>
            <a:endParaRPr lang="en-GB" sz="3200" b="1"/>
          </a:p>
          <a:p>
            <a:pPr eaLnBrk="1" hangingPunct="1">
              <a:buFont typeface="Wingdings" charset="0"/>
              <a:buChar char="l"/>
              <a:defRPr/>
            </a:pPr>
            <a:r>
              <a:rPr lang="en-GB" sz="3200" b="1">
                <a:ea typeface="华文细黑" charset="0"/>
                <a:cs typeface="华文细黑" charset="0"/>
              </a:rPr>
              <a:t>利比以赛他法典</a:t>
            </a:r>
            <a:endParaRPr lang="en-US" b="1"/>
          </a:p>
        </p:txBody>
      </p:sp>
      <p:sp>
        <p:nvSpPr>
          <p:cNvPr id="172038" name="Rectangle 6"/>
          <p:cNvSpPr>
            <a:spLocks noChangeArrowheads="1"/>
          </p:cNvSpPr>
          <p:nvPr/>
        </p:nvSpPr>
        <p:spPr bwMode="auto">
          <a:xfrm>
            <a:off x="381000" y="3352800"/>
            <a:ext cx="2743200" cy="914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eaLnBrk="1" hangingPunct="1">
              <a:spcBef>
                <a:spcPct val="20000"/>
              </a:spcBef>
              <a:buClr>
                <a:schemeClr val="hlink"/>
              </a:buClr>
              <a:buSzPct val="75000"/>
              <a:buFont typeface="Wingdings" charset="0"/>
              <a:buNone/>
              <a:defRPr/>
            </a:pPr>
            <a:r>
              <a:rPr lang="en-GB" sz="4400" b="1">
                <a:solidFill>
                  <a:srgbClr val="FFFFFF"/>
                </a:solidFill>
                <a:latin typeface="Arial" charset="0"/>
                <a:ea typeface="华文细黑" charset="0"/>
                <a:cs typeface="华文细黑" charset="0"/>
              </a:rPr>
              <a:t>阿卡得</a:t>
            </a:r>
            <a:endParaRPr lang="en-US" sz="4400" b="1">
              <a:solidFill>
                <a:srgbClr val="FFFFFF"/>
              </a:solidFill>
              <a:latin typeface="Arial" charset="0"/>
              <a:ea typeface="华文细黑" charset="0"/>
              <a:cs typeface="华文细黑" charset="0"/>
            </a:endParaRPr>
          </a:p>
        </p:txBody>
      </p:sp>
      <p:sp>
        <p:nvSpPr>
          <p:cNvPr id="172037" name="Rectangle 5"/>
          <p:cNvSpPr>
            <a:spLocks noChangeArrowheads="1"/>
          </p:cNvSpPr>
          <p:nvPr/>
        </p:nvSpPr>
        <p:spPr bwMode="auto">
          <a:xfrm>
            <a:off x="3352800" y="3429000"/>
            <a:ext cx="5257800" cy="1752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eaLnBrk="1" hangingPunct="1">
              <a:spcBef>
                <a:spcPts val="800"/>
              </a:spcBef>
              <a:buClr>
                <a:srgbClr val="FFFFCC"/>
              </a:buClr>
              <a:buSzPct val="75000"/>
              <a:buFont typeface="Wingdings" charset="0"/>
              <a:buChar char=""/>
              <a:defRPr/>
            </a:pPr>
            <a:r>
              <a:rPr lang="en-GB" sz="3200" b="1">
                <a:solidFill>
                  <a:srgbClr val="FFFFFF"/>
                </a:solidFill>
                <a:latin typeface="Arial" charset="0"/>
                <a:ea typeface="华文细黑" charset="0"/>
                <a:cs typeface="华文细黑" charset="0"/>
              </a:rPr>
              <a:t>伊施嫩纳法典</a:t>
            </a:r>
            <a:endParaRPr lang="en-GB" sz="3200" b="1">
              <a:solidFill>
                <a:srgbClr val="FFFFFF"/>
              </a:solidFill>
              <a:latin typeface="Arial" charset="0"/>
              <a:ea typeface="ＭＳ Ｐゴシック" charset="0"/>
              <a:cs typeface="AR PL ShanHeiSun Uni" charset="0"/>
            </a:endParaRPr>
          </a:p>
          <a:p>
            <a:pPr marL="342900" indent="-342900" eaLnBrk="1" hangingPunct="1">
              <a:spcBef>
                <a:spcPts val="800"/>
              </a:spcBef>
              <a:buClr>
                <a:srgbClr val="FFFFCC"/>
              </a:buClr>
              <a:buSzPct val="75000"/>
              <a:buFont typeface="Wingdings" charset="0"/>
              <a:buChar char=""/>
              <a:defRPr/>
            </a:pPr>
            <a:r>
              <a:rPr lang="en-GB" sz="3200" b="1">
                <a:solidFill>
                  <a:srgbClr val="FFFFFF"/>
                </a:solidFill>
                <a:latin typeface="Arial" charset="0"/>
                <a:ea typeface="华文细黑" charset="0"/>
                <a:cs typeface="华文细黑" charset="0"/>
              </a:rPr>
              <a:t>汉谟拉比法典</a:t>
            </a:r>
            <a:endParaRPr lang="en-GB" sz="3200" b="1">
              <a:solidFill>
                <a:srgbClr val="FFFFFF"/>
              </a:solidFill>
              <a:latin typeface="Arial" charset="0"/>
              <a:ea typeface="ＭＳ Ｐゴシック" charset="0"/>
              <a:cs typeface="AR PL ShanHeiSun Uni" charset="0"/>
            </a:endParaRPr>
          </a:p>
          <a:p>
            <a:pPr marL="342900" indent="-342900" eaLnBrk="1" hangingPunct="1">
              <a:spcBef>
                <a:spcPts val="800"/>
              </a:spcBef>
              <a:buClr>
                <a:srgbClr val="FFFFCC"/>
              </a:buClr>
              <a:buSzPct val="75000"/>
              <a:buFont typeface="Wingdings" charset="0"/>
              <a:buChar char=""/>
              <a:defRPr/>
            </a:pPr>
            <a:r>
              <a:rPr lang="en-GB" sz="3200" b="1">
                <a:solidFill>
                  <a:srgbClr val="FFFFFF"/>
                </a:solidFill>
                <a:latin typeface="Arial" charset="0"/>
                <a:ea typeface="华文细黑" charset="0"/>
                <a:cs typeface="华文细黑" charset="0"/>
              </a:rPr>
              <a:t>中亚述法典</a:t>
            </a:r>
            <a:endParaRPr lang="en-GB" sz="3200" b="1">
              <a:solidFill>
                <a:srgbClr val="FFFFFF"/>
              </a:solidFill>
              <a:latin typeface="Arial" charset="0"/>
              <a:ea typeface="ＭＳ Ｐゴシック" charset="0"/>
              <a:cs typeface="AR PL ShanHeiSun Uni" charset="0"/>
            </a:endParaRPr>
          </a:p>
          <a:p>
            <a:pPr marL="342900" indent="-342900" eaLnBrk="1" hangingPunct="1">
              <a:spcBef>
                <a:spcPts val="800"/>
              </a:spcBef>
              <a:buClr>
                <a:srgbClr val="FFFFCC"/>
              </a:buClr>
              <a:buSzPct val="75000"/>
              <a:buFont typeface="Wingdings" charset="0"/>
              <a:buNone/>
              <a:defRPr/>
            </a:pPr>
            <a:endParaRPr lang="en-US" sz="3200" b="1">
              <a:effectLst>
                <a:outerShdw blurRad="38100" dist="38100" dir="2700000" algn="tl">
                  <a:srgbClr val="010199"/>
                </a:outerShdw>
              </a:effectLst>
              <a:latin typeface="Arial" charset="0"/>
              <a:ea typeface="ＭＳ Ｐゴシック" charset="0"/>
            </a:endParaRPr>
          </a:p>
        </p:txBody>
      </p:sp>
      <p:sp>
        <p:nvSpPr>
          <p:cNvPr id="172036" name="Rectangle 4"/>
          <p:cNvSpPr>
            <a:spLocks noChangeArrowheads="1"/>
          </p:cNvSpPr>
          <p:nvPr/>
        </p:nvSpPr>
        <p:spPr bwMode="auto">
          <a:xfrm>
            <a:off x="381000" y="5257800"/>
            <a:ext cx="2743200" cy="914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eaLnBrk="1" hangingPunct="1">
              <a:spcBef>
                <a:spcPct val="20000"/>
              </a:spcBef>
              <a:buClr>
                <a:schemeClr val="hlink"/>
              </a:buClr>
              <a:buSzPct val="75000"/>
              <a:buFont typeface="Wingdings" charset="0"/>
              <a:buNone/>
              <a:defRPr/>
            </a:pPr>
            <a:r>
              <a:rPr lang="en-GB" sz="4400" b="1">
                <a:solidFill>
                  <a:srgbClr val="FFFFFF"/>
                </a:solidFill>
                <a:latin typeface="Arial" charset="0"/>
                <a:ea typeface="华文细黑" charset="0"/>
                <a:cs typeface="华文细黑" charset="0"/>
              </a:rPr>
              <a:t>赫</a:t>
            </a:r>
            <a:endParaRPr lang="en-US" sz="4400" b="1">
              <a:solidFill>
                <a:srgbClr val="FFFFFF"/>
              </a:solidFill>
              <a:latin typeface="Arial" charset="0"/>
              <a:ea typeface="华文细黑" charset="0"/>
              <a:cs typeface="华文细黑" charset="0"/>
            </a:endParaRPr>
          </a:p>
        </p:txBody>
      </p:sp>
      <p:sp>
        <p:nvSpPr>
          <p:cNvPr id="172035" name="Rectangle 3"/>
          <p:cNvSpPr>
            <a:spLocks noChangeArrowheads="1"/>
          </p:cNvSpPr>
          <p:nvPr/>
        </p:nvSpPr>
        <p:spPr bwMode="auto">
          <a:xfrm>
            <a:off x="3352800" y="5334000"/>
            <a:ext cx="5791200" cy="1219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eaLnBrk="1" hangingPunct="1">
              <a:spcBef>
                <a:spcPct val="20000"/>
              </a:spcBef>
              <a:buClr>
                <a:schemeClr val="hlink"/>
              </a:buClr>
              <a:buSzPct val="75000"/>
              <a:buFont typeface="Wingdings" charset="0"/>
              <a:buChar char="l"/>
              <a:defRPr/>
            </a:pPr>
            <a:r>
              <a:rPr lang="en-GB" sz="3200" b="1">
                <a:solidFill>
                  <a:srgbClr val="FFFFFF"/>
                </a:solidFill>
                <a:latin typeface="Arial" charset="0"/>
                <a:ea typeface="华文细黑" charset="0"/>
                <a:cs typeface="华文细黑" charset="0"/>
              </a:rPr>
              <a:t>赫穆尔希利斯</a:t>
            </a:r>
            <a:r>
              <a:rPr lang="en-GB" sz="3200" b="1">
                <a:solidFill>
                  <a:srgbClr val="FFFFFF"/>
                </a:solidFill>
                <a:latin typeface="Arial" charset="0"/>
                <a:ea typeface="ＭＳ Ｐゴシック" charset="0"/>
                <a:cs typeface="AR PL ShanHeiSun Uni" charset="0"/>
              </a:rPr>
              <a:t>I</a:t>
            </a:r>
            <a:r>
              <a:rPr lang="en-GB" sz="3200" b="1">
                <a:solidFill>
                  <a:srgbClr val="FFFFFF"/>
                </a:solidFill>
                <a:latin typeface="Arial" charset="0"/>
                <a:ea typeface="华文细黑" charset="0"/>
                <a:cs typeface="华文细黑" charset="0"/>
              </a:rPr>
              <a:t>或哈图</a:t>
            </a:r>
            <a:r>
              <a:rPr lang="en-GB" sz="3200" b="1">
                <a:solidFill>
                  <a:srgbClr val="FFFFFF"/>
                </a:solidFill>
                <a:latin typeface="Arial" charset="0"/>
                <a:ea typeface="ＭＳ Ｐゴシック" charset="0"/>
                <a:cs typeface="AR PL ShanHeiSun Uni" charset="0"/>
              </a:rPr>
              <a:t> </a:t>
            </a:r>
            <a:r>
              <a:rPr lang="en-GB" sz="3200" b="1">
                <a:solidFill>
                  <a:srgbClr val="FFFFFF"/>
                </a:solidFill>
                <a:latin typeface="Arial" charset="0"/>
                <a:ea typeface="华文细黑" charset="0"/>
                <a:cs typeface="华文细黑" charset="0"/>
              </a:rPr>
              <a:t>希利斯者法典</a:t>
            </a:r>
            <a:endParaRPr lang="en-US" sz="3200" b="1">
              <a:solidFill>
                <a:srgbClr val="FFFFFF"/>
              </a:solidFill>
              <a:latin typeface="Arial" charset="0"/>
              <a:ea typeface="华文细黑" charset="0"/>
              <a:cs typeface="华文细黑" charset="0"/>
            </a:endParaRPr>
          </a:p>
        </p:txBody>
      </p:sp>
      <p:sp>
        <p:nvSpPr>
          <p:cNvPr id="172034" name="Text Box 2"/>
          <p:cNvSpPr txBox="1">
            <a:spLocks noChangeArrowheads="1"/>
          </p:cNvSpPr>
          <p:nvPr/>
        </p:nvSpPr>
        <p:spPr bwMode="auto">
          <a:xfrm>
            <a:off x="8458200" y="76200"/>
            <a:ext cx="608013"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b="1">
                <a:latin typeface="Arial" charset="0"/>
                <a:ea typeface="ＭＳ Ｐゴシック" charset="0"/>
              </a:rPr>
              <a:t>191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72040">
                                            <p:txEl>
                                              <p:pRg st="0" end="0"/>
                                            </p:txEl>
                                          </p:spTgt>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72039">
                                            <p:txEl>
                                              <p:pRg st="0" end="0"/>
                                            </p:txEl>
                                          </p:spTgt>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172039">
                                            <p:txEl>
                                              <p:pRg st="1" end="1"/>
                                            </p:txEl>
                                          </p:spTgt>
                                        </p:tgtEl>
                                        <p:attrNameLst>
                                          <p:attrName>style.visibility</p:attrName>
                                        </p:attrNameLst>
                                      </p:cBhvr>
                                      <p:to>
                                        <p:strVal val="visible"/>
                                      </p:to>
                                    </p:set>
                                  </p:childTnLst>
                                </p:cTn>
                              </p:par>
                            </p:childTnLst>
                          </p:cTn>
                        </p:par>
                        <p:par>
                          <p:cTn id="13" fill="hold" nodeType="afterGroup">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172039">
                                            <p:txEl>
                                              <p:pRg st="2" end="2"/>
                                            </p:txEl>
                                          </p:spTgt>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172038"/>
                                        </p:tgtEl>
                                        <p:attrNameLst>
                                          <p:attrName>style.visibility</p:attrName>
                                        </p:attrNameLst>
                                      </p:cBhvr>
                                      <p:to>
                                        <p:strVal val="visible"/>
                                      </p:to>
                                    </p:set>
                                  </p:childTnLst>
                                </p:cTn>
                              </p:par>
                            </p:childTnLst>
                          </p:cTn>
                        </p:par>
                        <p:par>
                          <p:cTn id="20" fill="hold" nodeType="afterGroup">
                            <p:stCondLst>
                              <p:cond delay="500"/>
                            </p:stCondLst>
                            <p:childTnLst>
                              <p:par>
                                <p:cTn id="21" presetID="1" presetClass="entr" presetSubtype="0" fill="hold" grpId="0" nodeType="afterEffect">
                                  <p:stCondLst>
                                    <p:cond delay="0"/>
                                  </p:stCondLst>
                                  <p:childTnLst>
                                    <p:set>
                                      <p:cBhvr>
                                        <p:cTn id="22" dur="1" fill="hold">
                                          <p:stCondLst>
                                            <p:cond delay="499"/>
                                          </p:stCondLst>
                                        </p:cTn>
                                        <p:tgtEl>
                                          <p:spTgt spid="17203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72036"/>
                                        </p:tgtEl>
                                        <p:attrNameLst>
                                          <p:attrName>style.visibility</p:attrName>
                                        </p:attrNameLst>
                                      </p:cBhvr>
                                      <p:to>
                                        <p:strVal val="visible"/>
                                      </p:to>
                                    </p:set>
                                  </p:childTnLst>
                                </p:cTn>
                              </p:par>
                            </p:childTnLst>
                          </p:cTn>
                        </p:par>
                        <p:par>
                          <p:cTn id="27" fill="hold" nodeType="afterGroup">
                            <p:stCondLst>
                              <p:cond delay="500"/>
                            </p:stCondLst>
                            <p:childTnLst>
                              <p:par>
                                <p:cTn id="28" presetID="1" presetClass="entr" presetSubtype="0" fill="hold" grpId="0" nodeType="afterEffect">
                                  <p:stCondLst>
                                    <p:cond delay="0"/>
                                  </p:stCondLst>
                                  <p:childTnLst>
                                    <p:set>
                                      <p:cBhvr>
                                        <p:cTn id="29" dur="1" fill="hold">
                                          <p:stCondLst>
                                            <p:cond delay="499"/>
                                          </p:stCondLst>
                                        </p:cTn>
                                        <p:tgtEl>
                                          <p:spTgt spid="1720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40" grpId="0" build="p" autoUpdateAnimBg="0"/>
      <p:bldP spid="172039" grpId="0" build="p" autoUpdateAnimBg="0" advAuto="0"/>
      <p:bldP spid="172038" grpId="0" autoUpdateAnimBg="0"/>
      <p:bldP spid="172037" grpId="0" autoUpdateAnimBg="0"/>
      <p:bldP spid="172036" grpId="0" autoUpdateAnimBg="0"/>
      <p:bldP spid="172035" grpId="0"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2" descr="DSS"/>
          <p:cNvPicPr>
            <a:picLocks noChangeAspect="1" noChangeArrowheads="1"/>
          </p:cNvPicPr>
          <p:nvPr/>
        </p:nvPicPr>
        <p:blipFill>
          <a:blip r:embed="rId3" cstate="screen">
            <a:lum bright="-36000"/>
            <a:extLst>
              <a:ext uri="{28A0092B-C50C-407E-A947-70E740481C1C}">
                <a14:useLocalDpi xmlns:a14="http://schemas.microsoft.com/office/drawing/2010/main"/>
              </a:ext>
            </a:extLst>
          </a:blip>
          <a:srcRect/>
          <a:stretch>
            <a:fillRect/>
          </a:stretch>
        </p:blipFill>
        <p:spPr bwMode="auto">
          <a:xfrm>
            <a:off x="-228600" y="-42863"/>
            <a:ext cx="5715000" cy="6900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8370" name="Picture 20" descr="cuneiformwriting"/>
          <p:cNvPicPr>
            <a:picLocks noChangeAspect="1" noChangeArrowheads="1"/>
          </p:cNvPicPr>
          <p:nvPr/>
        </p:nvPicPr>
        <p:blipFill>
          <a:blip r:embed="rId4" cstate="screen">
            <a:lum bright="-6000"/>
            <a:extLst>
              <a:ext uri="{28A0092B-C50C-407E-A947-70E740481C1C}">
                <a14:useLocalDpi xmlns:a14="http://schemas.microsoft.com/office/drawing/2010/main"/>
              </a:ext>
            </a:extLst>
          </a:blip>
          <a:srcRect/>
          <a:stretch>
            <a:fillRect/>
          </a:stretch>
        </p:blipFill>
        <p:spPr bwMode="auto">
          <a:xfrm>
            <a:off x="5526088" y="0"/>
            <a:ext cx="3922712" cy="6858000"/>
          </a:xfrm>
          <a:prstGeom prst="rect">
            <a:avLst/>
          </a:prstGeom>
          <a:noFill/>
          <a:ln w="76200">
            <a:solidFill>
              <a:schemeClr val="tx2"/>
            </a:solidFill>
            <a:miter lim="800000"/>
            <a:headEnd/>
            <a:tailEnd/>
          </a:ln>
          <a:extLst>
            <a:ext uri="{909E8E84-426E-40dd-AFC4-6F175D3DCCD1}">
              <a14:hiddenFill xmlns="" xmlns:a14="http://schemas.microsoft.com/office/drawing/2010/main">
                <a:solidFill>
                  <a:srgbClr val="FFFFFF"/>
                </a:solidFill>
              </a14:hiddenFill>
            </a:ext>
          </a:extLst>
        </p:spPr>
      </p:pic>
      <p:sp>
        <p:nvSpPr>
          <p:cNvPr id="152579" name="Text Box 3"/>
          <p:cNvSpPr txBox="1">
            <a:spLocks noChangeArrowheads="1"/>
          </p:cNvSpPr>
          <p:nvPr/>
        </p:nvSpPr>
        <p:spPr bwMode="auto">
          <a:xfrm>
            <a:off x="2362200" y="1279525"/>
            <a:ext cx="28194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914400" indent="-9144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zh-CN" altLang="en-US" sz="4000" b="1" u="sng">
                <a:solidFill>
                  <a:schemeClr val="bg1"/>
                </a:solidFill>
                <a:ea typeface="SimSun" pitchFamily="2" charset="-122"/>
              </a:rPr>
              <a:t>圣经</a:t>
            </a:r>
            <a:endParaRPr lang="en-US" altLang="en-US" sz="3200" b="1" i="1" u="sng">
              <a:solidFill>
                <a:schemeClr val="bg1"/>
              </a:solidFill>
              <a:latin typeface="Times New Roman" pitchFamily="18" charset="0"/>
            </a:endParaRPr>
          </a:p>
        </p:txBody>
      </p:sp>
      <p:sp>
        <p:nvSpPr>
          <p:cNvPr id="152580" name="Rectangle 4"/>
          <p:cNvSpPr>
            <a:spLocks noGrp="1" noChangeArrowheads="1"/>
          </p:cNvSpPr>
          <p:nvPr>
            <p:ph type="title" idx="4294967295"/>
          </p:nvPr>
        </p:nvSpPr>
        <p:spPr>
          <a:xfrm>
            <a:off x="-228600" y="457200"/>
            <a:ext cx="9372600" cy="762000"/>
          </a:xfrm>
          <a:solidFill>
            <a:schemeClr val="tx2"/>
          </a:solidFill>
          <a:effectLst>
            <a:outerShdw blurRad="63500" dist="35921" dir="2700000" algn="ctr" rotWithShape="0">
              <a:schemeClr val="tx2">
                <a:alpha val="74997"/>
              </a:schemeClr>
            </a:outerShdw>
          </a:effectLst>
        </p:spPr>
        <p:txBody>
          <a:bodyPr/>
          <a:lstStyle/>
          <a:p>
            <a:pPr eaLnBrk="1" hangingPunct="1">
              <a:defRPr/>
            </a:pPr>
            <a:r>
              <a:rPr lang="en-GB" b="1">
                <a:solidFill>
                  <a:srgbClr val="FFFFFF"/>
                </a:solidFill>
                <a:ea typeface="华文细黑" charset="0"/>
                <a:cs typeface="华文细黑" charset="0"/>
              </a:rPr>
              <a:t>犹大律法更公平</a:t>
            </a:r>
            <a:endParaRPr lang="en-US" b="1">
              <a:solidFill>
                <a:srgbClr val="FFFFFF"/>
              </a:solidFill>
              <a:ea typeface="华文细黑" charset="0"/>
              <a:cs typeface="华文细黑" charset="0"/>
            </a:endParaRPr>
          </a:p>
        </p:txBody>
      </p:sp>
      <p:sp>
        <p:nvSpPr>
          <p:cNvPr id="152581" name="Text Box 5"/>
          <p:cNvSpPr txBox="1">
            <a:spLocks noChangeArrowheads="1"/>
          </p:cNvSpPr>
          <p:nvPr/>
        </p:nvSpPr>
        <p:spPr bwMode="auto">
          <a:xfrm>
            <a:off x="5486400" y="1279525"/>
            <a:ext cx="3733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914400" indent="-9144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zh-CN" altLang="en-US" sz="4000" b="1" u="sng">
                <a:solidFill>
                  <a:schemeClr val="bg1"/>
                </a:solidFill>
                <a:ea typeface="SimSun" pitchFamily="2" charset="-122"/>
              </a:rPr>
              <a:t>汉谟拉比</a:t>
            </a:r>
            <a:endParaRPr lang="en-US" altLang="en-US" sz="1800"/>
          </a:p>
        </p:txBody>
      </p:sp>
      <p:sp>
        <p:nvSpPr>
          <p:cNvPr id="152591" name="Text Box 15"/>
          <p:cNvSpPr txBox="1">
            <a:spLocks noChangeArrowheads="1"/>
          </p:cNvSpPr>
          <p:nvPr/>
        </p:nvSpPr>
        <p:spPr bwMode="auto">
          <a:xfrm>
            <a:off x="-76200" y="1279525"/>
            <a:ext cx="24384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914400" indent="-9144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zh-CN" altLang="en-US" sz="4000" b="1" u="sng">
                <a:solidFill>
                  <a:schemeClr val="bg1"/>
                </a:solidFill>
                <a:ea typeface="SimSun" pitchFamily="2" charset="-122"/>
              </a:rPr>
              <a:t>罪行</a:t>
            </a:r>
            <a:endParaRPr lang="en-US" altLang="en-US" sz="3200" b="1" i="1" u="sng">
              <a:solidFill>
                <a:schemeClr val="bg1"/>
              </a:solidFill>
              <a:latin typeface="Times New Roman" pitchFamily="18" charset="0"/>
            </a:endParaRPr>
          </a:p>
        </p:txBody>
      </p:sp>
      <p:sp>
        <p:nvSpPr>
          <p:cNvPr id="152592" name="Text Box 16"/>
          <p:cNvSpPr txBox="1">
            <a:spLocks noChangeArrowheads="1"/>
          </p:cNvSpPr>
          <p:nvPr/>
        </p:nvSpPr>
        <p:spPr bwMode="auto">
          <a:xfrm>
            <a:off x="-76200" y="1981200"/>
            <a:ext cx="24384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1260475">
              <a:defRPr>
                <a:solidFill>
                  <a:schemeClr val="tx1"/>
                </a:solidFill>
                <a:latin typeface="Arial" charset="0"/>
                <a:ea typeface="ＭＳ Ｐゴシック" charset="0"/>
              </a:defRPr>
            </a:lvl2pPr>
            <a:lvl3pPr marL="1374775">
              <a:defRPr>
                <a:solidFill>
                  <a:schemeClr val="tx1"/>
                </a:solidFill>
                <a:latin typeface="Arial" charset="0"/>
                <a:ea typeface="ＭＳ Ｐゴシック" charset="0"/>
              </a:defRPr>
            </a:lvl3pPr>
            <a:lvl4pPr marL="1489075">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fontAlgn="base">
              <a:spcBef>
                <a:spcPct val="0"/>
              </a:spcBef>
              <a:spcAft>
                <a:spcPct val="0"/>
              </a:spcAft>
              <a:defRPr>
                <a:solidFill>
                  <a:schemeClr val="tx1"/>
                </a:solidFill>
                <a:latin typeface="Arial" charset="0"/>
                <a:ea typeface="ＭＳ Ｐゴシック" charset="0"/>
              </a:defRPr>
            </a:lvl6pPr>
            <a:lvl7pPr fontAlgn="base">
              <a:spcBef>
                <a:spcPct val="0"/>
              </a:spcBef>
              <a:spcAft>
                <a:spcPct val="0"/>
              </a:spcAft>
              <a:defRPr>
                <a:solidFill>
                  <a:schemeClr val="tx1"/>
                </a:solidFill>
                <a:latin typeface="Arial" charset="0"/>
                <a:ea typeface="ＭＳ Ｐゴシック" charset="0"/>
              </a:defRPr>
            </a:lvl7pPr>
            <a:lvl8pPr fontAlgn="base">
              <a:spcBef>
                <a:spcPct val="0"/>
              </a:spcBef>
              <a:spcAft>
                <a:spcPct val="0"/>
              </a:spcAft>
              <a:defRPr>
                <a:solidFill>
                  <a:schemeClr val="tx1"/>
                </a:solidFill>
                <a:latin typeface="Arial" charset="0"/>
                <a:ea typeface="ＭＳ Ｐゴシック" charset="0"/>
              </a:defRPr>
            </a:lvl8pPr>
            <a:lvl9pPr fontAlgn="base">
              <a:spcBef>
                <a:spcPct val="0"/>
              </a:spcBef>
              <a:spcAft>
                <a:spcPct val="0"/>
              </a:spcAft>
              <a:defRPr>
                <a:solidFill>
                  <a:schemeClr val="tx1"/>
                </a:solidFill>
                <a:latin typeface="Arial" charset="0"/>
                <a:ea typeface="ＭＳ Ｐゴシック" charset="0"/>
              </a:defRPr>
            </a:lvl9pPr>
          </a:lstStyle>
          <a:p>
            <a:pPr eaLnBrk="1" hangingPunct="1">
              <a:defRPr/>
            </a:pPr>
            <a:r>
              <a:rPr lang="ja-JP" altLang="en-US" sz="3600">
                <a:solidFill>
                  <a:schemeClr val="bg1"/>
                </a:solidFill>
                <a:ea typeface="华文细黑" charset="0"/>
                <a:cs typeface="华文细黑" charset="0"/>
              </a:rPr>
              <a:t>偷盗</a:t>
            </a:r>
            <a:endParaRPr lang="en-US" sz="1800"/>
          </a:p>
        </p:txBody>
      </p:sp>
      <p:sp>
        <p:nvSpPr>
          <p:cNvPr id="152593" name="Text Box 17"/>
          <p:cNvSpPr txBox="1">
            <a:spLocks noChangeArrowheads="1"/>
          </p:cNvSpPr>
          <p:nvPr/>
        </p:nvSpPr>
        <p:spPr bwMode="auto">
          <a:xfrm>
            <a:off x="-76200" y="3124200"/>
            <a:ext cx="24384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zh-CN" altLang="en-US" sz="3600" b="1">
                <a:solidFill>
                  <a:schemeClr val="bg1"/>
                </a:solidFill>
                <a:ea typeface="SimSun" pitchFamily="2" charset="-122"/>
              </a:rPr>
              <a:t>抢劫</a:t>
            </a:r>
            <a:endParaRPr lang="en-US" altLang="en-US" sz="2800" b="1" i="1">
              <a:solidFill>
                <a:schemeClr val="bg1"/>
              </a:solidFill>
              <a:latin typeface="Times New Roman" pitchFamily="18" charset="0"/>
            </a:endParaRPr>
          </a:p>
        </p:txBody>
      </p:sp>
      <p:sp>
        <p:nvSpPr>
          <p:cNvPr id="152594" name="Text Box 18"/>
          <p:cNvSpPr txBox="1">
            <a:spLocks noChangeArrowheads="1"/>
          </p:cNvSpPr>
          <p:nvPr/>
        </p:nvSpPr>
        <p:spPr bwMode="auto">
          <a:xfrm>
            <a:off x="-76200" y="4267200"/>
            <a:ext cx="24384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zh-CN" altLang="en-US" sz="3600" b="1">
                <a:solidFill>
                  <a:schemeClr val="bg1"/>
                </a:solidFill>
                <a:ea typeface="SimSun" pitchFamily="2" charset="-122"/>
              </a:rPr>
              <a:t>窝藏奴仆</a:t>
            </a:r>
            <a:endParaRPr lang="en-US" altLang="en-US" sz="3600" b="1">
              <a:solidFill>
                <a:schemeClr val="bg1"/>
              </a:solidFill>
              <a:ea typeface="SimSun" pitchFamily="2" charset="-122"/>
            </a:endParaRPr>
          </a:p>
        </p:txBody>
      </p:sp>
      <p:sp>
        <p:nvSpPr>
          <p:cNvPr id="152595" name="Text Box 19"/>
          <p:cNvSpPr txBox="1">
            <a:spLocks noChangeArrowheads="1"/>
          </p:cNvSpPr>
          <p:nvPr/>
        </p:nvSpPr>
        <p:spPr bwMode="auto">
          <a:xfrm>
            <a:off x="-76200" y="5591175"/>
            <a:ext cx="24384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zh-CN" altLang="en-US" sz="3600" b="1">
                <a:solidFill>
                  <a:schemeClr val="bg1"/>
                </a:solidFill>
                <a:ea typeface="SimSun" pitchFamily="2" charset="-122"/>
              </a:rPr>
              <a:t>伤害奴仆</a:t>
            </a:r>
            <a:endParaRPr lang="en-US" altLang="en-US" sz="3600" b="1">
              <a:solidFill>
                <a:schemeClr val="bg1"/>
              </a:solidFill>
              <a:ea typeface="SimSun" pitchFamily="2" charset="-122"/>
            </a:endParaRPr>
          </a:p>
        </p:txBody>
      </p:sp>
      <p:sp>
        <p:nvSpPr>
          <p:cNvPr id="152597" name="Text Box 21"/>
          <p:cNvSpPr txBox="1">
            <a:spLocks noChangeArrowheads="1"/>
          </p:cNvSpPr>
          <p:nvPr/>
        </p:nvSpPr>
        <p:spPr bwMode="auto">
          <a:xfrm>
            <a:off x="2365375" y="1981200"/>
            <a:ext cx="3197225" cy="11906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zh-CN" altLang="en-US" sz="3600" b="1">
                <a:solidFill>
                  <a:schemeClr val="bg1"/>
                </a:solidFill>
                <a:ea typeface="SimSun" pitchFamily="2" charset="-122"/>
              </a:rPr>
              <a:t>赔偿两倍</a:t>
            </a:r>
            <a:r>
              <a:rPr lang="en-US" altLang="ja-JP" sz="3600" b="1">
                <a:solidFill>
                  <a:schemeClr val="bg1"/>
                </a:solidFill>
              </a:rPr>
              <a:t> (</a:t>
            </a:r>
            <a:r>
              <a:rPr lang="ja-JP" altLang="en-US" sz="3600">
                <a:solidFill>
                  <a:schemeClr val="bg1"/>
                </a:solidFill>
                <a:ea typeface="华文细黑" pitchFamily="-84" charset="-122"/>
              </a:rPr>
              <a:t>出埃及记</a:t>
            </a:r>
            <a:r>
              <a:rPr lang="en-US" altLang="ja-JP" sz="3000" b="1">
                <a:solidFill>
                  <a:schemeClr val="bg1"/>
                </a:solidFill>
              </a:rPr>
              <a:t> </a:t>
            </a:r>
            <a:r>
              <a:rPr lang="en-US" altLang="ja-JP" sz="3600" b="1">
                <a:solidFill>
                  <a:schemeClr val="bg1"/>
                </a:solidFill>
              </a:rPr>
              <a:t>22:9)</a:t>
            </a:r>
            <a:endParaRPr lang="en-US" altLang="en-US" sz="3600" b="1">
              <a:solidFill>
                <a:schemeClr val="bg1"/>
              </a:solidFill>
            </a:endParaRPr>
          </a:p>
        </p:txBody>
      </p:sp>
      <p:sp>
        <p:nvSpPr>
          <p:cNvPr id="152598" name="Text Box 22"/>
          <p:cNvSpPr txBox="1">
            <a:spLocks noChangeArrowheads="1"/>
          </p:cNvSpPr>
          <p:nvPr/>
        </p:nvSpPr>
        <p:spPr bwMode="auto">
          <a:xfrm>
            <a:off x="5413375" y="1981200"/>
            <a:ext cx="37338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3600">
                <a:solidFill>
                  <a:schemeClr val="bg1"/>
                </a:solidFill>
                <a:latin typeface="Abadi MT Condensed Extra Bold" pitchFamily="-84" charset="0"/>
                <a:ea typeface="华文细黑" pitchFamily="-84" charset="-122"/>
              </a:rPr>
              <a:t>处死</a:t>
            </a:r>
            <a:r>
              <a:rPr lang="en-US" altLang="zh-CN" sz="3600">
                <a:solidFill>
                  <a:schemeClr val="bg1"/>
                </a:solidFill>
                <a:latin typeface="Abadi MT Condensed Extra Bold" pitchFamily="-84" charset="0"/>
                <a:ea typeface="华文细黑" pitchFamily="-84" charset="-122"/>
              </a:rPr>
              <a:t> </a:t>
            </a:r>
            <a:r>
              <a:rPr lang="en-US" altLang="ja-JP" sz="3600" b="1">
                <a:solidFill>
                  <a:schemeClr val="bg1"/>
                </a:solidFill>
              </a:rPr>
              <a:t>(§</a:t>
            </a:r>
            <a:r>
              <a:rPr lang="en-US" altLang="zh-CN" sz="3600" b="1">
                <a:solidFill>
                  <a:schemeClr val="bg1"/>
                </a:solidFill>
                <a:ea typeface="华文细黑" pitchFamily="-84" charset="-122"/>
              </a:rPr>
              <a:t> 4)</a:t>
            </a:r>
          </a:p>
        </p:txBody>
      </p:sp>
      <p:sp>
        <p:nvSpPr>
          <p:cNvPr id="152599" name="Text Box 23"/>
          <p:cNvSpPr txBox="1">
            <a:spLocks noChangeArrowheads="1"/>
          </p:cNvSpPr>
          <p:nvPr/>
        </p:nvSpPr>
        <p:spPr bwMode="auto">
          <a:xfrm>
            <a:off x="2289175" y="3124200"/>
            <a:ext cx="2819400" cy="161766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zh-CN" altLang="en-US" sz="3600" b="1">
                <a:solidFill>
                  <a:schemeClr val="bg1"/>
                </a:solidFill>
                <a:ea typeface="SimSun" pitchFamily="2" charset="-122"/>
              </a:rPr>
              <a:t>赔偿两倍</a:t>
            </a:r>
            <a:r>
              <a:rPr lang="en-US" altLang="zh-CN" sz="3600" b="1">
                <a:solidFill>
                  <a:schemeClr val="bg1"/>
                </a:solidFill>
                <a:ea typeface="SimSun" pitchFamily="2" charset="-122"/>
              </a:rPr>
              <a:t> </a:t>
            </a:r>
            <a:r>
              <a:rPr lang="en-US" altLang="ja-JP" sz="3600" b="1">
                <a:solidFill>
                  <a:schemeClr val="bg1"/>
                </a:solidFill>
              </a:rPr>
              <a:t>(</a:t>
            </a:r>
            <a:r>
              <a:rPr lang="ja-JP" altLang="en-US" sz="3600">
                <a:solidFill>
                  <a:schemeClr val="bg1"/>
                </a:solidFill>
                <a:ea typeface="华文细黑" pitchFamily="-84" charset="-122"/>
              </a:rPr>
              <a:t>出埃及记</a:t>
            </a:r>
            <a:r>
              <a:rPr lang="en-US" altLang="ja-JP" sz="3600" b="1">
                <a:solidFill>
                  <a:schemeClr val="bg1"/>
                </a:solidFill>
              </a:rPr>
              <a:t> 22:7)</a:t>
            </a:r>
            <a:endParaRPr lang="en-US" altLang="ja-JP" sz="2800" b="1" i="1">
              <a:solidFill>
                <a:schemeClr val="bg1"/>
              </a:solidFill>
              <a:latin typeface="Times New Roman" pitchFamily="18" charset="0"/>
            </a:endParaRPr>
          </a:p>
          <a:p>
            <a:pPr eaLnBrk="1" hangingPunct="1"/>
            <a:endParaRPr lang="en-US" altLang="en-US" sz="2800" b="1" i="1">
              <a:solidFill>
                <a:schemeClr val="bg1"/>
              </a:solidFill>
              <a:latin typeface="Times New Roman" pitchFamily="18" charset="0"/>
            </a:endParaRPr>
          </a:p>
        </p:txBody>
      </p:sp>
      <p:sp>
        <p:nvSpPr>
          <p:cNvPr id="152600" name="Text Box 24"/>
          <p:cNvSpPr txBox="1">
            <a:spLocks noChangeArrowheads="1"/>
          </p:cNvSpPr>
          <p:nvPr/>
        </p:nvSpPr>
        <p:spPr bwMode="auto">
          <a:xfrm>
            <a:off x="5413375" y="3124200"/>
            <a:ext cx="37338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3600">
                <a:solidFill>
                  <a:schemeClr val="bg1"/>
                </a:solidFill>
                <a:latin typeface="Abadi MT Condensed Extra Bold" pitchFamily="-84" charset="0"/>
                <a:ea typeface="华文细黑" pitchFamily="-84" charset="-122"/>
              </a:rPr>
              <a:t>处死</a:t>
            </a:r>
            <a:r>
              <a:rPr lang="en-US" altLang="ja-JP" sz="3600" b="1">
                <a:solidFill>
                  <a:schemeClr val="bg1"/>
                </a:solidFill>
              </a:rPr>
              <a:t> (§</a:t>
            </a:r>
            <a:r>
              <a:rPr lang="en-US" altLang="zh-CN" sz="3600" b="1">
                <a:solidFill>
                  <a:schemeClr val="bg1"/>
                </a:solidFill>
                <a:ea typeface="华文细黑" pitchFamily="-84" charset="-122"/>
              </a:rPr>
              <a:t> 21)</a:t>
            </a:r>
          </a:p>
        </p:txBody>
      </p:sp>
      <p:sp>
        <p:nvSpPr>
          <p:cNvPr id="152601" name="Text Box 25"/>
          <p:cNvSpPr txBox="1">
            <a:spLocks noChangeArrowheads="1"/>
          </p:cNvSpPr>
          <p:nvPr/>
        </p:nvSpPr>
        <p:spPr bwMode="auto">
          <a:xfrm>
            <a:off x="2289175" y="4267200"/>
            <a:ext cx="2819400" cy="11906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zh-CN" altLang="en-US" sz="3600" b="1">
                <a:solidFill>
                  <a:schemeClr val="bg1"/>
                </a:solidFill>
                <a:ea typeface="SimSun" pitchFamily="2" charset="-122"/>
              </a:rPr>
              <a:t>无罪</a:t>
            </a:r>
            <a:r>
              <a:rPr lang="en-US" altLang="zh-CN" sz="3600" b="1">
                <a:solidFill>
                  <a:schemeClr val="bg1"/>
                </a:solidFill>
                <a:ea typeface="SimSun" pitchFamily="2" charset="-122"/>
              </a:rPr>
              <a:t> </a:t>
            </a:r>
            <a:r>
              <a:rPr lang="en-US" altLang="ja-JP" sz="3600" b="1">
                <a:solidFill>
                  <a:schemeClr val="bg1"/>
                </a:solidFill>
              </a:rPr>
              <a:t>(</a:t>
            </a:r>
            <a:r>
              <a:rPr lang="ja-JP" altLang="en-US" sz="3600">
                <a:solidFill>
                  <a:schemeClr val="bg1"/>
                </a:solidFill>
                <a:ea typeface="华文细黑" pitchFamily="-84" charset="-122"/>
              </a:rPr>
              <a:t>申命记</a:t>
            </a:r>
            <a:r>
              <a:rPr lang="en-US" altLang="ja-JP" sz="3600">
                <a:solidFill>
                  <a:schemeClr val="bg1"/>
                </a:solidFill>
                <a:ea typeface="华文细黑" pitchFamily="-84" charset="-122"/>
              </a:rPr>
              <a:t> </a:t>
            </a:r>
            <a:r>
              <a:rPr lang="en-US" altLang="ja-JP" sz="3600" b="1">
                <a:solidFill>
                  <a:schemeClr val="bg1"/>
                </a:solidFill>
              </a:rPr>
              <a:t>23:15)</a:t>
            </a:r>
            <a:endParaRPr lang="en-US" altLang="en-US" sz="3600" b="1">
              <a:solidFill>
                <a:schemeClr val="bg1"/>
              </a:solidFill>
            </a:endParaRPr>
          </a:p>
        </p:txBody>
      </p:sp>
      <p:sp>
        <p:nvSpPr>
          <p:cNvPr id="152602" name="Text Box 26"/>
          <p:cNvSpPr txBox="1">
            <a:spLocks noChangeArrowheads="1"/>
          </p:cNvSpPr>
          <p:nvPr/>
        </p:nvSpPr>
        <p:spPr bwMode="auto">
          <a:xfrm>
            <a:off x="5413375" y="4267200"/>
            <a:ext cx="3733800" cy="106838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3600">
                <a:solidFill>
                  <a:schemeClr val="bg1"/>
                </a:solidFill>
                <a:latin typeface="Abadi MT Condensed Extra Bold" pitchFamily="-84" charset="0"/>
                <a:ea typeface="华文细黑" pitchFamily="-84" charset="-122"/>
              </a:rPr>
              <a:t>处死</a:t>
            </a:r>
            <a:r>
              <a:rPr lang="en-US" altLang="zh-CN" sz="3600">
                <a:solidFill>
                  <a:schemeClr val="bg1"/>
                </a:solidFill>
                <a:latin typeface="Abadi MT Condensed Extra Bold" pitchFamily="-84" charset="0"/>
                <a:ea typeface="华文细黑" pitchFamily="-84" charset="-122"/>
              </a:rPr>
              <a:t> </a:t>
            </a:r>
            <a:r>
              <a:rPr lang="en-US" altLang="ja-JP" sz="3600" b="1">
                <a:solidFill>
                  <a:schemeClr val="bg1"/>
                </a:solidFill>
              </a:rPr>
              <a:t>(§</a:t>
            </a:r>
            <a:r>
              <a:rPr lang="en-US" altLang="zh-CN" sz="3600" b="1">
                <a:solidFill>
                  <a:schemeClr val="bg1"/>
                </a:solidFill>
                <a:ea typeface="华文细黑" pitchFamily="-84" charset="-122"/>
              </a:rPr>
              <a:t> 16)</a:t>
            </a:r>
            <a:endParaRPr lang="en-US" altLang="zh-CN" sz="3600" b="1">
              <a:solidFill>
                <a:schemeClr val="bg1"/>
              </a:solidFill>
            </a:endParaRPr>
          </a:p>
          <a:p>
            <a:pPr eaLnBrk="1" hangingPunct="1"/>
            <a:endParaRPr lang="en-US" altLang="zh-CN" sz="2800" b="1" i="1">
              <a:solidFill>
                <a:schemeClr val="bg1"/>
              </a:solidFill>
              <a:latin typeface="Times New Roman" pitchFamily="18" charset="0"/>
            </a:endParaRPr>
          </a:p>
        </p:txBody>
      </p:sp>
      <p:sp>
        <p:nvSpPr>
          <p:cNvPr id="152603" name="Text Box 27"/>
          <p:cNvSpPr txBox="1">
            <a:spLocks noChangeArrowheads="1"/>
          </p:cNvSpPr>
          <p:nvPr/>
        </p:nvSpPr>
        <p:spPr bwMode="auto">
          <a:xfrm>
            <a:off x="2286000" y="5607050"/>
            <a:ext cx="28194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zh-CN" altLang="en-US" sz="3600" b="1">
                <a:solidFill>
                  <a:schemeClr val="bg1"/>
                </a:solidFill>
                <a:ea typeface="SimSun" pitchFamily="2" charset="-122"/>
              </a:rPr>
              <a:t>奴仆释放</a:t>
            </a:r>
            <a:endParaRPr lang="en-US" altLang="en-US" sz="2800" b="1" i="1">
              <a:solidFill>
                <a:schemeClr val="bg1"/>
              </a:solidFill>
              <a:latin typeface="Times New Roman" pitchFamily="18" charset="0"/>
            </a:endParaRPr>
          </a:p>
        </p:txBody>
      </p:sp>
      <p:sp>
        <p:nvSpPr>
          <p:cNvPr id="152604" name="Text Box 28"/>
          <p:cNvSpPr txBox="1">
            <a:spLocks noChangeArrowheads="1"/>
          </p:cNvSpPr>
          <p:nvPr/>
        </p:nvSpPr>
        <p:spPr bwMode="auto">
          <a:xfrm>
            <a:off x="5410200" y="5607050"/>
            <a:ext cx="3733800" cy="106838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zh-CN" altLang="en-US" sz="3600" b="1">
                <a:solidFill>
                  <a:schemeClr val="bg1"/>
                </a:solidFill>
                <a:ea typeface="SimSun" pitchFamily="2" charset="-122"/>
              </a:rPr>
              <a:t>主人</a:t>
            </a:r>
            <a:r>
              <a:rPr lang="en-US" altLang="zh-CN" sz="3600" b="1">
                <a:solidFill>
                  <a:schemeClr val="bg1"/>
                </a:solidFill>
                <a:ea typeface="SimSun" pitchFamily="2" charset="-122"/>
              </a:rPr>
              <a:t> </a:t>
            </a:r>
            <a:r>
              <a:rPr lang="zh-CN" altLang="en-US" sz="3600" b="1">
                <a:solidFill>
                  <a:schemeClr val="bg1"/>
                </a:solidFill>
                <a:ea typeface="SimSun" pitchFamily="2" charset="-122"/>
              </a:rPr>
              <a:t>付偿</a:t>
            </a:r>
            <a:r>
              <a:rPr lang="en-US" altLang="ja-JP" sz="3600" b="1">
                <a:solidFill>
                  <a:schemeClr val="bg1"/>
                </a:solidFill>
              </a:rPr>
              <a:t>(§</a:t>
            </a:r>
            <a:r>
              <a:rPr lang="en-US" altLang="zh-CN" sz="3600" b="1">
                <a:solidFill>
                  <a:schemeClr val="bg1"/>
                </a:solidFill>
                <a:ea typeface="华文细黑" pitchFamily="-84" charset="-122"/>
              </a:rPr>
              <a:t> 199)</a:t>
            </a:r>
            <a:endParaRPr lang="en-US" altLang="zh-CN" sz="2800" b="1" i="1">
              <a:solidFill>
                <a:schemeClr val="bg1"/>
              </a:solidFill>
              <a:latin typeface="Times New Roman" pitchFamily="18" charset="0"/>
            </a:endParaRPr>
          </a:p>
          <a:p>
            <a:pPr eaLnBrk="1" hangingPunct="1"/>
            <a:endParaRPr lang="en-US" altLang="zh-CN" sz="2800" b="1" i="1">
              <a:solidFill>
                <a:schemeClr val="bg1"/>
              </a:solidFill>
              <a:latin typeface="Times New Roman" pitchFamily="18"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52592"/>
                                        </p:tgtEl>
                                        <p:attrNameLst>
                                          <p:attrName>style.visibility</p:attrName>
                                        </p:attrNameLst>
                                      </p:cBhvr>
                                      <p:to>
                                        <p:strVal val="visible"/>
                                      </p:to>
                                    </p:set>
                                    <p:anim calcmode="lin" valueType="num">
                                      <p:cBhvr>
                                        <p:cTn id="7" dur="1000" fill="hold"/>
                                        <p:tgtEl>
                                          <p:spTgt spid="152592"/>
                                        </p:tgtEl>
                                        <p:attrNameLst>
                                          <p:attrName>ppt_w</p:attrName>
                                        </p:attrNameLst>
                                      </p:cBhvr>
                                      <p:tavLst>
                                        <p:tav tm="0">
                                          <p:val>
                                            <p:fltVal val="0"/>
                                          </p:val>
                                        </p:tav>
                                        <p:tav tm="100000">
                                          <p:val>
                                            <p:strVal val="#ppt_w"/>
                                          </p:val>
                                        </p:tav>
                                      </p:tavLst>
                                    </p:anim>
                                    <p:anim calcmode="lin" valueType="num">
                                      <p:cBhvr>
                                        <p:cTn id="8" dur="1000" fill="hold"/>
                                        <p:tgtEl>
                                          <p:spTgt spid="152592"/>
                                        </p:tgtEl>
                                        <p:attrNameLst>
                                          <p:attrName>ppt_h</p:attrName>
                                        </p:attrNameLst>
                                      </p:cBhvr>
                                      <p:tavLst>
                                        <p:tav tm="0">
                                          <p:val>
                                            <p:fltVal val="0"/>
                                          </p:val>
                                        </p:tav>
                                        <p:tav tm="100000">
                                          <p:val>
                                            <p:strVal val="#ppt_h"/>
                                          </p:val>
                                        </p:tav>
                                      </p:tavLst>
                                    </p:anim>
                                    <p:anim calcmode="lin" valueType="num">
                                      <p:cBhvr>
                                        <p:cTn id="9" dur="1000" fill="hold"/>
                                        <p:tgtEl>
                                          <p:spTgt spid="15259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5259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52597"/>
                                        </p:tgtEl>
                                        <p:attrNameLst>
                                          <p:attrName>style.visibility</p:attrName>
                                        </p:attrNameLst>
                                      </p:cBhvr>
                                      <p:to>
                                        <p:strVal val="visible"/>
                                      </p:to>
                                    </p:set>
                                    <p:anim calcmode="lin" valueType="num">
                                      <p:cBhvr>
                                        <p:cTn id="15" dur="1000" fill="hold"/>
                                        <p:tgtEl>
                                          <p:spTgt spid="152597"/>
                                        </p:tgtEl>
                                        <p:attrNameLst>
                                          <p:attrName>ppt_w</p:attrName>
                                        </p:attrNameLst>
                                      </p:cBhvr>
                                      <p:tavLst>
                                        <p:tav tm="0">
                                          <p:val>
                                            <p:fltVal val="0"/>
                                          </p:val>
                                        </p:tav>
                                        <p:tav tm="100000">
                                          <p:val>
                                            <p:strVal val="#ppt_w"/>
                                          </p:val>
                                        </p:tav>
                                      </p:tavLst>
                                    </p:anim>
                                    <p:anim calcmode="lin" valueType="num">
                                      <p:cBhvr>
                                        <p:cTn id="16" dur="1000" fill="hold"/>
                                        <p:tgtEl>
                                          <p:spTgt spid="152597"/>
                                        </p:tgtEl>
                                        <p:attrNameLst>
                                          <p:attrName>ppt_h</p:attrName>
                                        </p:attrNameLst>
                                      </p:cBhvr>
                                      <p:tavLst>
                                        <p:tav tm="0">
                                          <p:val>
                                            <p:fltVal val="0"/>
                                          </p:val>
                                        </p:tav>
                                        <p:tav tm="100000">
                                          <p:val>
                                            <p:strVal val="#ppt_h"/>
                                          </p:val>
                                        </p:tav>
                                      </p:tavLst>
                                    </p:anim>
                                    <p:anim calcmode="lin" valueType="num">
                                      <p:cBhvr>
                                        <p:cTn id="17" dur="1000" fill="hold"/>
                                        <p:tgtEl>
                                          <p:spTgt spid="152597"/>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5259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52598"/>
                                        </p:tgtEl>
                                        <p:attrNameLst>
                                          <p:attrName>style.visibility</p:attrName>
                                        </p:attrNameLst>
                                      </p:cBhvr>
                                      <p:to>
                                        <p:strVal val="visible"/>
                                      </p:to>
                                    </p:set>
                                    <p:anim calcmode="lin" valueType="num">
                                      <p:cBhvr>
                                        <p:cTn id="23" dur="1000" fill="hold"/>
                                        <p:tgtEl>
                                          <p:spTgt spid="152598"/>
                                        </p:tgtEl>
                                        <p:attrNameLst>
                                          <p:attrName>ppt_w</p:attrName>
                                        </p:attrNameLst>
                                      </p:cBhvr>
                                      <p:tavLst>
                                        <p:tav tm="0">
                                          <p:val>
                                            <p:fltVal val="0"/>
                                          </p:val>
                                        </p:tav>
                                        <p:tav tm="100000">
                                          <p:val>
                                            <p:strVal val="#ppt_w"/>
                                          </p:val>
                                        </p:tav>
                                      </p:tavLst>
                                    </p:anim>
                                    <p:anim calcmode="lin" valueType="num">
                                      <p:cBhvr>
                                        <p:cTn id="24" dur="1000" fill="hold"/>
                                        <p:tgtEl>
                                          <p:spTgt spid="152598"/>
                                        </p:tgtEl>
                                        <p:attrNameLst>
                                          <p:attrName>ppt_h</p:attrName>
                                        </p:attrNameLst>
                                      </p:cBhvr>
                                      <p:tavLst>
                                        <p:tav tm="0">
                                          <p:val>
                                            <p:fltVal val="0"/>
                                          </p:val>
                                        </p:tav>
                                        <p:tav tm="100000">
                                          <p:val>
                                            <p:strVal val="#ppt_h"/>
                                          </p:val>
                                        </p:tav>
                                      </p:tavLst>
                                    </p:anim>
                                    <p:anim calcmode="lin" valueType="num">
                                      <p:cBhvr>
                                        <p:cTn id="25" dur="1000" fill="hold"/>
                                        <p:tgtEl>
                                          <p:spTgt spid="15259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5259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52593"/>
                                        </p:tgtEl>
                                        <p:attrNameLst>
                                          <p:attrName>style.visibility</p:attrName>
                                        </p:attrNameLst>
                                      </p:cBhvr>
                                      <p:to>
                                        <p:strVal val="visible"/>
                                      </p:to>
                                    </p:set>
                                    <p:anim calcmode="lin" valueType="num">
                                      <p:cBhvr>
                                        <p:cTn id="31" dur="1000" fill="hold"/>
                                        <p:tgtEl>
                                          <p:spTgt spid="152593"/>
                                        </p:tgtEl>
                                        <p:attrNameLst>
                                          <p:attrName>ppt_w</p:attrName>
                                        </p:attrNameLst>
                                      </p:cBhvr>
                                      <p:tavLst>
                                        <p:tav tm="0">
                                          <p:val>
                                            <p:fltVal val="0"/>
                                          </p:val>
                                        </p:tav>
                                        <p:tav tm="100000">
                                          <p:val>
                                            <p:strVal val="#ppt_w"/>
                                          </p:val>
                                        </p:tav>
                                      </p:tavLst>
                                    </p:anim>
                                    <p:anim calcmode="lin" valueType="num">
                                      <p:cBhvr>
                                        <p:cTn id="32" dur="1000" fill="hold"/>
                                        <p:tgtEl>
                                          <p:spTgt spid="152593"/>
                                        </p:tgtEl>
                                        <p:attrNameLst>
                                          <p:attrName>ppt_h</p:attrName>
                                        </p:attrNameLst>
                                      </p:cBhvr>
                                      <p:tavLst>
                                        <p:tav tm="0">
                                          <p:val>
                                            <p:fltVal val="0"/>
                                          </p:val>
                                        </p:tav>
                                        <p:tav tm="100000">
                                          <p:val>
                                            <p:strVal val="#ppt_h"/>
                                          </p:val>
                                        </p:tav>
                                      </p:tavLst>
                                    </p:anim>
                                    <p:anim calcmode="lin" valueType="num">
                                      <p:cBhvr>
                                        <p:cTn id="33" dur="1000" fill="hold"/>
                                        <p:tgtEl>
                                          <p:spTgt spid="152593"/>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5259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152599"/>
                                        </p:tgtEl>
                                        <p:attrNameLst>
                                          <p:attrName>style.visibility</p:attrName>
                                        </p:attrNameLst>
                                      </p:cBhvr>
                                      <p:to>
                                        <p:strVal val="visible"/>
                                      </p:to>
                                    </p:set>
                                    <p:anim calcmode="lin" valueType="num">
                                      <p:cBhvr>
                                        <p:cTn id="39" dur="1000" fill="hold"/>
                                        <p:tgtEl>
                                          <p:spTgt spid="152599"/>
                                        </p:tgtEl>
                                        <p:attrNameLst>
                                          <p:attrName>ppt_w</p:attrName>
                                        </p:attrNameLst>
                                      </p:cBhvr>
                                      <p:tavLst>
                                        <p:tav tm="0">
                                          <p:val>
                                            <p:fltVal val="0"/>
                                          </p:val>
                                        </p:tav>
                                        <p:tav tm="100000">
                                          <p:val>
                                            <p:strVal val="#ppt_w"/>
                                          </p:val>
                                        </p:tav>
                                      </p:tavLst>
                                    </p:anim>
                                    <p:anim calcmode="lin" valueType="num">
                                      <p:cBhvr>
                                        <p:cTn id="40" dur="1000" fill="hold"/>
                                        <p:tgtEl>
                                          <p:spTgt spid="152599"/>
                                        </p:tgtEl>
                                        <p:attrNameLst>
                                          <p:attrName>ppt_h</p:attrName>
                                        </p:attrNameLst>
                                      </p:cBhvr>
                                      <p:tavLst>
                                        <p:tav tm="0">
                                          <p:val>
                                            <p:fltVal val="0"/>
                                          </p:val>
                                        </p:tav>
                                        <p:tav tm="100000">
                                          <p:val>
                                            <p:strVal val="#ppt_h"/>
                                          </p:val>
                                        </p:tav>
                                      </p:tavLst>
                                    </p:anim>
                                    <p:anim calcmode="lin" valueType="num">
                                      <p:cBhvr>
                                        <p:cTn id="41" dur="1000" fill="hold"/>
                                        <p:tgtEl>
                                          <p:spTgt spid="152599"/>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5259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152600"/>
                                        </p:tgtEl>
                                        <p:attrNameLst>
                                          <p:attrName>style.visibility</p:attrName>
                                        </p:attrNameLst>
                                      </p:cBhvr>
                                      <p:to>
                                        <p:strVal val="visible"/>
                                      </p:to>
                                    </p:set>
                                    <p:anim calcmode="lin" valueType="num">
                                      <p:cBhvr>
                                        <p:cTn id="47" dur="1000" fill="hold"/>
                                        <p:tgtEl>
                                          <p:spTgt spid="152600"/>
                                        </p:tgtEl>
                                        <p:attrNameLst>
                                          <p:attrName>ppt_w</p:attrName>
                                        </p:attrNameLst>
                                      </p:cBhvr>
                                      <p:tavLst>
                                        <p:tav tm="0">
                                          <p:val>
                                            <p:fltVal val="0"/>
                                          </p:val>
                                        </p:tav>
                                        <p:tav tm="100000">
                                          <p:val>
                                            <p:strVal val="#ppt_w"/>
                                          </p:val>
                                        </p:tav>
                                      </p:tavLst>
                                    </p:anim>
                                    <p:anim calcmode="lin" valueType="num">
                                      <p:cBhvr>
                                        <p:cTn id="48" dur="1000" fill="hold"/>
                                        <p:tgtEl>
                                          <p:spTgt spid="152600"/>
                                        </p:tgtEl>
                                        <p:attrNameLst>
                                          <p:attrName>ppt_h</p:attrName>
                                        </p:attrNameLst>
                                      </p:cBhvr>
                                      <p:tavLst>
                                        <p:tav tm="0">
                                          <p:val>
                                            <p:fltVal val="0"/>
                                          </p:val>
                                        </p:tav>
                                        <p:tav tm="100000">
                                          <p:val>
                                            <p:strVal val="#ppt_h"/>
                                          </p:val>
                                        </p:tav>
                                      </p:tavLst>
                                    </p:anim>
                                    <p:anim calcmode="lin" valueType="num">
                                      <p:cBhvr>
                                        <p:cTn id="49" dur="1000" fill="hold"/>
                                        <p:tgtEl>
                                          <p:spTgt spid="152600"/>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15260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152594"/>
                                        </p:tgtEl>
                                        <p:attrNameLst>
                                          <p:attrName>style.visibility</p:attrName>
                                        </p:attrNameLst>
                                      </p:cBhvr>
                                      <p:to>
                                        <p:strVal val="visible"/>
                                      </p:to>
                                    </p:set>
                                    <p:anim calcmode="lin" valueType="num">
                                      <p:cBhvr>
                                        <p:cTn id="55" dur="1000" fill="hold"/>
                                        <p:tgtEl>
                                          <p:spTgt spid="152594"/>
                                        </p:tgtEl>
                                        <p:attrNameLst>
                                          <p:attrName>ppt_w</p:attrName>
                                        </p:attrNameLst>
                                      </p:cBhvr>
                                      <p:tavLst>
                                        <p:tav tm="0">
                                          <p:val>
                                            <p:fltVal val="0"/>
                                          </p:val>
                                        </p:tav>
                                        <p:tav tm="100000">
                                          <p:val>
                                            <p:strVal val="#ppt_w"/>
                                          </p:val>
                                        </p:tav>
                                      </p:tavLst>
                                    </p:anim>
                                    <p:anim calcmode="lin" valueType="num">
                                      <p:cBhvr>
                                        <p:cTn id="56" dur="1000" fill="hold"/>
                                        <p:tgtEl>
                                          <p:spTgt spid="152594"/>
                                        </p:tgtEl>
                                        <p:attrNameLst>
                                          <p:attrName>ppt_h</p:attrName>
                                        </p:attrNameLst>
                                      </p:cBhvr>
                                      <p:tavLst>
                                        <p:tav tm="0">
                                          <p:val>
                                            <p:fltVal val="0"/>
                                          </p:val>
                                        </p:tav>
                                        <p:tav tm="100000">
                                          <p:val>
                                            <p:strVal val="#ppt_h"/>
                                          </p:val>
                                        </p:tav>
                                      </p:tavLst>
                                    </p:anim>
                                    <p:anim calcmode="lin" valueType="num">
                                      <p:cBhvr>
                                        <p:cTn id="57" dur="1000" fill="hold"/>
                                        <p:tgtEl>
                                          <p:spTgt spid="152594"/>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15259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152601"/>
                                        </p:tgtEl>
                                        <p:attrNameLst>
                                          <p:attrName>style.visibility</p:attrName>
                                        </p:attrNameLst>
                                      </p:cBhvr>
                                      <p:to>
                                        <p:strVal val="visible"/>
                                      </p:to>
                                    </p:set>
                                    <p:anim calcmode="lin" valueType="num">
                                      <p:cBhvr>
                                        <p:cTn id="63" dur="1000" fill="hold"/>
                                        <p:tgtEl>
                                          <p:spTgt spid="152601"/>
                                        </p:tgtEl>
                                        <p:attrNameLst>
                                          <p:attrName>ppt_w</p:attrName>
                                        </p:attrNameLst>
                                      </p:cBhvr>
                                      <p:tavLst>
                                        <p:tav tm="0">
                                          <p:val>
                                            <p:fltVal val="0"/>
                                          </p:val>
                                        </p:tav>
                                        <p:tav tm="100000">
                                          <p:val>
                                            <p:strVal val="#ppt_w"/>
                                          </p:val>
                                        </p:tav>
                                      </p:tavLst>
                                    </p:anim>
                                    <p:anim calcmode="lin" valueType="num">
                                      <p:cBhvr>
                                        <p:cTn id="64" dur="1000" fill="hold"/>
                                        <p:tgtEl>
                                          <p:spTgt spid="152601"/>
                                        </p:tgtEl>
                                        <p:attrNameLst>
                                          <p:attrName>ppt_h</p:attrName>
                                        </p:attrNameLst>
                                      </p:cBhvr>
                                      <p:tavLst>
                                        <p:tav tm="0">
                                          <p:val>
                                            <p:fltVal val="0"/>
                                          </p:val>
                                        </p:tav>
                                        <p:tav tm="100000">
                                          <p:val>
                                            <p:strVal val="#ppt_h"/>
                                          </p:val>
                                        </p:tav>
                                      </p:tavLst>
                                    </p:anim>
                                    <p:anim calcmode="lin" valueType="num">
                                      <p:cBhvr>
                                        <p:cTn id="65" dur="1000" fill="hold"/>
                                        <p:tgtEl>
                                          <p:spTgt spid="152601"/>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15260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152602"/>
                                        </p:tgtEl>
                                        <p:attrNameLst>
                                          <p:attrName>style.visibility</p:attrName>
                                        </p:attrNameLst>
                                      </p:cBhvr>
                                      <p:to>
                                        <p:strVal val="visible"/>
                                      </p:to>
                                    </p:set>
                                    <p:anim calcmode="lin" valueType="num">
                                      <p:cBhvr>
                                        <p:cTn id="71" dur="1000" fill="hold"/>
                                        <p:tgtEl>
                                          <p:spTgt spid="152602"/>
                                        </p:tgtEl>
                                        <p:attrNameLst>
                                          <p:attrName>ppt_w</p:attrName>
                                        </p:attrNameLst>
                                      </p:cBhvr>
                                      <p:tavLst>
                                        <p:tav tm="0">
                                          <p:val>
                                            <p:fltVal val="0"/>
                                          </p:val>
                                        </p:tav>
                                        <p:tav tm="100000">
                                          <p:val>
                                            <p:strVal val="#ppt_w"/>
                                          </p:val>
                                        </p:tav>
                                      </p:tavLst>
                                    </p:anim>
                                    <p:anim calcmode="lin" valueType="num">
                                      <p:cBhvr>
                                        <p:cTn id="72" dur="1000" fill="hold"/>
                                        <p:tgtEl>
                                          <p:spTgt spid="152602"/>
                                        </p:tgtEl>
                                        <p:attrNameLst>
                                          <p:attrName>ppt_h</p:attrName>
                                        </p:attrNameLst>
                                      </p:cBhvr>
                                      <p:tavLst>
                                        <p:tav tm="0">
                                          <p:val>
                                            <p:fltVal val="0"/>
                                          </p:val>
                                        </p:tav>
                                        <p:tav tm="100000">
                                          <p:val>
                                            <p:strVal val="#ppt_h"/>
                                          </p:val>
                                        </p:tav>
                                      </p:tavLst>
                                    </p:anim>
                                    <p:anim calcmode="lin" valueType="num">
                                      <p:cBhvr>
                                        <p:cTn id="73" dur="1000" fill="hold"/>
                                        <p:tgtEl>
                                          <p:spTgt spid="152602"/>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15260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5" presetClass="entr" presetSubtype="0" fill="hold" grpId="0" nodeType="clickEffect">
                                  <p:stCondLst>
                                    <p:cond delay="0"/>
                                  </p:stCondLst>
                                  <p:childTnLst>
                                    <p:set>
                                      <p:cBhvr>
                                        <p:cTn id="78" dur="1" fill="hold">
                                          <p:stCondLst>
                                            <p:cond delay="0"/>
                                          </p:stCondLst>
                                        </p:cTn>
                                        <p:tgtEl>
                                          <p:spTgt spid="152595"/>
                                        </p:tgtEl>
                                        <p:attrNameLst>
                                          <p:attrName>style.visibility</p:attrName>
                                        </p:attrNameLst>
                                      </p:cBhvr>
                                      <p:to>
                                        <p:strVal val="visible"/>
                                      </p:to>
                                    </p:set>
                                    <p:anim calcmode="lin" valueType="num">
                                      <p:cBhvr>
                                        <p:cTn id="79" dur="1000" fill="hold"/>
                                        <p:tgtEl>
                                          <p:spTgt spid="152595"/>
                                        </p:tgtEl>
                                        <p:attrNameLst>
                                          <p:attrName>ppt_w</p:attrName>
                                        </p:attrNameLst>
                                      </p:cBhvr>
                                      <p:tavLst>
                                        <p:tav tm="0">
                                          <p:val>
                                            <p:fltVal val="0"/>
                                          </p:val>
                                        </p:tav>
                                        <p:tav tm="100000">
                                          <p:val>
                                            <p:strVal val="#ppt_w"/>
                                          </p:val>
                                        </p:tav>
                                      </p:tavLst>
                                    </p:anim>
                                    <p:anim calcmode="lin" valueType="num">
                                      <p:cBhvr>
                                        <p:cTn id="80" dur="1000" fill="hold"/>
                                        <p:tgtEl>
                                          <p:spTgt spid="152595"/>
                                        </p:tgtEl>
                                        <p:attrNameLst>
                                          <p:attrName>ppt_h</p:attrName>
                                        </p:attrNameLst>
                                      </p:cBhvr>
                                      <p:tavLst>
                                        <p:tav tm="0">
                                          <p:val>
                                            <p:fltVal val="0"/>
                                          </p:val>
                                        </p:tav>
                                        <p:tav tm="100000">
                                          <p:val>
                                            <p:strVal val="#ppt_h"/>
                                          </p:val>
                                        </p:tav>
                                      </p:tavLst>
                                    </p:anim>
                                    <p:anim calcmode="lin" valueType="num">
                                      <p:cBhvr>
                                        <p:cTn id="81" dur="1000" fill="hold"/>
                                        <p:tgtEl>
                                          <p:spTgt spid="152595"/>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15259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15" presetClass="entr" presetSubtype="0" fill="hold" grpId="0" nodeType="clickEffect">
                                  <p:stCondLst>
                                    <p:cond delay="0"/>
                                  </p:stCondLst>
                                  <p:childTnLst>
                                    <p:set>
                                      <p:cBhvr>
                                        <p:cTn id="86" dur="1" fill="hold">
                                          <p:stCondLst>
                                            <p:cond delay="0"/>
                                          </p:stCondLst>
                                        </p:cTn>
                                        <p:tgtEl>
                                          <p:spTgt spid="152603"/>
                                        </p:tgtEl>
                                        <p:attrNameLst>
                                          <p:attrName>style.visibility</p:attrName>
                                        </p:attrNameLst>
                                      </p:cBhvr>
                                      <p:to>
                                        <p:strVal val="visible"/>
                                      </p:to>
                                    </p:set>
                                    <p:anim calcmode="lin" valueType="num">
                                      <p:cBhvr>
                                        <p:cTn id="87" dur="1000" fill="hold"/>
                                        <p:tgtEl>
                                          <p:spTgt spid="152603"/>
                                        </p:tgtEl>
                                        <p:attrNameLst>
                                          <p:attrName>ppt_w</p:attrName>
                                        </p:attrNameLst>
                                      </p:cBhvr>
                                      <p:tavLst>
                                        <p:tav tm="0">
                                          <p:val>
                                            <p:fltVal val="0"/>
                                          </p:val>
                                        </p:tav>
                                        <p:tav tm="100000">
                                          <p:val>
                                            <p:strVal val="#ppt_w"/>
                                          </p:val>
                                        </p:tav>
                                      </p:tavLst>
                                    </p:anim>
                                    <p:anim calcmode="lin" valueType="num">
                                      <p:cBhvr>
                                        <p:cTn id="88" dur="1000" fill="hold"/>
                                        <p:tgtEl>
                                          <p:spTgt spid="152603"/>
                                        </p:tgtEl>
                                        <p:attrNameLst>
                                          <p:attrName>ppt_h</p:attrName>
                                        </p:attrNameLst>
                                      </p:cBhvr>
                                      <p:tavLst>
                                        <p:tav tm="0">
                                          <p:val>
                                            <p:fltVal val="0"/>
                                          </p:val>
                                        </p:tav>
                                        <p:tav tm="100000">
                                          <p:val>
                                            <p:strVal val="#ppt_h"/>
                                          </p:val>
                                        </p:tav>
                                      </p:tavLst>
                                    </p:anim>
                                    <p:anim calcmode="lin" valueType="num">
                                      <p:cBhvr>
                                        <p:cTn id="89" dur="1000" fill="hold"/>
                                        <p:tgtEl>
                                          <p:spTgt spid="152603"/>
                                        </p:tgtEl>
                                        <p:attrNameLst>
                                          <p:attrName>ppt_x</p:attrName>
                                        </p:attrNameLst>
                                      </p:cBhvr>
                                      <p:tavLst>
                                        <p:tav tm="0" fmla="#ppt_x+(cos(-2*pi*(1-$))*-#ppt_x-sin(-2*pi*(1-$))*(1-#ppt_y))*(1-$)">
                                          <p:val>
                                            <p:fltVal val="0"/>
                                          </p:val>
                                        </p:tav>
                                        <p:tav tm="100000">
                                          <p:val>
                                            <p:fltVal val="1"/>
                                          </p:val>
                                        </p:tav>
                                      </p:tavLst>
                                    </p:anim>
                                    <p:anim calcmode="lin" valueType="num">
                                      <p:cBhvr>
                                        <p:cTn id="90" dur="1000" fill="hold"/>
                                        <p:tgtEl>
                                          <p:spTgt spid="15260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15" presetClass="entr" presetSubtype="0" fill="hold" grpId="0" nodeType="clickEffect">
                                  <p:stCondLst>
                                    <p:cond delay="0"/>
                                  </p:stCondLst>
                                  <p:childTnLst>
                                    <p:set>
                                      <p:cBhvr>
                                        <p:cTn id="94" dur="1" fill="hold">
                                          <p:stCondLst>
                                            <p:cond delay="0"/>
                                          </p:stCondLst>
                                        </p:cTn>
                                        <p:tgtEl>
                                          <p:spTgt spid="152604"/>
                                        </p:tgtEl>
                                        <p:attrNameLst>
                                          <p:attrName>style.visibility</p:attrName>
                                        </p:attrNameLst>
                                      </p:cBhvr>
                                      <p:to>
                                        <p:strVal val="visible"/>
                                      </p:to>
                                    </p:set>
                                    <p:anim calcmode="lin" valueType="num">
                                      <p:cBhvr>
                                        <p:cTn id="95" dur="1000" fill="hold"/>
                                        <p:tgtEl>
                                          <p:spTgt spid="152604"/>
                                        </p:tgtEl>
                                        <p:attrNameLst>
                                          <p:attrName>ppt_w</p:attrName>
                                        </p:attrNameLst>
                                      </p:cBhvr>
                                      <p:tavLst>
                                        <p:tav tm="0">
                                          <p:val>
                                            <p:fltVal val="0"/>
                                          </p:val>
                                        </p:tav>
                                        <p:tav tm="100000">
                                          <p:val>
                                            <p:strVal val="#ppt_w"/>
                                          </p:val>
                                        </p:tav>
                                      </p:tavLst>
                                    </p:anim>
                                    <p:anim calcmode="lin" valueType="num">
                                      <p:cBhvr>
                                        <p:cTn id="96" dur="1000" fill="hold"/>
                                        <p:tgtEl>
                                          <p:spTgt spid="152604"/>
                                        </p:tgtEl>
                                        <p:attrNameLst>
                                          <p:attrName>ppt_h</p:attrName>
                                        </p:attrNameLst>
                                      </p:cBhvr>
                                      <p:tavLst>
                                        <p:tav tm="0">
                                          <p:val>
                                            <p:fltVal val="0"/>
                                          </p:val>
                                        </p:tav>
                                        <p:tav tm="100000">
                                          <p:val>
                                            <p:strVal val="#ppt_h"/>
                                          </p:val>
                                        </p:tav>
                                      </p:tavLst>
                                    </p:anim>
                                    <p:anim calcmode="lin" valueType="num">
                                      <p:cBhvr>
                                        <p:cTn id="97" dur="1000" fill="hold"/>
                                        <p:tgtEl>
                                          <p:spTgt spid="152604"/>
                                        </p:tgtEl>
                                        <p:attrNameLst>
                                          <p:attrName>ppt_x</p:attrName>
                                        </p:attrNameLst>
                                      </p:cBhvr>
                                      <p:tavLst>
                                        <p:tav tm="0" fmla="#ppt_x+(cos(-2*pi*(1-$))*-#ppt_x-sin(-2*pi*(1-$))*(1-#ppt_y))*(1-$)">
                                          <p:val>
                                            <p:fltVal val="0"/>
                                          </p:val>
                                        </p:tav>
                                        <p:tav tm="100000">
                                          <p:val>
                                            <p:fltVal val="1"/>
                                          </p:val>
                                        </p:tav>
                                      </p:tavLst>
                                    </p:anim>
                                    <p:anim calcmode="lin" valueType="num">
                                      <p:cBhvr>
                                        <p:cTn id="98" dur="1000" fill="hold"/>
                                        <p:tgtEl>
                                          <p:spTgt spid="15260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92" grpId="0"/>
      <p:bldP spid="152593" grpId="0"/>
      <p:bldP spid="152594" grpId="0"/>
      <p:bldP spid="152595" grpId="0"/>
      <p:bldP spid="152597" grpId="0"/>
      <p:bldP spid="152598" grpId="0"/>
      <p:bldP spid="152599" grpId="0"/>
      <p:bldP spid="152600" grpId="0"/>
      <p:bldP spid="152601" grpId="0"/>
      <p:bldP spid="152602" grpId="0"/>
      <p:bldP spid="152603" grpId="0"/>
      <p:bldP spid="152604"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2" descr="DSS"/>
          <p:cNvPicPr>
            <a:picLocks noChangeAspect="1" noChangeArrowheads="1"/>
          </p:cNvPicPr>
          <p:nvPr/>
        </p:nvPicPr>
        <p:blipFill>
          <a:blip r:embed="rId3" cstate="screen">
            <a:lum bright="-36000"/>
            <a:extLst>
              <a:ext uri="{28A0092B-C50C-407E-A947-70E740481C1C}">
                <a14:useLocalDpi xmlns:a14="http://schemas.microsoft.com/office/drawing/2010/main"/>
              </a:ext>
            </a:extLst>
          </a:blip>
          <a:srcRect/>
          <a:stretch>
            <a:fillRect/>
          </a:stretch>
        </p:blipFill>
        <p:spPr bwMode="auto">
          <a:xfrm>
            <a:off x="-228600" y="-42863"/>
            <a:ext cx="5715000" cy="6900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418" name="Picture 3" descr="cuneiformwriting"/>
          <p:cNvPicPr>
            <a:picLocks noChangeAspect="1" noChangeArrowheads="1"/>
          </p:cNvPicPr>
          <p:nvPr/>
        </p:nvPicPr>
        <p:blipFill>
          <a:blip r:embed="rId4" cstate="screen">
            <a:lum bright="-6000"/>
            <a:extLst>
              <a:ext uri="{28A0092B-C50C-407E-A947-70E740481C1C}">
                <a14:useLocalDpi xmlns:a14="http://schemas.microsoft.com/office/drawing/2010/main"/>
              </a:ext>
            </a:extLst>
          </a:blip>
          <a:srcRect/>
          <a:stretch>
            <a:fillRect/>
          </a:stretch>
        </p:blipFill>
        <p:spPr bwMode="auto">
          <a:xfrm>
            <a:off x="5526088" y="0"/>
            <a:ext cx="3922712" cy="6858000"/>
          </a:xfrm>
          <a:prstGeom prst="rect">
            <a:avLst/>
          </a:prstGeom>
          <a:noFill/>
          <a:ln w="76200">
            <a:solidFill>
              <a:schemeClr val="tx2"/>
            </a:solidFill>
            <a:miter lim="800000"/>
            <a:headEnd/>
            <a:tailEnd/>
          </a:ln>
          <a:extLst>
            <a:ext uri="{909E8E84-426E-40dd-AFC4-6F175D3DCCD1}">
              <a14:hiddenFill xmlns="" xmlns:a14="http://schemas.microsoft.com/office/drawing/2010/main">
                <a:solidFill>
                  <a:srgbClr val="FFFFFF"/>
                </a:solidFill>
              </a14:hiddenFill>
            </a:ext>
          </a:extLst>
        </p:spPr>
      </p:pic>
      <p:sp>
        <p:nvSpPr>
          <p:cNvPr id="156676" name="Text Box 4"/>
          <p:cNvSpPr txBox="1">
            <a:spLocks noChangeArrowheads="1"/>
          </p:cNvSpPr>
          <p:nvPr/>
        </p:nvSpPr>
        <p:spPr bwMode="auto">
          <a:xfrm>
            <a:off x="2362200" y="1279525"/>
            <a:ext cx="28194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914400" indent="-9144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zh-CN" altLang="en-US" sz="4000" b="1" u="sng">
                <a:solidFill>
                  <a:schemeClr val="bg1"/>
                </a:solidFill>
                <a:ea typeface="SimSun" pitchFamily="2" charset="-122"/>
              </a:rPr>
              <a:t>圣经</a:t>
            </a:r>
            <a:endParaRPr lang="en-US" altLang="en-US" sz="4000" b="1" u="sng">
              <a:solidFill>
                <a:schemeClr val="bg1"/>
              </a:solidFill>
              <a:ea typeface="SimSun" pitchFamily="2" charset="-122"/>
            </a:endParaRPr>
          </a:p>
        </p:txBody>
      </p:sp>
      <p:sp>
        <p:nvSpPr>
          <p:cNvPr id="156677" name="Rectangle 5"/>
          <p:cNvSpPr>
            <a:spLocks noGrp="1" noChangeArrowheads="1"/>
          </p:cNvSpPr>
          <p:nvPr>
            <p:ph type="title" idx="4294967295"/>
          </p:nvPr>
        </p:nvSpPr>
        <p:spPr>
          <a:xfrm>
            <a:off x="-228600" y="457200"/>
            <a:ext cx="9372600" cy="762000"/>
          </a:xfrm>
          <a:solidFill>
            <a:schemeClr val="tx2"/>
          </a:solidFill>
          <a:effectLst>
            <a:outerShdw blurRad="63500" dist="35921" dir="2700000" algn="ctr" rotWithShape="0">
              <a:schemeClr val="tx2">
                <a:alpha val="74997"/>
              </a:schemeClr>
            </a:outerShdw>
          </a:effectLst>
        </p:spPr>
        <p:txBody>
          <a:bodyPr/>
          <a:lstStyle/>
          <a:p>
            <a:pPr eaLnBrk="1" hangingPunct="1">
              <a:defRPr/>
            </a:pPr>
            <a:r>
              <a:rPr lang="en-GB" b="1">
                <a:solidFill>
                  <a:srgbClr val="FFFFFF"/>
                </a:solidFill>
                <a:ea typeface="华文细黑" charset="0"/>
                <a:cs typeface="华文细黑" charset="0"/>
              </a:rPr>
              <a:t>犹大律法更公平</a:t>
            </a:r>
            <a:endParaRPr lang="en-US" b="1">
              <a:solidFill>
                <a:srgbClr val="FFFFFF"/>
              </a:solidFill>
              <a:ea typeface="华文细黑" charset="0"/>
              <a:cs typeface="华文细黑" charset="0"/>
            </a:endParaRPr>
          </a:p>
        </p:txBody>
      </p:sp>
      <p:sp>
        <p:nvSpPr>
          <p:cNvPr id="156678" name="Text Box 6"/>
          <p:cNvSpPr txBox="1">
            <a:spLocks noChangeArrowheads="1"/>
          </p:cNvSpPr>
          <p:nvPr/>
        </p:nvSpPr>
        <p:spPr bwMode="auto">
          <a:xfrm>
            <a:off x="5486400" y="1279525"/>
            <a:ext cx="3733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914400" indent="-9144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zh-CN" altLang="en-US" sz="4000" b="1" u="sng">
                <a:solidFill>
                  <a:schemeClr val="bg1"/>
                </a:solidFill>
                <a:ea typeface="SimSun" pitchFamily="2" charset="-122"/>
              </a:rPr>
              <a:t>汉谟拉比</a:t>
            </a:r>
            <a:endParaRPr lang="en-US" altLang="en-US" sz="4000" b="1" u="sng">
              <a:solidFill>
                <a:schemeClr val="bg1"/>
              </a:solidFill>
              <a:ea typeface="SimSun" pitchFamily="2" charset="-122"/>
            </a:endParaRPr>
          </a:p>
        </p:txBody>
      </p:sp>
      <p:sp>
        <p:nvSpPr>
          <p:cNvPr id="156680" name="Text Box 8"/>
          <p:cNvSpPr txBox="1">
            <a:spLocks noChangeArrowheads="1"/>
          </p:cNvSpPr>
          <p:nvPr/>
        </p:nvSpPr>
        <p:spPr bwMode="auto">
          <a:xfrm>
            <a:off x="-76200" y="1279525"/>
            <a:ext cx="24384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914400" indent="-9144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zh-CN" altLang="en-US" sz="4000" b="1" u="sng">
                <a:solidFill>
                  <a:schemeClr val="bg1"/>
                </a:solidFill>
                <a:ea typeface="SimSun" pitchFamily="2" charset="-122"/>
              </a:rPr>
              <a:t>罪行</a:t>
            </a:r>
            <a:endParaRPr lang="en-US" altLang="en-US" sz="3200" b="1" i="1" u="sng">
              <a:solidFill>
                <a:schemeClr val="bg1"/>
              </a:solidFill>
              <a:latin typeface="Times New Roman" pitchFamily="18" charset="0"/>
            </a:endParaRPr>
          </a:p>
        </p:txBody>
      </p:sp>
      <p:sp>
        <p:nvSpPr>
          <p:cNvPr id="156681" name="Text Box 9"/>
          <p:cNvSpPr txBox="1">
            <a:spLocks noChangeArrowheads="1"/>
          </p:cNvSpPr>
          <p:nvPr/>
        </p:nvSpPr>
        <p:spPr bwMode="auto">
          <a:xfrm>
            <a:off x="0" y="1981200"/>
            <a:ext cx="24384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zh-CN" altLang="en-US" sz="3600" b="1">
                <a:solidFill>
                  <a:schemeClr val="bg1"/>
                </a:solidFill>
                <a:ea typeface="SimSun" pitchFamily="2" charset="-122"/>
              </a:rPr>
              <a:t>伤害财主</a:t>
            </a:r>
            <a:endParaRPr lang="en-US" altLang="en-US" sz="3600" b="1">
              <a:solidFill>
                <a:schemeClr val="bg1"/>
              </a:solidFill>
            </a:endParaRPr>
          </a:p>
        </p:txBody>
      </p:sp>
      <p:sp>
        <p:nvSpPr>
          <p:cNvPr id="156682" name="Text Box 10"/>
          <p:cNvSpPr txBox="1">
            <a:spLocks noChangeArrowheads="1"/>
          </p:cNvSpPr>
          <p:nvPr/>
        </p:nvSpPr>
        <p:spPr bwMode="auto">
          <a:xfrm>
            <a:off x="-76200" y="3124200"/>
            <a:ext cx="24384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zh-CN" altLang="en-US" sz="3600" b="1">
                <a:solidFill>
                  <a:schemeClr val="bg1"/>
                </a:solidFill>
                <a:ea typeface="SimSun" pitchFamily="2" charset="-122"/>
              </a:rPr>
              <a:t>伤害穷人</a:t>
            </a:r>
            <a:endParaRPr lang="en-US" altLang="en-US" sz="3600" b="1">
              <a:solidFill>
                <a:schemeClr val="bg1"/>
              </a:solidFill>
              <a:ea typeface="SimSun" pitchFamily="2" charset="-122"/>
            </a:endParaRPr>
          </a:p>
        </p:txBody>
      </p:sp>
      <p:sp>
        <p:nvSpPr>
          <p:cNvPr id="156683" name="Text Box 11"/>
          <p:cNvSpPr txBox="1">
            <a:spLocks noChangeArrowheads="1"/>
          </p:cNvSpPr>
          <p:nvPr/>
        </p:nvSpPr>
        <p:spPr bwMode="auto">
          <a:xfrm>
            <a:off x="-76200" y="4267200"/>
            <a:ext cx="2438400" cy="11906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zh-CN" altLang="en-US" sz="3600" b="1">
                <a:solidFill>
                  <a:schemeClr val="bg1"/>
                </a:solidFill>
                <a:ea typeface="SimSun" pitchFamily="2" charset="-122"/>
              </a:rPr>
              <a:t>杀财主的</a:t>
            </a:r>
            <a:r>
              <a:rPr lang="ja-JP" altLang="en-US" sz="3600">
                <a:solidFill>
                  <a:schemeClr val="bg1"/>
                </a:solidFill>
                <a:ea typeface="华文细黑" pitchFamily="-84" charset="-122"/>
              </a:rPr>
              <a:t>女儿</a:t>
            </a:r>
            <a:endParaRPr lang="en-US" altLang="en-US" sz="1800"/>
          </a:p>
        </p:txBody>
      </p:sp>
      <p:sp>
        <p:nvSpPr>
          <p:cNvPr id="156684" name="Text Box 12"/>
          <p:cNvSpPr txBox="1">
            <a:spLocks noChangeArrowheads="1"/>
          </p:cNvSpPr>
          <p:nvPr/>
        </p:nvSpPr>
        <p:spPr bwMode="auto">
          <a:xfrm>
            <a:off x="-76200" y="5591175"/>
            <a:ext cx="24384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zh-CN" altLang="en-US" sz="3600" b="1">
                <a:solidFill>
                  <a:schemeClr val="bg1"/>
                </a:solidFill>
                <a:ea typeface="SimSun" pitchFamily="2" charset="-122"/>
              </a:rPr>
              <a:t>伤害奴仆</a:t>
            </a:r>
            <a:endParaRPr lang="en-US" altLang="en-US" sz="3600" b="1">
              <a:solidFill>
                <a:schemeClr val="bg1"/>
              </a:solidFill>
              <a:ea typeface="SimSun" pitchFamily="2" charset="-122"/>
            </a:endParaRPr>
          </a:p>
        </p:txBody>
      </p:sp>
      <p:sp>
        <p:nvSpPr>
          <p:cNvPr id="156685" name="Text Box 13"/>
          <p:cNvSpPr txBox="1">
            <a:spLocks noChangeArrowheads="1"/>
          </p:cNvSpPr>
          <p:nvPr/>
        </p:nvSpPr>
        <p:spPr bwMode="auto">
          <a:xfrm>
            <a:off x="2365375" y="1981200"/>
            <a:ext cx="3197225" cy="11906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zh-CN" altLang="en-US" sz="3600" b="1">
                <a:solidFill>
                  <a:schemeClr val="bg1"/>
                </a:solidFill>
                <a:ea typeface="SimSun" pitchFamily="2" charset="-122"/>
              </a:rPr>
              <a:t>冒犯者受同样伤</a:t>
            </a:r>
            <a:endParaRPr lang="en-US" altLang="en-US" sz="2800" b="1" i="1">
              <a:solidFill>
                <a:schemeClr val="bg1"/>
              </a:solidFill>
              <a:latin typeface="Times New Roman" pitchFamily="18" charset="0"/>
            </a:endParaRPr>
          </a:p>
        </p:txBody>
      </p:sp>
      <p:sp>
        <p:nvSpPr>
          <p:cNvPr id="156686" name="Text Box 14"/>
          <p:cNvSpPr txBox="1">
            <a:spLocks noChangeArrowheads="1"/>
          </p:cNvSpPr>
          <p:nvPr/>
        </p:nvSpPr>
        <p:spPr bwMode="auto">
          <a:xfrm>
            <a:off x="5413375" y="1981200"/>
            <a:ext cx="3959225" cy="11906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zh-CN" altLang="en-US" sz="3600" b="1">
                <a:solidFill>
                  <a:schemeClr val="bg1"/>
                </a:solidFill>
                <a:ea typeface="SimSun" pitchFamily="2" charset="-122"/>
              </a:rPr>
              <a:t>跟旧约全书一样</a:t>
            </a:r>
            <a:endParaRPr lang="en-US" altLang="ja-JP" sz="2800" b="1" i="1">
              <a:solidFill>
                <a:schemeClr val="bg1"/>
              </a:solidFill>
              <a:latin typeface="Times New Roman" pitchFamily="18" charset="0"/>
            </a:endParaRPr>
          </a:p>
          <a:p>
            <a:pPr eaLnBrk="1" hangingPunct="1"/>
            <a:r>
              <a:rPr lang="en-US" altLang="en-US" sz="3600" b="1">
                <a:solidFill>
                  <a:schemeClr val="bg1"/>
                </a:solidFill>
              </a:rPr>
              <a:t>(§</a:t>
            </a:r>
            <a:r>
              <a:rPr lang="en-US" altLang="zh-CN" sz="3600" b="1">
                <a:solidFill>
                  <a:schemeClr val="bg1"/>
                </a:solidFill>
                <a:ea typeface="华文细黑" pitchFamily="-84" charset="-122"/>
              </a:rPr>
              <a:t> 196-197)</a:t>
            </a:r>
          </a:p>
        </p:txBody>
      </p:sp>
      <p:sp>
        <p:nvSpPr>
          <p:cNvPr id="156687" name="Text Box 15"/>
          <p:cNvSpPr txBox="1">
            <a:spLocks noChangeArrowheads="1"/>
          </p:cNvSpPr>
          <p:nvPr/>
        </p:nvSpPr>
        <p:spPr bwMode="auto">
          <a:xfrm>
            <a:off x="2289175" y="3124200"/>
            <a:ext cx="2819400" cy="11906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zh-CN" altLang="en-US" sz="3600" b="1">
                <a:solidFill>
                  <a:schemeClr val="bg1"/>
                </a:solidFill>
                <a:ea typeface="SimSun" pitchFamily="2" charset="-122"/>
              </a:rPr>
              <a:t>冒犯者受同样伤</a:t>
            </a:r>
            <a:endParaRPr lang="en-US" altLang="en-US" sz="3600" b="1">
              <a:solidFill>
                <a:schemeClr val="bg1"/>
              </a:solidFill>
              <a:ea typeface="SimSun" pitchFamily="2" charset="-122"/>
            </a:endParaRPr>
          </a:p>
        </p:txBody>
      </p:sp>
      <p:sp>
        <p:nvSpPr>
          <p:cNvPr id="156688" name="Text Box 16"/>
          <p:cNvSpPr txBox="1">
            <a:spLocks noChangeArrowheads="1"/>
          </p:cNvSpPr>
          <p:nvPr/>
        </p:nvSpPr>
        <p:spPr bwMode="auto">
          <a:xfrm>
            <a:off x="5413375" y="3124200"/>
            <a:ext cx="3733800" cy="11906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zh-CN" altLang="en-US" sz="3600" b="1">
                <a:solidFill>
                  <a:schemeClr val="bg1"/>
                </a:solidFill>
                <a:ea typeface="SimSun" pitchFamily="2" charset="-122"/>
              </a:rPr>
              <a:t>罚款</a:t>
            </a:r>
            <a:r>
              <a:rPr lang="en-US" altLang="en-US" sz="3600">
                <a:solidFill>
                  <a:schemeClr val="bg1"/>
                </a:solidFill>
                <a:latin typeface="Abadi MT Condensed Extra Bold" pitchFamily="-84" charset="0"/>
                <a:ea typeface="华文细黑" pitchFamily="-84" charset="-122"/>
              </a:rPr>
              <a:t>一百银币</a:t>
            </a:r>
            <a:r>
              <a:rPr lang="en-US" altLang="ja-JP" sz="3600" b="1">
                <a:solidFill>
                  <a:schemeClr val="bg1"/>
                </a:solidFill>
              </a:rPr>
              <a:t> (§</a:t>
            </a:r>
            <a:r>
              <a:rPr lang="en-US" altLang="zh-CN" sz="3600" b="1">
                <a:solidFill>
                  <a:schemeClr val="bg1"/>
                </a:solidFill>
                <a:ea typeface="华文细黑" pitchFamily="-84" charset="-122"/>
              </a:rPr>
              <a:t> 198)</a:t>
            </a:r>
          </a:p>
        </p:txBody>
      </p:sp>
      <p:sp>
        <p:nvSpPr>
          <p:cNvPr id="156689" name="Text Box 17"/>
          <p:cNvSpPr txBox="1">
            <a:spLocks noChangeArrowheads="1"/>
          </p:cNvSpPr>
          <p:nvPr/>
        </p:nvSpPr>
        <p:spPr bwMode="auto">
          <a:xfrm>
            <a:off x="2289175" y="4267200"/>
            <a:ext cx="2819400" cy="11906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zh-CN" altLang="en-US" sz="3600" b="1">
                <a:solidFill>
                  <a:schemeClr val="bg1"/>
                </a:solidFill>
                <a:ea typeface="SimSun" pitchFamily="2" charset="-122"/>
              </a:rPr>
              <a:t>根据案件是非曲直</a:t>
            </a:r>
            <a:endParaRPr lang="en-US" altLang="en-US" sz="2800" b="1" i="1">
              <a:solidFill>
                <a:schemeClr val="bg1"/>
              </a:solidFill>
              <a:latin typeface="Times New Roman" pitchFamily="18" charset="0"/>
            </a:endParaRPr>
          </a:p>
        </p:txBody>
      </p:sp>
      <p:sp>
        <p:nvSpPr>
          <p:cNvPr id="156690" name="Text Box 18"/>
          <p:cNvSpPr txBox="1">
            <a:spLocks noChangeArrowheads="1"/>
          </p:cNvSpPr>
          <p:nvPr/>
        </p:nvSpPr>
        <p:spPr bwMode="auto">
          <a:xfrm>
            <a:off x="5413375" y="4267200"/>
            <a:ext cx="3733800" cy="11906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zh-CN" altLang="en-US" sz="3600" b="1">
                <a:solidFill>
                  <a:schemeClr val="bg1"/>
                </a:solidFill>
                <a:ea typeface="SimSun" pitchFamily="2" charset="-122"/>
              </a:rPr>
              <a:t>杀冒犯者的</a:t>
            </a:r>
            <a:r>
              <a:rPr lang="ja-JP" altLang="en-US" sz="3600">
                <a:solidFill>
                  <a:schemeClr val="bg1"/>
                </a:solidFill>
                <a:ea typeface="华文细黑" pitchFamily="-84" charset="-122"/>
              </a:rPr>
              <a:t>女儿</a:t>
            </a:r>
            <a:r>
              <a:rPr lang="en-US" altLang="ja-JP" sz="3600" b="1">
                <a:solidFill>
                  <a:schemeClr val="bg1"/>
                </a:solidFill>
              </a:rPr>
              <a:t> (§</a:t>
            </a:r>
            <a:r>
              <a:rPr lang="en-US" altLang="zh-CN" sz="3600" b="1">
                <a:solidFill>
                  <a:schemeClr val="bg1"/>
                </a:solidFill>
                <a:ea typeface="华文细黑" pitchFamily="-84" charset="-122"/>
              </a:rPr>
              <a:t> 209)</a:t>
            </a:r>
          </a:p>
        </p:txBody>
      </p:sp>
      <p:sp>
        <p:nvSpPr>
          <p:cNvPr id="156691" name="Text Box 19"/>
          <p:cNvSpPr txBox="1">
            <a:spLocks noChangeArrowheads="1"/>
          </p:cNvSpPr>
          <p:nvPr/>
        </p:nvSpPr>
        <p:spPr bwMode="auto">
          <a:xfrm>
            <a:off x="2286000" y="5607050"/>
            <a:ext cx="2819400" cy="11906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zh-CN" altLang="en-US" sz="3600" b="1">
                <a:solidFill>
                  <a:schemeClr val="bg1"/>
                </a:solidFill>
                <a:ea typeface="SimSun" pitchFamily="2" charset="-122"/>
              </a:rPr>
              <a:t>根据案件是非曲直</a:t>
            </a:r>
            <a:endParaRPr lang="en-US" altLang="en-US" sz="3600" b="1">
              <a:solidFill>
                <a:schemeClr val="bg1"/>
              </a:solidFill>
              <a:ea typeface="SimSun" pitchFamily="2" charset="-122"/>
            </a:endParaRPr>
          </a:p>
        </p:txBody>
      </p:sp>
      <p:sp>
        <p:nvSpPr>
          <p:cNvPr id="156692" name="Text Box 20"/>
          <p:cNvSpPr txBox="1">
            <a:spLocks noChangeArrowheads="1"/>
          </p:cNvSpPr>
          <p:nvPr/>
        </p:nvSpPr>
        <p:spPr bwMode="auto">
          <a:xfrm>
            <a:off x="5410200" y="5607050"/>
            <a:ext cx="4114800" cy="161766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zh-CN" altLang="en-US" sz="3600" b="1">
                <a:solidFill>
                  <a:schemeClr val="bg1"/>
                </a:solidFill>
                <a:ea typeface="SimSun" pitchFamily="2" charset="-122"/>
              </a:rPr>
              <a:t>罚款五</a:t>
            </a:r>
            <a:r>
              <a:rPr lang="en-US" altLang="en-US" sz="3600">
                <a:solidFill>
                  <a:schemeClr val="bg1"/>
                </a:solidFill>
                <a:latin typeface="Abadi MT Condensed Extra Bold" pitchFamily="-84" charset="0"/>
                <a:ea typeface="华文细黑" pitchFamily="-84" charset="-122"/>
              </a:rPr>
              <a:t>块银子</a:t>
            </a:r>
            <a:r>
              <a:rPr lang="en-US" altLang="zh-CN" sz="3600" b="1">
                <a:solidFill>
                  <a:schemeClr val="bg1"/>
                </a:solidFill>
                <a:ea typeface="SimSun" pitchFamily="2" charset="-122"/>
              </a:rPr>
              <a:t> </a:t>
            </a:r>
            <a:r>
              <a:rPr lang="en-US" altLang="ja-JP" sz="3600" b="1">
                <a:solidFill>
                  <a:schemeClr val="bg1"/>
                </a:solidFill>
              </a:rPr>
              <a:t>(§</a:t>
            </a:r>
            <a:r>
              <a:rPr lang="en-US" altLang="zh-CN" sz="3600" b="1">
                <a:solidFill>
                  <a:schemeClr val="bg1"/>
                </a:solidFill>
                <a:ea typeface="华文细黑" pitchFamily="-84" charset="-122"/>
              </a:rPr>
              <a:t> 211, 213)</a:t>
            </a:r>
            <a:endParaRPr lang="en-US" altLang="zh-CN" sz="2800" b="1" i="1">
              <a:solidFill>
                <a:schemeClr val="bg1"/>
              </a:solidFill>
              <a:latin typeface="Times New Roman" pitchFamily="18" charset="0"/>
            </a:endParaRPr>
          </a:p>
          <a:p>
            <a:pPr eaLnBrk="1" hangingPunct="1"/>
            <a:endParaRPr lang="en-US" altLang="zh-CN" sz="2800" b="1" i="1">
              <a:solidFill>
                <a:schemeClr val="bg1"/>
              </a:solidFill>
              <a:latin typeface="Times New Roman" pitchFamily="18"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56681"/>
                                        </p:tgtEl>
                                        <p:attrNameLst>
                                          <p:attrName>style.visibility</p:attrName>
                                        </p:attrNameLst>
                                      </p:cBhvr>
                                      <p:to>
                                        <p:strVal val="visible"/>
                                      </p:to>
                                    </p:set>
                                    <p:anim calcmode="lin" valueType="num">
                                      <p:cBhvr>
                                        <p:cTn id="7" dur="1000" fill="hold"/>
                                        <p:tgtEl>
                                          <p:spTgt spid="156681"/>
                                        </p:tgtEl>
                                        <p:attrNameLst>
                                          <p:attrName>ppt_w</p:attrName>
                                        </p:attrNameLst>
                                      </p:cBhvr>
                                      <p:tavLst>
                                        <p:tav tm="0">
                                          <p:val>
                                            <p:fltVal val="0"/>
                                          </p:val>
                                        </p:tav>
                                        <p:tav tm="100000">
                                          <p:val>
                                            <p:strVal val="#ppt_w"/>
                                          </p:val>
                                        </p:tav>
                                      </p:tavLst>
                                    </p:anim>
                                    <p:anim calcmode="lin" valueType="num">
                                      <p:cBhvr>
                                        <p:cTn id="8" dur="1000" fill="hold"/>
                                        <p:tgtEl>
                                          <p:spTgt spid="156681"/>
                                        </p:tgtEl>
                                        <p:attrNameLst>
                                          <p:attrName>ppt_h</p:attrName>
                                        </p:attrNameLst>
                                      </p:cBhvr>
                                      <p:tavLst>
                                        <p:tav tm="0">
                                          <p:val>
                                            <p:fltVal val="0"/>
                                          </p:val>
                                        </p:tav>
                                        <p:tav tm="100000">
                                          <p:val>
                                            <p:strVal val="#ppt_h"/>
                                          </p:val>
                                        </p:tav>
                                      </p:tavLst>
                                    </p:anim>
                                    <p:anim calcmode="lin" valueType="num">
                                      <p:cBhvr>
                                        <p:cTn id="9" dur="1000" fill="hold"/>
                                        <p:tgtEl>
                                          <p:spTgt spid="15668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5668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56685"/>
                                        </p:tgtEl>
                                        <p:attrNameLst>
                                          <p:attrName>style.visibility</p:attrName>
                                        </p:attrNameLst>
                                      </p:cBhvr>
                                      <p:to>
                                        <p:strVal val="visible"/>
                                      </p:to>
                                    </p:set>
                                    <p:anim calcmode="lin" valueType="num">
                                      <p:cBhvr>
                                        <p:cTn id="15" dur="1000" fill="hold"/>
                                        <p:tgtEl>
                                          <p:spTgt spid="156685"/>
                                        </p:tgtEl>
                                        <p:attrNameLst>
                                          <p:attrName>ppt_w</p:attrName>
                                        </p:attrNameLst>
                                      </p:cBhvr>
                                      <p:tavLst>
                                        <p:tav tm="0">
                                          <p:val>
                                            <p:fltVal val="0"/>
                                          </p:val>
                                        </p:tav>
                                        <p:tav tm="100000">
                                          <p:val>
                                            <p:strVal val="#ppt_w"/>
                                          </p:val>
                                        </p:tav>
                                      </p:tavLst>
                                    </p:anim>
                                    <p:anim calcmode="lin" valueType="num">
                                      <p:cBhvr>
                                        <p:cTn id="16" dur="1000" fill="hold"/>
                                        <p:tgtEl>
                                          <p:spTgt spid="156685"/>
                                        </p:tgtEl>
                                        <p:attrNameLst>
                                          <p:attrName>ppt_h</p:attrName>
                                        </p:attrNameLst>
                                      </p:cBhvr>
                                      <p:tavLst>
                                        <p:tav tm="0">
                                          <p:val>
                                            <p:fltVal val="0"/>
                                          </p:val>
                                        </p:tav>
                                        <p:tav tm="100000">
                                          <p:val>
                                            <p:strVal val="#ppt_h"/>
                                          </p:val>
                                        </p:tav>
                                      </p:tavLst>
                                    </p:anim>
                                    <p:anim calcmode="lin" valueType="num">
                                      <p:cBhvr>
                                        <p:cTn id="17" dur="1000" fill="hold"/>
                                        <p:tgtEl>
                                          <p:spTgt spid="156685"/>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5668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56686"/>
                                        </p:tgtEl>
                                        <p:attrNameLst>
                                          <p:attrName>style.visibility</p:attrName>
                                        </p:attrNameLst>
                                      </p:cBhvr>
                                      <p:to>
                                        <p:strVal val="visible"/>
                                      </p:to>
                                    </p:set>
                                    <p:anim calcmode="lin" valueType="num">
                                      <p:cBhvr>
                                        <p:cTn id="23" dur="1000" fill="hold"/>
                                        <p:tgtEl>
                                          <p:spTgt spid="156686"/>
                                        </p:tgtEl>
                                        <p:attrNameLst>
                                          <p:attrName>ppt_w</p:attrName>
                                        </p:attrNameLst>
                                      </p:cBhvr>
                                      <p:tavLst>
                                        <p:tav tm="0">
                                          <p:val>
                                            <p:fltVal val="0"/>
                                          </p:val>
                                        </p:tav>
                                        <p:tav tm="100000">
                                          <p:val>
                                            <p:strVal val="#ppt_w"/>
                                          </p:val>
                                        </p:tav>
                                      </p:tavLst>
                                    </p:anim>
                                    <p:anim calcmode="lin" valueType="num">
                                      <p:cBhvr>
                                        <p:cTn id="24" dur="1000" fill="hold"/>
                                        <p:tgtEl>
                                          <p:spTgt spid="156686"/>
                                        </p:tgtEl>
                                        <p:attrNameLst>
                                          <p:attrName>ppt_h</p:attrName>
                                        </p:attrNameLst>
                                      </p:cBhvr>
                                      <p:tavLst>
                                        <p:tav tm="0">
                                          <p:val>
                                            <p:fltVal val="0"/>
                                          </p:val>
                                        </p:tav>
                                        <p:tav tm="100000">
                                          <p:val>
                                            <p:strVal val="#ppt_h"/>
                                          </p:val>
                                        </p:tav>
                                      </p:tavLst>
                                    </p:anim>
                                    <p:anim calcmode="lin" valueType="num">
                                      <p:cBhvr>
                                        <p:cTn id="25" dur="1000" fill="hold"/>
                                        <p:tgtEl>
                                          <p:spTgt spid="156686"/>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5668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56682"/>
                                        </p:tgtEl>
                                        <p:attrNameLst>
                                          <p:attrName>style.visibility</p:attrName>
                                        </p:attrNameLst>
                                      </p:cBhvr>
                                      <p:to>
                                        <p:strVal val="visible"/>
                                      </p:to>
                                    </p:set>
                                    <p:anim calcmode="lin" valueType="num">
                                      <p:cBhvr>
                                        <p:cTn id="31" dur="1000" fill="hold"/>
                                        <p:tgtEl>
                                          <p:spTgt spid="156682"/>
                                        </p:tgtEl>
                                        <p:attrNameLst>
                                          <p:attrName>ppt_w</p:attrName>
                                        </p:attrNameLst>
                                      </p:cBhvr>
                                      <p:tavLst>
                                        <p:tav tm="0">
                                          <p:val>
                                            <p:fltVal val="0"/>
                                          </p:val>
                                        </p:tav>
                                        <p:tav tm="100000">
                                          <p:val>
                                            <p:strVal val="#ppt_w"/>
                                          </p:val>
                                        </p:tav>
                                      </p:tavLst>
                                    </p:anim>
                                    <p:anim calcmode="lin" valueType="num">
                                      <p:cBhvr>
                                        <p:cTn id="32" dur="1000" fill="hold"/>
                                        <p:tgtEl>
                                          <p:spTgt spid="156682"/>
                                        </p:tgtEl>
                                        <p:attrNameLst>
                                          <p:attrName>ppt_h</p:attrName>
                                        </p:attrNameLst>
                                      </p:cBhvr>
                                      <p:tavLst>
                                        <p:tav tm="0">
                                          <p:val>
                                            <p:fltVal val="0"/>
                                          </p:val>
                                        </p:tav>
                                        <p:tav tm="100000">
                                          <p:val>
                                            <p:strVal val="#ppt_h"/>
                                          </p:val>
                                        </p:tav>
                                      </p:tavLst>
                                    </p:anim>
                                    <p:anim calcmode="lin" valueType="num">
                                      <p:cBhvr>
                                        <p:cTn id="33" dur="1000" fill="hold"/>
                                        <p:tgtEl>
                                          <p:spTgt spid="156682"/>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5668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156687"/>
                                        </p:tgtEl>
                                        <p:attrNameLst>
                                          <p:attrName>style.visibility</p:attrName>
                                        </p:attrNameLst>
                                      </p:cBhvr>
                                      <p:to>
                                        <p:strVal val="visible"/>
                                      </p:to>
                                    </p:set>
                                    <p:anim calcmode="lin" valueType="num">
                                      <p:cBhvr>
                                        <p:cTn id="39" dur="1000" fill="hold"/>
                                        <p:tgtEl>
                                          <p:spTgt spid="156687"/>
                                        </p:tgtEl>
                                        <p:attrNameLst>
                                          <p:attrName>ppt_w</p:attrName>
                                        </p:attrNameLst>
                                      </p:cBhvr>
                                      <p:tavLst>
                                        <p:tav tm="0">
                                          <p:val>
                                            <p:fltVal val="0"/>
                                          </p:val>
                                        </p:tav>
                                        <p:tav tm="100000">
                                          <p:val>
                                            <p:strVal val="#ppt_w"/>
                                          </p:val>
                                        </p:tav>
                                      </p:tavLst>
                                    </p:anim>
                                    <p:anim calcmode="lin" valueType="num">
                                      <p:cBhvr>
                                        <p:cTn id="40" dur="1000" fill="hold"/>
                                        <p:tgtEl>
                                          <p:spTgt spid="156687"/>
                                        </p:tgtEl>
                                        <p:attrNameLst>
                                          <p:attrName>ppt_h</p:attrName>
                                        </p:attrNameLst>
                                      </p:cBhvr>
                                      <p:tavLst>
                                        <p:tav tm="0">
                                          <p:val>
                                            <p:fltVal val="0"/>
                                          </p:val>
                                        </p:tav>
                                        <p:tav tm="100000">
                                          <p:val>
                                            <p:strVal val="#ppt_h"/>
                                          </p:val>
                                        </p:tav>
                                      </p:tavLst>
                                    </p:anim>
                                    <p:anim calcmode="lin" valueType="num">
                                      <p:cBhvr>
                                        <p:cTn id="41" dur="1000" fill="hold"/>
                                        <p:tgtEl>
                                          <p:spTgt spid="156687"/>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5668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156688"/>
                                        </p:tgtEl>
                                        <p:attrNameLst>
                                          <p:attrName>style.visibility</p:attrName>
                                        </p:attrNameLst>
                                      </p:cBhvr>
                                      <p:to>
                                        <p:strVal val="visible"/>
                                      </p:to>
                                    </p:set>
                                    <p:anim calcmode="lin" valueType="num">
                                      <p:cBhvr>
                                        <p:cTn id="47" dur="1000" fill="hold"/>
                                        <p:tgtEl>
                                          <p:spTgt spid="156688"/>
                                        </p:tgtEl>
                                        <p:attrNameLst>
                                          <p:attrName>ppt_w</p:attrName>
                                        </p:attrNameLst>
                                      </p:cBhvr>
                                      <p:tavLst>
                                        <p:tav tm="0">
                                          <p:val>
                                            <p:fltVal val="0"/>
                                          </p:val>
                                        </p:tav>
                                        <p:tav tm="100000">
                                          <p:val>
                                            <p:strVal val="#ppt_w"/>
                                          </p:val>
                                        </p:tav>
                                      </p:tavLst>
                                    </p:anim>
                                    <p:anim calcmode="lin" valueType="num">
                                      <p:cBhvr>
                                        <p:cTn id="48" dur="1000" fill="hold"/>
                                        <p:tgtEl>
                                          <p:spTgt spid="156688"/>
                                        </p:tgtEl>
                                        <p:attrNameLst>
                                          <p:attrName>ppt_h</p:attrName>
                                        </p:attrNameLst>
                                      </p:cBhvr>
                                      <p:tavLst>
                                        <p:tav tm="0">
                                          <p:val>
                                            <p:fltVal val="0"/>
                                          </p:val>
                                        </p:tav>
                                        <p:tav tm="100000">
                                          <p:val>
                                            <p:strVal val="#ppt_h"/>
                                          </p:val>
                                        </p:tav>
                                      </p:tavLst>
                                    </p:anim>
                                    <p:anim calcmode="lin" valueType="num">
                                      <p:cBhvr>
                                        <p:cTn id="49" dur="1000" fill="hold"/>
                                        <p:tgtEl>
                                          <p:spTgt spid="156688"/>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1566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156683"/>
                                        </p:tgtEl>
                                        <p:attrNameLst>
                                          <p:attrName>style.visibility</p:attrName>
                                        </p:attrNameLst>
                                      </p:cBhvr>
                                      <p:to>
                                        <p:strVal val="visible"/>
                                      </p:to>
                                    </p:set>
                                    <p:anim calcmode="lin" valueType="num">
                                      <p:cBhvr>
                                        <p:cTn id="55" dur="1000" fill="hold"/>
                                        <p:tgtEl>
                                          <p:spTgt spid="156683"/>
                                        </p:tgtEl>
                                        <p:attrNameLst>
                                          <p:attrName>ppt_w</p:attrName>
                                        </p:attrNameLst>
                                      </p:cBhvr>
                                      <p:tavLst>
                                        <p:tav tm="0">
                                          <p:val>
                                            <p:fltVal val="0"/>
                                          </p:val>
                                        </p:tav>
                                        <p:tav tm="100000">
                                          <p:val>
                                            <p:strVal val="#ppt_w"/>
                                          </p:val>
                                        </p:tav>
                                      </p:tavLst>
                                    </p:anim>
                                    <p:anim calcmode="lin" valueType="num">
                                      <p:cBhvr>
                                        <p:cTn id="56" dur="1000" fill="hold"/>
                                        <p:tgtEl>
                                          <p:spTgt spid="156683"/>
                                        </p:tgtEl>
                                        <p:attrNameLst>
                                          <p:attrName>ppt_h</p:attrName>
                                        </p:attrNameLst>
                                      </p:cBhvr>
                                      <p:tavLst>
                                        <p:tav tm="0">
                                          <p:val>
                                            <p:fltVal val="0"/>
                                          </p:val>
                                        </p:tav>
                                        <p:tav tm="100000">
                                          <p:val>
                                            <p:strVal val="#ppt_h"/>
                                          </p:val>
                                        </p:tav>
                                      </p:tavLst>
                                    </p:anim>
                                    <p:anim calcmode="lin" valueType="num">
                                      <p:cBhvr>
                                        <p:cTn id="57" dur="1000" fill="hold"/>
                                        <p:tgtEl>
                                          <p:spTgt spid="156683"/>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15668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156689"/>
                                        </p:tgtEl>
                                        <p:attrNameLst>
                                          <p:attrName>style.visibility</p:attrName>
                                        </p:attrNameLst>
                                      </p:cBhvr>
                                      <p:to>
                                        <p:strVal val="visible"/>
                                      </p:to>
                                    </p:set>
                                    <p:anim calcmode="lin" valueType="num">
                                      <p:cBhvr>
                                        <p:cTn id="63" dur="1000" fill="hold"/>
                                        <p:tgtEl>
                                          <p:spTgt spid="156689"/>
                                        </p:tgtEl>
                                        <p:attrNameLst>
                                          <p:attrName>ppt_w</p:attrName>
                                        </p:attrNameLst>
                                      </p:cBhvr>
                                      <p:tavLst>
                                        <p:tav tm="0">
                                          <p:val>
                                            <p:fltVal val="0"/>
                                          </p:val>
                                        </p:tav>
                                        <p:tav tm="100000">
                                          <p:val>
                                            <p:strVal val="#ppt_w"/>
                                          </p:val>
                                        </p:tav>
                                      </p:tavLst>
                                    </p:anim>
                                    <p:anim calcmode="lin" valueType="num">
                                      <p:cBhvr>
                                        <p:cTn id="64" dur="1000" fill="hold"/>
                                        <p:tgtEl>
                                          <p:spTgt spid="156689"/>
                                        </p:tgtEl>
                                        <p:attrNameLst>
                                          <p:attrName>ppt_h</p:attrName>
                                        </p:attrNameLst>
                                      </p:cBhvr>
                                      <p:tavLst>
                                        <p:tav tm="0">
                                          <p:val>
                                            <p:fltVal val="0"/>
                                          </p:val>
                                        </p:tav>
                                        <p:tav tm="100000">
                                          <p:val>
                                            <p:strVal val="#ppt_h"/>
                                          </p:val>
                                        </p:tav>
                                      </p:tavLst>
                                    </p:anim>
                                    <p:anim calcmode="lin" valueType="num">
                                      <p:cBhvr>
                                        <p:cTn id="65" dur="1000" fill="hold"/>
                                        <p:tgtEl>
                                          <p:spTgt spid="156689"/>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15668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156690"/>
                                        </p:tgtEl>
                                        <p:attrNameLst>
                                          <p:attrName>style.visibility</p:attrName>
                                        </p:attrNameLst>
                                      </p:cBhvr>
                                      <p:to>
                                        <p:strVal val="visible"/>
                                      </p:to>
                                    </p:set>
                                    <p:anim calcmode="lin" valueType="num">
                                      <p:cBhvr>
                                        <p:cTn id="71" dur="1000" fill="hold"/>
                                        <p:tgtEl>
                                          <p:spTgt spid="156690"/>
                                        </p:tgtEl>
                                        <p:attrNameLst>
                                          <p:attrName>ppt_w</p:attrName>
                                        </p:attrNameLst>
                                      </p:cBhvr>
                                      <p:tavLst>
                                        <p:tav tm="0">
                                          <p:val>
                                            <p:fltVal val="0"/>
                                          </p:val>
                                        </p:tav>
                                        <p:tav tm="100000">
                                          <p:val>
                                            <p:strVal val="#ppt_w"/>
                                          </p:val>
                                        </p:tav>
                                      </p:tavLst>
                                    </p:anim>
                                    <p:anim calcmode="lin" valueType="num">
                                      <p:cBhvr>
                                        <p:cTn id="72" dur="1000" fill="hold"/>
                                        <p:tgtEl>
                                          <p:spTgt spid="156690"/>
                                        </p:tgtEl>
                                        <p:attrNameLst>
                                          <p:attrName>ppt_h</p:attrName>
                                        </p:attrNameLst>
                                      </p:cBhvr>
                                      <p:tavLst>
                                        <p:tav tm="0">
                                          <p:val>
                                            <p:fltVal val="0"/>
                                          </p:val>
                                        </p:tav>
                                        <p:tav tm="100000">
                                          <p:val>
                                            <p:strVal val="#ppt_h"/>
                                          </p:val>
                                        </p:tav>
                                      </p:tavLst>
                                    </p:anim>
                                    <p:anim calcmode="lin" valueType="num">
                                      <p:cBhvr>
                                        <p:cTn id="73" dur="1000" fill="hold"/>
                                        <p:tgtEl>
                                          <p:spTgt spid="156690"/>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1566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5" presetClass="entr" presetSubtype="0" fill="hold" grpId="0" nodeType="clickEffect">
                                  <p:stCondLst>
                                    <p:cond delay="0"/>
                                  </p:stCondLst>
                                  <p:childTnLst>
                                    <p:set>
                                      <p:cBhvr>
                                        <p:cTn id="78" dur="1" fill="hold">
                                          <p:stCondLst>
                                            <p:cond delay="0"/>
                                          </p:stCondLst>
                                        </p:cTn>
                                        <p:tgtEl>
                                          <p:spTgt spid="156684"/>
                                        </p:tgtEl>
                                        <p:attrNameLst>
                                          <p:attrName>style.visibility</p:attrName>
                                        </p:attrNameLst>
                                      </p:cBhvr>
                                      <p:to>
                                        <p:strVal val="visible"/>
                                      </p:to>
                                    </p:set>
                                    <p:anim calcmode="lin" valueType="num">
                                      <p:cBhvr>
                                        <p:cTn id="79" dur="1000" fill="hold"/>
                                        <p:tgtEl>
                                          <p:spTgt spid="156684"/>
                                        </p:tgtEl>
                                        <p:attrNameLst>
                                          <p:attrName>ppt_w</p:attrName>
                                        </p:attrNameLst>
                                      </p:cBhvr>
                                      <p:tavLst>
                                        <p:tav tm="0">
                                          <p:val>
                                            <p:fltVal val="0"/>
                                          </p:val>
                                        </p:tav>
                                        <p:tav tm="100000">
                                          <p:val>
                                            <p:strVal val="#ppt_w"/>
                                          </p:val>
                                        </p:tav>
                                      </p:tavLst>
                                    </p:anim>
                                    <p:anim calcmode="lin" valueType="num">
                                      <p:cBhvr>
                                        <p:cTn id="80" dur="1000" fill="hold"/>
                                        <p:tgtEl>
                                          <p:spTgt spid="156684"/>
                                        </p:tgtEl>
                                        <p:attrNameLst>
                                          <p:attrName>ppt_h</p:attrName>
                                        </p:attrNameLst>
                                      </p:cBhvr>
                                      <p:tavLst>
                                        <p:tav tm="0">
                                          <p:val>
                                            <p:fltVal val="0"/>
                                          </p:val>
                                        </p:tav>
                                        <p:tav tm="100000">
                                          <p:val>
                                            <p:strVal val="#ppt_h"/>
                                          </p:val>
                                        </p:tav>
                                      </p:tavLst>
                                    </p:anim>
                                    <p:anim calcmode="lin" valueType="num">
                                      <p:cBhvr>
                                        <p:cTn id="81" dur="1000" fill="hold"/>
                                        <p:tgtEl>
                                          <p:spTgt spid="156684"/>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15668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15" presetClass="entr" presetSubtype="0" fill="hold" grpId="0" nodeType="clickEffect">
                                  <p:stCondLst>
                                    <p:cond delay="0"/>
                                  </p:stCondLst>
                                  <p:childTnLst>
                                    <p:set>
                                      <p:cBhvr>
                                        <p:cTn id="86" dur="1" fill="hold">
                                          <p:stCondLst>
                                            <p:cond delay="0"/>
                                          </p:stCondLst>
                                        </p:cTn>
                                        <p:tgtEl>
                                          <p:spTgt spid="156691"/>
                                        </p:tgtEl>
                                        <p:attrNameLst>
                                          <p:attrName>style.visibility</p:attrName>
                                        </p:attrNameLst>
                                      </p:cBhvr>
                                      <p:to>
                                        <p:strVal val="visible"/>
                                      </p:to>
                                    </p:set>
                                    <p:anim calcmode="lin" valueType="num">
                                      <p:cBhvr>
                                        <p:cTn id="87" dur="1000" fill="hold"/>
                                        <p:tgtEl>
                                          <p:spTgt spid="156691"/>
                                        </p:tgtEl>
                                        <p:attrNameLst>
                                          <p:attrName>ppt_w</p:attrName>
                                        </p:attrNameLst>
                                      </p:cBhvr>
                                      <p:tavLst>
                                        <p:tav tm="0">
                                          <p:val>
                                            <p:fltVal val="0"/>
                                          </p:val>
                                        </p:tav>
                                        <p:tav tm="100000">
                                          <p:val>
                                            <p:strVal val="#ppt_w"/>
                                          </p:val>
                                        </p:tav>
                                      </p:tavLst>
                                    </p:anim>
                                    <p:anim calcmode="lin" valueType="num">
                                      <p:cBhvr>
                                        <p:cTn id="88" dur="1000" fill="hold"/>
                                        <p:tgtEl>
                                          <p:spTgt spid="156691"/>
                                        </p:tgtEl>
                                        <p:attrNameLst>
                                          <p:attrName>ppt_h</p:attrName>
                                        </p:attrNameLst>
                                      </p:cBhvr>
                                      <p:tavLst>
                                        <p:tav tm="0">
                                          <p:val>
                                            <p:fltVal val="0"/>
                                          </p:val>
                                        </p:tav>
                                        <p:tav tm="100000">
                                          <p:val>
                                            <p:strVal val="#ppt_h"/>
                                          </p:val>
                                        </p:tav>
                                      </p:tavLst>
                                    </p:anim>
                                    <p:anim calcmode="lin" valueType="num">
                                      <p:cBhvr>
                                        <p:cTn id="89" dur="1000" fill="hold"/>
                                        <p:tgtEl>
                                          <p:spTgt spid="156691"/>
                                        </p:tgtEl>
                                        <p:attrNameLst>
                                          <p:attrName>ppt_x</p:attrName>
                                        </p:attrNameLst>
                                      </p:cBhvr>
                                      <p:tavLst>
                                        <p:tav tm="0" fmla="#ppt_x+(cos(-2*pi*(1-$))*-#ppt_x-sin(-2*pi*(1-$))*(1-#ppt_y))*(1-$)">
                                          <p:val>
                                            <p:fltVal val="0"/>
                                          </p:val>
                                        </p:tav>
                                        <p:tav tm="100000">
                                          <p:val>
                                            <p:fltVal val="1"/>
                                          </p:val>
                                        </p:tav>
                                      </p:tavLst>
                                    </p:anim>
                                    <p:anim calcmode="lin" valueType="num">
                                      <p:cBhvr>
                                        <p:cTn id="90" dur="1000" fill="hold"/>
                                        <p:tgtEl>
                                          <p:spTgt spid="15669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15" presetClass="entr" presetSubtype="0" fill="hold" grpId="0" nodeType="clickEffect">
                                  <p:stCondLst>
                                    <p:cond delay="0"/>
                                  </p:stCondLst>
                                  <p:childTnLst>
                                    <p:set>
                                      <p:cBhvr>
                                        <p:cTn id="94" dur="1" fill="hold">
                                          <p:stCondLst>
                                            <p:cond delay="0"/>
                                          </p:stCondLst>
                                        </p:cTn>
                                        <p:tgtEl>
                                          <p:spTgt spid="156692"/>
                                        </p:tgtEl>
                                        <p:attrNameLst>
                                          <p:attrName>style.visibility</p:attrName>
                                        </p:attrNameLst>
                                      </p:cBhvr>
                                      <p:to>
                                        <p:strVal val="visible"/>
                                      </p:to>
                                    </p:set>
                                    <p:anim calcmode="lin" valueType="num">
                                      <p:cBhvr>
                                        <p:cTn id="95" dur="1000" fill="hold"/>
                                        <p:tgtEl>
                                          <p:spTgt spid="156692"/>
                                        </p:tgtEl>
                                        <p:attrNameLst>
                                          <p:attrName>ppt_w</p:attrName>
                                        </p:attrNameLst>
                                      </p:cBhvr>
                                      <p:tavLst>
                                        <p:tav tm="0">
                                          <p:val>
                                            <p:fltVal val="0"/>
                                          </p:val>
                                        </p:tav>
                                        <p:tav tm="100000">
                                          <p:val>
                                            <p:strVal val="#ppt_w"/>
                                          </p:val>
                                        </p:tav>
                                      </p:tavLst>
                                    </p:anim>
                                    <p:anim calcmode="lin" valueType="num">
                                      <p:cBhvr>
                                        <p:cTn id="96" dur="1000" fill="hold"/>
                                        <p:tgtEl>
                                          <p:spTgt spid="156692"/>
                                        </p:tgtEl>
                                        <p:attrNameLst>
                                          <p:attrName>ppt_h</p:attrName>
                                        </p:attrNameLst>
                                      </p:cBhvr>
                                      <p:tavLst>
                                        <p:tav tm="0">
                                          <p:val>
                                            <p:fltVal val="0"/>
                                          </p:val>
                                        </p:tav>
                                        <p:tav tm="100000">
                                          <p:val>
                                            <p:strVal val="#ppt_h"/>
                                          </p:val>
                                        </p:tav>
                                      </p:tavLst>
                                    </p:anim>
                                    <p:anim calcmode="lin" valueType="num">
                                      <p:cBhvr>
                                        <p:cTn id="97" dur="1000" fill="hold"/>
                                        <p:tgtEl>
                                          <p:spTgt spid="156692"/>
                                        </p:tgtEl>
                                        <p:attrNameLst>
                                          <p:attrName>ppt_x</p:attrName>
                                        </p:attrNameLst>
                                      </p:cBhvr>
                                      <p:tavLst>
                                        <p:tav tm="0" fmla="#ppt_x+(cos(-2*pi*(1-$))*-#ppt_x-sin(-2*pi*(1-$))*(1-#ppt_y))*(1-$)">
                                          <p:val>
                                            <p:fltVal val="0"/>
                                          </p:val>
                                        </p:tav>
                                        <p:tav tm="100000">
                                          <p:val>
                                            <p:fltVal val="1"/>
                                          </p:val>
                                        </p:tav>
                                      </p:tavLst>
                                    </p:anim>
                                    <p:anim calcmode="lin" valueType="num">
                                      <p:cBhvr>
                                        <p:cTn id="98" dur="1000" fill="hold"/>
                                        <p:tgtEl>
                                          <p:spTgt spid="15669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681" grpId="0"/>
      <p:bldP spid="156682" grpId="0"/>
      <p:bldP spid="156683" grpId="0"/>
      <p:bldP spid="156684" grpId="0"/>
      <p:bldP spid="156685" grpId="0"/>
      <p:bldP spid="156686" grpId="0"/>
      <p:bldP spid="156687" grpId="0"/>
      <p:bldP spid="156688" grpId="0"/>
      <p:bldP spid="156689" grpId="0"/>
      <p:bldP spid="156690" grpId="0"/>
      <p:bldP spid="156691" grpId="0"/>
      <p:bldP spid="156692"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5409" name="Group 2"/>
          <p:cNvGrpSpPr>
            <a:grpSpLocks/>
          </p:cNvGrpSpPr>
          <p:nvPr/>
        </p:nvGrpSpPr>
        <p:grpSpPr bwMode="auto">
          <a:xfrm>
            <a:off x="0" y="76200"/>
            <a:ext cx="9144000" cy="6858000"/>
            <a:chOff x="-3" y="-3"/>
            <a:chExt cx="4902" cy="2572"/>
          </a:xfrm>
        </p:grpSpPr>
        <p:grpSp>
          <p:nvGrpSpPr>
            <p:cNvPr id="145412" name="Group 4"/>
            <p:cNvGrpSpPr>
              <a:grpSpLocks/>
            </p:cNvGrpSpPr>
            <p:nvPr/>
          </p:nvGrpSpPr>
          <p:grpSpPr bwMode="auto">
            <a:xfrm>
              <a:off x="0" y="0"/>
              <a:ext cx="4896" cy="2566"/>
              <a:chOff x="0" y="0"/>
              <a:chExt cx="4896" cy="2566"/>
            </a:xfrm>
          </p:grpSpPr>
          <p:sp>
            <p:nvSpPr>
              <p:cNvPr id="144392" name="Rectangle 6"/>
              <p:cNvSpPr>
                <a:spLocks noChangeArrowheads="1"/>
              </p:cNvSpPr>
              <p:nvPr/>
            </p:nvSpPr>
            <p:spPr bwMode="auto">
              <a:xfrm>
                <a:off x="0" y="0"/>
                <a:ext cx="4892" cy="25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457200" indent="-457200" eaLnBrk="1" hangingPunct="1">
                  <a:defRPr/>
                </a:pPr>
                <a:endParaRPr lang="en-US" sz="2800" b="1" dirty="0">
                  <a:solidFill>
                    <a:srgbClr val="FFFFFF"/>
                  </a:solidFill>
                  <a:latin typeface="Arial"/>
                  <a:ea typeface="ＭＳ Ｐゴシック" charset="0"/>
                  <a:cs typeface="Arial"/>
                </a:endParaRPr>
              </a:p>
              <a:p>
                <a:pPr marL="914400" lvl="1" indent="-457200">
                  <a:buFontTx/>
                  <a:buAutoNum type="arabicPeriod"/>
                  <a:defRPr/>
                </a:pPr>
                <a:r>
                  <a:rPr lang="zh-CN" altLang="en-US" sz="2800" b="1" dirty="0">
                    <a:solidFill>
                      <a:srgbClr val="FFFF00"/>
                    </a:solidFill>
                    <a:latin typeface="Arial"/>
                    <a:ea typeface="ＭＳ Ｐゴシック" charset="0"/>
                    <a:cs typeface="Arial"/>
                  </a:rPr>
                  <a:t>收养</a:t>
                </a:r>
                <a:r>
                  <a:rPr lang="zh-CN" altLang="en-US" sz="2800" b="1" dirty="0">
                    <a:solidFill>
                      <a:srgbClr val="FFFFFF"/>
                    </a:solidFill>
                    <a:latin typeface="Arial"/>
                    <a:ea typeface="ＭＳ Ｐゴシック" charset="0"/>
                    <a:cs typeface="Arial"/>
                  </a:rPr>
                  <a:t>律法立以利以谢作为亚伯兰的继承人 </a:t>
                </a:r>
                <a:r>
                  <a:rPr lang="en-US" altLang="zh-CN" sz="2800" b="1" dirty="0">
                    <a:solidFill>
                      <a:srgbClr val="FFFFFF"/>
                    </a:solidFill>
                    <a:latin typeface="Arial"/>
                    <a:ea typeface="ＭＳ Ｐゴシック" charset="0"/>
                    <a:cs typeface="Arial"/>
                  </a:rPr>
                  <a:t>(</a:t>
                </a:r>
                <a:r>
                  <a:rPr lang="zh-CN" altLang="en-US" sz="2800" b="1" dirty="0">
                    <a:solidFill>
                      <a:srgbClr val="FFFFFF"/>
                    </a:solidFill>
                    <a:latin typeface="Arial"/>
                    <a:ea typeface="ＭＳ Ｐゴシック" charset="0"/>
                    <a:cs typeface="Arial"/>
                  </a:rPr>
                  <a:t>创世纪 </a:t>
                </a:r>
                <a:r>
                  <a:rPr lang="en-US" altLang="zh-CN" sz="2800" b="1" dirty="0">
                    <a:solidFill>
                      <a:srgbClr val="FFFFFF"/>
                    </a:solidFill>
                    <a:latin typeface="Arial"/>
                    <a:ea typeface="ＭＳ Ｐゴシック" charset="0"/>
                    <a:cs typeface="Arial"/>
                  </a:rPr>
                  <a:t>15). § 191. </a:t>
                </a:r>
              </a:p>
              <a:p>
                <a:pPr marL="914400" lvl="1" indent="-457200">
                  <a:buFontTx/>
                  <a:buAutoNum type="arabicPeriod"/>
                  <a:defRPr/>
                </a:pPr>
                <a:endParaRPr lang="en-US" altLang="zh-CN" sz="2800" b="1" dirty="0">
                  <a:solidFill>
                    <a:srgbClr val="FFFFFF"/>
                  </a:solidFill>
                  <a:latin typeface="Arial"/>
                  <a:ea typeface="ＭＳ Ｐゴシック" charset="0"/>
                  <a:cs typeface="Arial"/>
                </a:endParaRPr>
              </a:p>
              <a:p>
                <a:pPr marL="914400" lvl="1" indent="-457200">
                  <a:buFontTx/>
                  <a:buAutoNum type="arabicPeriod"/>
                  <a:defRPr/>
                </a:pPr>
                <a:r>
                  <a:rPr lang="zh-CN" altLang="en-US" sz="2800" b="1" dirty="0">
                    <a:solidFill>
                      <a:srgbClr val="FFFF00"/>
                    </a:solidFill>
                    <a:latin typeface="Arial"/>
                    <a:ea typeface="ＭＳ Ｐゴシック" charset="0"/>
                    <a:cs typeface="Arial"/>
                  </a:rPr>
                  <a:t>夏甲送</a:t>
                </a:r>
                <a:r>
                  <a:rPr lang="zh-CN" altLang="en-US" sz="2800" b="1" dirty="0">
                    <a:solidFill>
                      <a:srgbClr val="FFFFFF"/>
                    </a:solidFill>
                    <a:latin typeface="Arial"/>
                    <a:ea typeface="ＭＳ Ｐゴシック" charset="0"/>
                    <a:cs typeface="Arial"/>
                  </a:rPr>
                  <a:t>给亚伯拉罕 </a:t>
                </a:r>
                <a:r>
                  <a:rPr lang="en-US" altLang="zh-CN" sz="2800" b="1" dirty="0">
                    <a:solidFill>
                      <a:srgbClr val="FFFFFF"/>
                    </a:solidFill>
                    <a:latin typeface="Arial"/>
                    <a:ea typeface="ＭＳ Ｐゴシック" charset="0"/>
                    <a:cs typeface="Arial"/>
                  </a:rPr>
                  <a:t>(</a:t>
                </a:r>
                <a:r>
                  <a:rPr lang="zh-CN" altLang="en-US" sz="2800" b="1" dirty="0">
                    <a:solidFill>
                      <a:srgbClr val="FFFFFF"/>
                    </a:solidFill>
                    <a:latin typeface="Arial"/>
                    <a:ea typeface="ＭＳ Ｐゴシック" charset="0"/>
                    <a:cs typeface="Arial"/>
                  </a:rPr>
                  <a:t>创世纪 </a:t>
                </a:r>
                <a:r>
                  <a:rPr lang="en-US" altLang="zh-CN" sz="2800" b="1" dirty="0">
                    <a:solidFill>
                      <a:srgbClr val="FFFFFF"/>
                    </a:solidFill>
                    <a:latin typeface="Arial"/>
                    <a:ea typeface="ＭＳ Ｐゴシック" charset="0"/>
                    <a:cs typeface="Arial"/>
                  </a:rPr>
                  <a:t>16) </a:t>
                </a:r>
                <a:r>
                  <a:rPr lang="zh-CN" altLang="en-US" sz="2800" b="1" dirty="0">
                    <a:solidFill>
                      <a:srgbClr val="FFFFFF"/>
                    </a:solidFill>
                    <a:latin typeface="Arial"/>
                    <a:ea typeface="ＭＳ Ｐゴシック" charset="0"/>
                    <a:cs typeface="Arial"/>
                  </a:rPr>
                  <a:t>辟拉 </a:t>
                </a:r>
                <a:r>
                  <a:rPr lang="en-US" altLang="zh-CN" sz="2800" b="1" dirty="0">
                    <a:solidFill>
                      <a:srgbClr val="FFFFFF"/>
                    </a:solidFill>
                    <a:latin typeface="Arial"/>
                    <a:ea typeface="ＭＳ Ｐゴシック" charset="0"/>
                    <a:cs typeface="Arial"/>
                  </a:rPr>
                  <a:t>(</a:t>
                </a:r>
                <a:r>
                  <a:rPr lang="zh-CN" altLang="en-US" sz="2800" b="1" dirty="0">
                    <a:solidFill>
                      <a:srgbClr val="FFFFFF"/>
                    </a:solidFill>
                    <a:latin typeface="Arial"/>
                    <a:ea typeface="ＭＳ Ｐゴシック" charset="0"/>
                    <a:cs typeface="Arial"/>
                  </a:rPr>
                  <a:t>创世纪 </a:t>
                </a:r>
                <a:r>
                  <a:rPr lang="en-US" altLang="zh-CN" sz="2800" b="1" dirty="0">
                    <a:solidFill>
                      <a:srgbClr val="FFFFFF"/>
                    </a:solidFill>
                    <a:latin typeface="Arial"/>
                    <a:ea typeface="ＭＳ Ｐゴシック" charset="0"/>
                    <a:cs typeface="Arial"/>
                  </a:rPr>
                  <a:t>30:4) </a:t>
                </a:r>
                <a:r>
                  <a:rPr lang="zh-CN" altLang="en-US" sz="2800" b="1" dirty="0">
                    <a:solidFill>
                      <a:srgbClr val="FFFFFF"/>
                    </a:solidFill>
                    <a:latin typeface="Arial"/>
                    <a:ea typeface="ＭＳ Ｐゴシック" charset="0"/>
                    <a:cs typeface="Arial"/>
                  </a:rPr>
                  <a:t>和悉帕 </a:t>
                </a:r>
                <a:r>
                  <a:rPr lang="en-US" altLang="zh-CN" sz="2800" b="1" dirty="0">
                    <a:solidFill>
                      <a:srgbClr val="FFFFFF"/>
                    </a:solidFill>
                    <a:latin typeface="Arial"/>
                    <a:ea typeface="ＭＳ Ｐゴシック" charset="0"/>
                    <a:cs typeface="Arial"/>
                  </a:rPr>
                  <a:t>(</a:t>
                </a:r>
                <a:r>
                  <a:rPr lang="zh-CN" altLang="en-US" sz="2800" b="1" dirty="0">
                    <a:solidFill>
                      <a:srgbClr val="FFFFFF"/>
                    </a:solidFill>
                    <a:latin typeface="Arial"/>
                    <a:ea typeface="ＭＳ Ｐゴシック" charset="0"/>
                    <a:cs typeface="Arial"/>
                  </a:rPr>
                  <a:t>创世纪 </a:t>
                </a:r>
                <a:r>
                  <a:rPr lang="en-US" altLang="zh-CN" sz="2800" b="1" dirty="0">
                    <a:solidFill>
                      <a:srgbClr val="FFFFFF"/>
                    </a:solidFill>
                    <a:latin typeface="Arial"/>
                    <a:ea typeface="ＭＳ Ｐゴシック" charset="0"/>
                    <a:cs typeface="Arial"/>
                  </a:rPr>
                  <a:t>30:9) </a:t>
                </a:r>
                <a:r>
                  <a:rPr lang="zh-CN" altLang="en-US" sz="2800" b="1" dirty="0">
                    <a:solidFill>
                      <a:srgbClr val="FFFFFF"/>
                    </a:solidFill>
                    <a:latin typeface="Arial"/>
                    <a:ea typeface="ＭＳ Ｐゴシック" charset="0"/>
                    <a:cs typeface="Arial"/>
                  </a:rPr>
                  <a:t>送给雅各</a:t>
                </a:r>
                <a:r>
                  <a:rPr lang="en-US" altLang="zh-CN" sz="2800" b="1" dirty="0">
                    <a:solidFill>
                      <a:srgbClr val="FFFFFF"/>
                    </a:solidFill>
                    <a:latin typeface="Arial"/>
                    <a:ea typeface="ＭＳ Ｐゴシック" charset="0"/>
                    <a:cs typeface="Arial"/>
                  </a:rPr>
                  <a:t>, </a:t>
                </a:r>
                <a:r>
                  <a:rPr lang="zh-CN" altLang="en-US" sz="2800" b="1" dirty="0">
                    <a:solidFill>
                      <a:srgbClr val="FFFFFF"/>
                    </a:solidFill>
                    <a:latin typeface="Arial"/>
                    <a:ea typeface="ＭＳ Ｐゴシック" charset="0"/>
                    <a:cs typeface="Arial"/>
                  </a:rPr>
                  <a:t>照着汉谟拉比法典</a:t>
                </a:r>
                <a:r>
                  <a:rPr lang="en-US" altLang="zh-CN" sz="2800" b="1" dirty="0">
                    <a:solidFill>
                      <a:srgbClr val="FFFFFF"/>
                    </a:solidFill>
                    <a:latin typeface="Arial"/>
                    <a:ea typeface="ＭＳ Ｐゴシック" charset="0"/>
                    <a:cs typeface="Arial"/>
                  </a:rPr>
                  <a:t>. § 146. </a:t>
                </a:r>
              </a:p>
              <a:p>
                <a:pPr marL="914400" lvl="1" indent="-457200">
                  <a:buFontTx/>
                  <a:buAutoNum type="arabicPeriod"/>
                  <a:defRPr/>
                </a:pPr>
                <a:endParaRPr lang="en-US" altLang="zh-CN" sz="2800" b="1" dirty="0">
                  <a:solidFill>
                    <a:srgbClr val="FFFFFF"/>
                  </a:solidFill>
                  <a:latin typeface="Arial"/>
                  <a:ea typeface="ＭＳ Ｐゴシック" charset="0"/>
                  <a:cs typeface="Arial"/>
                </a:endParaRPr>
              </a:p>
              <a:p>
                <a:pPr marL="914400" lvl="1" indent="-457200">
                  <a:buFontTx/>
                  <a:buAutoNum type="arabicPeriod"/>
                  <a:defRPr/>
                </a:pPr>
                <a:r>
                  <a:rPr lang="zh-CN" altLang="en-US" sz="2800" b="1" dirty="0">
                    <a:solidFill>
                      <a:srgbClr val="FFFFFF"/>
                    </a:solidFill>
                    <a:latin typeface="Arial"/>
                    <a:ea typeface="ＭＳ Ｐゴシック" charset="0"/>
                    <a:cs typeface="Arial"/>
                  </a:rPr>
                  <a:t>亚伯拉罕</a:t>
                </a:r>
                <a:r>
                  <a:rPr lang="zh-CN" altLang="en-US" sz="2800" b="1" dirty="0">
                    <a:solidFill>
                      <a:srgbClr val="FFFF00"/>
                    </a:solidFill>
                    <a:latin typeface="Arial"/>
                    <a:ea typeface="ＭＳ Ｐゴシック" charset="0"/>
                    <a:cs typeface="Arial"/>
                  </a:rPr>
                  <a:t>买麦比拉</a:t>
                </a:r>
                <a:r>
                  <a:rPr lang="zh-CN" altLang="en-US" sz="2800" b="1" dirty="0">
                    <a:solidFill>
                      <a:srgbClr val="FFFFFF"/>
                    </a:solidFill>
                    <a:latin typeface="Arial"/>
                    <a:ea typeface="ＭＳ Ｐゴシック" charset="0"/>
                    <a:cs typeface="Arial"/>
                  </a:rPr>
                  <a:t> </a:t>
                </a:r>
                <a:r>
                  <a:rPr lang="en-US" altLang="zh-CN" sz="2800" b="1" dirty="0">
                    <a:solidFill>
                      <a:srgbClr val="FFFFFF"/>
                    </a:solidFill>
                    <a:latin typeface="Arial"/>
                    <a:ea typeface="ＭＳ Ｐゴシック" charset="0"/>
                    <a:cs typeface="Arial"/>
                  </a:rPr>
                  <a:t>(</a:t>
                </a:r>
                <a:r>
                  <a:rPr lang="zh-CN" altLang="en-US" sz="2800" b="1" dirty="0">
                    <a:solidFill>
                      <a:srgbClr val="FFFFFF"/>
                    </a:solidFill>
                    <a:latin typeface="Arial"/>
                    <a:ea typeface="ＭＳ Ｐゴシック" charset="0"/>
                    <a:cs typeface="Arial"/>
                  </a:rPr>
                  <a:t>创世纪 </a:t>
                </a:r>
                <a:r>
                  <a:rPr lang="en-US" altLang="zh-CN" sz="2800" b="1" dirty="0">
                    <a:solidFill>
                      <a:srgbClr val="FFFFFF"/>
                    </a:solidFill>
                    <a:latin typeface="Arial"/>
                    <a:ea typeface="ＭＳ Ｐゴシック" charset="0"/>
                    <a:cs typeface="Arial"/>
                  </a:rPr>
                  <a:t>23) </a:t>
                </a:r>
                <a:r>
                  <a:rPr lang="zh-CN" altLang="en-US" sz="2800" b="1" dirty="0">
                    <a:solidFill>
                      <a:srgbClr val="FFFFFF"/>
                    </a:solidFill>
                    <a:latin typeface="Arial"/>
                    <a:ea typeface="ＭＳ Ｐゴシック" charset="0"/>
                    <a:cs typeface="Arial"/>
                  </a:rPr>
                  <a:t>办理是遵照商业法典</a:t>
                </a:r>
                <a:r>
                  <a:rPr lang="en-US" altLang="zh-CN" sz="2800" b="1" dirty="0">
                    <a:solidFill>
                      <a:srgbClr val="FFFFFF"/>
                    </a:solidFill>
                    <a:latin typeface="Arial"/>
                    <a:ea typeface="ＭＳ Ｐゴシック" charset="0"/>
                    <a:cs typeface="Arial"/>
                  </a:rPr>
                  <a:t>. § 7. </a:t>
                </a:r>
              </a:p>
              <a:p>
                <a:pPr marL="914400" lvl="1" indent="-457200">
                  <a:buFontTx/>
                  <a:buAutoNum type="arabicPeriod"/>
                  <a:defRPr/>
                </a:pPr>
                <a:endParaRPr lang="en-US" altLang="zh-CN" sz="2800" b="1" dirty="0">
                  <a:solidFill>
                    <a:srgbClr val="FFFFFF"/>
                  </a:solidFill>
                  <a:latin typeface="Arial"/>
                  <a:ea typeface="ＭＳ Ｐゴシック" charset="0"/>
                  <a:cs typeface="Arial"/>
                </a:endParaRPr>
              </a:p>
              <a:p>
                <a:pPr marL="914400" lvl="1" indent="-457200">
                  <a:buFontTx/>
                  <a:buAutoNum type="arabicPeriod"/>
                  <a:defRPr/>
                </a:pPr>
                <a:r>
                  <a:rPr lang="zh-CN" altLang="en-US" sz="2800" b="1" dirty="0">
                    <a:solidFill>
                      <a:srgbClr val="FFFFFF"/>
                    </a:solidFill>
                    <a:latin typeface="Arial"/>
                    <a:ea typeface="ＭＳ Ｐゴシック" charset="0"/>
                    <a:cs typeface="Arial"/>
                  </a:rPr>
                  <a:t>雅各对拉班提出的建议～</a:t>
                </a:r>
                <a:r>
                  <a:rPr lang="zh-CN" altLang="en-US" sz="2800" b="1" dirty="0">
                    <a:solidFill>
                      <a:srgbClr val="FFFF00"/>
                    </a:solidFill>
                    <a:latin typeface="Arial"/>
                    <a:ea typeface="ＭＳ Ｐゴシック" charset="0"/>
                    <a:cs typeface="Arial"/>
                  </a:rPr>
                  <a:t>偷窃被判死刑</a:t>
                </a:r>
                <a:r>
                  <a:rPr lang="zh-CN" altLang="en-US" sz="2800" b="1" dirty="0">
                    <a:solidFill>
                      <a:srgbClr val="FFFFFF"/>
                    </a:solidFill>
                    <a:latin typeface="Arial"/>
                    <a:ea typeface="ＭＳ Ｐゴシック" charset="0"/>
                    <a:cs typeface="Arial"/>
                  </a:rPr>
                  <a:t>～是遵照法典 </a:t>
                </a:r>
                <a:r>
                  <a:rPr lang="en-US" altLang="zh-CN" sz="2800" b="1" dirty="0">
                    <a:solidFill>
                      <a:srgbClr val="FFFFFF"/>
                    </a:solidFill>
                    <a:latin typeface="Arial"/>
                    <a:ea typeface="ＭＳ Ｐゴシック" charset="0"/>
                    <a:cs typeface="Arial"/>
                  </a:rPr>
                  <a:t>(</a:t>
                </a:r>
                <a:r>
                  <a:rPr lang="zh-CN" altLang="en-US" sz="2800" b="1" dirty="0">
                    <a:solidFill>
                      <a:srgbClr val="FFFFFF"/>
                    </a:solidFill>
                    <a:latin typeface="Arial"/>
                    <a:ea typeface="ＭＳ Ｐゴシック" charset="0"/>
                    <a:cs typeface="Arial"/>
                  </a:rPr>
                  <a:t>创世纪 </a:t>
                </a:r>
                <a:r>
                  <a:rPr lang="en-US" altLang="zh-CN" sz="2800" b="1" dirty="0">
                    <a:solidFill>
                      <a:srgbClr val="FFFFFF"/>
                    </a:solidFill>
                    <a:latin typeface="Arial"/>
                    <a:ea typeface="ＭＳ Ｐゴシック" charset="0"/>
                    <a:cs typeface="Arial"/>
                  </a:rPr>
                  <a:t>31:32) § 6. </a:t>
                </a:r>
              </a:p>
            </p:txBody>
          </p:sp>
          <p:sp>
            <p:nvSpPr>
              <p:cNvPr id="145415" name="Rectangle 5"/>
              <p:cNvSpPr>
                <a:spLocks noChangeArrowheads="1"/>
              </p:cNvSpPr>
              <p:nvPr/>
            </p:nvSpPr>
            <p:spPr bwMode="auto">
              <a:xfrm>
                <a:off x="0" y="0"/>
                <a:ext cx="4896" cy="25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a:lstStyle/>
              <a:p>
                <a:endParaRPr lang="en-US" sz="1800">
                  <a:solidFill>
                    <a:srgbClr val="FFFFFF"/>
                  </a:solidFill>
                  <a:latin typeface="Arial" charset="0"/>
                  <a:ea typeface="ＭＳ Ｐゴシック" charset="0"/>
                  <a:cs typeface="Arial" charset="0"/>
                </a:endParaRPr>
              </a:p>
            </p:txBody>
          </p:sp>
        </p:grpSp>
        <p:sp>
          <p:nvSpPr>
            <p:cNvPr id="145413" name="Rectangle 3"/>
            <p:cNvSpPr>
              <a:spLocks noChangeArrowheads="1"/>
            </p:cNvSpPr>
            <p:nvPr/>
          </p:nvSpPr>
          <p:spPr bwMode="auto">
            <a:xfrm>
              <a:off x="-3" y="-3"/>
              <a:ext cx="4902" cy="25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1800">
                <a:solidFill>
                  <a:srgbClr val="FFFFFF"/>
                </a:solidFill>
                <a:latin typeface="Arial" charset="0"/>
                <a:ea typeface="ＭＳ Ｐゴシック" charset="0"/>
                <a:cs typeface="Arial" charset="0"/>
              </a:endParaRPr>
            </a:p>
          </p:txBody>
        </p:sp>
      </p:grpSp>
      <p:sp>
        <p:nvSpPr>
          <p:cNvPr id="168968" name="Rectangle 8"/>
          <p:cNvSpPr>
            <a:spLocks noGrp="1" noChangeArrowheads="1"/>
          </p:cNvSpPr>
          <p:nvPr>
            <p:ph type="title" idx="4294967295"/>
          </p:nvPr>
        </p:nvSpPr>
        <p:spPr>
          <a:xfrm>
            <a:off x="0" y="-76200"/>
            <a:ext cx="9144000" cy="762000"/>
          </a:xfrm>
        </p:spPr>
        <p:txBody>
          <a:bodyPr/>
          <a:lstStyle/>
          <a:p>
            <a:pPr algn="l" eaLnBrk="1" hangingPunct="1">
              <a:defRPr/>
            </a:pPr>
            <a:r>
              <a:rPr lang="zh-CN" altLang="en-US" sz="3600" b="1" u="sng" dirty="0">
                <a:solidFill>
                  <a:schemeClr val="tx1"/>
                </a:solidFill>
                <a:effectLst/>
                <a:ea typeface="ＭＳ Ｐゴシック" charset="0"/>
                <a:cs typeface="Arial"/>
              </a:rPr>
              <a:t>汉谟拉比法典在创世纪出现</a:t>
            </a:r>
            <a:endParaRPr lang="en-US" sz="3600" dirty="0">
              <a:latin typeface="Arial"/>
              <a:ea typeface="ＭＳ Ｐゴシック" charset="0"/>
              <a:cs typeface="Arial"/>
            </a:endParaRPr>
          </a:p>
        </p:txBody>
      </p:sp>
      <p:sp>
        <p:nvSpPr>
          <p:cNvPr id="145411" name="Text Box 9"/>
          <p:cNvSpPr txBox="1">
            <a:spLocks noChangeArrowheads="1"/>
          </p:cNvSpPr>
          <p:nvPr/>
        </p:nvSpPr>
        <p:spPr bwMode="auto">
          <a:xfrm>
            <a:off x="8229600" y="76200"/>
            <a:ext cx="86201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cs typeface="Arial" charset="0"/>
              </a:rPr>
              <a:t>192a</a:t>
            </a:r>
          </a:p>
        </p:txBody>
      </p:sp>
    </p:spTree>
    <p:extLst>
      <p:ext uri="{BB962C8B-B14F-4D97-AF65-F5344CB8AC3E}">
        <p14:creationId xmlns:p14="http://schemas.microsoft.com/office/powerpoint/2010/main" val="1021781585"/>
      </p:ext>
    </p:extLst>
  </p:cSld>
  <p:clrMapOvr>
    <a:masterClrMapping/>
  </p:clrMapOvr>
  <p:transition>
    <p:fade thruBlk="1"/>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2"/>
          <p:cNvSpPr>
            <a:spLocks noChangeArrowheads="1"/>
          </p:cNvSpPr>
          <p:nvPr/>
        </p:nvSpPr>
        <p:spPr bwMode="auto">
          <a:xfrm>
            <a:off x="0" y="947738"/>
            <a:ext cx="9144000" cy="31085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1028700" lvl="1" indent="-457200">
              <a:spcBef>
                <a:spcPct val="50000"/>
              </a:spcBef>
              <a:buFontTx/>
              <a:buAutoNum type="arabicPeriod" startAt="5"/>
            </a:pPr>
            <a:r>
              <a:rPr lang="zh-CN" altLang="en-US" sz="2800" b="1" dirty="0">
                <a:solidFill>
                  <a:srgbClr val="FFFFFF"/>
                </a:solidFill>
                <a:latin typeface="Arial" charset="0"/>
                <a:ea typeface="ＭＳ Ｐゴシック" charset="0"/>
                <a:cs typeface="Arial" charset="0"/>
              </a:rPr>
              <a:t>犹大扬言要他的媳妇他玛</a:t>
            </a:r>
            <a:r>
              <a:rPr lang="zh-CN" altLang="en-US" sz="2800" b="1" dirty="0">
                <a:solidFill>
                  <a:srgbClr val="FFFF00"/>
                </a:solidFill>
                <a:latin typeface="Arial" charset="0"/>
                <a:ea typeface="ＭＳ Ｐゴシック" charset="0"/>
                <a:cs typeface="Arial" charset="0"/>
              </a:rPr>
              <a:t>受处以火刑</a:t>
            </a:r>
            <a:r>
              <a:rPr lang="zh-CN" altLang="en-US" sz="2800" b="1" dirty="0">
                <a:solidFill>
                  <a:srgbClr val="FFFFFF"/>
                </a:solidFill>
                <a:latin typeface="Arial" charset="0"/>
                <a:ea typeface="ＭＳ Ｐゴシック" charset="0"/>
                <a:cs typeface="Arial" charset="0"/>
              </a:rPr>
              <a:t> </a:t>
            </a:r>
            <a:r>
              <a:rPr lang="en-US" altLang="zh-CN" sz="2800" b="1" dirty="0">
                <a:solidFill>
                  <a:srgbClr val="FFFFFF"/>
                </a:solidFill>
                <a:latin typeface="Arial" charset="0"/>
                <a:ea typeface="ＭＳ Ｐゴシック" charset="0"/>
                <a:cs typeface="Arial" charset="0"/>
              </a:rPr>
              <a:t>(</a:t>
            </a:r>
            <a:r>
              <a:rPr lang="zh-CN" altLang="en-US" sz="2800" b="1" dirty="0">
                <a:solidFill>
                  <a:srgbClr val="FFFFFF"/>
                </a:solidFill>
                <a:latin typeface="Arial" charset="0"/>
                <a:ea typeface="ＭＳ Ｐゴシック" charset="0"/>
                <a:cs typeface="Arial" charset="0"/>
              </a:rPr>
              <a:t>创世纪 </a:t>
            </a:r>
            <a:r>
              <a:rPr lang="en-US" altLang="zh-CN" sz="2800" b="1" dirty="0">
                <a:solidFill>
                  <a:srgbClr val="FFFFFF"/>
                </a:solidFill>
                <a:latin typeface="Arial" charset="0"/>
                <a:ea typeface="ＭＳ Ｐゴシック" charset="0"/>
                <a:cs typeface="Arial" charset="0"/>
              </a:rPr>
              <a:t>38:24), </a:t>
            </a:r>
            <a:r>
              <a:rPr lang="zh-CN" altLang="en-US" sz="2800" b="1" dirty="0">
                <a:solidFill>
                  <a:srgbClr val="FFFFFF"/>
                </a:solidFill>
                <a:latin typeface="Arial" charset="0"/>
                <a:ea typeface="ＭＳ Ｐゴシック" charset="0"/>
                <a:cs typeface="Arial" charset="0"/>
              </a:rPr>
              <a:t>是遵照巴比伦法典 </a:t>
            </a:r>
            <a:r>
              <a:rPr lang="en-US" altLang="zh-CN" sz="2800" b="1" dirty="0">
                <a:solidFill>
                  <a:srgbClr val="FFFFFF"/>
                </a:solidFill>
                <a:latin typeface="Arial" charset="0"/>
                <a:ea typeface="ＭＳ Ｐゴシック" charset="0"/>
                <a:cs typeface="Arial" charset="0"/>
              </a:rPr>
              <a:t>§ 110. </a:t>
            </a:r>
          </a:p>
          <a:p>
            <a:pPr marL="1028700" lvl="1" indent="-457200">
              <a:spcBef>
                <a:spcPct val="50000"/>
              </a:spcBef>
              <a:buFontTx/>
              <a:buAutoNum type="arabicPeriod" startAt="5"/>
            </a:pPr>
            <a:endParaRPr lang="en-US" altLang="zh-CN" sz="2800" b="1" dirty="0">
              <a:solidFill>
                <a:srgbClr val="FFFFFF"/>
              </a:solidFill>
              <a:latin typeface="Arial" charset="0"/>
              <a:ea typeface="ＭＳ Ｐゴシック" charset="0"/>
              <a:cs typeface="Arial" charset="0"/>
            </a:endParaRPr>
          </a:p>
          <a:p>
            <a:pPr marL="1028700" lvl="1" indent="-457200">
              <a:spcBef>
                <a:spcPct val="50000"/>
              </a:spcBef>
              <a:buFontTx/>
              <a:buAutoNum type="arabicPeriod" startAt="5"/>
            </a:pPr>
            <a:r>
              <a:rPr lang="zh-CN" altLang="en-US" sz="2800" b="1" dirty="0">
                <a:solidFill>
                  <a:srgbClr val="FFFFFF"/>
                </a:solidFill>
                <a:latin typeface="Arial" charset="0"/>
                <a:ea typeface="ＭＳ Ｐゴシック" charset="0"/>
                <a:cs typeface="Arial" charset="0"/>
              </a:rPr>
              <a:t>约瑟的管家提出的建议，“</a:t>
            </a:r>
            <a:r>
              <a:rPr lang="zh-CN" altLang="en-US" sz="2800" b="1" dirty="0">
                <a:solidFill>
                  <a:srgbClr val="FFFF00"/>
                </a:solidFill>
                <a:latin typeface="Arial" charset="0"/>
                <a:ea typeface="ＭＳ Ｐゴシック" charset="0"/>
                <a:cs typeface="Arial" charset="0"/>
              </a:rPr>
              <a:t>无论在谁那里搜［银杯］出来，谁就要死。” </a:t>
            </a:r>
            <a:r>
              <a:rPr lang="en-US" altLang="zh-CN" sz="2800" b="1" dirty="0">
                <a:solidFill>
                  <a:srgbClr val="FFFFFF"/>
                </a:solidFill>
                <a:latin typeface="Arial" charset="0"/>
                <a:ea typeface="ＭＳ Ｐゴシック" charset="0"/>
                <a:cs typeface="Arial" charset="0"/>
              </a:rPr>
              <a:t>(</a:t>
            </a:r>
            <a:r>
              <a:rPr lang="zh-CN" altLang="en-US" sz="2800" b="1" dirty="0">
                <a:solidFill>
                  <a:srgbClr val="FFFFFF"/>
                </a:solidFill>
                <a:latin typeface="Arial" charset="0"/>
                <a:ea typeface="ＭＳ Ｐゴシック" charset="0"/>
                <a:cs typeface="Arial" charset="0"/>
              </a:rPr>
              <a:t>创世纪 </a:t>
            </a:r>
            <a:r>
              <a:rPr lang="en-US" altLang="zh-CN" sz="2800" b="1" dirty="0">
                <a:solidFill>
                  <a:srgbClr val="FFFFFF"/>
                </a:solidFill>
                <a:latin typeface="Arial" charset="0"/>
                <a:ea typeface="ＭＳ Ｐゴシック" charset="0"/>
                <a:cs typeface="Arial" charset="0"/>
              </a:rPr>
              <a:t>44:9) </a:t>
            </a:r>
            <a:r>
              <a:rPr lang="zh-CN" altLang="en-US" sz="2800" b="1" dirty="0">
                <a:solidFill>
                  <a:srgbClr val="FFFFFF"/>
                </a:solidFill>
                <a:latin typeface="Arial" charset="0"/>
                <a:ea typeface="ＭＳ Ｐゴシック" charset="0"/>
                <a:cs typeface="Arial" charset="0"/>
              </a:rPr>
              <a:t>根据法律规定， 在王宫偷窃会受到死刑 </a:t>
            </a:r>
            <a:r>
              <a:rPr lang="en-US" altLang="zh-CN" sz="2800" b="1" dirty="0">
                <a:solidFill>
                  <a:srgbClr val="FFFFFF"/>
                </a:solidFill>
                <a:latin typeface="Arial" charset="0"/>
                <a:ea typeface="ＭＳ Ｐゴシック" charset="0"/>
                <a:cs typeface="Arial" charset="0"/>
              </a:rPr>
              <a:t>§ 6. </a:t>
            </a:r>
          </a:p>
        </p:txBody>
      </p:sp>
      <p:sp>
        <p:nvSpPr>
          <p:cNvPr id="167939" name="Rectangle 3"/>
          <p:cNvSpPr>
            <a:spLocks noGrp="1" noChangeArrowheads="1"/>
          </p:cNvSpPr>
          <p:nvPr>
            <p:ph type="title" idx="4294967295"/>
          </p:nvPr>
        </p:nvSpPr>
        <p:spPr>
          <a:xfrm rot="16200000">
            <a:off x="-3263106" y="3110706"/>
            <a:ext cx="6858000" cy="636588"/>
          </a:xfrm>
        </p:spPr>
        <p:txBody>
          <a:bodyPr/>
          <a:lstStyle/>
          <a:p>
            <a:pPr algn="l" eaLnBrk="1" hangingPunct="1">
              <a:defRPr/>
            </a:pPr>
            <a:r>
              <a:rPr lang="zh-CN" altLang="en-US" sz="3200" b="1" u="sng" dirty="0">
                <a:solidFill>
                  <a:schemeClr val="tx1"/>
                </a:solidFill>
                <a:effectLst/>
                <a:ea typeface="ＭＳ Ｐゴシック" charset="0"/>
                <a:cs typeface="Arial"/>
              </a:rPr>
              <a:t>汉谟拉比法典在创世纪出现</a:t>
            </a:r>
            <a:endParaRPr lang="en-US" sz="4000" b="1" dirty="0">
              <a:latin typeface="Arial"/>
              <a:ea typeface="ＭＳ Ｐゴシック" charset="0"/>
              <a:cs typeface="Arial"/>
            </a:endParaRPr>
          </a:p>
        </p:txBody>
      </p:sp>
      <p:sp>
        <p:nvSpPr>
          <p:cNvPr id="147459" name="Text Box 4"/>
          <p:cNvSpPr txBox="1">
            <a:spLocks noChangeArrowheads="1"/>
          </p:cNvSpPr>
          <p:nvPr/>
        </p:nvSpPr>
        <p:spPr bwMode="auto">
          <a:xfrm>
            <a:off x="8229600" y="44450"/>
            <a:ext cx="8699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cs typeface="Arial" charset="0"/>
              </a:rPr>
              <a:t>192a</a:t>
            </a:r>
          </a:p>
        </p:txBody>
      </p:sp>
    </p:spTree>
    <p:extLst>
      <p:ext uri="{BB962C8B-B14F-4D97-AF65-F5344CB8AC3E}">
        <p14:creationId xmlns:p14="http://schemas.microsoft.com/office/powerpoint/2010/main" val="35602222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779912" y="0"/>
            <a:ext cx="5292080" cy="936104"/>
          </a:xfrm>
          <a:ln>
            <a:miter lim="800000"/>
            <a:headEnd/>
            <a:tailEnd/>
          </a:ln>
        </p:spPr>
        <p:txBody>
          <a:bodyPr anchor="b"/>
          <a:lstStyle/>
          <a:p>
            <a:pPr algn="r">
              <a:defRPr/>
            </a:pPr>
            <a:r>
              <a:rPr lang="en-US" dirty="0">
                <a:solidFill>
                  <a:srgbClr val="FFFFCC"/>
                </a:solidFill>
                <a:effectLst>
                  <a:glow rad="101600">
                    <a:srgbClr val="000000">
                      <a:alpha val="75000"/>
                    </a:srgbClr>
                  </a:glow>
                </a:effectLst>
                <a:latin typeface="Arial Narrow"/>
                <a:ea typeface="ＭＳ Ｐゴシック" pitchFamily="-111" charset="-128"/>
                <a:cs typeface="ＭＳ Ｐゴシック" pitchFamily="-111" charset="-128"/>
              </a:rPr>
              <a:t>Noah &amp; His Son</a:t>
            </a:r>
          </a:p>
        </p:txBody>
      </p:sp>
      <p:pic>
        <p:nvPicPr>
          <p:cNvPr id="194562" name="Picture 2" descr="Gen 6 Noah &amp; Son.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4062880"/>
      </p:ext>
    </p:extLst>
  </p:cSld>
  <p:clrMapOvr>
    <a:masterClrMapping/>
  </p:clrMapOvr>
  <p:transition spd="med">
    <p:randomBar dir="vert"/>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2"/>
          <p:cNvSpPr>
            <a:spLocks noChangeArrowheads="1"/>
          </p:cNvSpPr>
          <p:nvPr/>
        </p:nvSpPr>
        <p:spPr bwMode="auto">
          <a:xfrm>
            <a:off x="0" y="947738"/>
            <a:ext cx="9144000" cy="39703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1085850" lvl="1" indent="-514350">
              <a:spcBef>
                <a:spcPct val="50000"/>
              </a:spcBef>
              <a:buFont typeface="+mj-lt"/>
              <a:buAutoNum type="arabicPeriod" startAt="7"/>
            </a:pPr>
            <a:r>
              <a:rPr lang="zh-CN" altLang="en-US" sz="2800" b="1" dirty="0">
                <a:solidFill>
                  <a:srgbClr val="FFFF00"/>
                </a:solidFill>
                <a:latin typeface="Arial" charset="0"/>
                <a:ea typeface="ＭＳ Ｐゴシック" charset="0"/>
                <a:cs typeface="Arial" charset="0"/>
              </a:rPr>
              <a:t>雅各送供地给他最喜爱的儿子约瑟 </a:t>
            </a:r>
            <a:r>
              <a:rPr lang="zh-CN" altLang="en-US" sz="2800" b="1" dirty="0">
                <a:solidFill>
                  <a:srgbClr val="FFFFFF"/>
                </a:solidFill>
                <a:latin typeface="Arial" charset="0"/>
                <a:ea typeface="ＭＳ Ｐゴシック" charset="0"/>
                <a:cs typeface="Arial" charset="0"/>
              </a:rPr>
              <a:t> </a:t>
            </a:r>
            <a:r>
              <a:rPr lang="en-US" altLang="zh-CN" sz="2800" b="1" dirty="0">
                <a:solidFill>
                  <a:srgbClr val="FFFFFF"/>
                </a:solidFill>
                <a:latin typeface="Arial" charset="0"/>
                <a:ea typeface="ＭＳ Ｐゴシック" charset="0"/>
                <a:cs typeface="Arial" charset="0"/>
              </a:rPr>
              <a:t>(</a:t>
            </a:r>
            <a:r>
              <a:rPr lang="zh-CN" altLang="en-US" sz="2800" b="1" dirty="0">
                <a:solidFill>
                  <a:srgbClr val="FFFFFF"/>
                </a:solidFill>
                <a:latin typeface="Arial" charset="0"/>
                <a:ea typeface="ＭＳ Ｐゴシック" charset="0"/>
                <a:cs typeface="Arial" charset="0"/>
              </a:rPr>
              <a:t>创世纪 </a:t>
            </a:r>
            <a:r>
              <a:rPr lang="en-US" altLang="zh-CN" sz="2800" b="1" dirty="0">
                <a:solidFill>
                  <a:srgbClr val="FFFFFF"/>
                </a:solidFill>
                <a:latin typeface="Arial" charset="0"/>
                <a:ea typeface="ＭＳ Ｐゴシック" charset="0"/>
                <a:cs typeface="Arial" charset="0"/>
              </a:rPr>
              <a:t>48:22) </a:t>
            </a:r>
            <a:r>
              <a:rPr lang="zh-CN" altLang="en-US" sz="2800" b="1" dirty="0">
                <a:solidFill>
                  <a:srgbClr val="FFFFFF"/>
                </a:solidFill>
                <a:latin typeface="Arial" charset="0"/>
                <a:ea typeface="ＭＳ Ｐゴシック" charset="0"/>
                <a:cs typeface="Arial" charset="0"/>
              </a:rPr>
              <a:t>是遵照汉谟拉比法典 </a:t>
            </a:r>
            <a:r>
              <a:rPr lang="en-US" altLang="zh-CN" sz="2800" b="1" dirty="0">
                <a:solidFill>
                  <a:srgbClr val="FFFFFF"/>
                </a:solidFill>
                <a:latin typeface="Arial" charset="0"/>
                <a:ea typeface="ＭＳ Ｐゴシック" charset="0"/>
                <a:cs typeface="Arial" charset="0"/>
              </a:rPr>
              <a:t>§ 165. </a:t>
            </a:r>
          </a:p>
          <a:p>
            <a:pPr marL="1028700" lvl="1" indent="-457200">
              <a:spcBef>
                <a:spcPct val="50000"/>
              </a:spcBef>
              <a:buFontTx/>
              <a:buAutoNum type="arabicPeriod" startAt="7"/>
            </a:pPr>
            <a:endParaRPr lang="en-US" altLang="zh-CN" sz="2800" b="1" dirty="0">
              <a:solidFill>
                <a:srgbClr val="FFFFFF"/>
              </a:solidFill>
              <a:latin typeface="Arial" charset="0"/>
              <a:ea typeface="ＭＳ Ｐゴシック" charset="0"/>
              <a:cs typeface="Arial" charset="0"/>
            </a:endParaRPr>
          </a:p>
          <a:p>
            <a:pPr marL="1028700" lvl="1" indent="-457200">
              <a:spcBef>
                <a:spcPct val="50000"/>
              </a:spcBef>
              <a:buFontTx/>
              <a:buAutoNum type="arabicPeriod" startAt="7"/>
            </a:pPr>
            <a:r>
              <a:rPr lang="zh-CN" altLang="en-US" sz="2800" b="1" dirty="0">
                <a:solidFill>
                  <a:srgbClr val="FFFF00"/>
                </a:solidFill>
                <a:latin typeface="Arial" charset="0"/>
                <a:ea typeface="ＭＳ Ｐゴシック" charset="0"/>
                <a:cs typeface="Arial" charset="0"/>
              </a:rPr>
              <a:t>流本的长子名分被割断 </a:t>
            </a:r>
            <a:r>
              <a:rPr lang="en-US" altLang="zh-CN" sz="2800" b="1" dirty="0">
                <a:solidFill>
                  <a:srgbClr val="FFFFFF"/>
                </a:solidFill>
                <a:latin typeface="Arial" charset="0"/>
                <a:ea typeface="ＭＳ Ｐゴシック" charset="0"/>
                <a:cs typeface="Arial" charset="0"/>
              </a:rPr>
              <a:t>(</a:t>
            </a:r>
            <a:r>
              <a:rPr lang="zh-CN" altLang="en-US" sz="2800" b="1" dirty="0">
                <a:solidFill>
                  <a:srgbClr val="FFFFFF"/>
                </a:solidFill>
                <a:latin typeface="Arial" charset="0"/>
                <a:ea typeface="ＭＳ Ｐゴシック" charset="0"/>
                <a:cs typeface="Arial" charset="0"/>
              </a:rPr>
              <a:t>创世纪 </a:t>
            </a:r>
            <a:r>
              <a:rPr lang="en-US" altLang="zh-CN" sz="2800" b="1" dirty="0">
                <a:solidFill>
                  <a:srgbClr val="FFFFFF"/>
                </a:solidFill>
                <a:latin typeface="Arial" charset="0"/>
                <a:ea typeface="ＭＳ Ｐゴシック" charset="0"/>
                <a:cs typeface="Arial" charset="0"/>
              </a:rPr>
              <a:t>49:4) </a:t>
            </a:r>
            <a:r>
              <a:rPr lang="zh-CN" altLang="en-US" sz="2800" b="1" dirty="0">
                <a:solidFill>
                  <a:srgbClr val="FFFFFF"/>
                </a:solidFill>
                <a:latin typeface="Arial" charset="0"/>
                <a:ea typeface="ＭＳ Ｐゴシック" charset="0"/>
                <a:cs typeface="Arial" charset="0"/>
              </a:rPr>
              <a:t>是遵照汉谟拉比法典来处罚他 </a:t>
            </a:r>
            <a:r>
              <a:rPr lang="en-US" altLang="zh-CN" sz="2800" b="1" dirty="0">
                <a:solidFill>
                  <a:srgbClr val="FFFFFF"/>
                </a:solidFill>
                <a:latin typeface="Arial" charset="0"/>
                <a:ea typeface="ＭＳ Ｐゴシック" charset="0"/>
                <a:cs typeface="Arial" charset="0"/>
              </a:rPr>
              <a:t>§ 158. </a:t>
            </a:r>
          </a:p>
          <a:p>
            <a:pPr marL="1028700" lvl="1" indent="-457200">
              <a:spcBef>
                <a:spcPct val="50000"/>
              </a:spcBef>
              <a:buFontTx/>
              <a:buAutoNum type="arabicPeriod" startAt="7"/>
            </a:pPr>
            <a:endParaRPr lang="en-US" altLang="zh-CN" sz="2800" b="1" dirty="0">
              <a:solidFill>
                <a:srgbClr val="FFFFFF"/>
              </a:solidFill>
              <a:latin typeface="Arial" charset="0"/>
              <a:ea typeface="ＭＳ Ｐゴシック" charset="0"/>
              <a:cs typeface="Arial" charset="0"/>
            </a:endParaRPr>
          </a:p>
          <a:p>
            <a:pPr marL="1028700" lvl="1" indent="-457200">
              <a:spcBef>
                <a:spcPct val="50000"/>
              </a:spcBef>
              <a:buFontTx/>
              <a:buAutoNum type="arabicPeriod" startAt="7"/>
            </a:pPr>
            <a:r>
              <a:rPr lang="zh-CN" altLang="en-US" sz="2800" b="1" dirty="0">
                <a:solidFill>
                  <a:srgbClr val="FFFF00"/>
                </a:solidFill>
                <a:latin typeface="Arial" charset="0"/>
                <a:ea typeface="ＭＳ Ｐゴシック" charset="0"/>
                <a:cs typeface="Arial" charset="0"/>
              </a:rPr>
              <a:t>亚伯兰无能卖夏甲</a:t>
            </a:r>
            <a:r>
              <a:rPr lang="zh-CN" altLang="en-US" sz="2800" b="1" dirty="0">
                <a:solidFill>
                  <a:srgbClr val="FFFFFF"/>
                </a:solidFill>
                <a:latin typeface="Arial" charset="0"/>
                <a:ea typeface="ＭＳ Ｐゴシック" charset="0"/>
                <a:cs typeface="Arial" charset="0"/>
              </a:rPr>
              <a:t> </a:t>
            </a:r>
            <a:r>
              <a:rPr lang="en-US" altLang="zh-CN" sz="2800" b="1" dirty="0">
                <a:solidFill>
                  <a:srgbClr val="FFFFFF"/>
                </a:solidFill>
                <a:latin typeface="Arial" charset="0"/>
                <a:ea typeface="ＭＳ Ｐゴシック" charset="0"/>
                <a:cs typeface="Arial" charset="0"/>
              </a:rPr>
              <a:t>(</a:t>
            </a:r>
            <a:r>
              <a:rPr lang="zh-CN" altLang="en-US" sz="2800" b="1" dirty="0">
                <a:solidFill>
                  <a:srgbClr val="FFFFFF"/>
                </a:solidFill>
                <a:latin typeface="Arial" charset="0"/>
                <a:ea typeface="ＭＳ Ｐゴシック" charset="0"/>
                <a:cs typeface="Arial" charset="0"/>
              </a:rPr>
              <a:t>创世纪 </a:t>
            </a:r>
            <a:r>
              <a:rPr lang="en-US" altLang="zh-CN" sz="2800" b="1" dirty="0">
                <a:solidFill>
                  <a:srgbClr val="FFFFFF"/>
                </a:solidFill>
                <a:latin typeface="Arial" charset="0"/>
                <a:ea typeface="ＭＳ Ｐゴシック" charset="0"/>
                <a:cs typeface="Arial" charset="0"/>
              </a:rPr>
              <a:t>16:6). § 119. </a:t>
            </a:r>
          </a:p>
        </p:txBody>
      </p:sp>
      <p:sp>
        <p:nvSpPr>
          <p:cNvPr id="167939" name="Rectangle 3"/>
          <p:cNvSpPr>
            <a:spLocks noGrp="1" noChangeArrowheads="1"/>
          </p:cNvSpPr>
          <p:nvPr>
            <p:ph type="title" idx="4294967295"/>
          </p:nvPr>
        </p:nvSpPr>
        <p:spPr>
          <a:xfrm rot="16200000">
            <a:off x="-3263106" y="3110706"/>
            <a:ext cx="6858000" cy="636588"/>
          </a:xfrm>
        </p:spPr>
        <p:txBody>
          <a:bodyPr/>
          <a:lstStyle/>
          <a:p>
            <a:pPr algn="l" eaLnBrk="1" hangingPunct="1">
              <a:defRPr/>
            </a:pPr>
            <a:r>
              <a:rPr lang="zh-CN" altLang="en-US" sz="3200" b="1" u="sng" dirty="0">
                <a:solidFill>
                  <a:schemeClr val="tx1"/>
                </a:solidFill>
                <a:effectLst/>
                <a:ea typeface="ＭＳ Ｐゴシック" charset="0"/>
                <a:cs typeface="Arial"/>
              </a:rPr>
              <a:t>汉谟拉比法典在创世纪出现</a:t>
            </a:r>
            <a:endParaRPr lang="en-US" sz="4000" b="1" dirty="0">
              <a:latin typeface="Arial"/>
              <a:ea typeface="ＭＳ Ｐゴシック" charset="0"/>
              <a:cs typeface="Arial"/>
            </a:endParaRPr>
          </a:p>
        </p:txBody>
      </p:sp>
      <p:sp>
        <p:nvSpPr>
          <p:cNvPr id="149507" name="Text Box 4"/>
          <p:cNvSpPr txBox="1">
            <a:spLocks noChangeArrowheads="1"/>
          </p:cNvSpPr>
          <p:nvPr/>
        </p:nvSpPr>
        <p:spPr bwMode="auto">
          <a:xfrm>
            <a:off x="8229600" y="44450"/>
            <a:ext cx="8699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cs typeface="Arial" charset="0"/>
              </a:rPr>
              <a:t>192a</a:t>
            </a:r>
          </a:p>
        </p:txBody>
      </p:sp>
    </p:spTree>
    <p:extLst>
      <p:ext uri="{BB962C8B-B14F-4D97-AF65-F5344CB8AC3E}">
        <p14:creationId xmlns:p14="http://schemas.microsoft.com/office/powerpoint/2010/main" val="88884112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57" name="Rectangle 49"/>
          <p:cNvSpPr>
            <a:spLocks noGrp="1" noChangeArrowheads="1"/>
          </p:cNvSpPr>
          <p:nvPr>
            <p:ph type="title"/>
          </p:nvPr>
        </p:nvSpPr>
        <p:spPr>
          <a:xfrm>
            <a:off x="457200" y="76200"/>
            <a:ext cx="8229600" cy="715963"/>
          </a:xfrm>
        </p:spPr>
        <p:txBody>
          <a:bodyPr/>
          <a:lstStyle/>
          <a:p>
            <a:pPr eaLnBrk="1" hangingPunct="1">
              <a:defRPr/>
            </a:pPr>
            <a:r>
              <a:rPr lang="ja-JP" altLang="en-US">
                <a:ea typeface="华文细黑" charset="0"/>
                <a:cs typeface="华文细黑" charset="0"/>
              </a:rPr>
              <a:t>汉谟拉比</a:t>
            </a:r>
            <a:r>
              <a:rPr lang="en-US"/>
              <a:t> </a:t>
            </a:r>
            <a:r>
              <a:rPr lang="ja-JP" altLang="en-US">
                <a:ea typeface="华文细黑" charset="0"/>
                <a:cs typeface="华文细黑" charset="0"/>
              </a:rPr>
              <a:t>对比</a:t>
            </a:r>
            <a:r>
              <a:rPr lang="en-US"/>
              <a:t> </a:t>
            </a:r>
            <a:r>
              <a:rPr lang="ja-JP" altLang="en-US">
                <a:ea typeface="华文细黑" charset="0"/>
                <a:cs typeface="华文细黑" charset="0"/>
              </a:rPr>
              <a:t>摩西</a:t>
            </a:r>
            <a:endParaRPr lang="en-US"/>
          </a:p>
        </p:txBody>
      </p:sp>
      <p:graphicFrame>
        <p:nvGraphicFramePr>
          <p:cNvPr id="171069" name="Group 61"/>
          <p:cNvGraphicFramePr>
            <a:graphicFrameLocks noGrp="1"/>
          </p:cNvGraphicFramePr>
          <p:nvPr>
            <p:ph type="tbl" idx="1"/>
          </p:nvPr>
        </p:nvGraphicFramePr>
        <p:xfrm>
          <a:off x="136525" y="914400"/>
          <a:ext cx="8855075" cy="5715003"/>
        </p:xfrm>
        <a:graphic>
          <a:graphicData uri="http://schemas.openxmlformats.org/drawingml/2006/table">
            <a:tbl>
              <a:tblPr/>
              <a:tblGrid>
                <a:gridCol w="2667000">
                  <a:extLst>
                    <a:ext uri="{9D8B030D-6E8A-4147-A177-3AD203B41FA5}">
                      <a16:colId xmlns:a16="http://schemas.microsoft.com/office/drawing/2014/main" val="20000"/>
                    </a:ext>
                  </a:extLst>
                </a:gridCol>
                <a:gridCol w="2652713">
                  <a:extLst>
                    <a:ext uri="{9D8B030D-6E8A-4147-A177-3AD203B41FA5}">
                      <a16:colId xmlns:a16="http://schemas.microsoft.com/office/drawing/2014/main" val="20001"/>
                    </a:ext>
                  </a:extLst>
                </a:gridCol>
                <a:gridCol w="3535362">
                  <a:extLst>
                    <a:ext uri="{9D8B030D-6E8A-4147-A177-3AD203B41FA5}">
                      <a16:colId xmlns:a16="http://schemas.microsoft.com/office/drawing/2014/main" val="20002"/>
                    </a:ext>
                  </a:extLst>
                </a:gridCol>
              </a:tblGrid>
              <a:tr h="592138">
                <a:tc>
                  <a:txBody>
                    <a:bodyPr/>
                    <a:lstStyle>
                      <a:lvl1pPr>
                        <a:spcBef>
                          <a:spcPct val="20000"/>
                        </a:spcBef>
                        <a:buClr>
                          <a:schemeClr val="hlink"/>
                        </a:buClr>
                        <a:buSzPct val="75000"/>
                        <a:buFont typeface="Wingdings" pitchFamily="2" charset="2"/>
                        <a:defRPr sz="2800">
                          <a:solidFill>
                            <a:schemeClr val="tx1"/>
                          </a:solidFill>
                          <a:latin typeface="Arial" pitchFamily="34" charset="0"/>
                          <a:ea typeface="ＭＳ Ｐゴシック" pitchFamily="34" charset="-128"/>
                        </a:defRPr>
                      </a:lvl1pPr>
                      <a:lvl2pPr marL="742950" indent="-285750">
                        <a:spcBef>
                          <a:spcPct val="20000"/>
                        </a:spcBef>
                        <a:buClr>
                          <a:schemeClr val="tx2"/>
                        </a:buClr>
                        <a:buSzPct val="75000"/>
                        <a:buFont typeface="Wingdings" pitchFamily="2" charset="2"/>
                        <a:defRPr sz="2400">
                          <a:solidFill>
                            <a:schemeClr val="tx1"/>
                          </a:solidFill>
                          <a:latin typeface="Arial" pitchFamily="34" charset="0"/>
                          <a:ea typeface="ＭＳ Ｐゴシック" pitchFamily="34" charset="-128"/>
                        </a:defRPr>
                      </a:lvl2pPr>
                      <a:lvl3pPr marL="1143000" indent="-228600">
                        <a:spcBef>
                          <a:spcPct val="20000"/>
                        </a:spcBef>
                        <a:buClr>
                          <a:schemeClr val="accent2"/>
                        </a:buClr>
                        <a:buSzPct val="75000"/>
                        <a:buFont typeface="Wingdings" pitchFamily="2" charset="2"/>
                        <a:defRPr sz="2000">
                          <a:solidFill>
                            <a:schemeClr val="tx1"/>
                          </a:solidFill>
                          <a:latin typeface="Arial" pitchFamily="34" charset="0"/>
                          <a:ea typeface="ＭＳ Ｐゴシック" pitchFamily="34" charset="-128"/>
                        </a:defRPr>
                      </a:lvl3pPr>
                      <a:lvl4pPr marL="1600200" indent="-228600">
                        <a:spcBef>
                          <a:spcPct val="20000"/>
                        </a:spcBef>
                        <a:buClr>
                          <a:schemeClr val="folHlink"/>
                        </a:buClr>
                        <a:buSzPct val="75000"/>
                        <a:buFont typeface="Wingdings" pitchFamily="2" charset="2"/>
                        <a:defRPr>
                          <a:solidFill>
                            <a:schemeClr val="tx1"/>
                          </a:solidFill>
                          <a:latin typeface="Arial" pitchFamily="34" charset="0"/>
                          <a:ea typeface="ＭＳ Ｐゴシック" pitchFamily="34" charset="-128"/>
                        </a:defRPr>
                      </a:lvl4pPr>
                      <a:lvl5pPr marL="2057400" indent="-228600">
                        <a:spcBef>
                          <a:spcPct val="20000"/>
                        </a:spcBef>
                        <a:buClr>
                          <a:schemeClr val="tx1"/>
                        </a:buClr>
                        <a:buSzPct val="75000"/>
                        <a:buFont typeface="Wingdings" pitchFamily="2" charset="2"/>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GB" altLang="en-US" sz="3200" b="1" i="0" u="none" strike="noStrike" cap="none" normalizeH="0" baseline="0">
                          <a:ln>
                            <a:noFill/>
                          </a:ln>
                          <a:solidFill>
                            <a:srgbClr val="FFFFFF"/>
                          </a:solidFill>
                          <a:effectLst/>
                          <a:latin typeface="Times New Roman" pitchFamily="18" charset="0"/>
                          <a:ea typeface="华文细黑" pitchFamily="-84" charset="-122"/>
                        </a:rPr>
                        <a:t>问题</a:t>
                      </a:r>
                      <a:endParaRPr kumimoji="0" lang="en-US" altLang="en-US" sz="3200" b="1" i="0" u="none" strike="noStrike" cap="none" normalizeH="0" baseline="0">
                        <a:ln>
                          <a:noFill/>
                        </a:ln>
                        <a:solidFill>
                          <a:srgbClr val="FFFFFF"/>
                        </a:solidFill>
                        <a:effectLst/>
                        <a:latin typeface="Times New Roman" pitchFamily="18" charset="0"/>
                        <a:ea typeface="华文细黑" pitchFamily="-84" charset="-122"/>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buClr>
                          <a:schemeClr val="hlink"/>
                        </a:buClr>
                        <a:buSzPct val="75000"/>
                        <a:buFont typeface="Wingdings" pitchFamily="2" charset="2"/>
                        <a:defRPr sz="2800">
                          <a:solidFill>
                            <a:schemeClr val="tx1"/>
                          </a:solidFill>
                          <a:latin typeface="Arial" pitchFamily="34" charset="0"/>
                          <a:ea typeface="ＭＳ Ｐゴシック" pitchFamily="34" charset="-128"/>
                        </a:defRPr>
                      </a:lvl1pPr>
                      <a:lvl2pPr marL="742950" indent="-285750">
                        <a:spcBef>
                          <a:spcPct val="20000"/>
                        </a:spcBef>
                        <a:buClr>
                          <a:schemeClr val="tx2"/>
                        </a:buClr>
                        <a:buSzPct val="75000"/>
                        <a:buFont typeface="Wingdings" pitchFamily="2" charset="2"/>
                        <a:defRPr sz="2400">
                          <a:solidFill>
                            <a:schemeClr val="tx1"/>
                          </a:solidFill>
                          <a:latin typeface="Arial" pitchFamily="34" charset="0"/>
                          <a:ea typeface="ＭＳ Ｐゴシック" pitchFamily="34" charset="-128"/>
                        </a:defRPr>
                      </a:lvl2pPr>
                      <a:lvl3pPr marL="1143000" indent="-228600">
                        <a:spcBef>
                          <a:spcPct val="20000"/>
                        </a:spcBef>
                        <a:buClr>
                          <a:schemeClr val="accent2"/>
                        </a:buClr>
                        <a:buSzPct val="75000"/>
                        <a:buFont typeface="Wingdings" pitchFamily="2" charset="2"/>
                        <a:defRPr sz="2000">
                          <a:solidFill>
                            <a:schemeClr val="tx1"/>
                          </a:solidFill>
                          <a:latin typeface="Arial" pitchFamily="34" charset="0"/>
                          <a:ea typeface="ＭＳ Ｐゴシック" pitchFamily="34" charset="-128"/>
                        </a:defRPr>
                      </a:lvl3pPr>
                      <a:lvl4pPr marL="1600200" indent="-228600">
                        <a:spcBef>
                          <a:spcPct val="20000"/>
                        </a:spcBef>
                        <a:buClr>
                          <a:schemeClr val="folHlink"/>
                        </a:buClr>
                        <a:buSzPct val="75000"/>
                        <a:buFont typeface="Wingdings" pitchFamily="2" charset="2"/>
                        <a:defRPr>
                          <a:solidFill>
                            <a:schemeClr val="tx1"/>
                          </a:solidFill>
                          <a:latin typeface="Arial" pitchFamily="34" charset="0"/>
                          <a:ea typeface="ＭＳ Ｐゴシック" pitchFamily="34" charset="-128"/>
                        </a:defRPr>
                      </a:lvl4pPr>
                      <a:lvl5pPr marL="2057400" indent="-228600">
                        <a:spcBef>
                          <a:spcPct val="20000"/>
                        </a:spcBef>
                        <a:buClr>
                          <a:schemeClr val="tx1"/>
                        </a:buClr>
                        <a:buSzPct val="75000"/>
                        <a:buFont typeface="Wingdings" pitchFamily="2" charset="2"/>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GB" altLang="en-US" sz="3200" b="1" i="0" u="none" strike="noStrike" cap="none" normalizeH="0" baseline="0">
                          <a:ln>
                            <a:noFill/>
                          </a:ln>
                          <a:solidFill>
                            <a:srgbClr val="FFFFFF"/>
                          </a:solidFill>
                          <a:effectLst/>
                          <a:latin typeface="Times New Roman" pitchFamily="18" charset="0"/>
                          <a:ea typeface="华文细黑" pitchFamily="-84" charset="-122"/>
                        </a:rPr>
                        <a:t>外邦</a:t>
                      </a:r>
                      <a:endParaRPr kumimoji="0" lang="en-US" altLang="en-US" sz="3200" b="1" i="0" u="none" strike="noStrike" cap="none" normalizeH="0" baseline="0">
                        <a:ln>
                          <a:noFill/>
                        </a:ln>
                        <a:solidFill>
                          <a:srgbClr val="FFFFFF"/>
                        </a:solidFill>
                        <a:effectLst/>
                        <a:latin typeface="Times New Roman" pitchFamily="18" charset="0"/>
                        <a:ea typeface="华文细黑" pitchFamily="-84"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buClr>
                          <a:schemeClr val="hlink"/>
                        </a:buClr>
                        <a:buSzPct val="75000"/>
                        <a:buFont typeface="Wingdings" pitchFamily="2" charset="2"/>
                        <a:defRPr sz="2800">
                          <a:solidFill>
                            <a:schemeClr val="tx1"/>
                          </a:solidFill>
                          <a:latin typeface="Arial" pitchFamily="34" charset="0"/>
                          <a:ea typeface="ＭＳ Ｐゴシック" pitchFamily="34" charset="-128"/>
                        </a:defRPr>
                      </a:lvl1pPr>
                      <a:lvl2pPr marL="742950" indent="-285750">
                        <a:spcBef>
                          <a:spcPct val="20000"/>
                        </a:spcBef>
                        <a:buClr>
                          <a:schemeClr val="tx2"/>
                        </a:buClr>
                        <a:buSzPct val="75000"/>
                        <a:buFont typeface="Wingdings" pitchFamily="2" charset="2"/>
                        <a:defRPr sz="2400">
                          <a:solidFill>
                            <a:schemeClr val="tx1"/>
                          </a:solidFill>
                          <a:latin typeface="Arial" pitchFamily="34" charset="0"/>
                          <a:ea typeface="ＭＳ Ｐゴシック" pitchFamily="34" charset="-128"/>
                        </a:defRPr>
                      </a:lvl2pPr>
                      <a:lvl3pPr marL="1143000" indent="-228600">
                        <a:spcBef>
                          <a:spcPct val="20000"/>
                        </a:spcBef>
                        <a:buClr>
                          <a:schemeClr val="accent2"/>
                        </a:buClr>
                        <a:buSzPct val="75000"/>
                        <a:buFont typeface="Wingdings" pitchFamily="2" charset="2"/>
                        <a:defRPr sz="2000">
                          <a:solidFill>
                            <a:schemeClr val="tx1"/>
                          </a:solidFill>
                          <a:latin typeface="Arial" pitchFamily="34" charset="0"/>
                          <a:ea typeface="ＭＳ Ｐゴシック" pitchFamily="34" charset="-128"/>
                        </a:defRPr>
                      </a:lvl3pPr>
                      <a:lvl4pPr marL="1600200" indent="-228600">
                        <a:spcBef>
                          <a:spcPct val="20000"/>
                        </a:spcBef>
                        <a:buClr>
                          <a:schemeClr val="folHlink"/>
                        </a:buClr>
                        <a:buSzPct val="75000"/>
                        <a:buFont typeface="Wingdings" pitchFamily="2" charset="2"/>
                        <a:defRPr>
                          <a:solidFill>
                            <a:schemeClr val="tx1"/>
                          </a:solidFill>
                          <a:latin typeface="Arial" pitchFamily="34" charset="0"/>
                          <a:ea typeface="ＭＳ Ｐゴシック" pitchFamily="34" charset="-128"/>
                        </a:defRPr>
                      </a:lvl4pPr>
                      <a:lvl5pPr marL="2057400" indent="-228600">
                        <a:spcBef>
                          <a:spcPct val="20000"/>
                        </a:spcBef>
                        <a:buClr>
                          <a:schemeClr val="tx1"/>
                        </a:buClr>
                        <a:buSzPct val="75000"/>
                        <a:buFont typeface="Wingdings" pitchFamily="2" charset="2"/>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GB" altLang="en-US" sz="3200" b="1" i="0" u="none" strike="noStrike" cap="none" normalizeH="0" baseline="0">
                          <a:ln>
                            <a:noFill/>
                          </a:ln>
                          <a:solidFill>
                            <a:srgbClr val="FFFFFF"/>
                          </a:solidFill>
                          <a:effectLst/>
                          <a:latin typeface="Times New Roman" pitchFamily="18" charset="0"/>
                          <a:ea typeface="华文细黑" pitchFamily="-84" charset="-122"/>
                        </a:rPr>
                        <a:t>以色列</a:t>
                      </a:r>
                      <a:endParaRPr kumimoji="0" lang="en-US" altLang="en-US" sz="3200" b="1" i="0" u="none" strike="noStrike" cap="none" normalizeH="0" baseline="0">
                        <a:ln>
                          <a:noFill/>
                        </a:ln>
                        <a:solidFill>
                          <a:srgbClr val="FFFFFF"/>
                        </a:solidFill>
                        <a:effectLst/>
                        <a:latin typeface="Times New Roman" pitchFamily="18" charset="0"/>
                        <a:ea typeface="华文细黑" pitchFamily="-84" charset="-122"/>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val="10000"/>
                  </a:ext>
                </a:extLst>
              </a:tr>
              <a:tr h="463550">
                <a:tc>
                  <a:txBody>
                    <a:bodyPr/>
                    <a:lstStyle>
                      <a:lvl1pPr>
                        <a:spcBef>
                          <a:spcPct val="20000"/>
                        </a:spcBef>
                        <a:buClr>
                          <a:schemeClr val="hlink"/>
                        </a:buClr>
                        <a:buSzPct val="75000"/>
                        <a:buFont typeface="Wingdings" pitchFamily="2" charset="2"/>
                        <a:defRPr sz="2800">
                          <a:solidFill>
                            <a:schemeClr val="tx1"/>
                          </a:solidFill>
                          <a:latin typeface="Arial" pitchFamily="34" charset="0"/>
                          <a:ea typeface="ＭＳ Ｐゴシック" pitchFamily="34" charset="-128"/>
                        </a:defRPr>
                      </a:lvl1pPr>
                      <a:lvl2pPr marL="742950" indent="-285750">
                        <a:spcBef>
                          <a:spcPct val="20000"/>
                        </a:spcBef>
                        <a:buClr>
                          <a:schemeClr val="tx2"/>
                        </a:buClr>
                        <a:buSzPct val="75000"/>
                        <a:buFont typeface="Wingdings" pitchFamily="2" charset="2"/>
                        <a:defRPr sz="2400">
                          <a:solidFill>
                            <a:schemeClr val="tx1"/>
                          </a:solidFill>
                          <a:latin typeface="Arial" pitchFamily="34" charset="0"/>
                          <a:ea typeface="ＭＳ Ｐゴシック" pitchFamily="34" charset="-128"/>
                        </a:defRPr>
                      </a:lvl2pPr>
                      <a:lvl3pPr marL="1143000" indent="-228600">
                        <a:spcBef>
                          <a:spcPct val="20000"/>
                        </a:spcBef>
                        <a:buClr>
                          <a:schemeClr val="accent2"/>
                        </a:buClr>
                        <a:buSzPct val="75000"/>
                        <a:buFont typeface="Wingdings" pitchFamily="2" charset="2"/>
                        <a:defRPr sz="2000">
                          <a:solidFill>
                            <a:schemeClr val="tx1"/>
                          </a:solidFill>
                          <a:latin typeface="Arial" pitchFamily="34" charset="0"/>
                          <a:ea typeface="ＭＳ Ｐゴシック" pitchFamily="34" charset="-128"/>
                        </a:defRPr>
                      </a:lvl3pPr>
                      <a:lvl4pPr marL="1600200" indent="-228600">
                        <a:spcBef>
                          <a:spcPct val="20000"/>
                        </a:spcBef>
                        <a:buClr>
                          <a:schemeClr val="folHlink"/>
                        </a:buClr>
                        <a:buSzPct val="75000"/>
                        <a:buFont typeface="Wingdings" pitchFamily="2" charset="2"/>
                        <a:defRPr>
                          <a:solidFill>
                            <a:schemeClr val="tx1"/>
                          </a:solidFill>
                          <a:latin typeface="Arial" pitchFamily="34" charset="0"/>
                          <a:ea typeface="ＭＳ Ｐゴシック" pitchFamily="34" charset="-128"/>
                        </a:defRPr>
                      </a:lvl4pPr>
                      <a:lvl5pPr marL="2057400" indent="-228600">
                        <a:spcBef>
                          <a:spcPct val="20000"/>
                        </a:spcBef>
                        <a:buClr>
                          <a:schemeClr val="tx1"/>
                        </a:buClr>
                        <a:buSzPct val="75000"/>
                        <a:buFont typeface="Wingdings" pitchFamily="2" charset="2"/>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ts val="475"/>
                        </a:spcBef>
                        <a:spcAft>
                          <a:spcPct val="0"/>
                        </a:spcAft>
                        <a:buClr>
                          <a:srgbClr val="FFFFCC"/>
                        </a:buClr>
                        <a:buSzPct val="75000"/>
                        <a:buFont typeface="Wingdings" pitchFamily="2" charset="2"/>
                        <a:buNone/>
                        <a:tabLst/>
                      </a:pPr>
                      <a:r>
                        <a:rPr kumimoji="0" lang="en-GB" altLang="en-US" sz="1900" b="1" i="0" u="none" strike="noStrike" cap="none" normalizeH="0" baseline="0">
                          <a:ln>
                            <a:noFill/>
                          </a:ln>
                          <a:solidFill>
                            <a:srgbClr val="FFFFFF"/>
                          </a:solidFill>
                          <a:effectLst/>
                          <a:latin typeface="Times New Roman" pitchFamily="18" charset="0"/>
                          <a:ea typeface="华文细黑" pitchFamily="-84" charset="-122"/>
                        </a:rPr>
                        <a:t>律法的基础</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buClr>
                          <a:schemeClr val="hlink"/>
                        </a:buClr>
                        <a:buSzPct val="75000"/>
                        <a:buFont typeface="Wingdings" pitchFamily="2" charset="2"/>
                        <a:defRPr sz="2800">
                          <a:solidFill>
                            <a:schemeClr val="tx1"/>
                          </a:solidFill>
                          <a:latin typeface="Arial" pitchFamily="34" charset="0"/>
                          <a:ea typeface="ＭＳ Ｐゴシック" pitchFamily="34" charset="-128"/>
                        </a:defRPr>
                      </a:lvl1pPr>
                      <a:lvl2pPr marL="742950" indent="-285750">
                        <a:spcBef>
                          <a:spcPct val="20000"/>
                        </a:spcBef>
                        <a:buClr>
                          <a:schemeClr val="tx2"/>
                        </a:buClr>
                        <a:buSzPct val="75000"/>
                        <a:buFont typeface="Wingdings" pitchFamily="2" charset="2"/>
                        <a:defRPr sz="2400">
                          <a:solidFill>
                            <a:schemeClr val="tx1"/>
                          </a:solidFill>
                          <a:latin typeface="Arial" pitchFamily="34" charset="0"/>
                          <a:ea typeface="ＭＳ Ｐゴシック" pitchFamily="34" charset="-128"/>
                        </a:defRPr>
                      </a:lvl2pPr>
                      <a:lvl3pPr marL="1143000" indent="-228600">
                        <a:spcBef>
                          <a:spcPct val="20000"/>
                        </a:spcBef>
                        <a:buClr>
                          <a:schemeClr val="accent2"/>
                        </a:buClr>
                        <a:buSzPct val="75000"/>
                        <a:buFont typeface="Wingdings" pitchFamily="2" charset="2"/>
                        <a:defRPr sz="2000">
                          <a:solidFill>
                            <a:schemeClr val="tx1"/>
                          </a:solidFill>
                          <a:latin typeface="Arial" pitchFamily="34" charset="0"/>
                          <a:ea typeface="ＭＳ Ｐゴシック" pitchFamily="34" charset="-128"/>
                        </a:defRPr>
                      </a:lvl3pPr>
                      <a:lvl4pPr marL="1600200" indent="-228600">
                        <a:spcBef>
                          <a:spcPct val="20000"/>
                        </a:spcBef>
                        <a:buClr>
                          <a:schemeClr val="folHlink"/>
                        </a:buClr>
                        <a:buSzPct val="75000"/>
                        <a:buFont typeface="Wingdings" pitchFamily="2" charset="2"/>
                        <a:defRPr>
                          <a:solidFill>
                            <a:schemeClr val="tx1"/>
                          </a:solidFill>
                          <a:latin typeface="Arial" pitchFamily="34" charset="0"/>
                          <a:ea typeface="ＭＳ Ｐゴシック" pitchFamily="34" charset="-128"/>
                        </a:defRPr>
                      </a:lvl4pPr>
                      <a:lvl5pPr marL="2057400" indent="-228600">
                        <a:spcBef>
                          <a:spcPct val="20000"/>
                        </a:spcBef>
                        <a:buClr>
                          <a:schemeClr val="tx1"/>
                        </a:buClr>
                        <a:buSzPct val="75000"/>
                        <a:buFont typeface="Wingdings" pitchFamily="2" charset="2"/>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ts val="475"/>
                        </a:spcBef>
                        <a:spcAft>
                          <a:spcPct val="0"/>
                        </a:spcAft>
                        <a:buClr>
                          <a:srgbClr val="FFFFCC"/>
                        </a:buClr>
                        <a:buSzPct val="75000"/>
                        <a:buFont typeface="Wingdings" pitchFamily="2" charset="2"/>
                        <a:buNone/>
                        <a:tabLst/>
                      </a:pPr>
                      <a:r>
                        <a:rPr kumimoji="0" lang="en-GB" altLang="en-US" sz="1900" b="1" i="0" u="none" strike="noStrike" cap="none" normalizeH="0" baseline="0">
                          <a:ln>
                            <a:noFill/>
                          </a:ln>
                          <a:solidFill>
                            <a:srgbClr val="FFFFFF"/>
                          </a:solidFill>
                          <a:effectLst/>
                          <a:latin typeface="Times New Roman" pitchFamily="18" charset="0"/>
                          <a:ea typeface="华文细黑" pitchFamily="-84" charset="-122"/>
                        </a:rPr>
                        <a:t>君王的话语</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buClr>
                          <a:schemeClr val="hlink"/>
                        </a:buClr>
                        <a:buSzPct val="75000"/>
                        <a:buFont typeface="Wingdings" pitchFamily="2" charset="2"/>
                        <a:defRPr sz="2800">
                          <a:solidFill>
                            <a:schemeClr val="tx1"/>
                          </a:solidFill>
                          <a:latin typeface="Arial" pitchFamily="34" charset="0"/>
                          <a:ea typeface="ＭＳ Ｐゴシック" pitchFamily="34" charset="-128"/>
                        </a:defRPr>
                      </a:lvl1pPr>
                      <a:lvl2pPr marL="742950" indent="-285750">
                        <a:spcBef>
                          <a:spcPct val="20000"/>
                        </a:spcBef>
                        <a:buClr>
                          <a:schemeClr val="tx2"/>
                        </a:buClr>
                        <a:buSzPct val="75000"/>
                        <a:buFont typeface="Wingdings" pitchFamily="2" charset="2"/>
                        <a:defRPr sz="2400">
                          <a:solidFill>
                            <a:schemeClr val="tx1"/>
                          </a:solidFill>
                          <a:latin typeface="Arial" pitchFamily="34" charset="0"/>
                          <a:ea typeface="ＭＳ Ｐゴシック" pitchFamily="34" charset="-128"/>
                        </a:defRPr>
                      </a:lvl2pPr>
                      <a:lvl3pPr marL="1143000" indent="-228600">
                        <a:spcBef>
                          <a:spcPct val="20000"/>
                        </a:spcBef>
                        <a:buClr>
                          <a:schemeClr val="accent2"/>
                        </a:buClr>
                        <a:buSzPct val="75000"/>
                        <a:buFont typeface="Wingdings" pitchFamily="2" charset="2"/>
                        <a:defRPr sz="2000">
                          <a:solidFill>
                            <a:schemeClr val="tx1"/>
                          </a:solidFill>
                          <a:latin typeface="Arial" pitchFamily="34" charset="0"/>
                          <a:ea typeface="ＭＳ Ｐゴシック" pitchFamily="34" charset="-128"/>
                        </a:defRPr>
                      </a:lvl3pPr>
                      <a:lvl4pPr marL="1600200" indent="-228600">
                        <a:spcBef>
                          <a:spcPct val="20000"/>
                        </a:spcBef>
                        <a:buClr>
                          <a:schemeClr val="folHlink"/>
                        </a:buClr>
                        <a:buSzPct val="75000"/>
                        <a:buFont typeface="Wingdings" pitchFamily="2" charset="2"/>
                        <a:defRPr>
                          <a:solidFill>
                            <a:schemeClr val="tx1"/>
                          </a:solidFill>
                          <a:latin typeface="Arial" pitchFamily="34" charset="0"/>
                          <a:ea typeface="ＭＳ Ｐゴシック" pitchFamily="34" charset="-128"/>
                        </a:defRPr>
                      </a:lvl4pPr>
                      <a:lvl5pPr marL="2057400" indent="-228600">
                        <a:spcBef>
                          <a:spcPct val="20000"/>
                        </a:spcBef>
                        <a:buClr>
                          <a:schemeClr val="tx1"/>
                        </a:buClr>
                        <a:buSzPct val="75000"/>
                        <a:buFont typeface="Wingdings" pitchFamily="2" charset="2"/>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ts val="475"/>
                        </a:spcBef>
                        <a:spcAft>
                          <a:spcPct val="0"/>
                        </a:spcAft>
                        <a:buClr>
                          <a:srgbClr val="FFFFCC"/>
                        </a:buClr>
                        <a:buSzPct val="75000"/>
                        <a:buFont typeface="Wingdings" pitchFamily="2" charset="2"/>
                        <a:buNone/>
                        <a:tabLst/>
                      </a:pPr>
                      <a:r>
                        <a:rPr kumimoji="0" lang="en-GB" altLang="en-US" sz="1900" b="1" i="0" u="none" strike="noStrike" cap="none" normalizeH="0" baseline="0">
                          <a:ln>
                            <a:noFill/>
                          </a:ln>
                          <a:solidFill>
                            <a:srgbClr val="FFFFFF"/>
                          </a:solidFill>
                          <a:effectLst/>
                          <a:latin typeface="Times New Roman" pitchFamily="18" charset="0"/>
                          <a:ea typeface="华文细黑" pitchFamily="-84" charset="-122"/>
                        </a:rPr>
                        <a:t>耶和华的特性</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val="10001"/>
                  </a:ext>
                </a:extLst>
              </a:tr>
              <a:tr h="979488">
                <a:tc>
                  <a:txBody>
                    <a:bodyPr/>
                    <a:lstStyle>
                      <a:lvl1pPr>
                        <a:spcBef>
                          <a:spcPct val="20000"/>
                        </a:spcBef>
                        <a:buClr>
                          <a:schemeClr val="hlink"/>
                        </a:buClr>
                        <a:buSzPct val="75000"/>
                        <a:buFont typeface="Wingdings" pitchFamily="2" charset="2"/>
                        <a:defRPr sz="2800">
                          <a:solidFill>
                            <a:schemeClr val="tx1"/>
                          </a:solidFill>
                          <a:latin typeface="Arial" pitchFamily="34" charset="0"/>
                          <a:ea typeface="ＭＳ Ｐゴシック" pitchFamily="34" charset="-128"/>
                        </a:defRPr>
                      </a:lvl1pPr>
                      <a:lvl2pPr marL="742950" indent="-285750">
                        <a:spcBef>
                          <a:spcPct val="20000"/>
                        </a:spcBef>
                        <a:buClr>
                          <a:schemeClr val="tx2"/>
                        </a:buClr>
                        <a:buSzPct val="75000"/>
                        <a:buFont typeface="Wingdings" pitchFamily="2" charset="2"/>
                        <a:defRPr sz="2400">
                          <a:solidFill>
                            <a:schemeClr val="tx1"/>
                          </a:solidFill>
                          <a:latin typeface="Arial" pitchFamily="34" charset="0"/>
                          <a:ea typeface="ＭＳ Ｐゴシック" pitchFamily="34" charset="-128"/>
                        </a:defRPr>
                      </a:lvl2pPr>
                      <a:lvl3pPr marL="1143000" indent="-228600">
                        <a:spcBef>
                          <a:spcPct val="20000"/>
                        </a:spcBef>
                        <a:buClr>
                          <a:schemeClr val="accent2"/>
                        </a:buClr>
                        <a:buSzPct val="75000"/>
                        <a:buFont typeface="Wingdings" pitchFamily="2" charset="2"/>
                        <a:defRPr sz="2000">
                          <a:solidFill>
                            <a:schemeClr val="tx1"/>
                          </a:solidFill>
                          <a:latin typeface="Arial" pitchFamily="34" charset="0"/>
                          <a:ea typeface="ＭＳ Ｐゴシック" pitchFamily="34" charset="-128"/>
                        </a:defRPr>
                      </a:lvl3pPr>
                      <a:lvl4pPr marL="1600200" indent="-228600">
                        <a:spcBef>
                          <a:spcPct val="20000"/>
                        </a:spcBef>
                        <a:buClr>
                          <a:schemeClr val="folHlink"/>
                        </a:buClr>
                        <a:buSzPct val="75000"/>
                        <a:buFont typeface="Wingdings" pitchFamily="2" charset="2"/>
                        <a:defRPr>
                          <a:solidFill>
                            <a:schemeClr val="tx1"/>
                          </a:solidFill>
                          <a:latin typeface="Arial" pitchFamily="34" charset="0"/>
                          <a:ea typeface="ＭＳ Ｐゴシック" pitchFamily="34" charset="-128"/>
                        </a:defRPr>
                      </a:lvl4pPr>
                      <a:lvl5pPr marL="2057400" indent="-228600">
                        <a:spcBef>
                          <a:spcPct val="20000"/>
                        </a:spcBef>
                        <a:buClr>
                          <a:schemeClr val="tx1"/>
                        </a:buClr>
                        <a:buSzPct val="75000"/>
                        <a:buFont typeface="Wingdings" pitchFamily="2" charset="2"/>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ts val="475"/>
                        </a:spcBef>
                        <a:spcAft>
                          <a:spcPct val="0"/>
                        </a:spcAft>
                        <a:buClr>
                          <a:srgbClr val="FFFFCC"/>
                        </a:buClr>
                        <a:buSzPct val="75000"/>
                        <a:buFont typeface="Wingdings" pitchFamily="2" charset="2"/>
                        <a:buNone/>
                        <a:tabLst/>
                      </a:pPr>
                      <a:r>
                        <a:rPr kumimoji="0" lang="en-GB" altLang="en-US" sz="1900" b="1" i="0" u="none" strike="noStrike" cap="none" normalizeH="0" baseline="0">
                          <a:ln>
                            <a:noFill/>
                          </a:ln>
                          <a:solidFill>
                            <a:srgbClr val="FFFFFF"/>
                          </a:solidFill>
                          <a:effectLst/>
                          <a:latin typeface="Times New Roman" pitchFamily="18" charset="0"/>
                          <a:ea typeface="华文细黑" pitchFamily="-84" charset="-122"/>
                        </a:rPr>
                        <a:t>不犯罪的动机</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buClr>
                          <a:schemeClr val="hlink"/>
                        </a:buClr>
                        <a:buSzPct val="75000"/>
                        <a:buFont typeface="Wingdings" pitchFamily="2" charset="2"/>
                        <a:defRPr sz="2800">
                          <a:solidFill>
                            <a:schemeClr val="tx1"/>
                          </a:solidFill>
                          <a:latin typeface="Arial" pitchFamily="34" charset="0"/>
                          <a:ea typeface="ＭＳ Ｐゴシック" pitchFamily="34" charset="-128"/>
                        </a:defRPr>
                      </a:lvl1pPr>
                      <a:lvl2pPr marL="742950" indent="-285750">
                        <a:spcBef>
                          <a:spcPct val="20000"/>
                        </a:spcBef>
                        <a:buClr>
                          <a:schemeClr val="tx2"/>
                        </a:buClr>
                        <a:buSzPct val="75000"/>
                        <a:buFont typeface="Wingdings" pitchFamily="2" charset="2"/>
                        <a:defRPr sz="2400">
                          <a:solidFill>
                            <a:schemeClr val="tx1"/>
                          </a:solidFill>
                          <a:latin typeface="Arial" pitchFamily="34" charset="0"/>
                          <a:ea typeface="ＭＳ Ｐゴシック" pitchFamily="34" charset="-128"/>
                        </a:defRPr>
                      </a:lvl2pPr>
                      <a:lvl3pPr marL="1143000" indent="-228600">
                        <a:spcBef>
                          <a:spcPct val="20000"/>
                        </a:spcBef>
                        <a:buClr>
                          <a:schemeClr val="accent2"/>
                        </a:buClr>
                        <a:buSzPct val="75000"/>
                        <a:buFont typeface="Wingdings" pitchFamily="2" charset="2"/>
                        <a:defRPr sz="2000">
                          <a:solidFill>
                            <a:schemeClr val="tx1"/>
                          </a:solidFill>
                          <a:latin typeface="Arial" pitchFamily="34" charset="0"/>
                          <a:ea typeface="ＭＳ Ｐゴシック" pitchFamily="34" charset="-128"/>
                        </a:defRPr>
                      </a:lvl3pPr>
                      <a:lvl4pPr marL="1600200" indent="-228600">
                        <a:spcBef>
                          <a:spcPct val="20000"/>
                        </a:spcBef>
                        <a:buClr>
                          <a:schemeClr val="folHlink"/>
                        </a:buClr>
                        <a:buSzPct val="75000"/>
                        <a:buFont typeface="Wingdings" pitchFamily="2" charset="2"/>
                        <a:defRPr>
                          <a:solidFill>
                            <a:schemeClr val="tx1"/>
                          </a:solidFill>
                          <a:latin typeface="Arial" pitchFamily="34" charset="0"/>
                          <a:ea typeface="ＭＳ Ｐゴシック" pitchFamily="34" charset="-128"/>
                        </a:defRPr>
                      </a:lvl4pPr>
                      <a:lvl5pPr marL="2057400" indent="-228600">
                        <a:spcBef>
                          <a:spcPct val="20000"/>
                        </a:spcBef>
                        <a:buClr>
                          <a:schemeClr val="tx1"/>
                        </a:buClr>
                        <a:buSzPct val="75000"/>
                        <a:buFont typeface="Wingdings" pitchFamily="2" charset="2"/>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ts val="475"/>
                        </a:spcBef>
                        <a:spcAft>
                          <a:spcPct val="0"/>
                        </a:spcAft>
                        <a:buClr>
                          <a:srgbClr val="FFFFCC"/>
                        </a:buClr>
                        <a:buSzPct val="75000"/>
                        <a:buFont typeface="Wingdings" pitchFamily="2" charset="2"/>
                        <a:buNone/>
                        <a:tabLst/>
                      </a:pPr>
                      <a:r>
                        <a:rPr kumimoji="0" lang="en-GB" altLang="en-US" sz="1900" b="1" i="0" u="none" strike="noStrike" cap="none" normalizeH="0" baseline="0">
                          <a:ln>
                            <a:noFill/>
                          </a:ln>
                          <a:solidFill>
                            <a:srgbClr val="FFFFFF"/>
                          </a:solidFill>
                          <a:effectLst/>
                          <a:latin typeface="Times New Roman" pitchFamily="18" charset="0"/>
                          <a:ea typeface="华文细黑" pitchFamily="-84" charset="-122"/>
                        </a:rPr>
                        <a:t>冒犯神的怪念头</a:t>
                      </a:r>
                      <a:endParaRPr kumimoji="0" lang="en-US" altLang="en-US" sz="1900" b="1" i="0" u="none" strike="noStrike" cap="none" normalizeH="0" baseline="0">
                        <a:ln>
                          <a:noFill/>
                        </a:ln>
                        <a:solidFill>
                          <a:schemeClr val="tx1"/>
                        </a:solidFill>
                        <a:effectLst/>
                        <a:latin typeface="Times" pitchFamily="-84" charset="0"/>
                        <a:ea typeface="ＭＳ Ｐゴシック" pitchFamily="34" charset="-128"/>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buClr>
                          <a:schemeClr val="hlink"/>
                        </a:buClr>
                        <a:buSzPct val="75000"/>
                        <a:buFont typeface="Wingdings" pitchFamily="2" charset="2"/>
                        <a:defRPr sz="2800">
                          <a:solidFill>
                            <a:schemeClr val="tx1"/>
                          </a:solidFill>
                          <a:latin typeface="Arial" pitchFamily="34" charset="0"/>
                          <a:ea typeface="ＭＳ Ｐゴシック" pitchFamily="34" charset="-128"/>
                        </a:defRPr>
                      </a:lvl1pPr>
                      <a:lvl2pPr marL="742950" indent="-285750">
                        <a:spcBef>
                          <a:spcPct val="20000"/>
                        </a:spcBef>
                        <a:buClr>
                          <a:schemeClr val="tx2"/>
                        </a:buClr>
                        <a:buSzPct val="75000"/>
                        <a:buFont typeface="Wingdings" pitchFamily="2" charset="2"/>
                        <a:defRPr sz="2400">
                          <a:solidFill>
                            <a:schemeClr val="tx1"/>
                          </a:solidFill>
                          <a:latin typeface="Arial" pitchFamily="34" charset="0"/>
                          <a:ea typeface="ＭＳ Ｐゴシック" pitchFamily="34" charset="-128"/>
                        </a:defRPr>
                      </a:lvl2pPr>
                      <a:lvl3pPr marL="1143000" indent="-228600">
                        <a:spcBef>
                          <a:spcPct val="20000"/>
                        </a:spcBef>
                        <a:buClr>
                          <a:schemeClr val="accent2"/>
                        </a:buClr>
                        <a:buSzPct val="75000"/>
                        <a:buFont typeface="Wingdings" pitchFamily="2" charset="2"/>
                        <a:defRPr sz="2000">
                          <a:solidFill>
                            <a:schemeClr val="tx1"/>
                          </a:solidFill>
                          <a:latin typeface="Arial" pitchFamily="34" charset="0"/>
                          <a:ea typeface="ＭＳ Ｐゴシック" pitchFamily="34" charset="-128"/>
                        </a:defRPr>
                      </a:lvl3pPr>
                      <a:lvl4pPr marL="1600200" indent="-228600">
                        <a:spcBef>
                          <a:spcPct val="20000"/>
                        </a:spcBef>
                        <a:buClr>
                          <a:schemeClr val="folHlink"/>
                        </a:buClr>
                        <a:buSzPct val="75000"/>
                        <a:buFont typeface="Wingdings" pitchFamily="2" charset="2"/>
                        <a:defRPr>
                          <a:solidFill>
                            <a:schemeClr val="tx1"/>
                          </a:solidFill>
                          <a:latin typeface="Arial" pitchFamily="34" charset="0"/>
                          <a:ea typeface="ＭＳ Ｐゴシック" pitchFamily="34" charset="-128"/>
                        </a:defRPr>
                      </a:lvl4pPr>
                      <a:lvl5pPr marL="2057400" indent="-228600">
                        <a:spcBef>
                          <a:spcPct val="20000"/>
                        </a:spcBef>
                        <a:buClr>
                          <a:schemeClr val="tx1"/>
                        </a:buClr>
                        <a:buSzPct val="75000"/>
                        <a:buFont typeface="Wingdings" pitchFamily="2" charset="2"/>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GB" altLang="en-US" sz="1900" b="1" i="0" u="none" strike="noStrike" cap="none" normalizeH="0" baseline="0">
                          <a:ln>
                            <a:noFill/>
                          </a:ln>
                          <a:solidFill>
                            <a:srgbClr val="FFFFFF"/>
                          </a:solidFill>
                          <a:effectLst/>
                          <a:latin typeface="Times New Roman" pitchFamily="18" charset="0"/>
                          <a:ea typeface="华文细黑" pitchFamily="-84" charset="-122"/>
                        </a:rPr>
                        <a:t>神的圣洁</a:t>
                      </a:r>
                      <a:r>
                        <a:rPr kumimoji="0" lang="en-GB" altLang="ja-JP" sz="1900" b="1" i="0" u="none" strike="noStrike" cap="none" normalizeH="0" baseline="0">
                          <a:ln>
                            <a:noFill/>
                          </a:ln>
                          <a:solidFill>
                            <a:srgbClr val="FFFFFF"/>
                          </a:solidFill>
                          <a:effectLst/>
                          <a:latin typeface="Times New Roman" pitchFamily="18" charset="0"/>
                          <a:ea typeface="ＭＳ Ｐゴシック" pitchFamily="34" charset="-128"/>
                          <a:cs typeface="Times New Roman" pitchFamily="18" charset="0"/>
                        </a:rPr>
                        <a:t>: "</a:t>
                      </a:r>
                      <a:r>
                        <a:rPr kumimoji="0" lang="en-GB" altLang="en-US" sz="1900" b="1" i="0" u="none" strike="noStrike" cap="none" normalizeH="0" baseline="0">
                          <a:ln>
                            <a:noFill/>
                          </a:ln>
                          <a:solidFill>
                            <a:srgbClr val="FFFFFF"/>
                          </a:solidFill>
                          <a:effectLst/>
                          <a:latin typeface="Times New Roman" pitchFamily="18" charset="0"/>
                          <a:ea typeface="华文细黑" pitchFamily="-84" charset="-122"/>
                        </a:rPr>
                        <a:t>你们要圣洁，因为我是圣洁的</a:t>
                      </a:r>
                      <a:r>
                        <a:rPr kumimoji="0" lang="en-GB" altLang="ja-JP" sz="1900" b="1" i="0" u="none" strike="noStrike" cap="none" normalizeH="0" baseline="0">
                          <a:ln>
                            <a:noFill/>
                          </a:ln>
                          <a:solidFill>
                            <a:srgbClr val="FFFFFF"/>
                          </a:solidFill>
                          <a:effectLst/>
                          <a:latin typeface="Times New Roman" pitchFamily="18" charset="0"/>
                          <a:ea typeface="ＭＳ Ｐゴシック" pitchFamily="34" charset="-128"/>
                          <a:cs typeface="Times New Roman" pitchFamily="18" charset="0"/>
                        </a:rPr>
                        <a:t>" (</a:t>
                      </a:r>
                      <a:r>
                        <a:rPr kumimoji="0" lang="en-GB" altLang="en-US" sz="1900" b="1" i="0" u="none" strike="noStrike" cap="none" normalizeH="0" baseline="0">
                          <a:ln>
                            <a:noFill/>
                          </a:ln>
                          <a:solidFill>
                            <a:srgbClr val="FFFFFF"/>
                          </a:solidFill>
                          <a:effectLst/>
                          <a:latin typeface="Times New Roman" pitchFamily="18" charset="0"/>
                          <a:ea typeface="华文细黑" pitchFamily="-84" charset="-122"/>
                        </a:rPr>
                        <a:t>利未记</a:t>
                      </a:r>
                      <a:r>
                        <a:rPr kumimoji="0" lang="en-GB" altLang="ja-JP" sz="1900" b="1" i="0" u="none" strike="noStrike" cap="none" normalizeH="0" baseline="0">
                          <a:ln>
                            <a:noFill/>
                          </a:ln>
                          <a:solidFill>
                            <a:srgbClr val="FFFFFF"/>
                          </a:solidFill>
                          <a:effectLst/>
                          <a:latin typeface="Times New Roman" pitchFamily="18" charset="0"/>
                          <a:ea typeface="ＭＳ Ｐゴシック" pitchFamily="34" charset="-128"/>
                          <a:cs typeface="Times New Roman" pitchFamily="18" charset="0"/>
                        </a:rPr>
                        <a:t>19:2) </a:t>
                      </a:r>
                      <a:r>
                        <a:rPr kumimoji="0" lang="en-GB" altLang="en-US" sz="1900" b="1" i="0" u="none" strike="noStrike" cap="none" normalizeH="0" baseline="0">
                          <a:ln>
                            <a:noFill/>
                          </a:ln>
                          <a:solidFill>
                            <a:srgbClr val="FFFFFF"/>
                          </a:solidFill>
                          <a:effectLst/>
                          <a:latin typeface="Times New Roman" pitchFamily="18" charset="0"/>
                          <a:ea typeface="华文细黑" pitchFamily="-84" charset="-122"/>
                        </a:rPr>
                        <a:t>并爱他</a:t>
                      </a:r>
                      <a:r>
                        <a:rPr kumimoji="0" lang="en-GB" altLang="ja-JP" sz="1900" b="1" i="0" u="none" strike="noStrike" cap="none" normalizeH="0" baseline="0">
                          <a:ln>
                            <a:noFill/>
                          </a:ln>
                          <a:solidFill>
                            <a:srgbClr val="FFFFFF"/>
                          </a:solidFill>
                          <a:effectLst/>
                          <a:latin typeface="Times New Roman" pitchFamily="18" charset="0"/>
                          <a:ea typeface="ＭＳ Ｐゴシック" pitchFamily="34" charset="-128"/>
                          <a:cs typeface="Times New Roman" pitchFamily="18" charset="0"/>
                        </a:rPr>
                        <a:t> (</a:t>
                      </a:r>
                      <a:r>
                        <a:rPr kumimoji="0" lang="en-GB" altLang="en-US" sz="1900" b="1" i="0" u="none" strike="noStrike" cap="none" normalizeH="0" baseline="0">
                          <a:ln>
                            <a:noFill/>
                          </a:ln>
                          <a:solidFill>
                            <a:srgbClr val="FFFFFF"/>
                          </a:solidFill>
                          <a:effectLst/>
                          <a:latin typeface="Times New Roman" pitchFamily="18" charset="0"/>
                          <a:ea typeface="华文细黑" pitchFamily="-84" charset="-122"/>
                        </a:rPr>
                        <a:t>申名记</a:t>
                      </a:r>
                      <a:r>
                        <a:rPr kumimoji="0" lang="en-GB" altLang="ja-JP" sz="1900" b="1" i="0" u="none" strike="noStrike" cap="none" normalizeH="0" baseline="0">
                          <a:ln>
                            <a:noFill/>
                          </a:ln>
                          <a:solidFill>
                            <a:srgbClr val="FFFFFF"/>
                          </a:solidFill>
                          <a:effectLst/>
                          <a:latin typeface="Times New Roman" pitchFamily="18" charset="0"/>
                          <a:ea typeface="ＭＳ Ｐゴシック" pitchFamily="34" charset="-128"/>
                          <a:cs typeface="Times New Roman" pitchFamily="18" charset="0"/>
                        </a:rPr>
                        <a:t> 6:4-5)</a:t>
                      </a:r>
                      <a:endParaRPr kumimoji="0" lang="en-US" altLang="en-US" sz="1900" b="1" i="0" u="none" strike="noStrike" cap="none" normalizeH="0" baseline="0">
                        <a:ln>
                          <a:noFill/>
                        </a:ln>
                        <a:solidFill>
                          <a:srgbClr val="FFFFFF"/>
                        </a:solidFill>
                        <a:effectLst/>
                        <a:latin typeface="Times New Roman" pitchFamily="18" charset="0"/>
                        <a:ea typeface="ＭＳ Ｐゴシック" pitchFamily="34" charset="-128"/>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val="10002"/>
                  </a:ext>
                </a:extLst>
              </a:tr>
              <a:tr h="463550">
                <a:tc>
                  <a:txBody>
                    <a:bodyPr/>
                    <a:lstStyle>
                      <a:lvl1pPr>
                        <a:spcBef>
                          <a:spcPct val="20000"/>
                        </a:spcBef>
                        <a:buClr>
                          <a:schemeClr val="hlink"/>
                        </a:buClr>
                        <a:buSzPct val="75000"/>
                        <a:buFont typeface="Wingdings" pitchFamily="2" charset="2"/>
                        <a:defRPr sz="2800">
                          <a:solidFill>
                            <a:schemeClr val="tx1"/>
                          </a:solidFill>
                          <a:latin typeface="Arial" pitchFamily="34" charset="0"/>
                          <a:ea typeface="ＭＳ Ｐゴシック" pitchFamily="34" charset="-128"/>
                        </a:defRPr>
                      </a:lvl1pPr>
                      <a:lvl2pPr marL="742950" indent="-285750">
                        <a:spcBef>
                          <a:spcPct val="20000"/>
                        </a:spcBef>
                        <a:buClr>
                          <a:schemeClr val="tx2"/>
                        </a:buClr>
                        <a:buSzPct val="75000"/>
                        <a:buFont typeface="Wingdings" pitchFamily="2" charset="2"/>
                        <a:defRPr sz="2400">
                          <a:solidFill>
                            <a:schemeClr val="tx1"/>
                          </a:solidFill>
                          <a:latin typeface="Arial" pitchFamily="34" charset="0"/>
                          <a:ea typeface="ＭＳ Ｐゴシック" pitchFamily="34" charset="-128"/>
                        </a:defRPr>
                      </a:lvl2pPr>
                      <a:lvl3pPr marL="1143000" indent="-228600">
                        <a:spcBef>
                          <a:spcPct val="20000"/>
                        </a:spcBef>
                        <a:buClr>
                          <a:schemeClr val="accent2"/>
                        </a:buClr>
                        <a:buSzPct val="75000"/>
                        <a:buFont typeface="Wingdings" pitchFamily="2" charset="2"/>
                        <a:defRPr sz="2000">
                          <a:solidFill>
                            <a:schemeClr val="tx1"/>
                          </a:solidFill>
                          <a:latin typeface="Arial" pitchFamily="34" charset="0"/>
                          <a:ea typeface="ＭＳ Ｐゴシック" pitchFamily="34" charset="-128"/>
                        </a:defRPr>
                      </a:lvl3pPr>
                      <a:lvl4pPr marL="1600200" indent="-228600">
                        <a:spcBef>
                          <a:spcPct val="20000"/>
                        </a:spcBef>
                        <a:buClr>
                          <a:schemeClr val="folHlink"/>
                        </a:buClr>
                        <a:buSzPct val="75000"/>
                        <a:buFont typeface="Wingdings" pitchFamily="2" charset="2"/>
                        <a:defRPr>
                          <a:solidFill>
                            <a:schemeClr val="tx1"/>
                          </a:solidFill>
                          <a:latin typeface="Arial" pitchFamily="34" charset="0"/>
                          <a:ea typeface="ＭＳ Ｐゴシック" pitchFamily="34" charset="-128"/>
                        </a:defRPr>
                      </a:lvl4pPr>
                      <a:lvl5pPr marL="2057400" indent="-228600">
                        <a:spcBef>
                          <a:spcPct val="20000"/>
                        </a:spcBef>
                        <a:buClr>
                          <a:schemeClr val="tx1"/>
                        </a:buClr>
                        <a:buSzPct val="75000"/>
                        <a:buFont typeface="Wingdings" pitchFamily="2" charset="2"/>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GB" altLang="en-US" sz="2000" b="1" i="0" u="none" strike="noStrike" cap="none" normalizeH="0" baseline="0">
                          <a:ln>
                            <a:noFill/>
                          </a:ln>
                          <a:solidFill>
                            <a:srgbClr val="FFFFFF"/>
                          </a:solidFill>
                          <a:effectLst/>
                          <a:latin typeface="Times New Roman" pitchFamily="18" charset="0"/>
                          <a:ea typeface="华文细黑" pitchFamily="-84" charset="-122"/>
                        </a:rPr>
                        <a:t>政府</a:t>
                      </a:r>
                      <a:endParaRPr kumimoji="0" lang="en-US" altLang="en-US" sz="2000" b="1" i="0" u="none" strike="noStrike" cap="none" normalizeH="0" baseline="0">
                        <a:ln>
                          <a:noFill/>
                        </a:ln>
                        <a:solidFill>
                          <a:srgbClr val="FFFFFF"/>
                        </a:solidFill>
                        <a:effectLst/>
                        <a:latin typeface="Times New Roman" pitchFamily="18" charset="0"/>
                        <a:ea typeface="华文细黑" pitchFamily="-84" charset="-122"/>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buClr>
                          <a:schemeClr val="hlink"/>
                        </a:buClr>
                        <a:buSzPct val="75000"/>
                        <a:buFont typeface="Wingdings" pitchFamily="2" charset="2"/>
                        <a:defRPr sz="2800">
                          <a:solidFill>
                            <a:schemeClr val="tx1"/>
                          </a:solidFill>
                          <a:latin typeface="Arial" pitchFamily="34" charset="0"/>
                          <a:ea typeface="ＭＳ Ｐゴシック" pitchFamily="34" charset="-128"/>
                        </a:defRPr>
                      </a:lvl1pPr>
                      <a:lvl2pPr marL="742950" indent="-285750">
                        <a:spcBef>
                          <a:spcPct val="20000"/>
                        </a:spcBef>
                        <a:buClr>
                          <a:schemeClr val="tx2"/>
                        </a:buClr>
                        <a:buSzPct val="75000"/>
                        <a:buFont typeface="Wingdings" pitchFamily="2" charset="2"/>
                        <a:defRPr sz="2400">
                          <a:solidFill>
                            <a:schemeClr val="tx1"/>
                          </a:solidFill>
                          <a:latin typeface="Arial" pitchFamily="34" charset="0"/>
                          <a:ea typeface="ＭＳ Ｐゴシック" pitchFamily="34" charset="-128"/>
                        </a:defRPr>
                      </a:lvl2pPr>
                      <a:lvl3pPr marL="1143000" indent="-228600">
                        <a:spcBef>
                          <a:spcPct val="20000"/>
                        </a:spcBef>
                        <a:buClr>
                          <a:schemeClr val="accent2"/>
                        </a:buClr>
                        <a:buSzPct val="75000"/>
                        <a:buFont typeface="Wingdings" pitchFamily="2" charset="2"/>
                        <a:defRPr sz="2000">
                          <a:solidFill>
                            <a:schemeClr val="tx1"/>
                          </a:solidFill>
                          <a:latin typeface="Arial" pitchFamily="34" charset="0"/>
                          <a:ea typeface="ＭＳ Ｐゴシック" pitchFamily="34" charset="-128"/>
                        </a:defRPr>
                      </a:lvl3pPr>
                      <a:lvl4pPr marL="1600200" indent="-228600">
                        <a:spcBef>
                          <a:spcPct val="20000"/>
                        </a:spcBef>
                        <a:buClr>
                          <a:schemeClr val="folHlink"/>
                        </a:buClr>
                        <a:buSzPct val="75000"/>
                        <a:buFont typeface="Wingdings" pitchFamily="2" charset="2"/>
                        <a:defRPr>
                          <a:solidFill>
                            <a:schemeClr val="tx1"/>
                          </a:solidFill>
                          <a:latin typeface="Arial" pitchFamily="34" charset="0"/>
                          <a:ea typeface="ＭＳ Ｐゴシック" pitchFamily="34" charset="-128"/>
                        </a:defRPr>
                      </a:lvl4pPr>
                      <a:lvl5pPr marL="2057400" indent="-228600">
                        <a:spcBef>
                          <a:spcPct val="20000"/>
                        </a:spcBef>
                        <a:buClr>
                          <a:schemeClr val="tx1"/>
                        </a:buClr>
                        <a:buSzPct val="75000"/>
                        <a:buFont typeface="Wingdings" pitchFamily="2" charset="2"/>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ts val="475"/>
                        </a:spcBef>
                        <a:spcAft>
                          <a:spcPct val="0"/>
                        </a:spcAft>
                        <a:buClr>
                          <a:srgbClr val="FFFFCC"/>
                        </a:buClr>
                        <a:buSzPct val="75000"/>
                        <a:buFont typeface="Wingdings" pitchFamily="2" charset="2"/>
                        <a:buNone/>
                        <a:tabLst/>
                      </a:pPr>
                      <a:r>
                        <a:rPr kumimoji="0" lang="en-GB" altLang="en-US" sz="1900" b="1" i="0" u="none" strike="noStrike" cap="none" normalizeH="0" baseline="0">
                          <a:ln>
                            <a:noFill/>
                          </a:ln>
                          <a:solidFill>
                            <a:srgbClr val="FFFFFF"/>
                          </a:solidFill>
                          <a:effectLst/>
                          <a:latin typeface="Times New Roman" pitchFamily="18" charset="0"/>
                          <a:ea typeface="华文细黑" pitchFamily="-84" charset="-122"/>
                        </a:rPr>
                        <a:t>民权政治</a:t>
                      </a:r>
                      <a:endParaRPr kumimoji="0" lang="en-US" altLang="en-US" sz="1900" b="1" i="0" u="none" strike="noStrike" cap="none" normalizeH="0" baseline="0">
                        <a:ln>
                          <a:noFill/>
                        </a:ln>
                        <a:solidFill>
                          <a:schemeClr val="tx1"/>
                        </a:solidFill>
                        <a:effectLst/>
                        <a:latin typeface="Times" pitchFamily="-84" charset="0"/>
                        <a:ea typeface="ＭＳ Ｐゴシック" pitchFamily="34" charset="-128"/>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buClr>
                          <a:schemeClr val="hlink"/>
                        </a:buClr>
                        <a:buSzPct val="75000"/>
                        <a:buFont typeface="Wingdings" pitchFamily="2" charset="2"/>
                        <a:defRPr sz="2800">
                          <a:solidFill>
                            <a:schemeClr val="tx1"/>
                          </a:solidFill>
                          <a:latin typeface="Arial" pitchFamily="34" charset="0"/>
                          <a:ea typeface="ＭＳ Ｐゴシック" pitchFamily="34" charset="-128"/>
                        </a:defRPr>
                      </a:lvl1pPr>
                      <a:lvl2pPr marL="742950" indent="-285750">
                        <a:spcBef>
                          <a:spcPct val="20000"/>
                        </a:spcBef>
                        <a:buClr>
                          <a:schemeClr val="tx2"/>
                        </a:buClr>
                        <a:buSzPct val="75000"/>
                        <a:buFont typeface="Wingdings" pitchFamily="2" charset="2"/>
                        <a:defRPr sz="2400">
                          <a:solidFill>
                            <a:schemeClr val="tx1"/>
                          </a:solidFill>
                          <a:latin typeface="Arial" pitchFamily="34" charset="0"/>
                          <a:ea typeface="ＭＳ Ｐゴシック" pitchFamily="34" charset="-128"/>
                        </a:defRPr>
                      </a:lvl2pPr>
                      <a:lvl3pPr marL="1143000" indent="-228600">
                        <a:spcBef>
                          <a:spcPct val="20000"/>
                        </a:spcBef>
                        <a:buClr>
                          <a:schemeClr val="accent2"/>
                        </a:buClr>
                        <a:buSzPct val="75000"/>
                        <a:buFont typeface="Wingdings" pitchFamily="2" charset="2"/>
                        <a:defRPr sz="2000">
                          <a:solidFill>
                            <a:schemeClr val="tx1"/>
                          </a:solidFill>
                          <a:latin typeface="Arial" pitchFamily="34" charset="0"/>
                          <a:ea typeface="ＭＳ Ｐゴシック" pitchFamily="34" charset="-128"/>
                        </a:defRPr>
                      </a:lvl3pPr>
                      <a:lvl4pPr marL="1600200" indent="-228600">
                        <a:spcBef>
                          <a:spcPct val="20000"/>
                        </a:spcBef>
                        <a:buClr>
                          <a:schemeClr val="folHlink"/>
                        </a:buClr>
                        <a:buSzPct val="75000"/>
                        <a:buFont typeface="Wingdings" pitchFamily="2" charset="2"/>
                        <a:defRPr>
                          <a:solidFill>
                            <a:schemeClr val="tx1"/>
                          </a:solidFill>
                          <a:latin typeface="Arial" pitchFamily="34" charset="0"/>
                          <a:ea typeface="ＭＳ Ｐゴシック" pitchFamily="34" charset="-128"/>
                        </a:defRPr>
                      </a:lvl4pPr>
                      <a:lvl5pPr marL="2057400" indent="-228600">
                        <a:spcBef>
                          <a:spcPct val="20000"/>
                        </a:spcBef>
                        <a:buClr>
                          <a:schemeClr val="tx1"/>
                        </a:buClr>
                        <a:buSzPct val="75000"/>
                        <a:buFont typeface="Wingdings" pitchFamily="2" charset="2"/>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ts val="475"/>
                        </a:spcBef>
                        <a:spcAft>
                          <a:spcPct val="0"/>
                        </a:spcAft>
                        <a:buClr>
                          <a:srgbClr val="FFFFCC"/>
                        </a:buClr>
                        <a:buSzPct val="75000"/>
                        <a:buFont typeface="Wingdings" pitchFamily="2" charset="2"/>
                        <a:buNone/>
                        <a:tabLst/>
                      </a:pPr>
                      <a:r>
                        <a:rPr kumimoji="0" lang="en-GB" altLang="en-US" sz="1900" b="1" i="0" u="none" strike="noStrike" cap="none" normalizeH="0" baseline="0">
                          <a:ln>
                            <a:noFill/>
                          </a:ln>
                          <a:solidFill>
                            <a:srgbClr val="FFFFFF"/>
                          </a:solidFill>
                          <a:effectLst/>
                          <a:latin typeface="Times New Roman" pitchFamily="18" charset="0"/>
                          <a:ea typeface="华文细黑" pitchFamily="-84" charset="-122"/>
                        </a:rPr>
                        <a:t>神权政治</a:t>
                      </a:r>
                      <a:endParaRPr kumimoji="0" lang="en-US" altLang="en-US" sz="1900" b="1" i="0" u="none" strike="noStrike" cap="none" normalizeH="0" baseline="0">
                        <a:ln>
                          <a:noFill/>
                        </a:ln>
                        <a:solidFill>
                          <a:schemeClr val="tx1"/>
                        </a:solidFill>
                        <a:effectLst/>
                        <a:latin typeface="Times" pitchFamily="-84" charset="0"/>
                        <a:ea typeface="ＭＳ Ｐゴシック" pitchFamily="34" charset="-128"/>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val="10003"/>
                  </a:ext>
                </a:extLst>
              </a:tr>
              <a:tr h="465138">
                <a:tc>
                  <a:txBody>
                    <a:bodyPr/>
                    <a:lstStyle>
                      <a:lvl1pPr>
                        <a:spcBef>
                          <a:spcPct val="20000"/>
                        </a:spcBef>
                        <a:buClr>
                          <a:schemeClr val="hlink"/>
                        </a:buClr>
                        <a:buSzPct val="75000"/>
                        <a:buFont typeface="Wingdings" pitchFamily="2" charset="2"/>
                        <a:defRPr sz="2800">
                          <a:solidFill>
                            <a:schemeClr val="tx1"/>
                          </a:solidFill>
                          <a:latin typeface="Arial" pitchFamily="34" charset="0"/>
                          <a:ea typeface="ＭＳ Ｐゴシック" pitchFamily="34" charset="-128"/>
                        </a:defRPr>
                      </a:lvl1pPr>
                      <a:lvl2pPr marL="742950" indent="-285750">
                        <a:spcBef>
                          <a:spcPct val="20000"/>
                        </a:spcBef>
                        <a:buClr>
                          <a:schemeClr val="tx2"/>
                        </a:buClr>
                        <a:buSzPct val="75000"/>
                        <a:buFont typeface="Wingdings" pitchFamily="2" charset="2"/>
                        <a:defRPr sz="2400">
                          <a:solidFill>
                            <a:schemeClr val="tx1"/>
                          </a:solidFill>
                          <a:latin typeface="Arial" pitchFamily="34" charset="0"/>
                          <a:ea typeface="ＭＳ Ｐゴシック" pitchFamily="34" charset="-128"/>
                        </a:defRPr>
                      </a:lvl2pPr>
                      <a:lvl3pPr marL="1143000" indent="-228600">
                        <a:spcBef>
                          <a:spcPct val="20000"/>
                        </a:spcBef>
                        <a:buClr>
                          <a:schemeClr val="accent2"/>
                        </a:buClr>
                        <a:buSzPct val="75000"/>
                        <a:buFont typeface="Wingdings" pitchFamily="2" charset="2"/>
                        <a:defRPr sz="2000">
                          <a:solidFill>
                            <a:schemeClr val="tx1"/>
                          </a:solidFill>
                          <a:latin typeface="Arial" pitchFamily="34" charset="0"/>
                          <a:ea typeface="ＭＳ Ｐゴシック" pitchFamily="34" charset="-128"/>
                        </a:defRPr>
                      </a:lvl3pPr>
                      <a:lvl4pPr marL="1600200" indent="-228600">
                        <a:spcBef>
                          <a:spcPct val="20000"/>
                        </a:spcBef>
                        <a:buClr>
                          <a:schemeClr val="folHlink"/>
                        </a:buClr>
                        <a:buSzPct val="75000"/>
                        <a:buFont typeface="Wingdings" pitchFamily="2" charset="2"/>
                        <a:defRPr>
                          <a:solidFill>
                            <a:schemeClr val="tx1"/>
                          </a:solidFill>
                          <a:latin typeface="Arial" pitchFamily="34" charset="0"/>
                          <a:ea typeface="ＭＳ Ｐゴシック" pitchFamily="34" charset="-128"/>
                        </a:defRPr>
                      </a:lvl4pPr>
                      <a:lvl5pPr marL="2057400" indent="-228600">
                        <a:spcBef>
                          <a:spcPct val="20000"/>
                        </a:spcBef>
                        <a:buClr>
                          <a:schemeClr val="tx1"/>
                        </a:buClr>
                        <a:buSzPct val="75000"/>
                        <a:buFont typeface="Wingdings" pitchFamily="2" charset="2"/>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GB" altLang="en-US" sz="1900" b="1" i="0" u="none" strike="noStrike" cap="none" normalizeH="0" baseline="0">
                          <a:ln>
                            <a:noFill/>
                          </a:ln>
                          <a:solidFill>
                            <a:srgbClr val="FFFFFF"/>
                          </a:solidFill>
                          <a:effectLst/>
                          <a:latin typeface="Times New Roman" pitchFamily="18" charset="0"/>
                          <a:ea typeface="华文细黑" pitchFamily="-84" charset="-122"/>
                        </a:rPr>
                        <a:t>社会差别</a:t>
                      </a:r>
                      <a:endParaRPr kumimoji="0" lang="en-US" altLang="en-US" sz="1900" b="1" i="0" u="none" strike="noStrike" cap="none" normalizeH="0" baseline="0">
                        <a:ln>
                          <a:noFill/>
                        </a:ln>
                        <a:solidFill>
                          <a:srgbClr val="FFFFFF"/>
                        </a:solidFill>
                        <a:effectLst/>
                        <a:latin typeface="Times New Roman" pitchFamily="18" charset="0"/>
                        <a:ea typeface="华文细黑" pitchFamily="-84" charset="-122"/>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buClr>
                          <a:schemeClr val="hlink"/>
                        </a:buClr>
                        <a:buSzPct val="75000"/>
                        <a:buFont typeface="Wingdings" pitchFamily="2" charset="2"/>
                        <a:defRPr sz="2800">
                          <a:solidFill>
                            <a:schemeClr val="tx1"/>
                          </a:solidFill>
                          <a:latin typeface="Arial" pitchFamily="34" charset="0"/>
                          <a:ea typeface="ＭＳ Ｐゴシック" pitchFamily="34" charset="-128"/>
                        </a:defRPr>
                      </a:lvl1pPr>
                      <a:lvl2pPr marL="742950" indent="-285750">
                        <a:spcBef>
                          <a:spcPct val="20000"/>
                        </a:spcBef>
                        <a:buClr>
                          <a:schemeClr val="tx2"/>
                        </a:buClr>
                        <a:buSzPct val="75000"/>
                        <a:buFont typeface="Wingdings" pitchFamily="2" charset="2"/>
                        <a:defRPr sz="2400">
                          <a:solidFill>
                            <a:schemeClr val="tx1"/>
                          </a:solidFill>
                          <a:latin typeface="Arial" pitchFamily="34" charset="0"/>
                          <a:ea typeface="ＭＳ Ｐゴシック" pitchFamily="34" charset="-128"/>
                        </a:defRPr>
                      </a:lvl2pPr>
                      <a:lvl3pPr marL="1143000" indent="-228600">
                        <a:spcBef>
                          <a:spcPct val="20000"/>
                        </a:spcBef>
                        <a:buClr>
                          <a:schemeClr val="accent2"/>
                        </a:buClr>
                        <a:buSzPct val="75000"/>
                        <a:buFont typeface="Wingdings" pitchFamily="2" charset="2"/>
                        <a:defRPr sz="2000">
                          <a:solidFill>
                            <a:schemeClr val="tx1"/>
                          </a:solidFill>
                          <a:latin typeface="Arial" pitchFamily="34" charset="0"/>
                          <a:ea typeface="ＭＳ Ｐゴシック" pitchFamily="34" charset="-128"/>
                        </a:defRPr>
                      </a:lvl3pPr>
                      <a:lvl4pPr marL="1600200" indent="-228600">
                        <a:spcBef>
                          <a:spcPct val="20000"/>
                        </a:spcBef>
                        <a:buClr>
                          <a:schemeClr val="folHlink"/>
                        </a:buClr>
                        <a:buSzPct val="75000"/>
                        <a:buFont typeface="Wingdings" pitchFamily="2" charset="2"/>
                        <a:defRPr>
                          <a:solidFill>
                            <a:schemeClr val="tx1"/>
                          </a:solidFill>
                          <a:latin typeface="Arial" pitchFamily="34" charset="0"/>
                          <a:ea typeface="ＭＳ Ｐゴシック" pitchFamily="34" charset="-128"/>
                        </a:defRPr>
                      </a:lvl4pPr>
                      <a:lvl5pPr marL="2057400" indent="-228600">
                        <a:spcBef>
                          <a:spcPct val="20000"/>
                        </a:spcBef>
                        <a:buClr>
                          <a:schemeClr val="tx1"/>
                        </a:buClr>
                        <a:buSzPct val="75000"/>
                        <a:buFont typeface="Wingdings" pitchFamily="2" charset="2"/>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GB" altLang="en-US" sz="1900" b="1" i="0" u="none" strike="noStrike" cap="none" normalizeH="0" baseline="0">
                          <a:ln>
                            <a:noFill/>
                          </a:ln>
                          <a:solidFill>
                            <a:srgbClr val="FFFFFF"/>
                          </a:solidFill>
                          <a:effectLst/>
                          <a:latin typeface="Times New Roman" pitchFamily="18" charset="0"/>
                          <a:ea typeface="华文细黑" pitchFamily="-84" charset="-122"/>
                        </a:rPr>
                        <a:t>很多</a:t>
                      </a:r>
                      <a:endParaRPr kumimoji="0" lang="en-US" altLang="en-US" sz="1900" b="1" i="0" u="none" strike="noStrike" cap="none" normalizeH="0" baseline="0">
                        <a:ln>
                          <a:noFill/>
                        </a:ln>
                        <a:solidFill>
                          <a:srgbClr val="FFFFFF"/>
                        </a:solidFill>
                        <a:effectLst/>
                        <a:latin typeface="Times New Roman" pitchFamily="18" charset="0"/>
                        <a:ea typeface="华文细黑" pitchFamily="-84"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buClr>
                          <a:schemeClr val="hlink"/>
                        </a:buClr>
                        <a:buSzPct val="75000"/>
                        <a:buFont typeface="Wingdings" pitchFamily="2" charset="2"/>
                        <a:defRPr sz="2800">
                          <a:solidFill>
                            <a:schemeClr val="tx1"/>
                          </a:solidFill>
                          <a:latin typeface="Arial" pitchFamily="34" charset="0"/>
                          <a:ea typeface="ＭＳ Ｐゴシック" pitchFamily="34" charset="-128"/>
                        </a:defRPr>
                      </a:lvl1pPr>
                      <a:lvl2pPr marL="742950" indent="-285750">
                        <a:spcBef>
                          <a:spcPct val="20000"/>
                        </a:spcBef>
                        <a:buClr>
                          <a:schemeClr val="tx2"/>
                        </a:buClr>
                        <a:buSzPct val="75000"/>
                        <a:buFont typeface="Wingdings" pitchFamily="2" charset="2"/>
                        <a:defRPr sz="2400">
                          <a:solidFill>
                            <a:schemeClr val="tx1"/>
                          </a:solidFill>
                          <a:latin typeface="Arial" pitchFamily="34" charset="0"/>
                          <a:ea typeface="ＭＳ Ｐゴシック" pitchFamily="34" charset="-128"/>
                        </a:defRPr>
                      </a:lvl2pPr>
                      <a:lvl3pPr marL="1143000" indent="-228600">
                        <a:spcBef>
                          <a:spcPct val="20000"/>
                        </a:spcBef>
                        <a:buClr>
                          <a:schemeClr val="accent2"/>
                        </a:buClr>
                        <a:buSzPct val="75000"/>
                        <a:buFont typeface="Wingdings" pitchFamily="2" charset="2"/>
                        <a:defRPr sz="2000">
                          <a:solidFill>
                            <a:schemeClr val="tx1"/>
                          </a:solidFill>
                          <a:latin typeface="Arial" pitchFamily="34" charset="0"/>
                          <a:ea typeface="ＭＳ Ｐゴシック" pitchFamily="34" charset="-128"/>
                        </a:defRPr>
                      </a:lvl3pPr>
                      <a:lvl4pPr marL="1600200" indent="-228600">
                        <a:spcBef>
                          <a:spcPct val="20000"/>
                        </a:spcBef>
                        <a:buClr>
                          <a:schemeClr val="folHlink"/>
                        </a:buClr>
                        <a:buSzPct val="75000"/>
                        <a:buFont typeface="Wingdings" pitchFamily="2" charset="2"/>
                        <a:defRPr>
                          <a:solidFill>
                            <a:schemeClr val="tx1"/>
                          </a:solidFill>
                          <a:latin typeface="Arial" pitchFamily="34" charset="0"/>
                          <a:ea typeface="ＭＳ Ｐゴシック" pitchFamily="34" charset="-128"/>
                        </a:defRPr>
                      </a:lvl4pPr>
                      <a:lvl5pPr marL="2057400" indent="-228600">
                        <a:spcBef>
                          <a:spcPct val="20000"/>
                        </a:spcBef>
                        <a:buClr>
                          <a:schemeClr val="tx1"/>
                        </a:buClr>
                        <a:buSzPct val="75000"/>
                        <a:buFont typeface="Wingdings" pitchFamily="2" charset="2"/>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ts val="475"/>
                        </a:spcBef>
                        <a:spcAft>
                          <a:spcPct val="0"/>
                        </a:spcAft>
                        <a:buClr>
                          <a:srgbClr val="FFFFCC"/>
                        </a:buClr>
                        <a:buSzPct val="75000"/>
                        <a:buFont typeface="Wingdings" pitchFamily="2" charset="2"/>
                        <a:buNone/>
                        <a:tabLst/>
                      </a:pPr>
                      <a:r>
                        <a:rPr kumimoji="0" lang="en-GB" altLang="en-US" sz="1900" b="1" i="0" u="none" strike="noStrike" cap="none" normalizeH="0" baseline="0">
                          <a:ln>
                            <a:noFill/>
                          </a:ln>
                          <a:solidFill>
                            <a:srgbClr val="FFFFFF"/>
                          </a:solidFill>
                          <a:effectLst/>
                          <a:latin typeface="Times New Roman" pitchFamily="18" charset="0"/>
                          <a:ea typeface="华文细黑" pitchFamily="-84" charset="-122"/>
                        </a:rPr>
                        <a:t>没有</a:t>
                      </a:r>
                      <a:endParaRPr kumimoji="0" lang="en-US" altLang="en-US" sz="1900" b="1" i="0" u="none" strike="noStrike" cap="none" normalizeH="0" baseline="0">
                        <a:ln>
                          <a:noFill/>
                        </a:ln>
                        <a:solidFill>
                          <a:schemeClr val="tx1"/>
                        </a:solidFill>
                        <a:effectLst/>
                        <a:latin typeface="Times" pitchFamily="-84" charset="0"/>
                        <a:ea typeface="ＭＳ Ｐゴシック" pitchFamily="34" charset="-128"/>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val="10004"/>
                  </a:ext>
                </a:extLst>
              </a:tr>
              <a:tr h="684213">
                <a:tc>
                  <a:txBody>
                    <a:bodyPr/>
                    <a:lstStyle>
                      <a:lvl1pPr>
                        <a:spcBef>
                          <a:spcPct val="20000"/>
                        </a:spcBef>
                        <a:buClr>
                          <a:schemeClr val="hlink"/>
                        </a:buClr>
                        <a:buSzPct val="75000"/>
                        <a:buFont typeface="Wingdings" pitchFamily="2" charset="2"/>
                        <a:defRPr sz="2800">
                          <a:solidFill>
                            <a:schemeClr val="tx1"/>
                          </a:solidFill>
                          <a:latin typeface="Arial" pitchFamily="34" charset="0"/>
                          <a:ea typeface="ＭＳ Ｐゴシック" pitchFamily="34" charset="-128"/>
                        </a:defRPr>
                      </a:lvl1pPr>
                      <a:lvl2pPr marL="742950" indent="-285750">
                        <a:spcBef>
                          <a:spcPct val="20000"/>
                        </a:spcBef>
                        <a:buClr>
                          <a:schemeClr val="tx2"/>
                        </a:buClr>
                        <a:buSzPct val="75000"/>
                        <a:buFont typeface="Wingdings" pitchFamily="2" charset="2"/>
                        <a:defRPr sz="2400">
                          <a:solidFill>
                            <a:schemeClr val="tx1"/>
                          </a:solidFill>
                          <a:latin typeface="Arial" pitchFamily="34" charset="0"/>
                          <a:ea typeface="ＭＳ Ｐゴシック" pitchFamily="34" charset="-128"/>
                        </a:defRPr>
                      </a:lvl2pPr>
                      <a:lvl3pPr marL="1143000" indent="-228600">
                        <a:spcBef>
                          <a:spcPct val="20000"/>
                        </a:spcBef>
                        <a:buClr>
                          <a:schemeClr val="accent2"/>
                        </a:buClr>
                        <a:buSzPct val="75000"/>
                        <a:buFont typeface="Wingdings" pitchFamily="2" charset="2"/>
                        <a:defRPr sz="2000">
                          <a:solidFill>
                            <a:schemeClr val="tx1"/>
                          </a:solidFill>
                          <a:latin typeface="Arial" pitchFamily="34" charset="0"/>
                          <a:ea typeface="ＭＳ Ｐゴシック" pitchFamily="34" charset="-128"/>
                        </a:defRPr>
                      </a:lvl3pPr>
                      <a:lvl4pPr marL="1600200" indent="-228600">
                        <a:spcBef>
                          <a:spcPct val="20000"/>
                        </a:spcBef>
                        <a:buClr>
                          <a:schemeClr val="folHlink"/>
                        </a:buClr>
                        <a:buSzPct val="75000"/>
                        <a:buFont typeface="Wingdings" pitchFamily="2" charset="2"/>
                        <a:defRPr>
                          <a:solidFill>
                            <a:schemeClr val="tx1"/>
                          </a:solidFill>
                          <a:latin typeface="Arial" pitchFamily="34" charset="0"/>
                          <a:ea typeface="ＭＳ Ｐゴシック" pitchFamily="34" charset="-128"/>
                        </a:defRPr>
                      </a:lvl4pPr>
                      <a:lvl5pPr marL="2057400" indent="-228600">
                        <a:spcBef>
                          <a:spcPct val="20000"/>
                        </a:spcBef>
                        <a:buClr>
                          <a:schemeClr val="tx1"/>
                        </a:buClr>
                        <a:buSzPct val="75000"/>
                        <a:buFont typeface="Wingdings" pitchFamily="2" charset="2"/>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GB" altLang="en-US" sz="1900" b="1" i="0" u="none" strike="noStrike" cap="none" normalizeH="0" baseline="0">
                          <a:ln>
                            <a:noFill/>
                          </a:ln>
                          <a:solidFill>
                            <a:srgbClr val="FFFFFF"/>
                          </a:solidFill>
                          <a:effectLst/>
                          <a:latin typeface="Times New Roman" pitchFamily="18" charset="0"/>
                          <a:ea typeface="华文细黑" pitchFamily="-84" charset="-122"/>
                        </a:rPr>
                        <a:t>惩罚</a:t>
                      </a:r>
                      <a:endParaRPr kumimoji="0" lang="en-US" altLang="en-US" sz="1900" b="1" i="0" u="none" strike="noStrike" cap="none" normalizeH="0" baseline="0">
                        <a:ln>
                          <a:noFill/>
                        </a:ln>
                        <a:solidFill>
                          <a:srgbClr val="FFFFFF"/>
                        </a:solidFill>
                        <a:effectLst/>
                        <a:latin typeface="Times New Roman" pitchFamily="18" charset="0"/>
                        <a:ea typeface="华文细黑" pitchFamily="-84" charset="-122"/>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buClr>
                          <a:schemeClr val="hlink"/>
                        </a:buClr>
                        <a:buSzPct val="75000"/>
                        <a:buFont typeface="Wingdings" pitchFamily="2" charset="2"/>
                        <a:defRPr sz="2800">
                          <a:solidFill>
                            <a:schemeClr val="tx1"/>
                          </a:solidFill>
                          <a:latin typeface="Arial" pitchFamily="34" charset="0"/>
                          <a:ea typeface="ＭＳ Ｐゴシック" pitchFamily="34" charset="-128"/>
                        </a:defRPr>
                      </a:lvl1pPr>
                      <a:lvl2pPr marL="742950" indent="-285750">
                        <a:spcBef>
                          <a:spcPct val="20000"/>
                        </a:spcBef>
                        <a:buClr>
                          <a:schemeClr val="tx2"/>
                        </a:buClr>
                        <a:buSzPct val="75000"/>
                        <a:buFont typeface="Wingdings" pitchFamily="2" charset="2"/>
                        <a:defRPr sz="2400">
                          <a:solidFill>
                            <a:schemeClr val="tx1"/>
                          </a:solidFill>
                          <a:latin typeface="Arial" pitchFamily="34" charset="0"/>
                          <a:ea typeface="ＭＳ Ｐゴシック" pitchFamily="34" charset="-128"/>
                        </a:defRPr>
                      </a:lvl2pPr>
                      <a:lvl3pPr marL="1143000" indent="-228600">
                        <a:spcBef>
                          <a:spcPct val="20000"/>
                        </a:spcBef>
                        <a:buClr>
                          <a:schemeClr val="accent2"/>
                        </a:buClr>
                        <a:buSzPct val="75000"/>
                        <a:buFont typeface="Wingdings" pitchFamily="2" charset="2"/>
                        <a:defRPr sz="2000">
                          <a:solidFill>
                            <a:schemeClr val="tx1"/>
                          </a:solidFill>
                          <a:latin typeface="Arial" pitchFamily="34" charset="0"/>
                          <a:ea typeface="ＭＳ Ｐゴシック" pitchFamily="34" charset="-128"/>
                        </a:defRPr>
                      </a:lvl3pPr>
                      <a:lvl4pPr marL="1600200" indent="-228600">
                        <a:spcBef>
                          <a:spcPct val="20000"/>
                        </a:spcBef>
                        <a:buClr>
                          <a:schemeClr val="folHlink"/>
                        </a:buClr>
                        <a:buSzPct val="75000"/>
                        <a:buFont typeface="Wingdings" pitchFamily="2" charset="2"/>
                        <a:defRPr>
                          <a:solidFill>
                            <a:schemeClr val="tx1"/>
                          </a:solidFill>
                          <a:latin typeface="Arial" pitchFamily="34" charset="0"/>
                          <a:ea typeface="ＭＳ Ｐゴシック" pitchFamily="34" charset="-128"/>
                        </a:defRPr>
                      </a:lvl4pPr>
                      <a:lvl5pPr marL="2057400" indent="-228600">
                        <a:spcBef>
                          <a:spcPct val="20000"/>
                        </a:spcBef>
                        <a:buClr>
                          <a:schemeClr val="tx1"/>
                        </a:buClr>
                        <a:buSzPct val="75000"/>
                        <a:buFont typeface="Wingdings" pitchFamily="2" charset="2"/>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ts val="475"/>
                        </a:spcBef>
                        <a:spcAft>
                          <a:spcPct val="0"/>
                        </a:spcAft>
                        <a:buClr>
                          <a:srgbClr val="FFFFCC"/>
                        </a:buClr>
                        <a:buSzPct val="75000"/>
                        <a:buFont typeface="Wingdings" pitchFamily="2" charset="2"/>
                        <a:buNone/>
                        <a:tabLst/>
                      </a:pPr>
                      <a:r>
                        <a:rPr kumimoji="0" lang="en-GB" altLang="en-US" sz="1900" b="1" i="0" u="none" strike="noStrike" cap="none" normalizeH="0" baseline="0">
                          <a:ln>
                            <a:noFill/>
                          </a:ln>
                          <a:solidFill>
                            <a:srgbClr val="FFFFFF"/>
                          </a:solidFill>
                          <a:effectLst/>
                          <a:latin typeface="Times New Roman" pitchFamily="18" charset="0"/>
                          <a:ea typeface="华文细黑" pitchFamily="-84" charset="-122"/>
                        </a:rPr>
                        <a:t>严厉</a:t>
                      </a:r>
                      <a:r>
                        <a:rPr kumimoji="0" lang="en-GB" altLang="ja-JP" sz="1900" b="1" i="0" u="none" strike="noStrike" cap="none" normalizeH="0" baseline="0">
                          <a:ln>
                            <a:noFill/>
                          </a:ln>
                          <a:solidFill>
                            <a:srgbClr val="FFFFFF"/>
                          </a:solidFill>
                          <a:effectLst/>
                          <a:latin typeface="Times New Roman" pitchFamily="18" charset="0"/>
                          <a:ea typeface="ＭＳ Ｐゴシック" pitchFamily="34" charset="-128"/>
                          <a:cs typeface="Times New Roman" pitchFamily="18" charset="0"/>
                        </a:rPr>
                        <a:t> (</a:t>
                      </a:r>
                      <a:r>
                        <a:rPr kumimoji="0" lang="en-GB" altLang="en-US" sz="1900" b="1" i="0" u="none" strike="noStrike" cap="none" normalizeH="0" baseline="0">
                          <a:ln>
                            <a:noFill/>
                          </a:ln>
                          <a:solidFill>
                            <a:srgbClr val="FFFFFF"/>
                          </a:solidFill>
                          <a:effectLst/>
                          <a:latin typeface="Times New Roman" pitchFamily="18" charset="0"/>
                          <a:ea typeface="华文细黑" pitchFamily="-84" charset="-122"/>
                        </a:rPr>
                        <a:t>死刑很多</a:t>
                      </a:r>
                      <a:r>
                        <a:rPr kumimoji="0" lang="en-GB" altLang="ja-JP" sz="1900" b="1" i="0" u="none" strike="noStrike" cap="none" normalizeH="0" baseline="0">
                          <a:ln>
                            <a:noFill/>
                          </a:ln>
                          <a:solidFill>
                            <a:srgbClr val="FFFFFF"/>
                          </a:solidFill>
                          <a:effectLst/>
                          <a:latin typeface="Times New Roman" pitchFamily="18" charset="0"/>
                          <a:ea typeface="ＭＳ Ｐゴシック" pitchFamily="34" charset="-128"/>
                          <a:cs typeface="Times New Roman" pitchFamily="18" charset="0"/>
                        </a:rPr>
                        <a:t>)</a:t>
                      </a:r>
                      <a:endParaRPr kumimoji="0" lang="en-US" altLang="en-US" sz="1900" b="1" i="0" u="none" strike="noStrike" cap="none" normalizeH="0" baseline="0">
                        <a:ln>
                          <a:noFill/>
                        </a:ln>
                        <a:solidFill>
                          <a:schemeClr val="tx1"/>
                        </a:solidFill>
                        <a:effectLst/>
                        <a:latin typeface="Times" pitchFamily="-84" charset="0"/>
                        <a:ea typeface="ＭＳ Ｐゴシック" pitchFamily="34" charset="-128"/>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buClr>
                          <a:schemeClr val="hlink"/>
                        </a:buClr>
                        <a:buSzPct val="75000"/>
                        <a:buFont typeface="Wingdings" pitchFamily="2" charset="2"/>
                        <a:defRPr sz="2800">
                          <a:solidFill>
                            <a:schemeClr val="tx1"/>
                          </a:solidFill>
                          <a:latin typeface="Arial" pitchFamily="34" charset="0"/>
                          <a:ea typeface="ＭＳ Ｐゴシック" pitchFamily="34" charset="-128"/>
                        </a:defRPr>
                      </a:lvl1pPr>
                      <a:lvl2pPr marL="742950" indent="-285750">
                        <a:spcBef>
                          <a:spcPct val="20000"/>
                        </a:spcBef>
                        <a:buClr>
                          <a:schemeClr val="tx2"/>
                        </a:buClr>
                        <a:buSzPct val="75000"/>
                        <a:buFont typeface="Wingdings" pitchFamily="2" charset="2"/>
                        <a:defRPr sz="2400">
                          <a:solidFill>
                            <a:schemeClr val="tx1"/>
                          </a:solidFill>
                          <a:latin typeface="Arial" pitchFamily="34" charset="0"/>
                          <a:ea typeface="ＭＳ Ｐゴシック" pitchFamily="34" charset="-128"/>
                        </a:defRPr>
                      </a:lvl2pPr>
                      <a:lvl3pPr marL="1143000" indent="-228600">
                        <a:spcBef>
                          <a:spcPct val="20000"/>
                        </a:spcBef>
                        <a:buClr>
                          <a:schemeClr val="accent2"/>
                        </a:buClr>
                        <a:buSzPct val="75000"/>
                        <a:buFont typeface="Wingdings" pitchFamily="2" charset="2"/>
                        <a:defRPr sz="2000">
                          <a:solidFill>
                            <a:schemeClr val="tx1"/>
                          </a:solidFill>
                          <a:latin typeface="Arial" pitchFamily="34" charset="0"/>
                          <a:ea typeface="ＭＳ Ｐゴシック" pitchFamily="34" charset="-128"/>
                        </a:defRPr>
                      </a:lvl3pPr>
                      <a:lvl4pPr marL="1600200" indent="-228600">
                        <a:spcBef>
                          <a:spcPct val="20000"/>
                        </a:spcBef>
                        <a:buClr>
                          <a:schemeClr val="folHlink"/>
                        </a:buClr>
                        <a:buSzPct val="75000"/>
                        <a:buFont typeface="Wingdings" pitchFamily="2" charset="2"/>
                        <a:defRPr>
                          <a:solidFill>
                            <a:schemeClr val="tx1"/>
                          </a:solidFill>
                          <a:latin typeface="Arial" pitchFamily="34" charset="0"/>
                          <a:ea typeface="ＭＳ Ｐゴシック" pitchFamily="34" charset="-128"/>
                        </a:defRPr>
                      </a:lvl4pPr>
                      <a:lvl5pPr marL="2057400" indent="-228600">
                        <a:spcBef>
                          <a:spcPct val="20000"/>
                        </a:spcBef>
                        <a:buClr>
                          <a:schemeClr val="tx1"/>
                        </a:buClr>
                        <a:buSzPct val="75000"/>
                        <a:buFont typeface="Wingdings" pitchFamily="2" charset="2"/>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ts val="475"/>
                        </a:spcBef>
                        <a:spcAft>
                          <a:spcPct val="0"/>
                        </a:spcAft>
                        <a:buClr>
                          <a:srgbClr val="FFFFCC"/>
                        </a:buClr>
                        <a:buSzPct val="75000"/>
                        <a:buFont typeface="Wingdings" pitchFamily="2" charset="2"/>
                        <a:buNone/>
                        <a:tabLst/>
                      </a:pPr>
                      <a:r>
                        <a:rPr kumimoji="0" lang="en-GB" altLang="en-US" sz="1900" b="1" i="0" u="none" strike="noStrike" cap="none" normalizeH="0" baseline="0">
                          <a:ln>
                            <a:noFill/>
                          </a:ln>
                          <a:solidFill>
                            <a:srgbClr val="FFFFFF"/>
                          </a:solidFill>
                          <a:effectLst/>
                          <a:latin typeface="Times New Roman" pitchFamily="18" charset="0"/>
                          <a:ea typeface="华文细黑" pitchFamily="-84" charset="-122"/>
                        </a:rPr>
                        <a:t>合情理</a:t>
                      </a:r>
                      <a:r>
                        <a:rPr kumimoji="0" lang="en-GB" altLang="ja-JP" sz="1900" b="1" i="0" u="none" strike="noStrike" cap="none" normalizeH="0" baseline="0">
                          <a:ln>
                            <a:noFill/>
                          </a:ln>
                          <a:solidFill>
                            <a:srgbClr val="FFFFFF"/>
                          </a:solidFill>
                          <a:effectLst/>
                          <a:latin typeface="Times New Roman" pitchFamily="18" charset="0"/>
                          <a:ea typeface="ＭＳ Ｐゴシック" pitchFamily="34" charset="-128"/>
                          <a:cs typeface="Times New Roman" pitchFamily="18" charset="0"/>
                        </a:rPr>
                        <a:t> (</a:t>
                      </a:r>
                      <a:r>
                        <a:rPr kumimoji="0" lang="en-GB" altLang="en-US" sz="1900" b="1" i="0" u="none" strike="noStrike" cap="none" normalizeH="0" baseline="0">
                          <a:ln>
                            <a:noFill/>
                          </a:ln>
                          <a:solidFill>
                            <a:srgbClr val="FFFFFF"/>
                          </a:solidFill>
                          <a:effectLst/>
                          <a:latin typeface="Times New Roman" pitchFamily="18" charset="0"/>
                          <a:ea typeface="华文细黑" pitchFamily="-84" charset="-122"/>
                        </a:rPr>
                        <a:t>保守使用死刑</a:t>
                      </a:r>
                      <a:r>
                        <a:rPr kumimoji="0" lang="en-GB" altLang="ja-JP" sz="1900" b="1" i="0" u="none" strike="noStrike" cap="none" normalizeH="0" baseline="0">
                          <a:ln>
                            <a:noFill/>
                          </a:ln>
                          <a:solidFill>
                            <a:srgbClr val="FFFFFF"/>
                          </a:solidFill>
                          <a:effectLst/>
                          <a:latin typeface="Times New Roman" pitchFamily="18" charset="0"/>
                          <a:ea typeface="ＭＳ Ｐゴシック" pitchFamily="34" charset="-128"/>
                          <a:cs typeface="Times New Roman" pitchFamily="18" charset="0"/>
                        </a:rPr>
                        <a:t>)</a:t>
                      </a:r>
                      <a:endParaRPr kumimoji="0" lang="en-GB" altLang="en-US" sz="1900" b="1" i="0" u="none" strike="noStrike" cap="none" normalizeH="0" baseline="0">
                        <a:ln>
                          <a:noFill/>
                        </a:ln>
                        <a:solidFill>
                          <a:srgbClr val="FFFFFF"/>
                        </a:solidFill>
                        <a:effectLst/>
                        <a:latin typeface="Times New Roman" pitchFamily="18" charset="0"/>
                        <a:ea typeface="ＭＳ Ｐゴシック" pitchFamily="34" charset="-128"/>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val="10005"/>
                  </a:ext>
                </a:extLst>
              </a:tr>
              <a:tr h="463550">
                <a:tc>
                  <a:txBody>
                    <a:bodyPr/>
                    <a:lstStyle>
                      <a:lvl1pPr>
                        <a:spcBef>
                          <a:spcPct val="20000"/>
                        </a:spcBef>
                        <a:buClr>
                          <a:schemeClr val="hlink"/>
                        </a:buClr>
                        <a:buSzPct val="75000"/>
                        <a:buFont typeface="Wingdings" pitchFamily="2" charset="2"/>
                        <a:defRPr sz="2800">
                          <a:solidFill>
                            <a:schemeClr val="tx1"/>
                          </a:solidFill>
                          <a:latin typeface="Arial" pitchFamily="34" charset="0"/>
                          <a:ea typeface="ＭＳ Ｐゴシック" pitchFamily="34" charset="-128"/>
                        </a:defRPr>
                      </a:lvl1pPr>
                      <a:lvl2pPr marL="742950" indent="-285750">
                        <a:spcBef>
                          <a:spcPct val="20000"/>
                        </a:spcBef>
                        <a:buClr>
                          <a:schemeClr val="tx2"/>
                        </a:buClr>
                        <a:buSzPct val="75000"/>
                        <a:buFont typeface="Wingdings" pitchFamily="2" charset="2"/>
                        <a:defRPr sz="2400">
                          <a:solidFill>
                            <a:schemeClr val="tx1"/>
                          </a:solidFill>
                          <a:latin typeface="Arial" pitchFamily="34" charset="0"/>
                          <a:ea typeface="ＭＳ Ｐゴシック" pitchFamily="34" charset="-128"/>
                        </a:defRPr>
                      </a:lvl2pPr>
                      <a:lvl3pPr marL="1143000" indent="-228600">
                        <a:spcBef>
                          <a:spcPct val="20000"/>
                        </a:spcBef>
                        <a:buClr>
                          <a:schemeClr val="accent2"/>
                        </a:buClr>
                        <a:buSzPct val="75000"/>
                        <a:buFont typeface="Wingdings" pitchFamily="2" charset="2"/>
                        <a:defRPr sz="2000">
                          <a:solidFill>
                            <a:schemeClr val="tx1"/>
                          </a:solidFill>
                          <a:latin typeface="Arial" pitchFamily="34" charset="0"/>
                          <a:ea typeface="ＭＳ Ｐゴシック" pitchFamily="34" charset="-128"/>
                        </a:defRPr>
                      </a:lvl3pPr>
                      <a:lvl4pPr marL="1600200" indent="-228600">
                        <a:spcBef>
                          <a:spcPct val="20000"/>
                        </a:spcBef>
                        <a:buClr>
                          <a:schemeClr val="folHlink"/>
                        </a:buClr>
                        <a:buSzPct val="75000"/>
                        <a:buFont typeface="Wingdings" pitchFamily="2" charset="2"/>
                        <a:defRPr>
                          <a:solidFill>
                            <a:schemeClr val="tx1"/>
                          </a:solidFill>
                          <a:latin typeface="Arial" pitchFamily="34" charset="0"/>
                          <a:ea typeface="ＭＳ Ｐゴシック" pitchFamily="34" charset="-128"/>
                        </a:defRPr>
                      </a:lvl4pPr>
                      <a:lvl5pPr marL="2057400" indent="-228600">
                        <a:spcBef>
                          <a:spcPct val="20000"/>
                        </a:spcBef>
                        <a:buClr>
                          <a:schemeClr val="tx1"/>
                        </a:buClr>
                        <a:buSzPct val="75000"/>
                        <a:buFont typeface="Wingdings" pitchFamily="2" charset="2"/>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GB" altLang="en-US" sz="1900" b="1" i="0" u="none" strike="noStrike" cap="none" normalizeH="0" baseline="0">
                          <a:ln>
                            <a:noFill/>
                          </a:ln>
                          <a:solidFill>
                            <a:srgbClr val="FFFFFF"/>
                          </a:solidFill>
                          <a:effectLst/>
                          <a:latin typeface="Times New Roman" pitchFamily="18" charset="0"/>
                          <a:ea typeface="华文细黑" pitchFamily="-84" charset="-122"/>
                        </a:rPr>
                        <a:t>神</a:t>
                      </a:r>
                      <a:endParaRPr kumimoji="0" lang="en-US" altLang="en-US" sz="1900" b="1" i="0" u="none" strike="noStrike" cap="none" normalizeH="0" baseline="0">
                        <a:ln>
                          <a:noFill/>
                        </a:ln>
                        <a:solidFill>
                          <a:srgbClr val="FFFFFF"/>
                        </a:solidFill>
                        <a:effectLst/>
                        <a:latin typeface="Times New Roman" pitchFamily="18" charset="0"/>
                        <a:ea typeface="华文细黑" pitchFamily="-84" charset="-122"/>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buClr>
                          <a:schemeClr val="hlink"/>
                        </a:buClr>
                        <a:buSzPct val="75000"/>
                        <a:buFont typeface="Wingdings" pitchFamily="2" charset="2"/>
                        <a:defRPr sz="2800">
                          <a:solidFill>
                            <a:schemeClr val="tx1"/>
                          </a:solidFill>
                          <a:latin typeface="Arial" pitchFamily="34" charset="0"/>
                          <a:ea typeface="ＭＳ Ｐゴシック" pitchFamily="34" charset="-128"/>
                        </a:defRPr>
                      </a:lvl1pPr>
                      <a:lvl2pPr marL="742950" indent="-285750">
                        <a:spcBef>
                          <a:spcPct val="20000"/>
                        </a:spcBef>
                        <a:buClr>
                          <a:schemeClr val="tx2"/>
                        </a:buClr>
                        <a:buSzPct val="75000"/>
                        <a:buFont typeface="Wingdings" pitchFamily="2" charset="2"/>
                        <a:defRPr sz="2400">
                          <a:solidFill>
                            <a:schemeClr val="tx1"/>
                          </a:solidFill>
                          <a:latin typeface="Arial" pitchFamily="34" charset="0"/>
                          <a:ea typeface="ＭＳ Ｐゴシック" pitchFamily="34" charset="-128"/>
                        </a:defRPr>
                      </a:lvl2pPr>
                      <a:lvl3pPr marL="1143000" indent="-228600">
                        <a:spcBef>
                          <a:spcPct val="20000"/>
                        </a:spcBef>
                        <a:buClr>
                          <a:schemeClr val="accent2"/>
                        </a:buClr>
                        <a:buSzPct val="75000"/>
                        <a:buFont typeface="Wingdings" pitchFamily="2" charset="2"/>
                        <a:defRPr sz="2000">
                          <a:solidFill>
                            <a:schemeClr val="tx1"/>
                          </a:solidFill>
                          <a:latin typeface="Arial" pitchFamily="34" charset="0"/>
                          <a:ea typeface="ＭＳ Ｐゴシック" pitchFamily="34" charset="-128"/>
                        </a:defRPr>
                      </a:lvl3pPr>
                      <a:lvl4pPr marL="1600200" indent="-228600">
                        <a:spcBef>
                          <a:spcPct val="20000"/>
                        </a:spcBef>
                        <a:buClr>
                          <a:schemeClr val="folHlink"/>
                        </a:buClr>
                        <a:buSzPct val="75000"/>
                        <a:buFont typeface="Wingdings" pitchFamily="2" charset="2"/>
                        <a:defRPr>
                          <a:solidFill>
                            <a:schemeClr val="tx1"/>
                          </a:solidFill>
                          <a:latin typeface="Arial" pitchFamily="34" charset="0"/>
                          <a:ea typeface="ＭＳ Ｐゴシック" pitchFamily="34" charset="-128"/>
                        </a:defRPr>
                      </a:lvl4pPr>
                      <a:lvl5pPr marL="2057400" indent="-228600">
                        <a:spcBef>
                          <a:spcPct val="20000"/>
                        </a:spcBef>
                        <a:buClr>
                          <a:schemeClr val="tx1"/>
                        </a:buClr>
                        <a:buSzPct val="75000"/>
                        <a:buFont typeface="Wingdings" pitchFamily="2" charset="2"/>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GB" altLang="en-US" sz="1900" b="1" i="0" u="none" strike="noStrike" cap="none" normalizeH="0" baseline="0">
                          <a:ln>
                            <a:noFill/>
                          </a:ln>
                          <a:solidFill>
                            <a:srgbClr val="FFFFFF"/>
                          </a:solidFill>
                          <a:effectLst/>
                          <a:latin typeface="Times New Roman" pitchFamily="18" charset="0"/>
                          <a:ea typeface="华文细黑" pitchFamily="-84" charset="-122"/>
                        </a:rPr>
                        <a:t>多神</a:t>
                      </a:r>
                      <a:endParaRPr kumimoji="0" lang="en-US" altLang="en-US" sz="1900" b="1" i="0" u="none" strike="noStrike" cap="none" normalizeH="0" baseline="0">
                        <a:ln>
                          <a:noFill/>
                        </a:ln>
                        <a:solidFill>
                          <a:srgbClr val="FFFFFF"/>
                        </a:solidFill>
                        <a:effectLst/>
                        <a:latin typeface="Times New Roman" pitchFamily="18" charset="0"/>
                        <a:ea typeface="华文细黑" pitchFamily="-84"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buClr>
                          <a:schemeClr val="hlink"/>
                        </a:buClr>
                        <a:buSzPct val="75000"/>
                        <a:buFont typeface="Wingdings" pitchFamily="2" charset="2"/>
                        <a:defRPr sz="2800">
                          <a:solidFill>
                            <a:schemeClr val="tx1"/>
                          </a:solidFill>
                          <a:latin typeface="Arial" pitchFamily="34" charset="0"/>
                          <a:ea typeface="ＭＳ Ｐゴシック" pitchFamily="34" charset="-128"/>
                        </a:defRPr>
                      </a:lvl1pPr>
                      <a:lvl2pPr marL="742950" indent="-285750">
                        <a:spcBef>
                          <a:spcPct val="20000"/>
                        </a:spcBef>
                        <a:buClr>
                          <a:schemeClr val="tx2"/>
                        </a:buClr>
                        <a:buSzPct val="75000"/>
                        <a:buFont typeface="Wingdings" pitchFamily="2" charset="2"/>
                        <a:defRPr sz="2400">
                          <a:solidFill>
                            <a:schemeClr val="tx1"/>
                          </a:solidFill>
                          <a:latin typeface="Arial" pitchFamily="34" charset="0"/>
                          <a:ea typeface="ＭＳ Ｐゴシック" pitchFamily="34" charset="-128"/>
                        </a:defRPr>
                      </a:lvl2pPr>
                      <a:lvl3pPr marL="1143000" indent="-228600">
                        <a:spcBef>
                          <a:spcPct val="20000"/>
                        </a:spcBef>
                        <a:buClr>
                          <a:schemeClr val="accent2"/>
                        </a:buClr>
                        <a:buSzPct val="75000"/>
                        <a:buFont typeface="Wingdings" pitchFamily="2" charset="2"/>
                        <a:defRPr sz="2000">
                          <a:solidFill>
                            <a:schemeClr val="tx1"/>
                          </a:solidFill>
                          <a:latin typeface="Arial" pitchFamily="34" charset="0"/>
                          <a:ea typeface="ＭＳ Ｐゴシック" pitchFamily="34" charset="-128"/>
                        </a:defRPr>
                      </a:lvl3pPr>
                      <a:lvl4pPr marL="1600200" indent="-228600">
                        <a:spcBef>
                          <a:spcPct val="20000"/>
                        </a:spcBef>
                        <a:buClr>
                          <a:schemeClr val="folHlink"/>
                        </a:buClr>
                        <a:buSzPct val="75000"/>
                        <a:buFont typeface="Wingdings" pitchFamily="2" charset="2"/>
                        <a:defRPr>
                          <a:solidFill>
                            <a:schemeClr val="tx1"/>
                          </a:solidFill>
                          <a:latin typeface="Arial" pitchFamily="34" charset="0"/>
                          <a:ea typeface="ＭＳ Ｐゴシック" pitchFamily="34" charset="-128"/>
                        </a:defRPr>
                      </a:lvl4pPr>
                      <a:lvl5pPr marL="2057400" indent="-228600">
                        <a:spcBef>
                          <a:spcPct val="20000"/>
                        </a:spcBef>
                        <a:buClr>
                          <a:schemeClr val="tx1"/>
                        </a:buClr>
                        <a:buSzPct val="75000"/>
                        <a:buFont typeface="Wingdings" pitchFamily="2" charset="2"/>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ts val="475"/>
                        </a:spcBef>
                        <a:spcAft>
                          <a:spcPct val="0"/>
                        </a:spcAft>
                        <a:buClr>
                          <a:srgbClr val="FFFFCC"/>
                        </a:buClr>
                        <a:buSzPct val="75000"/>
                        <a:buFont typeface="Wingdings" pitchFamily="2" charset="2"/>
                        <a:buNone/>
                        <a:tabLst/>
                      </a:pPr>
                      <a:r>
                        <a:rPr kumimoji="0" lang="en-GB" altLang="en-US" sz="1900" b="1" i="0" u="none" strike="noStrike" cap="none" normalizeH="0" baseline="0">
                          <a:ln>
                            <a:noFill/>
                          </a:ln>
                          <a:solidFill>
                            <a:srgbClr val="FFFFFF"/>
                          </a:solidFill>
                          <a:effectLst/>
                          <a:latin typeface="Times New Roman" pitchFamily="18" charset="0"/>
                          <a:ea typeface="华文细黑" pitchFamily="-84" charset="-122"/>
                        </a:rPr>
                        <a:t>一神</a:t>
                      </a:r>
                      <a:endParaRPr kumimoji="0" lang="en-US" altLang="en-US" sz="1900" b="1" i="0" u="none" strike="noStrike" cap="none" normalizeH="0" baseline="0">
                        <a:ln>
                          <a:noFill/>
                        </a:ln>
                        <a:solidFill>
                          <a:schemeClr val="tx1"/>
                        </a:solidFill>
                        <a:effectLst/>
                        <a:latin typeface="Times" pitchFamily="-84" charset="0"/>
                        <a:ea typeface="ＭＳ Ｐゴシック" pitchFamily="34" charset="-128"/>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val="10006"/>
                  </a:ext>
                </a:extLst>
              </a:tr>
              <a:tr h="463550">
                <a:tc>
                  <a:txBody>
                    <a:bodyPr/>
                    <a:lstStyle>
                      <a:lvl1pPr>
                        <a:spcBef>
                          <a:spcPct val="20000"/>
                        </a:spcBef>
                        <a:buClr>
                          <a:schemeClr val="hlink"/>
                        </a:buClr>
                        <a:buSzPct val="75000"/>
                        <a:buFont typeface="Wingdings" pitchFamily="2" charset="2"/>
                        <a:defRPr sz="2800">
                          <a:solidFill>
                            <a:schemeClr val="tx1"/>
                          </a:solidFill>
                          <a:latin typeface="Arial" pitchFamily="34" charset="0"/>
                          <a:ea typeface="ＭＳ Ｐゴシック" pitchFamily="34" charset="-128"/>
                        </a:defRPr>
                      </a:lvl1pPr>
                      <a:lvl2pPr marL="742950" indent="-285750">
                        <a:spcBef>
                          <a:spcPct val="20000"/>
                        </a:spcBef>
                        <a:buClr>
                          <a:schemeClr val="tx2"/>
                        </a:buClr>
                        <a:buSzPct val="75000"/>
                        <a:buFont typeface="Wingdings" pitchFamily="2" charset="2"/>
                        <a:defRPr sz="2400">
                          <a:solidFill>
                            <a:schemeClr val="tx1"/>
                          </a:solidFill>
                          <a:latin typeface="Arial" pitchFamily="34" charset="0"/>
                          <a:ea typeface="ＭＳ Ｐゴシック" pitchFamily="34" charset="-128"/>
                        </a:defRPr>
                      </a:lvl2pPr>
                      <a:lvl3pPr marL="1143000" indent="-228600">
                        <a:spcBef>
                          <a:spcPct val="20000"/>
                        </a:spcBef>
                        <a:buClr>
                          <a:schemeClr val="accent2"/>
                        </a:buClr>
                        <a:buSzPct val="75000"/>
                        <a:buFont typeface="Wingdings" pitchFamily="2" charset="2"/>
                        <a:defRPr sz="2000">
                          <a:solidFill>
                            <a:schemeClr val="tx1"/>
                          </a:solidFill>
                          <a:latin typeface="Arial" pitchFamily="34" charset="0"/>
                          <a:ea typeface="ＭＳ Ｐゴシック" pitchFamily="34" charset="-128"/>
                        </a:defRPr>
                      </a:lvl3pPr>
                      <a:lvl4pPr marL="1600200" indent="-228600">
                        <a:spcBef>
                          <a:spcPct val="20000"/>
                        </a:spcBef>
                        <a:buClr>
                          <a:schemeClr val="folHlink"/>
                        </a:buClr>
                        <a:buSzPct val="75000"/>
                        <a:buFont typeface="Wingdings" pitchFamily="2" charset="2"/>
                        <a:defRPr>
                          <a:solidFill>
                            <a:schemeClr val="tx1"/>
                          </a:solidFill>
                          <a:latin typeface="Arial" pitchFamily="34" charset="0"/>
                          <a:ea typeface="ＭＳ Ｐゴシック" pitchFamily="34" charset="-128"/>
                        </a:defRPr>
                      </a:lvl4pPr>
                      <a:lvl5pPr marL="2057400" indent="-228600">
                        <a:spcBef>
                          <a:spcPct val="20000"/>
                        </a:spcBef>
                        <a:buClr>
                          <a:schemeClr val="tx1"/>
                        </a:buClr>
                        <a:buSzPct val="75000"/>
                        <a:buFont typeface="Wingdings" pitchFamily="2" charset="2"/>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GB" altLang="en-US" sz="1900" b="1" i="0" u="none" strike="noStrike" cap="none" normalizeH="0" baseline="0">
                          <a:ln>
                            <a:noFill/>
                          </a:ln>
                          <a:solidFill>
                            <a:srgbClr val="FFFFFF"/>
                          </a:solidFill>
                          <a:effectLst/>
                          <a:latin typeface="Times New Roman" pitchFamily="18" charset="0"/>
                          <a:ea typeface="华文细黑" pitchFamily="-84" charset="-122"/>
                        </a:rPr>
                        <a:t>女人</a:t>
                      </a:r>
                      <a:endParaRPr kumimoji="0" lang="en-US" altLang="en-US" sz="1900" b="1" i="0" u="none" strike="noStrike" cap="none" normalizeH="0" baseline="0">
                        <a:ln>
                          <a:noFill/>
                        </a:ln>
                        <a:solidFill>
                          <a:srgbClr val="FFFFFF"/>
                        </a:solidFill>
                        <a:effectLst/>
                        <a:latin typeface="Times New Roman" pitchFamily="18" charset="0"/>
                        <a:ea typeface="华文细黑" pitchFamily="-84" charset="-122"/>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buClr>
                          <a:schemeClr val="hlink"/>
                        </a:buClr>
                        <a:buSzPct val="75000"/>
                        <a:buFont typeface="Wingdings" pitchFamily="2" charset="2"/>
                        <a:defRPr sz="2800">
                          <a:solidFill>
                            <a:schemeClr val="tx1"/>
                          </a:solidFill>
                          <a:latin typeface="Arial" pitchFamily="34" charset="0"/>
                          <a:ea typeface="ＭＳ Ｐゴシック" pitchFamily="34" charset="-128"/>
                        </a:defRPr>
                      </a:lvl1pPr>
                      <a:lvl2pPr marL="742950" indent="-285750">
                        <a:spcBef>
                          <a:spcPct val="20000"/>
                        </a:spcBef>
                        <a:buClr>
                          <a:schemeClr val="tx2"/>
                        </a:buClr>
                        <a:buSzPct val="75000"/>
                        <a:buFont typeface="Wingdings" pitchFamily="2" charset="2"/>
                        <a:defRPr sz="2400">
                          <a:solidFill>
                            <a:schemeClr val="tx1"/>
                          </a:solidFill>
                          <a:latin typeface="Arial" pitchFamily="34" charset="0"/>
                          <a:ea typeface="ＭＳ Ｐゴシック" pitchFamily="34" charset="-128"/>
                        </a:defRPr>
                      </a:lvl2pPr>
                      <a:lvl3pPr marL="1143000" indent="-228600">
                        <a:spcBef>
                          <a:spcPct val="20000"/>
                        </a:spcBef>
                        <a:buClr>
                          <a:schemeClr val="accent2"/>
                        </a:buClr>
                        <a:buSzPct val="75000"/>
                        <a:buFont typeface="Wingdings" pitchFamily="2" charset="2"/>
                        <a:defRPr sz="2000">
                          <a:solidFill>
                            <a:schemeClr val="tx1"/>
                          </a:solidFill>
                          <a:latin typeface="Arial" pitchFamily="34" charset="0"/>
                          <a:ea typeface="ＭＳ Ｐゴシック" pitchFamily="34" charset="-128"/>
                        </a:defRPr>
                      </a:lvl3pPr>
                      <a:lvl4pPr marL="1600200" indent="-228600">
                        <a:spcBef>
                          <a:spcPct val="20000"/>
                        </a:spcBef>
                        <a:buClr>
                          <a:schemeClr val="folHlink"/>
                        </a:buClr>
                        <a:buSzPct val="75000"/>
                        <a:buFont typeface="Wingdings" pitchFamily="2" charset="2"/>
                        <a:defRPr>
                          <a:solidFill>
                            <a:schemeClr val="tx1"/>
                          </a:solidFill>
                          <a:latin typeface="Arial" pitchFamily="34" charset="0"/>
                          <a:ea typeface="ＭＳ Ｐゴシック" pitchFamily="34" charset="-128"/>
                        </a:defRPr>
                      </a:lvl4pPr>
                      <a:lvl5pPr marL="2057400" indent="-228600">
                        <a:spcBef>
                          <a:spcPct val="20000"/>
                        </a:spcBef>
                        <a:buClr>
                          <a:schemeClr val="tx1"/>
                        </a:buClr>
                        <a:buSzPct val="75000"/>
                        <a:buFont typeface="Wingdings" pitchFamily="2" charset="2"/>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GB" altLang="en-US" sz="1900" b="1" i="0" u="none" strike="noStrike" cap="none" normalizeH="0" baseline="0">
                          <a:ln>
                            <a:noFill/>
                          </a:ln>
                          <a:solidFill>
                            <a:srgbClr val="FFFFFF"/>
                          </a:solidFill>
                          <a:effectLst/>
                          <a:latin typeface="Times New Roman" pitchFamily="18" charset="0"/>
                          <a:ea typeface="华文细黑" pitchFamily="-84" charset="-122"/>
                        </a:rPr>
                        <a:t>可虐待</a:t>
                      </a:r>
                      <a:endParaRPr kumimoji="0" lang="en-US" altLang="en-US" sz="1900" b="1" i="0" u="none" strike="noStrike" cap="none" normalizeH="0" baseline="0">
                        <a:ln>
                          <a:noFill/>
                        </a:ln>
                        <a:solidFill>
                          <a:srgbClr val="FFFFFF"/>
                        </a:solidFill>
                        <a:effectLst/>
                        <a:latin typeface="Times New Roman" pitchFamily="18" charset="0"/>
                        <a:ea typeface="华文细黑" pitchFamily="-84"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buClr>
                          <a:schemeClr val="hlink"/>
                        </a:buClr>
                        <a:buSzPct val="75000"/>
                        <a:buFont typeface="Wingdings" pitchFamily="2" charset="2"/>
                        <a:defRPr sz="2800">
                          <a:solidFill>
                            <a:schemeClr val="tx1"/>
                          </a:solidFill>
                          <a:latin typeface="Arial" pitchFamily="34" charset="0"/>
                          <a:ea typeface="ＭＳ Ｐゴシック" pitchFamily="34" charset="-128"/>
                        </a:defRPr>
                      </a:lvl1pPr>
                      <a:lvl2pPr marL="742950" indent="-285750">
                        <a:spcBef>
                          <a:spcPct val="20000"/>
                        </a:spcBef>
                        <a:buClr>
                          <a:schemeClr val="tx2"/>
                        </a:buClr>
                        <a:buSzPct val="75000"/>
                        <a:buFont typeface="Wingdings" pitchFamily="2" charset="2"/>
                        <a:defRPr sz="2400">
                          <a:solidFill>
                            <a:schemeClr val="tx1"/>
                          </a:solidFill>
                          <a:latin typeface="Arial" pitchFamily="34" charset="0"/>
                          <a:ea typeface="ＭＳ Ｐゴシック" pitchFamily="34" charset="-128"/>
                        </a:defRPr>
                      </a:lvl2pPr>
                      <a:lvl3pPr marL="1143000" indent="-228600">
                        <a:spcBef>
                          <a:spcPct val="20000"/>
                        </a:spcBef>
                        <a:buClr>
                          <a:schemeClr val="accent2"/>
                        </a:buClr>
                        <a:buSzPct val="75000"/>
                        <a:buFont typeface="Wingdings" pitchFamily="2" charset="2"/>
                        <a:defRPr sz="2000">
                          <a:solidFill>
                            <a:schemeClr val="tx1"/>
                          </a:solidFill>
                          <a:latin typeface="Arial" pitchFamily="34" charset="0"/>
                          <a:ea typeface="ＭＳ Ｐゴシック" pitchFamily="34" charset="-128"/>
                        </a:defRPr>
                      </a:lvl3pPr>
                      <a:lvl4pPr marL="1600200" indent="-228600">
                        <a:spcBef>
                          <a:spcPct val="20000"/>
                        </a:spcBef>
                        <a:buClr>
                          <a:schemeClr val="folHlink"/>
                        </a:buClr>
                        <a:buSzPct val="75000"/>
                        <a:buFont typeface="Wingdings" pitchFamily="2" charset="2"/>
                        <a:defRPr>
                          <a:solidFill>
                            <a:schemeClr val="tx1"/>
                          </a:solidFill>
                          <a:latin typeface="Arial" pitchFamily="34" charset="0"/>
                          <a:ea typeface="ＭＳ Ｐゴシック" pitchFamily="34" charset="-128"/>
                        </a:defRPr>
                      </a:lvl4pPr>
                      <a:lvl5pPr marL="2057400" indent="-228600">
                        <a:spcBef>
                          <a:spcPct val="20000"/>
                        </a:spcBef>
                        <a:buClr>
                          <a:schemeClr val="tx1"/>
                        </a:buClr>
                        <a:buSzPct val="75000"/>
                        <a:buFont typeface="Wingdings" pitchFamily="2" charset="2"/>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ts val="475"/>
                        </a:spcBef>
                        <a:spcAft>
                          <a:spcPct val="0"/>
                        </a:spcAft>
                        <a:buClr>
                          <a:srgbClr val="FFFFCC"/>
                        </a:buClr>
                        <a:buSzPct val="75000"/>
                        <a:buFont typeface="Wingdings" pitchFamily="2" charset="2"/>
                        <a:buNone/>
                        <a:tabLst/>
                      </a:pPr>
                      <a:r>
                        <a:rPr kumimoji="0" lang="en-GB" altLang="en-US" sz="1900" b="1" i="0" u="none" strike="noStrike" cap="none" normalizeH="0" baseline="0">
                          <a:ln>
                            <a:noFill/>
                          </a:ln>
                          <a:solidFill>
                            <a:srgbClr val="FFFFFF"/>
                          </a:solidFill>
                          <a:effectLst/>
                          <a:latin typeface="Times New Roman" pitchFamily="18" charset="0"/>
                          <a:ea typeface="华文细黑" pitchFamily="-84" charset="-122"/>
                        </a:rPr>
                        <a:t>被尊重</a:t>
                      </a:r>
                      <a:endParaRPr kumimoji="0" lang="en-US" altLang="en-US" sz="1900" b="1" i="0" u="none" strike="noStrike" cap="none" normalizeH="0" baseline="0">
                        <a:ln>
                          <a:noFill/>
                        </a:ln>
                        <a:solidFill>
                          <a:schemeClr val="tx1"/>
                        </a:solidFill>
                        <a:effectLst/>
                        <a:latin typeface="Times" pitchFamily="-84" charset="0"/>
                        <a:ea typeface="ＭＳ Ｐゴシック" pitchFamily="34" charset="-128"/>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val="10007"/>
                  </a:ext>
                </a:extLst>
              </a:tr>
              <a:tr h="684213">
                <a:tc>
                  <a:txBody>
                    <a:bodyPr/>
                    <a:lstStyle>
                      <a:lvl1pPr>
                        <a:spcBef>
                          <a:spcPct val="20000"/>
                        </a:spcBef>
                        <a:buClr>
                          <a:schemeClr val="hlink"/>
                        </a:buClr>
                        <a:buSzPct val="75000"/>
                        <a:buFont typeface="Wingdings" pitchFamily="2" charset="2"/>
                        <a:defRPr sz="2800">
                          <a:solidFill>
                            <a:schemeClr val="tx1"/>
                          </a:solidFill>
                          <a:latin typeface="Arial" pitchFamily="34" charset="0"/>
                          <a:ea typeface="ＭＳ Ｐゴシック" pitchFamily="34" charset="-128"/>
                        </a:defRPr>
                      </a:lvl1pPr>
                      <a:lvl2pPr marL="742950" indent="-285750">
                        <a:spcBef>
                          <a:spcPct val="20000"/>
                        </a:spcBef>
                        <a:buClr>
                          <a:schemeClr val="tx2"/>
                        </a:buClr>
                        <a:buSzPct val="75000"/>
                        <a:buFont typeface="Wingdings" pitchFamily="2" charset="2"/>
                        <a:defRPr sz="2400">
                          <a:solidFill>
                            <a:schemeClr val="tx1"/>
                          </a:solidFill>
                          <a:latin typeface="Arial" pitchFamily="34" charset="0"/>
                          <a:ea typeface="ＭＳ Ｐゴシック" pitchFamily="34" charset="-128"/>
                        </a:defRPr>
                      </a:lvl2pPr>
                      <a:lvl3pPr marL="1143000" indent="-228600">
                        <a:spcBef>
                          <a:spcPct val="20000"/>
                        </a:spcBef>
                        <a:buClr>
                          <a:schemeClr val="accent2"/>
                        </a:buClr>
                        <a:buSzPct val="75000"/>
                        <a:buFont typeface="Wingdings" pitchFamily="2" charset="2"/>
                        <a:defRPr sz="2000">
                          <a:solidFill>
                            <a:schemeClr val="tx1"/>
                          </a:solidFill>
                          <a:latin typeface="Arial" pitchFamily="34" charset="0"/>
                          <a:ea typeface="ＭＳ Ｐゴシック" pitchFamily="34" charset="-128"/>
                        </a:defRPr>
                      </a:lvl3pPr>
                      <a:lvl4pPr marL="1600200" indent="-228600">
                        <a:spcBef>
                          <a:spcPct val="20000"/>
                        </a:spcBef>
                        <a:buClr>
                          <a:schemeClr val="folHlink"/>
                        </a:buClr>
                        <a:buSzPct val="75000"/>
                        <a:buFont typeface="Wingdings" pitchFamily="2" charset="2"/>
                        <a:defRPr>
                          <a:solidFill>
                            <a:schemeClr val="tx1"/>
                          </a:solidFill>
                          <a:latin typeface="Arial" pitchFamily="34" charset="0"/>
                          <a:ea typeface="ＭＳ Ｐゴシック" pitchFamily="34" charset="-128"/>
                        </a:defRPr>
                      </a:lvl4pPr>
                      <a:lvl5pPr marL="2057400" indent="-228600">
                        <a:spcBef>
                          <a:spcPct val="20000"/>
                        </a:spcBef>
                        <a:buClr>
                          <a:schemeClr val="tx1"/>
                        </a:buClr>
                        <a:buSzPct val="75000"/>
                        <a:buFont typeface="Wingdings" pitchFamily="2" charset="2"/>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GB" altLang="en-US" sz="1900" b="1" i="0" u="none" strike="noStrike" cap="none" normalizeH="0" baseline="0">
                          <a:ln>
                            <a:noFill/>
                          </a:ln>
                          <a:solidFill>
                            <a:srgbClr val="FFFFFF"/>
                          </a:solidFill>
                          <a:effectLst/>
                          <a:latin typeface="Times New Roman" pitchFamily="18" charset="0"/>
                          <a:ea typeface="华文细黑" pitchFamily="-84" charset="-122"/>
                        </a:rPr>
                        <a:t>奴隶</a:t>
                      </a:r>
                      <a:endParaRPr kumimoji="0" lang="en-US" altLang="en-US" sz="1900" b="1" i="0" u="none" strike="noStrike" cap="none" normalizeH="0" baseline="0">
                        <a:ln>
                          <a:noFill/>
                        </a:ln>
                        <a:solidFill>
                          <a:srgbClr val="FFFFFF"/>
                        </a:solidFill>
                        <a:effectLst/>
                        <a:latin typeface="Times New Roman" pitchFamily="18" charset="0"/>
                        <a:ea typeface="华文细黑" pitchFamily="-84" charset="-122"/>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buClr>
                          <a:schemeClr val="hlink"/>
                        </a:buClr>
                        <a:buSzPct val="75000"/>
                        <a:buFont typeface="Wingdings" pitchFamily="2" charset="2"/>
                        <a:defRPr sz="2800">
                          <a:solidFill>
                            <a:schemeClr val="tx1"/>
                          </a:solidFill>
                          <a:latin typeface="Arial" pitchFamily="34" charset="0"/>
                          <a:ea typeface="ＭＳ Ｐゴシック" pitchFamily="34" charset="-128"/>
                        </a:defRPr>
                      </a:lvl1pPr>
                      <a:lvl2pPr marL="742950" indent="-285750">
                        <a:spcBef>
                          <a:spcPct val="20000"/>
                        </a:spcBef>
                        <a:buClr>
                          <a:schemeClr val="tx2"/>
                        </a:buClr>
                        <a:buSzPct val="75000"/>
                        <a:buFont typeface="Wingdings" pitchFamily="2" charset="2"/>
                        <a:defRPr sz="2400">
                          <a:solidFill>
                            <a:schemeClr val="tx1"/>
                          </a:solidFill>
                          <a:latin typeface="Arial" pitchFamily="34" charset="0"/>
                          <a:ea typeface="ＭＳ Ｐゴシック" pitchFamily="34" charset="-128"/>
                        </a:defRPr>
                      </a:lvl2pPr>
                      <a:lvl3pPr marL="1143000" indent="-228600">
                        <a:spcBef>
                          <a:spcPct val="20000"/>
                        </a:spcBef>
                        <a:buClr>
                          <a:schemeClr val="accent2"/>
                        </a:buClr>
                        <a:buSzPct val="75000"/>
                        <a:buFont typeface="Wingdings" pitchFamily="2" charset="2"/>
                        <a:defRPr sz="2000">
                          <a:solidFill>
                            <a:schemeClr val="tx1"/>
                          </a:solidFill>
                          <a:latin typeface="Arial" pitchFamily="34" charset="0"/>
                          <a:ea typeface="ＭＳ Ｐゴシック" pitchFamily="34" charset="-128"/>
                        </a:defRPr>
                      </a:lvl3pPr>
                      <a:lvl4pPr marL="1600200" indent="-228600">
                        <a:spcBef>
                          <a:spcPct val="20000"/>
                        </a:spcBef>
                        <a:buClr>
                          <a:schemeClr val="folHlink"/>
                        </a:buClr>
                        <a:buSzPct val="75000"/>
                        <a:buFont typeface="Wingdings" pitchFamily="2" charset="2"/>
                        <a:defRPr>
                          <a:solidFill>
                            <a:schemeClr val="tx1"/>
                          </a:solidFill>
                          <a:latin typeface="Arial" pitchFamily="34" charset="0"/>
                          <a:ea typeface="ＭＳ Ｐゴシック" pitchFamily="34" charset="-128"/>
                        </a:defRPr>
                      </a:lvl4pPr>
                      <a:lvl5pPr marL="2057400" indent="-228600">
                        <a:spcBef>
                          <a:spcPct val="20000"/>
                        </a:spcBef>
                        <a:buClr>
                          <a:schemeClr val="tx1"/>
                        </a:buClr>
                        <a:buSzPct val="75000"/>
                        <a:buFont typeface="Wingdings" pitchFamily="2" charset="2"/>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GB" altLang="en-US" sz="1900" b="1" i="0" u="none" strike="noStrike" cap="none" normalizeH="0" baseline="0">
                          <a:ln>
                            <a:noFill/>
                          </a:ln>
                          <a:solidFill>
                            <a:srgbClr val="FFFFFF"/>
                          </a:solidFill>
                          <a:effectLst/>
                          <a:latin typeface="Times New Roman" pitchFamily="18" charset="0"/>
                          <a:ea typeface="华文细黑" pitchFamily="-84" charset="-122"/>
                        </a:rPr>
                        <a:t>没有人权</a:t>
                      </a:r>
                      <a:r>
                        <a:rPr kumimoji="0" lang="en-GB" altLang="ja-JP" sz="1900" b="1" i="0" u="none" strike="noStrike" cap="none" normalizeH="0" baseline="0">
                          <a:ln>
                            <a:noFill/>
                          </a:ln>
                          <a:solidFill>
                            <a:srgbClr val="FFFFFF"/>
                          </a:solidFill>
                          <a:effectLst/>
                          <a:latin typeface="Times New Roman" pitchFamily="18" charset="0"/>
                          <a:ea typeface="ＭＳ Ｐゴシック" pitchFamily="34" charset="-128"/>
                          <a:cs typeface="Times New Roman" pitchFamily="18" charset="0"/>
                        </a:rPr>
                        <a:t> (</a:t>
                      </a:r>
                      <a:r>
                        <a:rPr kumimoji="0" lang="en-GB" altLang="en-US" sz="1900" b="1" i="0" u="none" strike="noStrike" cap="none" normalizeH="0" baseline="0">
                          <a:ln>
                            <a:noFill/>
                          </a:ln>
                          <a:solidFill>
                            <a:srgbClr val="FFFFFF"/>
                          </a:solidFill>
                          <a:effectLst/>
                          <a:latin typeface="Times New Roman" pitchFamily="18" charset="0"/>
                          <a:ea typeface="华文细黑" pitchFamily="-84" charset="-122"/>
                        </a:rPr>
                        <a:t>没有休息</a:t>
                      </a:r>
                      <a:r>
                        <a:rPr kumimoji="0" lang="en-GB" altLang="ja-JP" sz="1900" b="1" i="0" u="none" strike="noStrike" cap="none" normalizeH="0" baseline="0">
                          <a:ln>
                            <a:noFill/>
                          </a:ln>
                          <a:solidFill>
                            <a:srgbClr val="FFFFFF"/>
                          </a:solidFill>
                          <a:effectLst/>
                          <a:latin typeface="Times New Roman" pitchFamily="18" charset="0"/>
                          <a:ea typeface="ＭＳ Ｐゴシック" pitchFamily="34" charset="-128"/>
                          <a:cs typeface="Times New Roman" pitchFamily="18" charset="0"/>
                        </a:rPr>
                        <a:t>, </a:t>
                      </a:r>
                      <a:r>
                        <a:rPr kumimoji="0" lang="en-GB" altLang="en-US" sz="1900" b="1" i="0" u="none" strike="noStrike" cap="none" normalizeH="0" baseline="0">
                          <a:ln>
                            <a:noFill/>
                          </a:ln>
                          <a:solidFill>
                            <a:srgbClr val="FFFFFF"/>
                          </a:solidFill>
                          <a:effectLst/>
                          <a:latin typeface="Times New Roman" pitchFamily="18" charset="0"/>
                          <a:ea typeface="华文细黑" pitchFamily="-84" charset="-122"/>
                        </a:rPr>
                        <a:t>永久为奴</a:t>
                      </a:r>
                      <a:r>
                        <a:rPr kumimoji="0" lang="en-GB" altLang="ja-JP" sz="1900" b="1" i="0" u="none" strike="noStrike" cap="none" normalizeH="0" baseline="0">
                          <a:ln>
                            <a:noFill/>
                          </a:ln>
                          <a:solidFill>
                            <a:srgbClr val="FFFFFF"/>
                          </a:solidFill>
                          <a:effectLst/>
                          <a:latin typeface="Times New Roman" pitchFamily="18" charset="0"/>
                          <a:ea typeface="ＭＳ Ｐゴシック" pitchFamily="34" charset="-128"/>
                          <a:cs typeface="Times New Roman" pitchFamily="18" charset="0"/>
                        </a:rPr>
                        <a:t>)</a:t>
                      </a:r>
                      <a:endParaRPr kumimoji="0" lang="en-US" altLang="en-US" sz="1900" b="1" i="0" u="none" strike="noStrike" cap="none" normalizeH="0" baseline="0">
                        <a:ln>
                          <a:noFill/>
                        </a:ln>
                        <a:solidFill>
                          <a:srgbClr val="FFFFFF"/>
                        </a:solidFill>
                        <a:effectLst/>
                        <a:latin typeface="Times New Roman" pitchFamily="18" charset="0"/>
                        <a:ea typeface="ＭＳ Ｐゴシック" pitchFamily="34" charset="-128"/>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buClr>
                          <a:schemeClr val="hlink"/>
                        </a:buClr>
                        <a:buSzPct val="75000"/>
                        <a:buFont typeface="Wingdings" pitchFamily="2" charset="2"/>
                        <a:defRPr sz="2800">
                          <a:solidFill>
                            <a:schemeClr val="tx1"/>
                          </a:solidFill>
                          <a:latin typeface="Arial" pitchFamily="34" charset="0"/>
                          <a:ea typeface="ＭＳ Ｐゴシック" pitchFamily="34" charset="-128"/>
                        </a:defRPr>
                      </a:lvl1pPr>
                      <a:lvl2pPr marL="742950" indent="-285750">
                        <a:spcBef>
                          <a:spcPct val="20000"/>
                        </a:spcBef>
                        <a:buClr>
                          <a:schemeClr val="tx2"/>
                        </a:buClr>
                        <a:buSzPct val="75000"/>
                        <a:buFont typeface="Wingdings" pitchFamily="2" charset="2"/>
                        <a:defRPr sz="2400">
                          <a:solidFill>
                            <a:schemeClr val="tx1"/>
                          </a:solidFill>
                          <a:latin typeface="Arial" pitchFamily="34" charset="0"/>
                          <a:ea typeface="ＭＳ Ｐゴシック" pitchFamily="34" charset="-128"/>
                        </a:defRPr>
                      </a:lvl2pPr>
                      <a:lvl3pPr marL="1143000" indent="-228600">
                        <a:spcBef>
                          <a:spcPct val="20000"/>
                        </a:spcBef>
                        <a:buClr>
                          <a:schemeClr val="accent2"/>
                        </a:buClr>
                        <a:buSzPct val="75000"/>
                        <a:buFont typeface="Wingdings" pitchFamily="2" charset="2"/>
                        <a:defRPr sz="2000">
                          <a:solidFill>
                            <a:schemeClr val="tx1"/>
                          </a:solidFill>
                          <a:latin typeface="Arial" pitchFamily="34" charset="0"/>
                          <a:ea typeface="ＭＳ Ｐゴシック" pitchFamily="34" charset="-128"/>
                        </a:defRPr>
                      </a:lvl3pPr>
                      <a:lvl4pPr marL="1600200" indent="-228600">
                        <a:spcBef>
                          <a:spcPct val="20000"/>
                        </a:spcBef>
                        <a:buClr>
                          <a:schemeClr val="folHlink"/>
                        </a:buClr>
                        <a:buSzPct val="75000"/>
                        <a:buFont typeface="Wingdings" pitchFamily="2" charset="2"/>
                        <a:defRPr>
                          <a:solidFill>
                            <a:schemeClr val="tx1"/>
                          </a:solidFill>
                          <a:latin typeface="Arial" pitchFamily="34" charset="0"/>
                          <a:ea typeface="ＭＳ Ｐゴシック" pitchFamily="34" charset="-128"/>
                        </a:defRPr>
                      </a:lvl4pPr>
                      <a:lvl5pPr marL="2057400" indent="-228600">
                        <a:spcBef>
                          <a:spcPct val="20000"/>
                        </a:spcBef>
                        <a:buClr>
                          <a:schemeClr val="tx1"/>
                        </a:buClr>
                        <a:buSzPct val="75000"/>
                        <a:buFont typeface="Wingdings" pitchFamily="2" charset="2"/>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GB" altLang="en-US" sz="1900" b="1" i="0" u="none" strike="noStrike" cap="none" normalizeH="0" baseline="0">
                          <a:ln>
                            <a:noFill/>
                          </a:ln>
                          <a:solidFill>
                            <a:srgbClr val="FFFFFF"/>
                          </a:solidFill>
                          <a:effectLst/>
                          <a:latin typeface="Times New Roman" pitchFamily="18" charset="0"/>
                          <a:ea typeface="华文细黑" pitchFamily="-84" charset="-122"/>
                        </a:rPr>
                        <a:t>有人权</a:t>
                      </a:r>
                      <a:r>
                        <a:rPr kumimoji="0" lang="en-GB" altLang="ja-JP" sz="1900" b="1" i="0" u="none" strike="noStrike" cap="none" normalizeH="0" baseline="0">
                          <a:ln>
                            <a:noFill/>
                          </a:ln>
                          <a:solidFill>
                            <a:srgbClr val="FFFFFF"/>
                          </a:solidFill>
                          <a:effectLst/>
                          <a:latin typeface="Times New Roman" pitchFamily="18" charset="0"/>
                          <a:ea typeface="ＭＳ Ｐゴシック" pitchFamily="34" charset="-128"/>
                          <a:cs typeface="Times New Roman" pitchFamily="18" charset="0"/>
                        </a:rPr>
                        <a:t> (</a:t>
                      </a:r>
                      <a:r>
                        <a:rPr kumimoji="0" lang="en-GB" altLang="en-US" sz="1900" b="1" i="0" u="none" strike="noStrike" cap="none" normalizeH="0" baseline="0">
                          <a:ln>
                            <a:noFill/>
                          </a:ln>
                          <a:solidFill>
                            <a:srgbClr val="FFFFFF"/>
                          </a:solidFill>
                          <a:effectLst/>
                          <a:latin typeface="Times New Roman" pitchFamily="18" charset="0"/>
                          <a:ea typeface="华文细黑" pitchFamily="-84" charset="-122"/>
                        </a:rPr>
                        <a:t>安息日休息</a:t>
                      </a:r>
                      <a:r>
                        <a:rPr kumimoji="0" lang="en-GB" altLang="ja-JP" sz="1900" b="1" i="0" u="none" strike="noStrike" cap="none" normalizeH="0" baseline="0">
                          <a:ln>
                            <a:noFill/>
                          </a:ln>
                          <a:solidFill>
                            <a:srgbClr val="FFFFFF"/>
                          </a:solidFill>
                          <a:effectLst/>
                          <a:latin typeface="Times New Roman" pitchFamily="18" charset="0"/>
                          <a:ea typeface="ＭＳ Ｐゴシック" pitchFamily="34" charset="-128"/>
                          <a:cs typeface="Times New Roman" pitchFamily="18" charset="0"/>
                        </a:rPr>
                        <a:t>, </a:t>
                      </a:r>
                      <a:r>
                        <a:rPr kumimoji="0" lang="en-GB" altLang="en-US" sz="1900" b="1" i="0" u="none" strike="noStrike" cap="none" normalizeH="0" baseline="0">
                          <a:ln>
                            <a:noFill/>
                          </a:ln>
                          <a:solidFill>
                            <a:srgbClr val="FFFFFF"/>
                          </a:solidFill>
                          <a:effectLst/>
                          <a:latin typeface="Times New Roman" pitchFamily="18" charset="0"/>
                          <a:ea typeface="华文细黑" pitchFamily="-84" charset="-122"/>
                        </a:rPr>
                        <a:t>六年后解放</a:t>
                      </a:r>
                      <a:r>
                        <a:rPr kumimoji="0" lang="en-GB" altLang="ja-JP" sz="1900" b="1" i="0" u="none" strike="noStrike" cap="none" normalizeH="0" baseline="0">
                          <a:ln>
                            <a:noFill/>
                          </a:ln>
                          <a:solidFill>
                            <a:srgbClr val="FFFFFF"/>
                          </a:solidFill>
                          <a:effectLst/>
                          <a:latin typeface="Times New Roman" pitchFamily="18" charset="0"/>
                          <a:ea typeface="ＭＳ Ｐゴシック" pitchFamily="34" charset="-128"/>
                          <a:cs typeface="Times New Roman" pitchFamily="18" charset="0"/>
                        </a:rPr>
                        <a:t>)</a:t>
                      </a:r>
                      <a:endParaRPr kumimoji="0" lang="en-US" altLang="en-US" sz="1900" b="1" i="0" u="none" strike="noStrike" cap="none" normalizeH="0" baseline="0">
                        <a:ln>
                          <a:noFill/>
                        </a:ln>
                        <a:solidFill>
                          <a:srgbClr val="FFFFFF"/>
                        </a:solidFill>
                        <a:effectLst/>
                        <a:latin typeface="Times New Roman" pitchFamily="18" charset="0"/>
                        <a:ea typeface="ＭＳ Ｐゴシック" pitchFamily="34" charset="-128"/>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val="10008"/>
                  </a:ext>
                </a:extLst>
              </a:tr>
              <a:tr h="455613">
                <a:tc>
                  <a:txBody>
                    <a:bodyPr/>
                    <a:lstStyle>
                      <a:lvl1pPr>
                        <a:spcBef>
                          <a:spcPct val="20000"/>
                        </a:spcBef>
                        <a:buClr>
                          <a:schemeClr val="hlink"/>
                        </a:buClr>
                        <a:buSzPct val="75000"/>
                        <a:buFont typeface="Wingdings" pitchFamily="2" charset="2"/>
                        <a:defRPr sz="2800">
                          <a:solidFill>
                            <a:schemeClr val="tx1"/>
                          </a:solidFill>
                          <a:latin typeface="Arial" pitchFamily="34" charset="0"/>
                          <a:ea typeface="ＭＳ Ｐゴシック" pitchFamily="34" charset="-128"/>
                        </a:defRPr>
                      </a:lvl1pPr>
                      <a:lvl2pPr marL="742950" indent="-285750">
                        <a:spcBef>
                          <a:spcPct val="20000"/>
                        </a:spcBef>
                        <a:buClr>
                          <a:schemeClr val="tx2"/>
                        </a:buClr>
                        <a:buSzPct val="75000"/>
                        <a:buFont typeface="Wingdings" pitchFamily="2" charset="2"/>
                        <a:defRPr sz="2400">
                          <a:solidFill>
                            <a:schemeClr val="tx1"/>
                          </a:solidFill>
                          <a:latin typeface="Arial" pitchFamily="34" charset="0"/>
                          <a:ea typeface="ＭＳ Ｐゴシック" pitchFamily="34" charset="-128"/>
                        </a:defRPr>
                      </a:lvl2pPr>
                      <a:lvl3pPr marL="1143000" indent="-228600">
                        <a:spcBef>
                          <a:spcPct val="20000"/>
                        </a:spcBef>
                        <a:buClr>
                          <a:schemeClr val="accent2"/>
                        </a:buClr>
                        <a:buSzPct val="75000"/>
                        <a:buFont typeface="Wingdings" pitchFamily="2" charset="2"/>
                        <a:defRPr sz="2000">
                          <a:solidFill>
                            <a:schemeClr val="tx1"/>
                          </a:solidFill>
                          <a:latin typeface="Arial" pitchFamily="34" charset="0"/>
                          <a:ea typeface="ＭＳ Ｐゴシック" pitchFamily="34" charset="-128"/>
                        </a:defRPr>
                      </a:lvl3pPr>
                      <a:lvl4pPr marL="1600200" indent="-228600">
                        <a:spcBef>
                          <a:spcPct val="20000"/>
                        </a:spcBef>
                        <a:buClr>
                          <a:schemeClr val="folHlink"/>
                        </a:buClr>
                        <a:buSzPct val="75000"/>
                        <a:buFont typeface="Wingdings" pitchFamily="2" charset="2"/>
                        <a:defRPr>
                          <a:solidFill>
                            <a:schemeClr val="tx1"/>
                          </a:solidFill>
                          <a:latin typeface="Arial" pitchFamily="34" charset="0"/>
                          <a:ea typeface="ＭＳ Ｐゴシック" pitchFamily="34" charset="-128"/>
                        </a:defRPr>
                      </a:lvl4pPr>
                      <a:lvl5pPr marL="2057400" indent="-228600">
                        <a:spcBef>
                          <a:spcPct val="20000"/>
                        </a:spcBef>
                        <a:buClr>
                          <a:schemeClr val="tx1"/>
                        </a:buClr>
                        <a:buSzPct val="75000"/>
                        <a:buFont typeface="Wingdings" pitchFamily="2" charset="2"/>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ts val="475"/>
                        </a:spcBef>
                        <a:spcAft>
                          <a:spcPct val="0"/>
                        </a:spcAft>
                        <a:buClr>
                          <a:srgbClr val="FFFFCC"/>
                        </a:buClr>
                        <a:buSzPct val="75000"/>
                        <a:buFont typeface="Wingdings" pitchFamily="2" charset="2"/>
                        <a:buNone/>
                        <a:tabLst/>
                      </a:pPr>
                      <a:r>
                        <a:rPr kumimoji="0" lang="en-GB" altLang="en-US" sz="1900" b="1" i="0" u="none" strike="noStrike" cap="none" normalizeH="0" baseline="0">
                          <a:ln>
                            <a:noFill/>
                          </a:ln>
                          <a:solidFill>
                            <a:srgbClr val="FFFFFF"/>
                          </a:solidFill>
                          <a:effectLst/>
                          <a:latin typeface="Times New Roman" pitchFamily="18" charset="0"/>
                          <a:ea typeface="华文细黑" pitchFamily="-84" charset="-122"/>
                        </a:rPr>
                        <a:t>人的生命</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buClr>
                          <a:schemeClr val="hlink"/>
                        </a:buClr>
                        <a:buSzPct val="75000"/>
                        <a:buFont typeface="Wingdings" pitchFamily="2" charset="2"/>
                        <a:defRPr sz="2800">
                          <a:solidFill>
                            <a:schemeClr val="tx1"/>
                          </a:solidFill>
                          <a:latin typeface="Arial" pitchFamily="34" charset="0"/>
                          <a:ea typeface="ＭＳ Ｐゴシック" pitchFamily="34" charset="-128"/>
                        </a:defRPr>
                      </a:lvl1pPr>
                      <a:lvl2pPr marL="742950" indent="-285750">
                        <a:spcBef>
                          <a:spcPct val="20000"/>
                        </a:spcBef>
                        <a:buClr>
                          <a:schemeClr val="tx2"/>
                        </a:buClr>
                        <a:buSzPct val="75000"/>
                        <a:buFont typeface="Wingdings" pitchFamily="2" charset="2"/>
                        <a:defRPr sz="2400">
                          <a:solidFill>
                            <a:schemeClr val="tx1"/>
                          </a:solidFill>
                          <a:latin typeface="Arial" pitchFamily="34" charset="0"/>
                          <a:ea typeface="ＭＳ Ｐゴシック" pitchFamily="34" charset="-128"/>
                        </a:defRPr>
                      </a:lvl2pPr>
                      <a:lvl3pPr marL="1143000" indent="-228600">
                        <a:spcBef>
                          <a:spcPct val="20000"/>
                        </a:spcBef>
                        <a:buClr>
                          <a:schemeClr val="accent2"/>
                        </a:buClr>
                        <a:buSzPct val="75000"/>
                        <a:buFont typeface="Wingdings" pitchFamily="2" charset="2"/>
                        <a:defRPr sz="2000">
                          <a:solidFill>
                            <a:schemeClr val="tx1"/>
                          </a:solidFill>
                          <a:latin typeface="Arial" pitchFamily="34" charset="0"/>
                          <a:ea typeface="ＭＳ Ｐゴシック" pitchFamily="34" charset="-128"/>
                        </a:defRPr>
                      </a:lvl3pPr>
                      <a:lvl4pPr marL="1600200" indent="-228600">
                        <a:spcBef>
                          <a:spcPct val="20000"/>
                        </a:spcBef>
                        <a:buClr>
                          <a:schemeClr val="folHlink"/>
                        </a:buClr>
                        <a:buSzPct val="75000"/>
                        <a:buFont typeface="Wingdings" pitchFamily="2" charset="2"/>
                        <a:defRPr>
                          <a:solidFill>
                            <a:schemeClr val="tx1"/>
                          </a:solidFill>
                          <a:latin typeface="Arial" pitchFamily="34" charset="0"/>
                          <a:ea typeface="ＭＳ Ｐゴシック" pitchFamily="34" charset="-128"/>
                        </a:defRPr>
                      </a:lvl4pPr>
                      <a:lvl5pPr marL="2057400" indent="-228600">
                        <a:spcBef>
                          <a:spcPct val="20000"/>
                        </a:spcBef>
                        <a:buClr>
                          <a:schemeClr val="tx1"/>
                        </a:buClr>
                        <a:buSzPct val="75000"/>
                        <a:buFont typeface="Wingdings" pitchFamily="2" charset="2"/>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ts val="475"/>
                        </a:spcBef>
                        <a:spcAft>
                          <a:spcPct val="0"/>
                        </a:spcAft>
                        <a:buClr>
                          <a:srgbClr val="FFFFCC"/>
                        </a:buClr>
                        <a:buSzPct val="75000"/>
                        <a:buFont typeface="Wingdings" pitchFamily="2" charset="2"/>
                        <a:buNone/>
                        <a:tabLst/>
                      </a:pPr>
                      <a:r>
                        <a:rPr kumimoji="0" lang="en-GB" altLang="en-US" sz="1900" b="1" i="0" u="none" strike="noStrike" cap="none" normalizeH="0" baseline="0">
                          <a:ln>
                            <a:noFill/>
                          </a:ln>
                          <a:solidFill>
                            <a:srgbClr val="FFFFFF"/>
                          </a:solidFill>
                          <a:effectLst/>
                          <a:latin typeface="Times New Roman" pitchFamily="18" charset="0"/>
                          <a:ea typeface="华文细黑" pitchFamily="-84" charset="-122"/>
                        </a:rPr>
                        <a:t>便宜，可牺牲的</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lvl1pPr>
                        <a:spcBef>
                          <a:spcPct val="20000"/>
                        </a:spcBef>
                        <a:buClr>
                          <a:schemeClr val="hlink"/>
                        </a:buClr>
                        <a:buSzPct val="75000"/>
                        <a:buFont typeface="Wingdings" pitchFamily="2" charset="2"/>
                        <a:defRPr sz="2800">
                          <a:solidFill>
                            <a:schemeClr val="tx1"/>
                          </a:solidFill>
                          <a:latin typeface="Arial" pitchFamily="34" charset="0"/>
                          <a:ea typeface="ＭＳ Ｐゴシック" pitchFamily="34" charset="-128"/>
                        </a:defRPr>
                      </a:lvl1pPr>
                      <a:lvl2pPr marL="742950" indent="-285750">
                        <a:spcBef>
                          <a:spcPct val="20000"/>
                        </a:spcBef>
                        <a:buClr>
                          <a:schemeClr val="tx2"/>
                        </a:buClr>
                        <a:buSzPct val="75000"/>
                        <a:buFont typeface="Wingdings" pitchFamily="2" charset="2"/>
                        <a:defRPr sz="2400">
                          <a:solidFill>
                            <a:schemeClr val="tx1"/>
                          </a:solidFill>
                          <a:latin typeface="Arial" pitchFamily="34" charset="0"/>
                          <a:ea typeface="ＭＳ Ｐゴシック" pitchFamily="34" charset="-128"/>
                        </a:defRPr>
                      </a:lvl2pPr>
                      <a:lvl3pPr marL="1143000" indent="-228600">
                        <a:spcBef>
                          <a:spcPct val="20000"/>
                        </a:spcBef>
                        <a:buClr>
                          <a:schemeClr val="accent2"/>
                        </a:buClr>
                        <a:buSzPct val="75000"/>
                        <a:buFont typeface="Wingdings" pitchFamily="2" charset="2"/>
                        <a:defRPr sz="2000">
                          <a:solidFill>
                            <a:schemeClr val="tx1"/>
                          </a:solidFill>
                          <a:latin typeface="Arial" pitchFamily="34" charset="0"/>
                          <a:ea typeface="ＭＳ Ｐゴシック" pitchFamily="34" charset="-128"/>
                        </a:defRPr>
                      </a:lvl3pPr>
                      <a:lvl4pPr marL="1600200" indent="-228600">
                        <a:spcBef>
                          <a:spcPct val="20000"/>
                        </a:spcBef>
                        <a:buClr>
                          <a:schemeClr val="folHlink"/>
                        </a:buClr>
                        <a:buSzPct val="75000"/>
                        <a:buFont typeface="Wingdings" pitchFamily="2" charset="2"/>
                        <a:defRPr>
                          <a:solidFill>
                            <a:schemeClr val="tx1"/>
                          </a:solidFill>
                          <a:latin typeface="Arial" pitchFamily="34" charset="0"/>
                          <a:ea typeface="ＭＳ Ｐゴシック" pitchFamily="34" charset="-128"/>
                        </a:defRPr>
                      </a:lvl4pPr>
                      <a:lvl5pPr marL="2057400" indent="-228600">
                        <a:spcBef>
                          <a:spcPct val="20000"/>
                        </a:spcBef>
                        <a:buClr>
                          <a:schemeClr val="tx1"/>
                        </a:buClr>
                        <a:buSzPct val="75000"/>
                        <a:buFont typeface="Wingdings" pitchFamily="2" charset="2"/>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tx1"/>
                        </a:buClr>
                        <a:buSzPct val="75000"/>
                        <a:buFont typeface="Wingdings" pitchFamily="2" charset="2"/>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GB" altLang="en-US" sz="1900" b="1" i="0" u="none" strike="noStrike" cap="none" normalizeH="0" baseline="0">
                          <a:ln>
                            <a:noFill/>
                          </a:ln>
                          <a:solidFill>
                            <a:srgbClr val="FFFFFF"/>
                          </a:solidFill>
                          <a:effectLst/>
                          <a:latin typeface="Times New Roman" pitchFamily="18" charset="0"/>
                          <a:ea typeface="华文细黑" pitchFamily="-84" charset="-122"/>
                        </a:rPr>
                        <a:t>非常宝贵</a:t>
                      </a:r>
                      <a:endParaRPr kumimoji="0" lang="en-US" altLang="en-US" sz="1900" b="1" i="0" u="none" strike="noStrike" cap="none" normalizeH="0" baseline="0">
                        <a:ln>
                          <a:noFill/>
                        </a:ln>
                        <a:solidFill>
                          <a:srgbClr val="FFFFFF"/>
                        </a:solidFill>
                        <a:effectLst/>
                        <a:latin typeface="Times New Roman" pitchFamily="18" charset="0"/>
                        <a:ea typeface="华文细黑" pitchFamily="-84" charset="-122"/>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val="10009"/>
                  </a:ext>
                </a:extLst>
              </a:tr>
            </a:tbl>
          </a:graphicData>
        </a:graphic>
      </p:graphicFrame>
      <p:sp>
        <p:nvSpPr>
          <p:cNvPr id="171010" name="Text Box 2"/>
          <p:cNvSpPr txBox="1">
            <a:spLocks noChangeArrowheads="1"/>
          </p:cNvSpPr>
          <p:nvPr/>
        </p:nvSpPr>
        <p:spPr bwMode="auto">
          <a:xfrm>
            <a:off x="8535988" y="76200"/>
            <a:ext cx="608012"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b="1">
                <a:latin typeface="Arial" charset="0"/>
                <a:ea typeface="ＭＳ Ｐゴシック" charset="0"/>
              </a:rPr>
              <a:t>192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76200" y="0"/>
            <a:ext cx="9220200" cy="6858000"/>
          </a:xfrm>
        </p:spPr>
      </p:pic>
      <p:sp>
        <p:nvSpPr>
          <p:cNvPr id="122883" name="AutoShape 3"/>
          <p:cNvSpPr>
            <a:spLocks noChangeArrowheads="1"/>
          </p:cNvSpPr>
          <p:nvPr/>
        </p:nvSpPr>
        <p:spPr bwMode="auto">
          <a:xfrm>
            <a:off x="4343400" y="1219200"/>
            <a:ext cx="2057400" cy="1447800"/>
          </a:xfrm>
          <a:prstGeom prst="irregularSeal1">
            <a:avLst/>
          </a:prstGeom>
          <a:solidFill>
            <a:srgbClr val="0000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sp>
        <p:nvSpPr>
          <p:cNvPr id="122884" name="Rectangle 4"/>
          <p:cNvSpPr>
            <a:spLocks noGrp="1" noChangeArrowheads="1"/>
          </p:cNvSpPr>
          <p:nvPr>
            <p:ph type="title"/>
          </p:nvPr>
        </p:nvSpPr>
        <p:spPr>
          <a:xfrm>
            <a:off x="219075" y="76200"/>
            <a:ext cx="4352925" cy="1143000"/>
          </a:xfrm>
          <a:solidFill>
            <a:srgbClr val="0000FF"/>
          </a:solidFill>
          <a:effectLst>
            <a:outerShdw blurRad="63500" dist="35921" dir="2700000" algn="ctr" rotWithShape="0">
              <a:schemeClr val="bg2">
                <a:alpha val="74997"/>
              </a:schemeClr>
            </a:outerShdw>
          </a:effectLst>
        </p:spPr>
        <p:txBody>
          <a:bodyPr/>
          <a:lstStyle/>
          <a:p>
            <a:pPr eaLnBrk="1" hangingPunct="1">
              <a:defRPr/>
            </a:pPr>
            <a:r>
              <a:rPr lang="ja-JP" altLang="en-US">
                <a:ea typeface="华文细黑" charset="0"/>
                <a:cs typeface="华文细黑" charset="0"/>
              </a:rPr>
              <a:t>各民族图表</a:t>
            </a:r>
            <a:endParaRPr lang="en-US"/>
          </a:p>
        </p:txBody>
      </p:sp>
      <p:sp>
        <p:nvSpPr>
          <p:cNvPr id="122885" name="Text Box 5"/>
          <p:cNvSpPr txBox="1">
            <a:spLocks noChangeArrowheads="1"/>
          </p:cNvSpPr>
          <p:nvPr/>
        </p:nvSpPr>
        <p:spPr bwMode="auto">
          <a:xfrm>
            <a:off x="6019800" y="3505200"/>
            <a:ext cx="2800350" cy="625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ja-JP" altLang="en-US" sz="3500" b="1">
                <a:effectLst>
                  <a:outerShdw blurRad="38100" dist="38100" dir="2700000" algn="tl">
                    <a:srgbClr val="000000"/>
                  </a:outerShdw>
                </a:effectLst>
                <a:latin typeface="Arial" charset="0"/>
                <a:ea typeface="华文细黑" charset="0"/>
                <a:cs typeface="华文细黑" charset="0"/>
              </a:rPr>
              <a:t>苏美人</a:t>
            </a:r>
            <a:endParaRPr lang="en-US" sz="3500" b="1">
              <a:latin typeface="Arial" charset="0"/>
              <a:ea typeface="ＭＳ Ｐゴシック" charset="0"/>
            </a:endParaRPr>
          </a:p>
        </p:txBody>
      </p:sp>
      <p:sp>
        <p:nvSpPr>
          <p:cNvPr id="122886" name="Text Box 6"/>
          <p:cNvSpPr txBox="1">
            <a:spLocks noChangeArrowheads="1"/>
          </p:cNvSpPr>
          <p:nvPr/>
        </p:nvSpPr>
        <p:spPr bwMode="auto">
          <a:xfrm>
            <a:off x="4724400" y="2971800"/>
            <a:ext cx="2800350" cy="625475"/>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spcBef>
                <a:spcPct val="50000"/>
              </a:spcBef>
              <a:defRPr/>
            </a:pPr>
            <a:r>
              <a:rPr lang="ja-JP" altLang="en-US" sz="3500">
                <a:solidFill>
                  <a:srgbClr val="0000FF"/>
                </a:solidFill>
                <a:effectLst>
                  <a:outerShdw blurRad="38100" dist="38100" dir="2700000" algn="tl">
                    <a:srgbClr val="000000"/>
                  </a:outerShdw>
                </a:effectLst>
                <a:latin typeface="Arial" charset="0"/>
                <a:ea typeface="华文细黑" charset="0"/>
                <a:cs typeface="华文细黑" charset="0"/>
              </a:rPr>
              <a:t>闪族人</a:t>
            </a:r>
            <a:endParaRPr lang="en-US" sz="3500">
              <a:solidFill>
                <a:srgbClr val="0000FF"/>
              </a:solidFill>
              <a:effectLst>
                <a:outerShdw blurRad="38100" dist="38100" dir="2700000" algn="tl">
                  <a:srgbClr val="000000"/>
                </a:outerShdw>
              </a:effectLst>
              <a:latin typeface="Arial" charset="0"/>
              <a:ea typeface="ＭＳ Ｐゴシック" charset="0"/>
            </a:endParaRPr>
          </a:p>
        </p:txBody>
      </p:sp>
      <p:sp>
        <p:nvSpPr>
          <p:cNvPr id="122887" name="Text Box 7"/>
          <p:cNvSpPr txBox="1">
            <a:spLocks noChangeArrowheads="1"/>
          </p:cNvSpPr>
          <p:nvPr/>
        </p:nvSpPr>
        <p:spPr bwMode="auto">
          <a:xfrm>
            <a:off x="95250" y="3854450"/>
            <a:ext cx="2800350" cy="625475"/>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spcBef>
                <a:spcPct val="50000"/>
              </a:spcBef>
              <a:defRPr/>
            </a:pPr>
            <a:r>
              <a:rPr lang="ja-JP" altLang="en-US" sz="3500">
                <a:solidFill>
                  <a:srgbClr val="008000"/>
                </a:solidFill>
                <a:effectLst>
                  <a:outerShdw blurRad="38100" dist="38100" dir="2700000" algn="tl">
                    <a:srgbClr val="000000"/>
                  </a:outerShdw>
                </a:effectLst>
                <a:latin typeface="Arial" charset="0"/>
                <a:ea typeface="华文细黑" charset="0"/>
                <a:cs typeface="华文细黑" charset="0"/>
              </a:rPr>
              <a:t>含族人</a:t>
            </a:r>
            <a:endParaRPr lang="en-US" sz="1800">
              <a:latin typeface="Arial" charset="0"/>
              <a:ea typeface="ＭＳ Ｐゴシック" charset="0"/>
            </a:endParaRPr>
          </a:p>
        </p:txBody>
      </p:sp>
      <p:sp>
        <p:nvSpPr>
          <p:cNvPr id="122888" name="Oval 8"/>
          <p:cNvSpPr>
            <a:spLocks noChangeArrowheads="1"/>
          </p:cNvSpPr>
          <p:nvPr/>
        </p:nvSpPr>
        <p:spPr bwMode="auto">
          <a:xfrm rot="1239411">
            <a:off x="3341688" y="2430463"/>
            <a:ext cx="5486400" cy="2670175"/>
          </a:xfrm>
          <a:prstGeom prst="ellipse">
            <a:avLst/>
          </a:prstGeom>
          <a:noFill/>
          <a:ln w="38100">
            <a:solidFill>
              <a:srgbClr val="2A51FF"/>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sz="1800">
              <a:solidFill>
                <a:srgbClr val="2A51FF"/>
              </a:solidFill>
            </a:endParaRPr>
          </a:p>
        </p:txBody>
      </p:sp>
      <p:sp>
        <p:nvSpPr>
          <p:cNvPr id="122889" name="Oval 9"/>
          <p:cNvSpPr>
            <a:spLocks noChangeArrowheads="1"/>
          </p:cNvSpPr>
          <p:nvPr/>
        </p:nvSpPr>
        <p:spPr bwMode="auto">
          <a:xfrm rot="1788420">
            <a:off x="4554538" y="192088"/>
            <a:ext cx="4730750" cy="2514600"/>
          </a:xfrm>
          <a:prstGeom prst="ellipse">
            <a:avLst/>
          </a:prstGeom>
          <a:noFill/>
          <a:ln w="38100">
            <a:solidFill>
              <a:srgbClr val="F10B05"/>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sz="1800">
              <a:solidFill>
                <a:srgbClr val="2A51FF"/>
              </a:solidFill>
            </a:endParaRPr>
          </a:p>
        </p:txBody>
      </p:sp>
      <p:sp>
        <p:nvSpPr>
          <p:cNvPr id="122890" name="Oval 10"/>
          <p:cNvSpPr>
            <a:spLocks noChangeArrowheads="1"/>
          </p:cNvSpPr>
          <p:nvPr/>
        </p:nvSpPr>
        <p:spPr bwMode="auto">
          <a:xfrm rot="6406337">
            <a:off x="-1001712" y="1905000"/>
            <a:ext cx="5929312" cy="3989388"/>
          </a:xfrm>
          <a:prstGeom prst="ellipse">
            <a:avLst/>
          </a:prstGeom>
          <a:noFill/>
          <a:ln w="38100">
            <a:solidFill>
              <a:srgbClr val="047E1C"/>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rot="10800000" vert="eaVert"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sz="1800">
              <a:solidFill>
                <a:srgbClr val="2A51FF"/>
              </a:solidFill>
            </a:endParaRPr>
          </a:p>
        </p:txBody>
      </p:sp>
      <p:sp>
        <p:nvSpPr>
          <p:cNvPr id="122891" name="Text Box 11"/>
          <p:cNvSpPr txBox="1">
            <a:spLocks noChangeArrowheads="1"/>
          </p:cNvSpPr>
          <p:nvPr/>
        </p:nvSpPr>
        <p:spPr bwMode="auto">
          <a:xfrm>
            <a:off x="4572000" y="381000"/>
            <a:ext cx="3581400" cy="625475"/>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spcBef>
                <a:spcPct val="50000"/>
              </a:spcBef>
              <a:defRPr/>
            </a:pPr>
            <a:r>
              <a:rPr lang="ja-JP" altLang="en-US" sz="3500">
                <a:solidFill>
                  <a:srgbClr val="FF0000"/>
                </a:solidFill>
                <a:effectLst>
                  <a:outerShdw blurRad="38100" dist="38100" dir="2700000" algn="tl">
                    <a:srgbClr val="000000"/>
                  </a:outerShdw>
                </a:effectLst>
                <a:latin typeface="Arial" charset="0"/>
                <a:ea typeface="华文细黑" charset="0"/>
                <a:cs typeface="华文细黑" charset="0"/>
              </a:rPr>
              <a:t>雅弗族人</a:t>
            </a:r>
            <a:endParaRPr lang="en-US" sz="3500">
              <a:solidFill>
                <a:srgbClr val="FF0000"/>
              </a:solidFill>
              <a:effectLst>
                <a:outerShdw blurRad="38100" dist="38100" dir="2700000" algn="tl">
                  <a:srgbClr val="000000"/>
                </a:outerShdw>
              </a:effectLst>
              <a:latin typeface="Arial" charset="0"/>
              <a:ea typeface="ＭＳ Ｐゴシック" charset="0"/>
            </a:endParaRPr>
          </a:p>
        </p:txBody>
      </p:sp>
      <p:sp>
        <p:nvSpPr>
          <p:cNvPr id="122892" name="Text Box 12"/>
          <p:cNvSpPr txBox="1">
            <a:spLocks noChangeArrowheads="1"/>
          </p:cNvSpPr>
          <p:nvPr/>
        </p:nvSpPr>
        <p:spPr bwMode="auto">
          <a:xfrm>
            <a:off x="1543050" y="4235450"/>
            <a:ext cx="2800350" cy="625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3500">
                <a:effectLst>
                  <a:outerShdw blurRad="38100" dist="38100" dir="2700000" algn="tl">
                    <a:srgbClr val="000000"/>
                  </a:outerShdw>
                </a:effectLst>
                <a:latin typeface="Abadi MT Condensed Extra Bold" charset="0"/>
                <a:ea typeface="华文细黑" charset="0"/>
                <a:cs typeface="华文细黑" charset="0"/>
              </a:rPr>
              <a:t>迦南人</a:t>
            </a:r>
            <a:endParaRPr lang="en-US" sz="3500">
              <a:effectLst>
                <a:outerShdw blurRad="38100" dist="38100" dir="2700000" algn="tl">
                  <a:srgbClr val="000000"/>
                </a:outerShdw>
              </a:effectLst>
              <a:latin typeface="Abadi MT Condensed Extra Bold" charset="0"/>
              <a:ea typeface="ＭＳ Ｐゴシック" charset="0"/>
            </a:endParaRPr>
          </a:p>
        </p:txBody>
      </p:sp>
      <p:pic>
        <p:nvPicPr>
          <p:cNvPr id="68620" name="Picture 1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00600" y="1447800"/>
            <a:ext cx="1427163" cy="692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2894" name="Text Box 14"/>
          <p:cNvSpPr txBox="1">
            <a:spLocks noChangeArrowheads="1"/>
          </p:cNvSpPr>
          <p:nvPr/>
        </p:nvSpPr>
        <p:spPr bwMode="auto">
          <a:xfrm>
            <a:off x="4572000" y="1524000"/>
            <a:ext cx="1600200" cy="6254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spcBef>
                <a:spcPct val="50000"/>
              </a:spcBef>
              <a:defRPr/>
            </a:pPr>
            <a:r>
              <a:rPr lang="ja-JP" altLang="en-US" sz="3500" b="1">
                <a:solidFill>
                  <a:srgbClr val="FFFFFF"/>
                </a:solidFill>
                <a:latin typeface="Arial" charset="0"/>
                <a:ea typeface="华文细黑" charset="0"/>
                <a:cs typeface="华文细黑" charset="0"/>
              </a:rPr>
              <a:t>亚拉腊</a:t>
            </a:r>
            <a:endParaRPr lang="en-US" sz="3500" b="1">
              <a:solidFill>
                <a:srgbClr val="FFFFFF"/>
              </a:solidFill>
              <a:latin typeface="Arial" charset="0"/>
              <a:ea typeface="ＭＳ Ｐゴシック" charset="0"/>
            </a:endParaRPr>
          </a:p>
        </p:txBody>
      </p:sp>
      <p:sp>
        <p:nvSpPr>
          <p:cNvPr id="122895" name="Text Box 15"/>
          <p:cNvSpPr txBox="1">
            <a:spLocks noChangeArrowheads="1"/>
          </p:cNvSpPr>
          <p:nvPr/>
        </p:nvSpPr>
        <p:spPr bwMode="auto">
          <a:xfrm>
            <a:off x="-152400" y="4724400"/>
            <a:ext cx="2800350" cy="625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ja-JP" altLang="en-US" sz="3500" b="1">
                <a:effectLst>
                  <a:outerShdw blurRad="38100" dist="38100" dir="2700000" algn="tl">
                    <a:srgbClr val="000000"/>
                  </a:outerShdw>
                </a:effectLst>
                <a:latin typeface="Arial" charset="0"/>
                <a:ea typeface="华文细黑" charset="0"/>
                <a:cs typeface="华文细黑" charset="0"/>
              </a:rPr>
              <a:t>埃及族人</a:t>
            </a:r>
            <a:endParaRPr lang="en-US" sz="1800">
              <a:effectLst>
                <a:outerShdw blurRad="38100" dist="38100" dir="2700000" algn="tl">
                  <a:srgbClr val="000000"/>
                </a:outerShdw>
              </a:effectLst>
              <a:latin typeface="Arial" charset="0"/>
              <a:ea typeface="ＭＳ Ｐゴシック" charset="0"/>
            </a:endParaRPr>
          </a:p>
        </p:txBody>
      </p:sp>
      <p:sp>
        <p:nvSpPr>
          <p:cNvPr id="122896" name="Text Box 16"/>
          <p:cNvSpPr txBox="1">
            <a:spLocks noChangeArrowheads="1"/>
          </p:cNvSpPr>
          <p:nvPr/>
        </p:nvSpPr>
        <p:spPr bwMode="auto">
          <a:xfrm>
            <a:off x="8615363" y="0"/>
            <a:ext cx="523875" cy="457200"/>
          </a:xfrm>
          <a:prstGeom prst="rect">
            <a:avLst/>
          </a:prstGeom>
          <a:solidFill>
            <a:srgbClr val="0000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b="1">
                <a:solidFill>
                  <a:srgbClr val="FFFFFF"/>
                </a:solidFill>
                <a:latin typeface="Arial" charset="0"/>
                <a:ea typeface="ＭＳ Ｐゴシック" charset="0"/>
              </a:rPr>
              <a:t>18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2894"/>
                                        </p:tgtEl>
                                        <p:attrNameLst>
                                          <p:attrName>style.visibility</p:attrName>
                                        </p:attrNameLst>
                                      </p:cBhvr>
                                      <p:to>
                                        <p:strVal val="visible"/>
                                      </p:to>
                                    </p:set>
                                    <p:animEffect transition="in" filter="dissolve">
                                      <p:cBhvr>
                                        <p:cTn id="7" dur="500"/>
                                        <p:tgtEl>
                                          <p:spTgt spid="1228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2883"/>
                                        </p:tgtEl>
                                        <p:attrNameLst>
                                          <p:attrName>style.visibility</p:attrName>
                                        </p:attrNameLst>
                                      </p:cBhvr>
                                      <p:to>
                                        <p:strVal val="visible"/>
                                      </p:to>
                                    </p:set>
                                    <p:animEffect transition="in" filter="fade">
                                      <p:cBhvr>
                                        <p:cTn id="12" dur="500"/>
                                        <p:tgtEl>
                                          <p:spTgt spid="12288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2889"/>
                                        </p:tgtEl>
                                        <p:attrNameLst>
                                          <p:attrName>style.visibility</p:attrName>
                                        </p:attrNameLst>
                                      </p:cBhvr>
                                      <p:to>
                                        <p:strVal val="visible"/>
                                      </p:to>
                                    </p:set>
                                    <p:animEffect transition="in" filter="fade">
                                      <p:cBhvr>
                                        <p:cTn id="17" dur="500"/>
                                        <p:tgtEl>
                                          <p:spTgt spid="12288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22891"/>
                                        </p:tgtEl>
                                        <p:attrNameLst>
                                          <p:attrName>style.visibility</p:attrName>
                                        </p:attrNameLst>
                                      </p:cBhvr>
                                      <p:to>
                                        <p:strVal val="visible"/>
                                      </p:to>
                                    </p:set>
                                    <p:animEffect transition="in" filter="dissolve">
                                      <p:cBhvr>
                                        <p:cTn id="22" dur="500"/>
                                        <p:tgtEl>
                                          <p:spTgt spid="12289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2888"/>
                                        </p:tgtEl>
                                        <p:attrNameLst>
                                          <p:attrName>style.visibility</p:attrName>
                                        </p:attrNameLst>
                                      </p:cBhvr>
                                      <p:to>
                                        <p:strVal val="visible"/>
                                      </p:to>
                                    </p:set>
                                    <p:animEffect transition="in" filter="fade">
                                      <p:cBhvr>
                                        <p:cTn id="27" dur="500"/>
                                        <p:tgtEl>
                                          <p:spTgt spid="12288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22886"/>
                                        </p:tgtEl>
                                        <p:attrNameLst>
                                          <p:attrName>style.visibility</p:attrName>
                                        </p:attrNameLst>
                                      </p:cBhvr>
                                      <p:to>
                                        <p:strVal val="visible"/>
                                      </p:to>
                                    </p:set>
                                    <p:animEffect transition="in" filter="dissolve">
                                      <p:cBhvr>
                                        <p:cTn id="32" dur="500"/>
                                        <p:tgtEl>
                                          <p:spTgt spid="12288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22885"/>
                                        </p:tgtEl>
                                        <p:attrNameLst>
                                          <p:attrName>style.visibility</p:attrName>
                                        </p:attrNameLst>
                                      </p:cBhvr>
                                      <p:to>
                                        <p:strVal val="visible"/>
                                      </p:to>
                                    </p:set>
                                    <p:animEffect transition="in" filter="dissolve">
                                      <p:cBhvr>
                                        <p:cTn id="37" dur="500"/>
                                        <p:tgtEl>
                                          <p:spTgt spid="122885"/>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2890"/>
                                        </p:tgtEl>
                                        <p:attrNameLst>
                                          <p:attrName>style.visibility</p:attrName>
                                        </p:attrNameLst>
                                      </p:cBhvr>
                                      <p:to>
                                        <p:strVal val="visible"/>
                                      </p:to>
                                    </p:set>
                                    <p:animEffect transition="in" filter="fade">
                                      <p:cBhvr>
                                        <p:cTn id="42" dur="500"/>
                                        <p:tgtEl>
                                          <p:spTgt spid="12289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22887"/>
                                        </p:tgtEl>
                                        <p:attrNameLst>
                                          <p:attrName>style.visibility</p:attrName>
                                        </p:attrNameLst>
                                      </p:cBhvr>
                                      <p:to>
                                        <p:strVal val="visible"/>
                                      </p:to>
                                    </p:set>
                                    <p:animEffect transition="in" filter="dissolve">
                                      <p:cBhvr>
                                        <p:cTn id="47" dur="500"/>
                                        <p:tgtEl>
                                          <p:spTgt spid="122887"/>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122895"/>
                                        </p:tgtEl>
                                        <p:attrNameLst>
                                          <p:attrName>style.visibility</p:attrName>
                                        </p:attrNameLst>
                                      </p:cBhvr>
                                      <p:to>
                                        <p:strVal val="visible"/>
                                      </p:to>
                                    </p:set>
                                    <p:animEffect transition="in" filter="dissolve">
                                      <p:cBhvr>
                                        <p:cTn id="52" dur="500"/>
                                        <p:tgtEl>
                                          <p:spTgt spid="122895"/>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122892"/>
                                        </p:tgtEl>
                                        <p:attrNameLst>
                                          <p:attrName>style.visibility</p:attrName>
                                        </p:attrNameLst>
                                      </p:cBhvr>
                                      <p:to>
                                        <p:strVal val="visible"/>
                                      </p:to>
                                    </p:set>
                                    <p:animEffect transition="in" filter="dissolve">
                                      <p:cBhvr>
                                        <p:cTn id="57" dur="500"/>
                                        <p:tgtEl>
                                          <p:spTgt spid="1228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3" grpId="0" animBg="1"/>
      <p:bldP spid="122885" grpId="0" autoUpdateAnimBg="0"/>
      <p:bldP spid="122886" grpId="0" autoUpdateAnimBg="0"/>
      <p:bldP spid="122887" grpId="0" autoUpdateAnimBg="0"/>
      <p:bldP spid="122888" grpId="0" animBg="1" autoUpdateAnimBg="0"/>
      <p:bldP spid="122889" grpId="0" animBg="1" autoUpdateAnimBg="0"/>
      <p:bldP spid="122890" grpId="0" animBg="1" autoUpdateAnimBg="0"/>
      <p:bldP spid="122891" grpId="0" autoUpdateAnimBg="0"/>
      <p:bldP spid="122892" grpId="0" autoUpdateAnimBg="0"/>
      <p:bldP spid="122894" grpId="0" autoUpdateAnimBg="0"/>
      <p:bldP spid="122895" grpId="0"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919" name="Freeform 31"/>
          <p:cNvSpPr>
            <a:spLocks/>
          </p:cNvSpPr>
          <p:nvPr/>
        </p:nvSpPr>
        <p:spPr bwMode="auto">
          <a:xfrm>
            <a:off x="1616075" y="858838"/>
            <a:ext cx="1620838" cy="3049587"/>
          </a:xfrm>
          <a:custGeom>
            <a:avLst/>
            <a:gdLst>
              <a:gd name="T0" fmla="*/ 1562100 w 1021"/>
              <a:gd name="T1" fmla="*/ 38100 h 1921"/>
              <a:gd name="T2" fmla="*/ 1581150 w 1021"/>
              <a:gd name="T3" fmla="*/ 114300 h 1921"/>
              <a:gd name="T4" fmla="*/ 1600200 w 1021"/>
              <a:gd name="T5" fmla="*/ 190500 h 1921"/>
              <a:gd name="T6" fmla="*/ 1619250 w 1021"/>
              <a:gd name="T7" fmla="*/ 285750 h 1921"/>
              <a:gd name="T8" fmla="*/ 1619250 w 1021"/>
              <a:gd name="T9" fmla="*/ 381000 h 1921"/>
              <a:gd name="T10" fmla="*/ 1619250 w 1021"/>
              <a:gd name="T11" fmla="*/ 476250 h 1921"/>
              <a:gd name="T12" fmla="*/ 1619250 w 1021"/>
              <a:gd name="T13" fmla="*/ 552450 h 1921"/>
              <a:gd name="T14" fmla="*/ 1619250 w 1021"/>
              <a:gd name="T15" fmla="*/ 628650 h 1921"/>
              <a:gd name="T16" fmla="*/ 1600200 w 1021"/>
              <a:gd name="T17" fmla="*/ 723900 h 1921"/>
              <a:gd name="T18" fmla="*/ 1581150 w 1021"/>
              <a:gd name="T19" fmla="*/ 819150 h 1921"/>
              <a:gd name="T20" fmla="*/ 1581150 w 1021"/>
              <a:gd name="T21" fmla="*/ 895350 h 1921"/>
              <a:gd name="T22" fmla="*/ 1543050 w 1021"/>
              <a:gd name="T23" fmla="*/ 1009650 h 1921"/>
              <a:gd name="T24" fmla="*/ 1543050 w 1021"/>
              <a:gd name="T25" fmla="*/ 1104900 h 1921"/>
              <a:gd name="T26" fmla="*/ 1504950 w 1021"/>
              <a:gd name="T27" fmla="*/ 1181100 h 1921"/>
              <a:gd name="T28" fmla="*/ 1485900 w 1021"/>
              <a:gd name="T29" fmla="*/ 1257300 h 1921"/>
              <a:gd name="T30" fmla="*/ 1466850 w 1021"/>
              <a:gd name="T31" fmla="*/ 1371600 h 1921"/>
              <a:gd name="T32" fmla="*/ 1428750 w 1021"/>
              <a:gd name="T33" fmla="*/ 1447800 h 1921"/>
              <a:gd name="T34" fmla="*/ 1409700 w 1021"/>
              <a:gd name="T35" fmla="*/ 1524000 h 1921"/>
              <a:gd name="T36" fmla="*/ 1371600 w 1021"/>
              <a:gd name="T37" fmla="*/ 1619250 h 1921"/>
              <a:gd name="T38" fmla="*/ 1333500 w 1021"/>
              <a:gd name="T39" fmla="*/ 1695450 h 1921"/>
              <a:gd name="T40" fmla="*/ 1314450 w 1021"/>
              <a:gd name="T41" fmla="*/ 1771650 h 1921"/>
              <a:gd name="T42" fmla="*/ 1257300 w 1021"/>
              <a:gd name="T43" fmla="*/ 1866900 h 1921"/>
              <a:gd name="T44" fmla="*/ 1219200 w 1021"/>
              <a:gd name="T45" fmla="*/ 1943100 h 1921"/>
              <a:gd name="T46" fmla="*/ 1162050 w 1021"/>
              <a:gd name="T47" fmla="*/ 2038350 h 1921"/>
              <a:gd name="T48" fmla="*/ 1104900 w 1021"/>
              <a:gd name="T49" fmla="*/ 2114550 h 1921"/>
              <a:gd name="T50" fmla="*/ 1047750 w 1021"/>
              <a:gd name="T51" fmla="*/ 2190750 h 1921"/>
              <a:gd name="T52" fmla="*/ 1009650 w 1021"/>
              <a:gd name="T53" fmla="*/ 2266950 h 1921"/>
              <a:gd name="T54" fmla="*/ 952500 w 1021"/>
              <a:gd name="T55" fmla="*/ 2343150 h 1921"/>
              <a:gd name="T56" fmla="*/ 895350 w 1021"/>
              <a:gd name="T57" fmla="*/ 2419350 h 1921"/>
              <a:gd name="T58" fmla="*/ 857250 w 1021"/>
              <a:gd name="T59" fmla="*/ 2476500 h 1921"/>
              <a:gd name="T60" fmla="*/ 819150 w 1021"/>
              <a:gd name="T61" fmla="*/ 2552700 h 1921"/>
              <a:gd name="T62" fmla="*/ 762000 w 1021"/>
              <a:gd name="T63" fmla="*/ 2609850 h 1921"/>
              <a:gd name="T64" fmla="*/ 685800 w 1021"/>
              <a:gd name="T65" fmla="*/ 2686050 h 1921"/>
              <a:gd name="T66" fmla="*/ 628650 w 1021"/>
              <a:gd name="T67" fmla="*/ 2743200 h 1921"/>
              <a:gd name="T68" fmla="*/ 533400 w 1021"/>
              <a:gd name="T69" fmla="*/ 2800350 h 1921"/>
              <a:gd name="T70" fmla="*/ 457200 w 1021"/>
              <a:gd name="T71" fmla="*/ 2857500 h 1921"/>
              <a:gd name="T72" fmla="*/ 361950 w 1021"/>
              <a:gd name="T73" fmla="*/ 2914650 h 1921"/>
              <a:gd name="T74" fmla="*/ 266700 w 1021"/>
              <a:gd name="T75" fmla="*/ 2952750 h 1921"/>
              <a:gd name="T76" fmla="*/ 152400 w 1021"/>
              <a:gd name="T77" fmla="*/ 2990850 h 1921"/>
              <a:gd name="T78" fmla="*/ 76200 w 1021"/>
              <a:gd name="T79" fmla="*/ 3028950 h 1921"/>
              <a:gd name="T80" fmla="*/ 0 w 1021"/>
              <a:gd name="T81" fmla="*/ 3048000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p>
        </p:txBody>
      </p:sp>
      <p:sp>
        <p:nvSpPr>
          <p:cNvPr id="165918" name="Rectangle 30"/>
          <p:cNvSpPr>
            <a:spLocks noChangeArrowheads="1"/>
          </p:cNvSpPr>
          <p:nvPr/>
        </p:nvSpPr>
        <p:spPr bwMode="auto">
          <a:xfrm>
            <a:off x="441325" y="166688"/>
            <a:ext cx="968375" cy="137318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sp>
        <p:nvSpPr>
          <p:cNvPr id="165917" name="Rectangle 29"/>
          <p:cNvSpPr>
            <a:spLocks noChangeArrowheads="1"/>
          </p:cNvSpPr>
          <p:nvPr/>
        </p:nvSpPr>
        <p:spPr bwMode="auto">
          <a:xfrm>
            <a:off x="590550" y="2020888"/>
            <a:ext cx="1695450" cy="42275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sp>
        <p:nvSpPr>
          <p:cNvPr id="165916" name="Freeform 28"/>
          <p:cNvSpPr>
            <a:spLocks/>
          </p:cNvSpPr>
          <p:nvPr/>
        </p:nvSpPr>
        <p:spPr bwMode="auto">
          <a:xfrm>
            <a:off x="6991350" y="3978275"/>
            <a:ext cx="1430338" cy="2097088"/>
          </a:xfrm>
          <a:custGeom>
            <a:avLst/>
            <a:gdLst>
              <a:gd name="T0" fmla="*/ 1428750 w 901"/>
              <a:gd name="T1" fmla="*/ 0 h 1321"/>
              <a:gd name="T2" fmla="*/ 1390650 w 901"/>
              <a:gd name="T3" fmla="*/ 19050 h 1321"/>
              <a:gd name="T4" fmla="*/ 1352550 w 901"/>
              <a:gd name="T5" fmla="*/ 38100 h 1321"/>
              <a:gd name="T6" fmla="*/ 1314450 w 901"/>
              <a:gd name="T7" fmla="*/ 57150 h 1321"/>
              <a:gd name="T8" fmla="*/ 1276350 w 901"/>
              <a:gd name="T9" fmla="*/ 76200 h 1321"/>
              <a:gd name="T10" fmla="*/ 1238250 w 901"/>
              <a:gd name="T11" fmla="*/ 95250 h 1321"/>
              <a:gd name="T12" fmla="*/ 1219200 w 901"/>
              <a:gd name="T13" fmla="*/ 133350 h 1321"/>
              <a:gd name="T14" fmla="*/ 1181100 w 901"/>
              <a:gd name="T15" fmla="*/ 152400 h 1321"/>
              <a:gd name="T16" fmla="*/ 1143000 w 901"/>
              <a:gd name="T17" fmla="*/ 190500 h 1321"/>
              <a:gd name="T18" fmla="*/ 1104900 w 901"/>
              <a:gd name="T19" fmla="*/ 209550 h 1321"/>
              <a:gd name="T20" fmla="*/ 1085850 w 901"/>
              <a:gd name="T21" fmla="*/ 247650 h 1321"/>
              <a:gd name="T22" fmla="*/ 1047750 w 901"/>
              <a:gd name="T23" fmla="*/ 266700 h 1321"/>
              <a:gd name="T24" fmla="*/ 1028700 w 901"/>
              <a:gd name="T25" fmla="*/ 304800 h 1321"/>
              <a:gd name="T26" fmla="*/ 990600 w 901"/>
              <a:gd name="T27" fmla="*/ 342900 h 1321"/>
              <a:gd name="T28" fmla="*/ 971550 w 901"/>
              <a:gd name="T29" fmla="*/ 381000 h 1321"/>
              <a:gd name="T30" fmla="*/ 933450 w 901"/>
              <a:gd name="T31" fmla="*/ 400050 h 1321"/>
              <a:gd name="T32" fmla="*/ 914400 w 901"/>
              <a:gd name="T33" fmla="*/ 438150 h 1321"/>
              <a:gd name="T34" fmla="*/ 876300 w 901"/>
              <a:gd name="T35" fmla="*/ 457200 h 1321"/>
              <a:gd name="T36" fmla="*/ 838200 w 901"/>
              <a:gd name="T37" fmla="*/ 495300 h 1321"/>
              <a:gd name="T38" fmla="*/ 819150 w 901"/>
              <a:gd name="T39" fmla="*/ 533400 h 1321"/>
              <a:gd name="T40" fmla="*/ 781050 w 901"/>
              <a:gd name="T41" fmla="*/ 571500 h 1321"/>
              <a:gd name="T42" fmla="*/ 742950 w 901"/>
              <a:gd name="T43" fmla="*/ 590550 h 1321"/>
              <a:gd name="T44" fmla="*/ 723900 w 901"/>
              <a:gd name="T45" fmla="*/ 628650 h 1321"/>
              <a:gd name="T46" fmla="*/ 685800 w 901"/>
              <a:gd name="T47" fmla="*/ 666750 h 1321"/>
              <a:gd name="T48" fmla="*/ 647700 w 901"/>
              <a:gd name="T49" fmla="*/ 704850 h 1321"/>
              <a:gd name="T50" fmla="*/ 628650 w 901"/>
              <a:gd name="T51" fmla="*/ 742950 h 1321"/>
              <a:gd name="T52" fmla="*/ 590550 w 901"/>
              <a:gd name="T53" fmla="*/ 781050 h 1321"/>
              <a:gd name="T54" fmla="*/ 571500 w 901"/>
              <a:gd name="T55" fmla="*/ 819150 h 1321"/>
              <a:gd name="T56" fmla="*/ 533400 w 901"/>
              <a:gd name="T57" fmla="*/ 857250 h 1321"/>
              <a:gd name="T58" fmla="*/ 514350 w 901"/>
              <a:gd name="T59" fmla="*/ 895350 h 1321"/>
              <a:gd name="T60" fmla="*/ 495300 w 901"/>
              <a:gd name="T61" fmla="*/ 933450 h 1321"/>
              <a:gd name="T62" fmla="*/ 457200 w 901"/>
              <a:gd name="T63" fmla="*/ 990600 h 1321"/>
              <a:gd name="T64" fmla="*/ 438150 w 901"/>
              <a:gd name="T65" fmla="*/ 1028700 h 1321"/>
              <a:gd name="T66" fmla="*/ 419100 w 901"/>
              <a:gd name="T67" fmla="*/ 1085850 h 1321"/>
              <a:gd name="T68" fmla="*/ 381000 w 901"/>
              <a:gd name="T69" fmla="*/ 1123950 h 1321"/>
              <a:gd name="T70" fmla="*/ 361950 w 901"/>
              <a:gd name="T71" fmla="*/ 1162050 h 1321"/>
              <a:gd name="T72" fmla="*/ 342900 w 901"/>
              <a:gd name="T73" fmla="*/ 1200150 h 1321"/>
              <a:gd name="T74" fmla="*/ 323850 w 901"/>
              <a:gd name="T75" fmla="*/ 1238250 h 1321"/>
              <a:gd name="T76" fmla="*/ 304800 w 901"/>
              <a:gd name="T77" fmla="*/ 1276350 h 1321"/>
              <a:gd name="T78" fmla="*/ 285750 w 901"/>
              <a:gd name="T79" fmla="*/ 1314450 h 1321"/>
              <a:gd name="T80" fmla="*/ 266700 w 901"/>
              <a:gd name="T81" fmla="*/ 1352550 h 1321"/>
              <a:gd name="T82" fmla="*/ 247650 w 901"/>
              <a:gd name="T83" fmla="*/ 1390650 h 1321"/>
              <a:gd name="T84" fmla="*/ 228600 w 901"/>
              <a:gd name="T85" fmla="*/ 1428750 h 1321"/>
              <a:gd name="T86" fmla="*/ 209550 w 901"/>
              <a:gd name="T87" fmla="*/ 1466850 h 1321"/>
              <a:gd name="T88" fmla="*/ 190500 w 901"/>
              <a:gd name="T89" fmla="*/ 1504950 h 1321"/>
              <a:gd name="T90" fmla="*/ 190500 w 901"/>
              <a:gd name="T91" fmla="*/ 1543050 h 1321"/>
              <a:gd name="T92" fmla="*/ 171450 w 901"/>
              <a:gd name="T93" fmla="*/ 1581150 h 1321"/>
              <a:gd name="T94" fmla="*/ 152400 w 901"/>
              <a:gd name="T95" fmla="*/ 1619250 h 1321"/>
              <a:gd name="T96" fmla="*/ 152400 w 901"/>
              <a:gd name="T97" fmla="*/ 1657350 h 1321"/>
              <a:gd name="T98" fmla="*/ 133350 w 901"/>
              <a:gd name="T99" fmla="*/ 1695450 h 1321"/>
              <a:gd name="T100" fmla="*/ 114300 w 901"/>
              <a:gd name="T101" fmla="*/ 1733550 h 1321"/>
              <a:gd name="T102" fmla="*/ 95250 w 901"/>
              <a:gd name="T103" fmla="*/ 1771650 h 1321"/>
              <a:gd name="T104" fmla="*/ 95250 w 901"/>
              <a:gd name="T105" fmla="*/ 1809750 h 1321"/>
              <a:gd name="T106" fmla="*/ 76200 w 901"/>
              <a:gd name="T107" fmla="*/ 1847850 h 1321"/>
              <a:gd name="T108" fmla="*/ 57150 w 901"/>
              <a:gd name="T109" fmla="*/ 1885950 h 1321"/>
              <a:gd name="T110" fmla="*/ 57150 w 901"/>
              <a:gd name="T111" fmla="*/ 1924050 h 1321"/>
              <a:gd name="T112" fmla="*/ 38100 w 901"/>
              <a:gd name="T113" fmla="*/ 1962150 h 1321"/>
              <a:gd name="T114" fmla="*/ 19050 w 901"/>
              <a:gd name="T115" fmla="*/ 2000250 h 1321"/>
              <a:gd name="T116" fmla="*/ 19050 w 901"/>
              <a:gd name="T117" fmla="*/ 2057400 h 1321"/>
              <a:gd name="T118" fmla="*/ 0 w 901"/>
              <a:gd name="T119" fmla="*/ 2095500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p>
        </p:txBody>
      </p:sp>
      <p:sp>
        <p:nvSpPr>
          <p:cNvPr id="165915" name="Freeform 27"/>
          <p:cNvSpPr>
            <a:spLocks/>
          </p:cNvSpPr>
          <p:nvPr/>
        </p:nvSpPr>
        <p:spPr bwMode="auto">
          <a:xfrm>
            <a:off x="3562350" y="1695450"/>
            <a:ext cx="4097338" cy="2916238"/>
          </a:xfrm>
          <a:custGeom>
            <a:avLst/>
            <a:gdLst>
              <a:gd name="T0" fmla="*/ 4056063 w 2581"/>
              <a:gd name="T1" fmla="*/ 2895600 h 1837"/>
              <a:gd name="T2" fmla="*/ 3959225 w 2581"/>
              <a:gd name="T3" fmla="*/ 2857500 h 1837"/>
              <a:gd name="T4" fmla="*/ 3879850 w 2581"/>
              <a:gd name="T5" fmla="*/ 2836863 h 1837"/>
              <a:gd name="T6" fmla="*/ 3802063 w 2581"/>
              <a:gd name="T7" fmla="*/ 2798763 h 1837"/>
              <a:gd name="T8" fmla="*/ 3722688 w 2581"/>
              <a:gd name="T9" fmla="*/ 2741613 h 1837"/>
              <a:gd name="T10" fmla="*/ 3644900 w 2581"/>
              <a:gd name="T11" fmla="*/ 2701925 h 1837"/>
              <a:gd name="T12" fmla="*/ 3567113 w 2581"/>
              <a:gd name="T13" fmla="*/ 2663825 h 1837"/>
              <a:gd name="T14" fmla="*/ 3468688 w 2581"/>
              <a:gd name="T15" fmla="*/ 2605088 h 1837"/>
              <a:gd name="T16" fmla="*/ 3370263 w 2581"/>
              <a:gd name="T17" fmla="*/ 2547938 h 1837"/>
              <a:gd name="T18" fmla="*/ 3292475 w 2581"/>
              <a:gd name="T19" fmla="*/ 2509838 h 1837"/>
              <a:gd name="T20" fmla="*/ 3213100 w 2581"/>
              <a:gd name="T21" fmla="*/ 2470150 h 1837"/>
              <a:gd name="T22" fmla="*/ 3135313 w 2581"/>
              <a:gd name="T23" fmla="*/ 2413000 h 1837"/>
              <a:gd name="T24" fmla="*/ 3057525 w 2581"/>
              <a:gd name="T25" fmla="*/ 2374900 h 1837"/>
              <a:gd name="T26" fmla="*/ 2998788 w 2581"/>
              <a:gd name="T27" fmla="*/ 2335213 h 1837"/>
              <a:gd name="T28" fmla="*/ 2900363 w 2581"/>
              <a:gd name="T29" fmla="*/ 2259013 h 1837"/>
              <a:gd name="T30" fmla="*/ 2822575 w 2581"/>
              <a:gd name="T31" fmla="*/ 2238375 h 1837"/>
              <a:gd name="T32" fmla="*/ 2743200 w 2581"/>
              <a:gd name="T33" fmla="*/ 2162175 h 1837"/>
              <a:gd name="T34" fmla="*/ 2665413 w 2581"/>
              <a:gd name="T35" fmla="*/ 2122488 h 1837"/>
              <a:gd name="T36" fmla="*/ 2586038 w 2581"/>
              <a:gd name="T37" fmla="*/ 2065338 h 1837"/>
              <a:gd name="T38" fmla="*/ 2468563 w 2581"/>
              <a:gd name="T39" fmla="*/ 1968500 h 1837"/>
              <a:gd name="T40" fmla="*/ 2390775 w 2581"/>
              <a:gd name="T41" fmla="*/ 1930400 h 1837"/>
              <a:gd name="T42" fmla="*/ 2312988 w 2581"/>
              <a:gd name="T43" fmla="*/ 1852613 h 1837"/>
              <a:gd name="T44" fmla="*/ 2214563 w 2581"/>
              <a:gd name="T45" fmla="*/ 1755775 h 1837"/>
              <a:gd name="T46" fmla="*/ 2155825 w 2581"/>
              <a:gd name="T47" fmla="*/ 1679575 h 1837"/>
              <a:gd name="T48" fmla="*/ 2116138 w 2581"/>
              <a:gd name="T49" fmla="*/ 1601788 h 1837"/>
              <a:gd name="T50" fmla="*/ 2057400 w 2581"/>
              <a:gd name="T51" fmla="*/ 1525588 h 1837"/>
              <a:gd name="T52" fmla="*/ 1958975 w 2581"/>
              <a:gd name="T53" fmla="*/ 1447800 h 1837"/>
              <a:gd name="T54" fmla="*/ 1862138 w 2581"/>
              <a:gd name="T55" fmla="*/ 1350963 h 1837"/>
              <a:gd name="T56" fmla="*/ 1803400 w 2581"/>
              <a:gd name="T57" fmla="*/ 1293813 h 1837"/>
              <a:gd name="T58" fmla="*/ 1744663 w 2581"/>
              <a:gd name="T59" fmla="*/ 1216025 h 1837"/>
              <a:gd name="T60" fmla="*/ 1685925 w 2581"/>
              <a:gd name="T61" fmla="*/ 1158875 h 1837"/>
              <a:gd name="T62" fmla="*/ 1606550 w 2581"/>
              <a:gd name="T63" fmla="*/ 1081088 h 1837"/>
              <a:gd name="T64" fmla="*/ 1528763 w 2581"/>
              <a:gd name="T65" fmla="*/ 1022350 h 1837"/>
              <a:gd name="T66" fmla="*/ 1489075 w 2581"/>
              <a:gd name="T67" fmla="*/ 946150 h 1837"/>
              <a:gd name="T68" fmla="*/ 1430338 w 2581"/>
              <a:gd name="T69" fmla="*/ 887413 h 1837"/>
              <a:gd name="T70" fmla="*/ 1390650 w 2581"/>
              <a:gd name="T71" fmla="*/ 811213 h 1837"/>
              <a:gd name="T72" fmla="*/ 1352550 w 2581"/>
              <a:gd name="T73" fmla="*/ 733425 h 1837"/>
              <a:gd name="T74" fmla="*/ 1293813 w 2581"/>
              <a:gd name="T75" fmla="*/ 655638 h 1837"/>
              <a:gd name="T76" fmla="*/ 1254125 w 2581"/>
              <a:gd name="T77" fmla="*/ 579438 h 1837"/>
              <a:gd name="T78" fmla="*/ 1195388 w 2581"/>
              <a:gd name="T79" fmla="*/ 520700 h 1837"/>
              <a:gd name="T80" fmla="*/ 1117600 w 2581"/>
              <a:gd name="T81" fmla="*/ 423863 h 1837"/>
              <a:gd name="T82" fmla="*/ 1058863 w 2581"/>
              <a:gd name="T83" fmla="*/ 347663 h 1837"/>
              <a:gd name="T84" fmla="*/ 1000125 w 2581"/>
              <a:gd name="T85" fmla="*/ 288925 h 1837"/>
              <a:gd name="T86" fmla="*/ 920750 w 2581"/>
              <a:gd name="T87" fmla="*/ 231775 h 1837"/>
              <a:gd name="T88" fmla="*/ 862013 w 2581"/>
              <a:gd name="T89" fmla="*/ 193675 h 1837"/>
              <a:gd name="T90" fmla="*/ 784225 w 2581"/>
              <a:gd name="T91" fmla="*/ 115888 h 1837"/>
              <a:gd name="T92" fmla="*/ 704850 w 2581"/>
              <a:gd name="T93" fmla="*/ 96838 h 1837"/>
              <a:gd name="T94" fmla="*/ 608013 w 2581"/>
              <a:gd name="T95" fmla="*/ 57150 h 1837"/>
              <a:gd name="T96" fmla="*/ 509588 w 2581"/>
              <a:gd name="T97" fmla="*/ 38100 h 1837"/>
              <a:gd name="T98" fmla="*/ 431800 w 2581"/>
              <a:gd name="T99" fmla="*/ 19050 h 1837"/>
              <a:gd name="T100" fmla="*/ 352425 w 2581"/>
              <a:gd name="T101" fmla="*/ 0 h 1837"/>
              <a:gd name="T102" fmla="*/ 274638 w 2581"/>
              <a:gd name="T103" fmla="*/ 0 h 1837"/>
              <a:gd name="T104" fmla="*/ 195263 w 2581"/>
              <a:gd name="T105" fmla="*/ 19050 h 1837"/>
              <a:gd name="T106" fmla="*/ 117475 w 2581"/>
              <a:gd name="T107" fmla="*/ 38100 h 1837"/>
              <a:gd name="T108" fmla="*/ 39688 w 2581"/>
              <a:gd name="T109" fmla="*/ 77788 h 1837"/>
              <a:gd name="T110" fmla="*/ 0 w 2581"/>
              <a:gd name="T111" fmla="*/ 153988 h 1837"/>
              <a:gd name="T112" fmla="*/ 0 w 2581"/>
              <a:gd name="T113" fmla="*/ 231775 h 1837"/>
              <a:gd name="T114" fmla="*/ 19050 w 2581"/>
              <a:gd name="T115" fmla="*/ 309563 h 1837"/>
              <a:gd name="T116" fmla="*/ 58738 w 2581"/>
              <a:gd name="T117" fmla="*/ 385763 h 1837"/>
              <a:gd name="T118" fmla="*/ 117475 w 2581"/>
              <a:gd name="T119" fmla="*/ 444500 h 1837"/>
              <a:gd name="T120" fmla="*/ 215900 w 2581"/>
              <a:gd name="T121" fmla="*/ 482600 h 1837"/>
              <a:gd name="T122" fmla="*/ 293688 w 2581"/>
              <a:gd name="T123" fmla="*/ 501650 h 1837"/>
              <a:gd name="T124" fmla="*/ 373063 w 2581"/>
              <a:gd name="T125" fmla="*/ 520700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p>
        </p:txBody>
      </p:sp>
      <p:sp>
        <p:nvSpPr>
          <p:cNvPr id="165914" name="Rectangle 26"/>
          <p:cNvSpPr>
            <a:spLocks noChangeArrowheads="1"/>
          </p:cNvSpPr>
          <p:nvPr/>
        </p:nvSpPr>
        <p:spPr bwMode="auto">
          <a:xfrm>
            <a:off x="4630738" y="2649538"/>
            <a:ext cx="152082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r>
              <a:rPr lang="en-US" b="1">
                <a:solidFill>
                  <a:schemeClr val="folHlink"/>
                </a:solidFill>
                <a:latin typeface="Times" charset="0"/>
                <a:ea typeface="ＭＳ Ｐゴシック" charset="0"/>
              </a:rPr>
              <a:t>ER</a:t>
            </a:r>
          </a:p>
        </p:txBody>
      </p:sp>
      <p:sp>
        <p:nvSpPr>
          <p:cNvPr id="165913" name="Freeform 25"/>
          <p:cNvSpPr>
            <a:spLocks/>
          </p:cNvSpPr>
          <p:nvPr/>
        </p:nvSpPr>
        <p:spPr bwMode="auto">
          <a:xfrm>
            <a:off x="2038350" y="4591050"/>
            <a:ext cx="1887538" cy="1487488"/>
          </a:xfrm>
          <a:custGeom>
            <a:avLst/>
            <a:gdLst>
              <a:gd name="T0" fmla="*/ 438150 w 1189"/>
              <a:gd name="T1" fmla="*/ 1409700 h 937"/>
              <a:gd name="T2" fmla="*/ 438150 w 1189"/>
              <a:gd name="T3" fmla="*/ 1295400 h 937"/>
              <a:gd name="T4" fmla="*/ 419100 w 1189"/>
              <a:gd name="T5" fmla="*/ 1181100 h 937"/>
              <a:gd name="T6" fmla="*/ 381000 w 1189"/>
              <a:gd name="T7" fmla="*/ 1066800 h 937"/>
              <a:gd name="T8" fmla="*/ 323850 w 1189"/>
              <a:gd name="T9" fmla="*/ 971550 h 937"/>
              <a:gd name="T10" fmla="*/ 266700 w 1189"/>
              <a:gd name="T11" fmla="*/ 857250 h 937"/>
              <a:gd name="T12" fmla="*/ 209550 w 1189"/>
              <a:gd name="T13" fmla="*/ 742950 h 937"/>
              <a:gd name="T14" fmla="*/ 133350 w 1189"/>
              <a:gd name="T15" fmla="*/ 609600 h 937"/>
              <a:gd name="T16" fmla="*/ 38100 w 1189"/>
              <a:gd name="T17" fmla="*/ 495300 h 937"/>
              <a:gd name="T18" fmla="*/ 0 w 1189"/>
              <a:gd name="T19" fmla="*/ 381000 h 937"/>
              <a:gd name="T20" fmla="*/ 0 w 1189"/>
              <a:gd name="T21" fmla="*/ 266700 h 937"/>
              <a:gd name="T22" fmla="*/ 38100 w 1189"/>
              <a:gd name="T23" fmla="*/ 152400 h 937"/>
              <a:gd name="T24" fmla="*/ 133350 w 1189"/>
              <a:gd name="T25" fmla="*/ 57150 h 937"/>
              <a:gd name="T26" fmla="*/ 228600 w 1189"/>
              <a:gd name="T27" fmla="*/ 19050 h 937"/>
              <a:gd name="T28" fmla="*/ 361950 w 1189"/>
              <a:gd name="T29" fmla="*/ 38100 h 937"/>
              <a:gd name="T30" fmla="*/ 476250 w 1189"/>
              <a:gd name="T31" fmla="*/ 95250 h 937"/>
              <a:gd name="T32" fmla="*/ 552450 w 1189"/>
              <a:gd name="T33" fmla="*/ 209550 h 937"/>
              <a:gd name="T34" fmla="*/ 609600 w 1189"/>
              <a:gd name="T35" fmla="*/ 323850 h 937"/>
              <a:gd name="T36" fmla="*/ 647700 w 1189"/>
              <a:gd name="T37" fmla="*/ 438150 h 937"/>
              <a:gd name="T38" fmla="*/ 685800 w 1189"/>
              <a:gd name="T39" fmla="*/ 552450 h 937"/>
              <a:gd name="T40" fmla="*/ 704850 w 1189"/>
              <a:gd name="T41" fmla="*/ 666750 h 937"/>
              <a:gd name="T42" fmla="*/ 723900 w 1189"/>
              <a:gd name="T43" fmla="*/ 781050 h 937"/>
              <a:gd name="T44" fmla="*/ 762000 w 1189"/>
              <a:gd name="T45" fmla="*/ 895350 h 937"/>
              <a:gd name="T46" fmla="*/ 819150 w 1189"/>
              <a:gd name="T47" fmla="*/ 1009650 h 937"/>
              <a:gd name="T48" fmla="*/ 952500 w 1189"/>
              <a:gd name="T49" fmla="*/ 1066800 h 937"/>
              <a:gd name="T50" fmla="*/ 1066800 w 1189"/>
              <a:gd name="T51" fmla="*/ 1085850 h 937"/>
              <a:gd name="T52" fmla="*/ 1181100 w 1189"/>
              <a:gd name="T53" fmla="*/ 1047750 h 937"/>
              <a:gd name="T54" fmla="*/ 1276350 w 1189"/>
              <a:gd name="T55" fmla="*/ 933450 h 937"/>
              <a:gd name="T56" fmla="*/ 1314450 w 1189"/>
              <a:gd name="T57" fmla="*/ 800100 h 937"/>
              <a:gd name="T58" fmla="*/ 1333500 w 1189"/>
              <a:gd name="T59" fmla="*/ 685800 h 937"/>
              <a:gd name="T60" fmla="*/ 1390650 w 1189"/>
              <a:gd name="T61" fmla="*/ 571500 h 937"/>
              <a:gd name="T62" fmla="*/ 1466850 w 1189"/>
              <a:gd name="T63" fmla="*/ 457200 h 937"/>
              <a:gd name="T64" fmla="*/ 1562100 w 1189"/>
              <a:gd name="T65" fmla="*/ 400050 h 937"/>
              <a:gd name="T66" fmla="*/ 1676400 w 1189"/>
              <a:gd name="T67" fmla="*/ 381000 h 937"/>
              <a:gd name="T68" fmla="*/ 1790700 w 1189"/>
              <a:gd name="T69" fmla="*/ 419100 h 937"/>
              <a:gd name="T70" fmla="*/ 1866900 w 1189"/>
              <a:gd name="T71" fmla="*/ 514350 h 937"/>
              <a:gd name="T72" fmla="*/ 1885950 w 1189"/>
              <a:gd name="T73" fmla="*/ 628650 h 937"/>
              <a:gd name="T74" fmla="*/ 1847850 w 1189"/>
              <a:gd name="T75" fmla="*/ 742950 h 937"/>
              <a:gd name="T76" fmla="*/ 1790700 w 1189"/>
              <a:gd name="T77" fmla="*/ 857250 h 937"/>
              <a:gd name="T78" fmla="*/ 1714500 w 1189"/>
              <a:gd name="T79" fmla="*/ 971550 h 937"/>
              <a:gd name="T80" fmla="*/ 1619250 w 1189"/>
              <a:gd name="T81" fmla="*/ 1066800 h 937"/>
              <a:gd name="T82" fmla="*/ 1562100 w 1189"/>
              <a:gd name="T83" fmla="*/ 1181100 h 937"/>
              <a:gd name="T84" fmla="*/ 1485900 w 1189"/>
              <a:gd name="T85" fmla="*/ 1295400 h 937"/>
              <a:gd name="T86" fmla="*/ 1428750 w 1189"/>
              <a:gd name="T87" fmla="*/ 1409700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p>
        </p:txBody>
      </p:sp>
      <p:sp>
        <p:nvSpPr>
          <p:cNvPr id="165912" name="Rectangle 24"/>
          <p:cNvSpPr>
            <a:spLocks noChangeArrowheads="1"/>
          </p:cNvSpPr>
          <p:nvPr/>
        </p:nvSpPr>
        <p:spPr bwMode="auto">
          <a:xfrm>
            <a:off x="7259638" y="5259388"/>
            <a:ext cx="131127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r>
              <a:rPr lang="en-US" b="1">
                <a:solidFill>
                  <a:schemeClr val="folHlink"/>
                </a:solidFill>
                <a:latin typeface="Times" charset="0"/>
                <a:ea typeface="ＭＳ Ｐゴシック" charset="0"/>
              </a:rPr>
              <a:t>PG</a:t>
            </a:r>
          </a:p>
        </p:txBody>
      </p:sp>
      <p:sp>
        <p:nvSpPr>
          <p:cNvPr id="165911" name="Freeform 23"/>
          <p:cNvSpPr>
            <a:spLocks/>
          </p:cNvSpPr>
          <p:nvPr/>
        </p:nvSpPr>
        <p:spPr bwMode="auto">
          <a:xfrm>
            <a:off x="3257550" y="2628900"/>
            <a:ext cx="268288" cy="306388"/>
          </a:xfrm>
          <a:custGeom>
            <a:avLst/>
            <a:gdLst>
              <a:gd name="T0" fmla="*/ 171450 w 169"/>
              <a:gd name="T1" fmla="*/ 19050 h 193"/>
              <a:gd name="T2" fmla="*/ 133350 w 169"/>
              <a:gd name="T3" fmla="*/ 38100 h 193"/>
              <a:gd name="T4" fmla="*/ 95250 w 169"/>
              <a:gd name="T5" fmla="*/ 57150 h 193"/>
              <a:gd name="T6" fmla="*/ 57150 w 169"/>
              <a:gd name="T7" fmla="*/ 76200 h 193"/>
              <a:gd name="T8" fmla="*/ 38100 w 169"/>
              <a:gd name="T9" fmla="*/ 114300 h 193"/>
              <a:gd name="T10" fmla="*/ 0 w 169"/>
              <a:gd name="T11" fmla="*/ 152400 h 193"/>
              <a:gd name="T12" fmla="*/ 0 w 169"/>
              <a:gd name="T13" fmla="*/ 190500 h 193"/>
              <a:gd name="T14" fmla="*/ 0 w 169"/>
              <a:gd name="T15" fmla="*/ 228600 h 193"/>
              <a:gd name="T16" fmla="*/ 38100 w 169"/>
              <a:gd name="T17" fmla="*/ 247650 h 193"/>
              <a:gd name="T18" fmla="*/ 57150 w 169"/>
              <a:gd name="T19" fmla="*/ 285750 h 193"/>
              <a:gd name="T20" fmla="*/ 95250 w 169"/>
              <a:gd name="T21" fmla="*/ 304800 h 193"/>
              <a:gd name="T22" fmla="*/ 133350 w 169"/>
              <a:gd name="T23" fmla="*/ 304800 h 193"/>
              <a:gd name="T24" fmla="*/ 171450 w 169"/>
              <a:gd name="T25" fmla="*/ 304800 h 193"/>
              <a:gd name="T26" fmla="*/ 209550 w 169"/>
              <a:gd name="T27" fmla="*/ 285750 h 193"/>
              <a:gd name="T28" fmla="*/ 228600 w 169"/>
              <a:gd name="T29" fmla="*/ 247650 h 193"/>
              <a:gd name="T30" fmla="*/ 247650 w 169"/>
              <a:gd name="T31" fmla="*/ 209550 h 193"/>
              <a:gd name="T32" fmla="*/ 266700 w 169"/>
              <a:gd name="T33" fmla="*/ 171450 h 193"/>
              <a:gd name="T34" fmla="*/ 266700 w 169"/>
              <a:gd name="T35" fmla="*/ 133350 h 193"/>
              <a:gd name="T36" fmla="*/ 266700 w 169"/>
              <a:gd name="T37" fmla="*/ 95250 h 193"/>
              <a:gd name="T38" fmla="*/ 247650 w 169"/>
              <a:gd name="T39" fmla="*/ 57150 h 193"/>
              <a:gd name="T40" fmla="*/ 228600 w 169"/>
              <a:gd name="T41" fmla="*/ 19050 h 193"/>
              <a:gd name="T42" fmla="*/ 190500 w 169"/>
              <a:gd name="T43" fmla="*/ 0 h 193"/>
              <a:gd name="T44" fmla="*/ 171450 w 169"/>
              <a:gd name="T45" fmla="*/ 19050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p>
        </p:txBody>
      </p:sp>
      <p:sp>
        <p:nvSpPr>
          <p:cNvPr id="165910" name="Freeform 22"/>
          <p:cNvSpPr>
            <a:spLocks/>
          </p:cNvSpPr>
          <p:nvPr/>
        </p:nvSpPr>
        <p:spPr bwMode="auto">
          <a:xfrm>
            <a:off x="3067050" y="3333750"/>
            <a:ext cx="439738" cy="915988"/>
          </a:xfrm>
          <a:custGeom>
            <a:avLst/>
            <a:gdLst>
              <a:gd name="T0" fmla="*/ 285750 w 277"/>
              <a:gd name="T1" fmla="*/ 0 h 577"/>
              <a:gd name="T2" fmla="*/ 323850 w 277"/>
              <a:gd name="T3" fmla="*/ 38100 h 577"/>
              <a:gd name="T4" fmla="*/ 361950 w 277"/>
              <a:gd name="T5" fmla="*/ 57150 h 577"/>
              <a:gd name="T6" fmla="*/ 381000 w 277"/>
              <a:gd name="T7" fmla="*/ 95250 h 577"/>
              <a:gd name="T8" fmla="*/ 419100 w 277"/>
              <a:gd name="T9" fmla="*/ 133350 h 577"/>
              <a:gd name="T10" fmla="*/ 438150 w 277"/>
              <a:gd name="T11" fmla="*/ 171450 h 577"/>
              <a:gd name="T12" fmla="*/ 438150 w 277"/>
              <a:gd name="T13" fmla="*/ 209550 h 577"/>
              <a:gd name="T14" fmla="*/ 438150 w 277"/>
              <a:gd name="T15" fmla="*/ 247650 h 577"/>
              <a:gd name="T16" fmla="*/ 438150 w 277"/>
              <a:gd name="T17" fmla="*/ 285750 h 577"/>
              <a:gd name="T18" fmla="*/ 438150 w 277"/>
              <a:gd name="T19" fmla="*/ 323850 h 577"/>
              <a:gd name="T20" fmla="*/ 438150 w 277"/>
              <a:gd name="T21" fmla="*/ 361950 h 577"/>
              <a:gd name="T22" fmla="*/ 438150 w 277"/>
              <a:gd name="T23" fmla="*/ 400050 h 577"/>
              <a:gd name="T24" fmla="*/ 438150 w 277"/>
              <a:gd name="T25" fmla="*/ 438150 h 577"/>
              <a:gd name="T26" fmla="*/ 438150 w 277"/>
              <a:gd name="T27" fmla="*/ 476250 h 577"/>
              <a:gd name="T28" fmla="*/ 419100 w 277"/>
              <a:gd name="T29" fmla="*/ 514350 h 577"/>
              <a:gd name="T30" fmla="*/ 419100 w 277"/>
              <a:gd name="T31" fmla="*/ 552450 h 577"/>
              <a:gd name="T32" fmla="*/ 400050 w 277"/>
              <a:gd name="T33" fmla="*/ 590550 h 577"/>
              <a:gd name="T34" fmla="*/ 381000 w 277"/>
              <a:gd name="T35" fmla="*/ 628650 h 577"/>
              <a:gd name="T36" fmla="*/ 342900 w 277"/>
              <a:gd name="T37" fmla="*/ 666750 h 577"/>
              <a:gd name="T38" fmla="*/ 323850 w 277"/>
              <a:gd name="T39" fmla="*/ 704850 h 577"/>
              <a:gd name="T40" fmla="*/ 304800 w 277"/>
              <a:gd name="T41" fmla="*/ 742950 h 577"/>
              <a:gd name="T42" fmla="*/ 266700 w 277"/>
              <a:gd name="T43" fmla="*/ 762000 h 577"/>
              <a:gd name="T44" fmla="*/ 266700 w 277"/>
              <a:gd name="T45" fmla="*/ 800100 h 577"/>
              <a:gd name="T46" fmla="*/ 228600 w 277"/>
              <a:gd name="T47" fmla="*/ 819150 h 577"/>
              <a:gd name="T48" fmla="*/ 209550 w 277"/>
              <a:gd name="T49" fmla="*/ 857250 h 577"/>
              <a:gd name="T50" fmla="*/ 171450 w 277"/>
              <a:gd name="T51" fmla="*/ 876300 h 577"/>
              <a:gd name="T52" fmla="*/ 152400 w 277"/>
              <a:gd name="T53" fmla="*/ 914400 h 577"/>
              <a:gd name="T54" fmla="*/ 114300 w 277"/>
              <a:gd name="T55" fmla="*/ 914400 h 577"/>
              <a:gd name="T56" fmla="*/ 76200 w 277"/>
              <a:gd name="T57" fmla="*/ 914400 h 577"/>
              <a:gd name="T58" fmla="*/ 19050 w 277"/>
              <a:gd name="T59" fmla="*/ 876300 h 577"/>
              <a:gd name="T60" fmla="*/ 19050 w 277"/>
              <a:gd name="T61" fmla="*/ 838200 h 577"/>
              <a:gd name="T62" fmla="*/ 0 w 277"/>
              <a:gd name="T63" fmla="*/ 800100 h 577"/>
              <a:gd name="T64" fmla="*/ 19050 w 277"/>
              <a:gd name="T65" fmla="*/ 762000 h 577"/>
              <a:gd name="T66" fmla="*/ 38100 w 277"/>
              <a:gd name="T67" fmla="*/ 723900 h 577"/>
              <a:gd name="T68" fmla="*/ 38100 w 277"/>
              <a:gd name="T69" fmla="*/ 685800 h 577"/>
              <a:gd name="T70" fmla="*/ 76200 w 277"/>
              <a:gd name="T71" fmla="*/ 666750 h 577"/>
              <a:gd name="T72" fmla="*/ 95250 w 277"/>
              <a:gd name="T73" fmla="*/ 628650 h 577"/>
              <a:gd name="T74" fmla="*/ 114300 w 277"/>
              <a:gd name="T75" fmla="*/ 590550 h 577"/>
              <a:gd name="T76" fmla="*/ 152400 w 277"/>
              <a:gd name="T77" fmla="*/ 571500 h 577"/>
              <a:gd name="T78" fmla="*/ 152400 w 277"/>
              <a:gd name="T79" fmla="*/ 533400 h 577"/>
              <a:gd name="T80" fmla="*/ 190500 w 277"/>
              <a:gd name="T81" fmla="*/ 495300 h 577"/>
              <a:gd name="T82" fmla="*/ 209550 w 277"/>
              <a:gd name="T83" fmla="*/ 438150 h 577"/>
              <a:gd name="T84" fmla="*/ 228600 w 277"/>
              <a:gd name="T85" fmla="*/ 400050 h 577"/>
              <a:gd name="T86" fmla="*/ 247650 w 277"/>
              <a:gd name="T87" fmla="*/ 361950 h 577"/>
              <a:gd name="T88" fmla="*/ 266700 w 277"/>
              <a:gd name="T89" fmla="*/ 323850 h 577"/>
              <a:gd name="T90" fmla="*/ 285750 w 277"/>
              <a:gd name="T91" fmla="*/ 285750 h 577"/>
              <a:gd name="T92" fmla="*/ 285750 w 277"/>
              <a:gd name="T93" fmla="*/ 247650 h 577"/>
              <a:gd name="T94" fmla="*/ 285750 w 277"/>
              <a:gd name="T95" fmla="*/ 209550 h 577"/>
              <a:gd name="T96" fmla="*/ 285750 w 277"/>
              <a:gd name="T97" fmla="*/ 171450 h 577"/>
              <a:gd name="T98" fmla="*/ 285750 w 277"/>
              <a:gd name="T99" fmla="*/ 133350 h 577"/>
              <a:gd name="T100" fmla="*/ 285750 w 277"/>
              <a:gd name="T101" fmla="*/ 95250 h 577"/>
              <a:gd name="T102" fmla="*/ 285750 w 277"/>
              <a:gd name="T103" fmla="*/ 57150 h 577"/>
              <a:gd name="T104" fmla="*/ 285750 w 277"/>
              <a:gd name="T105" fmla="*/ 19050 h 577"/>
              <a:gd name="T106" fmla="*/ 323850 w 277"/>
              <a:gd name="T107" fmla="*/ 0 h 577"/>
              <a:gd name="T108" fmla="*/ 285750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p>
        </p:txBody>
      </p:sp>
      <p:sp>
        <p:nvSpPr>
          <p:cNvPr id="165909" name="Freeform 21"/>
          <p:cNvSpPr>
            <a:spLocks/>
          </p:cNvSpPr>
          <p:nvPr/>
        </p:nvSpPr>
        <p:spPr bwMode="auto">
          <a:xfrm>
            <a:off x="3333750" y="2933700"/>
            <a:ext cx="58738" cy="420688"/>
          </a:xfrm>
          <a:custGeom>
            <a:avLst/>
            <a:gdLst>
              <a:gd name="T0" fmla="*/ 19050 w 37"/>
              <a:gd name="T1" fmla="*/ 19050 h 265"/>
              <a:gd name="T2" fmla="*/ 57150 w 37"/>
              <a:gd name="T3" fmla="*/ 0 h 265"/>
              <a:gd name="T4" fmla="*/ 57150 w 37"/>
              <a:gd name="T5" fmla="*/ 38100 h 265"/>
              <a:gd name="T6" fmla="*/ 57150 w 37"/>
              <a:gd name="T7" fmla="*/ 76200 h 265"/>
              <a:gd name="T8" fmla="*/ 57150 w 37"/>
              <a:gd name="T9" fmla="*/ 114300 h 265"/>
              <a:gd name="T10" fmla="*/ 57150 w 37"/>
              <a:gd name="T11" fmla="*/ 152400 h 265"/>
              <a:gd name="T12" fmla="*/ 38100 w 37"/>
              <a:gd name="T13" fmla="*/ 190500 h 265"/>
              <a:gd name="T14" fmla="*/ 19050 w 37"/>
              <a:gd name="T15" fmla="*/ 228600 h 265"/>
              <a:gd name="T16" fmla="*/ 0 w 37"/>
              <a:gd name="T17" fmla="*/ 266700 h 265"/>
              <a:gd name="T18" fmla="*/ 0 w 37"/>
              <a:gd name="T19" fmla="*/ 304800 h 265"/>
              <a:gd name="T20" fmla="*/ 0 w 37"/>
              <a:gd name="T21" fmla="*/ 342900 h 265"/>
              <a:gd name="T22" fmla="*/ 0 w 37"/>
              <a:gd name="T23" fmla="*/ 381000 h 265"/>
              <a:gd name="T24" fmla="*/ 19050 w 37"/>
              <a:gd name="T25" fmla="*/ 419100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p>
        </p:txBody>
      </p:sp>
      <p:sp>
        <p:nvSpPr>
          <p:cNvPr id="165908" name="Rectangle 20"/>
          <p:cNvSpPr>
            <a:spLocks noChangeArrowheads="1"/>
          </p:cNvSpPr>
          <p:nvPr/>
        </p:nvSpPr>
        <p:spPr bwMode="auto">
          <a:xfrm>
            <a:off x="3449638" y="2382838"/>
            <a:ext cx="127317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r>
              <a:rPr lang="en-US" b="1">
                <a:solidFill>
                  <a:schemeClr val="folHlink"/>
                </a:solidFill>
                <a:latin typeface="Times" charset="0"/>
                <a:ea typeface="ＭＳ Ｐゴシック" charset="0"/>
              </a:rPr>
              <a:t>SG</a:t>
            </a:r>
          </a:p>
        </p:txBody>
      </p:sp>
      <p:sp>
        <p:nvSpPr>
          <p:cNvPr id="165907" name="Rectangle 19"/>
          <p:cNvSpPr>
            <a:spLocks noChangeArrowheads="1"/>
          </p:cNvSpPr>
          <p:nvPr/>
        </p:nvSpPr>
        <p:spPr bwMode="auto">
          <a:xfrm>
            <a:off x="2516188" y="5640388"/>
            <a:ext cx="70167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r>
              <a:rPr lang="en-US" b="1">
                <a:solidFill>
                  <a:schemeClr val="folHlink"/>
                </a:solidFill>
                <a:latin typeface="Times" charset="0"/>
                <a:ea typeface="ＭＳ Ｐゴシック" charset="0"/>
              </a:rPr>
              <a:t>RS</a:t>
            </a:r>
          </a:p>
        </p:txBody>
      </p:sp>
      <p:sp>
        <p:nvSpPr>
          <p:cNvPr id="165906" name="Rectangle 18"/>
          <p:cNvSpPr>
            <a:spLocks noChangeArrowheads="1"/>
          </p:cNvSpPr>
          <p:nvPr/>
        </p:nvSpPr>
        <p:spPr bwMode="auto">
          <a:xfrm>
            <a:off x="2020888" y="992188"/>
            <a:ext cx="83502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r>
              <a:rPr lang="en-US" b="1">
                <a:solidFill>
                  <a:schemeClr val="folHlink"/>
                </a:solidFill>
                <a:latin typeface="Times" charset="0"/>
                <a:ea typeface="ＭＳ Ｐゴシック" charset="0"/>
              </a:rPr>
              <a:t>MS</a:t>
            </a:r>
          </a:p>
        </p:txBody>
      </p:sp>
      <p:sp>
        <p:nvSpPr>
          <p:cNvPr id="165905" name="Rectangle 17"/>
          <p:cNvSpPr>
            <a:spLocks noChangeArrowheads="1"/>
          </p:cNvSpPr>
          <p:nvPr/>
        </p:nvSpPr>
        <p:spPr bwMode="auto">
          <a:xfrm>
            <a:off x="3086100" y="4381500"/>
            <a:ext cx="1676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sp>
        <p:nvSpPr>
          <p:cNvPr id="165904" name="Line 16"/>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0"/>
            </a:endParaRPr>
          </a:p>
        </p:txBody>
      </p:sp>
      <p:sp>
        <p:nvSpPr>
          <p:cNvPr id="165903" name="Line 15"/>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0"/>
            </a:endParaRPr>
          </a:p>
        </p:txBody>
      </p:sp>
      <p:sp>
        <p:nvSpPr>
          <p:cNvPr id="165902" name="Rectangle 14"/>
          <p:cNvSpPr>
            <a:spLocks noChangeArrowheads="1"/>
          </p:cNvSpPr>
          <p:nvPr/>
        </p:nvSpPr>
        <p:spPr bwMode="auto">
          <a:xfrm>
            <a:off x="2613025" y="3613150"/>
            <a:ext cx="173037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r>
              <a:rPr lang="en-US" b="1">
                <a:solidFill>
                  <a:schemeClr val="folHlink"/>
                </a:solidFill>
                <a:latin typeface="Times" charset="0"/>
                <a:ea typeface="ＭＳ Ｐゴシック" charset="0"/>
              </a:rPr>
              <a:t>DS</a:t>
            </a:r>
          </a:p>
        </p:txBody>
      </p:sp>
      <p:sp>
        <p:nvSpPr>
          <p:cNvPr id="165901" name="Line 13"/>
          <p:cNvSpPr>
            <a:spLocks noChangeShapeType="1"/>
          </p:cNvSpPr>
          <p:nvPr/>
        </p:nvSpPr>
        <p:spPr bwMode="auto">
          <a:xfrm>
            <a:off x="4114800" y="1600200"/>
            <a:ext cx="1693863" cy="0"/>
          </a:xfrm>
          <a:prstGeom prst="line">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 uri="{91240B29-F687-4f45-9708-019B960494DF}">
              <a14:hiddenLine xmlns="" xmlns:a14="http://schemas.microsoft.com/office/drawing/2010/main" w="25400">
                <a:solidFill>
                  <a:schemeClr val="tx1"/>
                </a:solidFill>
                <a:round/>
                <a:headEnd/>
                <a:tailEnd/>
              </a14:hiddenLine>
            </a:ext>
          </a:extLst>
        </p:spPr>
        <p:txBody>
          <a:bodyPr wrap="none" anchor="ctr"/>
          <a:lstStyle/>
          <a:p>
            <a:pPr>
              <a:defRPr/>
            </a:pPr>
            <a:endParaRPr lang="en-US" sz="1800">
              <a:latin typeface="Arial" charset="0"/>
              <a:ea typeface="ＭＳ Ｐゴシック" charset="0"/>
            </a:endParaRPr>
          </a:p>
        </p:txBody>
      </p:sp>
      <p:sp>
        <p:nvSpPr>
          <p:cNvPr id="165900" name="Freeform 12"/>
          <p:cNvSpPr>
            <a:spLocks/>
          </p:cNvSpPr>
          <p:nvPr/>
        </p:nvSpPr>
        <p:spPr bwMode="auto">
          <a:xfrm>
            <a:off x="1800225" y="1054100"/>
            <a:ext cx="6378575" cy="4025900"/>
          </a:xfrm>
          <a:custGeom>
            <a:avLst/>
            <a:gdLst>
              <a:gd name="T0" fmla="*/ 2658 w 4018"/>
              <a:gd name="T1" fmla="*/ 2528 h 2536"/>
              <a:gd name="T2" fmla="*/ 2242 w 4018"/>
              <a:gd name="T3" fmla="*/ 2368 h 2536"/>
              <a:gd name="T4" fmla="*/ 1570 w 4018"/>
              <a:gd name="T5" fmla="*/ 2264 h 2536"/>
              <a:gd name="T6" fmla="*/ 1210 w 4018"/>
              <a:gd name="T7" fmla="*/ 2280 h 2536"/>
              <a:gd name="T8" fmla="*/ 1114 w 4018"/>
              <a:gd name="T9" fmla="*/ 2336 h 2536"/>
              <a:gd name="T10" fmla="*/ 1066 w 4018"/>
              <a:gd name="T11" fmla="*/ 2368 h 2536"/>
              <a:gd name="T12" fmla="*/ 938 w 4018"/>
              <a:gd name="T13" fmla="*/ 2488 h 2536"/>
              <a:gd name="T14" fmla="*/ 890 w 4018"/>
              <a:gd name="T15" fmla="*/ 2512 h 2536"/>
              <a:gd name="T16" fmla="*/ 842 w 4018"/>
              <a:gd name="T17" fmla="*/ 2528 h 2536"/>
              <a:gd name="T18" fmla="*/ 722 w 4018"/>
              <a:gd name="T19" fmla="*/ 2336 h 2536"/>
              <a:gd name="T20" fmla="*/ 674 w 4018"/>
              <a:gd name="T21" fmla="*/ 2248 h 2536"/>
              <a:gd name="T22" fmla="*/ 602 w 4018"/>
              <a:gd name="T23" fmla="*/ 2168 h 2536"/>
              <a:gd name="T24" fmla="*/ 146 w 4018"/>
              <a:gd name="T25" fmla="*/ 2104 h 2536"/>
              <a:gd name="T26" fmla="*/ 90 w 4018"/>
              <a:gd name="T27" fmla="*/ 2088 h 2536"/>
              <a:gd name="T28" fmla="*/ 18 w 4018"/>
              <a:gd name="T29" fmla="*/ 2008 h 2536"/>
              <a:gd name="T30" fmla="*/ 42 w 4018"/>
              <a:gd name="T31" fmla="*/ 1896 h 2536"/>
              <a:gd name="T32" fmla="*/ 58 w 4018"/>
              <a:gd name="T33" fmla="*/ 1872 h 2536"/>
              <a:gd name="T34" fmla="*/ 82 w 4018"/>
              <a:gd name="T35" fmla="*/ 1864 h 2536"/>
              <a:gd name="T36" fmla="*/ 130 w 4018"/>
              <a:gd name="T37" fmla="*/ 1832 h 2536"/>
              <a:gd name="T38" fmla="*/ 330 w 4018"/>
              <a:gd name="T39" fmla="*/ 1760 h 2536"/>
              <a:gd name="T40" fmla="*/ 378 w 4018"/>
              <a:gd name="T41" fmla="*/ 1744 h 2536"/>
              <a:gd name="T42" fmla="*/ 506 w 4018"/>
              <a:gd name="T43" fmla="*/ 1656 h 2536"/>
              <a:gd name="T44" fmla="*/ 570 w 4018"/>
              <a:gd name="T45" fmla="*/ 1584 h 2536"/>
              <a:gd name="T46" fmla="*/ 626 w 4018"/>
              <a:gd name="T47" fmla="*/ 1504 h 2536"/>
              <a:gd name="T48" fmla="*/ 690 w 4018"/>
              <a:gd name="T49" fmla="*/ 1408 h 2536"/>
              <a:gd name="T50" fmla="*/ 722 w 4018"/>
              <a:gd name="T51" fmla="*/ 1360 h 2536"/>
              <a:gd name="T52" fmla="*/ 730 w 4018"/>
              <a:gd name="T53" fmla="*/ 1336 h 2536"/>
              <a:gd name="T54" fmla="*/ 762 w 4018"/>
              <a:gd name="T55" fmla="*/ 1288 h 2536"/>
              <a:gd name="T56" fmla="*/ 778 w 4018"/>
              <a:gd name="T57" fmla="*/ 1256 h 2536"/>
              <a:gd name="T58" fmla="*/ 810 w 4018"/>
              <a:gd name="T59" fmla="*/ 1208 h 2536"/>
              <a:gd name="T60" fmla="*/ 850 w 4018"/>
              <a:gd name="T61" fmla="*/ 1080 h 2536"/>
              <a:gd name="T62" fmla="*/ 938 w 4018"/>
              <a:gd name="T63" fmla="*/ 696 h 2536"/>
              <a:gd name="T64" fmla="*/ 994 w 4018"/>
              <a:gd name="T65" fmla="*/ 472 h 2536"/>
              <a:gd name="T66" fmla="*/ 1074 w 4018"/>
              <a:gd name="T67" fmla="*/ 232 h 2536"/>
              <a:gd name="T68" fmla="*/ 1138 w 4018"/>
              <a:gd name="T69" fmla="*/ 136 h 2536"/>
              <a:gd name="T70" fmla="*/ 1194 w 4018"/>
              <a:gd name="T71" fmla="*/ 80 h 2536"/>
              <a:gd name="T72" fmla="*/ 1354 w 4018"/>
              <a:gd name="T73" fmla="*/ 24 h 2536"/>
              <a:gd name="T74" fmla="*/ 1594 w 4018"/>
              <a:gd name="T75" fmla="*/ 0 h 2536"/>
              <a:gd name="T76" fmla="*/ 2674 w 4018"/>
              <a:gd name="T77" fmla="*/ 48 h 2536"/>
              <a:gd name="T78" fmla="*/ 2970 w 4018"/>
              <a:gd name="T79" fmla="*/ 72 h 2536"/>
              <a:gd name="T80" fmla="*/ 3186 w 4018"/>
              <a:gd name="T81" fmla="*/ 88 h 2536"/>
              <a:gd name="T82" fmla="*/ 3850 w 4018"/>
              <a:gd name="T83" fmla="*/ 240 h 2536"/>
              <a:gd name="T84" fmla="*/ 3930 w 4018"/>
              <a:gd name="T85" fmla="*/ 376 h 2536"/>
              <a:gd name="T86" fmla="*/ 3986 w 4018"/>
              <a:gd name="T87" fmla="*/ 496 h 2536"/>
              <a:gd name="T88" fmla="*/ 4018 w 4018"/>
              <a:gd name="T89" fmla="*/ 688 h 2536"/>
              <a:gd name="T90" fmla="*/ 4010 w 4018"/>
              <a:gd name="T91" fmla="*/ 1200 h 2536"/>
              <a:gd name="T92" fmla="*/ 3906 w 4018"/>
              <a:gd name="T93" fmla="*/ 1616 h 2536"/>
              <a:gd name="T94" fmla="*/ 3874 w 4018"/>
              <a:gd name="T95" fmla="*/ 1664 h 2536"/>
              <a:gd name="T96" fmla="*/ 3762 w 4018"/>
              <a:gd name="T97" fmla="*/ 1912 h 2536"/>
              <a:gd name="T98" fmla="*/ 3730 w 4018"/>
              <a:gd name="T99" fmla="*/ 1960 h 2536"/>
              <a:gd name="T100" fmla="*/ 3682 w 4018"/>
              <a:gd name="T101" fmla="*/ 2040 h 2536"/>
              <a:gd name="T102" fmla="*/ 3594 w 4018"/>
              <a:gd name="T103" fmla="*/ 2176 h 2536"/>
              <a:gd name="T104" fmla="*/ 3474 w 4018"/>
              <a:gd name="T105" fmla="*/ 2320 h 2536"/>
              <a:gd name="T106" fmla="*/ 3378 w 4018"/>
              <a:gd name="T107" fmla="*/ 2424 h 2536"/>
              <a:gd name="T108" fmla="*/ 3354 w 4018"/>
              <a:gd name="T109" fmla="*/ 2432 h 2536"/>
              <a:gd name="T110" fmla="*/ 3242 w 4018"/>
              <a:gd name="T111" fmla="*/ 2488 h 2536"/>
              <a:gd name="T112" fmla="*/ 3034 w 4018"/>
              <a:gd name="T113" fmla="*/ 2536 h 2536"/>
              <a:gd name="T114" fmla="*/ 2658 w 4018"/>
              <a:gd name="T115" fmla="*/ 2528 h 2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018" h="2536">
                <a:moveTo>
                  <a:pt x="2658" y="2528"/>
                </a:moveTo>
                <a:cubicBezTo>
                  <a:pt x="2517" y="2481"/>
                  <a:pt x="2387" y="2404"/>
                  <a:pt x="2242" y="2368"/>
                </a:cubicBezTo>
                <a:cubicBezTo>
                  <a:pt x="2021" y="2312"/>
                  <a:pt x="1795" y="2292"/>
                  <a:pt x="1570" y="2264"/>
                </a:cubicBezTo>
                <a:cubicBezTo>
                  <a:pt x="1449" y="2267"/>
                  <a:pt x="1322" y="2237"/>
                  <a:pt x="1210" y="2280"/>
                </a:cubicBezTo>
                <a:cubicBezTo>
                  <a:pt x="1178" y="2291"/>
                  <a:pt x="1140" y="2318"/>
                  <a:pt x="1114" y="2336"/>
                </a:cubicBezTo>
                <a:cubicBezTo>
                  <a:pt x="1098" y="2346"/>
                  <a:pt x="1066" y="2368"/>
                  <a:pt x="1066" y="2368"/>
                </a:cubicBezTo>
                <a:cubicBezTo>
                  <a:pt x="1044" y="2400"/>
                  <a:pt x="973" y="2470"/>
                  <a:pt x="938" y="2488"/>
                </a:cubicBezTo>
                <a:cubicBezTo>
                  <a:pt x="922" y="2496"/>
                  <a:pt x="906" y="2504"/>
                  <a:pt x="890" y="2512"/>
                </a:cubicBezTo>
                <a:cubicBezTo>
                  <a:pt x="874" y="2518"/>
                  <a:pt x="842" y="2528"/>
                  <a:pt x="842" y="2528"/>
                </a:cubicBezTo>
                <a:cubicBezTo>
                  <a:pt x="737" y="2493"/>
                  <a:pt x="761" y="2414"/>
                  <a:pt x="722" y="2336"/>
                </a:cubicBezTo>
                <a:cubicBezTo>
                  <a:pt x="707" y="2306"/>
                  <a:pt x="691" y="2275"/>
                  <a:pt x="674" y="2248"/>
                </a:cubicBezTo>
                <a:cubicBezTo>
                  <a:pt x="650" y="2210"/>
                  <a:pt x="641" y="2181"/>
                  <a:pt x="602" y="2168"/>
                </a:cubicBezTo>
                <a:cubicBezTo>
                  <a:pt x="542" y="2078"/>
                  <a:pt x="155" y="2104"/>
                  <a:pt x="146" y="2104"/>
                </a:cubicBezTo>
                <a:cubicBezTo>
                  <a:pt x="127" y="2097"/>
                  <a:pt x="105" y="2099"/>
                  <a:pt x="90" y="2088"/>
                </a:cubicBezTo>
                <a:cubicBezTo>
                  <a:pt x="59" y="2066"/>
                  <a:pt x="39" y="2036"/>
                  <a:pt x="18" y="2008"/>
                </a:cubicBezTo>
                <a:cubicBezTo>
                  <a:pt x="0" y="1954"/>
                  <a:pt x="9" y="1935"/>
                  <a:pt x="42" y="1896"/>
                </a:cubicBezTo>
                <a:cubicBezTo>
                  <a:pt x="48" y="1888"/>
                  <a:pt x="50" y="1878"/>
                  <a:pt x="58" y="1872"/>
                </a:cubicBezTo>
                <a:cubicBezTo>
                  <a:pt x="64" y="1866"/>
                  <a:pt x="74" y="1868"/>
                  <a:pt x="82" y="1864"/>
                </a:cubicBezTo>
                <a:cubicBezTo>
                  <a:pt x="98" y="1854"/>
                  <a:pt x="111" y="1838"/>
                  <a:pt x="130" y="1832"/>
                </a:cubicBezTo>
                <a:cubicBezTo>
                  <a:pt x="198" y="1809"/>
                  <a:pt x="265" y="1788"/>
                  <a:pt x="330" y="1760"/>
                </a:cubicBezTo>
                <a:cubicBezTo>
                  <a:pt x="345" y="1753"/>
                  <a:pt x="363" y="1752"/>
                  <a:pt x="378" y="1744"/>
                </a:cubicBezTo>
                <a:cubicBezTo>
                  <a:pt x="411" y="1723"/>
                  <a:pt x="486" y="1684"/>
                  <a:pt x="506" y="1656"/>
                </a:cubicBezTo>
                <a:cubicBezTo>
                  <a:pt x="523" y="1629"/>
                  <a:pt x="555" y="1612"/>
                  <a:pt x="570" y="1584"/>
                </a:cubicBezTo>
                <a:cubicBezTo>
                  <a:pt x="586" y="1551"/>
                  <a:pt x="600" y="1529"/>
                  <a:pt x="626" y="1504"/>
                </a:cubicBezTo>
                <a:cubicBezTo>
                  <a:pt x="639" y="1464"/>
                  <a:pt x="661" y="1436"/>
                  <a:pt x="690" y="1408"/>
                </a:cubicBezTo>
                <a:cubicBezTo>
                  <a:pt x="709" y="1350"/>
                  <a:pt x="682" y="1419"/>
                  <a:pt x="722" y="1360"/>
                </a:cubicBezTo>
                <a:cubicBezTo>
                  <a:pt x="726" y="1352"/>
                  <a:pt x="725" y="1343"/>
                  <a:pt x="730" y="1336"/>
                </a:cubicBezTo>
                <a:cubicBezTo>
                  <a:pt x="739" y="1319"/>
                  <a:pt x="753" y="1305"/>
                  <a:pt x="762" y="1288"/>
                </a:cubicBezTo>
                <a:cubicBezTo>
                  <a:pt x="767" y="1277"/>
                  <a:pt x="771" y="1266"/>
                  <a:pt x="778" y="1256"/>
                </a:cubicBezTo>
                <a:cubicBezTo>
                  <a:pt x="787" y="1239"/>
                  <a:pt x="810" y="1208"/>
                  <a:pt x="810" y="1208"/>
                </a:cubicBezTo>
                <a:cubicBezTo>
                  <a:pt x="819" y="1162"/>
                  <a:pt x="840" y="1125"/>
                  <a:pt x="850" y="1080"/>
                </a:cubicBezTo>
                <a:cubicBezTo>
                  <a:pt x="875" y="952"/>
                  <a:pt x="896" y="819"/>
                  <a:pt x="938" y="696"/>
                </a:cubicBezTo>
                <a:cubicBezTo>
                  <a:pt x="947" y="617"/>
                  <a:pt x="975" y="547"/>
                  <a:pt x="994" y="472"/>
                </a:cubicBezTo>
                <a:cubicBezTo>
                  <a:pt x="1014" y="388"/>
                  <a:pt x="1029" y="306"/>
                  <a:pt x="1074" y="232"/>
                </a:cubicBezTo>
                <a:cubicBezTo>
                  <a:pt x="1085" y="185"/>
                  <a:pt x="1105" y="165"/>
                  <a:pt x="1138" y="136"/>
                </a:cubicBezTo>
                <a:cubicBezTo>
                  <a:pt x="1157" y="118"/>
                  <a:pt x="1168" y="88"/>
                  <a:pt x="1194" y="80"/>
                </a:cubicBezTo>
                <a:cubicBezTo>
                  <a:pt x="1247" y="62"/>
                  <a:pt x="1296" y="31"/>
                  <a:pt x="1354" y="24"/>
                </a:cubicBezTo>
                <a:cubicBezTo>
                  <a:pt x="1433" y="13"/>
                  <a:pt x="1514" y="7"/>
                  <a:pt x="1594" y="0"/>
                </a:cubicBezTo>
                <a:cubicBezTo>
                  <a:pt x="1959" y="5"/>
                  <a:pt x="2312" y="11"/>
                  <a:pt x="2674" y="48"/>
                </a:cubicBezTo>
                <a:cubicBezTo>
                  <a:pt x="2773" y="57"/>
                  <a:pt x="2868" y="65"/>
                  <a:pt x="2970" y="72"/>
                </a:cubicBezTo>
                <a:cubicBezTo>
                  <a:pt x="3042" y="76"/>
                  <a:pt x="3186" y="88"/>
                  <a:pt x="3186" y="88"/>
                </a:cubicBezTo>
                <a:cubicBezTo>
                  <a:pt x="3404" y="124"/>
                  <a:pt x="3660" y="104"/>
                  <a:pt x="3850" y="240"/>
                </a:cubicBezTo>
                <a:cubicBezTo>
                  <a:pt x="3893" y="271"/>
                  <a:pt x="3903" y="332"/>
                  <a:pt x="3930" y="376"/>
                </a:cubicBezTo>
                <a:cubicBezTo>
                  <a:pt x="3955" y="418"/>
                  <a:pt x="3973" y="446"/>
                  <a:pt x="3986" y="496"/>
                </a:cubicBezTo>
                <a:cubicBezTo>
                  <a:pt x="4002" y="561"/>
                  <a:pt x="4011" y="619"/>
                  <a:pt x="4018" y="688"/>
                </a:cubicBezTo>
                <a:cubicBezTo>
                  <a:pt x="4015" y="858"/>
                  <a:pt x="4014" y="1029"/>
                  <a:pt x="4010" y="1200"/>
                </a:cubicBezTo>
                <a:cubicBezTo>
                  <a:pt x="4006" y="1320"/>
                  <a:pt x="3961" y="1505"/>
                  <a:pt x="3906" y="1616"/>
                </a:cubicBezTo>
                <a:cubicBezTo>
                  <a:pt x="3897" y="1633"/>
                  <a:pt x="3880" y="1645"/>
                  <a:pt x="3874" y="1664"/>
                </a:cubicBezTo>
                <a:cubicBezTo>
                  <a:pt x="3845" y="1749"/>
                  <a:pt x="3806" y="1832"/>
                  <a:pt x="3762" y="1912"/>
                </a:cubicBezTo>
                <a:cubicBezTo>
                  <a:pt x="3752" y="1928"/>
                  <a:pt x="3736" y="1941"/>
                  <a:pt x="3730" y="1960"/>
                </a:cubicBezTo>
                <a:cubicBezTo>
                  <a:pt x="3709" y="2022"/>
                  <a:pt x="3725" y="1996"/>
                  <a:pt x="3682" y="2040"/>
                </a:cubicBezTo>
                <a:cubicBezTo>
                  <a:pt x="3663" y="2095"/>
                  <a:pt x="3622" y="2126"/>
                  <a:pt x="3594" y="2176"/>
                </a:cubicBezTo>
                <a:cubicBezTo>
                  <a:pt x="3562" y="2231"/>
                  <a:pt x="3519" y="2274"/>
                  <a:pt x="3474" y="2320"/>
                </a:cubicBezTo>
                <a:cubicBezTo>
                  <a:pt x="3443" y="2350"/>
                  <a:pt x="3412" y="2399"/>
                  <a:pt x="3378" y="2424"/>
                </a:cubicBezTo>
                <a:cubicBezTo>
                  <a:pt x="3371" y="2428"/>
                  <a:pt x="3361" y="2427"/>
                  <a:pt x="3354" y="2432"/>
                </a:cubicBezTo>
                <a:cubicBezTo>
                  <a:pt x="3310" y="2455"/>
                  <a:pt x="3290" y="2475"/>
                  <a:pt x="3242" y="2488"/>
                </a:cubicBezTo>
                <a:cubicBezTo>
                  <a:pt x="3179" y="2529"/>
                  <a:pt x="3107" y="2529"/>
                  <a:pt x="3034" y="2536"/>
                </a:cubicBezTo>
                <a:cubicBezTo>
                  <a:pt x="2690" y="2527"/>
                  <a:pt x="2815" y="2528"/>
                  <a:pt x="2658" y="2528"/>
                </a:cubicBezTo>
                <a:close/>
              </a:path>
            </a:pathLst>
          </a:custGeom>
          <a:noFill/>
          <a:ln w="57150">
            <a:solidFill>
              <a:srgbClr val="FF0000"/>
            </a:solidFill>
            <a:prstDash val="lgDashDot"/>
            <a:round/>
            <a:headEnd/>
            <a:tailEnd/>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defRPr/>
            </a:pPr>
            <a:endParaRPr lang="en-US" sz="1800">
              <a:latin typeface="Arial" charset="0"/>
              <a:ea typeface="ＭＳ Ｐゴシック" charset="0"/>
            </a:endParaRPr>
          </a:p>
        </p:txBody>
      </p:sp>
      <p:sp>
        <p:nvSpPr>
          <p:cNvPr id="165899" name="Text Box 11"/>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spcBef>
                <a:spcPct val="50000"/>
              </a:spcBef>
            </a:pPr>
            <a:endParaRPr lang="en-US" altLang="en-US" sz="2000">
              <a:solidFill>
                <a:srgbClr val="FFA27C"/>
              </a:solidFill>
              <a:latin typeface="Comic Sans MS" pitchFamily="66" charset="0"/>
            </a:endParaRPr>
          </a:p>
        </p:txBody>
      </p:sp>
      <p:sp>
        <p:nvSpPr>
          <p:cNvPr id="165898" name="Rectangle 10"/>
          <p:cNvSpPr>
            <a:spLocks noChangeArrowheads="1"/>
          </p:cNvSpPr>
          <p:nvPr/>
        </p:nvSpPr>
        <p:spPr bwMode="auto">
          <a:xfrm>
            <a:off x="8091488" y="6526213"/>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n-US" altLang="en-US" sz="1000" b="1">
                <a:effectLst>
                  <a:outerShdw blurRad="38100" dist="38100" dir="2700000" algn="tl">
                    <a:srgbClr val="000000"/>
                  </a:outerShdw>
                </a:effectLst>
                <a:latin typeface="Comic Sans MS" pitchFamily="66" charset="0"/>
              </a:rPr>
              <a:t>25</a:t>
            </a:r>
          </a:p>
        </p:txBody>
      </p:sp>
      <p:sp>
        <p:nvSpPr>
          <p:cNvPr id="165897" name="Text Box 9"/>
          <p:cNvSpPr txBox="1">
            <a:spLocks noChangeArrowheads="1"/>
          </p:cNvSpPr>
          <p:nvPr/>
        </p:nvSpPr>
        <p:spPr bwMode="auto">
          <a:xfrm>
            <a:off x="7532688" y="5884863"/>
            <a:ext cx="268287"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en-US" sz="1200" b="1">
                <a:latin typeface="Arial" charset="0"/>
                <a:ea typeface="ＭＳ Ｐゴシック" charset="0"/>
              </a:rPr>
              <a:t>  </a:t>
            </a:r>
          </a:p>
        </p:txBody>
      </p:sp>
      <p:sp>
        <p:nvSpPr>
          <p:cNvPr id="165896" name="Rectangle 8"/>
          <p:cNvSpPr>
            <a:spLocks noChangeArrowheads="1"/>
          </p:cNvSpPr>
          <p:nvPr/>
        </p:nvSpPr>
        <p:spPr bwMode="auto">
          <a:xfrm>
            <a:off x="7067550" y="6269038"/>
            <a:ext cx="16319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1200" b="1">
                <a:latin typeface="Arial" charset="0"/>
                <a:ea typeface="ＭＳ Ｐゴシック" charset="0"/>
              </a:rPr>
              <a:t>Handbook pg. 15-16</a:t>
            </a:r>
          </a:p>
        </p:txBody>
      </p:sp>
      <p:pic>
        <p:nvPicPr>
          <p:cNvPr id="165895" name="Picture 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00200" y="915988"/>
            <a:ext cx="6851650" cy="5256212"/>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pic>
      <p:sp>
        <p:nvSpPr>
          <p:cNvPr id="165894" name="Text Box 6"/>
          <p:cNvSpPr txBox="1">
            <a:spLocks noChangeArrowheads="1"/>
          </p:cNvSpPr>
          <p:nvPr/>
        </p:nvSpPr>
        <p:spPr bwMode="auto">
          <a:xfrm>
            <a:off x="8721725" y="6413500"/>
            <a:ext cx="325438"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en-US" sz="2000">
                <a:solidFill>
                  <a:srgbClr val="FFFFFF"/>
                </a:solidFill>
                <a:latin typeface="Arial" charset="0"/>
                <a:ea typeface="ＭＳ Ｐゴシック" charset="0"/>
              </a:rPr>
              <a:t>1</a:t>
            </a:r>
          </a:p>
        </p:txBody>
      </p:sp>
      <p:sp>
        <p:nvSpPr>
          <p:cNvPr id="165893" name="Rectangle 5"/>
          <p:cNvSpPr>
            <a:spLocks noChangeArrowheads="1"/>
          </p:cNvSpPr>
          <p:nvPr/>
        </p:nvSpPr>
        <p:spPr bwMode="auto">
          <a:xfrm>
            <a:off x="0" y="0"/>
            <a:ext cx="9144000" cy="6858000"/>
          </a:xfrm>
          <a:prstGeom prst="rect">
            <a:avLst/>
          </a:prstGeom>
          <a:gradFill rotWithShape="0">
            <a:gsLst>
              <a:gs pos="0">
                <a:schemeClr val="bg2">
                  <a:alpha val="59000"/>
                </a:schemeClr>
              </a:gs>
              <a:gs pos="100000">
                <a:schemeClr val="bg2">
                  <a:gamma/>
                  <a:shade val="46275"/>
                  <a:invGamma/>
                  <a:alpha val="61000"/>
                </a:schemeClr>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sp>
        <p:nvSpPr>
          <p:cNvPr id="165892" name="Rectangle 4"/>
          <p:cNvSpPr>
            <a:spLocks noChangeArrowheads="1"/>
          </p:cNvSpPr>
          <p:nvPr/>
        </p:nvSpPr>
        <p:spPr bwMode="auto">
          <a:xfrm>
            <a:off x="0" y="0"/>
            <a:ext cx="1828800" cy="1828800"/>
          </a:xfrm>
          <a:prstGeom prst="rect">
            <a:avLst/>
          </a:prstGeom>
          <a:solidFill>
            <a:schemeClr val="accent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sp>
        <p:nvSpPr>
          <p:cNvPr id="165890" name="Text Box 2"/>
          <p:cNvSpPr txBox="1">
            <a:spLocks noChangeArrowheads="1"/>
          </p:cNvSpPr>
          <p:nvPr/>
        </p:nvSpPr>
        <p:spPr bwMode="auto">
          <a:xfrm>
            <a:off x="381000" y="1143000"/>
            <a:ext cx="8458200" cy="4943475"/>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50000"/>
              </a:spcBef>
            </a:pPr>
            <a:r>
              <a:rPr lang="ja-JP" altLang="en-US" sz="2800" b="1"/>
              <a:t>“</a:t>
            </a:r>
            <a:r>
              <a:rPr lang="ja-JP" altLang="en-US" sz="3600">
                <a:ea typeface="华文细黑" pitchFamily="-84" charset="-122"/>
              </a:rPr>
              <a:t>被修建表国家入简单的谱学</a:t>
            </a:r>
            <a:r>
              <a:rPr lang="en-US" altLang="ja-JP" sz="3600"/>
              <a:t>, </a:t>
            </a:r>
            <a:r>
              <a:rPr lang="ja-JP" altLang="en-US" sz="3600">
                <a:ea typeface="华文细黑" pitchFamily="-84" charset="-122"/>
              </a:rPr>
              <a:t>我想看多少它的名字被证实了在其它国家纪录在中东</a:t>
            </a:r>
            <a:r>
              <a:rPr lang="en-US" altLang="ja-JP" sz="3600"/>
              <a:t>... [ </a:t>
            </a:r>
            <a:r>
              <a:rPr lang="ja-JP" altLang="en-US" sz="3600">
                <a:ea typeface="华文细黑" pitchFamily="-84" charset="-122"/>
              </a:rPr>
              <a:t>我看见了</a:t>
            </a:r>
            <a:r>
              <a:rPr lang="en-US" altLang="ja-JP" sz="3600"/>
              <a:t>] </a:t>
            </a:r>
            <a:r>
              <a:rPr lang="ja-JP" altLang="en-US" sz="3600">
                <a:ea typeface="华文细黑" pitchFamily="-84" charset="-122"/>
              </a:rPr>
              <a:t>国家表列出了人类所有家庭和部落在他们的正确分组</a:t>
            </a:r>
            <a:r>
              <a:rPr lang="en-US" altLang="ja-JP" sz="3600"/>
              <a:t>, </a:t>
            </a:r>
            <a:r>
              <a:rPr lang="ja-JP" altLang="en-US" sz="3600">
                <a:ea typeface="华文细黑" pitchFamily="-84" charset="-122"/>
              </a:rPr>
              <a:t>是否那些分组是人种学</a:t>
            </a:r>
            <a:r>
              <a:rPr lang="en-US" altLang="ja-JP" sz="3600"/>
              <a:t>, </a:t>
            </a:r>
            <a:r>
              <a:rPr lang="ja-JP" altLang="en-US" sz="3600">
                <a:ea typeface="华文细黑" pitchFamily="-84" charset="-122"/>
              </a:rPr>
              <a:t>语言或地理的。所有名字</a:t>
            </a:r>
            <a:r>
              <a:rPr lang="en-US" altLang="ja-JP" sz="3600"/>
              <a:t>, </a:t>
            </a:r>
            <a:r>
              <a:rPr lang="ja-JP" altLang="en-US" sz="3600">
                <a:ea typeface="华文细黑" pitchFamily="-84" charset="-122"/>
              </a:rPr>
              <a:t>没有例外</a:t>
            </a:r>
            <a:r>
              <a:rPr lang="en-US" altLang="ja-JP" sz="3600"/>
              <a:t>, </a:t>
            </a:r>
            <a:r>
              <a:rPr lang="ja-JP" altLang="en-US" sz="3600">
                <a:ea typeface="华文细黑" pitchFamily="-84" charset="-122"/>
              </a:rPr>
              <a:t>是准确的</a:t>
            </a:r>
            <a:r>
              <a:rPr lang="en-US" altLang="ja-JP" sz="3600"/>
              <a:t>, </a:t>
            </a:r>
            <a:r>
              <a:rPr lang="ja-JP" altLang="en-US" sz="3600">
                <a:ea typeface="华文细黑" pitchFamily="-84" charset="-122"/>
              </a:rPr>
              <a:t>并且在超过二十五年搜寻和分析里</a:t>
            </a:r>
            <a:r>
              <a:rPr lang="en-US" altLang="ja-JP" sz="3600"/>
              <a:t>, </a:t>
            </a:r>
            <a:r>
              <a:rPr lang="ja-JP" altLang="en-US" sz="3600">
                <a:ea typeface="华文细黑" pitchFamily="-84" charset="-122"/>
              </a:rPr>
              <a:t>我揭露了没有一个差错或事实的假供词在国家表中</a:t>
            </a:r>
            <a:r>
              <a:rPr lang="en-US" altLang="ja-JP" sz="3600">
                <a:ea typeface="华文细黑" pitchFamily="-84" charset="-122"/>
              </a:rPr>
              <a:t>.</a:t>
            </a:r>
            <a:r>
              <a:rPr lang="ja-JP" altLang="en-US" sz="2800" b="1"/>
              <a:t>”</a:t>
            </a:r>
            <a:endParaRPr lang="en-US" altLang="ja-JP" sz="2800" b="1"/>
          </a:p>
          <a:p>
            <a:pPr algn="r">
              <a:spcBef>
                <a:spcPct val="50000"/>
              </a:spcBef>
            </a:pPr>
            <a:r>
              <a:rPr lang="en-US" altLang="en-US" sz="2000" b="1"/>
              <a:t>Bill Cooper, </a:t>
            </a:r>
            <a:r>
              <a:rPr lang="en-US" altLang="en-US" sz="2000" b="1" i="1"/>
              <a:t>After the Flood</a:t>
            </a:r>
            <a:r>
              <a:rPr lang="en-US" altLang="en-US" sz="2000" b="1"/>
              <a:t> (Chichester: New Wine, 1995), 38-39</a:t>
            </a:r>
          </a:p>
        </p:txBody>
      </p:sp>
      <p:sp>
        <p:nvSpPr>
          <p:cNvPr id="165920" name="Rectangle 32"/>
          <p:cNvSpPr>
            <a:spLocks noGrp="1" noChangeArrowheads="1"/>
          </p:cNvSpPr>
          <p:nvPr>
            <p:ph type="title" idx="4294967295"/>
          </p:nvPr>
        </p:nvSpPr>
        <p:spPr bwMode="auto">
          <a:xfrm>
            <a:off x="228600" y="152400"/>
            <a:ext cx="8610600" cy="762000"/>
          </a:xfrm>
          <a:prstGeom prst="rect">
            <a:avLst/>
          </a:prstGeom>
          <a:solidFill>
            <a:schemeClr val="bg2"/>
          </a:solidFill>
          <a:ln w="28575">
            <a:solidFill>
              <a:schemeClr val="tx2"/>
            </a:solidFill>
            <a:miter lim="800000"/>
            <a:headEnd/>
            <a:tailEnd/>
          </a:ln>
          <a:effectLst>
            <a:outerShdw blurRad="63500" dist="107763" dir="2700000" algn="ctr" rotWithShape="0">
              <a:schemeClr val="bg2">
                <a:alpha val="74998"/>
              </a:schemeClr>
            </a:outerShdw>
          </a:effectLst>
        </p:spPr>
        <p:txBody>
          <a:bodyPr anchor="ctr" anchorCtr="1"/>
          <a:lstStyle/>
          <a:p>
            <a:r>
              <a:rPr lang="ja-JP" altLang="en-US">
                <a:ea typeface="华文细黑" pitchFamily="-84" charset="-122"/>
              </a:rPr>
              <a:t>各民族图表是否准确</a:t>
            </a:r>
            <a:r>
              <a:rPr lang="en-US" altLang="ja-JP" sz="3200" b="1"/>
              <a:t> (</a:t>
            </a:r>
            <a:r>
              <a:rPr lang="ja-JP" altLang="en-US">
                <a:ea typeface="华文细黑" pitchFamily="-84" charset="-122"/>
              </a:rPr>
              <a:t>创世纪</a:t>
            </a:r>
            <a:r>
              <a:rPr lang="en-US" altLang="ja-JP" sz="3200" b="1"/>
              <a:t> 10-11)?</a:t>
            </a:r>
            <a:endParaRPr lang="en-US" altLang="en-US" sz="3200" b="1"/>
          </a:p>
        </p:txBody>
      </p:sp>
    </p:spTree>
  </p:cSld>
  <p:clrMapOvr>
    <a:masterClrMapping/>
  </p:clrMapOvr>
  <p:transition spd="med">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xit" presetSubtype="16" fill="hold" nodeType="clickEffect">
                                  <p:stCondLst>
                                    <p:cond delay="0"/>
                                  </p:stCondLst>
                                  <p:childTnLst>
                                    <p:animEffect transition="out" filter="box(in)">
                                      <p:cBhvr>
                                        <p:cTn id="6" dur="500"/>
                                        <p:tgtEl>
                                          <p:spTgt spid="165895"/>
                                        </p:tgtEl>
                                      </p:cBhvr>
                                    </p:animEffect>
                                    <p:set>
                                      <p:cBhvr>
                                        <p:cTn id="7" dur="1" fill="hold">
                                          <p:stCondLst>
                                            <p:cond delay="499"/>
                                          </p:stCondLst>
                                        </p:cTn>
                                        <p:tgtEl>
                                          <p:spTgt spid="165895"/>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65893"/>
                                        </p:tgtEl>
                                        <p:attrNameLst>
                                          <p:attrName>style.visibility</p:attrName>
                                        </p:attrNameLst>
                                      </p:cBhvr>
                                      <p:to>
                                        <p:strVal val="visible"/>
                                      </p:to>
                                    </p:set>
                                    <p:animEffect transition="in" filter="blinds(horizontal)">
                                      <p:cBhvr>
                                        <p:cTn id="12" dur="500"/>
                                        <p:tgtEl>
                                          <p:spTgt spid="165893"/>
                                        </p:tgtEl>
                                      </p:cBhvr>
                                    </p:animEffect>
                                  </p:childTnLst>
                                </p:cTn>
                              </p:par>
                            </p:childTnLst>
                          </p:cTn>
                        </p:par>
                        <p:par>
                          <p:cTn id="13" fill="hold" nodeType="afterGroup">
                            <p:stCondLst>
                              <p:cond delay="500"/>
                            </p:stCondLst>
                            <p:childTnLst>
                              <p:par>
                                <p:cTn id="14" presetID="1" presetClass="entr" presetSubtype="0" fill="hold" grpId="0" nodeType="afterEffect">
                                  <p:stCondLst>
                                    <p:cond delay="0"/>
                                  </p:stCondLst>
                                  <p:childTnLst>
                                    <p:set>
                                      <p:cBhvr>
                                        <p:cTn id="15" dur="1" fill="hold">
                                          <p:stCondLst>
                                            <p:cond delay="499"/>
                                          </p:stCondLst>
                                        </p:cTn>
                                        <p:tgtEl>
                                          <p:spTgt spid="1658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3" grpId="0" animBg="1"/>
      <p:bldP spid="165890" grpId="0"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592" name="Picture 16"/>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76400" y="1828800"/>
            <a:ext cx="5334000" cy="5029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4588" name="Rectangle 12"/>
          <p:cNvSpPr>
            <a:spLocks noGrp="1" noChangeArrowheads="1"/>
          </p:cNvSpPr>
          <p:nvPr>
            <p:ph type="title"/>
          </p:nvPr>
        </p:nvSpPr>
        <p:spPr>
          <a:effectLst>
            <a:outerShdw blurRad="63500" dist="35921" dir="2700000" algn="ctr" rotWithShape="0">
              <a:schemeClr val="tx2">
                <a:alpha val="74997"/>
              </a:schemeClr>
            </a:outerShdw>
          </a:effectLst>
        </p:spPr>
        <p:txBody>
          <a:bodyPr/>
          <a:lstStyle/>
          <a:p>
            <a:pPr eaLnBrk="1" hangingPunct="1"/>
            <a:r>
              <a:rPr lang="ja-JP" altLang="en-US" sz="7000" b="1">
                <a:solidFill>
                  <a:schemeClr val="bg1"/>
                </a:solidFill>
              </a:rPr>
              <a:t>“</a:t>
            </a:r>
            <a:r>
              <a:rPr lang="ja-JP" altLang="en-US" sz="7000">
                <a:solidFill>
                  <a:schemeClr val="bg1"/>
                </a:solidFill>
                <a:ea typeface="华文细黑" pitchFamily="-84" charset="-122"/>
              </a:rPr>
              <a:t>神是宇宙的主宰</a:t>
            </a:r>
            <a:r>
              <a:rPr lang="ja-JP" altLang="en-US" sz="7000" b="1">
                <a:solidFill>
                  <a:schemeClr val="bg1"/>
                </a:solidFill>
              </a:rPr>
              <a:t>”</a:t>
            </a:r>
            <a:endParaRPr lang="en-US" altLang="en-US" b="1">
              <a:solidFill>
                <a:schemeClr val="bg1"/>
              </a:solidFill>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algn="ctr" eaLnBrk="1" hangingPunct="1"/>
            <a:r>
              <a:rPr lang="zh-CN" altLang="en-US" sz="4000" dirty="0">
                <a:solidFill>
                  <a:srgbClr val="FFFFFF"/>
                </a:solidFill>
                <a:ea typeface="SimSun" charset="0"/>
                <a:cs typeface="Arial" charset="0"/>
              </a:rPr>
              <a:t>免费获得该讲解</a:t>
            </a:r>
            <a:r>
              <a:rPr lang="en-US" sz="4000" dirty="0">
                <a:solidFill>
                  <a:srgbClr val="FFFFFF"/>
                </a:solidFill>
                <a:ea typeface="SimSun" charset="0"/>
                <a:cs typeface="Arial" charset="0"/>
              </a:rPr>
              <a:t>!</a:t>
            </a:r>
            <a:endParaRPr lang="en-US" sz="1400" dirty="0">
              <a:solidFill>
                <a:srgbClr val="FFFFFF"/>
              </a:solidFill>
              <a:ea typeface="SimSun" charset="0"/>
              <a:cs typeface="Arial" charset="0"/>
            </a:endParaRPr>
          </a:p>
        </p:txBody>
      </p:sp>
      <p:sp>
        <p:nvSpPr>
          <p:cNvPr id="202753" name="Rectangle 1026"/>
          <p:cNvSpPr>
            <a:spLocks noGrp="1" noChangeArrowheads="1"/>
          </p:cNvSpPr>
          <p:nvPr>
            <p:ph type="ctrTitle"/>
          </p:nvPr>
        </p:nvSpPr>
        <p:spPr>
          <a:xfrm>
            <a:off x="0" y="6172200"/>
            <a:ext cx="9144000" cy="685800"/>
          </a:xfrm>
        </p:spPr>
        <p:txBody>
          <a:bodyPr/>
          <a:lstStyle/>
          <a:p>
            <a:pPr eaLnBrk="1" hangingPunct="1"/>
            <a:r>
              <a:rPr lang="zh-CN" altLang="en-US" sz="2800" b="1" dirty="0">
                <a:solidFill>
                  <a:srgbClr val="FFFFFF"/>
                </a:solidFill>
                <a:latin typeface="Arial" charset="0"/>
                <a:ea typeface="SimSun" charset="0"/>
                <a:cs typeface="SimSun" charset="0"/>
              </a:rPr>
              <a:t>旧约全书背景链接地址</a:t>
            </a:r>
            <a:r>
              <a:rPr lang="zh-CN" altLang="en-US" sz="2800" b="1" dirty="0">
                <a:solidFill>
                  <a:srgbClr val="FFFFFF"/>
                </a:solidFill>
                <a:latin typeface="Arial" charset="0"/>
              </a:rPr>
              <a:t> </a:t>
            </a:r>
            <a:r>
              <a:rPr lang="en-US" sz="2800" b="1" dirty="0" err="1">
                <a:solidFill>
                  <a:srgbClr val="FFFFFF"/>
                </a:solidFill>
                <a:latin typeface="Arial" charset="0"/>
              </a:rPr>
              <a:t>BibleStudyDownloads.org</a:t>
            </a:r>
            <a:endParaRPr lang="en-US" sz="1050" b="1" dirty="0">
              <a:solidFill>
                <a:srgbClr val="FFFFFF"/>
              </a:solidFill>
              <a:latin typeface="Arial" charset="0"/>
            </a:endParaRPr>
          </a:p>
        </p:txBody>
      </p:sp>
      <p:pic>
        <p:nvPicPr>
          <p:cNvPr id="6" name="Picture 5"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3" y="636981"/>
            <a:ext cx="9232347" cy="5650045"/>
          </a:xfrm>
          <a:prstGeom prst="rect">
            <a:avLst/>
          </a:prstGeom>
        </p:spPr>
      </p:pic>
      <p:pic>
        <p:nvPicPr>
          <p:cNvPr id="7" name="Picture 6"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
        <p:nvSpPr>
          <p:cNvPr id="8" name="Rectangle 1026"/>
          <p:cNvSpPr txBox="1">
            <a:spLocks noChangeArrowheads="1"/>
          </p:cNvSpPr>
          <p:nvPr/>
        </p:nvSpPr>
        <p:spPr bwMode="auto">
          <a:xfrm>
            <a:off x="0" y="1310554"/>
            <a:ext cx="9144000" cy="574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dirty="0">
                <a:solidFill>
                  <a:srgbClr val="000000"/>
                </a:solidFill>
                <a:ea typeface="SimSun" charset="0"/>
                <a:cs typeface="Arial" charset="0"/>
              </a:rPr>
              <a:t>圣经学习下载</a:t>
            </a:r>
          </a:p>
        </p:txBody>
      </p:sp>
    </p:spTree>
    <p:extLst>
      <p:ext uri="{BB962C8B-B14F-4D97-AF65-F5344CB8AC3E}">
        <p14:creationId xmlns:p14="http://schemas.microsoft.com/office/powerpoint/2010/main" val="18181924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2478265974"/>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Title 1"/>
          <p:cNvSpPr>
            <a:spLocks noGrp="1"/>
          </p:cNvSpPr>
          <p:nvPr>
            <p:ph type="ctrTitle"/>
          </p:nvPr>
        </p:nvSpPr>
        <p:spPr>
          <a:xfrm>
            <a:off x="-55563" y="6092825"/>
            <a:ext cx="9217026" cy="765175"/>
          </a:xfrm>
          <a:solidFill>
            <a:srgbClr val="000000"/>
          </a:solidFill>
        </p:spPr>
        <p:txBody>
          <a:bodyPr/>
          <a:lstStyle/>
          <a:p>
            <a:r>
              <a:rPr lang="en-US" b="1" dirty="0">
                <a:solidFill>
                  <a:srgbClr val="FFFF00"/>
                </a:solidFill>
                <a:latin typeface="Arial" charset="0"/>
                <a:ea typeface="ＭＳ Ｐゴシック" charset="0"/>
              </a:rPr>
              <a:t>“</a:t>
            </a:r>
            <a:r>
              <a:rPr lang="zh-CN" altLang="en-US" b="1" dirty="0">
                <a:solidFill>
                  <a:srgbClr val="FFFF00"/>
                </a:solidFill>
                <a:latin typeface="Arial" charset="0"/>
                <a:ea typeface="ＭＳ Ｐゴシック" charset="0"/>
              </a:rPr>
              <a:t>因着信。。。</a:t>
            </a:r>
            <a:r>
              <a:rPr lang="en-US" b="1" dirty="0">
                <a:solidFill>
                  <a:srgbClr val="FFFF00"/>
                </a:solidFill>
                <a:latin typeface="Arial" charset="0"/>
                <a:ea typeface="ＭＳ Ｐゴシック" charset="0"/>
              </a:rPr>
              <a:t>” (</a:t>
            </a:r>
            <a:r>
              <a:rPr lang="zh-CN" altLang="en-US" b="1" dirty="0">
                <a:solidFill>
                  <a:srgbClr val="FFFF00"/>
                </a:solidFill>
                <a:latin typeface="Arial" charset="0"/>
                <a:ea typeface="ＭＳ Ｐゴシック" charset="0"/>
              </a:rPr>
              <a:t>希伯来书</a:t>
            </a:r>
            <a:r>
              <a:rPr lang="en-US" b="1" dirty="0">
                <a:solidFill>
                  <a:srgbClr val="FFFF00"/>
                </a:solidFill>
                <a:latin typeface="Arial" charset="0"/>
                <a:ea typeface="ＭＳ Ｐゴシック" charset="0"/>
              </a:rPr>
              <a:t>11</a:t>
            </a:r>
            <a:r>
              <a:rPr lang="zh-CN" altLang="en-US" b="1" dirty="0">
                <a:solidFill>
                  <a:srgbClr val="FFFF00"/>
                </a:solidFill>
                <a:latin typeface="Arial" charset="0"/>
                <a:ea typeface="ＭＳ Ｐゴシック" charset="0"/>
              </a:rPr>
              <a:t>章</a:t>
            </a:r>
            <a:r>
              <a:rPr lang="en-US" b="1" dirty="0">
                <a:solidFill>
                  <a:srgbClr val="FFFF00"/>
                </a:solidFill>
                <a:latin typeface="Arial" charset="0"/>
                <a:ea typeface="ＭＳ Ｐゴシック" charset="0"/>
              </a:rPr>
              <a:t>)</a:t>
            </a:r>
          </a:p>
        </p:txBody>
      </p:sp>
      <p:sp>
        <p:nvSpPr>
          <p:cNvPr id="5" name="Title 1"/>
          <p:cNvSpPr txBox="1">
            <a:spLocks/>
          </p:cNvSpPr>
          <p:nvPr/>
        </p:nvSpPr>
        <p:spPr bwMode="auto">
          <a:xfrm>
            <a:off x="0" y="3992154"/>
            <a:ext cx="9144000" cy="2160240"/>
          </a:xfrm>
          <a:prstGeom prst="rect">
            <a:avLst/>
          </a:prstGeom>
          <a:noFill/>
          <a:ln>
            <a:noFill/>
          </a:ln>
          <a:extLst>
            <a:ext uri="{FAA26D3D-D897-4be2-8F04-BA451C77F1D7}">
              <ma14:placeholderFlag xmlns="" xmlns:ma14="http://schemas.microsoft.com/office/mac/drawingml/2011/main" val="1"/>
            </a:ext>
          </a:extLst>
        </p:spPr>
        <p:txBody>
          <a:bodyPr anchor="ctr"/>
          <a:lstStyle>
            <a:defPPr>
              <a:defRPr lang="en-US"/>
            </a:defPPr>
            <a:lvl1pPr algn="ctr">
              <a:defRPr b="1">
                <a:solidFill>
                  <a:srgbClr val="FFFFFF"/>
                </a:solidFill>
                <a:effectLst>
                  <a:glow rad="127000">
                    <a:schemeClr val="tx2">
                      <a:alpha val="96000"/>
                    </a:schemeClr>
                  </a:glow>
                </a:effectLst>
                <a:latin typeface="+mj-lt"/>
                <a:ea typeface="ＭＳ Ｐゴシック" charset="-128"/>
                <a:cs typeface="ＭＳ Ｐゴシック" charset="-128"/>
              </a:defRPr>
            </a:lvl1pPr>
            <a:lvl2pPr algn="ctr">
              <a:defRPr sz="4400">
                <a:solidFill>
                  <a:schemeClr val="tx2"/>
                </a:solidFill>
                <a:latin typeface="Arial" pitchFamily="-111" charset="0"/>
                <a:ea typeface="ＭＳ Ｐゴシック" charset="-128"/>
                <a:cs typeface="ＭＳ Ｐゴシック" charset="-128"/>
              </a:defRPr>
            </a:lvl2pPr>
            <a:lvl3pPr algn="ctr">
              <a:defRPr sz="4400">
                <a:solidFill>
                  <a:schemeClr val="tx2"/>
                </a:solidFill>
                <a:latin typeface="Arial" pitchFamily="-111" charset="0"/>
                <a:ea typeface="ＭＳ Ｐゴシック" charset="-128"/>
                <a:cs typeface="ＭＳ Ｐゴシック" charset="-128"/>
              </a:defRPr>
            </a:lvl3pPr>
            <a:lvl4pPr algn="ctr">
              <a:defRPr sz="4400">
                <a:solidFill>
                  <a:schemeClr val="tx2"/>
                </a:solidFill>
                <a:latin typeface="Arial" pitchFamily="-111" charset="0"/>
                <a:ea typeface="ＭＳ Ｐゴシック" charset="-128"/>
                <a:cs typeface="ＭＳ Ｐゴシック" charset="-128"/>
              </a:defRPr>
            </a:lvl4pPr>
            <a:lvl5pPr algn="ctr">
              <a:defRPr sz="4400">
                <a:solidFill>
                  <a:schemeClr val="tx2"/>
                </a:solidFill>
                <a:latin typeface="Arial" pitchFamily="-111"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Arial" pitchFamily="-111" charset="0"/>
              </a:defRPr>
            </a:lvl6pPr>
            <a:lvl7pPr marL="914400" algn="ctr" fontAlgn="base">
              <a:spcBef>
                <a:spcPct val="0"/>
              </a:spcBef>
              <a:spcAft>
                <a:spcPct val="0"/>
              </a:spcAft>
              <a:defRPr sz="4400">
                <a:solidFill>
                  <a:schemeClr val="tx2"/>
                </a:solidFill>
                <a:latin typeface="Arial" pitchFamily="-111" charset="0"/>
              </a:defRPr>
            </a:lvl7pPr>
            <a:lvl8pPr marL="1371600" algn="ctr" fontAlgn="base">
              <a:spcBef>
                <a:spcPct val="0"/>
              </a:spcBef>
              <a:spcAft>
                <a:spcPct val="0"/>
              </a:spcAft>
              <a:defRPr sz="4400">
                <a:solidFill>
                  <a:schemeClr val="tx2"/>
                </a:solidFill>
                <a:latin typeface="Arial" pitchFamily="-111" charset="0"/>
              </a:defRPr>
            </a:lvl8pPr>
            <a:lvl9pPr marL="1828800" algn="ctr"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128"/>
              </a:rPr>
              <a:t>“</a:t>
            </a:r>
            <a:r>
              <a:rPr kumimoji="0" lang="zh-CN" altLang="en-US" sz="2400" b="1" i="0" u="none" strike="noStrike" kern="1200" cap="none" spc="0" normalizeH="0" baseline="0" noProof="0" dirty="0">
                <a:ln>
                  <a:noFill/>
                </a:ln>
                <a:solidFill>
                  <a:srgbClr val="FFFF00"/>
                </a:solidFill>
                <a:effectLst>
                  <a:glow rad="127000">
                    <a:srgbClr val="000000">
                      <a:alpha val="96000"/>
                    </a:srgbClr>
                  </a:glow>
                </a:effectLst>
                <a:uLnTx/>
                <a:uFillTx/>
                <a:latin typeface="Arial"/>
                <a:ea typeface="ＭＳ Ｐゴシック" charset="-128"/>
              </a:rPr>
              <a:t>因着信</a:t>
            </a:r>
            <a:r>
              <a:rPr kumimoji="0" lang="zh-CN" altLang="en-US" sz="2400" b="1" i="0"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128"/>
              </a:rPr>
              <a:t>，挪亚在还没看见的事上，得了  神的警告，就动了敬畏的心，做了一艘方舟，使他全家得救。借着这</a:t>
            </a:r>
            <a:r>
              <a:rPr kumimoji="0" lang="zh-CN" altLang="en-US" sz="2400" b="1" i="0" u="none" strike="noStrike" kern="1200" cap="none" spc="0" normalizeH="0" baseline="0" noProof="0" dirty="0">
                <a:ln>
                  <a:noFill/>
                </a:ln>
                <a:solidFill>
                  <a:srgbClr val="FFFF00"/>
                </a:solidFill>
                <a:effectLst>
                  <a:glow rad="127000">
                    <a:srgbClr val="000000">
                      <a:alpha val="96000"/>
                    </a:srgbClr>
                  </a:glow>
                </a:effectLst>
                <a:uLnTx/>
                <a:uFillTx/>
                <a:latin typeface="Arial"/>
                <a:ea typeface="ＭＳ Ｐゴシック" charset="-128"/>
              </a:rPr>
              <a:t>信心</a:t>
            </a:r>
            <a:r>
              <a:rPr kumimoji="0" lang="zh-CN" altLang="en-US" sz="2400" b="1" i="0"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128"/>
              </a:rPr>
              <a:t>，他就定了那世代的罪，自己也承受了那</a:t>
            </a:r>
            <a:r>
              <a:rPr kumimoji="0" lang="zh-CN" altLang="en-US" sz="2400" b="1" i="0" u="none" strike="noStrike" kern="1200" cap="none" spc="0" normalizeH="0" baseline="0" noProof="0" dirty="0">
                <a:ln>
                  <a:noFill/>
                </a:ln>
                <a:solidFill>
                  <a:srgbClr val="FFFF00"/>
                </a:solidFill>
                <a:effectLst>
                  <a:glow rad="127000">
                    <a:srgbClr val="000000">
                      <a:alpha val="96000"/>
                    </a:srgbClr>
                  </a:glow>
                </a:effectLst>
                <a:uLnTx/>
                <a:uFillTx/>
                <a:latin typeface="Arial"/>
                <a:ea typeface="ＭＳ Ｐゴシック" charset="-128"/>
              </a:rPr>
              <a:t>因信</a:t>
            </a:r>
            <a:r>
              <a:rPr kumimoji="0" lang="zh-CN" altLang="en-US" sz="2400" b="1" i="0"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128"/>
              </a:rPr>
              <a:t>而来的义。</a:t>
            </a:r>
            <a:r>
              <a:rPr kumimoji="0" lang="en-US" sz="2400" b="1" i="0"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128"/>
              </a:rPr>
              <a:t>” (</a:t>
            </a:r>
            <a:r>
              <a:rPr kumimoji="0" lang="zh-CN" altLang="en-US" sz="2400" b="1" i="0"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128"/>
              </a:rPr>
              <a:t>希伯来书</a:t>
            </a:r>
            <a:r>
              <a:rPr kumimoji="0" lang="en-US" sz="2400" b="1" i="0"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128"/>
              </a:rPr>
              <a:t> 11:</a:t>
            </a:r>
            <a:r>
              <a:rPr kumimoji="0" lang="en-US" altLang="zh-CN" sz="2400" b="1" i="0"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128"/>
              </a:rPr>
              <a:t>7</a:t>
            </a:r>
            <a:r>
              <a:rPr kumimoji="0" lang="en-US" sz="2400" b="1" i="0"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128"/>
              </a:rPr>
              <a:t> </a:t>
            </a:r>
            <a:r>
              <a:rPr kumimoji="0" lang="en-US" altLang="zh-CN" sz="2400" b="1" i="0"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128"/>
              </a:rPr>
              <a:t>CNV</a:t>
            </a:r>
            <a:r>
              <a:rPr kumimoji="0" lang="en-US" sz="2400" b="1" i="0"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128"/>
              </a:rPr>
              <a:t>)</a:t>
            </a:r>
          </a:p>
        </p:txBody>
      </p:sp>
      <p:pic>
        <p:nvPicPr>
          <p:cNvPr id="6" name="Picture 5"/>
          <p:cNvPicPr>
            <a:picLocks noChangeAspect="1"/>
          </p:cNvPicPr>
          <p:nvPr/>
        </p:nvPicPr>
        <p:blipFill>
          <a:blip r:embed="rId2"/>
          <a:stretch>
            <a:fillRect/>
          </a:stretch>
        </p:blipFill>
        <p:spPr>
          <a:xfrm>
            <a:off x="1224491" y="95855"/>
            <a:ext cx="6839813" cy="3989891"/>
          </a:xfrm>
          <a:prstGeom prst="rect">
            <a:avLst/>
          </a:prstGeom>
        </p:spPr>
      </p:pic>
    </p:spTree>
    <p:extLst>
      <p:ext uri="{BB962C8B-B14F-4D97-AF65-F5344CB8AC3E}">
        <p14:creationId xmlns:p14="http://schemas.microsoft.com/office/powerpoint/2010/main" val="378162142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6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7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8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Kimono">
  <a:themeElements>
    <a:clrScheme name="Kimono 9">
      <a:dk1>
        <a:srgbClr val="2F1311"/>
      </a:dk1>
      <a:lt1>
        <a:srgbClr val="A7463F"/>
      </a:lt1>
      <a:dk2>
        <a:srgbClr val="F7D47D"/>
      </a:dk2>
      <a:lt2>
        <a:srgbClr val="000000"/>
      </a:lt2>
      <a:accent1>
        <a:srgbClr val="D5B781"/>
      </a:accent1>
      <a:accent2>
        <a:srgbClr val="79AF7D"/>
      </a:accent2>
      <a:accent3>
        <a:srgbClr val="D0B0AF"/>
      </a:accent3>
      <a:accent4>
        <a:srgbClr val="270E0D"/>
      </a:accent4>
      <a:accent5>
        <a:srgbClr val="E7D8C1"/>
      </a:accent5>
      <a:accent6>
        <a:srgbClr val="6D9E71"/>
      </a:accent6>
      <a:hlink>
        <a:srgbClr val="F0B854"/>
      </a:hlink>
      <a:folHlink>
        <a:srgbClr val="DC893E"/>
      </a:folHlink>
    </a:clrScheme>
    <a:fontScheme name="Kimono">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
      <a:clrScheme name="Kimono 9">
        <a:dk1>
          <a:srgbClr val="2F1311"/>
        </a:dk1>
        <a:lt1>
          <a:srgbClr val="A7463F"/>
        </a:lt1>
        <a:dk2>
          <a:srgbClr val="F7D47D"/>
        </a:dk2>
        <a:lt2>
          <a:srgbClr val="000000"/>
        </a:lt2>
        <a:accent1>
          <a:srgbClr val="D5B781"/>
        </a:accent1>
        <a:accent2>
          <a:srgbClr val="79AF7D"/>
        </a:accent2>
        <a:accent3>
          <a:srgbClr val="D0B0AF"/>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azures">
  <a:themeElements>
    <a:clrScheme name="">
      <a:dk1>
        <a:srgbClr val="000000"/>
      </a:dk1>
      <a:lt1>
        <a:srgbClr val="FFFFFF"/>
      </a:lt1>
      <a:dk2>
        <a:srgbClr val="114FFB"/>
      </a:dk2>
      <a:lt2>
        <a:srgbClr val="C0FEF9"/>
      </a:lt2>
      <a:accent1>
        <a:srgbClr val="00B7A5"/>
      </a:accent1>
      <a:accent2>
        <a:srgbClr val="D49FFF"/>
      </a:accent2>
      <a:accent3>
        <a:srgbClr val="AAB2FD"/>
      </a:accent3>
      <a:accent4>
        <a:srgbClr val="DADADA"/>
      </a:accent4>
      <a:accent5>
        <a:srgbClr val="AAD8CF"/>
      </a:accent5>
      <a:accent6>
        <a:srgbClr val="C090E7"/>
      </a:accent6>
      <a:hlink>
        <a:srgbClr val="FFFFFF"/>
      </a:hlink>
      <a:folHlink>
        <a:srgbClr val="618FFD"/>
      </a:folHlink>
    </a:clrScheme>
    <a:fontScheme name="azure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azure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zure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zure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zure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zure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zure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zure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5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2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6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9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untitled 2">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2">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untitled 2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2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2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2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Topo">
  <a:themeElements>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fontScheme name="Topo">
      <a:majorFont>
        <a:latin typeface="Arial Narrow"/>
        <a:ea typeface="ＭＳ Ｐゴシック"/>
        <a:cs typeface=""/>
      </a:majorFont>
      <a:minorFont>
        <a:latin typeface="Arial Narrow"/>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clrMap bg1="dk2" tx1="lt1" bg2="dk1" tx2="lt2" accent1="accent1" accent2="accent2" accent3="accent3" accent4="accent4" accent5="accent5" accent6="accent6" hlink="hlink" folHlink="folHlink"/>
    </a:extraClrScheme>
    <a:extraClrScheme>
      <a:clrScheme name="Topo 2">
        <a:dk1>
          <a:srgbClr val="00172E"/>
        </a:dk1>
        <a:lt1>
          <a:srgbClr val="FFFFFF"/>
        </a:lt1>
        <a:dk2>
          <a:srgbClr val="003366"/>
        </a:dk2>
        <a:lt2>
          <a:srgbClr val="B2B2B2"/>
        </a:lt2>
        <a:accent1>
          <a:srgbClr val="91C6D1"/>
        </a:accent1>
        <a:accent2>
          <a:srgbClr val="D6E9EE"/>
        </a:accent2>
        <a:accent3>
          <a:srgbClr val="FFFFFF"/>
        </a:accent3>
        <a:accent4>
          <a:srgbClr val="001226"/>
        </a:accent4>
        <a:accent5>
          <a:srgbClr val="C7DFE5"/>
        </a:accent5>
        <a:accent6>
          <a:srgbClr val="C2D3D8"/>
        </a:accent6>
        <a:hlink>
          <a:srgbClr val="666699"/>
        </a:hlink>
        <a:folHlink>
          <a:srgbClr val="6699FF"/>
        </a:folHlink>
      </a:clrScheme>
      <a:clrMap bg1="lt1" tx1="dk1" bg2="lt2" tx2="dk2" accent1="accent1" accent2="accent2" accent3="accent3" accent4="accent4" accent5="accent5" accent6="accent6" hlink="hlink" folHlink="folHlink"/>
    </a:extraClrScheme>
    <a:extraClrScheme>
      <a:clrScheme name="Topo 3">
        <a:dk1>
          <a:srgbClr val="000000"/>
        </a:dk1>
        <a:lt1>
          <a:srgbClr val="FFFFFF"/>
        </a:lt1>
        <a:dk2>
          <a:srgbClr val="333333"/>
        </a:dk2>
        <a:lt2>
          <a:srgbClr val="FFFFFF"/>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Topo 4">
        <a:dk1>
          <a:srgbClr val="333333"/>
        </a:dk1>
        <a:lt1>
          <a:srgbClr val="C0D7D8"/>
        </a:lt1>
        <a:dk2>
          <a:srgbClr val="223C3E"/>
        </a:dk2>
        <a:lt2>
          <a:srgbClr val="809EA2"/>
        </a:lt2>
        <a:accent1>
          <a:srgbClr val="FFFFCC"/>
        </a:accent1>
        <a:accent2>
          <a:srgbClr val="E3ECED"/>
        </a:accent2>
        <a:accent3>
          <a:srgbClr val="DCE8E9"/>
        </a:accent3>
        <a:accent4>
          <a:srgbClr val="2A2A2A"/>
        </a:accent4>
        <a:accent5>
          <a:srgbClr val="FFFFE2"/>
        </a:accent5>
        <a:accent6>
          <a:srgbClr val="CED6D7"/>
        </a:accent6>
        <a:hlink>
          <a:srgbClr val="660066"/>
        </a:hlink>
        <a:folHlink>
          <a:srgbClr val="A98FA9"/>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2004:Templates:Presentations:Designs:Blank Presentation</Template>
  <TotalTime>6453</TotalTime>
  <Words>4891</Words>
  <Application>Microsoft Macintosh PowerPoint</Application>
  <PresentationFormat>On-screen Show (4:3)</PresentationFormat>
  <Paragraphs>736</Paragraphs>
  <Slides>86</Slides>
  <Notes>77</Notes>
  <HiddenSlides>0</HiddenSlides>
  <MMClips>0</MMClips>
  <ScaleCrop>false</ScaleCrop>
  <HeadingPairs>
    <vt:vector size="6" baseType="variant">
      <vt:variant>
        <vt:lpstr>Fonts Used</vt:lpstr>
      </vt:variant>
      <vt:variant>
        <vt:i4>21</vt:i4>
      </vt:variant>
      <vt:variant>
        <vt:lpstr>Theme</vt:lpstr>
      </vt:variant>
      <vt:variant>
        <vt:i4>26</vt:i4>
      </vt:variant>
      <vt:variant>
        <vt:lpstr>Slide Titles</vt:lpstr>
      </vt:variant>
      <vt:variant>
        <vt:i4>86</vt:i4>
      </vt:variant>
    </vt:vector>
  </HeadingPairs>
  <TitlesOfParts>
    <vt:vector size="133" baseType="lpstr">
      <vt:lpstr>AppleGothic</vt:lpstr>
      <vt:lpstr>ＭＳ Ｐゴシック</vt:lpstr>
      <vt:lpstr>Osaka</vt:lpstr>
      <vt:lpstr>华文细黑</vt:lpstr>
      <vt:lpstr>Abadi MT Condensed Extra Bold</vt:lpstr>
      <vt:lpstr>Arial</vt:lpstr>
      <vt:lpstr>Arial</vt:lpstr>
      <vt:lpstr>Arial Black</vt:lpstr>
      <vt:lpstr>Arial Narrow</vt:lpstr>
      <vt:lpstr>Book Antiqua</vt:lpstr>
      <vt:lpstr>Calibri</vt:lpstr>
      <vt:lpstr>Comic Sans MS</vt:lpstr>
      <vt:lpstr>Franklin Gothic Heavy</vt:lpstr>
      <vt:lpstr>Garamond</vt:lpstr>
      <vt:lpstr>Impact</vt:lpstr>
      <vt:lpstr>Monotype Sorts</vt:lpstr>
      <vt:lpstr>SimSun</vt:lpstr>
      <vt:lpstr>Times</vt:lpstr>
      <vt:lpstr>Times New Roman</vt:lpstr>
      <vt:lpstr>Verdana</vt:lpstr>
      <vt:lpstr>Wingdings</vt:lpstr>
      <vt:lpstr>Orbit</vt:lpstr>
      <vt:lpstr>Kimono</vt:lpstr>
      <vt:lpstr>untitled 2</vt:lpstr>
      <vt:lpstr>Default Design</vt:lpstr>
      <vt:lpstr>Topo</vt:lpstr>
      <vt:lpstr>Blank Presentation</vt:lpstr>
      <vt:lpstr>21_Default Design</vt:lpstr>
      <vt:lpstr>5_Orbit</vt:lpstr>
      <vt:lpstr>2_Orbit</vt:lpstr>
      <vt:lpstr>1_Default Design</vt:lpstr>
      <vt:lpstr>3_Orbit</vt:lpstr>
      <vt:lpstr>4_Orbit</vt:lpstr>
      <vt:lpstr>2_Default Design</vt:lpstr>
      <vt:lpstr>3_Default Design</vt:lpstr>
      <vt:lpstr>6_Orbit</vt:lpstr>
      <vt:lpstr>7_Orbit</vt:lpstr>
      <vt:lpstr>8_Orbit</vt:lpstr>
      <vt:lpstr>11_Default Design</vt:lpstr>
      <vt:lpstr>4_Default Design</vt:lpstr>
      <vt:lpstr>azures</vt:lpstr>
      <vt:lpstr>5_Default Design</vt:lpstr>
      <vt:lpstr>12_Default Design</vt:lpstr>
      <vt:lpstr>6_Default Design</vt:lpstr>
      <vt:lpstr>3_Blank Presentation</vt:lpstr>
      <vt:lpstr>9_Orbit</vt:lpstr>
      <vt:lpstr>Office Theme</vt:lpstr>
      <vt:lpstr>外邦文学</vt:lpstr>
      <vt:lpstr>与创世纪相似的记载</vt:lpstr>
      <vt:lpstr>阿拉哈西斯史诗</vt:lpstr>
      <vt:lpstr>创世纪</vt:lpstr>
      <vt:lpstr>我们都必须回答的问题</vt:lpstr>
      <vt:lpstr>挪亚的性格</vt:lpstr>
      <vt:lpstr>新生的需要…</vt:lpstr>
      <vt:lpstr>Noah &amp; His Son</vt:lpstr>
      <vt:lpstr>“因着信。。。” (希伯来书11章)</vt:lpstr>
      <vt:lpstr>Noah &amp; His Son</vt:lpstr>
      <vt:lpstr>Building the Ark</vt:lpstr>
      <vt:lpstr>Food in the Ark</vt:lpstr>
      <vt:lpstr>Noah &amp; His Study</vt:lpstr>
      <vt:lpstr>Cubit Diagram Sampl  e</vt:lpstr>
      <vt:lpstr>挪亚方舟的尺寸</vt:lpstr>
      <vt:lpstr>The Ark</vt:lpstr>
      <vt:lpstr>The Ark</vt:lpstr>
      <vt:lpstr>Flood Chronology</vt:lpstr>
      <vt:lpstr>PowerPoint Presentation</vt:lpstr>
      <vt:lpstr>大洪水的视交叉</vt:lpstr>
      <vt:lpstr>Patriarch's long lives</vt:lpstr>
      <vt:lpstr>Patriarch's long lives</vt:lpstr>
      <vt:lpstr>苏美尔国王的名单</vt:lpstr>
      <vt:lpstr>苏美尔国王的名单</vt:lpstr>
      <vt:lpstr>玛土撒拉</vt:lpstr>
      <vt:lpstr>为什么没有恐龙在挪亚方舟上?</vt:lpstr>
      <vt:lpstr>创世纪 6:19 所有的活物，你要把每样一对，就是一公一母，带进方舟，好和你一同保全生命。 </vt:lpstr>
      <vt:lpstr>方舟上也有啄木鸟</vt:lpstr>
      <vt:lpstr>Barry Beitzel, Moody Atlas, 75</vt:lpstr>
      <vt:lpstr>Slides on  创世记7章</vt:lpstr>
      <vt:lpstr>全地被洪水淹没 这事对你是否真的很重要？</vt:lpstr>
      <vt:lpstr>休·罗斯博士: 区域性（中东地区）洪水</vt:lpstr>
      <vt:lpstr>休·罗斯博士: 区域性（中东地区）洪水</vt:lpstr>
      <vt:lpstr>反对区域性洪水理论的声音</vt:lpstr>
      <vt:lpstr>反对区域性洪水理论的声音</vt:lpstr>
      <vt:lpstr>反对区域性洪水理论的声音</vt:lpstr>
      <vt:lpstr>洪水水位究竟有多高？</vt:lpstr>
      <vt:lpstr>反对区域性洪水理论的声音</vt:lpstr>
      <vt:lpstr>CW-Local Flood 1 01129</vt:lpstr>
      <vt:lpstr>CW-Local Flood 2 01130</vt:lpstr>
      <vt:lpstr>区域性的洪水？</vt:lpstr>
      <vt:lpstr>罗丹尼亚–灭亡的世界</vt:lpstr>
      <vt:lpstr>灭亡的世界</vt:lpstr>
      <vt:lpstr>Slides on  创世记8章</vt:lpstr>
      <vt:lpstr>洪水的意义</vt:lpstr>
      <vt:lpstr>Flood Legends</vt:lpstr>
      <vt:lpstr>嘲讽者相信统一主义</vt:lpstr>
      <vt:lpstr>嘲讽者怀疑洪水</vt:lpstr>
      <vt:lpstr>亚当和夏娃早在几个世纪以前就与恐龙生活在一起，那么为什么我们认为恐龙因洪水而灭绝了呢？</vt:lpstr>
      <vt:lpstr>小型恐龙很容易放在方舟上。</vt:lpstr>
      <vt:lpstr>恐龙最近生存</vt:lpstr>
      <vt:lpstr>贝奥武夫与丹麦的生物</vt:lpstr>
      <vt:lpstr>日本渔夫过世了的怪物</vt:lpstr>
      <vt:lpstr>这是鳄鱼吗？</vt:lpstr>
      <vt:lpstr>Noah's Ark Mt. Arart</vt:lpstr>
      <vt:lpstr>Slides on  创世记9章</vt:lpstr>
      <vt:lpstr>十代祖先的名字的含义</vt:lpstr>
      <vt:lpstr>敬拜与彩虹</vt:lpstr>
      <vt:lpstr>挪亚并不完美</vt:lpstr>
      <vt:lpstr>挪亚并不完美</vt:lpstr>
      <vt:lpstr>吉加墨咏史诗  石 版 XI</vt:lpstr>
      <vt:lpstr>PowerPoint Presentation</vt:lpstr>
      <vt:lpstr>Flood Legends</vt:lpstr>
      <vt:lpstr>船的汉字</vt:lpstr>
      <vt:lpstr>偶像文学的种类</vt:lpstr>
      <vt:lpstr>智慧文学的相似之处</vt:lpstr>
      <vt:lpstr>智慧文学的相似之处</vt:lpstr>
      <vt:lpstr>偶像文学的种类</vt:lpstr>
      <vt:lpstr>智慧文学的相似之处</vt:lpstr>
      <vt:lpstr>偶像文学的种类</vt:lpstr>
      <vt:lpstr>智慧文学的相似之处</vt:lpstr>
      <vt:lpstr>偶像文学的种类</vt:lpstr>
      <vt:lpstr>偶像文学的种类</vt:lpstr>
      <vt:lpstr>西奈山之前的律法</vt:lpstr>
      <vt:lpstr>出埃及记法则</vt:lpstr>
      <vt:lpstr>犹大律法更公平</vt:lpstr>
      <vt:lpstr>犹大律法更公平</vt:lpstr>
      <vt:lpstr>汉谟拉比法典在创世纪出现</vt:lpstr>
      <vt:lpstr>汉谟拉比法典在创世纪出现</vt:lpstr>
      <vt:lpstr>汉谟拉比法典在创世纪出现</vt:lpstr>
      <vt:lpstr>汉谟拉比 对比 摩西</vt:lpstr>
      <vt:lpstr>各民族图表</vt:lpstr>
      <vt:lpstr>各民族图表是否准确 (创世纪 10-11)?</vt:lpstr>
      <vt:lpstr>“神是宇宙的主宰”</vt:lpstr>
      <vt:lpstr>旧约全书背景链接地址 BibleStudyDownloads.org</vt:lpstr>
      <vt:lpstr>Black</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Pagan Literature</dc:title>
  <dc:creator>Rick Griffith</dc:creator>
  <cp:lastModifiedBy>Rick Griffith</cp:lastModifiedBy>
  <cp:revision>346</cp:revision>
  <dcterms:created xsi:type="dcterms:W3CDTF">2002-10-27T13:44:55Z</dcterms:created>
  <dcterms:modified xsi:type="dcterms:W3CDTF">2026-06-23T18:28:37Z</dcterms:modified>
</cp:coreProperties>
</file>