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6" r:id="rId2"/>
    <p:sldMasterId id="2147483652" r:id="rId3"/>
    <p:sldMasterId id="2147483653" r:id="rId4"/>
    <p:sldMasterId id="2147483655" r:id="rId5"/>
    <p:sldMasterId id="2147483723" r:id="rId6"/>
    <p:sldMasterId id="2147483736" r:id="rId7"/>
    <p:sldMasterId id="2147483750" r:id="rId8"/>
    <p:sldMasterId id="2147483766" r:id="rId9"/>
    <p:sldMasterId id="2147483780" r:id="rId10"/>
    <p:sldMasterId id="2147483792" r:id="rId11"/>
    <p:sldMasterId id="2147483804" r:id="rId12"/>
    <p:sldMasterId id="2147484091" r:id="rId13"/>
    <p:sldMasterId id="2147484106" r:id="rId14"/>
    <p:sldMasterId id="2147484132" r:id="rId15"/>
    <p:sldMasterId id="2147484146" r:id="rId16"/>
  </p:sldMasterIdLst>
  <p:notesMasterIdLst>
    <p:notesMasterId r:id="rId82"/>
  </p:notesMasterIdLst>
  <p:sldIdLst>
    <p:sldId id="368" r:id="rId17"/>
    <p:sldId id="405" r:id="rId18"/>
    <p:sldId id="387" r:id="rId19"/>
    <p:sldId id="402" r:id="rId20"/>
    <p:sldId id="403" r:id="rId21"/>
    <p:sldId id="404" r:id="rId22"/>
    <p:sldId id="388" r:id="rId23"/>
    <p:sldId id="374" r:id="rId24"/>
    <p:sldId id="259" r:id="rId25"/>
    <p:sldId id="282" r:id="rId26"/>
    <p:sldId id="266" r:id="rId27"/>
    <p:sldId id="270" r:id="rId28"/>
    <p:sldId id="271" r:id="rId29"/>
    <p:sldId id="306" r:id="rId30"/>
    <p:sldId id="267" r:id="rId31"/>
    <p:sldId id="338" r:id="rId32"/>
    <p:sldId id="265" r:id="rId33"/>
    <p:sldId id="389" r:id="rId34"/>
    <p:sldId id="390" r:id="rId35"/>
    <p:sldId id="361" r:id="rId36"/>
    <p:sldId id="362" r:id="rId37"/>
    <p:sldId id="363" r:id="rId38"/>
    <p:sldId id="384" r:id="rId39"/>
    <p:sldId id="364" r:id="rId40"/>
    <p:sldId id="365" r:id="rId41"/>
    <p:sldId id="366" r:id="rId42"/>
    <p:sldId id="367" r:id="rId43"/>
    <p:sldId id="391" r:id="rId44"/>
    <p:sldId id="400" r:id="rId45"/>
    <p:sldId id="269" r:id="rId46"/>
    <p:sldId id="406" r:id="rId47"/>
    <p:sldId id="377" r:id="rId48"/>
    <p:sldId id="380" r:id="rId49"/>
    <p:sldId id="381" r:id="rId50"/>
    <p:sldId id="379" r:id="rId51"/>
    <p:sldId id="307" r:id="rId52"/>
    <p:sldId id="382" r:id="rId53"/>
    <p:sldId id="347" r:id="rId54"/>
    <p:sldId id="323" r:id="rId55"/>
    <p:sldId id="324" r:id="rId56"/>
    <p:sldId id="326" r:id="rId57"/>
    <p:sldId id="348" r:id="rId58"/>
    <p:sldId id="383" r:id="rId59"/>
    <p:sldId id="352" r:id="rId60"/>
    <p:sldId id="354" r:id="rId61"/>
    <p:sldId id="355" r:id="rId62"/>
    <p:sldId id="356" r:id="rId63"/>
    <p:sldId id="357" r:id="rId64"/>
    <p:sldId id="358" r:id="rId65"/>
    <p:sldId id="837" r:id="rId66"/>
    <p:sldId id="900" r:id="rId67"/>
    <p:sldId id="901" r:id="rId68"/>
    <p:sldId id="903" r:id="rId69"/>
    <p:sldId id="905" r:id="rId70"/>
    <p:sldId id="904" r:id="rId71"/>
    <p:sldId id="359" r:id="rId72"/>
    <p:sldId id="392" r:id="rId73"/>
    <p:sldId id="393" r:id="rId74"/>
    <p:sldId id="394" r:id="rId75"/>
    <p:sldId id="395" r:id="rId76"/>
    <p:sldId id="396" r:id="rId77"/>
    <p:sldId id="397" r:id="rId78"/>
    <p:sldId id="375" r:id="rId79"/>
    <p:sldId id="398" r:id="rId80"/>
    <p:sldId id="399" r:id="rId81"/>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latin typeface="Garamond" panose="02020404030301010803" pitchFamily="18" charset="0"/>
        <a:ea typeface="ＭＳ Ｐゴシック" panose="020B0600070205080204" pitchFamily="34" charset="-128"/>
        <a:cs typeface="+mn-cs"/>
      </a:defRPr>
    </a:lvl1pPr>
    <a:lvl2pPr marL="457200" algn="l" rtl="0" eaLnBrk="0" fontAlgn="t" hangingPunct="0">
      <a:spcBef>
        <a:spcPct val="50000"/>
      </a:spcBef>
      <a:spcAft>
        <a:spcPct val="0"/>
      </a:spcAft>
      <a:defRPr sz="3600" kern="1200">
        <a:solidFill>
          <a:schemeClr val="tx1"/>
        </a:solidFill>
        <a:latin typeface="Garamond" panose="02020404030301010803" pitchFamily="18" charset="0"/>
        <a:ea typeface="ＭＳ Ｐゴシック" panose="020B0600070205080204" pitchFamily="34" charset="-128"/>
        <a:cs typeface="+mn-cs"/>
      </a:defRPr>
    </a:lvl2pPr>
    <a:lvl3pPr marL="914400" algn="l" rtl="0" eaLnBrk="0" fontAlgn="t" hangingPunct="0">
      <a:spcBef>
        <a:spcPct val="50000"/>
      </a:spcBef>
      <a:spcAft>
        <a:spcPct val="0"/>
      </a:spcAft>
      <a:defRPr sz="3600" kern="1200">
        <a:solidFill>
          <a:schemeClr val="tx1"/>
        </a:solidFill>
        <a:latin typeface="Garamond" panose="02020404030301010803" pitchFamily="18" charset="0"/>
        <a:ea typeface="ＭＳ Ｐゴシック" panose="020B0600070205080204" pitchFamily="34" charset="-128"/>
        <a:cs typeface="+mn-cs"/>
      </a:defRPr>
    </a:lvl3pPr>
    <a:lvl4pPr marL="1371600" algn="l" rtl="0" eaLnBrk="0" fontAlgn="t" hangingPunct="0">
      <a:spcBef>
        <a:spcPct val="50000"/>
      </a:spcBef>
      <a:spcAft>
        <a:spcPct val="0"/>
      </a:spcAft>
      <a:defRPr sz="3600" kern="1200">
        <a:solidFill>
          <a:schemeClr val="tx1"/>
        </a:solidFill>
        <a:latin typeface="Garamond" panose="02020404030301010803" pitchFamily="18" charset="0"/>
        <a:ea typeface="ＭＳ Ｐゴシック" panose="020B0600070205080204" pitchFamily="34" charset="-128"/>
        <a:cs typeface="+mn-cs"/>
      </a:defRPr>
    </a:lvl4pPr>
    <a:lvl5pPr marL="1828800" algn="l" rtl="0" eaLnBrk="0" fontAlgn="t" hangingPunct="0">
      <a:spcBef>
        <a:spcPct val="50000"/>
      </a:spcBef>
      <a:spcAft>
        <a:spcPct val="0"/>
      </a:spcAft>
      <a:defRPr sz="3600" kern="1200">
        <a:solidFill>
          <a:schemeClr val="tx1"/>
        </a:solidFill>
        <a:latin typeface="Garamond" panose="02020404030301010803" pitchFamily="18" charset="0"/>
        <a:ea typeface="ＭＳ Ｐゴシック" panose="020B0600070205080204" pitchFamily="34" charset="-128"/>
        <a:cs typeface="+mn-cs"/>
      </a:defRPr>
    </a:lvl5pPr>
    <a:lvl6pPr marL="2286000" algn="l" defTabSz="914400" rtl="0" eaLnBrk="1" latinLnBrk="0" hangingPunct="1">
      <a:defRPr sz="3600" kern="1200">
        <a:solidFill>
          <a:schemeClr val="tx1"/>
        </a:solidFill>
        <a:latin typeface="Garamond" panose="02020404030301010803" pitchFamily="18" charset="0"/>
        <a:ea typeface="ＭＳ Ｐゴシック" panose="020B0600070205080204" pitchFamily="34" charset="-128"/>
        <a:cs typeface="+mn-cs"/>
      </a:defRPr>
    </a:lvl6pPr>
    <a:lvl7pPr marL="2743200" algn="l" defTabSz="914400" rtl="0" eaLnBrk="1" latinLnBrk="0" hangingPunct="1">
      <a:defRPr sz="3600" kern="1200">
        <a:solidFill>
          <a:schemeClr val="tx1"/>
        </a:solidFill>
        <a:latin typeface="Garamond" panose="02020404030301010803" pitchFamily="18" charset="0"/>
        <a:ea typeface="ＭＳ Ｐゴシック" panose="020B0600070205080204" pitchFamily="34" charset="-128"/>
        <a:cs typeface="+mn-cs"/>
      </a:defRPr>
    </a:lvl7pPr>
    <a:lvl8pPr marL="3200400" algn="l" defTabSz="914400" rtl="0" eaLnBrk="1" latinLnBrk="0" hangingPunct="1">
      <a:defRPr sz="3600" kern="1200">
        <a:solidFill>
          <a:schemeClr val="tx1"/>
        </a:solidFill>
        <a:latin typeface="Garamond" panose="02020404030301010803" pitchFamily="18" charset="0"/>
        <a:ea typeface="ＭＳ Ｐゴシック" panose="020B0600070205080204" pitchFamily="34" charset="-128"/>
        <a:cs typeface="+mn-cs"/>
      </a:defRPr>
    </a:lvl8pPr>
    <a:lvl9pPr marL="3657600" algn="l" defTabSz="914400" rtl="0" eaLnBrk="1" latinLnBrk="0" hangingPunct="1">
      <a:defRPr sz="3600" kern="1200">
        <a:solidFill>
          <a:schemeClr val="tx1"/>
        </a:solidFill>
        <a:latin typeface="Garamond" panose="02020404030301010803"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4"/>
    <p:restoredTop sz="81663"/>
  </p:normalViewPr>
  <p:slideViewPr>
    <p:cSldViewPr>
      <p:cViewPr varScale="1">
        <p:scale>
          <a:sx n="93" d="100"/>
          <a:sy n="93" d="100"/>
        </p:scale>
        <p:origin x="216" y="7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9" d="100"/>
          <a:sy n="59" d="100"/>
        </p:scale>
        <p:origin x="-178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61" Type="http://schemas.openxmlformats.org/officeDocument/2006/relationships/slide" Target="slides/slide45.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A1DAFFDB-5685-A044-B950-FE32110AFE15}"/>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smtClean="0">
                <a:effectLst/>
                <a:latin typeface="Arial" charset="0"/>
                <a:ea typeface="ＭＳ Ｐゴシック" charset="0"/>
              </a:defRPr>
            </a:lvl1pPr>
          </a:lstStyle>
          <a:p>
            <a:pPr>
              <a:defRPr/>
            </a:pPr>
            <a:endParaRPr lang="en-US"/>
          </a:p>
        </p:txBody>
      </p:sp>
      <p:sp>
        <p:nvSpPr>
          <p:cNvPr id="55299" name="Rectangle 3">
            <a:extLst>
              <a:ext uri="{FF2B5EF4-FFF2-40B4-BE49-F238E27FC236}">
                <a16:creationId xmlns:a16="http://schemas.microsoft.com/office/drawing/2014/main" id="{7E580607-AE0B-1143-BE6A-1904EAB5AE67}"/>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smtClean="0">
                <a:effectLst/>
                <a:latin typeface="Arial" charset="0"/>
                <a:ea typeface="ＭＳ Ｐゴシック" charset="0"/>
              </a:defRPr>
            </a:lvl1pPr>
          </a:lstStyle>
          <a:p>
            <a:pPr>
              <a:defRPr/>
            </a:pPr>
            <a:endParaRPr lang="en-US"/>
          </a:p>
        </p:txBody>
      </p:sp>
      <p:sp>
        <p:nvSpPr>
          <p:cNvPr id="55300" name="Rectangle 4">
            <a:extLst>
              <a:ext uri="{FF2B5EF4-FFF2-40B4-BE49-F238E27FC236}">
                <a16:creationId xmlns:a16="http://schemas.microsoft.com/office/drawing/2014/main" id="{483795A9-207A-3544-A73C-613C968FBDE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5301" name="Rectangle 5">
            <a:extLst>
              <a:ext uri="{FF2B5EF4-FFF2-40B4-BE49-F238E27FC236}">
                <a16:creationId xmlns:a16="http://schemas.microsoft.com/office/drawing/2014/main" id="{5787A16D-28C7-374E-B108-93A53B4AC05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a:extLst>
              <a:ext uri="{FF2B5EF4-FFF2-40B4-BE49-F238E27FC236}">
                <a16:creationId xmlns:a16="http://schemas.microsoft.com/office/drawing/2014/main" id="{E1F67681-368C-7340-A237-7860D4D45CCA}"/>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smtClean="0">
                <a:effectLst/>
                <a:latin typeface="Arial" charset="0"/>
                <a:ea typeface="ＭＳ Ｐゴシック" charset="0"/>
              </a:defRPr>
            </a:lvl1pPr>
          </a:lstStyle>
          <a:p>
            <a:pPr>
              <a:defRPr/>
            </a:pPr>
            <a:endParaRPr lang="en-US"/>
          </a:p>
        </p:txBody>
      </p:sp>
      <p:sp>
        <p:nvSpPr>
          <p:cNvPr id="55303" name="Rectangle 7">
            <a:extLst>
              <a:ext uri="{FF2B5EF4-FFF2-40B4-BE49-F238E27FC236}">
                <a16:creationId xmlns:a16="http://schemas.microsoft.com/office/drawing/2014/main" id="{28FC49BB-12CA-0E4A-AACC-C0D22D4E6D0B}"/>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latin typeface="Arial" panose="020B0604020202020204" pitchFamily="34" charset="0"/>
              </a:defRPr>
            </a:lvl1pPr>
          </a:lstStyle>
          <a:p>
            <a:fld id="{8FA90AFE-8D32-554F-9CB9-89990A5DDD4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Old_Persian_language" TargetMode="External"/><Relationship Id="rId13" Type="http://schemas.openxmlformats.org/officeDocument/2006/relationships/hyperlink" Target="https://en.wiktionary.org/wiki/%F0%92%80%80%F0%92%87%89%F0%92%88%A6%F0%92%84%98%F0%92%83%BC#Sumerian" TargetMode="External"/><Relationship Id="rId3" Type="http://schemas.openxmlformats.org/officeDocument/2006/relationships/hyperlink" Target="https://en.wikipedia.org/wiki/Latin" TargetMode="External"/><Relationship Id="rId7" Type="http://schemas.openxmlformats.org/officeDocument/2006/relationships/hyperlink" Target="https://en.wiktionary.org/wiki/%CE%A4%CE%AF%CE%B3%CF%81%CE%B7%CF%82#Ancient_Greek" TargetMode="External"/><Relationship Id="rId12" Type="http://schemas.openxmlformats.org/officeDocument/2006/relationships/hyperlink" Target="https://en.wikipedia.org/wiki/Sumerian_languag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tionary.org/wiki/%CE%A4%CE%AF%CE%B3%CF%81%CE%B9%CF%82#Ancient_Greek" TargetMode="External"/><Relationship Id="rId11" Type="http://schemas.openxmlformats.org/officeDocument/2006/relationships/hyperlink" Target="https://en.wiktionary.org/w/index.php?title=%F0%92%8B%BE%F0%92%85%85%F0%92%8A%8F&amp;action=edit&amp;redlink=1" TargetMode="External"/><Relationship Id="rId5" Type="http://schemas.openxmlformats.org/officeDocument/2006/relationships/hyperlink" Target="https://en.wikipedia.org/wiki/Ancient_Greek_language" TargetMode="External"/><Relationship Id="rId10" Type="http://schemas.openxmlformats.org/officeDocument/2006/relationships/hyperlink" Target="https://en.wikipedia.org/wiki/Elamite_language" TargetMode="External"/><Relationship Id="rId4" Type="http://schemas.openxmlformats.org/officeDocument/2006/relationships/hyperlink" Target="https://en.wiktionary.org/wiki/Tigris#Latin" TargetMode="External"/><Relationship Id="rId9" Type="http://schemas.openxmlformats.org/officeDocument/2006/relationships/hyperlink" Target="https://en.wiktionary.org/wiki/%F0%90%8E%AB%F0%90%8E%A1%F0%90%8E%A5%F0%90%8E%BC%F0%90%8E%A0#Old_Persian"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C9A7DA7-7328-814B-918F-11EE952246E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7C67FB4E-92FA-8846-97F8-4096E85EFC24}" type="slidenum">
              <a:rPr lang="en-US" altLang="en-US" sz="1200">
                <a:latin typeface="Arial" panose="020B0604020202020204" pitchFamily="34" charset="0"/>
              </a:rPr>
              <a:pPr/>
              <a:t>1</a:t>
            </a:fld>
            <a:endParaRPr lang="en-US" altLang="en-US" sz="1200">
              <a:latin typeface="Arial" panose="020B0604020202020204" pitchFamily="34" charset="0"/>
            </a:endParaRPr>
          </a:p>
        </p:txBody>
      </p:sp>
      <p:sp>
        <p:nvSpPr>
          <p:cNvPr id="268290" name="Rectangle 1026">
            <a:extLst>
              <a:ext uri="{FF2B5EF4-FFF2-40B4-BE49-F238E27FC236}">
                <a16:creationId xmlns:a16="http://schemas.microsoft.com/office/drawing/2014/main" id="{C7C8AE24-A226-684E-B9B4-2FCB821231B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8291" name="Rectangle 1027">
            <a:extLst>
              <a:ext uri="{FF2B5EF4-FFF2-40B4-BE49-F238E27FC236}">
                <a16:creationId xmlns:a16="http://schemas.microsoft.com/office/drawing/2014/main" id="{8BAC23F4-2C19-D542-83EA-FA2F16FCDC0B}"/>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6C9351-72D9-8F42-8B9D-DE5AE821CDD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8F9323FF-96B5-F043-9FA4-F62993E15A68}" type="slidenum">
              <a:rPr lang="en-US" altLang="en-US" sz="1200">
                <a:latin typeface="Arial" panose="020B0604020202020204" pitchFamily="34" charset="0"/>
              </a:rPr>
              <a:pPr/>
              <a:t>10</a:t>
            </a:fld>
            <a:endParaRPr lang="en-US" altLang="en-US" sz="1200">
              <a:latin typeface="Arial" panose="020B0604020202020204" pitchFamily="34" charset="0"/>
            </a:endParaRPr>
          </a:p>
        </p:txBody>
      </p:sp>
      <p:sp>
        <p:nvSpPr>
          <p:cNvPr id="254979" name="Rectangle 3">
            <a:extLst>
              <a:ext uri="{FF2B5EF4-FFF2-40B4-BE49-F238E27FC236}">
                <a16:creationId xmlns:a16="http://schemas.microsoft.com/office/drawing/2014/main" id="{9F06FE01-5E16-7343-A4CE-970831A65D1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4978" name="Rectangle 2">
            <a:extLst>
              <a:ext uri="{FF2B5EF4-FFF2-40B4-BE49-F238E27FC236}">
                <a16:creationId xmlns:a16="http://schemas.microsoft.com/office/drawing/2014/main" id="{A797E48B-82FB-C149-B9AD-1A75C8A7A8E1}"/>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28C0248-8484-2A43-A79B-B8D35F61936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1C9DD804-A5DC-4546-8E3C-25BE3858CF1D}" type="slidenum">
              <a:rPr lang="en-US" altLang="en-US" sz="1200">
                <a:latin typeface="Arial" panose="020B0604020202020204" pitchFamily="34" charset="0"/>
              </a:rPr>
              <a:pPr/>
              <a:t>11</a:t>
            </a:fld>
            <a:endParaRPr lang="en-US" altLang="en-US" sz="1200">
              <a:latin typeface="Arial" panose="020B0604020202020204" pitchFamily="34" charset="0"/>
            </a:endParaRPr>
          </a:p>
        </p:txBody>
      </p:sp>
      <p:sp>
        <p:nvSpPr>
          <p:cNvPr id="256003" name="Rectangle 3">
            <a:extLst>
              <a:ext uri="{FF2B5EF4-FFF2-40B4-BE49-F238E27FC236}">
                <a16:creationId xmlns:a16="http://schemas.microsoft.com/office/drawing/2014/main" id="{D3C316CC-F3F2-4D40-B05F-C61C17A17CD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6002" name="Rectangle 2">
            <a:extLst>
              <a:ext uri="{FF2B5EF4-FFF2-40B4-BE49-F238E27FC236}">
                <a16:creationId xmlns:a16="http://schemas.microsoft.com/office/drawing/2014/main" id="{CD850C6E-D7BA-344C-8582-23A95E3A2337}"/>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497DD2-9A36-6F4B-80C1-82F4B0B5D29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9DADE45B-A08E-314E-ADCF-975266AED64A}" type="slidenum">
              <a:rPr lang="en-US" altLang="en-US" sz="1200">
                <a:latin typeface="Arial" panose="020B0604020202020204" pitchFamily="34" charset="0"/>
              </a:rPr>
              <a:pPr/>
              <a:t>12</a:t>
            </a:fld>
            <a:endParaRPr lang="en-US" altLang="en-US" sz="1200">
              <a:latin typeface="Arial" panose="020B0604020202020204" pitchFamily="34" charset="0"/>
            </a:endParaRPr>
          </a:p>
        </p:txBody>
      </p:sp>
      <p:sp>
        <p:nvSpPr>
          <p:cNvPr id="257027" name="Rectangle 3">
            <a:extLst>
              <a:ext uri="{FF2B5EF4-FFF2-40B4-BE49-F238E27FC236}">
                <a16:creationId xmlns:a16="http://schemas.microsoft.com/office/drawing/2014/main" id="{C12E3BE8-0D2F-564A-AEA7-3B9B648DA42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7026" name="Rectangle 2">
            <a:extLst>
              <a:ext uri="{FF2B5EF4-FFF2-40B4-BE49-F238E27FC236}">
                <a16:creationId xmlns:a16="http://schemas.microsoft.com/office/drawing/2014/main" id="{2554128A-15EA-5741-8348-5399C14FC427}"/>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8BD52FC-14F7-7F42-95E9-51A41E966A4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CA0E1268-87A0-F641-BEEC-E70A01A19F6C}" type="slidenum">
              <a:rPr lang="en-US" altLang="en-US" sz="1200">
                <a:latin typeface="Arial" panose="020B0604020202020204" pitchFamily="34" charset="0"/>
              </a:rPr>
              <a:pPr/>
              <a:t>13</a:t>
            </a:fld>
            <a:endParaRPr lang="en-US" altLang="en-US" sz="1200">
              <a:latin typeface="Arial" panose="020B0604020202020204" pitchFamily="34" charset="0"/>
            </a:endParaRPr>
          </a:p>
        </p:txBody>
      </p:sp>
      <p:sp>
        <p:nvSpPr>
          <p:cNvPr id="258051" name="Rectangle 3">
            <a:extLst>
              <a:ext uri="{FF2B5EF4-FFF2-40B4-BE49-F238E27FC236}">
                <a16:creationId xmlns:a16="http://schemas.microsoft.com/office/drawing/2014/main" id="{A09B6499-383F-C04E-997D-086B43A6463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8050" name="Rectangle 2">
            <a:extLst>
              <a:ext uri="{FF2B5EF4-FFF2-40B4-BE49-F238E27FC236}">
                <a16:creationId xmlns:a16="http://schemas.microsoft.com/office/drawing/2014/main" id="{527AB270-455C-744A-A16D-84D613F67A94}"/>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0F7B0F2-BD72-694A-963E-F781C6C22CF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AD934CD1-2C33-2440-9146-370E9D5D8394}" type="slidenum">
              <a:rPr lang="en-US" altLang="en-US" sz="1200">
                <a:latin typeface="Arial" panose="020B0604020202020204" pitchFamily="34" charset="0"/>
              </a:rPr>
              <a:pPr/>
              <a:t>14</a:t>
            </a:fld>
            <a:endParaRPr lang="en-US" altLang="en-US" sz="1200">
              <a:latin typeface="Arial" panose="020B0604020202020204" pitchFamily="34" charset="0"/>
            </a:endParaRPr>
          </a:p>
        </p:txBody>
      </p:sp>
      <p:sp>
        <p:nvSpPr>
          <p:cNvPr id="259075" name="Rectangle 3">
            <a:extLst>
              <a:ext uri="{FF2B5EF4-FFF2-40B4-BE49-F238E27FC236}">
                <a16:creationId xmlns:a16="http://schemas.microsoft.com/office/drawing/2014/main" id="{A29F3AE4-B0BE-9C49-AC47-02FA566C373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9074" name="Rectangle 2">
            <a:extLst>
              <a:ext uri="{FF2B5EF4-FFF2-40B4-BE49-F238E27FC236}">
                <a16:creationId xmlns:a16="http://schemas.microsoft.com/office/drawing/2014/main" id="{D79733CE-0A8E-DB44-8EAC-3E41E98AC11C}"/>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C7D8794-6A09-4F42-AF97-E1C0C17F63A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A3301180-D8E0-2341-A096-A26D97D59DFB}" type="slidenum">
              <a:rPr lang="en-US" altLang="en-US" sz="1200">
                <a:latin typeface="Arial" panose="020B0604020202020204" pitchFamily="34" charset="0"/>
              </a:rPr>
              <a:pPr/>
              <a:t>15</a:t>
            </a:fld>
            <a:endParaRPr lang="en-US" altLang="en-US" sz="1200">
              <a:latin typeface="Arial" panose="020B0604020202020204" pitchFamily="34" charset="0"/>
            </a:endParaRPr>
          </a:p>
        </p:txBody>
      </p:sp>
      <p:sp>
        <p:nvSpPr>
          <p:cNvPr id="260099" name="Rectangle 3">
            <a:extLst>
              <a:ext uri="{FF2B5EF4-FFF2-40B4-BE49-F238E27FC236}">
                <a16:creationId xmlns:a16="http://schemas.microsoft.com/office/drawing/2014/main" id="{B9296D18-10B6-4549-A317-78DF57AC945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0098" name="Rectangle 2">
            <a:extLst>
              <a:ext uri="{FF2B5EF4-FFF2-40B4-BE49-F238E27FC236}">
                <a16:creationId xmlns:a16="http://schemas.microsoft.com/office/drawing/2014/main" id="{A0EEDDCE-752B-5E4C-88B3-DD16F16FAC93}"/>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2C744E-0685-4EF3-BC06-7E17DA60F543}" type="slidenum">
              <a:rPr kumimoji="0" lang="en-US" alt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252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528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436638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E4EE036-D523-1B4D-8ED1-252A6FB6B2FF}"/>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E833B2-EF23-E442-898C-9124278FCE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2147" name="Rectangle 3">
            <a:extLst>
              <a:ext uri="{FF2B5EF4-FFF2-40B4-BE49-F238E27FC236}">
                <a16:creationId xmlns:a16="http://schemas.microsoft.com/office/drawing/2014/main" id="{AE086019-D978-C14C-8C1B-B64D042D905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2146" name="Rectangle 2">
            <a:extLst>
              <a:ext uri="{FF2B5EF4-FFF2-40B4-BE49-F238E27FC236}">
                <a16:creationId xmlns:a16="http://schemas.microsoft.com/office/drawing/2014/main" id="{C4D5DF2B-F0C5-F949-AC7E-4CB37233F847}"/>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844318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7C7F93ED-BEC9-F649-85D4-F566C7B7BA5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r" eaLnBrk="1" fontAlgn="base" hangingPunct="1">
              <a:spcBef>
                <a:spcPct val="0"/>
              </a:spcBef>
            </a:pPr>
            <a:fld id="{224A80BD-4B74-7840-9F45-28BCE147D399}" type="slidenum">
              <a:rPr lang="en-US" altLang="en-US" sz="1200">
                <a:solidFill>
                  <a:srgbClr val="000000"/>
                </a:solidFill>
                <a:latin typeface="Arial" panose="020B0604020202020204" pitchFamily="34" charset="0"/>
              </a:rPr>
              <a:pPr algn="r" eaLnBrk="1" fontAlgn="base" hangingPunct="1">
                <a:spcBef>
                  <a:spcPct val="0"/>
                </a:spcBef>
              </a:pPr>
              <a:t>18</a:t>
            </a:fld>
            <a:endParaRPr lang="en-US" altLang="en-US" sz="1200">
              <a:solidFill>
                <a:srgbClr val="000000"/>
              </a:solidFill>
              <a:latin typeface="Arial" panose="020B0604020202020204" pitchFamily="34" charset="0"/>
            </a:endParaRPr>
          </a:p>
        </p:txBody>
      </p:sp>
      <p:sp>
        <p:nvSpPr>
          <p:cNvPr id="118786" name="Rectangle 2">
            <a:extLst>
              <a:ext uri="{FF2B5EF4-FFF2-40B4-BE49-F238E27FC236}">
                <a16:creationId xmlns:a16="http://schemas.microsoft.com/office/drawing/2014/main" id="{16138082-9A7A-D449-8DC5-01FC29F46B5A}"/>
              </a:ext>
            </a:extLst>
          </p:cNvPr>
          <p:cNvSpPr>
            <a:spLocks noGrp="1" noRot="1" noChangeAspect="1" noChangeArrowheads="1" noTextEdit="1"/>
          </p:cNvSpPr>
          <p:nvPr>
            <p:ph type="sldImg"/>
          </p:nvPr>
        </p:nvSpPr>
        <p:spPr>
          <a:solidFill>
            <a:srgbClr val="FFFFFF"/>
          </a:solidFill>
          <a:ln/>
        </p:spPr>
      </p:sp>
      <p:sp>
        <p:nvSpPr>
          <p:cNvPr id="118787" name="Rectangle 3">
            <a:extLst>
              <a:ext uri="{FF2B5EF4-FFF2-40B4-BE49-F238E27FC236}">
                <a16:creationId xmlns:a16="http://schemas.microsoft.com/office/drawing/2014/main" id="{87799645-5542-EA4A-8C86-BD8B78750C8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Some say Jerusalem was in the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navel</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of Israel, meaning the center!</a:t>
            </a: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F3547E93-9BF5-6344-97F6-743B883442CA}"/>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DFFE33F2-68F5-6846-84B8-CCF7013EE52F}" type="slidenum">
              <a:rPr lang="en-US" altLang="en-US" sz="1200">
                <a:solidFill>
                  <a:srgbClr val="000000"/>
                </a:solidFill>
                <a:latin typeface="Arial" panose="020B0604020202020204" pitchFamily="34" charset="0"/>
              </a:rPr>
              <a:pPr/>
              <a:t>19</a:t>
            </a:fld>
            <a:endParaRPr lang="en-US" altLang="en-US" sz="1200">
              <a:solidFill>
                <a:srgbClr val="000000"/>
              </a:solidFill>
              <a:latin typeface="Arial" panose="020B0604020202020204" pitchFamily="34" charset="0"/>
            </a:endParaRPr>
          </a:p>
        </p:txBody>
      </p:sp>
      <p:sp>
        <p:nvSpPr>
          <p:cNvPr id="120834" name="Rectangle 2">
            <a:extLst>
              <a:ext uri="{FF2B5EF4-FFF2-40B4-BE49-F238E27FC236}">
                <a16:creationId xmlns:a16="http://schemas.microsoft.com/office/drawing/2014/main" id="{DD33E116-7066-6D4F-B8B3-7E20B86239D4}"/>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78B599D6-FC10-BD48-B42D-DEBB154848B5}"/>
              </a:ext>
            </a:extLst>
          </p:cNvPr>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en-US" dirty="0"/>
              <a:t>OB-27-Geography of Jerusalem-19</a:t>
            </a:r>
          </a:p>
          <a:p>
            <a:pPr eaLnBrk="1" hangingPunct="1">
              <a:defRPr/>
            </a:pPr>
            <a:r>
              <a:rPr lang="en-US" dirty="0"/>
              <a:t>OS-10-2 Samuel-69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9209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A082FC-63F4-0B46-993E-B82D38CFCF0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4E4907AA-59A8-324D-82F4-49CC2DA523F6}" type="slidenum">
              <a:rPr lang="en-US" altLang="en-US" sz="1200">
                <a:latin typeface="Arial" panose="020B0604020202020204" pitchFamily="34" charset="0"/>
              </a:rPr>
              <a:pPr/>
              <a:t>20</a:t>
            </a:fld>
            <a:endParaRPr lang="en-US" altLang="en-US" sz="1200">
              <a:latin typeface="Arial" panose="020B0604020202020204" pitchFamily="34" charset="0"/>
            </a:endParaRPr>
          </a:p>
        </p:txBody>
      </p:sp>
      <p:sp>
        <p:nvSpPr>
          <p:cNvPr id="263171" name="Rectangle 3">
            <a:extLst>
              <a:ext uri="{FF2B5EF4-FFF2-40B4-BE49-F238E27FC236}">
                <a16:creationId xmlns:a16="http://schemas.microsoft.com/office/drawing/2014/main" id="{0B7767E4-2840-AC44-8878-6FDC5E29E5A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3170" name="Rectangle 2">
            <a:extLst>
              <a:ext uri="{FF2B5EF4-FFF2-40B4-BE49-F238E27FC236}">
                <a16:creationId xmlns:a16="http://schemas.microsoft.com/office/drawing/2014/main" id="{8C7F31FB-9750-0F46-B7EB-DAEC107ED614}"/>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2401EE-1440-D548-9CAF-E8DCC16D3B4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90625D53-447E-E54A-9871-CF4A49A8FDB4}" type="slidenum">
              <a:rPr lang="en-US" altLang="en-US" sz="1200">
                <a:latin typeface="Arial" panose="020B0604020202020204" pitchFamily="34" charset="0"/>
              </a:rPr>
              <a:pPr/>
              <a:t>21</a:t>
            </a:fld>
            <a:endParaRPr lang="en-US" altLang="en-US" sz="1200">
              <a:latin typeface="Arial" panose="020B0604020202020204" pitchFamily="34" charset="0"/>
            </a:endParaRPr>
          </a:p>
        </p:txBody>
      </p:sp>
      <p:sp>
        <p:nvSpPr>
          <p:cNvPr id="342019" name="Rectangle 3">
            <a:extLst>
              <a:ext uri="{FF2B5EF4-FFF2-40B4-BE49-F238E27FC236}">
                <a16:creationId xmlns:a16="http://schemas.microsoft.com/office/drawing/2014/main" id="{DB7B171C-471D-EC4E-9255-75CF77DB635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2018" name="Rectangle 2">
            <a:extLst>
              <a:ext uri="{FF2B5EF4-FFF2-40B4-BE49-F238E27FC236}">
                <a16:creationId xmlns:a16="http://schemas.microsoft.com/office/drawing/2014/main" id="{C64FAE46-A6E5-DA4D-91CA-63387250070A}"/>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17CB331-A115-D948-9D44-3730EC32D03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1BFBBB48-A686-6F4F-B836-9CD2F8472ABC}" type="slidenum">
              <a:rPr lang="en-US" altLang="en-US" sz="1200">
                <a:latin typeface="Arial" panose="020B0604020202020204" pitchFamily="34" charset="0"/>
              </a:rPr>
              <a:pPr/>
              <a:t>22</a:t>
            </a:fld>
            <a:endParaRPr lang="en-US" altLang="en-US" sz="1200">
              <a:latin typeface="Arial" panose="020B0604020202020204" pitchFamily="34" charset="0"/>
            </a:endParaRPr>
          </a:p>
        </p:txBody>
      </p:sp>
      <p:sp>
        <p:nvSpPr>
          <p:cNvPr id="264194" name="Rectangle 2">
            <a:extLst>
              <a:ext uri="{FF2B5EF4-FFF2-40B4-BE49-F238E27FC236}">
                <a16:creationId xmlns:a16="http://schemas.microsoft.com/office/drawing/2014/main" id="{47EA494D-58E5-5E40-8277-5613AB946F3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4195" name="Rectangle 3">
            <a:extLst>
              <a:ext uri="{FF2B5EF4-FFF2-40B4-BE49-F238E27FC236}">
                <a16:creationId xmlns:a16="http://schemas.microsoft.com/office/drawing/2014/main" id="{4A4ACD36-6F44-CC4D-BA12-E804ED157230}"/>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EBA286F-A6FD-7149-B133-7E2D2574390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7A6A1998-0C3D-0C4E-9324-4D8EDD29E9AB}" type="slidenum">
              <a:rPr lang="en-US" altLang="en-US" sz="1200">
                <a:latin typeface="Arial" panose="020B0604020202020204" pitchFamily="34" charset="0"/>
              </a:rPr>
              <a:pPr/>
              <a:t>23</a:t>
            </a:fld>
            <a:endParaRPr lang="en-US" altLang="en-US" sz="1200">
              <a:latin typeface="Arial" panose="020B0604020202020204" pitchFamily="34" charset="0"/>
            </a:endParaRPr>
          </a:p>
        </p:txBody>
      </p:sp>
      <p:sp>
        <p:nvSpPr>
          <p:cNvPr id="340994" name="Rectangle 2">
            <a:extLst>
              <a:ext uri="{FF2B5EF4-FFF2-40B4-BE49-F238E27FC236}">
                <a16:creationId xmlns:a16="http://schemas.microsoft.com/office/drawing/2014/main" id="{09F7C611-C1FE-1549-9CDD-81878BBB9BDD}"/>
              </a:ext>
            </a:extLst>
          </p:cNvPr>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40995" name="Rectangle 3">
            <a:extLst>
              <a:ext uri="{FF2B5EF4-FFF2-40B4-BE49-F238E27FC236}">
                <a16:creationId xmlns:a16="http://schemas.microsoft.com/office/drawing/2014/main" id="{5F653B92-4098-6D49-B916-95B0D62BA4B6}"/>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defRP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CE62624-A61A-794B-B6F9-79E0CCD5FB0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3EEDC849-6442-8E41-ACBA-467A4B50D32E}" type="slidenum">
              <a:rPr lang="en-US" altLang="en-US" sz="1200">
                <a:latin typeface="Arial" panose="020B0604020202020204" pitchFamily="34" charset="0"/>
              </a:rPr>
              <a:pPr/>
              <a:t>24</a:t>
            </a:fld>
            <a:endParaRPr lang="en-US" altLang="en-US" sz="1200">
              <a:latin typeface="Arial" panose="020B0604020202020204" pitchFamily="34" charset="0"/>
            </a:endParaRPr>
          </a:p>
        </p:txBody>
      </p:sp>
      <p:sp>
        <p:nvSpPr>
          <p:cNvPr id="181250" name="Rectangle 2">
            <a:extLst>
              <a:ext uri="{FF2B5EF4-FFF2-40B4-BE49-F238E27FC236}">
                <a16:creationId xmlns:a16="http://schemas.microsoft.com/office/drawing/2014/main" id="{D551DE73-B56E-B744-AB5D-5830B195BB9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1251" name="Rectangle 3">
            <a:extLst>
              <a:ext uri="{FF2B5EF4-FFF2-40B4-BE49-F238E27FC236}">
                <a16:creationId xmlns:a16="http://schemas.microsoft.com/office/drawing/2014/main" id="{EC764072-7C6C-9F4C-BE71-A3B9993A5EF4}"/>
              </a:ext>
            </a:extLst>
          </p:cNvPr>
          <p:cNvSpPr>
            <a:spLocks noGrp="1" noChangeArrowheads="1"/>
          </p:cNvSpPr>
          <p:nvPr>
            <p:ph type="body" idx="1"/>
          </p:nvPr>
        </p:nvSpPr>
        <p:spPr/>
        <p:txBody>
          <a:bodyPr/>
          <a:lstStyle/>
          <a:p>
            <a:pPr eaLnBrk="1" hangingPunct="1">
              <a:defRPr/>
            </a:pPr>
            <a:r>
              <a:rPr lang="en-US"/>
              <a:t>BAR Nov/Dec 1999</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62B7A36-E375-5A45-AF2F-8E4E1BF24BC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06DE612B-A8F9-9746-8B93-95B67442941B}" type="slidenum">
              <a:rPr lang="en-US" altLang="en-US" sz="1200">
                <a:latin typeface="Arial" panose="020B0604020202020204" pitchFamily="34" charset="0"/>
              </a:rPr>
              <a:pPr/>
              <a:t>25</a:t>
            </a:fld>
            <a:endParaRPr lang="en-US" altLang="en-US" sz="1200">
              <a:latin typeface="Arial" panose="020B0604020202020204" pitchFamily="34" charset="0"/>
            </a:endParaRPr>
          </a:p>
        </p:txBody>
      </p:sp>
      <p:sp>
        <p:nvSpPr>
          <p:cNvPr id="265218" name="Rectangle 2">
            <a:extLst>
              <a:ext uri="{FF2B5EF4-FFF2-40B4-BE49-F238E27FC236}">
                <a16:creationId xmlns:a16="http://schemas.microsoft.com/office/drawing/2014/main" id="{B2150AC5-97B0-5245-A5D9-2A028FE93D2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5219" name="Rectangle 3">
            <a:extLst>
              <a:ext uri="{FF2B5EF4-FFF2-40B4-BE49-F238E27FC236}">
                <a16:creationId xmlns:a16="http://schemas.microsoft.com/office/drawing/2014/main" id="{E6F4DD19-84EF-4348-99A5-4DDE92D182C9}"/>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5C8C035-E44D-5C44-98F1-ABC8B388686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9411D1CC-482C-EB43-8FCF-9ACB9B12C73D}" type="slidenum">
              <a:rPr lang="en-US" altLang="en-US" sz="1200">
                <a:latin typeface="Arial" panose="020B0604020202020204" pitchFamily="34" charset="0"/>
              </a:rPr>
              <a:pPr/>
              <a:t>26</a:t>
            </a:fld>
            <a:endParaRPr lang="en-US" altLang="en-US" sz="1200">
              <a:latin typeface="Arial" panose="020B0604020202020204" pitchFamily="34" charset="0"/>
            </a:endParaRPr>
          </a:p>
        </p:txBody>
      </p:sp>
      <p:sp>
        <p:nvSpPr>
          <p:cNvPr id="266242" name="Rectangle 2">
            <a:extLst>
              <a:ext uri="{FF2B5EF4-FFF2-40B4-BE49-F238E27FC236}">
                <a16:creationId xmlns:a16="http://schemas.microsoft.com/office/drawing/2014/main" id="{A7CADEE3-4020-3F4E-BB51-753FBAAEFB8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a:extLst>
              <a:ext uri="{FF2B5EF4-FFF2-40B4-BE49-F238E27FC236}">
                <a16:creationId xmlns:a16="http://schemas.microsoft.com/office/drawing/2014/main" id="{E5CF998F-B769-514F-B712-CB0F531118F3}"/>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0AAB83-10D1-C142-A264-00FF6D4A728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57B0B45F-FAC3-7748-A927-C60BEC79367D}" type="slidenum">
              <a:rPr lang="en-US" altLang="en-US" sz="1200">
                <a:latin typeface="Arial" panose="020B0604020202020204" pitchFamily="34" charset="0"/>
              </a:rPr>
              <a:pPr/>
              <a:t>27</a:t>
            </a:fld>
            <a:endParaRPr lang="en-US" altLang="en-US" sz="1200">
              <a:latin typeface="Arial" panose="020B0604020202020204" pitchFamily="34" charset="0"/>
            </a:endParaRPr>
          </a:p>
        </p:txBody>
      </p:sp>
      <p:sp>
        <p:nvSpPr>
          <p:cNvPr id="270339" name="Rectangle 3">
            <a:extLst>
              <a:ext uri="{FF2B5EF4-FFF2-40B4-BE49-F238E27FC236}">
                <a16:creationId xmlns:a16="http://schemas.microsoft.com/office/drawing/2014/main" id="{7644FF52-2A18-394E-B49D-9C5412CC0C6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0338" name="Rectangle 2">
            <a:extLst>
              <a:ext uri="{FF2B5EF4-FFF2-40B4-BE49-F238E27FC236}">
                <a16:creationId xmlns:a16="http://schemas.microsoft.com/office/drawing/2014/main" id="{211FDB55-8790-CB4D-8F2E-6863C7075583}"/>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72CAD270-EF50-0D4D-BF47-AAD08C38F02E}"/>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8DD4CD33-419C-E544-827C-A1AACE1FFE8C}" type="slidenum">
              <a:rPr lang="en-US" altLang="en-US" sz="1200">
                <a:solidFill>
                  <a:srgbClr val="000000"/>
                </a:solidFill>
                <a:latin typeface="Arial" panose="020B0604020202020204" pitchFamily="34" charset="0"/>
              </a:rPr>
              <a:pPr/>
              <a:t>28</a:t>
            </a:fld>
            <a:endParaRPr lang="en-US" altLang="en-US" sz="1200">
              <a:solidFill>
                <a:srgbClr val="000000"/>
              </a:solidFill>
              <a:latin typeface="Arial" panose="020B0604020202020204" pitchFamily="34" charset="0"/>
            </a:endParaRPr>
          </a:p>
        </p:txBody>
      </p:sp>
      <p:sp>
        <p:nvSpPr>
          <p:cNvPr id="139266" name="Rectangle 2">
            <a:extLst>
              <a:ext uri="{FF2B5EF4-FFF2-40B4-BE49-F238E27FC236}">
                <a16:creationId xmlns:a16="http://schemas.microsoft.com/office/drawing/2014/main" id="{A068574F-AC61-B841-ADA9-01A4FF641653}"/>
              </a:ext>
            </a:extLst>
          </p:cNvPr>
          <p:cNvSpPr>
            <a:spLocks noGrp="1" noRot="1" noChangeAspect="1" noChangeArrowheads="1"/>
          </p:cNvSpPr>
          <p:nvPr>
            <p:ph type="sldImg"/>
          </p:nvPr>
        </p:nvSpPr>
        <p:spPr>
          <a:solidFill>
            <a:srgbClr val="FFFFFF"/>
          </a:solidFill>
          <a:ln/>
        </p:spPr>
      </p:sp>
      <p:sp>
        <p:nvSpPr>
          <p:cNvPr id="139267" name="Rectangle 3">
            <a:extLst>
              <a:ext uri="{FF2B5EF4-FFF2-40B4-BE49-F238E27FC236}">
                <a16:creationId xmlns:a16="http://schemas.microsoft.com/office/drawing/2014/main" id="{E3A7F2F2-712E-F54C-AC7B-7F92CC5FC191}"/>
              </a:ext>
            </a:extLst>
          </p:cNvPr>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8B9355-68C1-7344-9F90-2384265C861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ED97EA60-4AFA-454D-BBFA-20DAA5507019}" type="slidenum">
              <a:rPr lang="en-US" altLang="en-US" sz="1200">
                <a:solidFill>
                  <a:srgbClr val="000000"/>
                </a:solidFill>
                <a:latin typeface="Arial" panose="020B0604020202020204" pitchFamily="34" charset="0"/>
              </a:rPr>
              <a:pPr/>
              <a:t>29</a:t>
            </a:fld>
            <a:endParaRPr lang="en-US" altLang="en-US" sz="1200">
              <a:solidFill>
                <a:srgbClr val="000000"/>
              </a:solidFill>
              <a:latin typeface="Arial" panose="020B0604020202020204" pitchFamily="34" charset="0"/>
            </a:endParaRPr>
          </a:p>
        </p:txBody>
      </p:sp>
      <p:sp>
        <p:nvSpPr>
          <p:cNvPr id="272387" name="Rectangle 3">
            <a:extLst>
              <a:ext uri="{FF2B5EF4-FFF2-40B4-BE49-F238E27FC236}">
                <a16:creationId xmlns:a16="http://schemas.microsoft.com/office/drawing/2014/main" id="{158AFBF5-7949-0341-AE8A-69CDEDEFD37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2386" name="Rectangle 2">
            <a:extLst>
              <a:ext uri="{FF2B5EF4-FFF2-40B4-BE49-F238E27FC236}">
                <a16:creationId xmlns:a16="http://schemas.microsoft.com/office/drawing/2014/main" id="{37BE7902-8260-1E4A-A248-5484EAEC807B}"/>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11BDBAD4-7D69-8C44-9F18-194D98603178}" type="slidenum">
              <a:rPr kumimoji="0" lang="en-US" sz="10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a:t>
            </a:fld>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7330" name="Rectangle 2"/>
          <p:cNvSpPr>
            <a:spLocks noGrp="1" noRot="1" noChangeAspect="1" noChangeArrowheads="1" noTextEdit="1"/>
          </p:cNvSpPr>
          <p:nvPr>
            <p:ph type="sldImg"/>
          </p:nvPr>
        </p:nvSpPr>
        <p:spPr>
          <a:xfrm>
            <a:off x="1150938" y="692150"/>
            <a:ext cx="4556125" cy="3416300"/>
          </a:xfrm>
          <a:ln/>
        </p:spPr>
      </p:sp>
      <p:sp>
        <p:nvSpPr>
          <p:cNvPr id="22118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828667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F57A58-6EC8-9945-8ADC-047C3E6802B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62452302-7167-DF47-8251-6B2B2C3508D0}" type="slidenum">
              <a:rPr lang="en-US" altLang="en-US" sz="1200">
                <a:latin typeface="Arial" panose="020B0604020202020204" pitchFamily="34" charset="0"/>
              </a:rPr>
              <a:pPr/>
              <a:t>30</a:t>
            </a:fld>
            <a:endParaRPr lang="en-US" altLang="en-US" sz="1200">
              <a:latin typeface="Arial" panose="020B0604020202020204" pitchFamily="34" charset="0"/>
            </a:endParaRPr>
          </a:p>
        </p:txBody>
      </p:sp>
      <p:sp>
        <p:nvSpPr>
          <p:cNvPr id="273411" name="Rectangle 3">
            <a:extLst>
              <a:ext uri="{FF2B5EF4-FFF2-40B4-BE49-F238E27FC236}">
                <a16:creationId xmlns:a16="http://schemas.microsoft.com/office/drawing/2014/main" id="{479FCDD9-E609-F844-A776-3D83725DD9A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3410" name="Rectangle 2">
            <a:extLst>
              <a:ext uri="{FF2B5EF4-FFF2-40B4-BE49-F238E27FC236}">
                <a16:creationId xmlns:a16="http://schemas.microsoft.com/office/drawing/2014/main" id="{06EFE093-571F-B34E-AF83-F2362E86013B}"/>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02396CF-35DB-524A-8DEB-93EBC319E40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5410" name="Rectangle 3"/>
          <p:cNvSpPr>
            <a:spLocks noGrp="1" noRot="1" noChangeAspect="1" noChangeArrowheads="1" noTextEdit="1"/>
          </p:cNvSpPr>
          <p:nvPr>
            <p:ph type="sldImg"/>
          </p:nvPr>
        </p:nvSpPr>
        <p:spPr>
          <a:ln/>
        </p:spPr>
      </p:sp>
      <p:sp>
        <p:nvSpPr>
          <p:cNvPr id="14541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8176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64A8D1-A5EB-6D42-90E3-0280447363C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E1B54482-60AA-0048-99EC-65082E6A1FA6}" type="slidenum">
              <a:rPr lang="en-US" altLang="en-US" sz="1200">
                <a:latin typeface="Arial" panose="020B0604020202020204" pitchFamily="34" charset="0"/>
              </a:rPr>
              <a:pPr/>
              <a:t>32</a:t>
            </a:fld>
            <a:endParaRPr lang="en-US" altLang="en-US" sz="1200">
              <a:latin typeface="Arial" panose="020B0604020202020204" pitchFamily="34" charset="0"/>
            </a:endParaRPr>
          </a:p>
        </p:txBody>
      </p:sp>
      <p:sp>
        <p:nvSpPr>
          <p:cNvPr id="275459" name="Rectangle 3">
            <a:extLst>
              <a:ext uri="{FF2B5EF4-FFF2-40B4-BE49-F238E27FC236}">
                <a16:creationId xmlns:a16="http://schemas.microsoft.com/office/drawing/2014/main" id="{875AED83-202B-7A41-9697-F98AC002EE5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5458" name="Rectangle 2">
            <a:extLst>
              <a:ext uri="{FF2B5EF4-FFF2-40B4-BE49-F238E27FC236}">
                <a16:creationId xmlns:a16="http://schemas.microsoft.com/office/drawing/2014/main" id="{3141D32C-31D5-3B49-80B8-C27B53A4E3EE}"/>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ABA3229-7B72-9F4E-AE6E-88112E32BA7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1C9DDF00-FAD2-B347-AA66-16ED9DA2C582}" type="slidenum">
              <a:rPr lang="en-US" altLang="en-US" sz="1200">
                <a:latin typeface="Arial" panose="020B0604020202020204" pitchFamily="34" charset="0"/>
              </a:rPr>
              <a:pPr/>
              <a:t>33</a:t>
            </a:fld>
            <a:endParaRPr lang="en-US" altLang="en-US" sz="1200">
              <a:latin typeface="Arial" panose="020B0604020202020204" pitchFamily="34" charset="0"/>
            </a:endParaRPr>
          </a:p>
        </p:txBody>
      </p:sp>
      <p:sp>
        <p:nvSpPr>
          <p:cNvPr id="276483" name="Rectangle 3">
            <a:extLst>
              <a:ext uri="{FF2B5EF4-FFF2-40B4-BE49-F238E27FC236}">
                <a16:creationId xmlns:a16="http://schemas.microsoft.com/office/drawing/2014/main" id="{F1FC8D2A-252D-894F-A01E-1E47CAAE677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6482" name="Rectangle 2">
            <a:extLst>
              <a:ext uri="{FF2B5EF4-FFF2-40B4-BE49-F238E27FC236}">
                <a16:creationId xmlns:a16="http://schemas.microsoft.com/office/drawing/2014/main" id="{A3AFF6E4-277C-8040-8E28-789A83F1BD04}"/>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F4DB33-BDC4-0940-97F2-A462D6BE06F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DA13EA7D-77D9-BB40-BEAC-080751BB580A}" type="slidenum">
              <a:rPr lang="en-US" altLang="en-US" sz="1200">
                <a:latin typeface="Arial" panose="020B0604020202020204" pitchFamily="34" charset="0"/>
              </a:rPr>
              <a:pPr/>
              <a:t>34</a:t>
            </a:fld>
            <a:endParaRPr lang="en-US" altLang="en-US" sz="1200">
              <a:latin typeface="Arial" panose="020B0604020202020204" pitchFamily="34" charset="0"/>
            </a:endParaRPr>
          </a:p>
        </p:txBody>
      </p:sp>
      <p:sp>
        <p:nvSpPr>
          <p:cNvPr id="277507" name="Rectangle 3">
            <a:extLst>
              <a:ext uri="{FF2B5EF4-FFF2-40B4-BE49-F238E27FC236}">
                <a16:creationId xmlns:a16="http://schemas.microsoft.com/office/drawing/2014/main" id="{003A0700-ACD8-0A40-826C-3104679A458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7506" name="Rectangle 2">
            <a:extLst>
              <a:ext uri="{FF2B5EF4-FFF2-40B4-BE49-F238E27FC236}">
                <a16:creationId xmlns:a16="http://schemas.microsoft.com/office/drawing/2014/main" id="{B714AB87-A469-194B-9976-F8F5D73E0040}"/>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FE6B1A1-51FB-1B43-893B-AF8F6C154B8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DC7824D6-5616-F54E-A9B2-BF653389FC2B}" type="slidenum">
              <a:rPr lang="en-US" altLang="en-US" sz="1200">
                <a:latin typeface="Arial" panose="020B0604020202020204" pitchFamily="34" charset="0"/>
              </a:rPr>
              <a:pPr/>
              <a:t>35</a:t>
            </a:fld>
            <a:endParaRPr lang="en-US" altLang="en-US" sz="1200">
              <a:latin typeface="Arial" panose="020B0604020202020204" pitchFamily="34" charset="0"/>
            </a:endParaRPr>
          </a:p>
        </p:txBody>
      </p:sp>
      <p:sp>
        <p:nvSpPr>
          <p:cNvPr id="278531" name="Rectangle 3">
            <a:extLst>
              <a:ext uri="{FF2B5EF4-FFF2-40B4-BE49-F238E27FC236}">
                <a16:creationId xmlns:a16="http://schemas.microsoft.com/office/drawing/2014/main" id="{4921542E-B0DA-6B41-B75B-9A74FE8FF9B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8530" name="Rectangle 2">
            <a:extLst>
              <a:ext uri="{FF2B5EF4-FFF2-40B4-BE49-F238E27FC236}">
                <a16:creationId xmlns:a16="http://schemas.microsoft.com/office/drawing/2014/main" id="{EC539D03-8606-5548-9A6D-F5CFAA317A53}"/>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2530601-CAEC-334B-9542-038097D88F3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C563E3CF-5BFD-DC43-8A84-DEA7751B1115}" type="slidenum">
              <a:rPr lang="en-US" altLang="en-US" sz="1200">
                <a:latin typeface="Arial" panose="020B0604020202020204" pitchFamily="34" charset="0"/>
              </a:rPr>
              <a:pPr/>
              <a:t>36</a:t>
            </a:fld>
            <a:endParaRPr lang="en-US" altLang="en-US" sz="1200">
              <a:latin typeface="Arial" panose="020B0604020202020204" pitchFamily="34" charset="0"/>
            </a:endParaRPr>
          </a:p>
        </p:txBody>
      </p:sp>
      <p:sp>
        <p:nvSpPr>
          <p:cNvPr id="279555" name="Rectangle 3">
            <a:extLst>
              <a:ext uri="{FF2B5EF4-FFF2-40B4-BE49-F238E27FC236}">
                <a16:creationId xmlns:a16="http://schemas.microsoft.com/office/drawing/2014/main" id="{07773DFF-A486-8C41-BFED-F047673474E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9554" name="Rectangle 2">
            <a:extLst>
              <a:ext uri="{FF2B5EF4-FFF2-40B4-BE49-F238E27FC236}">
                <a16:creationId xmlns:a16="http://schemas.microsoft.com/office/drawing/2014/main" id="{91BD2C9A-825C-1E41-A398-D4F41AFFF0AC}"/>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C48935-E60A-F941-9FBE-978F75C94A7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51A357BD-743F-8649-A6C2-911206420528}" type="slidenum">
              <a:rPr lang="en-US" altLang="en-US" sz="1200">
                <a:latin typeface="Arial" panose="020B0604020202020204" pitchFamily="34" charset="0"/>
              </a:rPr>
              <a:pPr/>
              <a:t>37</a:t>
            </a:fld>
            <a:endParaRPr lang="en-US" altLang="en-US" sz="1200">
              <a:latin typeface="Arial" panose="020B0604020202020204" pitchFamily="34" charset="0"/>
            </a:endParaRPr>
          </a:p>
        </p:txBody>
      </p:sp>
      <p:sp>
        <p:nvSpPr>
          <p:cNvPr id="280579" name="Rectangle 3">
            <a:extLst>
              <a:ext uri="{FF2B5EF4-FFF2-40B4-BE49-F238E27FC236}">
                <a16:creationId xmlns:a16="http://schemas.microsoft.com/office/drawing/2014/main" id="{8F77BDC1-3FF6-A24E-A254-3EC6075C4B5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0578" name="Rectangle 2">
            <a:extLst>
              <a:ext uri="{FF2B5EF4-FFF2-40B4-BE49-F238E27FC236}">
                <a16:creationId xmlns:a16="http://schemas.microsoft.com/office/drawing/2014/main" id="{39F02F5B-211F-2345-84A7-7063738DBFF2}"/>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1EAA66A-5670-5742-B365-80271E46655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BBC75C4A-F62C-6B49-93E5-B220D5ECCA69}" type="slidenum">
              <a:rPr lang="en-US" altLang="en-US" sz="1200">
                <a:latin typeface="Arial" panose="020B0604020202020204" pitchFamily="34" charset="0"/>
              </a:rPr>
              <a:pPr/>
              <a:t>38</a:t>
            </a:fld>
            <a:endParaRPr lang="en-US" altLang="en-US" sz="1200">
              <a:latin typeface="Arial" panose="020B0604020202020204" pitchFamily="34" charset="0"/>
            </a:endParaRPr>
          </a:p>
        </p:txBody>
      </p:sp>
      <p:sp>
        <p:nvSpPr>
          <p:cNvPr id="281603" name="Rectangle 3">
            <a:extLst>
              <a:ext uri="{FF2B5EF4-FFF2-40B4-BE49-F238E27FC236}">
                <a16:creationId xmlns:a16="http://schemas.microsoft.com/office/drawing/2014/main" id="{85868527-FA30-2744-A17F-5D05B626F00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1602" name="Rectangle 2">
            <a:extLst>
              <a:ext uri="{FF2B5EF4-FFF2-40B4-BE49-F238E27FC236}">
                <a16:creationId xmlns:a16="http://schemas.microsoft.com/office/drawing/2014/main" id="{A4390660-E03B-1F4C-9697-6C4D388ED554}"/>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41D6602-024A-8947-A03B-3D5FBED7257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918BB5C8-087D-454A-814B-40B6D3AD31A4}" type="slidenum">
              <a:rPr lang="en-US" altLang="en-US" sz="1200">
                <a:latin typeface="Arial" panose="020B0604020202020204" pitchFamily="34" charset="0"/>
              </a:rPr>
              <a:pPr/>
              <a:t>39</a:t>
            </a:fld>
            <a:endParaRPr lang="en-US" altLang="en-US" sz="1200">
              <a:latin typeface="Arial" panose="020B0604020202020204" pitchFamily="34" charset="0"/>
            </a:endParaRPr>
          </a:p>
        </p:txBody>
      </p:sp>
      <p:sp>
        <p:nvSpPr>
          <p:cNvPr id="282627" name="Rectangle 3">
            <a:extLst>
              <a:ext uri="{FF2B5EF4-FFF2-40B4-BE49-F238E27FC236}">
                <a16:creationId xmlns:a16="http://schemas.microsoft.com/office/drawing/2014/main" id="{98B7C7E1-C6F3-7841-BC62-2B0F3F6C5B8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2626" name="Rectangle 2">
            <a:extLst>
              <a:ext uri="{FF2B5EF4-FFF2-40B4-BE49-F238E27FC236}">
                <a16:creationId xmlns:a16="http://schemas.microsoft.com/office/drawing/2014/main" id="{83937A87-0E50-3A45-B1CB-479501B3392E}"/>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ＭＳ Ｐゴシック" charset="0"/>
              <a:cs typeface="ＭＳ Ｐゴシック" charset="0"/>
            </a:endParaRPr>
          </a:p>
          <a:p>
            <a:pPr marL="228600" indent="-228600" eaLnBrk="1" hangingPunct="1">
              <a:buAutoNum type="arabicPeriod"/>
            </a:pPr>
            <a:r>
              <a:rPr lang="en-US" altLang="zh-CN">
                <a:latin typeface="Times New Roman" charset="0"/>
                <a:ea typeface="ＭＳ Ｐゴシック" charset="0"/>
                <a:cs typeface="ＭＳ Ｐゴシック" charset="0"/>
              </a:rPr>
              <a:t>Mediterranean</a:t>
            </a:r>
            <a:r>
              <a:rPr lang="en-US" altLang="zh-CN" baseline="0">
                <a:latin typeface="Times New Roman" charset="0"/>
                <a:ea typeface="ＭＳ Ｐゴシック" charset="0"/>
                <a:cs typeface="ＭＳ Ｐゴシック" charset="0"/>
              </a:rPr>
              <a:t>: "In the middle" (medi) + "lands" (terrain) = "between two lands" (Europe and Africa)</a:t>
            </a:r>
          </a:p>
          <a:p>
            <a:pPr marL="228600" indent="-228600" eaLnBrk="1" hangingPunct="1">
              <a:buAutoNum type="arabicPeriod"/>
            </a:pPr>
            <a:r>
              <a:rPr lang="en-US" altLang="zh-CN" baseline="0">
                <a:latin typeface="Times New Roman" charset="0"/>
                <a:ea typeface="ＭＳ Ｐゴシック" charset="0"/>
                <a:cs typeface="ＭＳ Ｐゴシック" charset="0"/>
              </a:rPr>
              <a:t>Nile River: "</a:t>
            </a:r>
            <a:r>
              <a:rPr lang="en-US"/>
              <a:t>The </a:t>
            </a:r>
            <a:r>
              <a:rPr lang="en-US" b="1"/>
              <a:t>name Nile</a:t>
            </a:r>
            <a:r>
              <a:rPr lang="en-US"/>
              <a:t> comes from the Greek “neilos”, which means valley. The Ancient Egyptians called the river Ar or Aur (black) because of the colour of the sediment left after the river's annual flood</a:t>
            </a:r>
            <a:r>
              <a:rPr lang="en-US" baseline="0"/>
              <a:t> (http://www.primaryhomeworkhelp.co.uk/egypt/nile.htm)</a:t>
            </a:r>
            <a:endParaRPr lang="en-US" altLang="zh-CN" baseline="0">
              <a:latin typeface="Times New Roman" charset="0"/>
              <a:ea typeface="ＭＳ Ｐゴシック" charset="0"/>
              <a:cs typeface="ＭＳ Ｐゴシック"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altLang="zh-CN" baseline="0">
                <a:latin typeface="Times New Roman" charset="0"/>
                <a:ea typeface="ＭＳ Ｐゴシック" charset="0"/>
                <a:cs typeface="ＭＳ Ｐゴシック" charset="0"/>
              </a:rPr>
              <a:t>Red Sea: "</a:t>
            </a:r>
            <a:r>
              <a:rPr lang="en-US"/>
              <a:t>Like the Yellow Sea, the Red Sea may also be named after a natural process. Seasonal blooms of a bacteria commonly called “sea sawdust” turn the water red. These bacteria, Trichodesmium erythraeum, help process nutrients in the ocean that certain small marine creatures depend upon. But there are other thoughts regarding how the Red Sea, which is an inlet of the Indian Ocean, got its name. Among them is the idea that it borders the “red land,” the name ancient Egyptians used to refer to the Egyptian Desert.</a:t>
            </a:r>
            <a:r>
              <a:rPr lang="en-US" baseline="0"/>
              <a:t> </a:t>
            </a:r>
            <a:r>
              <a:rPr lang="en-US"/>
              <a:t>Another theory states that the color red signifies “south.” Some Asiatic languages use colors to refer to directions</a:t>
            </a:r>
            <a:r>
              <a:rPr lang="en-US" b="0"/>
              <a:t>"</a:t>
            </a:r>
            <a:r>
              <a:rPr lang="en-US" b="0" baseline="0"/>
              <a:t> (http://www.dictionary.com/e/yellow-sea/)</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a:latin typeface="Times New Roman" charset="0"/>
                <a:ea typeface="ＭＳ Ｐゴシック" charset="0"/>
                <a:cs typeface="ＭＳ Ｐゴシック" charset="0"/>
              </a:rPr>
              <a:t>Sea of Chinnereth: harp sea as it is</a:t>
            </a:r>
            <a:r>
              <a:rPr lang="en-US" altLang="zh-CN" baseline="0">
                <a:latin typeface="Times New Roman" charset="0"/>
                <a:ea typeface="ＭＳ Ｐゴシック" charset="0"/>
                <a:cs typeface="ＭＳ Ｐゴシック" charset="0"/>
              </a:rPr>
              <a:t> shaped like the ancient harp</a:t>
            </a:r>
          </a:p>
          <a:p>
            <a:pPr marL="228600" indent="-228600" eaLnBrk="1" hangingPunct="1">
              <a:buAutoNum type="arabicPeriod"/>
            </a:pPr>
            <a:r>
              <a:rPr lang="en-US" altLang="zh-CN" baseline="0">
                <a:latin typeface="Times New Roman" charset="0"/>
                <a:ea typeface="ＭＳ Ｐゴシック" charset="0"/>
                <a:cs typeface="ＭＳ Ｐゴシック" charset="0"/>
              </a:rPr>
              <a:t>Jordan River: "</a:t>
            </a:r>
            <a:r>
              <a:rPr lang="en-US"/>
              <a:t>The river's </a:t>
            </a:r>
            <a:r>
              <a:rPr lang="en-US" b="1"/>
              <a:t>name</a:t>
            </a:r>
            <a:r>
              <a:rPr lang="en-US"/>
              <a:t> in </a:t>
            </a:r>
            <a:r>
              <a:rPr lang="en-US" b="1"/>
              <a:t>Hebrew</a:t>
            </a:r>
            <a:r>
              <a:rPr lang="en-US"/>
              <a:t> is יַרְדֵן (Yarden), and it is derived from יָרַד (yarad) </a:t>
            </a:r>
            <a:r>
              <a:rPr lang="en-US" b="1"/>
              <a:t>meaning</a:t>
            </a:r>
            <a:r>
              <a:rPr lang="en-US"/>
              <a:t> "descend" or "flow down"</a:t>
            </a:r>
            <a:r>
              <a:rPr lang="en-US" baseline="0"/>
              <a:t> (https://www.behindthename.com/name/jordan).</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Salt Sea: sea with highest salt content on earth as it is the lowest spot where water stops and evaporates to make it continnually saltier</a:t>
            </a:r>
          </a:p>
          <a:p>
            <a:pPr marL="228600" indent="-228600" eaLnBrk="1" hangingPunct="1">
              <a:buAutoNum type="arabicPeriod"/>
            </a:pPr>
            <a:r>
              <a:rPr lang="en-US" altLang="zh-CN" baseline="0">
                <a:latin typeface="Times New Roman" charset="0"/>
                <a:ea typeface="ＭＳ Ｐゴシック" charset="0"/>
                <a:cs typeface="ＭＳ Ｐゴシック" charset="0"/>
              </a:rPr>
              <a:t>Euphrates River: "</a:t>
            </a:r>
            <a:r>
              <a:rPr lang="en-US"/>
              <a:t>A </a:t>
            </a:r>
            <a:r>
              <a:rPr lang="en-US" i="1"/>
              <a:t>river named</a:t>
            </a:r>
            <a:r>
              <a:rPr lang="en-US"/>
              <a:t> Perath (Hebrew for </a:t>
            </a:r>
            <a:r>
              <a:rPr lang="en-US" i="1"/>
              <a:t>Euphrates</a:t>
            </a:r>
            <a:r>
              <a:rPr lang="en-US"/>
              <a:t>) is one of the four </a:t>
            </a:r>
            <a:r>
              <a:rPr lang="en-US" i="1"/>
              <a:t>rivers</a:t>
            </a:r>
            <a:r>
              <a:rPr lang="en-US"/>
              <a:t> that flow from the Garden of Eden according to Genesis 2:14. This Hebrew word, derived from either the word "stream" or "to break forth," </a:t>
            </a:r>
            <a:r>
              <a:rPr lang="en-US" i="1"/>
              <a:t>has</a:t>
            </a:r>
            <a:r>
              <a:rPr lang="en-US"/>
              <a:t> been translated as </a:t>
            </a:r>
            <a:r>
              <a:rPr lang="en-US" i="1"/>
              <a:t>Euphrates</a:t>
            </a:r>
            <a:r>
              <a:rPr lang="en-US" i="0"/>
              <a:t>"</a:t>
            </a:r>
            <a:r>
              <a:rPr lang="en-US" i="0" baseline="0"/>
              <a:t> (http://www.newworldencyclopedia.org/entry/Euphrates_River)</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Tigris River: "</a:t>
            </a:r>
            <a:r>
              <a:rPr lang="en-US"/>
              <a:t>From </a:t>
            </a:r>
            <a:r>
              <a:rPr lang="en-US">
                <a:hlinkClick r:id="rId3" tooltip="w:Latin"/>
              </a:rPr>
              <a:t>Latin</a:t>
            </a:r>
            <a:r>
              <a:rPr lang="en-US"/>
              <a:t> </a:t>
            </a:r>
            <a:r>
              <a:rPr lang="en-US" i="1">
                <a:hlinkClick r:id="rId4" tooltip="Tigris"/>
              </a:rPr>
              <a:t>Tigris</a:t>
            </a:r>
            <a:r>
              <a:rPr lang="en-US"/>
              <a:t>, from </a:t>
            </a:r>
            <a:r>
              <a:rPr lang="en-US">
                <a:hlinkClick r:id="rId5" tooltip="w:Ancient Greek language"/>
              </a:rPr>
              <a:t>Ancient Greek</a:t>
            </a:r>
            <a:r>
              <a:rPr lang="en-US"/>
              <a:t> </a:t>
            </a:r>
            <a:r>
              <a:rPr lang="en-US" i="1">
                <a:hlinkClick r:id="rId6" tooltip="Τίγρις"/>
              </a:rPr>
              <a:t>Τίγρις</a:t>
            </a:r>
            <a:r>
              <a:rPr lang="en-US"/>
              <a:t> (Tígris), an alternative form of </a:t>
            </a:r>
            <a:r>
              <a:rPr lang="en-US" i="1">
                <a:hlinkClick r:id="rId7" tooltip="Τίγρης"/>
              </a:rPr>
              <a:t>Τίγρης</a:t>
            </a:r>
            <a:r>
              <a:rPr lang="en-US"/>
              <a:t> (Tígrēs), from </a:t>
            </a:r>
            <a:r>
              <a:rPr lang="en-US">
                <a:hlinkClick r:id="rId8" tooltip="w:Old Persian language"/>
              </a:rPr>
              <a:t>Old Persian</a:t>
            </a:r>
            <a:r>
              <a:rPr lang="en-US"/>
              <a:t> </a:t>
            </a:r>
            <a:r>
              <a:rPr lang="en-US" i="1">
                <a:hlinkClick r:id="rId9" tooltip="𐎫𐎡𐎥𐎼𐎠"/>
              </a:rPr>
              <a:t>𐎫𐎡𐎥𐎼𐎠</a:t>
            </a:r>
            <a:r>
              <a:rPr lang="en-US"/>
              <a:t> (Tigrā), from </a:t>
            </a:r>
            <a:r>
              <a:rPr lang="en-US">
                <a:hlinkClick r:id="rId10" tooltip="w:Elamite language"/>
              </a:rPr>
              <a:t>Elamite</a:t>
            </a:r>
            <a:r>
              <a:rPr lang="en-US"/>
              <a:t> </a:t>
            </a:r>
            <a:r>
              <a:rPr lang="en-US" i="1">
                <a:hlinkClick r:id="rId11" tooltip="𒋾𒅅𒊏 (page does not exist)"/>
              </a:rPr>
              <a:t>𒋾𒅅𒊏</a:t>
            </a:r>
            <a:r>
              <a:rPr lang="en-US"/>
              <a:t> (ti-ig-ra), from </a:t>
            </a:r>
            <a:r>
              <a:rPr lang="en-US">
                <a:hlinkClick r:id="rId12" tooltip="w:Sumerian language"/>
              </a:rPr>
              <a:t>Sumerian</a:t>
            </a:r>
            <a:r>
              <a:rPr lang="en-US"/>
              <a:t> </a:t>
            </a:r>
            <a:r>
              <a:rPr lang="en-US" i="1">
                <a:hlinkClick r:id="rId13" tooltip="𒀀𒇉𒈦𒄘𒃼"/>
              </a:rPr>
              <a:t>𒀀𒇉𒈦𒄘𒃼</a:t>
            </a:r>
            <a:r>
              <a:rPr lang="en-US"/>
              <a:t> (</a:t>
            </a:r>
            <a:r>
              <a:rPr lang="en-US" baseline="30000"/>
              <a:t>ÍD</a:t>
            </a:r>
            <a:r>
              <a:rPr lang="en-US"/>
              <a:t>Idigna, </a:t>
            </a:r>
            <a:r>
              <a:rPr lang="en-US" baseline="30000"/>
              <a:t>ÍD</a:t>
            </a:r>
            <a:r>
              <a:rPr lang="en-US"/>
              <a:t>Idigina, literally “fast as an arrow”).} (https://en.wiktionary.org/wiki/Tigris#Etymology)</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Persian Gulf: named after the land just to the north</a:t>
            </a:r>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1712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B439E6-D772-2E4E-9D9F-CA4B054CF8A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AFA91A00-3026-164D-8596-1A50E6D520B0}" type="slidenum">
              <a:rPr lang="en-US" altLang="en-US" sz="1200">
                <a:latin typeface="Arial" panose="020B0604020202020204" pitchFamily="34" charset="0"/>
              </a:rPr>
              <a:pPr/>
              <a:t>40</a:t>
            </a:fld>
            <a:endParaRPr lang="en-US" altLang="en-US" sz="1200">
              <a:latin typeface="Arial" panose="020B0604020202020204" pitchFamily="34" charset="0"/>
            </a:endParaRPr>
          </a:p>
        </p:txBody>
      </p:sp>
      <p:sp>
        <p:nvSpPr>
          <p:cNvPr id="283651" name="Rectangle 3">
            <a:extLst>
              <a:ext uri="{FF2B5EF4-FFF2-40B4-BE49-F238E27FC236}">
                <a16:creationId xmlns:a16="http://schemas.microsoft.com/office/drawing/2014/main" id="{621C68AB-1598-BF40-A97A-A3F0A51E170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3650" name="Rectangle 2">
            <a:extLst>
              <a:ext uri="{FF2B5EF4-FFF2-40B4-BE49-F238E27FC236}">
                <a16:creationId xmlns:a16="http://schemas.microsoft.com/office/drawing/2014/main" id="{9BF6FA11-C3DE-334A-AB2C-246417228C75}"/>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2CEE92A-FB2C-3E47-AF12-82235A5F7D3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8C1EB04A-12F5-2244-9D02-1664AB1DE076}" type="slidenum">
              <a:rPr lang="en-US" altLang="en-US" sz="1200">
                <a:latin typeface="Arial" panose="020B0604020202020204" pitchFamily="34" charset="0"/>
              </a:rPr>
              <a:pPr/>
              <a:t>41</a:t>
            </a:fld>
            <a:endParaRPr lang="en-US" altLang="en-US" sz="1200">
              <a:latin typeface="Arial" panose="020B0604020202020204" pitchFamily="34" charset="0"/>
            </a:endParaRPr>
          </a:p>
        </p:txBody>
      </p:sp>
      <p:sp>
        <p:nvSpPr>
          <p:cNvPr id="284675" name="Rectangle 3">
            <a:extLst>
              <a:ext uri="{FF2B5EF4-FFF2-40B4-BE49-F238E27FC236}">
                <a16:creationId xmlns:a16="http://schemas.microsoft.com/office/drawing/2014/main" id="{9B180F77-E9DD-6C4D-A040-198B1D6B471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4674" name="Rectangle 2">
            <a:extLst>
              <a:ext uri="{FF2B5EF4-FFF2-40B4-BE49-F238E27FC236}">
                <a16:creationId xmlns:a16="http://schemas.microsoft.com/office/drawing/2014/main" id="{619556C2-B458-B649-A382-9A848D6756D4}"/>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304B24-61E5-D84E-9659-8700C51D3BA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98B34877-D94A-A345-8B1A-29EFE4568E17}" type="slidenum">
              <a:rPr lang="en-US" altLang="en-US" sz="1200">
                <a:latin typeface="Arial" panose="020B0604020202020204" pitchFamily="34" charset="0"/>
              </a:rPr>
              <a:pPr/>
              <a:t>42</a:t>
            </a:fld>
            <a:endParaRPr lang="en-US" altLang="en-US" sz="1200">
              <a:latin typeface="Arial" panose="020B0604020202020204" pitchFamily="34" charset="0"/>
            </a:endParaRPr>
          </a:p>
        </p:txBody>
      </p:sp>
      <p:sp>
        <p:nvSpPr>
          <p:cNvPr id="285699" name="Rectangle 3">
            <a:extLst>
              <a:ext uri="{FF2B5EF4-FFF2-40B4-BE49-F238E27FC236}">
                <a16:creationId xmlns:a16="http://schemas.microsoft.com/office/drawing/2014/main" id="{7604FF32-F3AC-C143-8A38-DAE81E339AC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5698" name="Rectangle 2">
            <a:extLst>
              <a:ext uri="{FF2B5EF4-FFF2-40B4-BE49-F238E27FC236}">
                <a16:creationId xmlns:a16="http://schemas.microsoft.com/office/drawing/2014/main" id="{8636DBE3-7C70-554B-B7E0-5A3194C4FED0}"/>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7A74B24-93E2-5D45-8A5E-F2F6C9CF52D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B74E9B6B-F4FC-AB4A-8DD7-445D62EEFDDD}" type="slidenum">
              <a:rPr lang="en-US" altLang="en-US" sz="1200">
                <a:latin typeface="Arial" panose="020B0604020202020204" pitchFamily="34" charset="0"/>
              </a:rPr>
              <a:pPr/>
              <a:t>43</a:t>
            </a:fld>
            <a:endParaRPr lang="en-US" altLang="en-US" sz="1200">
              <a:latin typeface="Arial" panose="020B0604020202020204" pitchFamily="34" charset="0"/>
            </a:endParaRPr>
          </a:p>
        </p:txBody>
      </p:sp>
      <p:sp>
        <p:nvSpPr>
          <p:cNvPr id="286723" name="Rectangle 3">
            <a:extLst>
              <a:ext uri="{FF2B5EF4-FFF2-40B4-BE49-F238E27FC236}">
                <a16:creationId xmlns:a16="http://schemas.microsoft.com/office/drawing/2014/main" id="{61149B2D-7854-1243-8DB2-16CCD37424B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6722" name="Rectangle 2">
            <a:extLst>
              <a:ext uri="{FF2B5EF4-FFF2-40B4-BE49-F238E27FC236}">
                <a16:creationId xmlns:a16="http://schemas.microsoft.com/office/drawing/2014/main" id="{18784466-4675-5145-8166-E90F171AA78E}"/>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66B3E8E-1A5A-314E-8E47-8C8103B1AAD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FA2FCE93-1330-9540-B300-9C3ADC6E4564}" type="slidenum">
              <a:rPr lang="en-US" altLang="en-US" sz="1200">
                <a:latin typeface="Arial" panose="020B0604020202020204" pitchFamily="34" charset="0"/>
              </a:rPr>
              <a:pPr/>
              <a:t>44</a:t>
            </a:fld>
            <a:endParaRPr lang="en-US" altLang="en-US" sz="1200">
              <a:latin typeface="Arial" panose="020B0604020202020204" pitchFamily="34" charset="0"/>
            </a:endParaRPr>
          </a:p>
        </p:txBody>
      </p:sp>
      <p:sp>
        <p:nvSpPr>
          <p:cNvPr id="287747" name="Rectangle 3">
            <a:extLst>
              <a:ext uri="{FF2B5EF4-FFF2-40B4-BE49-F238E27FC236}">
                <a16:creationId xmlns:a16="http://schemas.microsoft.com/office/drawing/2014/main" id="{CBE64955-3D93-6043-9CAD-DA522D311D7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7746" name="Rectangle 2">
            <a:extLst>
              <a:ext uri="{FF2B5EF4-FFF2-40B4-BE49-F238E27FC236}">
                <a16:creationId xmlns:a16="http://schemas.microsoft.com/office/drawing/2014/main" id="{AC926E21-8ED3-7141-8646-8B96C3F77443}"/>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AA1692-9C0C-574E-BF82-70DCCA130C2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B5671C1B-C7D3-1F4D-A798-731D8EB01C4B}" type="slidenum">
              <a:rPr lang="en-US" altLang="en-US" sz="1200">
                <a:latin typeface="Arial" panose="020B0604020202020204" pitchFamily="34" charset="0"/>
              </a:rPr>
              <a:pPr/>
              <a:t>45</a:t>
            </a:fld>
            <a:endParaRPr lang="en-US" altLang="en-US" sz="1200">
              <a:latin typeface="Arial" panose="020B0604020202020204" pitchFamily="34" charset="0"/>
            </a:endParaRPr>
          </a:p>
        </p:txBody>
      </p:sp>
      <p:sp>
        <p:nvSpPr>
          <p:cNvPr id="288771" name="Rectangle 3">
            <a:extLst>
              <a:ext uri="{FF2B5EF4-FFF2-40B4-BE49-F238E27FC236}">
                <a16:creationId xmlns:a16="http://schemas.microsoft.com/office/drawing/2014/main" id="{30181B6D-E924-A04F-80AC-66C47FE8B9D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8770" name="Rectangle 2">
            <a:extLst>
              <a:ext uri="{FF2B5EF4-FFF2-40B4-BE49-F238E27FC236}">
                <a16:creationId xmlns:a16="http://schemas.microsoft.com/office/drawing/2014/main" id="{A85B2136-FCA6-3047-822E-E769186ECB57}"/>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7488F88-F3C5-C545-84A2-170F3219515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D3098F61-1F76-9440-8A41-0CC5BC33ECAB}" type="slidenum">
              <a:rPr lang="en-US" altLang="en-US" sz="1200">
                <a:latin typeface="Arial" panose="020B0604020202020204" pitchFamily="34" charset="0"/>
              </a:rPr>
              <a:pPr/>
              <a:t>46</a:t>
            </a:fld>
            <a:endParaRPr lang="en-US" altLang="en-US" sz="1200">
              <a:latin typeface="Arial" panose="020B0604020202020204" pitchFamily="34" charset="0"/>
            </a:endParaRPr>
          </a:p>
        </p:txBody>
      </p:sp>
      <p:sp>
        <p:nvSpPr>
          <p:cNvPr id="289795" name="Rectangle 3">
            <a:extLst>
              <a:ext uri="{FF2B5EF4-FFF2-40B4-BE49-F238E27FC236}">
                <a16:creationId xmlns:a16="http://schemas.microsoft.com/office/drawing/2014/main" id="{DFB17BB5-9FC4-1C4C-98FA-8CFF735CE66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9794" name="Rectangle 2">
            <a:extLst>
              <a:ext uri="{FF2B5EF4-FFF2-40B4-BE49-F238E27FC236}">
                <a16:creationId xmlns:a16="http://schemas.microsoft.com/office/drawing/2014/main" id="{084D5E74-1939-8848-BF88-D899BB379B17}"/>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88BACE1-5F3A-FB47-85A2-290EACBDE4C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8CE9AA7E-AC32-9447-A26C-6223AD333DF5}" type="slidenum">
              <a:rPr lang="en-US" altLang="en-US" sz="1200">
                <a:latin typeface="Arial" panose="020B0604020202020204" pitchFamily="34" charset="0"/>
              </a:rPr>
              <a:pPr/>
              <a:t>47</a:t>
            </a:fld>
            <a:endParaRPr lang="en-US" altLang="en-US" sz="1200">
              <a:latin typeface="Arial" panose="020B0604020202020204" pitchFamily="34" charset="0"/>
            </a:endParaRPr>
          </a:p>
        </p:txBody>
      </p:sp>
      <p:sp>
        <p:nvSpPr>
          <p:cNvPr id="290819" name="Rectangle 3">
            <a:extLst>
              <a:ext uri="{FF2B5EF4-FFF2-40B4-BE49-F238E27FC236}">
                <a16:creationId xmlns:a16="http://schemas.microsoft.com/office/drawing/2014/main" id="{07387067-D82B-FB40-9813-16A0B47479E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0818" name="Rectangle 2">
            <a:extLst>
              <a:ext uri="{FF2B5EF4-FFF2-40B4-BE49-F238E27FC236}">
                <a16:creationId xmlns:a16="http://schemas.microsoft.com/office/drawing/2014/main" id="{0EDD036C-5E64-5A4D-AE9E-7F3DB388DA85}"/>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7A97E6-C9BD-8343-840D-0569CE96CDC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CC1ECFAB-6436-4247-AC78-044BC116BB17}" type="slidenum">
              <a:rPr lang="en-US" altLang="en-US" sz="1200">
                <a:latin typeface="Arial" panose="020B0604020202020204" pitchFamily="34" charset="0"/>
              </a:rPr>
              <a:pPr/>
              <a:t>48</a:t>
            </a:fld>
            <a:endParaRPr lang="en-US" altLang="en-US" sz="1200">
              <a:latin typeface="Arial" panose="020B0604020202020204" pitchFamily="34" charset="0"/>
            </a:endParaRPr>
          </a:p>
        </p:txBody>
      </p:sp>
      <p:sp>
        <p:nvSpPr>
          <p:cNvPr id="291843" name="Rectangle 3">
            <a:extLst>
              <a:ext uri="{FF2B5EF4-FFF2-40B4-BE49-F238E27FC236}">
                <a16:creationId xmlns:a16="http://schemas.microsoft.com/office/drawing/2014/main" id="{6E5EF907-CCD8-5D43-BE6E-C5F5A672D42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1842" name="Rectangle 2">
            <a:extLst>
              <a:ext uri="{FF2B5EF4-FFF2-40B4-BE49-F238E27FC236}">
                <a16:creationId xmlns:a16="http://schemas.microsoft.com/office/drawing/2014/main" id="{0046D4F4-4E16-4D4C-BF92-A897E567A5CF}"/>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9EC0D0B-45CC-F44A-9A68-9C1EAD6AAA3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0B30A81C-DEF4-B44F-AB54-9723FA4C6744}" type="slidenum">
              <a:rPr lang="en-US" altLang="en-US" sz="1200">
                <a:latin typeface="Arial" panose="020B0604020202020204" pitchFamily="34" charset="0"/>
              </a:rPr>
              <a:pPr/>
              <a:t>49</a:t>
            </a:fld>
            <a:endParaRPr lang="en-US" altLang="en-US" sz="1200">
              <a:latin typeface="Arial" panose="020B0604020202020204" pitchFamily="34" charset="0"/>
            </a:endParaRPr>
          </a:p>
        </p:txBody>
      </p:sp>
      <p:sp>
        <p:nvSpPr>
          <p:cNvPr id="292867" name="Rectangle 3">
            <a:extLst>
              <a:ext uri="{FF2B5EF4-FFF2-40B4-BE49-F238E27FC236}">
                <a16:creationId xmlns:a16="http://schemas.microsoft.com/office/drawing/2014/main" id="{680DBCF6-1DCD-B449-A3CA-D04145D8A90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2866" name="Rectangle 2">
            <a:extLst>
              <a:ext uri="{FF2B5EF4-FFF2-40B4-BE49-F238E27FC236}">
                <a16:creationId xmlns:a16="http://schemas.microsoft.com/office/drawing/2014/main" id="{130D0FC5-F200-8441-AC29-94B13781F18C}"/>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58844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3C54FC-3E44-3442-A702-61A0E9116D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81819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8FC775C-E4F9-F341-9EB4-AB76AE324FC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FD77F355-06D3-7B4D-8B61-83C1C79380C5}" type="slidenum">
              <a:rPr lang="en-US" altLang="en-US" sz="1200">
                <a:latin typeface="Arial" panose="020B0604020202020204" pitchFamily="34" charset="0"/>
              </a:rPr>
              <a:pPr/>
              <a:t>56</a:t>
            </a:fld>
            <a:endParaRPr lang="en-US" altLang="en-US" sz="1200">
              <a:latin typeface="Arial" panose="020B0604020202020204" pitchFamily="34" charset="0"/>
            </a:endParaRPr>
          </a:p>
        </p:txBody>
      </p:sp>
      <p:sp>
        <p:nvSpPr>
          <p:cNvPr id="293891" name="Rectangle 3">
            <a:extLst>
              <a:ext uri="{FF2B5EF4-FFF2-40B4-BE49-F238E27FC236}">
                <a16:creationId xmlns:a16="http://schemas.microsoft.com/office/drawing/2014/main" id="{97413520-848C-DF48-9F49-B30C2FCE0A9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3890" name="Rectangle 2">
            <a:extLst>
              <a:ext uri="{FF2B5EF4-FFF2-40B4-BE49-F238E27FC236}">
                <a16:creationId xmlns:a16="http://schemas.microsoft.com/office/drawing/2014/main" id="{F9C4BC3D-2048-D141-A657-857714726ED3}"/>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09" name="Rectangle 7">
            <a:extLst>
              <a:ext uri="{FF2B5EF4-FFF2-40B4-BE49-F238E27FC236}">
                <a16:creationId xmlns:a16="http://schemas.microsoft.com/office/drawing/2014/main" id="{8C79D9D4-5A63-9F49-BBA4-CD11472E9320}"/>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8DD5DEEE-8D75-CF4F-937A-15375A7400F4}" type="slidenum">
              <a:rPr lang="en-GB" altLang="en-US" sz="1200">
                <a:solidFill>
                  <a:srgbClr val="FFFFFF"/>
                </a:solidFill>
                <a:latin typeface="Comic Sans MS" panose="030F0902030302020204" pitchFamily="66" charset="0"/>
              </a:rPr>
              <a:pPr/>
              <a:t>57</a:t>
            </a:fld>
            <a:endParaRPr lang="en-GB" altLang="en-US" sz="1200">
              <a:solidFill>
                <a:srgbClr val="FFFFFF"/>
              </a:solidFill>
              <a:latin typeface="Comic Sans MS" panose="030F0902030302020204" pitchFamily="66" charset="0"/>
            </a:endParaRPr>
          </a:p>
        </p:txBody>
      </p:sp>
      <p:sp>
        <p:nvSpPr>
          <p:cNvPr id="1297410" name="Rectangle 2">
            <a:extLst>
              <a:ext uri="{FF2B5EF4-FFF2-40B4-BE49-F238E27FC236}">
                <a16:creationId xmlns:a16="http://schemas.microsoft.com/office/drawing/2014/main" id="{8D2C288B-5A9D-EF47-99A5-9952008FCFB2}"/>
              </a:ext>
            </a:extLst>
          </p:cNvPr>
          <p:cNvSpPr>
            <a:spLocks noGrp="1" noRot="1" noChangeAspect="1" noChangeArrowheads="1"/>
          </p:cNvSpPr>
          <p:nvPr>
            <p:ph type="sldImg"/>
          </p:nvPr>
        </p:nvSpPr>
        <p:spPr>
          <a:solidFill>
            <a:srgbClr val="FFFFFF"/>
          </a:solidFill>
          <a:ln/>
        </p:spPr>
      </p:sp>
      <p:sp>
        <p:nvSpPr>
          <p:cNvPr id="1297411" name="Rectangle 3">
            <a:extLst>
              <a:ext uri="{FF2B5EF4-FFF2-40B4-BE49-F238E27FC236}">
                <a16:creationId xmlns:a16="http://schemas.microsoft.com/office/drawing/2014/main" id="{EE71E873-0626-FF44-954C-1C4BE052D788}"/>
              </a:ext>
            </a:extLst>
          </p:cNvPr>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defRPr/>
            </a:pPr>
            <a:endParaRPr 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Rectangle 7">
            <a:extLst>
              <a:ext uri="{FF2B5EF4-FFF2-40B4-BE49-F238E27FC236}">
                <a16:creationId xmlns:a16="http://schemas.microsoft.com/office/drawing/2014/main" id="{43F2898B-7FD6-E34C-B116-92A9356F420B}"/>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869940EF-E78F-8B4A-9315-670B05209F7A}" type="slidenum">
              <a:rPr lang="en-GB" altLang="en-US" sz="1200">
                <a:solidFill>
                  <a:srgbClr val="FFFFFF"/>
                </a:solidFill>
                <a:latin typeface="Comic Sans MS" panose="030F0902030302020204" pitchFamily="66" charset="0"/>
              </a:rPr>
              <a:pPr/>
              <a:t>58</a:t>
            </a:fld>
            <a:endParaRPr lang="en-GB" altLang="en-US" sz="1200">
              <a:solidFill>
                <a:srgbClr val="FFFFFF"/>
              </a:solidFill>
              <a:latin typeface="Comic Sans MS" panose="030F0902030302020204" pitchFamily="66" charset="0"/>
            </a:endParaRPr>
          </a:p>
        </p:txBody>
      </p:sp>
      <p:sp>
        <p:nvSpPr>
          <p:cNvPr id="897026" name="Rectangle 2">
            <a:extLst>
              <a:ext uri="{FF2B5EF4-FFF2-40B4-BE49-F238E27FC236}">
                <a16:creationId xmlns:a16="http://schemas.microsoft.com/office/drawing/2014/main" id="{CB582641-E537-494A-85FD-688EA7849E37}"/>
              </a:ext>
            </a:extLst>
          </p:cNvPr>
          <p:cNvSpPr>
            <a:spLocks noGrp="1" noRot="1" noChangeAspect="1" noChangeArrowheads="1" noTextEdit="1"/>
          </p:cNvSpPr>
          <p:nvPr>
            <p:ph type="sldImg"/>
          </p:nvPr>
        </p:nvSpPr>
        <p:spPr>
          <a:ln/>
        </p:spPr>
      </p:sp>
      <p:sp>
        <p:nvSpPr>
          <p:cNvPr id="897027" name="Rectangle 3">
            <a:extLst>
              <a:ext uri="{FF2B5EF4-FFF2-40B4-BE49-F238E27FC236}">
                <a16:creationId xmlns:a16="http://schemas.microsoft.com/office/drawing/2014/main" id="{53F45E52-AE2F-A746-8CC2-B0A5E99AF5C9}"/>
              </a:ext>
            </a:extLst>
          </p:cNvPr>
          <p:cNvSpPr>
            <a:spLocks noGrp="1" noChangeArrowheads="1"/>
          </p:cNvSpPr>
          <p:nvPr>
            <p:ph type="body" idx="1"/>
          </p:nvPr>
        </p:nvSpPr>
        <p:spPr>
          <a:xfrm>
            <a:off x="914400" y="4343400"/>
            <a:ext cx="50292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defRPr/>
            </a:pPr>
            <a:endParaRPr lang="zh-CN" altLang="en-US">
              <a:ea typeface="SimSun" pitchFamily="2" charset="-122"/>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7">
            <a:extLst>
              <a:ext uri="{FF2B5EF4-FFF2-40B4-BE49-F238E27FC236}">
                <a16:creationId xmlns:a16="http://schemas.microsoft.com/office/drawing/2014/main" id="{AD5E5926-76E9-514B-B611-1B13D40073D2}"/>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247C032D-D336-954B-9BDF-5A668964053F}" type="slidenum">
              <a:rPr lang="en-GB" altLang="en-US" sz="1200">
                <a:solidFill>
                  <a:srgbClr val="FFFFFF"/>
                </a:solidFill>
                <a:latin typeface="Comic Sans MS" panose="030F0902030302020204" pitchFamily="66" charset="0"/>
              </a:rPr>
              <a:pPr/>
              <a:t>59</a:t>
            </a:fld>
            <a:endParaRPr lang="en-GB" altLang="en-US" sz="1200">
              <a:solidFill>
                <a:srgbClr val="FFFFFF"/>
              </a:solidFill>
              <a:latin typeface="Comic Sans MS" panose="030F0902030302020204" pitchFamily="66" charset="0"/>
            </a:endParaRPr>
          </a:p>
        </p:txBody>
      </p:sp>
      <p:sp>
        <p:nvSpPr>
          <p:cNvPr id="905218" name="Rectangle 2">
            <a:extLst>
              <a:ext uri="{FF2B5EF4-FFF2-40B4-BE49-F238E27FC236}">
                <a16:creationId xmlns:a16="http://schemas.microsoft.com/office/drawing/2014/main" id="{D18BE37F-2CA4-D345-B427-8CE1B6C61E32}"/>
              </a:ext>
            </a:extLst>
          </p:cNvPr>
          <p:cNvSpPr>
            <a:spLocks noGrp="1" noRot="1" noChangeAspect="1" noChangeArrowheads="1" noTextEdit="1"/>
          </p:cNvSpPr>
          <p:nvPr>
            <p:ph type="sldImg"/>
          </p:nvPr>
        </p:nvSpPr>
        <p:spPr>
          <a:ln/>
        </p:spPr>
      </p:sp>
      <p:sp>
        <p:nvSpPr>
          <p:cNvPr id="905219" name="Rectangle 3">
            <a:extLst>
              <a:ext uri="{FF2B5EF4-FFF2-40B4-BE49-F238E27FC236}">
                <a16:creationId xmlns:a16="http://schemas.microsoft.com/office/drawing/2014/main" id="{2B20F6A2-9573-F24A-A16E-2EBF7DC1AA2D}"/>
              </a:ext>
            </a:extLst>
          </p:cNvPr>
          <p:cNvSpPr>
            <a:spLocks noGrp="1" noChangeArrowheads="1"/>
          </p:cNvSpPr>
          <p:nvPr>
            <p:ph type="body" idx="1"/>
          </p:nvPr>
        </p:nvSpPr>
        <p:spPr>
          <a:xfrm>
            <a:off x="914400" y="4343400"/>
            <a:ext cx="50292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defRPr/>
            </a:pPr>
            <a:endParaRPr lang="zh-CN" altLang="en-US">
              <a:ea typeface="SimSun" pitchFamily="2"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a:extLst>
              <a:ext uri="{FF2B5EF4-FFF2-40B4-BE49-F238E27FC236}">
                <a16:creationId xmlns:a16="http://schemas.microsoft.com/office/drawing/2014/main" id="{7BBE10BD-4B5D-514C-B8E0-BD98B679ACF2}"/>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43962E6A-999C-E44E-984B-63E0A6ED55B8}" type="slidenum">
              <a:rPr lang="en-GB" altLang="en-US" sz="1200">
                <a:solidFill>
                  <a:srgbClr val="FFFFFF"/>
                </a:solidFill>
                <a:latin typeface="Comic Sans MS" panose="030F0902030302020204" pitchFamily="66" charset="0"/>
              </a:rPr>
              <a:pPr/>
              <a:t>60</a:t>
            </a:fld>
            <a:endParaRPr lang="en-GB" altLang="en-US" sz="1200">
              <a:solidFill>
                <a:srgbClr val="FFFFFF"/>
              </a:solidFill>
              <a:latin typeface="Comic Sans MS" panose="030F0902030302020204" pitchFamily="66" charset="0"/>
            </a:endParaRPr>
          </a:p>
        </p:txBody>
      </p:sp>
      <p:sp>
        <p:nvSpPr>
          <p:cNvPr id="890882" name="Rectangle 2">
            <a:extLst>
              <a:ext uri="{FF2B5EF4-FFF2-40B4-BE49-F238E27FC236}">
                <a16:creationId xmlns:a16="http://schemas.microsoft.com/office/drawing/2014/main" id="{3A7414E3-C5EC-584C-A579-D960CCC07A91}"/>
              </a:ext>
            </a:extLst>
          </p:cNvPr>
          <p:cNvSpPr>
            <a:spLocks noGrp="1" noRot="1" noChangeAspect="1" noChangeArrowheads="1" noTextEdit="1"/>
          </p:cNvSpPr>
          <p:nvPr>
            <p:ph type="sldImg"/>
          </p:nvPr>
        </p:nvSpPr>
        <p:spPr>
          <a:ln/>
        </p:spPr>
      </p:sp>
      <p:sp>
        <p:nvSpPr>
          <p:cNvPr id="890883" name="Rectangle 3">
            <a:extLst>
              <a:ext uri="{FF2B5EF4-FFF2-40B4-BE49-F238E27FC236}">
                <a16:creationId xmlns:a16="http://schemas.microsoft.com/office/drawing/2014/main" id="{52456B9D-642A-FC4E-A6CF-31AD210C7970}"/>
              </a:ext>
            </a:extLst>
          </p:cNvPr>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defRPr/>
            </a:pPr>
            <a:r>
              <a:rPr lang="en-US" altLang="zh-CN">
                <a:ea typeface="SimSun" charset="0"/>
                <a:cs typeface="SimSun" charset="0"/>
              </a:rPr>
              <a:t>New Heavens=</a:t>
            </a:r>
            <a:r>
              <a:rPr lang="zh-TW" altLang="en-US">
                <a:cs typeface="PMingLiU" charset="0"/>
              </a:rPr>
              <a:t>新天 </a:t>
            </a:r>
            <a:r>
              <a:rPr lang="en-US" altLang="zh-TW">
                <a:cs typeface="PMingLiU" charset="0"/>
              </a:rPr>
              <a:t>,  New Earth=</a:t>
            </a:r>
            <a:r>
              <a:rPr lang="zh-TW" altLang="en-US">
                <a:cs typeface="PMingLiU" charset="0"/>
              </a:rPr>
              <a:t>新地 </a:t>
            </a:r>
            <a:r>
              <a:rPr lang="en-US" altLang="zh-TW">
                <a:cs typeface="PMingLiU" charset="0"/>
              </a:rPr>
              <a:t>, New Jerusalem=</a:t>
            </a:r>
            <a:r>
              <a:rPr lang="zh-TW" altLang="en-US">
                <a:cs typeface="PMingLiU" charset="0"/>
              </a:rPr>
              <a:t>新耶路撒冷 </a:t>
            </a:r>
            <a:endParaRPr lang="zh-CN" altLang="en-US">
              <a:ea typeface="SimSun" charset="0"/>
              <a:cs typeface="SimSu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7">
            <a:extLst>
              <a:ext uri="{FF2B5EF4-FFF2-40B4-BE49-F238E27FC236}">
                <a16:creationId xmlns:a16="http://schemas.microsoft.com/office/drawing/2014/main" id="{B44AF967-5356-4940-97FF-6E491ED57ACF}"/>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eaLnBrk="0" hangingPunct="0"/>
            <a:fld id="{2844E667-909F-144B-A596-4A6CB191F2B3}" type="slidenum">
              <a:rPr lang="en-GB" altLang="en-US" sz="1200">
                <a:solidFill>
                  <a:srgbClr val="FFFFFF"/>
                </a:solidFill>
                <a:latin typeface="Comic Sans MS" panose="030F0902030302020204" pitchFamily="66" charset="0"/>
              </a:rPr>
              <a:pPr eaLnBrk="0" hangingPunct="0"/>
              <a:t>61</a:t>
            </a:fld>
            <a:endParaRPr lang="en-GB" altLang="en-US" sz="1200">
              <a:solidFill>
                <a:srgbClr val="FFFFFF"/>
              </a:solidFill>
              <a:latin typeface="Comic Sans MS" panose="030F0902030302020204" pitchFamily="66" charset="0"/>
            </a:endParaRPr>
          </a:p>
        </p:txBody>
      </p:sp>
      <p:sp>
        <p:nvSpPr>
          <p:cNvPr id="1127427" name="Rectangle 2">
            <a:extLst>
              <a:ext uri="{FF2B5EF4-FFF2-40B4-BE49-F238E27FC236}">
                <a16:creationId xmlns:a16="http://schemas.microsoft.com/office/drawing/2014/main" id="{38D054DC-2837-DA44-8344-A5C809AF6869}"/>
              </a:ext>
            </a:extLst>
          </p:cNvPr>
          <p:cNvSpPr>
            <a:spLocks noGrp="1" noRot="1" noChangeAspect="1" noChangeArrowheads="1" noTextEdit="1"/>
          </p:cNvSpPr>
          <p:nvPr>
            <p:ph type="sldImg"/>
          </p:nvPr>
        </p:nvSpPr>
        <p:spPr>
          <a:ln/>
        </p:spPr>
      </p:sp>
      <p:sp>
        <p:nvSpPr>
          <p:cNvPr id="1127428" name="Rectangle 3">
            <a:extLst>
              <a:ext uri="{FF2B5EF4-FFF2-40B4-BE49-F238E27FC236}">
                <a16:creationId xmlns:a16="http://schemas.microsoft.com/office/drawing/2014/main" id="{F9345ABE-F651-2845-95AC-281C06400AFB}"/>
              </a:ext>
            </a:extLst>
          </p:cNvPr>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defRPr/>
            </a:pPr>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1" name="Rectangle 7">
            <a:extLst>
              <a:ext uri="{FF2B5EF4-FFF2-40B4-BE49-F238E27FC236}">
                <a16:creationId xmlns:a16="http://schemas.microsoft.com/office/drawing/2014/main" id="{84D0062B-FE5A-AF47-B1FF-299C21800D71}"/>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43DA02F7-17D7-EF47-97EE-D9DCE62C6DAE}" type="slidenum">
              <a:rPr lang="en-GB" altLang="en-US" sz="1200">
                <a:solidFill>
                  <a:srgbClr val="000000"/>
                </a:solidFill>
                <a:latin typeface="Comic Sans MS" panose="030F0902030302020204" pitchFamily="66" charset="0"/>
              </a:rPr>
              <a:pPr/>
              <a:t>62</a:t>
            </a:fld>
            <a:endParaRPr lang="en-GB" altLang="en-US" sz="1200">
              <a:solidFill>
                <a:srgbClr val="000000"/>
              </a:solidFill>
              <a:latin typeface="Comic Sans MS" panose="030F0902030302020204" pitchFamily="66" charset="0"/>
            </a:endParaRPr>
          </a:p>
        </p:txBody>
      </p:sp>
      <p:sp>
        <p:nvSpPr>
          <p:cNvPr id="901122" name="Rectangle 2">
            <a:extLst>
              <a:ext uri="{FF2B5EF4-FFF2-40B4-BE49-F238E27FC236}">
                <a16:creationId xmlns:a16="http://schemas.microsoft.com/office/drawing/2014/main" id="{1E210B5A-2BC0-F44C-957B-02AA371880E2}"/>
              </a:ext>
            </a:extLst>
          </p:cNvPr>
          <p:cNvSpPr>
            <a:spLocks noGrp="1" noRot="1" noChangeAspect="1" noChangeArrowheads="1" noTextEdit="1"/>
          </p:cNvSpPr>
          <p:nvPr>
            <p:ph type="sldImg"/>
          </p:nvPr>
        </p:nvSpPr>
        <p:spPr>
          <a:solidFill>
            <a:srgbClr val="FFFFFF"/>
          </a:solidFill>
          <a:ln/>
        </p:spPr>
      </p:sp>
      <p:sp>
        <p:nvSpPr>
          <p:cNvPr id="901123" name="Rectangle 3">
            <a:extLst>
              <a:ext uri="{FF2B5EF4-FFF2-40B4-BE49-F238E27FC236}">
                <a16:creationId xmlns:a16="http://schemas.microsoft.com/office/drawing/2014/main" id="{25B7C4D7-5672-F648-8D9B-5650A8746C0A}"/>
              </a:ext>
            </a:extLst>
          </p:cNvPr>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202F19B-B5BB-034B-8D21-6467FB5749C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F3D12E4D-01D2-2146-8DDB-A8FB4E03E6BD}" type="slidenum">
              <a:rPr lang="en-US" altLang="en-US" sz="1200">
                <a:latin typeface="Arial" panose="020B0604020202020204" pitchFamily="34" charset="0"/>
              </a:rPr>
              <a:pPr/>
              <a:t>63</a:t>
            </a:fld>
            <a:endParaRPr lang="en-US" altLang="en-US" sz="1200">
              <a:latin typeface="Arial" panose="020B0604020202020204" pitchFamily="34" charset="0"/>
            </a:endParaRPr>
          </a:p>
        </p:txBody>
      </p:sp>
      <p:sp>
        <p:nvSpPr>
          <p:cNvPr id="345091" name="Rectangle 3">
            <a:extLst>
              <a:ext uri="{FF2B5EF4-FFF2-40B4-BE49-F238E27FC236}">
                <a16:creationId xmlns:a16="http://schemas.microsoft.com/office/drawing/2014/main" id="{BFE229AE-1C31-9B41-AF43-368D1DE4321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5090" name="Rectangle 2">
            <a:extLst>
              <a:ext uri="{FF2B5EF4-FFF2-40B4-BE49-F238E27FC236}">
                <a16:creationId xmlns:a16="http://schemas.microsoft.com/office/drawing/2014/main" id="{A7804141-C074-E14E-A40A-8D408C975932}"/>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a:extLst>
              <a:ext uri="{FF2B5EF4-FFF2-40B4-BE49-F238E27FC236}">
                <a16:creationId xmlns:a16="http://schemas.microsoft.com/office/drawing/2014/main" id="{1033102B-16B6-FE4A-BC96-0E8571760839}"/>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F625E328-37D2-E44F-A6A6-5BC647ED68D6}" type="slidenum">
              <a:rPr lang="en-US" altLang="en-US" sz="1200">
                <a:solidFill>
                  <a:srgbClr val="000000"/>
                </a:solidFill>
                <a:latin typeface="Arial" panose="020B0604020202020204" pitchFamily="34" charset="0"/>
              </a:rPr>
              <a:pPr/>
              <a:t>64</a:t>
            </a:fld>
            <a:endParaRPr lang="en-US" altLang="en-US" sz="1200">
              <a:solidFill>
                <a:srgbClr val="000000"/>
              </a:solidFill>
              <a:latin typeface="Arial" panose="020B0604020202020204" pitchFamily="34" charset="0"/>
            </a:endParaRPr>
          </a:p>
        </p:txBody>
      </p:sp>
      <p:sp>
        <p:nvSpPr>
          <p:cNvPr id="440322" name="Rectangle 2">
            <a:extLst>
              <a:ext uri="{FF2B5EF4-FFF2-40B4-BE49-F238E27FC236}">
                <a16:creationId xmlns:a16="http://schemas.microsoft.com/office/drawing/2014/main" id="{C2F391E7-B0B4-764D-AFED-7DE50BC951CE}"/>
              </a:ext>
            </a:extLst>
          </p:cNvPr>
          <p:cNvSpPr>
            <a:spLocks noGrp="1" noRot="1" noChangeAspect="1" noChangeArrowheads="1"/>
          </p:cNvSpPr>
          <p:nvPr>
            <p:ph type="sldImg"/>
          </p:nvPr>
        </p:nvSpPr>
        <p:spPr>
          <a:solidFill>
            <a:srgbClr val="FFFFFF"/>
          </a:solidFill>
          <a:ln/>
        </p:spPr>
      </p:sp>
      <p:sp>
        <p:nvSpPr>
          <p:cNvPr id="237571" name="Rectangle 3">
            <a:extLst>
              <a:ext uri="{FF2B5EF4-FFF2-40B4-BE49-F238E27FC236}">
                <a16:creationId xmlns:a16="http://schemas.microsoft.com/office/drawing/2014/main" id="{F45711B7-1AE6-D244-8DFD-9D735888B72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95902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8FE92A7A-F684-7442-A7D8-C64FC7E5D763}"/>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42E33B48-8D4D-2343-8552-A211AE71A3F8}" type="slidenum">
              <a:rPr lang="en-US" altLang="en-US" sz="1200">
                <a:solidFill>
                  <a:srgbClr val="000000"/>
                </a:solidFill>
                <a:latin typeface="Times New Roman" panose="02020603050405020304" pitchFamily="18" charset="0"/>
              </a:rPr>
              <a:pPr/>
              <a:t>65</a:t>
            </a:fld>
            <a:endParaRPr lang="en-US" altLang="en-US" sz="1200">
              <a:solidFill>
                <a:srgbClr val="000000"/>
              </a:solidFill>
              <a:latin typeface="Times New Roman" panose="02020603050405020304" pitchFamily="18" charset="0"/>
            </a:endParaRPr>
          </a:p>
        </p:txBody>
      </p:sp>
      <p:sp>
        <p:nvSpPr>
          <p:cNvPr id="203778" name="Rectangle 2">
            <a:extLst>
              <a:ext uri="{FF2B5EF4-FFF2-40B4-BE49-F238E27FC236}">
                <a16:creationId xmlns:a16="http://schemas.microsoft.com/office/drawing/2014/main" id="{7E6A0077-3F05-9C48-8B8B-EF77B0ABDEA5}"/>
              </a:ext>
            </a:extLst>
          </p:cNvPr>
          <p:cNvSpPr>
            <a:spLocks noGrp="1" noRot="1" noChangeAspect="1" noChangeArrowheads="1"/>
          </p:cNvSpPr>
          <p:nvPr>
            <p:ph type="sldImg"/>
          </p:nvPr>
        </p:nvSpPr>
        <p:spPr>
          <a:solidFill>
            <a:srgbClr val="FFFFFF"/>
          </a:solidFill>
          <a:ln/>
        </p:spPr>
      </p:sp>
      <p:sp>
        <p:nvSpPr>
          <p:cNvPr id="203779" name="Rectangle 3">
            <a:extLst>
              <a:ext uri="{FF2B5EF4-FFF2-40B4-BE49-F238E27FC236}">
                <a16:creationId xmlns:a16="http://schemas.microsoft.com/office/drawing/2014/main" id="{06B2AC81-808F-F847-9982-A2CC1C0A1723}"/>
              </a:ext>
            </a:extLst>
          </p:cNvPr>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a:t>The explanation for free!</a:t>
            </a:r>
          </a:p>
          <a:p>
            <a:pPr eaLnBrk="1" hangingPunct="1">
              <a:defRPr/>
            </a:pPr>
            <a:r>
              <a:rPr lang="en-US" dirty="0"/>
              <a:t>OT Backgrounds link address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FF9C8E3E-AA7A-C44C-9F19-A3BCB39B95C7}"/>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A018B8C5-7C2E-7841-B968-3F91FE29A52B}" type="slidenum">
              <a:rPr lang="en-US" altLang="en-US" sz="1200">
                <a:solidFill>
                  <a:srgbClr val="000000"/>
                </a:solidFill>
                <a:latin typeface="Arial" panose="020B0604020202020204" pitchFamily="34" charset="0"/>
              </a:rPr>
              <a:pPr/>
              <a:t>7</a:t>
            </a:fld>
            <a:endParaRPr lang="en-US" altLang="en-US" sz="1200">
              <a:solidFill>
                <a:srgbClr val="000000"/>
              </a:solidFill>
              <a:latin typeface="Arial" panose="020B0604020202020204" pitchFamily="34" charset="0"/>
            </a:endParaRPr>
          </a:p>
        </p:txBody>
      </p:sp>
      <p:sp>
        <p:nvSpPr>
          <p:cNvPr id="96258" name="Rectangle 2">
            <a:extLst>
              <a:ext uri="{FF2B5EF4-FFF2-40B4-BE49-F238E27FC236}">
                <a16:creationId xmlns:a16="http://schemas.microsoft.com/office/drawing/2014/main" id="{ADA22B3C-19B2-954A-A983-0A62C9F7F01E}"/>
              </a:ext>
            </a:extLst>
          </p:cNvPr>
          <p:cNvSpPr>
            <a:spLocks noGrp="1" noRot="1" noChangeAspect="1" noChangeArrowheads="1" noTextEdit="1"/>
          </p:cNvSpPr>
          <p:nvPr>
            <p:ph type="sldImg"/>
          </p:nvPr>
        </p:nvSpPr>
        <p:spPr>
          <a:solidFill>
            <a:srgbClr val="FFFFFF"/>
          </a:solidFill>
          <a:ln/>
        </p:spPr>
      </p:sp>
      <p:sp>
        <p:nvSpPr>
          <p:cNvPr id="96259" name="Rectangle 3">
            <a:extLst>
              <a:ext uri="{FF2B5EF4-FFF2-40B4-BE49-F238E27FC236}">
                <a16:creationId xmlns:a16="http://schemas.microsoft.com/office/drawing/2014/main" id="{AE4E6F7B-E66C-9E40-AC9D-53B63C3B9500}"/>
              </a:ext>
            </a:extLst>
          </p:cNvPr>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0D21BDE-A9F7-9C43-AE49-E7BCE617D94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56F8B8A0-4155-1542-AD4E-B6124928A22E}" type="slidenum">
              <a:rPr lang="en-US" altLang="en-US" sz="1200">
                <a:latin typeface="Arial" panose="020B0604020202020204" pitchFamily="34" charset="0"/>
              </a:rPr>
              <a:pPr/>
              <a:t>8</a:t>
            </a:fld>
            <a:endParaRPr lang="en-US" altLang="en-US" sz="1200">
              <a:latin typeface="Arial" panose="020B0604020202020204" pitchFamily="34" charset="0"/>
            </a:endParaRPr>
          </a:p>
        </p:txBody>
      </p:sp>
      <p:sp>
        <p:nvSpPr>
          <p:cNvPr id="251906" name="Rectangle 2">
            <a:extLst>
              <a:ext uri="{FF2B5EF4-FFF2-40B4-BE49-F238E27FC236}">
                <a16:creationId xmlns:a16="http://schemas.microsoft.com/office/drawing/2014/main" id="{AD448763-5545-3B48-84C3-6D8C076FE11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1907" name="Rectangle 3">
            <a:extLst>
              <a:ext uri="{FF2B5EF4-FFF2-40B4-BE49-F238E27FC236}">
                <a16:creationId xmlns:a16="http://schemas.microsoft.com/office/drawing/2014/main" id="{6D7C7A6E-4A93-BE44-83EA-700173462BC5}"/>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89E44E-F073-F947-A585-092592AC934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76EDF664-988E-9042-9ACB-45AE59487290}" type="slidenum">
              <a:rPr lang="en-US" altLang="en-US" sz="1200">
                <a:latin typeface="Arial" panose="020B0604020202020204" pitchFamily="34" charset="0"/>
              </a:rPr>
              <a:pPr/>
              <a:t>9</a:t>
            </a:fld>
            <a:endParaRPr lang="en-US" altLang="en-US" sz="1200">
              <a:latin typeface="Arial" panose="020B0604020202020204" pitchFamily="34" charset="0"/>
            </a:endParaRPr>
          </a:p>
        </p:txBody>
      </p:sp>
      <p:sp>
        <p:nvSpPr>
          <p:cNvPr id="252930" name="Rectangle 2">
            <a:extLst>
              <a:ext uri="{FF2B5EF4-FFF2-40B4-BE49-F238E27FC236}">
                <a16:creationId xmlns:a16="http://schemas.microsoft.com/office/drawing/2014/main" id="{28EAEEFB-A9BC-BE4A-9ED1-43750A3B699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2931" name="Rectangle 3">
            <a:extLst>
              <a:ext uri="{FF2B5EF4-FFF2-40B4-BE49-F238E27FC236}">
                <a16:creationId xmlns:a16="http://schemas.microsoft.com/office/drawing/2014/main" id="{25893AAA-3BBD-F04C-87C7-183EEFBA24E9}"/>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0E521E1-149D-D040-8B80-DFDCFA49E6A4}"/>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3DD32950-6E35-864B-AD20-ABE63DE01D2F}"/>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B784CFA2-2EF1-C344-B24F-A0AE7B5938B4}"/>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9" name="Freeform 5">
                <a:extLst>
                  <a:ext uri="{FF2B5EF4-FFF2-40B4-BE49-F238E27FC236}">
                    <a16:creationId xmlns:a16="http://schemas.microsoft.com/office/drawing/2014/main" id="{01AEF88F-0DB1-7E45-A776-61F73334DC2C}"/>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0" name="Freeform 6">
                <a:extLst>
                  <a:ext uri="{FF2B5EF4-FFF2-40B4-BE49-F238E27FC236}">
                    <a16:creationId xmlns:a16="http://schemas.microsoft.com/office/drawing/2014/main" id="{56162188-F09F-7540-9533-B3A2440277D5}"/>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 name="Freeform 7">
                <a:extLst>
                  <a:ext uri="{FF2B5EF4-FFF2-40B4-BE49-F238E27FC236}">
                    <a16:creationId xmlns:a16="http://schemas.microsoft.com/office/drawing/2014/main" id="{AE58CCC9-A17D-5A46-93EA-3FF652C65A51}"/>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2" name="Freeform 8">
                <a:extLst>
                  <a:ext uri="{FF2B5EF4-FFF2-40B4-BE49-F238E27FC236}">
                    <a16:creationId xmlns:a16="http://schemas.microsoft.com/office/drawing/2014/main" id="{A1499312-EDB6-FF4B-B6FD-20F67BB9058B}"/>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6" name="Freeform 9">
              <a:extLst>
                <a:ext uri="{FF2B5EF4-FFF2-40B4-BE49-F238E27FC236}">
                  <a16:creationId xmlns:a16="http://schemas.microsoft.com/office/drawing/2014/main" id="{5F176281-EBD3-9146-BD58-B4D81DA35FD0}"/>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7" name="Freeform 10">
              <a:extLst>
                <a:ext uri="{FF2B5EF4-FFF2-40B4-BE49-F238E27FC236}">
                  <a16:creationId xmlns:a16="http://schemas.microsoft.com/office/drawing/2014/main" id="{931929F1-4FD9-FF4F-981E-7EF33EF5C71B}"/>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a:extLst>
              <a:ext uri="{FF2B5EF4-FFF2-40B4-BE49-F238E27FC236}">
                <a16:creationId xmlns:a16="http://schemas.microsoft.com/office/drawing/2014/main" id="{B9C6BA02-8D60-D346-A817-E0712BD77B11}"/>
              </a:ext>
            </a:extLst>
          </p:cNvPr>
          <p:cNvSpPr>
            <a:spLocks noGrp="1" noChangeArrowheads="1"/>
          </p:cNvSpPr>
          <p:nvPr>
            <p:ph type="dt" sz="quarter" idx="10"/>
          </p:nvPr>
        </p:nvSpPr>
        <p:spPr>
          <a:xfrm>
            <a:off x="457200" y="6248400"/>
            <a:ext cx="2133600" cy="476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vl1pPr>
          </a:lstStyle>
          <a:p>
            <a:pPr>
              <a:defRPr/>
            </a:pPr>
            <a:endParaRPr lang="en-US"/>
          </a:p>
        </p:txBody>
      </p:sp>
      <p:sp>
        <p:nvSpPr>
          <p:cNvPr id="14" name="Rectangle 14">
            <a:extLst>
              <a:ext uri="{FF2B5EF4-FFF2-40B4-BE49-F238E27FC236}">
                <a16:creationId xmlns:a16="http://schemas.microsoft.com/office/drawing/2014/main" id="{CEBF3CCD-1ED4-6647-A291-B18FF04D7B29}"/>
              </a:ext>
            </a:extLst>
          </p:cNvPr>
          <p:cNvSpPr>
            <a:spLocks noGrp="1" noChangeArrowheads="1"/>
          </p:cNvSpPr>
          <p:nvPr>
            <p:ph type="ftr" sz="quarter" idx="11"/>
          </p:nvPr>
        </p:nvSpPr>
        <p:spPr>
          <a:xfrm>
            <a:off x="3124200" y="6251575"/>
            <a:ext cx="2895600" cy="476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vl1pPr>
          </a:lstStyle>
          <a:p>
            <a:pPr>
              <a:defRPr/>
            </a:pPr>
            <a:endParaRPr lang="en-US"/>
          </a:p>
        </p:txBody>
      </p:sp>
      <p:sp>
        <p:nvSpPr>
          <p:cNvPr id="15" name="Rectangle 15">
            <a:extLst>
              <a:ext uri="{FF2B5EF4-FFF2-40B4-BE49-F238E27FC236}">
                <a16:creationId xmlns:a16="http://schemas.microsoft.com/office/drawing/2014/main" id="{4FC3BD8A-65C9-7045-B418-E3F216BB3175}"/>
              </a:ext>
            </a:extLst>
          </p:cNvPr>
          <p:cNvSpPr>
            <a:spLocks noGrp="1" noChangeArrowheads="1"/>
          </p:cNvSpPr>
          <p:nvPr>
            <p:ph type="sldNum" sz="quarter" idx="12"/>
          </p:nvPr>
        </p:nvSpPr>
        <p:spPr>
          <a:xfrm>
            <a:off x="6553200" y="6254750"/>
            <a:ext cx="2133600" cy="476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65DC00A6-6EDE-514D-A4C8-DD913E1EFE73}" type="slidenum">
              <a:rPr lang="en-US" altLang="en-US"/>
              <a:pPr/>
              <a:t>‹#›</a:t>
            </a:fld>
            <a:endParaRPr lang="en-US" altLang="en-US"/>
          </a:p>
        </p:txBody>
      </p:sp>
    </p:spTree>
    <p:extLst>
      <p:ext uri="{BB962C8B-B14F-4D97-AF65-F5344CB8AC3E}">
        <p14:creationId xmlns:p14="http://schemas.microsoft.com/office/powerpoint/2010/main" val="1754061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3C73BB6F-8859-454C-93C7-DEC70FE1A2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21C64212-84C8-204A-806E-3B586314A5D9}"/>
              </a:ext>
            </a:extLst>
          </p:cNvPr>
          <p:cNvSpPr>
            <a:spLocks noGrp="1" noChangeArrowheads="1"/>
          </p:cNvSpPr>
          <p:nvPr>
            <p:ph type="sldNum" sz="quarter" idx="11"/>
          </p:nvPr>
        </p:nvSpPr>
        <p:spPr>
          <a:ln/>
        </p:spPr>
        <p:txBody>
          <a:bodyPr/>
          <a:lstStyle>
            <a:lvl1pPr>
              <a:defRPr/>
            </a:lvl1pPr>
          </a:lstStyle>
          <a:p>
            <a:fld id="{23186E41-912A-DB49-95CE-DB0DB76BE066}" type="slidenum">
              <a:rPr lang="en-US" altLang="en-US"/>
              <a:pPr/>
              <a:t>‹#›</a:t>
            </a:fld>
            <a:endParaRPr lang="en-US" altLang="en-US"/>
          </a:p>
        </p:txBody>
      </p:sp>
      <p:sp>
        <p:nvSpPr>
          <p:cNvPr id="6" name="Rectangle 14">
            <a:extLst>
              <a:ext uri="{FF2B5EF4-FFF2-40B4-BE49-F238E27FC236}">
                <a16:creationId xmlns:a16="http://schemas.microsoft.com/office/drawing/2014/main" id="{B9FFD73A-5C67-9640-A88C-04B29E2C426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9759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E69FBAE-54E9-B44F-93EB-22B4C1880599}"/>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5" name="Rectangle 5">
            <a:extLst>
              <a:ext uri="{FF2B5EF4-FFF2-40B4-BE49-F238E27FC236}">
                <a16:creationId xmlns:a16="http://schemas.microsoft.com/office/drawing/2014/main" id="{4BFB56D7-64CD-F04E-86F2-7EB9A354EBC1}"/>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Rectangle 6">
            <a:extLst>
              <a:ext uri="{FF2B5EF4-FFF2-40B4-BE49-F238E27FC236}">
                <a16:creationId xmlns:a16="http://schemas.microsoft.com/office/drawing/2014/main" id="{BC92B227-C06C-1448-9D08-559AE98795CC}"/>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45F5CD08-A1C8-904B-A2B8-3959DE5C531A}" type="slidenum">
              <a:rPr lang="en-US" altLang="en-US"/>
              <a:pPr/>
              <a:t>‹#›</a:t>
            </a:fld>
            <a:endParaRPr lang="en-US" altLang="en-US"/>
          </a:p>
        </p:txBody>
      </p:sp>
    </p:spTree>
    <p:extLst>
      <p:ext uri="{BB962C8B-B14F-4D97-AF65-F5344CB8AC3E}">
        <p14:creationId xmlns:p14="http://schemas.microsoft.com/office/powerpoint/2010/main" val="31723227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7FD58E-CADA-694E-9AC7-DC9A5D7A17A8}"/>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Footer Placeholder 5">
            <a:extLst>
              <a:ext uri="{FF2B5EF4-FFF2-40B4-BE49-F238E27FC236}">
                <a16:creationId xmlns:a16="http://schemas.microsoft.com/office/drawing/2014/main" id="{661F6434-98B8-7B42-A9E4-2A1E702FE790}"/>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FEF6DFC1-A96C-684E-A3D8-5AC2E7859EC7}"/>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ADC52E8C-B448-7347-84CB-BC450E542A42}" type="slidenum">
              <a:rPr lang="en-US" altLang="en-US"/>
              <a:pPr/>
              <a:t>‹#›</a:t>
            </a:fld>
            <a:endParaRPr lang="en-US" altLang="en-US"/>
          </a:p>
        </p:txBody>
      </p:sp>
    </p:spTree>
    <p:extLst>
      <p:ext uri="{BB962C8B-B14F-4D97-AF65-F5344CB8AC3E}">
        <p14:creationId xmlns:p14="http://schemas.microsoft.com/office/powerpoint/2010/main" val="7684845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3C345AB-1BBE-C24A-816B-820F1065CF2B}"/>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8" name="Rectangle 5">
            <a:extLst>
              <a:ext uri="{FF2B5EF4-FFF2-40B4-BE49-F238E27FC236}">
                <a16:creationId xmlns:a16="http://schemas.microsoft.com/office/drawing/2014/main" id="{4045B972-8E20-554E-B5CC-3A3670BAE2FA}"/>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9" name="Rectangle 6">
            <a:extLst>
              <a:ext uri="{FF2B5EF4-FFF2-40B4-BE49-F238E27FC236}">
                <a16:creationId xmlns:a16="http://schemas.microsoft.com/office/drawing/2014/main" id="{6BDED7C4-E7BB-D943-87CD-2398E0A7923F}"/>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442DAAAE-FF5B-9A42-97F2-DE72643F2037}" type="slidenum">
              <a:rPr lang="en-US" altLang="en-US"/>
              <a:pPr/>
              <a:t>‹#›</a:t>
            </a:fld>
            <a:endParaRPr lang="en-US" altLang="en-US"/>
          </a:p>
        </p:txBody>
      </p:sp>
    </p:spTree>
    <p:extLst>
      <p:ext uri="{BB962C8B-B14F-4D97-AF65-F5344CB8AC3E}">
        <p14:creationId xmlns:p14="http://schemas.microsoft.com/office/powerpoint/2010/main" val="31893901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F80A42A-B09D-2549-B5F8-51B9E09FE151}"/>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4" name="Rectangle 5">
            <a:extLst>
              <a:ext uri="{FF2B5EF4-FFF2-40B4-BE49-F238E27FC236}">
                <a16:creationId xmlns:a16="http://schemas.microsoft.com/office/drawing/2014/main" id="{132E1D82-B437-3E47-9A43-85A2270A0608}"/>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5" name="Rectangle 6">
            <a:extLst>
              <a:ext uri="{FF2B5EF4-FFF2-40B4-BE49-F238E27FC236}">
                <a16:creationId xmlns:a16="http://schemas.microsoft.com/office/drawing/2014/main" id="{85E515F2-D0B2-8B47-A86C-84538E862915}"/>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1C03B700-3CED-AC4B-9751-244C7FBCC37E}" type="slidenum">
              <a:rPr lang="en-US" altLang="en-US"/>
              <a:pPr/>
              <a:t>‹#›</a:t>
            </a:fld>
            <a:endParaRPr lang="en-US" altLang="en-US"/>
          </a:p>
        </p:txBody>
      </p:sp>
    </p:spTree>
    <p:extLst>
      <p:ext uri="{BB962C8B-B14F-4D97-AF65-F5344CB8AC3E}">
        <p14:creationId xmlns:p14="http://schemas.microsoft.com/office/powerpoint/2010/main" val="26369639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C67CFC0-2CD0-7946-BCD4-95592C37EA39}"/>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3" name="Rectangle 5">
            <a:extLst>
              <a:ext uri="{FF2B5EF4-FFF2-40B4-BE49-F238E27FC236}">
                <a16:creationId xmlns:a16="http://schemas.microsoft.com/office/drawing/2014/main" id="{A06DC9FA-D873-6242-8205-11F4B555EC53}"/>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4" name="Rectangle 6">
            <a:extLst>
              <a:ext uri="{FF2B5EF4-FFF2-40B4-BE49-F238E27FC236}">
                <a16:creationId xmlns:a16="http://schemas.microsoft.com/office/drawing/2014/main" id="{13B5240E-50CF-8C4E-ACC6-6402112E5FD0}"/>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5A8543EC-AAF2-394A-A4CF-3E5CE8ED69F9}" type="slidenum">
              <a:rPr lang="en-US" altLang="en-US"/>
              <a:pPr/>
              <a:t>‹#›</a:t>
            </a:fld>
            <a:endParaRPr lang="en-US" altLang="en-US"/>
          </a:p>
        </p:txBody>
      </p:sp>
    </p:spTree>
    <p:extLst>
      <p:ext uri="{BB962C8B-B14F-4D97-AF65-F5344CB8AC3E}">
        <p14:creationId xmlns:p14="http://schemas.microsoft.com/office/powerpoint/2010/main" val="21516952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6025C4E-E49A-4C42-97EC-20805DC60789}"/>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Footer Placeholder 5">
            <a:extLst>
              <a:ext uri="{FF2B5EF4-FFF2-40B4-BE49-F238E27FC236}">
                <a16:creationId xmlns:a16="http://schemas.microsoft.com/office/drawing/2014/main" id="{FED69B13-71E2-3748-A4B2-5C6B76B8C2FE}"/>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B2DE00CA-D073-874E-8D58-DAA780396C1A}"/>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CD4D81E5-2B8E-724F-BB6A-561C57866338}" type="slidenum">
              <a:rPr lang="en-US" altLang="en-US"/>
              <a:pPr/>
              <a:t>‹#›</a:t>
            </a:fld>
            <a:endParaRPr lang="en-US" altLang="en-US"/>
          </a:p>
        </p:txBody>
      </p:sp>
    </p:spTree>
    <p:extLst>
      <p:ext uri="{BB962C8B-B14F-4D97-AF65-F5344CB8AC3E}">
        <p14:creationId xmlns:p14="http://schemas.microsoft.com/office/powerpoint/2010/main" val="9673404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4226B4A-B44A-1847-B879-04D35849427F}"/>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Footer Placeholder 5">
            <a:extLst>
              <a:ext uri="{FF2B5EF4-FFF2-40B4-BE49-F238E27FC236}">
                <a16:creationId xmlns:a16="http://schemas.microsoft.com/office/drawing/2014/main" id="{E20606A1-0CBD-D641-9367-A3F996B1F012}"/>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DCAC74E0-60F4-064F-A522-22532D41231F}"/>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5B6F27B3-25F7-134D-935D-336BB81E54D7}" type="slidenum">
              <a:rPr lang="en-US" altLang="en-US"/>
              <a:pPr/>
              <a:t>‹#›</a:t>
            </a:fld>
            <a:endParaRPr lang="en-US" altLang="en-US"/>
          </a:p>
        </p:txBody>
      </p:sp>
    </p:spTree>
    <p:extLst>
      <p:ext uri="{BB962C8B-B14F-4D97-AF65-F5344CB8AC3E}">
        <p14:creationId xmlns:p14="http://schemas.microsoft.com/office/powerpoint/2010/main" val="3421644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0EE723-DA6A-4F44-99BC-7D208DAF5F10}"/>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5" name="Rectangle 5">
            <a:extLst>
              <a:ext uri="{FF2B5EF4-FFF2-40B4-BE49-F238E27FC236}">
                <a16:creationId xmlns:a16="http://schemas.microsoft.com/office/drawing/2014/main" id="{52215238-F457-214A-B9BD-1308F77318BF}"/>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Rectangle 6">
            <a:extLst>
              <a:ext uri="{FF2B5EF4-FFF2-40B4-BE49-F238E27FC236}">
                <a16:creationId xmlns:a16="http://schemas.microsoft.com/office/drawing/2014/main" id="{747D268C-EE86-234F-84B1-523DFB0BD3B0}"/>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FCE5A44A-EE64-2D43-B13C-FE67824C8406}" type="slidenum">
              <a:rPr lang="en-US" altLang="en-US"/>
              <a:pPr/>
              <a:t>‹#›</a:t>
            </a:fld>
            <a:endParaRPr lang="en-US" altLang="en-US"/>
          </a:p>
        </p:txBody>
      </p:sp>
    </p:spTree>
    <p:extLst>
      <p:ext uri="{BB962C8B-B14F-4D97-AF65-F5344CB8AC3E}">
        <p14:creationId xmlns:p14="http://schemas.microsoft.com/office/powerpoint/2010/main" val="15654499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F16DB6-BA0D-454C-965A-D1DB68B8B3B1}"/>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5" name="Rectangle 5">
            <a:extLst>
              <a:ext uri="{FF2B5EF4-FFF2-40B4-BE49-F238E27FC236}">
                <a16:creationId xmlns:a16="http://schemas.microsoft.com/office/drawing/2014/main" id="{7C9EB47E-379D-7C4E-AB5F-99172C0BA0F2}"/>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Rectangle 6">
            <a:extLst>
              <a:ext uri="{FF2B5EF4-FFF2-40B4-BE49-F238E27FC236}">
                <a16:creationId xmlns:a16="http://schemas.microsoft.com/office/drawing/2014/main" id="{F52807F9-900F-334C-B767-26727916ABBD}"/>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33C06524-82F2-8349-85D4-E930E32B73C7}" type="slidenum">
              <a:rPr lang="en-US" altLang="en-US"/>
              <a:pPr/>
              <a:t>‹#›</a:t>
            </a:fld>
            <a:endParaRPr lang="en-US" altLang="en-US"/>
          </a:p>
        </p:txBody>
      </p:sp>
    </p:spTree>
    <p:extLst>
      <p:ext uri="{BB962C8B-B14F-4D97-AF65-F5344CB8AC3E}">
        <p14:creationId xmlns:p14="http://schemas.microsoft.com/office/powerpoint/2010/main" val="7330112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9B4DE8-8C3A-AC4D-801F-8E00F701BB72}"/>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8" name="Rectangle 5">
            <a:extLst>
              <a:ext uri="{FF2B5EF4-FFF2-40B4-BE49-F238E27FC236}">
                <a16:creationId xmlns:a16="http://schemas.microsoft.com/office/drawing/2014/main" id="{DB92CF09-B59C-4447-AD0C-73111926DD2B}"/>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9" name="Rectangle 6">
            <a:extLst>
              <a:ext uri="{FF2B5EF4-FFF2-40B4-BE49-F238E27FC236}">
                <a16:creationId xmlns:a16="http://schemas.microsoft.com/office/drawing/2014/main" id="{02D384E7-4D52-9342-944A-3DAB123602E9}"/>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AF1F4B67-1A02-4C4F-9BAD-DEC811E05157}" type="slidenum">
              <a:rPr lang="en-US" altLang="en-US"/>
              <a:pPr/>
              <a:t>‹#›</a:t>
            </a:fld>
            <a:endParaRPr lang="en-US" altLang="en-US"/>
          </a:p>
        </p:txBody>
      </p:sp>
    </p:spTree>
    <p:extLst>
      <p:ext uri="{BB962C8B-B14F-4D97-AF65-F5344CB8AC3E}">
        <p14:creationId xmlns:p14="http://schemas.microsoft.com/office/powerpoint/2010/main" val="42973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D856729-A769-7C4A-B3BC-22164FE85A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963B2C76-35F9-324E-B011-F9658E0C5FCE}"/>
              </a:ext>
            </a:extLst>
          </p:cNvPr>
          <p:cNvSpPr>
            <a:spLocks noGrp="1" noChangeArrowheads="1"/>
          </p:cNvSpPr>
          <p:nvPr>
            <p:ph type="sldNum" sz="quarter" idx="11"/>
          </p:nvPr>
        </p:nvSpPr>
        <p:spPr>
          <a:ln/>
        </p:spPr>
        <p:txBody>
          <a:bodyPr/>
          <a:lstStyle>
            <a:lvl1pPr>
              <a:defRPr/>
            </a:lvl1pPr>
          </a:lstStyle>
          <a:p>
            <a:fld id="{50F1074B-FD34-8349-984A-579EFC0E857C}" type="slidenum">
              <a:rPr lang="en-US" altLang="en-US"/>
              <a:pPr/>
              <a:t>‹#›</a:t>
            </a:fld>
            <a:endParaRPr lang="en-US" altLang="en-US"/>
          </a:p>
        </p:txBody>
      </p:sp>
      <p:sp>
        <p:nvSpPr>
          <p:cNvPr id="6" name="Rectangle 14">
            <a:extLst>
              <a:ext uri="{FF2B5EF4-FFF2-40B4-BE49-F238E27FC236}">
                <a16:creationId xmlns:a16="http://schemas.microsoft.com/office/drawing/2014/main" id="{FACF36DD-2DD1-334D-9EA3-AD2BA67EAD1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39072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E3847A6-89FC-B846-8A9E-7E09E2D59E2E}"/>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7" name="Rectangle 5">
            <a:extLst>
              <a:ext uri="{FF2B5EF4-FFF2-40B4-BE49-F238E27FC236}">
                <a16:creationId xmlns:a16="http://schemas.microsoft.com/office/drawing/2014/main" id="{4185DDEB-D139-804B-A238-AA6D01FD481E}"/>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8" name="Rectangle 6">
            <a:extLst>
              <a:ext uri="{FF2B5EF4-FFF2-40B4-BE49-F238E27FC236}">
                <a16:creationId xmlns:a16="http://schemas.microsoft.com/office/drawing/2014/main" id="{837AB534-F4C8-464B-A0FC-E1F02E043A3B}"/>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442B814B-1D51-D74A-9EE2-60F9295AE497}" type="slidenum">
              <a:rPr lang="en-US" altLang="en-US"/>
              <a:pPr/>
              <a:t>‹#›</a:t>
            </a:fld>
            <a:endParaRPr lang="en-US" altLang="en-US"/>
          </a:p>
        </p:txBody>
      </p:sp>
    </p:spTree>
    <p:extLst>
      <p:ext uri="{BB962C8B-B14F-4D97-AF65-F5344CB8AC3E}">
        <p14:creationId xmlns:p14="http://schemas.microsoft.com/office/powerpoint/2010/main" val="1016495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9618" name="Rectangle 1026"/>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396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1028">
            <a:extLst>
              <a:ext uri="{FF2B5EF4-FFF2-40B4-BE49-F238E27FC236}">
                <a16:creationId xmlns:a16="http://schemas.microsoft.com/office/drawing/2014/main" id="{F182881D-664A-5844-8111-F942D6C4D866}"/>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5" name="Rectangle 1029">
            <a:extLst>
              <a:ext uri="{FF2B5EF4-FFF2-40B4-BE49-F238E27FC236}">
                <a16:creationId xmlns:a16="http://schemas.microsoft.com/office/drawing/2014/main" id="{910CC6D9-6DA6-934F-B59F-CAF1814DC022}"/>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6" name="Rectangle 1030">
            <a:extLst>
              <a:ext uri="{FF2B5EF4-FFF2-40B4-BE49-F238E27FC236}">
                <a16:creationId xmlns:a16="http://schemas.microsoft.com/office/drawing/2014/main" id="{27542344-301D-FE4B-9986-930D815774DE}"/>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A51F9C88-F092-5F48-9851-4E809B0379F1}" type="slidenum">
              <a:rPr lang="en-US" altLang="en-US"/>
              <a:pPr/>
              <a:t>‹#›</a:t>
            </a:fld>
            <a:endParaRPr lang="en-US" altLang="en-US"/>
          </a:p>
        </p:txBody>
      </p:sp>
    </p:spTree>
    <p:extLst>
      <p:ext uri="{BB962C8B-B14F-4D97-AF65-F5344CB8AC3E}">
        <p14:creationId xmlns:p14="http://schemas.microsoft.com/office/powerpoint/2010/main" val="10803482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06043669-4044-B142-B385-C1C2B4E3F653}"/>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5" name="Rectangle 1029">
            <a:extLst>
              <a:ext uri="{FF2B5EF4-FFF2-40B4-BE49-F238E27FC236}">
                <a16:creationId xmlns:a16="http://schemas.microsoft.com/office/drawing/2014/main" id="{C7F018AD-4A94-684A-BDBF-AD3D7A8DDB95}"/>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6" name="Rectangle 1030">
            <a:extLst>
              <a:ext uri="{FF2B5EF4-FFF2-40B4-BE49-F238E27FC236}">
                <a16:creationId xmlns:a16="http://schemas.microsoft.com/office/drawing/2014/main" id="{F1CA2CC9-3FC2-7B40-9826-232DA46BC733}"/>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392B61A5-AAD9-6748-AB9B-ECBD884EF0EB}" type="slidenum">
              <a:rPr lang="en-US" altLang="en-US"/>
              <a:pPr/>
              <a:t>‹#›</a:t>
            </a:fld>
            <a:endParaRPr lang="en-US" altLang="en-US"/>
          </a:p>
        </p:txBody>
      </p:sp>
    </p:spTree>
    <p:extLst>
      <p:ext uri="{BB962C8B-B14F-4D97-AF65-F5344CB8AC3E}">
        <p14:creationId xmlns:p14="http://schemas.microsoft.com/office/powerpoint/2010/main" val="25511069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a:extLst>
              <a:ext uri="{FF2B5EF4-FFF2-40B4-BE49-F238E27FC236}">
                <a16:creationId xmlns:a16="http://schemas.microsoft.com/office/drawing/2014/main" id="{99F4A52A-068F-724C-8AB3-94527AFA8564}"/>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5" name="Rectangle 1029">
            <a:extLst>
              <a:ext uri="{FF2B5EF4-FFF2-40B4-BE49-F238E27FC236}">
                <a16:creationId xmlns:a16="http://schemas.microsoft.com/office/drawing/2014/main" id="{20E853D9-8FC7-A544-9166-461B7D1D37D9}"/>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6" name="Rectangle 1030">
            <a:extLst>
              <a:ext uri="{FF2B5EF4-FFF2-40B4-BE49-F238E27FC236}">
                <a16:creationId xmlns:a16="http://schemas.microsoft.com/office/drawing/2014/main" id="{69B2D300-381F-474E-9786-7EBC4AC284C3}"/>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DFFDFE66-1E2E-8943-B954-EE46B42B8161}" type="slidenum">
              <a:rPr lang="en-US" altLang="en-US"/>
              <a:pPr/>
              <a:t>‹#›</a:t>
            </a:fld>
            <a:endParaRPr lang="en-US" altLang="en-US"/>
          </a:p>
        </p:txBody>
      </p:sp>
    </p:spTree>
    <p:extLst>
      <p:ext uri="{BB962C8B-B14F-4D97-AF65-F5344CB8AC3E}">
        <p14:creationId xmlns:p14="http://schemas.microsoft.com/office/powerpoint/2010/main" val="33629494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a:extLst>
              <a:ext uri="{FF2B5EF4-FFF2-40B4-BE49-F238E27FC236}">
                <a16:creationId xmlns:a16="http://schemas.microsoft.com/office/drawing/2014/main" id="{A3655049-3D49-D443-AD83-DFC8554DC5D5}"/>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6" name="Rectangle 1029">
            <a:extLst>
              <a:ext uri="{FF2B5EF4-FFF2-40B4-BE49-F238E27FC236}">
                <a16:creationId xmlns:a16="http://schemas.microsoft.com/office/drawing/2014/main" id="{D0E1E5A0-1E9D-E441-995F-F434CAEA8F1D}"/>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7" name="Rectangle 1030">
            <a:extLst>
              <a:ext uri="{FF2B5EF4-FFF2-40B4-BE49-F238E27FC236}">
                <a16:creationId xmlns:a16="http://schemas.microsoft.com/office/drawing/2014/main" id="{7F9AEADA-7661-5E4A-B9C1-6BE0EAAD2CE6}"/>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8E69D6D6-BE14-9F40-B57C-974F911ADFB8}" type="slidenum">
              <a:rPr lang="en-US" altLang="en-US"/>
              <a:pPr/>
              <a:t>‹#›</a:t>
            </a:fld>
            <a:endParaRPr lang="en-US" altLang="en-US"/>
          </a:p>
        </p:txBody>
      </p:sp>
    </p:spTree>
    <p:extLst>
      <p:ext uri="{BB962C8B-B14F-4D97-AF65-F5344CB8AC3E}">
        <p14:creationId xmlns:p14="http://schemas.microsoft.com/office/powerpoint/2010/main" val="30726767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a:extLst>
              <a:ext uri="{FF2B5EF4-FFF2-40B4-BE49-F238E27FC236}">
                <a16:creationId xmlns:a16="http://schemas.microsoft.com/office/drawing/2014/main" id="{D09DA273-CB2D-9741-B8C6-1055E2B70E75}"/>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8" name="Rectangle 1029">
            <a:extLst>
              <a:ext uri="{FF2B5EF4-FFF2-40B4-BE49-F238E27FC236}">
                <a16:creationId xmlns:a16="http://schemas.microsoft.com/office/drawing/2014/main" id="{D77AFC45-438A-AC49-AF9B-64F7C630E466}"/>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9" name="Rectangle 1030">
            <a:extLst>
              <a:ext uri="{FF2B5EF4-FFF2-40B4-BE49-F238E27FC236}">
                <a16:creationId xmlns:a16="http://schemas.microsoft.com/office/drawing/2014/main" id="{FA94B023-50C0-1248-873A-BB803D12A121}"/>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7EDA4BD2-B92A-7441-9019-FC8E88B252C5}" type="slidenum">
              <a:rPr lang="en-US" altLang="en-US"/>
              <a:pPr/>
              <a:t>‹#›</a:t>
            </a:fld>
            <a:endParaRPr lang="en-US" altLang="en-US"/>
          </a:p>
        </p:txBody>
      </p:sp>
    </p:spTree>
    <p:extLst>
      <p:ext uri="{BB962C8B-B14F-4D97-AF65-F5344CB8AC3E}">
        <p14:creationId xmlns:p14="http://schemas.microsoft.com/office/powerpoint/2010/main" val="15047385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a:extLst>
              <a:ext uri="{FF2B5EF4-FFF2-40B4-BE49-F238E27FC236}">
                <a16:creationId xmlns:a16="http://schemas.microsoft.com/office/drawing/2014/main" id="{FF5C1198-7A6D-F442-BC32-A3A526269E3A}"/>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4" name="Rectangle 1029">
            <a:extLst>
              <a:ext uri="{FF2B5EF4-FFF2-40B4-BE49-F238E27FC236}">
                <a16:creationId xmlns:a16="http://schemas.microsoft.com/office/drawing/2014/main" id="{837C153A-E1C7-FF41-85AB-82E272EF6839}"/>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5" name="Rectangle 1030">
            <a:extLst>
              <a:ext uri="{FF2B5EF4-FFF2-40B4-BE49-F238E27FC236}">
                <a16:creationId xmlns:a16="http://schemas.microsoft.com/office/drawing/2014/main" id="{08A38C51-6178-6D4E-9365-7528397D914D}"/>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5A95F4D9-6025-7E45-9CA2-0FD9DA01637E}" type="slidenum">
              <a:rPr lang="en-US" altLang="en-US"/>
              <a:pPr/>
              <a:t>‹#›</a:t>
            </a:fld>
            <a:endParaRPr lang="en-US" altLang="en-US"/>
          </a:p>
        </p:txBody>
      </p:sp>
    </p:spTree>
    <p:extLst>
      <p:ext uri="{BB962C8B-B14F-4D97-AF65-F5344CB8AC3E}">
        <p14:creationId xmlns:p14="http://schemas.microsoft.com/office/powerpoint/2010/main" val="18619216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A6E1D9AB-C69D-0649-A7CE-6BED991AFBE2}"/>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3" name="Rectangle 1029">
            <a:extLst>
              <a:ext uri="{FF2B5EF4-FFF2-40B4-BE49-F238E27FC236}">
                <a16:creationId xmlns:a16="http://schemas.microsoft.com/office/drawing/2014/main" id="{C20A6691-D3FF-FA49-871E-205EAA3E9FE8}"/>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4" name="Rectangle 1030">
            <a:extLst>
              <a:ext uri="{FF2B5EF4-FFF2-40B4-BE49-F238E27FC236}">
                <a16:creationId xmlns:a16="http://schemas.microsoft.com/office/drawing/2014/main" id="{2B8E66D7-7232-0C4F-AF97-2B49DB822791}"/>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E13D1A16-2593-A142-9BBC-5E274198DB56}" type="slidenum">
              <a:rPr lang="en-US" altLang="en-US"/>
              <a:pPr/>
              <a:t>‹#›</a:t>
            </a:fld>
            <a:endParaRPr lang="en-US" altLang="en-US"/>
          </a:p>
        </p:txBody>
      </p:sp>
    </p:spTree>
    <p:extLst>
      <p:ext uri="{BB962C8B-B14F-4D97-AF65-F5344CB8AC3E}">
        <p14:creationId xmlns:p14="http://schemas.microsoft.com/office/powerpoint/2010/main" val="40475783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a:extLst>
              <a:ext uri="{FF2B5EF4-FFF2-40B4-BE49-F238E27FC236}">
                <a16:creationId xmlns:a16="http://schemas.microsoft.com/office/drawing/2014/main" id="{CE53E35E-EC38-E94D-8E5C-4F8BB5BB0995}"/>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6" name="Rectangle 1029">
            <a:extLst>
              <a:ext uri="{FF2B5EF4-FFF2-40B4-BE49-F238E27FC236}">
                <a16:creationId xmlns:a16="http://schemas.microsoft.com/office/drawing/2014/main" id="{1B867D3E-2513-0B43-90D8-F0EEE79F94A4}"/>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7" name="Rectangle 1030">
            <a:extLst>
              <a:ext uri="{FF2B5EF4-FFF2-40B4-BE49-F238E27FC236}">
                <a16:creationId xmlns:a16="http://schemas.microsoft.com/office/drawing/2014/main" id="{D0526734-4390-CC42-9785-8C41C8FE61C8}"/>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DA5E8F31-D257-0E4D-A731-8503424E6187}" type="slidenum">
              <a:rPr lang="en-US" altLang="en-US"/>
              <a:pPr/>
              <a:t>‹#›</a:t>
            </a:fld>
            <a:endParaRPr lang="en-US" altLang="en-US"/>
          </a:p>
        </p:txBody>
      </p:sp>
    </p:spTree>
    <p:extLst>
      <p:ext uri="{BB962C8B-B14F-4D97-AF65-F5344CB8AC3E}">
        <p14:creationId xmlns:p14="http://schemas.microsoft.com/office/powerpoint/2010/main" val="9467225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a:extLst>
              <a:ext uri="{FF2B5EF4-FFF2-40B4-BE49-F238E27FC236}">
                <a16:creationId xmlns:a16="http://schemas.microsoft.com/office/drawing/2014/main" id="{B99E0E11-FDD1-8844-B67B-848B8D715524}"/>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6" name="Rectangle 1029">
            <a:extLst>
              <a:ext uri="{FF2B5EF4-FFF2-40B4-BE49-F238E27FC236}">
                <a16:creationId xmlns:a16="http://schemas.microsoft.com/office/drawing/2014/main" id="{760D2A8B-3820-2F48-8BC0-2CB3428CDC07}"/>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7" name="Rectangle 1030">
            <a:extLst>
              <a:ext uri="{FF2B5EF4-FFF2-40B4-BE49-F238E27FC236}">
                <a16:creationId xmlns:a16="http://schemas.microsoft.com/office/drawing/2014/main" id="{5806B016-660D-0A40-92C6-B2786B682BBD}"/>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DA08EC4C-3170-8C47-BA2E-26A4D3EA9C66}" type="slidenum">
              <a:rPr lang="en-US" altLang="en-US"/>
              <a:pPr/>
              <a:t>‹#›</a:t>
            </a:fld>
            <a:endParaRPr lang="en-US" altLang="en-US"/>
          </a:p>
        </p:txBody>
      </p:sp>
    </p:spTree>
    <p:extLst>
      <p:ext uri="{BB962C8B-B14F-4D97-AF65-F5344CB8AC3E}">
        <p14:creationId xmlns:p14="http://schemas.microsoft.com/office/powerpoint/2010/main" val="653130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D06ACB7D-A26D-AA41-9AB7-1CDDEAA2650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AA7EB3D5-33EF-414C-92F3-FFEF3E72931F}"/>
              </a:ext>
            </a:extLst>
          </p:cNvPr>
          <p:cNvSpPr>
            <a:spLocks noGrp="1" noChangeArrowheads="1"/>
          </p:cNvSpPr>
          <p:nvPr>
            <p:ph type="sldNum" sz="quarter" idx="11"/>
          </p:nvPr>
        </p:nvSpPr>
        <p:spPr>
          <a:ln/>
        </p:spPr>
        <p:txBody>
          <a:bodyPr/>
          <a:lstStyle>
            <a:lvl1pPr>
              <a:defRPr/>
            </a:lvl1pPr>
          </a:lstStyle>
          <a:p>
            <a:fld id="{7D90A15B-6910-E747-8AB6-DCE2A79D9ACD}" type="slidenum">
              <a:rPr lang="en-US" altLang="en-US"/>
              <a:pPr/>
              <a:t>‹#›</a:t>
            </a:fld>
            <a:endParaRPr lang="en-US" altLang="en-US"/>
          </a:p>
        </p:txBody>
      </p:sp>
      <p:sp>
        <p:nvSpPr>
          <p:cNvPr id="8" name="Rectangle 14">
            <a:extLst>
              <a:ext uri="{FF2B5EF4-FFF2-40B4-BE49-F238E27FC236}">
                <a16:creationId xmlns:a16="http://schemas.microsoft.com/office/drawing/2014/main" id="{7E68191D-4254-7441-8BB3-C294757ECCA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4916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64B3304F-1A7C-794B-8A45-CE2E3C3240A6}"/>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5" name="Rectangle 1029">
            <a:extLst>
              <a:ext uri="{FF2B5EF4-FFF2-40B4-BE49-F238E27FC236}">
                <a16:creationId xmlns:a16="http://schemas.microsoft.com/office/drawing/2014/main" id="{7ED30A1A-5AB4-6441-88A2-4B0A78D28671}"/>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6" name="Rectangle 1030">
            <a:extLst>
              <a:ext uri="{FF2B5EF4-FFF2-40B4-BE49-F238E27FC236}">
                <a16:creationId xmlns:a16="http://schemas.microsoft.com/office/drawing/2014/main" id="{38CAF1CB-B6AE-9D4C-9A2D-A9837BA26C79}"/>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3C7587FB-FC2C-5E43-9C94-1D38D1CC9A77}" type="slidenum">
              <a:rPr lang="en-US" altLang="en-US"/>
              <a:pPr/>
              <a:t>‹#›</a:t>
            </a:fld>
            <a:endParaRPr lang="en-US" altLang="en-US"/>
          </a:p>
        </p:txBody>
      </p:sp>
    </p:spTree>
    <p:extLst>
      <p:ext uri="{BB962C8B-B14F-4D97-AF65-F5344CB8AC3E}">
        <p14:creationId xmlns:p14="http://schemas.microsoft.com/office/powerpoint/2010/main" val="24314250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FFBD5593-1CF2-F843-BE07-BF1BB58AD63C}"/>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5" name="Rectangle 1029">
            <a:extLst>
              <a:ext uri="{FF2B5EF4-FFF2-40B4-BE49-F238E27FC236}">
                <a16:creationId xmlns:a16="http://schemas.microsoft.com/office/drawing/2014/main" id="{E393488F-4AEB-D946-A1FE-C0DB347DB574}"/>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ltLang="en-US"/>
          </a:p>
        </p:txBody>
      </p:sp>
      <p:sp>
        <p:nvSpPr>
          <p:cNvPr id="6" name="Rectangle 1030">
            <a:extLst>
              <a:ext uri="{FF2B5EF4-FFF2-40B4-BE49-F238E27FC236}">
                <a16:creationId xmlns:a16="http://schemas.microsoft.com/office/drawing/2014/main" id="{7967F29F-82CA-754B-8A1D-C12E142C2E16}"/>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73387B68-313F-FD43-877D-DF8CD96A5DD6}" type="slidenum">
              <a:rPr lang="en-US" altLang="en-US"/>
              <a:pPr/>
              <a:t>‹#›</a:t>
            </a:fld>
            <a:endParaRPr lang="en-US" altLang="en-US"/>
          </a:p>
        </p:txBody>
      </p:sp>
    </p:spTree>
    <p:extLst>
      <p:ext uri="{BB962C8B-B14F-4D97-AF65-F5344CB8AC3E}">
        <p14:creationId xmlns:p14="http://schemas.microsoft.com/office/powerpoint/2010/main" val="22159205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E65D5CB-C4E0-A948-95B5-A995F0B9BB36}"/>
              </a:ext>
            </a:extLst>
          </p:cNvPr>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5" name="Rectangle 5">
            <a:extLst>
              <a:ext uri="{FF2B5EF4-FFF2-40B4-BE49-F238E27FC236}">
                <a16:creationId xmlns:a16="http://schemas.microsoft.com/office/drawing/2014/main" id="{69CACDC9-F6D5-734A-B0DD-789FFC8F4B6B}"/>
              </a:ext>
            </a:extLst>
          </p:cNvPr>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Rectangle 6">
            <a:extLst>
              <a:ext uri="{FF2B5EF4-FFF2-40B4-BE49-F238E27FC236}">
                <a16:creationId xmlns:a16="http://schemas.microsoft.com/office/drawing/2014/main" id="{57630D88-8AB1-F148-958B-752AC4847AF2}"/>
              </a:ext>
            </a:extLst>
          </p:cNvPr>
          <p:cNvSpPr>
            <a:spLocks noGrp="1" noChangeArrowheads="1"/>
          </p:cNvSpPr>
          <p:nvPr>
            <p:ph type="sldNum" sz="quarter" idx="12"/>
          </p:nvPr>
        </p:nvSpPr>
        <p:spPr/>
        <p:txBody>
          <a:bodyPr/>
          <a:lstStyle>
            <a:lvl1pPr fontAlgn="t">
              <a:spcBef>
                <a:spcPct val="50000"/>
              </a:spcBef>
              <a:defRPr b="1">
                <a:effectLst>
                  <a:outerShdw blurRad="38100" dist="38100" dir="2700000" algn="tl">
                    <a:srgbClr val="FFFFFF"/>
                  </a:outerShdw>
                </a:effectLst>
                <a:latin typeface="Book Antiqua" panose="02040602050305030304" pitchFamily="18" charset="0"/>
              </a:defRPr>
            </a:lvl1pPr>
          </a:lstStyle>
          <a:p>
            <a:fld id="{28D410B4-186F-904F-B48F-D482BFCC5B8D}" type="slidenum">
              <a:rPr lang="en-US" altLang="en-US"/>
              <a:pPr/>
              <a:t>‹#›</a:t>
            </a:fld>
            <a:endParaRPr lang="en-US" altLang="en-US"/>
          </a:p>
        </p:txBody>
      </p:sp>
    </p:spTree>
    <p:extLst>
      <p:ext uri="{BB962C8B-B14F-4D97-AF65-F5344CB8AC3E}">
        <p14:creationId xmlns:p14="http://schemas.microsoft.com/office/powerpoint/2010/main" val="15758401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6C4722-E157-954E-8BB4-44B067968288}"/>
              </a:ext>
            </a:extLst>
          </p:cNvPr>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5" name="Rectangle 5">
            <a:extLst>
              <a:ext uri="{FF2B5EF4-FFF2-40B4-BE49-F238E27FC236}">
                <a16:creationId xmlns:a16="http://schemas.microsoft.com/office/drawing/2014/main" id="{58010481-31D4-4F47-8BE5-536EA92E4388}"/>
              </a:ext>
            </a:extLst>
          </p:cNvPr>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Rectangle 6">
            <a:extLst>
              <a:ext uri="{FF2B5EF4-FFF2-40B4-BE49-F238E27FC236}">
                <a16:creationId xmlns:a16="http://schemas.microsoft.com/office/drawing/2014/main" id="{11D2841D-C9F6-7541-90AA-0F479A4CD7AB}"/>
              </a:ext>
            </a:extLst>
          </p:cNvPr>
          <p:cNvSpPr>
            <a:spLocks noGrp="1" noChangeArrowheads="1"/>
          </p:cNvSpPr>
          <p:nvPr>
            <p:ph type="sldNum" sz="quarter" idx="12"/>
          </p:nvPr>
        </p:nvSpPr>
        <p:spPr/>
        <p:txBody>
          <a:bodyPr/>
          <a:lstStyle>
            <a:lvl1pPr fontAlgn="t">
              <a:spcBef>
                <a:spcPct val="50000"/>
              </a:spcBef>
              <a:defRPr b="1">
                <a:effectLst>
                  <a:outerShdw blurRad="38100" dist="38100" dir="2700000" algn="tl">
                    <a:srgbClr val="FFFFFF"/>
                  </a:outerShdw>
                </a:effectLst>
                <a:latin typeface="Book Antiqua" panose="02040602050305030304" pitchFamily="18" charset="0"/>
              </a:defRPr>
            </a:lvl1pPr>
          </a:lstStyle>
          <a:p>
            <a:fld id="{845E2EB4-8747-FF41-96AE-473680E54E22}" type="slidenum">
              <a:rPr lang="en-US" altLang="en-US"/>
              <a:pPr/>
              <a:t>‹#›</a:t>
            </a:fld>
            <a:endParaRPr lang="en-US" altLang="en-US"/>
          </a:p>
        </p:txBody>
      </p:sp>
    </p:spTree>
    <p:extLst>
      <p:ext uri="{BB962C8B-B14F-4D97-AF65-F5344CB8AC3E}">
        <p14:creationId xmlns:p14="http://schemas.microsoft.com/office/powerpoint/2010/main" val="36222798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18E4AC1-71FA-C54F-BCE3-B044327F8330}"/>
              </a:ext>
            </a:extLst>
          </p:cNvPr>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5" name="Rectangle 5">
            <a:extLst>
              <a:ext uri="{FF2B5EF4-FFF2-40B4-BE49-F238E27FC236}">
                <a16:creationId xmlns:a16="http://schemas.microsoft.com/office/drawing/2014/main" id="{20A40D2B-031C-5D49-9220-04723EA23AA0}"/>
              </a:ext>
            </a:extLst>
          </p:cNvPr>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Rectangle 6">
            <a:extLst>
              <a:ext uri="{FF2B5EF4-FFF2-40B4-BE49-F238E27FC236}">
                <a16:creationId xmlns:a16="http://schemas.microsoft.com/office/drawing/2014/main" id="{D4251FB4-96A0-C046-BF15-00F9606C8AE5}"/>
              </a:ext>
            </a:extLst>
          </p:cNvPr>
          <p:cNvSpPr>
            <a:spLocks noGrp="1" noChangeArrowheads="1"/>
          </p:cNvSpPr>
          <p:nvPr>
            <p:ph type="sldNum" sz="quarter" idx="12"/>
          </p:nvPr>
        </p:nvSpPr>
        <p:spPr/>
        <p:txBody>
          <a:bodyPr/>
          <a:lstStyle>
            <a:lvl1pPr fontAlgn="t">
              <a:spcBef>
                <a:spcPct val="50000"/>
              </a:spcBef>
              <a:defRPr b="1">
                <a:effectLst>
                  <a:outerShdw blurRad="38100" dist="38100" dir="2700000" algn="tl">
                    <a:srgbClr val="FFFFFF"/>
                  </a:outerShdw>
                </a:effectLst>
                <a:latin typeface="Book Antiqua" panose="02040602050305030304" pitchFamily="18" charset="0"/>
              </a:defRPr>
            </a:lvl1pPr>
          </a:lstStyle>
          <a:p>
            <a:fld id="{72D1FF92-C19D-BE47-ABD2-355393E291C5}" type="slidenum">
              <a:rPr lang="en-US" altLang="en-US"/>
              <a:pPr/>
              <a:t>‹#›</a:t>
            </a:fld>
            <a:endParaRPr lang="en-US" altLang="en-US"/>
          </a:p>
        </p:txBody>
      </p:sp>
    </p:spTree>
    <p:extLst>
      <p:ext uri="{BB962C8B-B14F-4D97-AF65-F5344CB8AC3E}">
        <p14:creationId xmlns:p14="http://schemas.microsoft.com/office/powerpoint/2010/main" val="10434688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D4DA4B-11B1-254E-9AF3-0BA3297E7412}"/>
              </a:ext>
            </a:extLst>
          </p:cNvPr>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Footer Placeholder 5">
            <a:extLst>
              <a:ext uri="{FF2B5EF4-FFF2-40B4-BE49-F238E27FC236}">
                <a16:creationId xmlns:a16="http://schemas.microsoft.com/office/drawing/2014/main" id="{314A6B9A-9A16-7E4F-947D-A52A590BD7C2}"/>
              </a:ext>
            </a:extLst>
          </p:cNvPr>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7" name="Slide Number Placeholder 6">
            <a:extLst>
              <a:ext uri="{FF2B5EF4-FFF2-40B4-BE49-F238E27FC236}">
                <a16:creationId xmlns:a16="http://schemas.microsoft.com/office/drawing/2014/main" id="{12798C51-4C10-7042-946E-1D998C469343}"/>
              </a:ext>
            </a:extLst>
          </p:cNvPr>
          <p:cNvSpPr>
            <a:spLocks noGrp="1" noChangeArrowheads="1"/>
          </p:cNvSpPr>
          <p:nvPr>
            <p:ph type="sldNum" sz="quarter" idx="12"/>
          </p:nvPr>
        </p:nvSpPr>
        <p:spPr/>
        <p:txBody>
          <a:bodyPr/>
          <a:lstStyle>
            <a:lvl1pPr fontAlgn="t">
              <a:spcBef>
                <a:spcPct val="50000"/>
              </a:spcBef>
              <a:defRPr b="1">
                <a:effectLst>
                  <a:outerShdw blurRad="38100" dist="38100" dir="2700000" algn="tl">
                    <a:srgbClr val="FFFFFF"/>
                  </a:outerShdw>
                </a:effectLst>
                <a:latin typeface="Book Antiqua" panose="02040602050305030304" pitchFamily="18" charset="0"/>
              </a:defRPr>
            </a:lvl1pPr>
          </a:lstStyle>
          <a:p>
            <a:fld id="{2E8442D4-A421-8F43-8EF6-96BE06544853}" type="slidenum">
              <a:rPr lang="en-US" altLang="en-US"/>
              <a:pPr/>
              <a:t>‹#›</a:t>
            </a:fld>
            <a:endParaRPr lang="en-US" altLang="en-US"/>
          </a:p>
        </p:txBody>
      </p:sp>
    </p:spTree>
    <p:extLst>
      <p:ext uri="{BB962C8B-B14F-4D97-AF65-F5344CB8AC3E}">
        <p14:creationId xmlns:p14="http://schemas.microsoft.com/office/powerpoint/2010/main" val="4071313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B96C593-4803-0B45-A2EE-21486033E782}"/>
              </a:ext>
            </a:extLst>
          </p:cNvPr>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8" name="Rectangle 5">
            <a:extLst>
              <a:ext uri="{FF2B5EF4-FFF2-40B4-BE49-F238E27FC236}">
                <a16:creationId xmlns:a16="http://schemas.microsoft.com/office/drawing/2014/main" id="{C258F186-2648-B843-B7FA-ADC8ED208A1B}"/>
              </a:ext>
            </a:extLst>
          </p:cNvPr>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9" name="Rectangle 6">
            <a:extLst>
              <a:ext uri="{FF2B5EF4-FFF2-40B4-BE49-F238E27FC236}">
                <a16:creationId xmlns:a16="http://schemas.microsoft.com/office/drawing/2014/main" id="{C68315A4-7E0C-F546-B7E9-69549516BE86}"/>
              </a:ext>
            </a:extLst>
          </p:cNvPr>
          <p:cNvSpPr>
            <a:spLocks noGrp="1" noChangeArrowheads="1"/>
          </p:cNvSpPr>
          <p:nvPr>
            <p:ph type="sldNum" sz="quarter" idx="12"/>
          </p:nvPr>
        </p:nvSpPr>
        <p:spPr/>
        <p:txBody>
          <a:bodyPr/>
          <a:lstStyle>
            <a:lvl1pPr fontAlgn="t">
              <a:spcBef>
                <a:spcPct val="50000"/>
              </a:spcBef>
              <a:defRPr b="1">
                <a:effectLst>
                  <a:outerShdw blurRad="38100" dist="38100" dir="2700000" algn="tl">
                    <a:srgbClr val="FFFFFF"/>
                  </a:outerShdw>
                </a:effectLst>
                <a:latin typeface="Book Antiqua" panose="02040602050305030304" pitchFamily="18" charset="0"/>
              </a:defRPr>
            </a:lvl1pPr>
          </a:lstStyle>
          <a:p>
            <a:fld id="{892EB9A9-47F5-0946-ABD3-E98FB174C61E}" type="slidenum">
              <a:rPr lang="en-US" altLang="en-US"/>
              <a:pPr/>
              <a:t>‹#›</a:t>
            </a:fld>
            <a:endParaRPr lang="en-US" altLang="en-US"/>
          </a:p>
        </p:txBody>
      </p:sp>
    </p:spTree>
    <p:extLst>
      <p:ext uri="{BB962C8B-B14F-4D97-AF65-F5344CB8AC3E}">
        <p14:creationId xmlns:p14="http://schemas.microsoft.com/office/powerpoint/2010/main" val="25956651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63A288C-9A31-F345-9EB6-112F3040F5F3}"/>
              </a:ext>
            </a:extLst>
          </p:cNvPr>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4" name="Rectangle 5">
            <a:extLst>
              <a:ext uri="{FF2B5EF4-FFF2-40B4-BE49-F238E27FC236}">
                <a16:creationId xmlns:a16="http://schemas.microsoft.com/office/drawing/2014/main" id="{C5E60DA5-DC28-8745-BF85-FE615E8F1C19}"/>
              </a:ext>
            </a:extLst>
          </p:cNvPr>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5" name="Rectangle 6">
            <a:extLst>
              <a:ext uri="{FF2B5EF4-FFF2-40B4-BE49-F238E27FC236}">
                <a16:creationId xmlns:a16="http://schemas.microsoft.com/office/drawing/2014/main" id="{A05CF85F-7757-5142-8094-2C5102D6C67F}"/>
              </a:ext>
            </a:extLst>
          </p:cNvPr>
          <p:cNvSpPr>
            <a:spLocks noGrp="1" noChangeArrowheads="1"/>
          </p:cNvSpPr>
          <p:nvPr>
            <p:ph type="sldNum" sz="quarter" idx="12"/>
          </p:nvPr>
        </p:nvSpPr>
        <p:spPr/>
        <p:txBody>
          <a:bodyPr/>
          <a:lstStyle>
            <a:lvl1pPr fontAlgn="t">
              <a:spcBef>
                <a:spcPct val="50000"/>
              </a:spcBef>
              <a:defRPr b="1">
                <a:effectLst>
                  <a:outerShdw blurRad="38100" dist="38100" dir="2700000" algn="tl">
                    <a:srgbClr val="FFFFFF"/>
                  </a:outerShdw>
                </a:effectLst>
                <a:latin typeface="Book Antiqua" panose="02040602050305030304" pitchFamily="18" charset="0"/>
              </a:defRPr>
            </a:lvl1pPr>
          </a:lstStyle>
          <a:p>
            <a:fld id="{2DF748C8-D36E-BD48-BC84-257B915896CF}" type="slidenum">
              <a:rPr lang="en-US" altLang="en-US"/>
              <a:pPr/>
              <a:t>‹#›</a:t>
            </a:fld>
            <a:endParaRPr lang="en-US" altLang="en-US"/>
          </a:p>
        </p:txBody>
      </p:sp>
    </p:spTree>
    <p:extLst>
      <p:ext uri="{BB962C8B-B14F-4D97-AF65-F5344CB8AC3E}">
        <p14:creationId xmlns:p14="http://schemas.microsoft.com/office/powerpoint/2010/main" val="5200274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28E2863-E199-EB4C-9522-BC9EF75EDFDC}"/>
              </a:ext>
            </a:extLst>
          </p:cNvPr>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3" name="Rectangle 5">
            <a:extLst>
              <a:ext uri="{FF2B5EF4-FFF2-40B4-BE49-F238E27FC236}">
                <a16:creationId xmlns:a16="http://schemas.microsoft.com/office/drawing/2014/main" id="{226DEF73-B822-2A44-BA1C-41CFD905671B}"/>
              </a:ext>
            </a:extLst>
          </p:cNvPr>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4" name="Rectangle 6">
            <a:extLst>
              <a:ext uri="{FF2B5EF4-FFF2-40B4-BE49-F238E27FC236}">
                <a16:creationId xmlns:a16="http://schemas.microsoft.com/office/drawing/2014/main" id="{ABBB57A2-1470-F24C-A3B0-C3623EF40D4B}"/>
              </a:ext>
            </a:extLst>
          </p:cNvPr>
          <p:cNvSpPr>
            <a:spLocks noGrp="1" noChangeArrowheads="1"/>
          </p:cNvSpPr>
          <p:nvPr>
            <p:ph type="sldNum" sz="quarter" idx="12"/>
          </p:nvPr>
        </p:nvSpPr>
        <p:spPr/>
        <p:txBody>
          <a:bodyPr/>
          <a:lstStyle>
            <a:lvl1pPr fontAlgn="t">
              <a:spcBef>
                <a:spcPct val="50000"/>
              </a:spcBef>
              <a:defRPr b="1">
                <a:effectLst>
                  <a:outerShdw blurRad="38100" dist="38100" dir="2700000" algn="tl">
                    <a:srgbClr val="FFFFFF"/>
                  </a:outerShdw>
                </a:effectLst>
                <a:latin typeface="Book Antiqua" panose="02040602050305030304" pitchFamily="18" charset="0"/>
              </a:defRPr>
            </a:lvl1pPr>
          </a:lstStyle>
          <a:p>
            <a:fld id="{AE16A927-0F7B-684F-997C-CA17160DF9C6}" type="slidenum">
              <a:rPr lang="en-US" altLang="en-US"/>
              <a:pPr/>
              <a:t>‹#›</a:t>
            </a:fld>
            <a:endParaRPr lang="en-US" altLang="en-US"/>
          </a:p>
        </p:txBody>
      </p:sp>
    </p:spTree>
    <p:extLst>
      <p:ext uri="{BB962C8B-B14F-4D97-AF65-F5344CB8AC3E}">
        <p14:creationId xmlns:p14="http://schemas.microsoft.com/office/powerpoint/2010/main" val="9679459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18C3A6E-DD20-C145-AB9C-56D16A9C33EC}"/>
              </a:ext>
            </a:extLst>
          </p:cNvPr>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Footer Placeholder 5">
            <a:extLst>
              <a:ext uri="{FF2B5EF4-FFF2-40B4-BE49-F238E27FC236}">
                <a16:creationId xmlns:a16="http://schemas.microsoft.com/office/drawing/2014/main" id="{4296A3BB-7932-3743-B71C-2D0FFB6B6EE5}"/>
              </a:ext>
            </a:extLst>
          </p:cNvPr>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7" name="Slide Number Placeholder 6">
            <a:extLst>
              <a:ext uri="{FF2B5EF4-FFF2-40B4-BE49-F238E27FC236}">
                <a16:creationId xmlns:a16="http://schemas.microsoft.com/office/drawing/2014/main" id="{229ABDE7-5670-0F4C-B00F-BAAEC9478121}"/>
              </a:ext>
            </a:extLst>
          </p:cNvPr>
          <p:cNvSpPr>
            <a:spLocks noGrp="1" noChangeArrowheads="1"/>
          </p:cNvSpPr>
          <p:nvPr>
            <p:ph type="sldNum" sz="quarter" idx="12"/>
          </p:nvPr>
        </p:nvSpPr>
        <p:spPr/>
        <p:txBody>
          <a:bodyPr/>
          <a:lstStyle>
            <a:lvl1pPr fontAlgn="t">
              <a:spcBef>
                <a:spcPct val="50000"/>
              </a:spcBef>
              <a:defRPr b="1">
                <a:effectLst>
                  <a:outerShdw blurRad="38100" dist="38100" dir="2700000" algn="tl">
                    <a:srgbClr val="FFFFFF"/>
                  </a:outerShdw>
                </a:effectLst>
                <a:latin typeface="Book Antiqua" panose="02040602050305030304" pitchFamily="18" charset="0"/>
              </a:defRPr>
            </a:lvl1pPr>
          </a:lstStyle>
          <a:p>
            <a:fld id="{48D7B1B0-D2D0-974D-9D23-8068A3DE5DDD}" type="slidenum">
              <a:rPr lang="en-US" altLang="en-US"/>
              <a:pPr/>
              <a:t>‹#›</a:t>
            </a:fld>
            <a:endParaRPr lang="en-US" altLang="en-US"/>
          </a:p>
        </p:txBody>
      </p:sp>
    </p:spTree>
    <p:extLst>
      <p:ext uri="{BB962C8B-B14F-4D97-AF65-F5344CB8AC3E}">
        <p14:creationId xmlns:p14="http://schemas.microsoft.com/office/powerpoint/2010/main" val="3605867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464A32-6638-5241-99E6-1823D45DD986}"/>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5" name="Freeform 14">
            <a:extLst>
              <a:ext uri="{FF2B5EF4-FFF2-40B4-BE49-F238E27FC236}">
                <a16:creationId xmlns:a16="http://schemas.microsoft.com/office/drawing/2014/main" id="{E94C1CFF-E8BB-E144-B290-15B3C8DE3302}"/>
              </a:ext>
            </a:extLst>
          </p:cNvPr>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chemeClr val="tx1"/>
                </a:solidFill>
                <a:miter lim="800000"/>
                <a:headEnd type="none" w="sm" len="sm"/>
                <a:tailEnd type="none" w="sm" len="sm"/>
              </a14:hiddenLine>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6" name="Freeform 13">
            <a:extLst>
              <a:ext uri="{FF2B5EF4-FFF2-40B4-BE49-F238E27FC236}">
                <a16:creationId xmlns:a16="http://schemas.microsoft.com/office/drawing/2014/main" id="{761AA14B-0006-0943-8D1E-5634427A6E79}"/>
              </a:ext>
            </a:extLst>
          </p:cNvPr>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7" name="Freeform 12">
            <a:extLst>
              <a:ext uri="{FF2B5EF4-FFF2-40B4-BE49-F238E27FC236}">
                <a16:creationId xmlns:a16="http://schemas.microsoft.com/office/drawing/2014/main" id="{D765DCE1-BCC8-2E4B-8A3C-51566BB17A17}"/>
              </a:ext>
            </a:extLst>
          </p:cNvPr>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8" name="Freeform 11">
            <a:extLst>
              <a:ext uri="{FF2B5EF4-FFF2-40B4-BE49-F238E27FC236}">
                <a16:creationId xmlns:a16="http://schemas.microsoft.com/office/drawing/2014/main" id="{8A740940-2A8D-224F-BC0E-2E32D6AC34A3}"/>
              </a:ext>
            </a:extLst>
          </p:cNvPr>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9" name="Freeform 10">
            <a:extLst>
              <a:ext uri="{FF2B5EF4-FFF2-40B4-BE49-F238E27FC236}">
                <a16:creationId xmlns:a16="http://schemas.microsoft.com/office/drawing/2014/main" id="{E96FA3F4-B867-474E-97CE-21A1F43DF02D}"/>
              </a:ext>
            </a:extLst>
          </p:cNvPr>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0" name="Freeform 9">
            <a:extLst>
              <a:ext uri="{FF2B5EF4-FFF2-40B4-BE49-F238E27FC236}">
                <a16:creationId xmlns:a16="http://schemas.microsoft.com/office/drawing/2014/main" id="{C905D88F-D42C-E948-9EBE-5AC6CFEC9293}"/>
              </a:ext>
            </a:extLst>
          </p:cNvPr>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 name="Freeform 8">
            <a:extLst>
              <a:ext uri="{FF2B5EF4-FFF2-40B4-BE49-F238E27FC236}">
                <a16:creationId xmlns:a16="http://schemas.microsoft.com/office/drawing/2014/main" id="{5E590D9A-771E-EC4F-A536-DBEB045F846E}"/>
              </a:ext>
            </a:extLst>
          </p:cNvPr>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2" name="Freeform 7">
            <a:extLst>
              <a:ext uri="{FF2B5EF4-FFF2-40B4-BE49-F238E27FC236}">
                <a16:creationId xmlns:a16="http://schemas.microsoft.com/office/drawing/2014/main" id="{BF2EA6C1-47A6-5E43-9657-3221E93E95EC}"/>
              </a:ext>
            </a:extLst>
          </p:cNvPr>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10950" name="Rectangle 6"/>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0949" name="Rectangle 5"/>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4">
            <a:extLst>
              <a:ext uri="{FF2B5EF4-FFF2-40B4-BE49-F238E27FC236}">
                <a16:creationId xmlns:a16="http://schemas.microsoft.com/office/drawing/2014/main" id="{6A07DC4F-739E-4546-BE30-5A10FDA89290}"/>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vl1pPr>
          </a:lstStyle>
          <a:p>
            <a:pPr>
              <a:defRPr/>
            </a:pPr>
            <a:endParaRPr lang="en-US"/>
          </a:p>
        </p:txBody>
      </p:sp>
      <p:sp>
        <p:nvSpPr>
          <p:cNvPr id="14" name="Rectangle 3">
            <a:extLst>
              <a:ext uri="{FF2B5EF4-FFF2-40B4-BE49-F238E27FC236}">
                <a16:creationId xmlns:a16="http://schemas.microsoft.com/office/drawing/2014/main" id="{315B5FF7-E228-9E44-8F13-A4F784B15D61}"/>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vl1pPr>
          </a:lstStyle>
          <a:p>
            <a:pPr>
              <a:defRPr/>
            </a:pPr>
            <a:endParaRPr lang="en-US"/>
          </a:p>
        </p:txBody>
      </p:sp>
      <p:sp>
        <p:nvSpPr>
          <p:cNvPr id="15" name="Rectangle 2">
            <a:extLst>
              <a:ext uri="{FF2B5EF4-FFF2-40B4-BE49-F238E27FC236}">
                <a16:creationId xmlns:a16="http://schemas.microsoft.com/office/drawing/2014/main" id="{FD4D8F03-C88C-3047-9074-C5B9C4630BBA}"/>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D5559112-5627-FA42-98FC-BCDB730F5F8A}" type="slidenum">
              <a:rPr lang="en-US" altLang="en-US"/>
              <a:pPr/>
              <a:t>‹#›</a:t>
            </a:fld>
            <a:endParaRPr lang="en-US" altLang="en-US"/>
          </a:p>
        </p:txBody>
      </p:sp>
    </p:spTree>
    <p:extLst>
      <p:ext uri="{BB962C8B-B14F-4D97-AF65-F5344CB8AC3E}">
        <p14:creationId xmlns:p14="http://schemas.microsoft.com/office/powerpoint/2010/main" val="42226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332E72E-CFC7-2F4B-92ED-ED739644AE74}"/>
              </a:ext>
            </a:extLst>
          </p:cNvPr>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Footer Placeholder 5">
            <a:extLst>
              <a:ext uri="{FF2B5EF4-FFF2-40B4-BE49-F238E27FC236}">
                <a16:creationId xmlns:a16="http://schemas.microsoft.com/office/drawing/2014/main" id="{59B8C67C-D253-A64D-BCA5-DF138C71CCED}"/>
              </a:ext>
            </a:extLst>
          </p:cNvPr>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7" name="Slide Number Placeholder 6">
            <a:extLst>
              <a:ext uri="{FF2B5EF4-FFF2-40B4-BE49-F238E27FC236}">
                <a16:creationId xmlns:a16="http://schemas.microsoft.com/office/drawing/2014/main" id="{082AC183-F7B1-4447-89BB-F29916585579}"/>
              </a:ext>
            </a:extLst>
          </p:cNvPr>
          <p:cNvSpPr>
            <a:spLocks noGrp="1" noChangeArrowheads="1"/>
          </p:cNvSpPr>
          <p:nvPr>
            <p:ph type="sldNum" sz="quarter" idx="12"/>
          </p:nvPr>
        </p:nvSpPr>
        <p:spPr/>
        <p:txBody>
          <a:bodyPr/>
          <a:lstStyle>
            <a:lvl1pPr fontAlgn="t">
              <a:spcBef>
                <a:spcPct val="50000"/>
              </a:spcBef>
              <a:defRPr b="1">
                <a:effectLst>
                  <a:outerShdw blurRad="38100" dist="38100" dir="2700000" algn="tl">
                    <a:srgbClr val="FFFFFF"/>
                  </a:outerShdw>
                </a:effectLst>
                <a:latin typeface="Book Antiqua" panose="02040602050305030304" pitchFamily="18" charset="0"/>
              </a:defRPr>
            </a:lvl1pPr>
          </a:lstStyle>
          <a:p>
            <a:fld id="{7BCC4FB0-E91B-1343-B006-A7640D3255F7}" type="slidenum">
              <a:rPr lang="en-US" altLang="en-US"/>
              <a:pPr/>
              <a:t>‹#›</a:t>
            </a:fld>
            <a:endParaRPr lang="en-US" altLang="en-US"/>
          </a:p>
        </p:txBody>
      </p:sp>
    </p:spTree>
    <p:extLst>
      <p:ext uri="{BB962C8B-B14F-4D97-AF65-F5344CB8AC3E}">
        <p14:creationId xmlns:p14="http://schemas.microsoft.com/office/powerpoint/2010/main" val="19710832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365C43-C41D-664C-A791-753D9746E0AB}"/>
              </a:ext>
            </a:extLst>
          </p:cNvPr>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5" name="Rectangle 5">
            <a:extLst>
              <a:ext uri="{FF2B5EF4-FFF2-40B4-BE49-F238E27FC236}">
                <a16:creationId xmlns:a16="http://schemas.microsoft.com/office/drawing/2014/main" id="{780AC8FE-F5C5-2049-B5CA-DD378D7F7B76}"/>
              </a:ext>
            </a:extLst>
          </p:cNvPr>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Rectangle 6">
            <a:extLst>
              <a:ext uri="{FF2B5EF4-FFF2-40B4-BE49-F238E27FC236}">
                <a16:creationId xmlns:a16="http://schemas.microsoft.com/office/drawing/2014/main" id="{630352D6-A47B-2F4E-9DBC-8B6D072EEE92}"/>
              </a:ext>
            </a:extLst>
          </p:cNvPr>
          <p:cNvSpPr>
            <a:spLocks noGrp="1" noChangeArrowheads="1"/>
          </p:cNvSpPr>
          <p:nvPr>
            <p:ph type="sldNum" sz="quarter" idx="12"/>
          </p:nvPr>
        </p:nvSpPr>
        <p:spPr/>
        <p:txBody>
          <a:bodyPr/>
          <a:lstStyle>
            <a:lvl1pPr fontAlgn="t">
              <a:spcBef>
                <a:spcPct val="50000"/>
              </a:spcBef>
              <a:defRPr b="1">
                <a:effectLst>
                  <a:outerShdw blurRad="38100" dist="38100" dir="2700000" algn="tl">
                    <a:srgbClr val="FFFFFF"/>
                  </a:outerShdw>
                </a:effectLst>
                <a:latin typeface="Book Antiqua" panose="02040602050305030304" pitchFamily="18" charset="0"/>
              </a:defRPr>
            </a:lvl1pPr>
          </a:lstStyle>
          <a:p>
            <a:fld id="{44920397-0616-E34D-A03B-AA8A126732B3}" type="slidenum">
              <a:rPr lang="en-US" altLang="en-US"/>
              <a:pPr/>
              <a:t>‹#›</a:t>
            </a:fld>
            <a:endParaRPr lang="en-US" altLang="en-US"/>
          </a:p>
        </p:txBody>
      </p:sp>
    </p:spTree>
    <p:extLst>
      <p:ext uri="{BB962C8B-B14F-4D97-AF65-F5344CB8AC3E}">
        <p14:creationId xmlns:p14="http://schemas.microsoft.com/office/powerpoint/2010/main" val="39590903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A72BE8-9F05-714F-A764-0971815C72A3}"/>
              </a:ext>
            </a:extLst>
          </p:cNvPr>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5" name="Rectangle 5">
            <a:extLst>
              <a:ext uri="{FF2B5EF4-FFF2-40B4-BE49-F238E27FC236}">
                <a16:creationId xmlns:a16="http://schemas.microsoft.com/office/drawing/2014/main" id="{96FEFCB9-0040-B040-8227-CD32DDF75B16}"/>
              </a:ext>
            </a:extLst>
          </p:cNvPr>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Rectangle 6">
            <a:extLst>
              <a:ext uri="{FF2B5EF4-FFF2-40B4-BE49-F238E27FC236}">
                <a16:creationId xmlns:a16="http://schemas.microsoft.com/office/drawing/2014/main" id="{C1461429-24CB-AB4A-B6B5-7ED862E8D810}"/>
              </a:ext>
            </a:extLst>
          </p:cNvPr>
          <p:cNvSpPr>
            <a:spLocks noGrp="1" noChangeArrowheads="1"/>
          </p:cNvSpPr>
          <p:nvPr>
            <p:ph type="sldNum" sz="quarter" idx="12"/>
          </p:nvPr>
        </p:nvSpPr>
        <p:spPr/>
        <p:txBody>
          <a:bodyPr/>
          <a:lstStyle>
            <a:lvl1pPr fontAlgn="t">
              <a:spcBef>
                <a:spcPct val="50000"/>
              </a:spcBef>
              <a:defRPr b="1">
                <a:effectLst>
                  <a:outerShdw blurRad="38100" dist="38100" dir="2700000" algn="tl">
                    <a:srgbClr val="FFFFFF"/>
                  </a:outerShdw>
                </a:effectLst>
                <a:latin typeface="Book Antiqua" panose="02040602050305030304" pitchFamily="18" charset="0"/>
              </a:defRPr>
            </a:lvl1pPr>
          </a:lstStyle>
          <a:p>
            <a:fld id="{47FA315C-26FF-8047-A7C0-5A95FD168C7E}" type="slidenum">
              <a:rPr lang="en-US" altLang="en-US"/>
              <a:pPr/>
              <a:t>‹#›</a:t>
            </a:fld>
            <a:endParaRPr lang="en-US" altLang="en-US"/>
          </a:p>
        </p:txBody>
      </p:sp>
    </p:spTree>
    <p:extLst>
      <p:ext uri="{BB962C8B-B14F-4D97-AF65-F5344CB8AC3E}">
        <p14:creationId xmlns:p14="http://schemas.microsoft.com/office/powerpoint/2010/main" val="31197230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311AB71-56BA-9646-899C-D319AB017572}"/>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90C7E67E-9382-9549-AA24-0B5D6B8BF570}"/>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0AB4F4EE-B37E-A243-85EC-14D758E90DBE}"/>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9" name="Freeform 5">
                <a:extLst>
                  <a:ext uri="{FF2B5EF4-FFF2-40B4-BE49-F238E27FC236}">
                    <a16:creationId xmlns:a16="http://schemas.microsoft.com/office/drawing/2014/main" id="{70BD30DE-5320-124A-9FF4-B70EA603B1B2}"/>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10" name="Freeform 6">
                <a:extLst>
                  <a:ext uri="{FF2B5EF4-FFF2-40B4-BE49-F238E27FC236}">
                    <a16:creationId xmlns:a16="http://schemas.microsoft.com/office/drawing/2014/main" id="{A27013D1-5760-0B4F-A978-B6B9C960A4BA}"/>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11" name="Freeform 7">
                <a:extLst>
                  <a:ext uri="{FF2B5EF4-FFF2-40B4-BE49-F238E27FC236}">
                    <a16:creationId xmlns:a16="http://schemas.microsoft.com/office/drawing/2014/main" id="{A3E41C67-1CDB-BA45-B23E-F219EC18717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12" name="Freeform 8">
                <a:extLst>
                  <a:ext uri="{FF2B5EF4-FFF2-40B4-BE49-F238E27FC236}">
                    <a16:creationId xmlns:a16="http://schemas.microsoft.com/office/drawing/2014/main" id="{83A9322C-EFE8-E44B-B53B-184B9DEF74B9}"/>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grpSp>
        <p:sp>
          <p:nvSpPr>
            <p:cNvPr id="6" name="Freeform 9">
              <a:extLst>
                <a:ext uri="{FF2B5EF4-FFF2-40B4-BE49-F238E27FC236}">
                  <a16:creationId xmlns:a16="http://schemas.microsoft.com/office/drawing/2014/main" id="{41CC1882-6F89-B24B-B7F3-633AD31829BF}"/>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7" name="Freeform 10">
              <a:extLst>
                <a:ext uri="{FF2B5EF4-FFF2-40B4-BE49-F238E27FC236}">
                  <a16:creationId xmlns:a16="http://schemas.microsoft.com/office/drawing/2014/main" id="{0AC768EE-F798-324D-AB93-925D23671F7A}"/>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a:extLst>
              <a:ext uri="{FF2B5EF4-FFF2-40B4-BE49-F238E27FC236}">
                <a16:creationId xmlns:a16="http://schemas.microsoft.com/office/drawing/2014/main" id="{A5DC9128-1CC3-AF44-A594-5D7D514D6E2C}"/>
              </a:ext>
            </a:extLst>
          </p:cNvPr>
          <p:cNvSpPr>
            <a:spLocks noGrp="1" noChangeArrowheads="1"/>
          </p:cNvSpPr>
          <p:nvPr>
            <p:ph type="dt" sz="quarter" idx="10"/>
          </p:nvPr>
        </p:nvSpPr>
        <p:spPr>
          <a:xfrm>
            <a:off x="457200" y="6248400"/>
            <a:ext cx="2133600" cy="476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1916BB3C-FD24-FA4B-A796-50CDB82AEBE9}"/>
              </a:ext>
            </a:extLst>
          </p:cNvPr>
          <p:cNvSpPr>
            <a:spLocks noGrp="1" noChangeArrowheads="1"/>
          </p:cNvSpPr>
          <p:nvPr>
            <p:ph type="ftr" sz="quarter" idx="11"/>
          </p:nvPr>
        </p:nvSpPr>
        <p:spPr>
          <a:xfrm>
            <a:off x="3124200" y="6251575"/>
            <a:ext cx="2895600" cy="476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68B0F51D-1146-804A-8E7E-12ABC29F3E73}"/>
              </a:ext>
            </a:extLst>
          </p:cNvPr>
          <p:cNvSpPr>
            <a:spLocks noGrp="1" noChangeArrowheads="1"/>
          </p:cNvSpPr>
          <p:nvPr>
            <p:ph type="sldNum" sz="quarter" idx="12"/>
          </p:nvPr>
        </p:nvSpPr>
        <p:spPr>
          <a:xfrm>
            <a:off x="6553200" y="6254750"/>
            <a:ext cx="2133600" cy="476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6DDE6369-2B1A-6E4F-B89E-16A40453B15A}" type="slidenum">
              <a:rPr lang="en-US" altLang="en-US"/>
              <a:pPr/>
              <a:t>‹#›</a:t>
            </a:fld>
            <a:endParaRPr lang="en-US" altLang="en-US"/>
          </a:p>
        </p:txBody>
      </p:sp>
    </p:spTree>
    <p:extLst>
      <p:ext uri="{BB962C8B-B14F-4D97-AF65-F5344CB8AC3E}">
        <p14:creationId xmlns:p14="http://schemas.microsoft.com/office/powerpoint/2010/main" val="5379716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A94E7B1F-146B-1B45-BFD2-2375F4C2C7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6E806CD0-4E56-8C47-B256-6F87D03BA00E}"/>
              </a:ext>
            </a:extLst>
          </p:cNvPr>
          <p:cNvSpPr>
            <a:spLocks noGrp="1" noChangeArrowheads="1"/>
          </p:cNvSpPr>
          <p:nvPr>
            <p:ph type="sldNum" sz="quarter" idx="11"/>
          </p:nvPr>
        </p:nvSpPr>
        <p:spPr>
          <a:ln/>
        </p:spPr>
        <p:txBody>
          <a:bodyPr/>
          <a:lstStyle>
            <a:lvl1pPr>
              <a:defRPr/>
            </a:lvl1pPr>
          </a:lstStyle>
          <a:p>
            <a:fld id="{AC05508D-208A-0C4D-A9DD-4C8985406288}" type="slidenum">
              <a:rPr lang="en-US" altLang="en-US"/>
              <a:pPr/>
              <a:t>‹#›</a:t>
            </a:fld>
            <a:endParaRPr lang="en-US" altLang="en-US"/>
          </a:p>
        </p:txBody>
      </p:sp>
      <p:sp>
        <p:nvSpPr>
          <p:cNvPr id="6" name="Rectangle 14">
            <a:extLst>
              <a:ext uri="{FF2B5EF4-FFF2-40B4-BE49-F238E27FC236}">
                <a16:creationId xmlns:a16="http://schemas.microsoft.com/office/drawing/2014/main" id="{AC3FF1D4-480C-E445-A173-1AF74D8695E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07745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BAD56AB4-9389-024E-AE6F-9B12259872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AAA42BD1-B03C-764E-A475-0E295194C672}"/>
              </a:ext>
            </a:extLst>
          </p:cNvPr>
          <p:cNvSpPr>
            <a:spLocks noGrp="1" noChangeArrowheads="1"/>
          </p:cNvSpPr>
          <p:nvPr>
            <p:ph type="sldNum" sz="quarter" idx="11"/>
          </p:nvPr>
        </p:nvSpPr>
        <p:spPr>
          <a:ln/>
        </p:spPr>
        <p:txBody>
          <a:bodyPr/>
          <a:lstStyle>
            <a:lvl1pPr>
              <a:defRPr/>
            </a:lvl1pPr>
          </a:lstStyle>
          <a:p>
            <a:fld id="{1D3D20C3-9EA7-5847-ACC4-643A408F79CF}" type="slidenum">
              <a:rPr lang="en-US" altLang="en-US"/>
              <a:pPr/>
              <a:t>‹#›</a:t>
            </a:fld>
            <a:endParaRPr lang="en-US" altLang="en-US"/>
          </a:p>
        </p:txBody>
      </p:sp>
      <p:sp>
        <p:nvSpPr>
          <p:cNvPr id="6" name="Rectangle 14">
            <a:extLst>
              <a:ext uri="{FF2B5EF4-FFF2-40B4-BE49-F238E27FC236}">
                <a16:creationId xmlns:a16="http://schemas.microsoft.com/office/drawing/2014/main" id="{82B26AF4-11FC-014A-B872-72EB1051ED06}"/>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52569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8B52A885-381E-D649-ABEF-A86C242672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EBDB7742-8B01-1145-96D0-6CDA544BE38F}"/>
              </a:ext>
            </a:extLst>
          </p:cNvPr>
          <p:cNvSpPr>
            <a:spLocks noGrp="1" noChangeArrowheads="1"/>
          </p:cNvSpPr>
          <p:nvPr>
            <p:ph type="sldNum" sz="quarter" idx="11"/>
          </p:nvPr>
        </p:nvSpPr>
        <p:spPr>
          <a:ln/>
        </p:spPr>
        <p:txBody>
          <a:bodyPr/>
          <a:lstStyle>
            <a:lvl1pPr>
              <a:defRPr/>
            </a:lvl1pPr>
          </a:lstStyle>
          <a:p>
            <a:fld id="{833C1A7A-6221-4840-91C0-34CD1FC9533E}" type="slidenum">
              <a:rPr lang="en-US" altLang="en-US"/>
              <a:pPr/>
              <a:t>‹#›</a:t>
            </a:fld>
            <a:endParaRPr lang="en-US" altLang="en-US"/>
          </a:p>
        </p:txBody>
      </p:sp>
      <p:sp>
        <p:nvSpPr>
          <p:cNvPr id="7" name="Rectangle 14">
            <a:extLst>
              <a:ext uri="{FF2B5EF4-FFF2-40B4-BE49-F238E27FC236}">
                <a16:creationId xmlns:a16="http://schemas.microsoft.com/office/drawing/2014/main" id="{721643CB-EA65-9245-A918-A09355F9276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44448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50F603DA-67CB-F249-AC3E-12519B7E26A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D64FB7B4-F9D6-4743-9A09-87CD6213933B}"/>
              </a:ext>
            </a:extLst>
          </p:cNvPr>
          <p:cNvSpPr>
            <a:spLocks noGrp="1" noChangeArrowheads="1"/>
          </p:cNvSpPr>
          <p:nvPr>
            <p:ph type="sldNum" sz="quarter" idx="11"/>
          </p:nvPr>
        </p:nvSpPr>
        <p:spPr>
          <a:ln/>
        </p:spPr>
        <p:txBody>
          <a:bodyPr/>
          <a:lstStyle>
            <a:lvl1pPr>
              <a:defRPr/>
            </a:lvl1pPr>
          </a:lstStyle>
          <a:p>
            <a:fld id="{D2E38172-A6FD-2349-9455-E1D45F7FCD58}" type="slidenum">
              <a:rPr lang="en-US" altLang="en-US"/>
              <a:pPr/>
              <a:t>‹#›</a:t>
            </a:fld>
            <a:endParaRPr lang="en-US" altLang="en-US"/>
          </a:p>
        </p:txBody>
      </p:sp>
      <p:sp>
        <p:nvSpPr>
          <p:cNvPr id="9" name="Rectangle 14">
            <a:extLst>
              <a:ext uri="{FF2B5EF4-FFF2-40B4-BE49-F238E27FC236}">
                <a16:creationId xmlns:a16="http://schemas.microsoft.com/office/drawing/2014/main" id="{D7032AC6-0A9F-3A4B-BCE3-3ED5C88BB5D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23747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577010B7-CB2C-F044-A61B-8784ABD313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7FBA0350-B0C1-F247-991B-FED10806E4F5}"/>
              </a:ext>
            </a:extLst>
          </p:cNvPr>
          <p:cNvSpPr>
            <a:spLocks noGrp="1" noChangeArrowheads="1"/>
          </p:cNvSpPr>
          <p:nvPr>
            <p:ph type="sldNum" sz="quarter" idx="11"/>
          </p:nvPr>
        </p:nvSpPr>
        <p:spPr>
          <a:ln/>
        </p:spPr>
        <p:txBody>
          <a:bodyPr/>
          <a:lstStyle>
            <a:lvl1pPr>
              <a:defRPr/>
            </a:lvl1pPr>
          </a:lstStyle>
          <a:p>
            <a:fld id="{B4605ABB-064A-FD47-BCDE-7C8CBF83C764}" type="slidenum">
              <a:rPr lang="en-US" altLang="en-US"/>
              <a:pPr/>
              <a:t>‹#›</a:t>
            </a:fld>
            <a:endParaRPr lang="en-US" altLang="en-US"/>
          </a:p>
        </p:txBody>
      </p:sp>
      <p:sp>
        <p:nvSpPr>
          <p:cNvPr id="5" name="Rectangle 14">
            <a:extLst>
              <a:ext uri="{FF2B5EF4-FFF2-40B4-BE49-F238E27FC236}">
                <a16:creationId xmlns:a16="http://schemas.microsoft.com/office/drawing/2014/main" id="{F3EF8CC6-6259-3946-9ADF-33EBC4ACF78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49533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BEC0856-1C97-0E46-B875-25DEF5EAB20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5102AF35-4699-8945-ADC6-E48E654EA55B}"/>
              </a:ext>
            </a:extLst>
          </p:cNvPr>
          <p:cNvSpPr>
            <a:spLocks noGrp="1" noChangeArrowheads="1"/>
          </p:cNvSpPr>
          <p:nvPr>
            <p:ph type="sldNum" sz="quarter" idx="11"/>
          </p:nvPr>
        </p:nvSpPr>
        <p:spPr>
          <a:ln/>
        </p:spPr>
        <p:txBody>
          <a:bodyPr/>
          <a:lstStyle>
            <a:lvl1pPr>
              <a:defRPr/>
            </a:lvl1pPr>
          </a:lstStyle>
          <a:p>
            <a:fld id="{1DB3B0A7-5D42-514D-9627-90F2583BEC89}" type="slidenum">
              <a:rPr lang="en-US" altLang="en-US"/>
              <a:pPr/>
              <a:t>‹#›</a:t>
            </a:fld>
            <a:endParaRPr lang="en-US" altLang="en-US"/>
          </a:p>
        </p:txBody>
      </p:sp>
      <p:sp>
        <p:nvSpPr>
          <p:cNvPr id="4" name="Rectangle 14">
            <a:extLst>
              <a:ext uri="{FF2B5EF4-FFF2-40B4-BE49-F238E27FC236}">
                <a16:creationId xmlns:a16="http://schemas.microsoft.com/office/drawing/2014/main" id="{273250F6-00E4-AD4E-B13D-92C05A4D533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49445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22033E35-45A2-DA4D-B277-AF49311770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AA3E3C81-BB1A-554A-AF70-A690834D98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9BAFC539-6318-2D4C-9695-D1019AE6520E}"/>
              </a:ext>
            </a:extLst>
          </p:cNvPr>
          <p:cNvSpPr>
            <a:spLocks noGrp="1" noChangeArrowheads="1"/>
          </p:cNvSpPr>
          <p:nvPr>
            <p:ph type="sldNum" sz="quarter" idx="12"/>
          </p:nvPr>
        </p:nvSpPr>
        <p:spPr>
          <a:ln/>
        </p:spPr>
        <p:txBody>
          <a:bodyPr/>
          <a:lstStyle>
            <a:lvl1pPr>
              <a:defRPr/>
            </a:lvl1pPr>
          </a:lstStyle>
          <a:p>
            <a:fld id="{8325B5FB-CDBD-D349-9FF1-C5F703D7F45F}" type="slidenum">
              <a:rPr lang="en-US" altLang="en-US"/>
              <a:pPr/>
              <a:t>‹#›</a:t>
            </a:fld>
            <a:endParaRPr lang="en-US" altLang="en-US"/>
          </a:p>
        </p:txBody>
      </p:sp>
    </p:spTree>
    <p:extLst>
      <p:ext uri="{BB962C8B-B14F-4D97-AF65-F5344CB8AC3E}">
        <p14:creationId xmlns:p14="http://schemas.microsoft.com/office/powerpoint/2010/main" val="24321285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1371A2B1-9CB2-CE48-963C-791BB5ADFA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99B8DBFC-5FF6-D346-A3F9-FFECCE59DA06}"/>
              </a:ext>
            </a:extLst>
          </p:cNvPr>
          <p:cNvSpPr>
            <a:spLocks noGrp="1" noChangeArrowheads="1"/>
          </p:cNvSpPr>
          <p:nvPr>
            <p:ph type="sldNum" sz="quarter" idx="11"/>
          </p:nvPr>
        </p:nvSpPr>
        <p:spPr>
          <a:ln/>
        </p:spPr>
        <p:txBody>
          <a:bodyPr/>
          <a:lstStyle>
            <a:lvl1pPr>
              <a:defRPr/>
            </a:lvl1pPr>
          </a:lstStyle>
          <a:p>
            <a:fld id="{A038B513-6E44-D544-8EE9-7F6DB8DFB78B}" type="slidenum">
              <a:rPr lang="en-US" altLang="en-US"/>
              <a:pPr/>
              <a:t>‹#›</a:t>
            </a:fld>
            <a:endParaRPr lang="en-US" altLang="en-US"/>
          </a:p>
        </p:txBody>
      </p:sp>
      <p:sp>
        <p:nvSpPr>
          <p:cNvPr id="7" name="Rectangle 14">
            <a:extLst>
              <a:ext uri="{FF2B5EF4-FFF2-40B4-BE49-F238E27FC236}">
                <a16:creationId xmlns:a16="http://schemas.microsoft.com/office/drawing/2014/main" id="{D09859D6-B510-A941-A3E7-98F8494AE14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710230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DB69C0BC-1FAE-CF44-83B4-73D2DA2F48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A56E361F-E574-694D-85DE-6B32D69BFAA4}"/>
              </a:ext>
            </a:extLst>
          </p:cNvPr>
          <p:cNvSpPr>
            <a:spLocks noGrp="1" noChangeArrowheads="1"/>
          </p:cNvSpPr>
          <p:nvPr>
            <p:ph type="sldNum" sz="quarter" idx="11"/>
          </p:nvPr>
        </p:nvSpPr>
        <p:spPr>
          <a:ln/>
        </p:spPr>
        <p:txBody>
          <a:bodyPr/>
          <a:lstStyle>
            <a:lvl1pPr>
              <a:defRPr/>
            </a:lvl1pPr>
          </a:lstStyle>
          <a:p>
            <a:fld id="{E68066EA-9AF7-1440-84E9-3A9B2359C77C}" type="slidenum">
              <a:rPr lang="en-US" altLang="en-US"/>
              <a:pPr/>
              <a:t>‹#›</a:t>
            </a:fld>
            <a:endParaRPr lang="en-US" altLang="en-US"/>
          </a:p>
        </p:txBody>
      </p:sp>
      <p:sp>
        <p:nvSpPr>
          <p:cNvPr id="7" name="Rectangle 14">
            <a:extLst>
              <a:ext uri="{FF2B5EF4-FFF2-40B4-BE49-F238E27FC236}">
                <a16:creationId xmlns:a16="http://schemas.microsoft.com/office/drawing/2014/main" id="{FAF443FF-29DA-BE40-937A-CEB74EFBF6C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06309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88FF2F56-F756-C645-BAD6-5ECE22668A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705FB2F-0882-9342-93BE-211CCB359497}"/>
              </a:ext>
            </a:extLst>
          </p:cNvPr>
          <p:cNvSpPr>
            <a:spLocks noGrp="1" noChangeArrowheads="1"/>
          </p:cNvSpPr>
          <p:nvPr>
            <p:ph type="sldNum" sz="quarter" idx="11"/>
          </p:nvPr>
        </p:nvSpPr>
        <p:spPr>
          <a:ln/>
        </p:spPr>
        <p:txBody>
          <a:bodyPr/>
          <a:lstStyle>
            <a:lvl1pPr>
              <a:defRPr/>
            </a:lvl1pPr>
          </a:lstStyle>
          <a:p>
            <a:fld id="{DAC51820-CB55-9B40-A4AF-E572836E50B7}" type="slidenum">
              <a:rPr lang="en-US" altLang="en-US"/>
              <a:pPr/>
              <a:t>‹#›</a:t>
            </a:fld>
            <a:endParaRPr lang="en-US" altLang="en-US"/>
          </a:p>
        </p:txBody>
      </p:sp>
      <p:sp>
        <p:nvSpPr>
          <p:cNvPr id="6" name="Rectangle 14">
            <a:extLst>
              <a:ext uri="{FF2B5EF4-FFF2-40B4-BE49-F238E27FC236}">
                <a16:creationId xmlns:a16="http://schemas.microsoft.com/office/drawing/2014/main" id="{FA8F560C-4C32-DA49-9C55-02ECDE0FDD1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845368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7FB311F8-0DC6-AA4E-BAF5-5E9E35FF11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B24EF91B-A6ED-6D44-9B3A-7AEB15234920}"/>
              </a:ext>
            </a:extLst>
          </p:cNvPr>
          <p:cNvSpPr>
            <a:spLocks noGrp="1" noChangeArrowheads="1"/>
          </p:cNvSpPr>
          <p:nvPr>
            <p:ph type="sldNum" sz="quarter" idx="11"/>
          </p:nvPr>
        </p:nvSpPr>
        <p:spPr>
          <a:ln/>
        </p:spPr>
        <p:txBody>
          <a:bodyPr/>
          <a:lstStyle>
            <a:lvl1pPr>
              <a:defRPr/>
            </a:lvl1pPr>
          </a:lstStyle>
          <a:p>
            <a:fld id="{2AF0C1F0-4B2E-6E4A-8CAF-FB66507FD3B3}" type="slidenum">
              <a:rPr lang="en-US" altLang="en-US"/>
              <a:pPr/>
              <a:t>‹#›</a:t>
            </a:fld>
            <a:endParaRPr lang="en-US" altLang="en-US"/>
          </a:p>
        </p:txBody>
      </p:sp>
      <p:sp>
        <p:nvSpPr>
          <p:cNvPr id="6" name="Rectangle 14">
            <a:extLst>
              <a:ext uri="{FF2B5EF4-FFF2-40B4-BE49-F238E27FC236}">
                <a16:creationId xmlns:a16="http://schemas.microsoft.com/office/drawing/2014/main" id="{FA012F29-9936-014C-89DE-17E4BCA3E94D}"/>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44229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47F73BD8-D2A8-464F-BCCA-C608E9A0289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3E0EFC38-71A8-0A42-A90B-CEDA1B8423FC}"/>
              </a:ext>
            </a:extLst>
          </p:cNvPr>
          <p:cNvSpPr>
            <a:spLocks noGrp="1" noChangeArrowheads="1"/>
          </p:cNvSpPr>
          <p:nvPr>
            <p:ph type="sldNum" sz="quarter" idx="11"/>
          </p:nvPr>
        </p:nvSpPr>
        <p:spPr>
          <a:ln/>
        </p:spPr>
        <p:txBody>
          <a:bodyPr/>
          <a:lstStyle>
            <a:lvl1pPr>
              <a:defRPr/>
            </a:lvl1pPr>
          </a:lstStyle>
          <a:p>
            <a:fld id="{DA903A71-B228-4B42-AC0E-54BF8670E535}" type="slidenum">
              <a:rPr lang="en-US" altLang="en-US"/>
              <a:pPr/>
              <a:t>‹#›</a:t>
            </a:fld>
            <a:endParaRPr lang="en-US" altLang="en-US"/>
          </a:p>
        </p:txBody>
      </p:sp>
      <p:sp>
        <p:nvSpPr>
          <p:cNvPr id="8" name="Rectangle 14">
            <a:extLst>
              <a:ext uri="{FF2B5EF4-FFF2-40B4-BE49-F238E27FC236}">
                <a16:creationId xmlns:a16="http://schemas.microsoft.com/office/drawing/2014/main" id="{1768DD2B-897A-6B45-8D3A-AD4B40617F4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48867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a:extLst>
            <a:ext uri="{FAA26D3D-D897-4be2-8F04-BA451C77F1D7}">
              <ma14:placeholderFlag xmlns="" xmlns:ma14="http://schemas.microsoft.com/office/mac/drawingml/2011/main" val="1"/>
            </a:ext>
          </a:extLst>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a:extLst>
            <a:ext uri="{FAA26D3D-D897-4be2-8F04-BA451C77F1D7}">
              <ma14:placeholderFlag xmlns="" xmlns:ma14="http://schemas.microsoft.com/office/mac/drawingml/2011/main" val="1"/>
            </a:ext>
          </a:extLst>
        </p:spPr>
        <p:txBody>
          <a:bodyPr/>
          <a:lstStyle>
            <a:lvl1pPr>
              <a:defRPr/>
            </a:lvl1pPr>
          </a:lstStyle>
          <a:p>
            <a:endParaRPr lang="en-US" alt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a:extLst>
            <a:ext uri="{FAA26D3D-D897-4be2-8F04-BA451C77F1D7}">
              <ma14:placeholderFlag xmlns="" xmlns:ma14="http://schemas.microsoft.com/office/mac/drawingml/2011/main" val="1"/>
            </a:ext>
          </a:extLst>
        </p:spPr>
        <p:txBody>
          <a:bodyPr/>
          <a:lstStyle>
            <a:lvl1pPr>
              <a:defRPr/>
            </a:lvl1pPr>
          </a:lstStyle>
          <a:p>
            <a:fld id="{1E719FD5-4BD2-4A69-B036-78008FDE145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835899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32097938-B8CC-42FE-91B5-CDDD4465964E}"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7669999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D48C8B2-826B-4BA8-8A13-6CBD3C9C23ED}"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387275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78E075F0-979B-4596-B7EB-38EB137F1E98}"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8712472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23EBC478-4645-4C00-90BC-70DBE513BE89}" type="slidenum">
              <a:rPr lang="en-US" altLang="en-US">
                <a:solidFill>
                  <a:srgbClr val="FFFFFF"/>
                </a:solidFill>
              </a:rPr>
              <a:pPr/>
              <a:t>‹#›</a:t>
            </a:fld>
            <a:endParaRPr lang="en-US" alt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6942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a:extLst>
              <a:ext uri="{FF2B5EF4-FFF2-40B4-BE49-F238E27FC236}">
                <a16:creationId xmlns:a16="http://schemas.microsoft.com/office/drawing/2014/main" id="{AEFC4AD0-A3A6-624F-96AD-1AEA518F27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F80EC8BE-E6D1-A74F-8DA6-A5AD30308B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3069BED7-B4D2-DD43-81D8-D6BCE50D1AE2}"/>
              </a:ext>
            </a:extLst>
          </p:cNvPr>
          <p:cNvSpPr>
            <a:spLocks noGrp="1" noChangeArrowheads="1"/>
          </p:cNvSpPr>
          <p:nvPr>
            <p:ph type="sldNum" sz="quarter" idx="12"/>
          </p:nvPr>
        </p:nvSpPr>
        <p:spPr>
          <a:ln/>
        </p:spPr>
        <p:txBody>
          <a:bodyPr/>
          <a:lstStyle>
            <a:lvl1pPr>
              <a:defRPr/>
            </a:lvl1pPr>
          </a:lstStyle>
          <a:p>
            <a:fld id="{72C56971-330E-534E-BA6D-27B9535DBDAA}" type="slidenum">
              <a:rPr lang="en-US" altLang="en-US"/>
              <a:pPr/>
              <a:t>‹#›</a:t>
            </a:fld>
            <a:endParaRPr lang="en-US" altLang="en-US"/>
          </a:p>
        </p:txBody>
      </p:sp>
    </p:spTree>
    <p:extLst>
      <p:ext uri="{BB962C8B-B14F-4D97-AF65-F5344CB8AC3E}">
        <p14:creationId xmlns:p14="http://schemas.microsoft.com/office/powerpoint/2010/main" val="30700134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F6573794-8D55-4CF7-BAFE-C0483137279C}" type="slidenum">
              <a:rPr lang="en-US" altLang="en-US">
                <a:solidFill>
                  <a:srgbClr val="FFFFFF"/>
                </a:solidFill>
              </a:rPr>
              <a:pPr/>
              <a:t>‹#›</a:t>
            </a:fld>
            <a:endParaRPr lang="en-US" alt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104894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0071AE37-357E-479F-A837-C2A87BA88814}" type="slidenum">
              <a:rPr lang="en-US" altLang="en-US">
                <a:solidFill>
                  <a:srgbClr val="FFFFFF"/>
                </a:solidFill>
              </a:rPr>
              <a:pPr/>
              <a:t>‹#›</a:t>
            </a:fld>
            <a:endParaRPr lang="en-US" alt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3742348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1F29C827-3DF0-4DA3-9121-91DEA4306AD1}"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4665722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B427EDD7-D5B6-4E20-A355-B59EF66AD029}"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690756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39DB1B9B-455F-46AF-A808-26088AF1B3D9}"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576641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5F049E35-913A-4CDE-89D5-0C92B10B92C1}"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58946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ED0CF55E-585E-4F19-859E-1AC1E05A69D3}"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0105574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fld id="{6E875405-A15E-4956-9A89-EF6D39CEB3D3}" type="slidenum">
              <a:rPr lang="en-US" altLang="en-US">
                <a:solidFill>
                  <a:srgbClr val="FFFFFF"/>
                </a:solidFill>
              </a:rPr>
              <a:pPr/>
              <a:t>‹#›</a:t>
            </a:fld>
            <a:endParaRPr lang="en-US" alt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6037110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fld id="{B7A8F89A-B74B-426E-B510-2E3DBDD911EF}" type="slidenum">
              <a:rPr lang="en-US" altLang="en-US">
                <a:solidFill>
                  <a:srgbClr val="FFFFFF"/>
                </a:solidFill>
              </a:rPr>
              <a:pPr/>
              <a:t>‹#›</a:t>
            </a:fld>
            <a:endParaRPr lang="en-US" alt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0304764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CE02E6-1F20-864E-82A7-0AED5A006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067097"/>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DBB65722-A8A4-0843-9C53-0D262F614B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A6FE6048-77C6-2845-ADC5-447086EC6B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02C3A71F-6FE2-EC44-B229-143CBDFFA3E4}"/>
              </a:ext>
            </a:extLst>
          </p:cNvPr>
          <p:cNvSpPr>
            <a:spLocks noGrp="1" noChangeArrowheads="1"/>
          </p:cNvSpPr>
          <p:nvPr>
            <p:ph type="sldNum" sz="quarter" idx="12"/>
          </p:nvPr>
        </p:nvSpPr>
        <p:spPr>
          <a:ln/>
        </p:spPr>
        <p:txBody>
          <a:bodyPr/>
          <a:lstStyle>
            <a:lvl1pPr>
              <a:defRPr/>
            </a:lvl1pPr>
          </a:lstStyle>
          <a:p>
            <a:fld id="{73D4D580-FB9D-6C42-B12C-25D1F0CBD0D3}" type="slidenum">
              <a:rPr lang="en-US" altLang="en-US"/>
              <a:pPr/>
              <a:t>‹#›</a:t>
            </a:fld>
            <a:endParaRPr lang="en-US" altLang="en-US"/>
          </a:p>
        </p:txBody>
      </p:sp>
    </p:spTree>
    <p:extLst>
      <p:ext uri="{BB962C8B-B14F-4D97-AF65-F5344CB8AC3E}">
        <p14:creationId xmlns:p14="http://schemas.microsoft.com/office/powerpoint/2010/main" val="26096508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805B5F-1C15-B546-A5D3-C391031CC4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2361468"/>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63F932-ED5D-294F-A851-6BB682B60C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236742"/>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684DD2-2611-4349-BEE3-DE0A360A6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9927772"/>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EBD74F-D634-DF46-A800-20DF4506B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9135488"/>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27815F-48F3-894E-AD12-5F92CC9C77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012996"/>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E27830-FD48-7E4A-BA9A-F38C8E7B6F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69109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8BD48E-BE69-924B-A981-3682DCEA3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191910"/>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273D1-CFE5-CD48-A553-23F1DFFA74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587438"/>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830C9-9D17-CE49-8904-A9B3ED3DB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547408"/>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825FC9-9B08-1947-88C1-2C9BE6B43A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877639"/>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8B5FF713-05F4-0F4A-8D93-5DFDF656485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4">
            <a:extLst>
              <a:ext uri="{FF2B5EF4-FFF2-40B4-BE49-F238E27FC236}">
                <a16:creationId xmlns:a16="http://schemas.microsoft.com/office/drawing/2014/main" id="{CAEE120D-D9E7-DE4D-AA2A-545781CD42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5">
            <a:extLst>
              <a:ext uri="{FF2B5EF4-FFF2-40B4-BE49-F238E27FC236}">
                <a16:creationId xmlns:a16="http://schemas.microsoft.com/office/drawing/2014/main" id="{A331F4C6-B1ED-664B-9128-238365B88051}"/>
              </a:ext>
            </a:extLst>
          </p:cNvPr>
          <p:cNvSpPr>
            <a:spLocks noGrp="1" noChangeArrowheads="1"/>
          </p:cNvSpPr>
          <p:nvPr>
            <p:ph type="sldNum" sz="quarter" idx="12"/>
          </p:nvPr>
        </p:nvSpPr>
        <p:spPr>
          <a:ln/>
        </p:spPr>
        <p:txBody>
          <a:bodyPr/>
          <a:lstStyle>
            <a:lvl1pPr>
              <a:defRPr/>
            </a:lvl1pPr>
          </a:lstStyle>
          <a:p>
            <a:fld id="{E5628E10-78AD-8D49-A232-1846336B1524}" type="slidenum">
              <a:rPr lang="en-US" altLang="en-US"/>
              <a:pPr/>
              <a:t>‹#›</a:t>
            </a:fld>
            <a:endParaRPr lang="en-US" altLang="en-US"/>
          </a:p>
        </p:txBody>
      </p:sp>
    </p:spTree>
    <p:extLst>
      <p:ext uri="{BB962C8B-B14F-4D97-AF65-F5344CB8AC3E}">
        <p14:creationId xmlns:p14="http://schemas.microsoft.com/office/powerpoint/2010/main" val="15015172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57F541-0DC4-0744-A884-42CCF8EBC04B}" type="slidenum">
              <a:rPr lang="en-US"/>
              <a:pPr>
                <a:defRPr/>
              </a:pPr>
              <a:t>‹#›</a:t>
            </a:fld>
            <a:endParaRPr lang="en-US"/>
          </a:p>
        </p:txBody>
      </p:sp>
    </p:spTree>
    <p:extLst>
      <p:ext uri="{BB962C8B-B14F-4D97-AF65-F5344CB8AC3E}">
        <p14:creationId xmlns:p14="http://schemas.microsoft.com/office/powerpoint/2010/main" val="41510515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D3B3C-40CF-E34A-BCA8-2242B1827AB0}" type="slidenum">
              <a:rPr lang="en-US"/>
              <a:pPr>
                <a:defRPr/>
              </a:pPr>
              <a:t>‹#›</a:t>
            </a:fld>
            <a:endParaRPr lang="en-US"/>
          </a:p>
        </p:txBody>
      </p:sp>
    </p:spTree>
    <p:extLst>
      <p:ext uri="{BB962C8B-B14F-4D97-AF65-F5344CB8AC3E}">
        <p14:creationId xmlns:p14="http://schemas.microsoft.com/office/powerpoint/2010/main" val="16542217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B2A784-AE64-6846-BDDE-F3D11CBDA79C}" type="slidenum">
              <a:rPr lang="en-US"/>
              <a:pPr>
                <a:defRPr/>
              </a:pPr>
              <a:t>‹#›</a:t>
            </a:fld>
            <a:endParaRPr lang="en-US"/>
          </a:p>
        </p:txBody>
      </p:sp>
    </p:spTree>
    <p:extLst>
      <p:ext uri="{BB962C8B-B14F-4D97-AF65-F5344CB8AC3E}">
        <p14:creationId xmlns:p14="http://schemas.microsoft.com/office/powerpoint/2010/main" val="30567603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7BD489-3965-1744-AF3D-6CCB7A24F34B}" type="slidenum">
              <a:rPr lang="en-US"/>
              <a:pPr>
                <a:defRPr/>
              </a:pPr>
              <a:t>‹#›</a:t>
            </a:fld>
            <a:endParaRPr lang="en-US"/>
          </a:p>
        </p:txBody>
      </p:sp>
    </p:spTree>
    <p:extLst>
      <p:ext uri="{BB962C8B-B14F-4D97-AF65-F5344CB8AC3E}">
        <p14:creationId xmlns:p14="http://schemas.microsoft.com/office/powerpoint/2010/main" val="39545822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392D06-A0D2-E44D-ADED-9E4DC5C5627B}" type="slidenum">
              <a:rPr lang="en-US"/>
              <a:pPr>
                <a:defRPr/>
              </a:pPr>
              <a:t>‹#›</a:t>
            </a:fld>
            <a:endParaRPr lang="en-US"/>
          </a:p>
        </p:txBody>
      </p:sp>
    </p:spTree>
    <p:extLst>
      <p:ext uri="{BB962C8B-B14F-4D97-AF65-F5344CB8AC3E}">
        <p14:creationId xmlns:p14="http://schemas.microsoft.com/office/powerpoint/2010/main" val="23656592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2B729D-EC0E-334A-B615-5D16394CBB58}" type="slidenum">
              <a:rPr lang="en-US"/>
              <a:pPr>
                <a:defRPr/>
              </a:pPr>
              <a:t>‹#›</a:t>
            </a:fld>
            <a:endParaRPr lang="en-US"/>
          </a:p>
        </p:txBody>
      </p:sp>
    </p:spTree>
    <p:extLst>
      <p:ext uri="{BB962C8B-B14F-4D97-AF65-F5344CB8AC3E}">
        <p14:creationId xmlns:p14="http://schemas.microsoft.com/office/powerpoint/2010/main" val="39578770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574E26-1FDB-454E-8405-A560E8A1D9DE}" type="slidenum">
              <a:rPr lang="en-US"/>
              <a:pPr>
                <a:defRPr/>
              </a:pPr>
              <a:t>‹#›</a:t>
            </a:fld>
            <a:endParaRPr lang="en-US"/>
          </a:p>
        </p:txBody>
      </p:sp>
    </p:spTree>
    <p:extLst>
      <p:ext uri="{BB962C8B-B14F-4D97-AF65-F5344CB8AC3E}">
        <p14:creationId xmlns:p14="http://schemas.microsoft.com/office/powerpoint/2010/main" val="21067369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395BB9-B61E-5944-B628-A9A2348F87B0}" type="slidenum">
              <a:rPr lang="en-US"/>
              <a:pPr>
                <a:defRPr/>
              </a:pPr>
              <a:t>‹#›</a:t>
            </a:fld>
            <a:endParaRPr lang="en-US"/>
          </a:p>
        </p:txBody>
      </p:sp>
    </p:spTree>
    <p:extLst>
      <p:ext uri="{BB962C8B-B14F-4D97-AF65-F5344CB8AC3E}">
        <p14:creationId xmlns:p14="http://schemas.microsoft.com/office/powerpoint/2010/main" val="53015739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DDCDD9-67FC-CC45-AE28-3CD7C2600295}" type="slidenum">
              <a:rPr lang="en-US"/>
              <a:pPr>
                <a:defRPr/>
              </a:pPr>
              <a:t>‹#›</a:t>
            </a:fld>
            <a:endParaRPr lang="en-US"/>
          </a:p>
        </p:txBody>
      </p:sp>
    </p:spTree>
    <p:extLst>
      <p:ext uri="{BB962C8B-B14F-4D97-AF65-F5344CB8AC3E}">
        <p14:creationId xmlns:p14="http://schemas.microsoft.com/office/powerpoint/2010/main" val="19753938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C12E4-6BCE-5646-8532-B3CA27A2A051}" type="slidenum">
              <a:rPr lang="en-US"/>
              <a:pPr>
                <a:defRPr/>
              </a:pPr>
              <a:t>‹#›</a:t>
            </a:fld>
            <a:endParaRPr lang="en-US"/>
          </a:p>
        </p:txBody>
      </p:sp>
    </p:spTree>
    <p:extLst>
      <p:ext uri="{BB962C8B-B14F-4D97-AF65-F5344CB8AC3E}">
        <p14:creationId xmlns:p14="http://schemas.microsoft.com/office/powerpoint/2010/main" val="1291430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08AB1D63-4C18-4148-8225-A92F02999F2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D409ED02-FE51-6F43-84F9-4E005011D8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
            <a:extLst>
              <a:ext uri="{FF2B5EF4-FFF2-40B4-BE49-F238E27FC236}">
                <a16:creationId xmlns:a16="http://schemas.microsoft.com/office/drawing/2014/main" id="{C9A00DF8-BF61-8940-B7E6-34D75855F4E1}"/>
              </a:ext>
            </a:extLst>
          </p:cNvPr>
          <p:cNvSpPr>
            <a:spLocks noGrp="1" noChangeArrowheads="1"/>
          </p:cNvSpPr>
          <p:nvPr>
            <p:ph type="sldNum" sz="quarter" idx="12"/>
          </p:nvPr>
        </p:nvSpPr>
        <p:spPr>
          <a:ln/>
        </p:spPr>
        <p:txBody>
          <a:bodyPr/>
          <a:lstStyle>
            <a:lvl1pPr>
              <a:defRPr/>
            </a:lvl1pPr>
          </a:lstStyle>
          <a:p>
            <a:fld id="{0568B88E-210F-1046-AC8C-55E49E6D3ACC}" type="slidenum">
              <a:rPr lang="en-US" altLang="en-US"/>
              <a:pPr/>
              <a:t>‹#›</a:t>
            </a:fld>
            <a:endParaRPr lang="en-US" altLang="en-US"/>
          </a:p>
        </p:txBody>
      </p:sp>
    </p:spTree>
    <p:extLst>
      <p:ext uri="{BB962C8B-B14F-4D97-AF65-F5344CB8AC3E}">
        <p14:creationId xmlns:p14="http://schemas.microsoft.com/office/powerpoint/2010/main" val="35571231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9E98C4-0F1C-4E43-986C-93914C91C27F}" type="slidenum">
              <a:rPr lang="en-US"/>
              <a:pPr>
                <a:defRPr/>
              </a:pPr>
              <a:t>‹#›</a:t>
            </a:fld>
            <a:endParaRPr lang="en-US"/>
          </a:p>
        </p:txBody>
      </p:sp>
    </p:spTree>
    <p:extLst>
      <p:ext uri="{BB962C8B-B14F-4D97-AF65-F5344CB8AC3E}">
        <p14:creationId xmlns:p14="http://schemas.microsoft.com/office/powerpoint/2010/main" val="5639487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68A59E-0BA8-114C-A152-31ABE10E7F6F}" type="slidenum">
              <a:rPr lang="en-US"/>
              <a:pPr>
                <a:defRPr/>
              </a:pPr>
              <a:t>‹#›</a:t>
            </a:fld>
            <a:endParaRPr lang="en-US"/>
          </a:p>
        </p:txBody>
      </p:sp>
    </p:spTree>
    <p:extLst>
      <p:ext uri="{BB962C8B-B14F-4D97-AF65-F5344CB8AC3E}">
        <p14:creationId xmlns:p14="http://schemas.microsoft.com/office/powerpoint/2010/main" val="9153013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7198B37-E75E-2D46-A331-B0B34B2649A1}" type="slidenum">
              <a:rPr lang="en-US"/>
              <a:pPr>
                <a:defRPr/>
              </a:pPr>
              <a:t>‹#›</a:t>
            </a:fld>
            <a:endParaRPr lang="en-US"/>
          </a:p>
        </p:txBody>
      </p:sp>
    </p:spTree>
    <p:extLst>
      <p:ext uri="{BB962C8B-B14F-4D97-AF65-F5344CB8AC3E}">
        <p14:creationId xmlns:p14="http://schemas.microsoft.com/office/powerpoint/2010/main" val="29688221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96D883C-E82D-AF44-8377-DEFE96F33F15}" type="datetimeFigureOut">
              <a:rPr lang="en-US"/>
              <a:pPr>
                <a:defRPr/>
              </a:pPr>
              <a:t>11/15/19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B8BBE36-4F0A-DE4D-84CF-E596B5FE6E0A}" type="slidenum">
              <a:rPr lang="en-US"/>
              <a:pPr>
                <a:defRPr/>
              </a:pPr>
              <a:t>‹#›</a:t>
            </a:fld>
            <a:endParaRPr lang="en-US"/>
          </a:p>
        </p:txBody>
      </p:sp>
    </p:spTree>
    <p:extLst>
      <p:ext uri="{BB962C8B-B14F-4D97-AF65-F5344CB8AC3E}">
        <p14:creationId xmlns:p14="http://schemas.microsoft.com/office/powerpoint/2010/main" val="16752356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FD58D41-92DF-B543-8864-737C017E5AB2}" type="datetimeFigureOut">
              <a:rPr lang="en-US"/>
              <a:pPr>
                <a:defRPr/>
              </a:pPr>
              <a:t>11/15/19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9DB4C0F-1787-6343-A7F5-B93862419775}" type="slidenum">
              <a:rPr lang="en-US"/>
              <a:pPr>
                <a:defRPr/>
              </a:pPr>
              <a:t>‹#›</a:t>
            </a:fld>
            <a:endParaRPr lang="en-US"/>
          </a:p>
        </p:txBody>
      </p:sp>
    </p:spTree>
    <p:extLst>
      <p:ext uri="{BB962C8B-B14F-4D97-AF65-F5344CB8AC3E}">
        <p14:creationId xmlns:p14="http://schemas.microsoft.com/office/powerpoint/2010/main" val="34911949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9C11FDC-93BD-CB45-91B5-1280D50A3FC2}" type="datetimeFigureOut">
              <a:rPr lang="en-US"/>
              <a:pPr>
                <a:defRPr/>
              </a:pPr>
              <a:t>11/15/19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518CBF9-3D55-ED4C-BDC2-3EF7281E82E4}" type="slidenum">
              <a:rPr lang="en-US"/>
              <a:pPr>
                <a:defRPr/>
              </a:pPr>
              <a:t>‹#›</a:t>
            </a:fld>
            <a:endParaRPr lang="en-US"/>
          </a:p>
        </p:txBody>
      </p:sp>
    </p:spTree>
    <p:extLst>
      <p:ext uri="{BB962C8B-B14F-4D97-AF65-F5344CB8AC3E}">
        <p14:creationId xmlns:p14="http://schemas.microsoft.com/office/powerpoint/2010/main" val="22673279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DCCCB3-51F4-C54D-A6EF-FC0BE15C4689}" type="datetimeFigureOut">
              <a:rPr lang="en-US"/>
              <a:pPr>
                <a:defRPr/>
              </a:pPr>
              <a:t>11/15/19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049DF79-D773-334E-A880-860B5F65B015}" type="slidenum">
              <a:rPr lang="en-US"/>
              <a:pPr>
                <a:defRPr/>
              </a:pPr>
              <a:t>‹#›</a:t>
            </a:fld>
            <a:endParaRPr lang="en-US"/>
          </a:p>
        </p:txBody>
      </p:sp>
    </p:spTree>
    <p:extLst>
      <p:ext uri="{BB962C8B-B14F-4D97-AF65-F5344CB8AC3E}">
        <p14:creationId xmlns:p14="http://schemas.microsoft.com/office/powerpoint/2010/main" val="14869586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E6452F-1142-5849-ABBE-0E9DF4398130}" type="datetimeFigureOut">
              <a:rPr lang="en-US"/>
              <a:pPr>
                <a:defRPr/>
              </a:pPr>
              <a:t>11/15/19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4E470EC-E782-CB47-969A-801569429FBA}" type="slidenum">
              <a:rPr lang="en-US"/>
              <a:pPr>
                <a:defRPr/>
              </a:pPr>
              <a:t>‹#›</a:t>
            </a:fld>
            <a:endParaRPr lang="en-US"/>
          </a:p>
        </p:txBody>
      </p:sp>
    </p:spTree>
    <p:extLst>
      <p:ext uri="{BB962C8B-B14F-4D97-AF65-F5344CB8AC3E}">
        <p14:creationId xmlns:p14="http://schemas.microsoft.com/office/powerpoint/2010/main" val="9312722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8B7F084-8948-8541-8CCA-1880747EF960}" type="datetimeFigureOut">
              <a:rPr lang="en-US"/>
              <a:pPr>
                <a:defRPr/>
              </a:pPr>
              <a:t>11/15/19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FADC3A9-6916-3B48-AFA6-141E587115FF}" type="slidenum">
              <a:rPr lang="en-US"/>
              <a:pPr>
                <a:defRPr/>
              </a:pPr>
              <a:t>‹#›</a:t>
            </a:fld>
            <a:endParaRPr lang="en-US"/>
          </a:p>
        </p:txBody>
      </p:sp>
    </p:spTree>
    <p:extLst>
      <p:ext uri="{BB962C8B-B14F-4D97-AF65-F5344CB8AC3E}">
        <p14:creationId xmlns:p14="http://schemas.microsoft.com/office/powerpoint/2010/main" val="7033334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CA2D389-04D7-D648-8653-8F3866E87027}" type="datetimeFigureOut">
              <a:rPr lang="en-US"/>
              <a:pPr>
                <a:defRPr/>
              </a:pPr>
              <a:t>11/15/19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9646E22-1B41-034D-A7AE-3D0F1E1A28F6}" type="slidenum">
              <a:rPr lang="en-US"/>
              <a:pPr>
                <a:defRPr/>
              </a:pPr>
              <a:t>‹#›</a:t>
            </a:fld>
            <a:endParaRPr lang="en-US"/>
          </a:p>
        </p:txBody>
      </p:sp>
    </p:spTree>
    <p:extLst>
      <p:ext uri="{BB962C8B-B14F-4D97-AF65-F5344CB8AC3E}">
        <p14:creationId xmlns:p14="http://schemas.microsoft.com/office/powerpoint/2010/main" val="3364444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FC369B1A-B3FF-A747-871C-1AD6D84B497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4">
            <a:extLst>
              <a:ext uri="{FF2B5EF4-FFF2-40B4-BE49-F238E27FC236}">
                <a16:creationId xmlns:a16="http://schemas.microsoft.com/office/drawing/2014/main" id="{4A9236C2-9865-9C48-B2E7-AD2E2A5A3C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
            <a:extLst>
              <a:ext uri="{FF2B5EF4-FFF2-40B4-BE49-F238E27FC236}">
                <a16:creationId xmlns:a16="http://schemas.microsoft.com/office/drawing/2014/main" id="{1F53AED3-5D27-F541-9B72-71ABC42EB54E}"/>
              </a:ext>
            </a:extLst>
          </p:cNvPr>
          <p:cNvSpPr>
            <a:spLocks noGrp="1" noChangeArrowheads="1"/>
          </p:cNvSpPr>
          <p:nvPr>
            <p:ph type="sldNum" sz="quarter" idx="12"/>
          </p:nvPr>
        </p:nvSpPr>
        <p:spPr>
          <a:ln/>
        </p:spPr>
        <p:txBody>
          <a:bodyPr/>
          <a:lstStyle>
            <a:lvl1pPr>
              <a:defRPr/>
            </a:lvl1pPr>
          </a:lstStyle>
          <a:p>
            <a:fld id="{1B83B8F5-A747-5E4C-86C2-20B23C78B990}" type="slidenum">
              <a:rPr lang="en-US" altLang="en-US"/>
              <a:pPr/>
              <a:t>‹#›</a:t>
            </a:fld>
            <a:endParaRPr lang="en-US" altLang="en-US"/>
          </a:p>
        </p:txBody>
      </p:sp>
    </p:spTree>
    <p:extLst>
      <p:ext uri="{BB962C8B-B14F-4D97-AF65-F5344CB8AC3E}">
        <p14:creationId xmlns:p14="http://schemas.microsoft.com/office/powerpoint/2010/main" val="12311760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6873ABB-3FA4-F34B-9E7E-3FAB2BC199E6}" type="datetimeFigureOut">
              <a:rPr lang="en-US"/>
              <a:pPr>
                <a:defRPr/>
              </a:pPr>
              <a:t>11/15/19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989C5C6-D53E-9944-BB93-F3887D1E993A}" type="slidenum">
              <a:rPr lang="en-US"/>
              <a:pPr>
                <a:defRPr/>
              </a:pPr>
              <a:t>‹#›</a:t>
            </a:fld>
            <a:endParaRPr lang="en-US"/>
          </a:p>
        </p:txBody>
      </p:sp>
    </p:spTree>
    <p:extLst>
      <p:ext uri="{BB962C8B-B14F-4D97-AF65-F5344CB8AC3E}">
        <p14:creationId xmlns:p14="http://schemas.microsoft.com/office/powerpoint/2010/main" val="17800801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F063984-0E62-584D-909A-4A1D232A2470}" type="datetimeFigureOut">
              <a:rPr lang="en-US"/>
              <a:pPr>
                <a:defRPr/>
              </a:pPr>
              <a:t>11/15/19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A400B43-08D3-0D49-9058-160B14F3814C}" type="slidenum">
              <a:rPr lang="en-US"/>
              <a:pPr>
                <a:defRPr/>
              </a:pPr>
              <a:t>‹#›</a:t>
            </a:fld>
            <a:endParaRPr lang="en-US"/>
          </a:p>
        </p:txBody>
      </p:sp>
    </p:spTree>
    <p:extLst>
      <p:ext uri="{BB962C8B-B14F-4D97-AF65-F5344CB8AC3E}">
        <p14:creationId xmlns:p14="http://schemas.microsoft.com/office/powerpoint/2010/main" val="14418443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FDC0D70-8123-A341-9AC4-2A05EC4F1FB8}" type="datetimeFigureOut">
              <a:rPr lang="en-US"/>
              <a:pPr>
                <a:defRPr/>
              </a:pPr>
              <a:t>11/15/19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A95B4A4-DF20-F345-B959-934B5E94A2CA}" type="slidenum">
              <a:rPr lang="en-US"/>
              <a:pPr>
                <a:defRPr/>
              </a:pPr>
              <a:t>‹#›</a:t>
            </a:fld>
            <a:endParaRPr lang="en-US"/>
          </a:p>
        </p:txBody>
      </p:sp>
    </p:spTree>
    <p:extLst>
      <p:ext uri="{BB962C8B-B14F-4D97-AF65-F5344CB8AC3E}">
        <p14:creationId xmlns:p14="http://schemas.microsoft.com/office/powerpoint/2010/main" val="17569359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99A1A6E-0A5B-754F-B6F5-E69BB6087560}" type="datetimeFigureOut">
              <a:rPr lang="en-US"/>
              <a:pPr>
                <a:defRPr/>
              </a:pPr>
              <a:t>11/15/19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A14504C-AE9F-8B4A-9AB9-6A47F1B3001C}" type="slidenum">
              <a:rPr lang="en-US"/>
              <a:pPr>
                <a:defRPr/>
              </a:pPr>
              <a:t>‹#›</a:t>
            </a:fld>
            <a:endParaRPr lang="en-US"/>
          </a:p>
        </p:txBody>
      </p:sp>
    </p:spTree>
    <p:extLst>
      <p:ext uri="{BB962C8B-B14F-4D97-AF65-F5344CB8AC3E}">
        <p14:creationId xmlns:p14="http://schemas.microsoft.com/office/powerpoint/2010/main" val="2930225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3759712-8D86-6B4C-9D14-2D161A154C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9C49219B-C0B0-7D43-81E2-1AF691C83A1A}"/>
              </a:ext>
            </a:extLst>
          </p:cNvPr>
          <p:cNvSpPr>
            <a:spLocks noGrp="1" noChangeArrowheads="1"/>
          </p:cNvSpPr>
          <p:nvPr>
            <p:ph type="sldNum" sz="quarter" idx="11"/>
          </p:nvPr>
        </p:nvSpPr>
        <p:spPr>
          <a:ln/>
        </p:spPr>
        <p:txBody>
          <a:bodyPr/>
          <a:lstStyle>
            <a:lvl1pPr>
              <a:defRPr/>
            </a:lvl1pPr>
          </a:lstStyle>
          <a:p>
            <a:fld id="{7F3EC219-A1E4-0043-8D3A-A38F024DC304}" type="slidenum">
              <a:rPr lang="en-US" altLang="en-US"/>
              <a:pPr/>
              <a:t>‹#›</a:t>
            </a:fld>
            <a:endParaRPr lang="en-US" altLang="en-US"/>
          </a:p>
        </p:txBody>
      </p:sp>
      <p:sp>
        <p:nvSpPr>
          <p:cNvPr id="6" name="Rectangle 14">
            <a:extLst>
              <a:ext uri="{FF2B5EF4-FFF2-40B4-BE49-F238E27FC236}">
                <a16:creationId xmlns:a16="http://schemas.microsoft.com/office/drawing/2014/main" id="{A24D7FDA-FF3C-F649-A8D3-8B73D0D96878}"/>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79913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931BFCF8-F613-CF49-9DD3-DDC31F580F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A6E649AC-85DD-A34B-B429-F15E6657B7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FB4DBA2C-2311-DD4D-BE9A-8461407A1E63}"/>
              </a:ext>
            </a:extLst>
          </p:cNvPr>
          <p:cNvSpPr>
            <a:spLocks noGrp="1" noChangeArrowheads="1"/>
          </p:cNvSpPr>
          <p:nvPr>
            <p:ph type="sldNum" sz="quarter" idx="12"/>
          </p:nvPr>
        </p:nvSpPr>
        <p:spPr>
          <a:ln/>
        </p:spPr>
        <p:txBody>
          <a:bodyPr/>
          <a:lstStyle>
            <a:lvl1pPr>
              <a:defRPr/>
            </a:lvl1pPr>
          </a:lstStyle>
          <a:p>
            <a:fld id="{75ED40CE-2A3D-294D-B396-0462B3B20B4D}" type="slidenum">
              <a:rPr lang="en-US" altLang="en-US"/>
              <a:pPr/>
              <a:t>‹#›</a:t>
            </a:fld>
            <a:endParaRPr lang="en-US" altLang="en-US"/>
          </a:p>
        </p:txBody>
      </p:sp>
    </p:spTree>
    <p:extLst>
      <p:ext uri="{BB962C8B-B14F-4D97-AF65-F5344CB8AC3E}">
        <p14:creationId xmlns:p14="http://schemas.microsoft.com/office/powerpoint/2010/main" val="2918951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3D3E3611-62FE-BE41-842D-7CB9105546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BC296D29-77EB-A741-BEB7-6B0A083C98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2074CA3B-AE1D-ED47-A650-10A3BB0B0185}"/>
              </a:ext>
            </a:extLst>
          </p:cNvPr>
          <p:cNvSpPr>
            <a:spLocks noGrp="1" noChangeArrowheads="1"/>
          </p:cNvSpPr>
          <p:nvPr>
            <p:ph type="sldNum" sz="quarter" idx="12"/>
          </p:nvPr>
        </p:nvSpPr>
        <p:spPr>
          <a:ln/>
        </p:spPr>
        <p:txBody>
          <a:bodyPr/>
          <a:lstStyle>
            <a:lvl1pPr>
              <a:defRPr/>
            </a:lvl1pPr>
          </a:lstStyle>
          <a:p>
            <a:fld id="{A8B4FBD7-6A93-EE46-8326-59F5D0310593}" type="slidenum">
              <a:rPr lang="en-US" altLang="en-US"/>
              <a:pPr/>
              <a:t>‹#›</a:t>
            </a:fld>
            <a:endParaRPr lang="en-US" altLang="en-US"/>
          </a:p>
        </p:txBody>
      </p:sp>
    </p:spTree>
    <p:extLst>
      <p:ext uri="{BB962C8B-B14F-4D97-AF65-F5344CB8AC3E}">
        <p14:creationId xmlns:p14="http://schemas.microsoft.com/office/powerpoint/2010/main" val="1356328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375B8ECB-6294-E345-AF85-D22249C13F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E2D5D7F1-F240-6E4A-BC2D-1AF22419CE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D97C0F68-F841-714B-8273-A92AC9694A2F}"/>
              </a:ext>
            </a:extLst>
          </p:cNvPr>
          <p:cNvSpPr>
            <a:spLocks noGrp="1" noChangeArrowheads="1"/>
          </p:cNvSpPr>
          <p:nvPr>
            <p:ph type="sldNum" sz="quarter" idx="12"/>
          </p:nvPr>
        </p:nvSpPr>
        <p:spPr>
          <a:ln/>
        </p:spPr>
        <p:txBody>
          <a:bodyPr/>
          <a:lstStyle>
            <a:lvl1pPr>
              <a:defRPr/>
            </a:lvl1pPr>
          </a:lstStyle>
          <a:p>
            <a:fld id="{0F0CBBA1-D299-8241-AC5D-DA47E73623D1}" type="slidenum">
              <a:rPr lang="en-US" altLang="en-US"/>
              <a:pPr/>
              <a:t>‹#›</a:t>
            </a:fld>
            <a:endParaRPr lang="en-US" altLang="en-US"/>
          </a:p>
        </p:txBody>
      </p:sp>
    </p:spTree>
    <p:extLst>
      <p:ext uri="{BB962C8B-B14F-4D97-AF65-F5344CB8AC3E}">
        <p14:creationId xmlns:p14="http://schemas.microsoft.com/office/powerpoint/2010/main" val="2175422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55B668D4-BE59-2948-A672-E8F2A56DDD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E0A5B23A-3A55-D042-B55E-BF95EF0F86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9776162A-98D2-7A4F-8C73-FFD184F2A785}"/>
              </a:ext>
            </a:extLst>
          </p:cNvPr>
          <p:cNvSpPr>
            <a:spLocks noGrp="1" noChangeArrowheads="1"/>
          </p:cNvSpPr>
          <p:nvPr>
            <p:ph type="sldNum" sz="quarter" idx="12"/>
          </p:nvPr>
        </p:nvSpPr>
        <p:spPr>
          <a:ln/>
        </p:spPr>
        <p:txBody>
          <a:bodyPr/>
          <a:lstStyle>
            <a:lvl1pPr>
              <a:defRPr/>
            </a:lvl1pPr>
          </a:lstStyle>
          <a:p>
            <a:fld id="{2AE1FC08-2EE4-4549-B276-AEE091C743C1}" type="slidenum">
              <a:rPr lang="en-US" altLang="en-US"/>
              <a:pPr/>
              <a:t>‹#›</a:t>
            </a:fld>
            <a:endParaRPr lang="en-US" altLang="en-US"/>
          </a:p>
        </p:txBody>
      </p:sp>
    </p:spTree>
    <p:extLst>
      <p:ext uri="{BB962C8B-B14F-4D97-AF65-F5344CB8AC3E}">
        <p14:creationId xmlns:p14="http://schemas.microsoft.com/office/powerpoint/2010/main" val="2891909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B2C901F-535B-B642-B16D-73A7BF4A8E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F31E69-E8F6-7F44-B95F-D633E2015B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9DBE9C-EEFF-2C4F-87C5-A73FC591741C}"/>
              </a:ext>
            </a:extLst>
          </p:cNvPr>
          <p:cNvSpPr>
            <a:spLocks noGrp="1" noChangeArrowheads="1"/>
          </p:cNvSpPr>
          <p:nvPr>
            <p:ph type="sldNum" sz="quarter" idx="12"/>
          </p:nvPr>
        </p:nvSpPr>
        <p:spPr>
          <a:ln/>
        </p:spPr>
        <p:txBody>
          <a:bodyPr/>
          <a:lstStyle>
            <a:lvl1pPr>
              <a:defRPr/>
            </a:lvl1pPr>
          </a:lstStyle>
          <a:p>
            <a:fld id="{86C30927-4E9C-944B-8089-6CCC225C072C}" type="slidenum">
              <a:rPr lang="en-US" altLang="en-US"/>
              <a:pPr/>
              <a:t>‹#›</a:t>
            </a:fld>
            <a:endParaRPr lang="en-US" altLang="en-US"/>
          </a:p>
        </p:txBody>
      </p:sp>
    </p:spTree>
    <p:extLst>
      <p:ext uri="{BB962C8B-B14F-4D97-AF65-F5344CB8AC3E}">
        <p14:creationId xmlns:p14="http://schemas.microsoft.com/office/powerpoint/2010/main" val="2477403038"/>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BDE672-0F21-5142-BEF8-FB3453D77D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78C7B7-18F7-494A-A45E-89CEEE88E2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E416F6-89B8-C84D-9A89-C157EF62E7FA}"/>
              </a:ext>
            </a:extLst>
          </p:cNvPr>
          <p:cNvSpPr>
            <a:spLocks noGrp="1" noChangeArrowheads="1"/>
          </p:cNvSpPr>
          <p:nvPr>
            <p:ph type="sldNum" sz="quarter" idx="12"/>
          </p:nvPr>
        </p:nvSpPr>
        <p:spPr>
          <a:ln/>
        </p:spPr>
        <p:txBody>
          <a:bodyPr/>
          <a:lstStyle>
            <a:lvl1pPr>
              <a:defRPr/>
            </a:lvl1pPr>
          </a:lstStyle>
          <a:p>
            <a:fld id="{91129228-FC11-FE44-AB53-FAB1974310AB}" type="slidenum">
              <a:rPr lang="en-US" altLang="en-US"/>
              <a:pPr/>
              <a:t>‹#›</a:t>
            </a:fld>
            <a:endParaRPr lang="en-US" altLang="en-US"/>
          </a:p>
        </p:txBody>
      </p:sp>
    </p:spTree>
    <p:extLst>
      <p:ext uri="{BB962C8B-B14F-4D97-AF65-F5344CB8AC3E}">
        <p14:creationId xmlns:p14="http://schemas.microsoft.com/office/powerpoint/2010/main" val="2211517142"/>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12128C8-8963-BA49-B372-6E3E96CD83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708D8F-1029-1942-AB30-29348701D1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6065B7-125C-A84C-82A4-26FFABDCA33B}"/>
              </a:ext>
            </a:extLst>
          </p:cNvPr>
          <p:cNvSpPr>
            <a:spLocks noGrp="1" noChangeArrowheads="1"/>
          </p:cNvSpPr>
          <p:nvPr>
            <p:ph type="sldNum" sz="quarter" idx="12"/>
          </p:nvPr>
        </p:nvSpPr>
        <p:spPr>
          <a:ln/>
        </p:spPr>
        <p:txBody>
          <a:bodyPr/>
          <a:lstStyle>
            <a:lvl1pPr>
              <a:defRPr/>
            </a:lvl1pPr>
          </a:lstStyle>
          <a:p>
            <a:fld id="{3E743BDF-5ACD-0A4E-B96A-ABFCE0FB727A}" type="slidenum">
              <a:rPr lang="en-US" altLang="en-US"/>
              <a:pPr/>
              <a:t>‹#›</a:t>
            </a:fld>
            <a:endParaRPr lang="en-US" altLang="en-US"/>
          </a:p>
        </p:txBody>
      </p:sp>
    </p:spTree>
    <p:extLst>
      <p:ext uri="{BB962C8B-B14F-4D97-AF65-F5344CB8AC3E}">
        <p14:creationId xmlns:p14="http://schemas.microsoft.com/office/powerpoint/2010/main" val="50534269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85B251F-B137-5649-95FD-C20C660D29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F46D43-7915-0943-AC5B-C98DAB84DE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0A8D42-CCFC-8B4C-A147-9852A6F81AD1}"/>
              </a:ext>
            </a:extLst>
          </p:cNvPr>
          <p:cNvSpPr>
            <a:spLocks noGrp="1" noChangeArrowheads="1"/>
          </p:cNvSpPr>
          <p:nvPr>
            <p:ph type="sldNum" sz="quarter" idx="12"/>
          </p:nvPr>
        </p:nvSpPr>
        <p:spPr>
          <a:ln/>
        </p:spPr>
        <p:txBody>
          <a:bodyPr/>
          <a:lstStyle>
            <a:lvl1pPr>
              <a:defRPr/>
            </a:lvl1pPr>
          </a:lstStyle>
          <a:p>
            <a:fld id="{7E7ACD46-DF3A-C741-A445-E4BE3DD78683}" type="slidenum">
              <a:rPr lang="en-US" altLang="en-US"/>
              <a:pPr/>
              <a:t>‹#›</a:t>
            </a:fld>
            <a:endParaRPr lang="en-US" altLang="en-US"/>
          </a:p>
        </p:txBody>
      </p:sp>
    </p:spTree>
    <p:extLst>
      <p:ext uri="{BB962C8B-B14F-4D97-AF65-F5344CB8AC3E}">
        <p14:creationId xmlns:p14="http://schemas.microsoft.com/office/powerpoint/2010/main" val="1586708329"/>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F736D27-A4C4-A044-B516-2DD6A34ED63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8581FA-D9A1-8D47-83EF-9D31BBF01D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5DDD969-F542-7548-AFAC-E8DB5D5FF18B}"/>
              </a:ext>
            </a:extLst>
          </p:cNvPr>
          <p:cNvSpPr>
            <a:spLocks noGrp="1" noChangeArrowheads="1"/>
          </p:cNvSpPr>
          <p:nvPr>
            <p:ph type="sldNum" sz="quarter" idx="12"/>
          </p:nvPr>
        </p:nvSpPr>
        <p:spPr>
          <a:ln/>
        </p:spPr>
        <p:txBody>
          <a:bodyPr/>
          <a:lstStyle>
            <a:lvl1pPr>
              <a:defRPr/>
            </a:lvl1pPr>
          </a:lstStyle>
          <a:p>
            <a:fld id="{061CCAC4-324F-754E-8B52-23980ECD18B0}" type="slidenum">
              <a:rPr lang="en-US" altLang="en-US"/>
              <a:pPr/>
              <a:t>‹#›</a:t>
            </a:fld>
            <a:endParaRPr lang="en-US" altLang="en-US"/>
          </a:p>
        </p:txBody>
      </p:sp>
    </p:spTree>
    <p:extLst>
      <p:ext uri="{BB962C8B-B14F-4D97-AF65-F5344CB8AC3E}">
        <p14:creationId xmlns:p14="http://schemas.microsoft.com/office/powerpoint/2010/main" val="2084930930"/>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1CF1EAA-049B-7D47-8556-833B4312C5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F235D07-2F76-1C48-9527-91599968BC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05D19F8-FF8A-284D-AAD9-10C8B81B6A9F}"/>
              </a:ext>
            </a:extLst>
          </p:cNvPr>
          <p:cNvSpPr>
            <a:spLocks noGrp="1" noChangeArrowheads="1"/>
          </p:cNvSpPr>
          <p:nvPr>
            <p:ph type="sldNum" sz="quarter" idx="12"/>
          </p:nvPr>
        </p:nvSpPr>
        <p:spPr>
          <a:ln/>
        </p:spPr>
        <p:txBody>
          <a:bodyPr/>
          <a:lstStyle>
            <a:lvl1pPr>
              <a:defRPr/>
            </a:lvl1pPr>
          </a:lstStyle>
          <a:p>
            <a:fld id="{269F26C3-CA57-FD4B-AC08-47E5FFEADFEF}" type="slidenum">
              <a:rPr lang="en-US" altLang="en-US"/>
              <a:pPr/>
              <a:t>‹#›</a:t>
            </a:fld>
            <a:endParaRPr lang="en-US" altLang="en-US"/>
          </a:p>
        </p:txBody>
      </p:sp>
    </p:spTree>
    <p:extLst>
      <p:ext uri="{BB962C8B-B14F-4D97-AF65-F5344CB8AC3E}">
        <p14:creationId xmlns:p14="http://schemas.microsoft.com/office/powerpoint/2010/main" val="1651719007"/>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2C13CD28-8CC5-3C48-A2F8-82400FB2A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6FC49AF7-1CCD-F943-BAA2-CF9BACBA4DA1}"/>
              </a:ext>
            </a:extLst>
          </p:cNvPr>
          <p:cNvSpPr>
            <a:spLocks noGrp="1" noChangeArrowheads="1"/>
          </p:cNvSpPr>
          <p:nvPr>
            <p:ph type="sldNum" sz="quarter" idx="11"/>
          </p:nvPr>
        </p:nvSpPr>
        <p:spPr>
          <a:ln/>
        </p:spPr>
        <p:txBody>
          <a:bodyPr/>
          <a:lstStyle>
            <a:lvl1pPr>
              <a:defRPr/>
            </a:lvl1pPr>
          </a:lstStyle>
          <a:p>
            <a:fld id="{29B88DA8-7A50-A241-8EE7-60A28C41F1B5}" type="slidenum">
              <a:rPr lang="en-US" altLang="en-US"/>
              <a:pPr/>
              <a:t>‹#›</a:t>
            </a:fld>
            <a:endParaRPr lang="en-US" altLang="en-US"/>
          </a:p>
        </p:txBody>
      </p:sp>
      <p:sp>
        <p:nvSpPr>
          <p:cNvPr id="6" name="Rectangle 14">
            <a:extLst>
              <a:ext uri="{FF2B5EF4-FFF2-40B4-BE49-F238E27FC236}">
                <a16:creationId xmlns:a16="http://schemas.microsoft.com/office/drawing/2014/main" id="{EBE31803-FB9E-B34E-8CED-EE85785FACB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6659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7B757A7-1A7C-1845-A199-17D0A7D5746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3F06EA5-342A-F446-ADF5-37A2558A1E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6043024-9DE1-124D-ACEE-EE6484374FA5}"/>
              </a:ext>
            </a:extLst>
          </p:cNvPr>
          <p:cNvSpPr>
            <a:spLocks noGrp="1" noChangeArrowheads="1"/>
          </p:cNvSpPr>
          <p:nvPr>
            <p:ph type="sldNum" sz="quarter" idx="12"/>
          </p:nvPr>
        </p:nvSpPr>
        <p:spPr>
          <a:ln/>
        </p:spPr>
        <p:txBody>
          <a:bodyPr/>
          <a:lstStyle>
            <a:lvl1pPr>
              <a:defRPr/>
            </a:lvl1pPr>
          </a:lstStyle>
          <a:p>
            <a:fld id="{ACBFB77C-735E-6742-B340-85AF41D7ABF3}" type="slidenum">
              <a:rPr lang="en-US" altLang="en-US"/>
              <a:pPr/>
              <a:t>‹#›</a:t>
            </a:fld>
            <a:endParaRPr lang="en-US" altLang="en-US"/>
          </a:p>
        </p:txBody>
      </p:sp>
    </p:spTree>
    <p:extLst>
      <p:ext uri="{BB962C8B-B14F-4D97-AF65-F5344CB8AC3E}">
        <p14:creationId xmlns:p14="http://schemas.microsoft.com/office/powerpoint/2010/main" val="2262161053"/>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0D570FE-2679-3840-ACD0-4DF16AE25E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7D3A02-B151-974E-8A98-DC557405FE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8D42BB-4D74-E747-86A1-D81E639EC6B9}"/>
              </a:ext>
            </a:extLst>
          </p:cNvPr>
          <p:cNvSpPr>
            <a:spLocks noGrp="1" noChangeArrowheads="1"/>
          </p:cNvSpPr>
          <p:nvPr>
            <p:ph type="sldNum" sz="quarter" idx="12"/>
          </p:nvPr>
        </p:nvSpPr>
        <p:spPr>
          <a:ln/>
        </p:spPr>
        <p:txBody>
          <a:bodyPr/>
          <a:lstStyle>
            <a:lvl1pPr>
              <a:defRPr/>
            </a:lvl1pPr>
          </a:lstStyle>
          <a:p>
            <a:fld id="{67E04C6C-FAF1-824B-88AC-F8B0DFFA1002}" type="slidenum">
              <a:rPr lang="en-US" altLang="en-US"/>
              <a:pPr/>
              <a:t>‹#›</a:t>
            </a:fld>
            <a:endParaRPr lang="en-US" altLang="en-US"/>
          </a:p>
        </p:txBody>
      </p:sp>
    </p:spTree>
    <p:extLst>
      <p:ext uri="{BB962C8B-B14F-4D97-AF65-F5344CB8AC3E}">
        <p14:creationId xmlns:p14="http://schemas.microsoft.com/office/powerpoint/2010/main" val="2717626499"/>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09F3E36-6EEE-8441-A7C0-FC0E1C116F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29F420-5D04-7744-9D6A-0C08AA3EF7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26CF8B8-FA6C-5B43-BCEB-DE74210F256A}"/>
              </a:ext>
            </a:extLst>
          </p:cNvPr>
          <p:cNvSpPr>
            <a:spLocks noGrp="1" noChangeArrowheads="1"/>
          </p:cNvSpPr>
          <p:nvPr>
            <p:ph type="sldNum" sz="quarter" idx="12"/>
          </p:nvPr>
        </p:nvSpPr>
        <p:spPr>
          <a:ln/>
        </p:spPr>
        <p:txBody>
          <a:bodyPr/>
          <a:lstStyle>
            <a:lvl1pPr>
              <a:defRPr/>
            </a:lvl1pPr>
          </a:lstStyle>
          <a:p>
            <a:fld id="{AE68389E-E63A-744A-B17C-A126D8E6C448}" type="slidenum">
              <a:rPr lang="en-US" altLang="en-US"/>
              <a:pPr/>
              <a:t>‹#›</a:t>
            </a:fld>
            <a:endParaRPr lang="en-US" altLang="en-US"/>
          </a:p>
        </p:txBody>
      </p:sp>
    </p:spTree>
    <p:extLst>
      <p:ext uri="{BB962C8B-B14F-4D97-AF65-F5344CB8AC3E}">
        <p14:creationId xmlns:p14="http://schemas.microsoft.com/office/powerpoint/2010/main" val="2750997720"/>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E6D19B-ABB1-C941-9EA2-6308234167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AE4CDC-7529-364F-9C12-2408DCF51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03B44E-4FA6-D64B-837B-ABBB96E3307E}"/>
              </a:ext>
            </a:extLst>
          </p:cNvPr>
          <p:cNvSpPr>
            <a:spLocks noGrp="1" noChangeArrowheads="1"/>
          </p:cNvSpPr>
          <p:nvPr>
            <p:ph type="sldNum" sz="quarter" idx="12"/>
          </p:nvPr>
        </p:nvSpPr>
        <p:spPr>
          <a:ln/>
        </p:spPr>
        <p:txBody>
          <a:bodyPr/>
          <a:lstStyle>
            <a:lvl1pPr>
              <a:defRPr/>
            </a:lvl1pPr>
          </a:lstStyle>
          <a:p>
            <a:fld id="{1FCBE2FB-1F62-F34E-B9DB-D8F023CEC4B7}" type="slidenum">
              <a:rPr lang="en-US" altLang="en-US"/>
              <a:pPr/>
              <a:t>‹#›</a:t>
            </a:fld>
            <a:endParaRPr lang="en-US" altLang="en-US"/>
          </a:p>
        </p:txBody>
      </p:sp>
    </p:spTree>
    <p:extLst>
      <p:ext uri="{BB962C8B-B14F-4D97-AF65-F5344CB8AC3E}">
        <p14:creationId xmlns:p14="http://schemas.microsoft.com/office/powerpoint/2010/main" val="3351152598"/>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199FF6A-A854-E342-A1B6-5F9B8D866A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136ECF-EFA5-9B41-852A-6563E88C24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38C82C-F921-9C43-8218-EE1C76F0BAFC}"/>
              </a:ext>
            </a:extLst>
          </p:cNvPr>
          <p:cNvSpPr>
            <a:spLocks noGrp="1" noChangeArrowheads="1"/>
          </p:cNvSpPr>
          <p:nvPr>
            <p:ph type="sldNum" sz="quarter" idx="12"/>
          </p:nvPr>
        </p:nvSpPr>
        <p:spPr>
          <a:ln/>
        </p:spPr>
        <p:txBody>
          <a:bodyPr/>
          <a:lstStyle>
            <a:lvl1pPr>
              <a:defRPr/>
            </a:lvl1pPr>
          </a:lstStyle>
          <a:p>
            <a:fld id="{0E781B1A-42AC-6940-B2FC-A0D495D3317B}" type="slidenum">
              <a:rPr lang="en-US" altLang="en-US"/>
              <a:pPr/>
              <a:t>‹#›</a:t>
            </a:fld>
            <a:endParaRPr lang="en-US" altLang="en-US"/>
          </a:p>
        </p:txBody>
      </p:sp>
    </p:spTree>
    <p:extLst>
      <p:ext uri="{BB962C8B-B14F-4D97-AF65-F5344CB8AC3E}">
        <p14:creationId xmlns:p14="http://schemas.microsoft.com/office/powerpoint/2010/main" val="3463925811"/>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1BF478F5-5EC4-4F4B-96E0-5628DDA7DBF6}"/>
              </a:ext>
            </a:extLst>
          </p:cNvPr>
          <p:cNvGrpSpPr>
            <a:grpSpLocks/>
          </p:cNvGrpSpPr>
          <p:nvPr/>
        </p:nvGrpSpPr>
        <p:grpSpPr bwMode="auto">
          <a:xfrm>
            <a:off x="0" y="0"/>
            <a:ext cx="8458200" cy="5943600"/>
            <a:chOff x="0" y="0"/>
            <a:chExt cx="5328" cy="3744"/>
          </a:xfrm>
        </p:grpSpPr>
        <p:sp>
          <p:nvSpPr>
            <p:cNvPr id="5" name="Freeform 9">
              <a:extLst>
                <a:ext uri="{FF2B5EF4-FFF2-40B4-BE49-F238E27FC236}">
                  <a16:creationId xmlns:a16="http://schemas.microsoft.com/office/drawing/2014/main" id="{1D51D963-9D37-B442-929A-4B3C226ECB6A}"/>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6" name="Freeform 8">
              <a:extLst>
                <a:ext uri="{FF2B5EF4-FFF2-40B4-BE49-F238E27FC236}">
                  <a16:creationId xmlns:a16="http://schemas.microsoft.com/office/drawing/2014/main" id="{8F8AFDDB-8C8F-AC43-8E2B-5D56B00C6EB0}"/>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295942" name="Rectangle 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95938" name="Rectangle 2"/>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5">
            <a:extLst>
              <a:ext uri="{FF2B5EF4-FFF2-40B4-BE49-F238E27FC236}">
                <a16:creationId xmlns:a16="http://schemas.microsoft.com/office/drawing/2014/main" id="{D68D5254-F698-834B-B375-00EE546B9F19}"/>
              </a:ext>
            </a:extLst>
          </p:cNvPr>
          <p:cNvSpPr>
            <a:spLocks noGrp="1" noChangeArrowheads="1"/>
          </p:cNvSpPr>
          <p:nvPr>
            <p:ph type="dt"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vl1pPr>
          </a:lstStyle>
          <a:p>
            <a:pPr>
              <a:defRPr/>
            </a:pPr>
            <a:endParaRPr lang="en-US"/>
          </a:p>
        </p:txBody>
      </p:sp>
      <p:sp>
        <p:nvSpPr>
          <p:cNvPr id="8" name="Rectangle 4">
            <a:extLst>
              <a:ext uri="{FF2B5EF4-FFF2-40B4-BE49-F238E27FC236}">
                <a16:creationId xmlns:a16="http://schemas.microsoft.com/office/drawing/2014/main" id="{D1A1E412-CBB8-D64B-981A-2F41D38AFA03}"/>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vl1pPr>
          </a:lstStyle>
          <a:p>
            <a:pPr>
              <a:defRPr/>
            </a:pPr>
            <a:endParaRPr lang="en-US"/>
          </a:p>
        </p:txBody>
      </p:sp>
      <p:sp>
        <p:nvSpPr>
          <p:cNvPr id="9" name="Rectangle 3">
            <a:extLst>
              <a:ext uri="{FF2B5EF4-FFF2-40B4-BE49-F238E27FC236}">
                <a16:creationId xmlns:a16="http://schemas.microsoft.com/office/drawing/2014/main" id="{5818C197-7D4D-9C4E-B047-1EA61E300CDD}"/>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8EBEA6AD-7647-714B-ACAD-33D27DD3C3E8}" type="slidenum">
              <a:rPr lang="en-US" altLang="en-US"/>
              <a:pPr/>
              <a:t>‹#›</a:t>
            </a:fld>
            <a:endParaRPr lang="en-US" altLang="en-US"/>
          </a:p>
        </p:txBody>
      </p:sp>
    </p:spTree>
    <p:extLst>
      <p:ext uri="{BB962C8B-B14F-4D97-AF65-F5344CB8AC3E}">
        <p14:creationId xmlns:p14="http://schemas.microsoft.com/office/powerpoint/2010/main" val="2361645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D310B9C7-72F3-4844-A60D-740819C7BA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2869BAD0-514C-504E-A4A5-94493929ED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4098714B-27DC-854F-A63D-90460CB50092}"/>
              </a:ext>
            </a:extLst>
          </p:cNvPr>
          <p:cNvSpPr>
            <a:spLocks noGrp="1" noChangeArrowheads="1"/>
          </p:cNvSpPr>
          <p:nvPr>
            <p:ph type="sldNum" sz="quarter" idx="12"/>
          </p:nvPr>
        </p:nvSpPr>
        <p:spPr>
          <a:ln/>
        </p:spPr>
        <p:txBody>
          <a:bodyPr/>
          <a:lstStyle>
            <a:lvl1pPr>
              <a:defRPr/>
            </a:lvl1pPr>
          </a:lstStyle>
          <a:p>
            <a:fld id="{EE840FAB-9C37-AA4C-9BA4-FDE7469A091D}" type="slidenum">
              <a:rPr lang="en-US" altLang="en-US"/>
              <a:pPr/>
              <a:t>‹#›</a:t>
            </a:fld>
            <a:endParaRPr lang="en-US" altLang="en-US"/>
          </a:p>
        </p:txBody>
      </p:sp>
    </p:spTree>
    <p:extLst>
      <p:ext uri="{BB962C8B-B14F-4D97-AF65-F5344CB8AC3E}">
        <p14:creationId xmlns:p14="http://schemas.microsoft.com/office/powerpoint/2010/main" val="4281445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7D31517A-5EAD-0744-B1FB-1DF3D0C7CF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D7BA76EC-F4C8-1D49-8D55-2496266DE9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0C72D341-1DBB-204D-92E8-3012DD393E5B}"/>
              </a:ext>
            </a:extLst>
          </p:cNvPr>
          <p:cNvSpPr>
            <a:spLocks noGrp="1" noChangeArrowheads="1"/>
          </p:cNvSpPr>
          <p:nvPr>
            <p:ph type="sldNum" sz="quarter" idx="12"/>
          </p:nvPr>
        </p:nvSpPr>
        <p:spPr>
          <a:ln/>
        </p:spPr>
        <p:txBody>
          <a:bodyPr/>
          <a:lstStyle>
            <a:lvl1pPr>
              <a:defRPr/>
            </a:lvl1pPr>
          </a:lstStyle>
          <a:p>
            <a:fld id="{BBF21B3D-1558-5348-9664-EA90EC185D97}" type="slidenum">
              <a:rPr lang="en-US" altLang="en-US"/>
              <a:pPr/>
              <a:t>‹#›</a:t>
            </a:fld>
            <a:endParaRPr lang="en-US" altLang="en-US"/>
          </a:p>
        </p:txBody>
      </p:sp>
    </p:spTree>
    <p:extLst>
      <p:ext uri="{BB962C8B-B14F-4D97-AF65-F5344CB8AC3E}">
        <p14:creationId xmlns:p14="http://schemas.microsoft.com/office/powerpoint/2010/main" val="3651816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D1334EC9-6271-0040-9757-F064EFB166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1F145C83-FF8F-0640-A9C1-8ED5EA0F62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4206674D-725A-D746-9531-6DA3B5F27667}"/>
              </a:ext>
            </a:extLst>
          </p:cNvPr>
          <p:cNvSpPr>
            <a:spLocks noGrp="1" noChangeArrowheads="1"/>
          </p:cNvSpPr>
          <p:nvPr>
            <p:ph type="sldNum" sz="quarter" idx="12"/>
          </p:nvPr>
        </p:nvSpPr>
        <p:spPr>
          <a:ln/>
        </p:spPr>
        <p:txBody>
          <a:bodyPr/>
          <a:lstStyle>
            <a:lvl1pPr>
              <a:defRPr/>
            </a:lvl1pPr>
          </a:lstStyle>
          <a:p>
            <a:fld id="{C5ECB3A3-3B08-414E-BD45-B70F30F69F21}" type="slidenum">
              <a:rPr lang="en-US" altLang="en-US"/>
              <a:pPr/>
              <a:t>‹#›</a:t>
            </a:fld>
            <a:endParaRPr lang="en-US" altLang="en-US"/>
          </a:p>
        </p:txBody>
      </p:sp>
    </p:spTree>
    <p:extLst>
      <p:ext uri="{BB962C8B-B14F-4D97-AF65-F5344CB8AC3E}">
        <p14:creationId xmlns:p14="http://schemas.microsoft.com/office/powerpoint/2010/main" val="720320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DE6EC4EB-92E5-8647-B2C7-564AFB41137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9B15C873-87C0-DF48-BBA3-0A50AF13B9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E2929541-A03B-3C49-BF62-F7CA579D1FE4}"/>
              </a:ext>
            </a:extLst>
          </p:cNvPr>
          <p:cNvSpPr>
            <a:spLocks noGrp="1" noChangeArrowheads="1"/>
          </p:cNvSpPr>
          <p:nvPr>
            <p:ph type="sldNum" sz="quarter" idx="12"/>
          </p:nvPr>
        </p:nvSpPr>
        <p:spPr>
          <a:ln/>
        </p:spPr>
        <p:txBody>
          <a:bodyPr/>
          <a:lstStyle>
            <a:lvl1pPr>
              <a:defRPr/>
            </a:lvl1pPr>
          </a:lstStyle>
          <a:p>
            <a:fld id="{2EEB67B4-057E-3A44-B81C-A993ABB24F91}" type="slidenum">
              <a:rPr lang="en-US" altLang="en-US"/>
              <a:pPr/>
              <a:t>‹#›</a:t>
            </a:fld>
            <a:endParaRPr lang="en-US" altLang="en-US"/>
          </a:p>
        </p:txBody>
      </p:sp>
    </p:spTree>
    <p:extLst>
      <p:ext uri="{BB962C8B-B14F-4D97-AF65-F5344CB8AC3E}">
        <p14:creationId xmlns:p14="http://schemas.microsoft.com/office/powerpoint/2010/main" val="3628879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BECFEA64-9EB1-2640-8C08-22FADB1B5B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BA1EE90C-506E-0447-BCC4-F146F4EC6AD2}"/>
              </a:ext>
            </a:extLst>
          </p:cNvPr>
          <p:cNvSpPr>
            <a:spLocks noGrp="1" noChangeArrowheads="1"/>
          </p:cNvSpPr>
          <p:nvPr>
            <p:ph type="sldNum" sz="quarter" idx="11"/>
          </p:nvPr>
        </p:nvSpPr>
        <p:spPr>
          <a:ln/>
        </p:spPr>
        <p:txBody>
          <a:bodyPr/>
          <a:lstStyle>
            <a:lvl1pPr>
              <a:defRPr/>
            </a:lvl1pPr>
          </a:lstStyle>
          <a:p>
            <a:fld id="{FD4332C5-A930-C441-B5F0-5532EAFB1606}" type="slidenum">
              <a:rPr lang="en-US" altLang="en-US"/>
              <a:pPr/>
              <a:t>‹#›</a:t>
            </a:fld>
            <a:endParaRPr lang="en-US" altLang="en-US"/>
          </a:p>
        </p:txBody>
      </p:sp>
      <p:sp>
        <p:nvSpPr>
          <p:cNvPr id="7" name="Rectangle 14">
            <a:extLst>
              <a:ext uri="{FF2B5EF4-FFF2-40B4-BE49-F238E27FC236}">
                <a16:creationId xmlns:a16="http://schemas.microsoft.com/office/drawing/2014/main" id="{C6BFD0CA-78FB-4F4B-B8EC-B500E79CEA4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29506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CD297090-C2C3-4D47-A859-686671BBBCE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7C581D7-6456-0944-95D7-60BFE3824A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3E2F9B89-44A2-384E-9FDB-9ACB0713C684}"/>
              </a:ext>
            </a:extLst>
          </p:cNvPr>
          <p:cNvSpPr>
            <a:spLocks noGrp="1" noChangeArrowheads="1"/>
          </p:cNvSpPr>
          <p:nvPr>
            <p:ph type="sldNum" sz="quarter" idx="12"/>
          </p:nvPr>
        </p:nvSpPr>
        <p:spPr>
          <a:ln/>
        </p:spPr>
        <p:txBody>
          <a:bodyPr/>
          <a:lstStyle>
            <a:lvl1pPr>
              <a:defRPr/>
            </a:lvl1pPr>
          </a:lstStyle>
          <a:p>
            <a:fld id="{662F1D4C-C304-E546-8918-074DBEBCF20F}" type="slidenum">
              <a:rPr lang="en-US" altLang="en-US"/>
              <a:pPr/>
              <a:t>‹#›</a:t>
            </a:fld>
            <a:endParaRPr lang="en-US" altLang="en-US"/>
          </a:p>
        </p:txBody>
      </p:sp>
    </p:spTree>
    <p:extLst>
      <p:ext uri="{BB962C8B-B14F-4D97-AF65-F5344CB8AC3E}">
        <p14:creationId xmlns:p14="http://schemas.microsoft.com/office/powerpoint/2010/main" val="1220260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FAD78027-4C80-5242-892B-BB2A0E3AC38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E4C0EDA0-B48D-E640-B2D4-170111E0B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9406ABCD-CF8D-6542-8DFA-AD6083055D1B}"/>
              </a:ext>
            </a:extLst>
          </p:cNvPr>
          <p:cNvSpPr>
            <a:spLocks noGrp="1" noChangeArrowheads="1"/>
          </p:cNvSpPr>
          <p:nvPr>
            <p:ph type="sldNum" sz="quarter" idx="12"/>
          </p:nvPr>
        </p:nvSpPr>
        <p:spPr>
          <a:ln/>
        </p:spPr>
        <p:txBody>
          <a:bodyPr/>
          <a:lstStyle>
            <a:lvl1pPr>
              <a:defRPr/>
            </a:lvl1pPr>
          </a:lstStyle>
          <a:p>
            <a:fld id="{F04FFE2F-F26C-6A4E-81DC-E1DCFA505945}" type="slidenum">
              <a:rPr lang="en-US" altLang="en-US"/>
              <a:pPr/>
              <a:t>‹#›</a:t>
            </a:fld>
            <a:endParaRPr lang="en-US" altLang="en-US"/>
          </a:p>
        </p:txBody>
      </p:sp>
    </p:spTree>
    <p:extLst>
      <p:ext uri="{BB962C8B-B14F-4D97-AF65-F5344CB8AC3E}">
        <p14:creationId xmlns:p14="http://schemas.microsoft.com/office/powerpoint/2010/main" val="2136129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640C314B-6C0A-8F40-A79B-95513EABF7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C1CECC0F-4B1E-6D47-A686-BCD752D8F9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BE2014B0-59B1-BE49-8B6F-457A5EB5DE8C}"/>
              </a:ext>
            </a:extLst>
          </p:cNvPr>
          <p:cNvSpPr>
            <a:spLocks noGrp="1" noChangeArrowheads="1"/>
          </p:cNvSpPr>
          <p:nvPr>
            <p:ph type="sldNum" sz="quarter" idx="12"/>
          </p:nvPr>
        </p:nvSpPr>
        <p:spPr>
          <a:ln/>
        </p:spPr>
        <p:txBody>
          <a:bodyPr/>
          <a:lstStyle>
            <a:lvl1pPr>
              <a:defRPr/>
            </a:lvl1pPr>
          </a:lstStyle>
          <a:p>
            <a:fld id="{3185819A-9D29-1646-BFCF-4E78B1926878}" type="slidenum">
              <a:rPr lang="en-US" altLang="en-US"/>
              <a:pPr/>
              <a:t>‹#›</a:t>
            </a:fld>
            <a:endParaRPr lang="en-US" altLang="en-US"/>
          </a:p>
        </p:txBody>
      </p:sp>
    </p:spTree>
    <p:extLst>
      <p:ext uri="{BB962C8B-B14F-4D97-AF65-F5344CB8AC3E}">
        <p14:creationId xmlns:p14="http://schemas.microsoft.com/office/powerpoint/2010/main" val="2921089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5E4F3F0A-7483-3348-A10C-93EB39DC7C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6AF5853E-1103-304D-9F26-7E617CFEBC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FDDB7BF9-7244-4A40-9215-DF8FA0879525}"/>
              </a:ext>
            </a:extLst>
          </p:cNvPr>
          <p:cNvSpPr>
            <a:spLocks noGrp="1" noChangeArrowheads="1"/>
          </p:cNvSpPr>
          <p:nvPr>
            <p:ph type="sldNum" sz="quarter" idx="12"/>
          </p:nvPr>
        </p:nvSpPr>
        <p:spPr>
          <a:ln/>
        </p:spPr>
        <p:txBody>
          <a:bodyPr/>
          <a:lstStyle>
            <a:lvl1pPr>
              <a:defRPr/>
            </a:lvl1pPr>
          </a:lstStyle>
          <a:p>
            <a:fld id="{D307CEE0-3343-DA4D-875C-6EA4A3C85923}" type="slidenum">
              <a:rPr lang="en-US" altLang="en-US"/>
              <a:pPr/>
              <a:t>‹#›</a:t>
            </a:fld>
            <a:endParaRPr lang="en-US" altLang="en-US"/>
          </a:p>
        </p:txBody>
      </p:sp>
    </p:spTree>
    <p:extLst>
      <p:ext uri="{BB962C8B-B14F-4D97-AF65-F5344CB8AC3E}">
        <p14:creationId xmlns:p14="http://schemas.microsoft.com/office/powerpoint/2010/main" val="693214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3316DE9A-7504-BF45-A217-F96DEDE04C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388F9B78-939D-A642-8079-A45FA45FE3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C44279C4-3412-8641-9D13-2DB3CF8B2A2B}"/>
              </a:ext>
            </a:extLst>
          </p:cNvPr>
          <p:cNvSpPr>
            <a:spLocks noGrp="1" noChangeArrowheads="1"/>
          </p:cNvSpPr>
          <p:nvPr>
            <p:ph type="sldNum" sz="quarter" idx="12"/>
          </p:nvPr>
        </p:nvSpPr>
        <p:spPr>
          <a:ln/>
        </p:spPr>
        <p:txBody>
          <a:bodyPr/>
          <a:lstStyle>
            <a:lvl1pPr>
              <a:defRPr/>
            </a:lvl1pPr>
          </a:lstStyle>
          <a:p>
            <a:fld id="{C4B7359B-98B8-7C43-A45A-C1D5648952BE}" type="slidenum">
              <a:rPr lang="en-US" altLang="en-US"/>
              <a:pPr/>
              <a:t>‹#›</a:t>
            </a:fld>
            <a:endParaRPr lang="en-US" altLang="en-US"/>
          </a:p>
        </p:txBody>
      </p:sp>
    </p:spTree>
    <p:extLst>
      <p:ext uri="{BB962C8B-B14F-4D97-AF65-F5344CB8AC3E}">
        <p14:creationId xmlns:p14="http://schemas.microsoft.com/office/powerpoint/2010/main" val="33758725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E912B35A-44F1-2D4B-8A75-AC735CA614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96DA2916-007D-9649-820F-ED8B8D7D9D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5C68967A-A262-0546-8644-C872EED63DDA}"/>
              </a:ext>
            </a:extLst>
          </p:cNvPr>
          <p:cNvSpPr>
            <a:spLocks noGrp="1" noChangeArrowheads="1"/>
          </p:cNvSpPr>
          <p:nvPr>
            <p:ph type="sldNum" sz="quarter" idx="12"/>
          </p:nvPr>
        </p:nvSpPr>
        <p:spPr>
          <a:ln/>
        </p:spPr>
        <p:txBody>
          <a:bodyPr/>
          <a:lstStyle>
            <a:lvl1pPr>
              <a:defRPr/>
            </a:lvl1pPr>
          </a:lstStyle>
          <a:p>
            <a:fld id="{09F834CC-D09E-AE4F-8356-C190709608A9}" type="slidenum">
              <a:rPr lang="en-US" altLang="en-US"/>
              <a:pPr/>
              <a:t>‹#›</a:t>
            </a:fld>
            <a:endParaRPr lang="en-US" altLang="en-US"/>
          </a:p>
        </p:txBody>
      </p:sp>
    </p:spTree>
    <p:extLst>
      <p:ext uri="{BB962C8B-B14F-4D97-AF65-F5344CB8AC3E}">
        <p14:creationId xmlns:p14="http://schemas.microsoft.com/office/powerpoint/2010/main" val="3083544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F622EADF-53F8-464F-82D5-229C436D8B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6FE9F454-34F6-E648-ABA3-14BAA2E444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DB98DF37-4235-2E4F-9F99-96D9AB722FB6}"/>
              </a:ext>
            </a:extLst>
          </p:cNvPr>
          <p:cNvSpPr>
            <a:spLocks noGrp="1" noChangeArrowheads="1"/>
          </p:cNvSpPr>
          <p:nvPr>
            <p:ph type="sldNum" sz="quarter" idx="12"/>
          </p:nvPr>
        </p:nvSpPr>
        <p:spPr>
          <a:ln/>
        </p:spPr>
        <p:txBody>
          <a:bodyPr/>
          <a:lstStyle>
            <a:lvl1pPr>
              <a:defRPr/>
            </a:lvl1pPr>
          </a:lstStyle>
          <a:p>
            <a:fld id="{B1964CFC-601E-484E-A0CE-927C16C4C892}" type="slidenum">
              <a:rPr lang="en-US" altLang="en-US"/>
              <a:pPr/>
              <a:t>‹#›</a:t>
            </a:fld>
            <a:endParaRPr lang="en-US" altLang="en-US"/>
          </a:p>
        </p:txBody>
      </p:sp>
    </p:spTree>
    <p:extLst>
      <p:ext uri="{BB962C8B-B14F-4D97-AF65-F5344CB8AC3E}">
        <p14:creationId xmlns:p14="http://schemas.microsoft.com/office/powerpoint/2010/main" val="9823934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6043275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20405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600013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E33B1FEA-1790-7743-A149-57C78AED328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81FC0389-EB66-CC49-9ED3-2B997A33F2B9}"/>
              </a:ext>
            </a:extLst>
          </p:cNvPr>
          <p:cNvSpPr>
            <a:spLocks noGrp="1" noChangeArrowheads="1"/>
          </p:cNvSpPr>
          <p:nvPr>
            <p:ph type="sldNum" sz="quarter" idx="11"/>
          </p:nvPr>
        </p:nvSpPr>
        <p:spPr>
          <a:ln/>
        </p:spPr>
        <p:txBody>
          <a:bodyPr/>
          <a:lstStyle>
            <a:lvl1pPr>
              <a:defRPr/>
            </a:lvl1pPr>
          </a:lstStyle>
          <a:p>
            <a:fld id="{17163C55-1D19-AD48-9BE9-95EA976240B4}" type="slidenum">
              <a:rPr lang="en-US" altLang="en-US"/>
              <a:pPr/>
              <a:t>‹#›</a:t>
            </a:fld>
            <a:endParaRPr lang="en-US" altLang="en-US"/>
          </a:p>
        </p:txBody>
      </p:sp>
      <p:sp>
        <p:nvSpPr>
          <p:cNvPr id="9" name="Rectangle 14">
            <a:extLst>
              <a:ext uri="{FF2B5EF4-FFF2-40B4-BE49-F238E27FC236}">
                <a16:creationId xmlns:a16="http://schemas.microsoft.com/office/drawing/2014/main" id="{0FC8774E-A55D-784D-A161-C02CC87A8378}"/>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5574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3424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878939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3041742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89204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951773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2825670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4018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98853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E744A19-0CAB-3240-B2FD-1407ACA4964E}"/>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3E4980E2-F9FC-6848-AFB4-CC7B13DC9C33}"/>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15ED59B2-84B4-D84A-BC95-BFB31FEB8C69}"/>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a:extLst>
                  <a:ext uri="{FF2B5EF4-FFF2-40B4-BE49-F238E27FC236}">
                    <a16:creationId xmlns:a16="http://schemas.microsoft.com/office/drawing/2014/main" id="{10D843BF-F94E-CC41-B2E7-0A46CD08910E}"/>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a:extLst>
                  <a:ext uri="{FF2B5EF4-FFF2-40B4-BE49-F238E27FC236}">
                    <a16:creationId xmlns:a16="http://schemas.microsoft.com/office/drawing/2014/main" id="{24E17491-2167-444F-93B9-C58625ADDDAB}"/>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a:extLst>
                  <a:ext uri="{FF2B5EF4-FFF2-40B4-BE49-F238E27FC236}">
                    <a16:creationId xmlns:a16="http://schemas.microsoft.com/office/drawing/2014/main" id="{EC2DC289-C698-8649-BF03-4424DE112912}"/>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a:extLst>
                  <a:ext uri="{FF2B5EF4-FFF2-40B4-BE49-F238E27FC236}">
                    <a16:creationId xmlns:a16="http://schemas.microsoft.com/office/drawing/2014/main" id="{985B57D0-8ABE-774A-956D-30C2693AF639}"/>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a:extLst>
                <a:ext uri="{FF2B5EF4-FFF2-40B4-BE49-F238E27FC236}">
                  <a16:creationId xmlns:a16="http://schemas.microsoft.com/office/drawing/2014/main" id="{9C96A964-818F-4046-A35F-1E7864024EA3}"/>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a:extLst>
                <a:ext uri="{FF2B5EF4-FFF2-40B4-BE49-F238E27FC236}">
                  <a16:creationId xmlns:a16="http://schemas.microsoft.com/office/drawing/2014/main" id="{BD9AC962-A9E9-144B-9BCD-BCB72D44B708}"/>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C6D4E8BF-4660-A746-B3F6-5702B716A756}"/>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9EA1E0BB-81D9-6146-99A4-0800136F3376}"/>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122A3BA2-93AB-9644-B072-5D41843B4F4A}"/>
              </a:ext>
            </a:extLst>
          </p:cNvPr>
          <p:cNvSpPr>
            <a:spLocks noGrp="1" noChangeArrowheads="1"/>
          </p:cNvSpPr>
          <p:nvPr>
            <p:ph type="sldNum" sz="quarter" idx="12"/>
          </p:nvPr>
        </p:nvSpPr>
        <p:spPr>
          <a:xfrm>
            <a:off x="6553200" y="6254750"/>
            <a:ext cx="2133600" cy="476250"/>
          </a:xfrm>
        </p:spPr>
        <p:txBody>
          <a:bodyPr/>
          <a:lstStyle>
            <a:lvl1pPr>
              <a:defRPr/>
            </a:lvl1pPr>
          </a:lstStyle>
          <a:p>
            <a:fld id="{D94B0485-D9C5-CB45-BADD-6BAB96C16FB0}" type="slidenum">
              <a:rPr lang="en-US" altLang="en-US"/>
              <a:pPr/>
              <a:t>‹#›</a:t>
            </a:fld>
            <a:endParaRPr lang="en-US" altLang="en-US"/>
          </a:p>
        </p:txBody>
      </p:sp>
    </p:spTree>
    <p:extLst>
      <p:ext uri="{BB962C8B-B14F-4D97-AF65-F5344CB8AC3E}">
        <p14:creationId xmlns:p14="http://schemas.microsoft.com/office/powerpoint/2010/main" val="7025367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04DD9AA-382B-6348-BB63-A6DFE00C9A9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4D535652-F5D1-C74F-9A66-7E62AFEE2153}"/>
              </a:ext>
            </a:extLst>
          </p:cNvPr>
          <p:cNvSpPr>
            <a:spLocks noGrp="1" noChangeArrowheads="1"/>
          </p:cNvSpPr>
          <p:nvPr>
            <p:ph type="sldNum" sz="quarter" idx="11"/>
          </p:nvPr>
        </p:nvSpPr>
        <p:spPr/>
        <p:txBody>
          <a:bodyPr/>
          <a:lstStyle>
            <a:lvl1pPr>
              <a:defRPr/>
            </a:lvl1pPr>
          </a:lstStyle>
          <a:p>
            <a:fld id="{E83682E7-4325-024D-8DFC-F9F6ACAE6B90}" type="slidenum">
              <a:rPr lang="en-US" altLang="en-US"/>
              <a:pPr/>
              <a:t>‹#›</a:t>
            </a:fld>
            <a:endParaRPr lang="en-US" altLang="en-US"/>
          </a:p>
        </p:txBody>
      </p:sp>
      <p:sp>
        <p:nvSpPr>
          <p:cNvPr id="6" name="Rectangle 14">
            <a:extLst>
              <a:ext uri="{FF2B5EF4-FFF2-40B4-BE49-F238E27FC236}">
                <a16:creationId xmlns:a16="http://schemas.microsoft.com/office/drawing/2014/main" id="{BD05AB9F-647D-3341-A24D-7C66B7E3F0B0}"/>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943313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CE1AA69D-2C2C-C04E-85BB-B8F6493772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30D8C9B7-E088-3C45-A46A-B46D2FA08AD1}"/>
              </a:ext>
            </a:extLst>
          </p:cNvPr>
          <p:cNvSpPr>
            <a:spLocks noGrp="1" noChangeArrowheads="1"/>
          </p:cNvSpPr>
          <p:nvPr>
            <p:ph type="sldNum" sz="quarter" idx="11"/>
          </p:nvPr>
        </p:nvSpPr>
        <p:spPr>
          <a:ln/>
        </p:spPr>
        <p:txBody>
          <a:bodyPr/>
          <a:lstStyle>
            <a:lvl1pPr>
              <a:defRPr/>
            </a:lvl1pPr>
          </a:lstStyle>
          <a:p>
            <a:fld id="{F31D987D-4B9C-7445-A91C-0500D724C9B5}" type="slidenum">
              <a:rPr lang="en-US" altLang="en-US"/>
              <a:pPr/>
              <a:t>‹#›</a:t>
            </a:fld>
            <a:endParaRPr lang="en-US" altLang="en-US"/>
          </a:p>
        </p:txBody>
      </p:sp>
      <p:sp>
        <p:nvSpPr>
          <p:cNvPr id="5" name="Rectangle 14">
            <a:extLst>
              <a:ext uri="{FF2B5EF4-FFF2-40B4-BE49-F238E27FC236}">
                <a16:creationId xmlns:a16="http://schemas.microsoft.com/office/drawing/2014/main" id="{E2DBE294-A860-9A47-BDE0-0D2478FB395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07310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C7256EA5-F65B-EE44-8AE8-D60C5BE37BC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5E1C2C9-C536-F64D-8854-4B453CFF6ABF}"/>
              </a:ext>
            </a:extLst>
          </p:cNvPr>
          <p:cNvSpPr>
            <a:spLocks noGrp="1" noChangeArrowheads="1"/>
          </p:cNvSpPr>
          <p:nvPr>
            <p:ph type="sldNum" sz="quarter" idx="11"/>
          </p:nvPr>
        </p:nvSpPr>
        <p:spPr/>
        <p:txBody>
          <a:bodyPr/>
          <a:lstStyle>
            <a:lvl1pPr>
              <a:defRPr/>
            </a:lvl1pPr>
          </a:lstStyle>
          <a:p>
            <a:fld id="{06027A7F-012A-BC47-954D-848CB2FC9D97}" type="slidenum">
              <a:rPr lang="en-US" altLang="en-US"/>
              <a:pPr/>
              <a:t>‹#›</a:t>
            </a:fld>
            <a:endParaRPr lang="en-US" altLang="en-US"/>
          </a:p>
        </p:txBody>
      </p:sp>
      <p:sp>
        <p:nvSpPr>
          <p:cNvPr id="6" name="Rectangle 14">
            <a:extLst>
              <a:ext uri="{FF2B5EF4-FFF2-40B4-BE49-F238E27FC236}">
                <a16:creationId xmlns:a16="http://schemas.microsoft.com/office/drawing/2014/main" id="{D97C1905-2566-EC48-B1BE-5F5D760EC002}"/>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742080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C91128AC-64BC-5840-AE20-171C33B59B60}"/>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1B9C8543-B635-014E-8CE9-A321754BB415}"/>
              </a:ext>
            </a:extLst>
          </p:cNvPr>
          <p:cNvSpPr>
            <a:spLocks noGrp="1" noChangeArrowheads="1"/>
          </p:cNvSpPr>
          <p:nvPr>
            <p:ph type="sldNum" sz="quarter" idx="11"/>
          </p:nvPr>
        </p:nvSpPr>
        <p:spPr/>
        <p:txBody>
          <a:bodyPr/>
          <a:lstStyle>
            <a:lvl1pPr>
              <a:defRPr/>
            </a:lvl1pPr>
          </a:lstStyle>
          <a:p>
            <a:fld id="{F00B6555-7227-694F-8B93-13F3D6A45318}" type="slidenum">
              <a:rPr lang="en-US" altLang="en-US"/>
              <a:pPr/>
              <a:t>‹#›</a:t>
            </a:fld>
            <a:endParaRPr lang="en-US" altLang="en-US"/>
          </a:p>
        </p:txBody>
      </p:sp>
      <p:sp>
        <p:nvSpPr>
          <p:cNvPr id="7" name="Rectangle 14">
            <a:extLst>
              <a:ext uri="{FF2B5EF4-FFF2-40B4-BE49-F238E27FC236}">
                <a16:creationId xmlns:a16="http://schemas.microsoft.com/office/drawing/2014/main" id="{6C850A07-CE86-6D43-9DBD-E3CB28C14C0F}"/>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323021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80AE054D-4E12-F544-948D-F55433E4BBC1}"/>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2D568A5F-3535-444E-B297-D2E705DC94EF}"/>
              </a:ext>
            </a:extLst>
          </p:cNvPr>
          <p:cNvSpPr>
            <a:spLocks noGrp="1" noChangeArrowheads="1"/>
          </p:cNvSpPr>
          <p:nvPr>
            <p:ph type="sldNum" sz="quarter" idx="11"/>
          </p:nvPr>
        </p:nvSpPr>
        <p:spPr/>
        <p:txBody>
          <a:bodyPr/>
          <a:lstStyle>
            <a:lvl1pPr>
              <a:defRPr/>
            </a:lvl1pPr>
          </a:lstStyle>
          <a:p>
            <a:fld id="{7F5502AB-1C8B-A24C-9079-B7620BF4172D}" type="slidenum">
              <a:rPr lang="en-US" altLang="en-US"/>
              <a:pPr/>
              <a:t>‹#›</a:t>
            </a:fld>
            <a:endParaRPr lang="en-US" altLang="en-US"/>
          </a:p>
        </p:txBody>
      </p:sp>
      <p:sp>
        <p:nvSpPr>
          <p:cNvPr id="9" name="Rectangle 14">
            <a:extLst>
              <a:ext uri="{FF2B5EF4-FFF2-40B4-BE49-F238E27FC236}">
                <a16:creationId xmlns:a16="http://schemas.microsoft.com/office/drawing/2014/main" id="{2FEF3074-B47E-8846-9C07-F3271B90D59A}"/>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9613382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23CED7-FEC1-FE47-96CF-0FB0AA1629D3}"/>
              </a:ext>
            </a:extLst>
          </p:cNvPr>
          <p:cNvSpPr>
            <a:spLocks noGrp="1" noChangeArrowheads="1"/>
          </p:cNvSpPr>
          <p:nvPr>
            <p:ph type="dt" sz="half" idx="10"/>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AA897C6-FF28-0C4F-9F07-CC2675C1171B}"/>
              </a:ext>
            </a:extLst>
          </p:cNvPr>
          <p:cNvSpPr>
            <a:spLocks noGrp="1" noChangeArrowheads="1"/>
          </p:cNvSpPr>
          <p:nvPr>
            <p:ph type="sldNum" sz="quarter" idx="11"/>
          </p:nvPr>
        </p:nvSpPr>
        <p:spPr/>
        <p:txBody>
          <a:bodyPr/>
          <a:lstStyle>
            <a:lvl1pPr>
              <a:defRPr/>
            </a:lvl1pPr>
          </a:lstStyle>
          <a:p>
            <a:fld id="{BC51A9C5-4AEB-234A-B6DD-0814A6965B7F}" type="slidenum">
              <a:rPr lang="en-US" altLang="en-US"/>
              <a:pPr/>
              <a:t>‹#›</a:t>
            </a:fld>
            <a:endParaRPr lang="en-US" altLang="en-US"/>
          </a:p>
        </p:txBody>
      </p:sp>
      <p:sp>
        <p:nvSpPr>
          <p:cNvPr id="5" name="Rectangle 14">
            <a:extLst>
              <a:ext uri="{FF2B5EF4-FFF2-40B4-BE49-F238E27FC236}">
                <a16:creationId xmlns:a16="http://schemas.microsoft.com/office/drawing/2014/main" id="{DFA92777-B35C-3E42-AD65-72FCE5E3E974}"/>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18985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439EDA9-FAEF-D948-81F0-A7B189795C63}"/>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A640D7FA-C71F-EF4C-932A-0123805F44EF}"/>
              </a:ext>
            </a:extLst>
          </p:cNvPr>
          <p:cNvSpPr>
            <a:spLocks noGrp="1" noChangeArrowheads="1"/>
          </p:cNvSpPr>
          <p:nvPr>
            <p:ph type="sldNum" sz="quarter" idx="11"/>
          </p:nvPr>
        </p:nvSpPr>
        <p:spPr/>
        <p:txBody>
          <a:bodyPr/>
          <a:lstStyle>
            <a:lvl1pPr>
              <a:defRPr/>
            </a:lvl1pPr>
          </a:lstStyle>
          <a:p>
            <a:fld id="{D831B4E4-524D-BE4F-B5E2-77E8E3A56AC6}" type="slidenum">
              <a:rPr lang="en-US" altLang="en-US"/>
              <a:pPr/>
              <a:t>‹#›</a:t>
            </a:fld>
            <a:endParaRPr lang="en-US" altLang="en-US"/>
          </a:p>
        </p:txBody>
      </p:sp>
      <p:sp>
        <p:nvSpPr>
          <p:cNvPr id="4" name="Rectangle 14">
            <a:extLst>
              <a:ext uri="{FF2B5EF4-FFF2-40B4-BE49-F238E27FC236}">
                <a16:creationId xmlns:a16="http://schemas.microsoft.com/office/drawing/2014/main" id="{98D04520-6E9E-C244-9A07-88F63C216BA8}"/>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804162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0B08B3A3-85C9-4F47-A7C6-6B5E04ECC62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8CD6E3B4-3CB8-D844-B37C-4E35749F208A}"/>
              </a:ext>
            </a:extLst>
          </p:cNvPr>
          <p:cNvSpPr>
            <a:spLocks noGrp="1" noChangeArrowheads="1"/>
          </p:cNvSpPr>
          <p:nvPr>
            <p:ph type="sldNum" sz="quarter" idx="11"/>
          </p:nvPr>
        </p:nvSpPr>
        <p:spPr/>
        <p:txBody>
          <a:bodyPr/>
          <a:lstStyle>
            <a:lvl1pPr>
              <a:defRPr/>
            </a:lvl1pPr>
          </a:lstStyle>
          <a:p>
            <a:fld id="{EC8312E6-8A82-6C42-BF93-BBC1D2C9FA85}" type="slidenum">
              <a:rPr lang="en-US" altLang="en-US"/>
              <a:pPr/>
              <a:t>‹#›</a:t>
            </a:fld>
            <a:endParaRPr lang="en-US" altLang="en-US"/>
          </a:p>
        </p:txBody>
      </p:sp>
      <p:sp>
        <p:nvSpPr>
          <p:cNvPr id="7" name="Rectangle 14">
            <a:extLst>
              <a:ext uri="{FF2B5EF4-FFF2-40B4-BE49-F238E27FC236}">
                <a16:creationId xmlns:a16="http://schemas.microsoft.com/office/drawing/2014/main" id="{5D4E9EAC-EFDB-0248-96FF-D1C43A251461}"/>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1748455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885FFD2C-72EC-8949-9E4B-8F3D020F494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FD15F042-3352-FB42-B8D4-94E6D3CB8D6D}"/>
              </a:ext>
            </a:extLst>
          </p:cNvPr>
          <p:cNvSpPr>
            <a:spLocks noGrp="1" noChangeArrowheads="1"/>
          </p:cNvSpPr>
          <p:nvPr>
            <p:ph type="sldNum" sz="quarter" idx="11"/>
          </p:nvPr>
        </p:nvSpPr>
        <p:spPr/>
        <p:txBody>
          <a:bodyPr/>
          <a:lstStyle>
            <a:lvl1pPr>
              <a:defRPr/>
            </a:lvl1pPr>
          </a:lstStyle>
          <a:p>
            <a:fld id="{EE45514A-7F6E-AB47-987B-9F77C127469A}" type="slidenum">
              <a:rPr lang="en-US" altLang="en-US"/>
              <a:pPr/>
              <a:t>‹#›</a:t>
            </a:fld>
            <a:endParaRPr lang="en-US" altLang="en-US"/>
          </a:p>
        </p:txBody>
      </p:sp>
      <p:sp>
        <p:nvSpPr>
          <p:cNvPr id="7" name="Rectangle 14">
            <a:extLst>
              <a:ext uri="{FF2B5EF4-FFF2-40B4-BE49-F238E27FC236}">
                <a16:creationId xmlns:a16="http://schemas.microsoft.com/office/drawing/2014/main" id="{2D7B2E83-9666-C841-A2BC-D6566C880784}"/>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41901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1D20AA80-236B-E44C-8ECB-D7CAD1DCD7E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7BD5FF86-6C07-6244-910F-468031649865}"/>
              </a:ext>
            </a:extLst>
          </p:cNvPr>
          <p:cNvSpPr>
            <a:spLocks noGrp="1" noChangeArrowheads="1"/>
          </p:cNvSpPr>
          <p:nvPr>
            <p:ph type="sldNum" sz="quarter" idx="11"/>
          </p:nvPr>
        </p:nvSpPr>
        <p:spPr/>
        <p:txBody>
          <a:bodyPr/>
          <a:lstStyle>
            <a:lvl1pPr>
              <a:defRPr/>
            </a:lvl1pPr>
          </a:lstStyle>
          <a:p>
            <a:fld id="{CBEAC24B-2CCC-D342-8280-58CDAEAD8C62}" type="slidenum">
              <a:rPr lang="en-US" altLang="en-US"/>
              <a:pPr/>
              <a:t>‹#›</a:t>
            </a:fld>
            <a:endParaRPr lang="en-US" altLang="en-US"/>
          </a:p>
        </p:txBody>
      </p:sp>
      <p:sp>
        <p:nvSpPr>
          <p:cNvPr id="6" name="Rectangle 14">
            <a:extLst>
              <a:ext uri="{FF2B5EF4-FFF2-40B4-BE49-F238E27FC236}">
                <a16:creationId xmlns:a16="http://schemas.microsoft.com/office/drawing/2014/main" id="{C6455538-E3E7-594E-A78D-EDB2699D69DF}"/>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384960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8FA0A9E-BF79-E24B-96F3-536EAFED450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A7BB0645-BB3C-1C49-AD41-22CCC95F0F06}"/>
              </a:ext>
            </a:extLst>
          </p:cNvPr>
          <p:cNvSpPr>
            <a:spLocks noGrp="1" noChangeArrowheads="1"/>
          </p:cNvSpPr>
          <p:nvPr>
            <p:ph type="sldNum" sz="quarter" idx="11"/>
          </p:nvPr>
        </p:nvSpPr>
        <p:spPr/>
        <p:txBody>
          <a:bodyPr/>
          <a:lstStyle>
            <a:lvl1pPr>
              <a:defRPr/>
            </a:lvl1pPr>
          </a:lstStyle>
          <a:p>
            <a:fld id="{1AB382F7-F80B-E046-8382-3AFD4A9D695A}" type="slidenum">
              <a:rPr lang="en-US" altLang="en-US"/>
              <a:pPr/>
              <a:t>‹#›</a:t>
            </a:fld>
            <a:endParaRPr lang="en-US" altLang="en-US"/>
          </a:p>
        </p:txBody>
      </p:sp>
      <p:sp>
        <p:nvSpPr>
          <p:cNvPr id="6" name="Rectangle 14">
            <a:extLst>
              <a:ext uri="{FF2B5EF4-FFF2-40B4-BE49-F238E27FC236}">
                <a16:creationId xmlns:a16="http://schemas.microsoft.com/office/drawing/2014/main" id="{DF9FA854-E42B-2A4B-B762-6CC08D3E0387}"/>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2913481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2E8ED025-C836-4245-ACA8-9E5F7467C403}"/>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0AE63A7A-01B6-8741-8210-2D36FF58CCDE}"/>
              </a:ext>
            </a:extLst>
          </p:cNvPr>
          <p:cNvSpPr>
            <a:spLocks noGrp="1" noChangeArrowheads="1"/>
          </p:cNvSpPr>
          <p:nvPr>
            <p:ph type="sldNum" sz="quarter" idx="11"/>
          </p:nvPr>
        </p:nvSpPr>
        <p:spPr/>
        <p:txBody>
          <a:bodyPr/>
          <a:lstStyle>
            <a:lvl1pPr>
              <a:defRPr/>
            </a:lvl1pPr>
          </a:lstStyle>
          <a:p>
            <a:fld id="{9FD1E703-9923-2145-86AB-B71E87ED989A}" type="slidenum">
              <a:rPr lang="en-US" altLang="en-US"/>
              <a:pPr/>
              <a:t>‹#›</a:t>
            </a:fld>
            <a:endParaRPr lang="en-US" altLang="en-US"/>
          </a:p>
        </p:txBody>
      </p:sp>
      <p:sp>
        <p:nvSpPr>
          <p:cNvPr id="8" name="Rectangle 14">
            <a:extLst>
              <a:ext uri="{FF2B5EF4-FFF2-40B4-BE49-F238E27FC236}">
                <a16:creationId xmlns:a16="http://schemas.microsoft.com/office/drawing/2014/main" id="{198DAFBE-CBA1-9C4C-A044-AA85D67CF899}"/>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44758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64F2514-D2A8-514A-ACE7-F3632544440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F2CD6E87-3C78-3E41-8279-6756595D822A}"/>
              </a:ext>
            </a:extLst>
          </p:cNvPr>
          <p:cNvSpPr>
            <a:spLocks noGrp="1" noChangeArrowheads="1"/>
          </p:cNvSpPr>
          <p:nvPr>
            <p:ph type="sldNum" sz="quarter" idx="11"/>
          </p:nvPr>
        </p:nvSpPr>
        <p:spPr>
          <a:ln/>
        </p:spPr>
        <p:txBody>
          <a:bodyPr/>
          <a:lstStyle>
            <a:lvl1pPr>
              <a:defRPr/>
            </a:lvl1pPr>
          </a:lstStyle>
          <a:p>
            <a:fld id="{A1E34CB9-9CB0-E748-99ED-4B6D055C4D5B}" type="slidenum">
              <a:rPr lang="en-US" altLang="en-US"/>
              <a:pPr/>
              <a:t>‹#›</a:t>
            </a:fld>
            <a:endParaRPr lang="en-US" altLang="en-US"/>
          </a:p>
        </p:txBody>
      </p:sp>
      <p:sp>
        <p:nvSpPr>
          <p:cNvPr id="4" name="Rectangle 14">
            <a:extLst>
              <a:ext uri="{FF2B5EF4-FFF2-40B4-BE49-F238E27FC236}">
                <a16:creationId xmlns:a16="http://schemas.microsoft.com/office/drawing/2014/main" id="{89154E01-227A-794E-83C8-F47D82DDFF8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12944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12585D9-21BE-F144-B75C-469CC0C4A416}"/>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EC4C021C-8DD1-A842-AF13-9A6D41AD4CFC}"/>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E882AECD-351B-F84E-88A3-77664BE7BF3C}"/>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BE0F0D35-80E8-384D-BA6C-B770BC75A00B}" type="slidenum">
              <a:rPr lang="en-US" altLang="en-US"/>
              <a:pPr/>
              <a:t>‹#›</a:t>
            </a:fld>
            <a:endParaRPr lang="en-US" altLang="en-US"/>
          </a:p>
        </p:txBody>
      </p:sp>
    </p:spTree>
    <p:extLst>
      <p:ext uri="{BB962C8B-B14F-4D97-AF65-F5344CB8AC3E}">
        <p14:creationId xmlns:p14="http://schemas.microsoft.com/office/powerpoint/2010/main" val="31896026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806A66-6729-794A-B4D5-49AC4C9FD02C}"/>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CF13F9CA-A509-594E-BD20-9FC2EB9CF4CA}"/>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F471EF13-7E46-CF41-9114-38344F1E0596}"/>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0B3CD064-3A0B-9541-9A90-E35D962F4075}" type="slidenum">
              <a:rPr lang="en-US" altLang="en-US"/>
              <a:pPr/>
              <a:t>‹#›</a:t>
            </a:fld>
            <a:endParaRPr lang="en-US" altLang="en-US"/>
          </a:p>
        </p:txBody>
      </p:sp>
    </p:spTree>
    <p:extLst>
      <p:ext uri="{BB962C8B-B14F-4D97-AF65-F5344CB8AC3E}">
        <p14:creationId xmlns:p14="http://schemas.microsoft.com/office/powerpoint/2010/main" val="1653663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B076A3F-3579-C94E-AE23-13CDF199A599}"/>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FF2D4895-79B0-6049-BBB9-66FDD3F6F15F}"/>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35BBE1EA-0C32-E240-8A95-DC2237CB5FBA}"/>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AD336A0C-BC57-8A4F-A688-864EF3883ED2}" type="slidenum">
              <a:rPr lang="en-US" altLang="en-US"/>
              <a:pPr/>
              <a:t>‹#›</a:t>
            </a:fld>
            <a:endParaRPr lang="en-US" altLang="en-US"/>
          </a:p>
        </p:txBody>
      </p:sp>
    </p:spTree>
    <p:extLst>
      <p:ext uri="{BB962C8B-B14F-4D97-AF65-F5344CB8AC3E}">
        <p14:creationId xmlns:p14="http://schemas.microsoft.com/office/powerpoint/2010/main" val="24976811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3AA938-307E-4543-BA4B-5AE2113AE912}"/>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74E5B168-429F-2148-896C-E45982194088}"/>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4D08E569-88B8-554A-864F-DED9CFBB187A}"/>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CCA2A7AB-5351-D145-8C12-D5772E1EEA94}" type="slidenum">
              <a:rPr lang="en-US" altLang="en-US"/>
              <a:pPr/>
              <a:t>‹#›</a:t>
            </a:fld>
            <a:endParaRPr lang="en-US" altLang="en-US"/>
          </a:p>
        </p:txBody>
      </p:sp>
    </p:spTree>
    <p:extLst>
      <p:ext uri="{BB962C8B-B14F-4D97-AF65-F5344CB8AC3E}">
        <p14:creationId xmlns:p14="http://schemas.microsoft.com/office/powerpoint/2010/main" val="13858574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226051-12E5-E64B-8A9A-A30D30B80737}"/>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5">
            <a:extLst>
              <a:ext uri="{FF2B5EF4-FFF2-40B4-BE49-F238E27FC236}">
                <a16:creationId xmlns:a16="http://schemas.microsoft.com/office/drawing/2014/main" id="{70270DEF-D707-E14D-ABD8-6AB61D00A6E0}"/>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9" name="Rectangle 6">
            <a:extLst>
              <a:ext uri="{FF2B5EF4-FFF2-40B4-BE49-F238E27FC236}">
                <a16:creationId xmlns:a16="http://schemas.microsoft.com/office/drawing/2014/main" id="{2D025BF4-DF6B-154F-9C7E-6CBA257820A9}"/>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172F1B4C-EB70-C549-888E-6F9F84AEBB42}" type="slidenum">
              <a:rPr lang="en-US" altLang="en-US"/>
              <a:pPr/>
              <a:t>‹#›</a:t>
            </a:fld>
            <a:endParaRPr lang="en-US" altLang="en-US"/>
          </a:p>
        </p:txBody>
      </p:sp>
    </p:spTree>
    <p:extLst>
      <p:ext uri="{BB962C8B-B14F-4D97-AF65-F5344CB8AC3E}">
        <p14:creationId xmlns:p14="http://schemas.microsoft.com/office/powerpoint/2010/main" val="24032193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2B5085-AE4F-DF46-9F0F-117DB0162CFB}"/>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Rectangle 5">
            <a:extLst>
              <a:ext uri="{FF2B5EF4-FFF2-40B4-BE49-F238E27FC236}">
                <a16:creationId xmlns:a16="http://schemas.microsoft.com/office/drawing/2014/main" id="{8E77FB3B-53DF-7E4A-A9DF-18AFAD3925A1}"/>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6">
            <a:extLst>
              <a:ext uri="{FF2B5EF4-FFF2-40B4-BE49-F238E27FC236}">
                <a16:creationId xmlns:a16="http://schemas.microsoft.com/office/drawing/2014/main" id="{06CDA827-7741-4849-9E94-48584E7EFFAE}"/>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B2775A73-9492-6F4E-A7BF-44643A7E9229}" type="slidenum">
              <a:rPr lang="en-US" altLang="en-US"/>
              <a:pPr/>
              <a:t>‹#›</a:t>
            </a:fld>
            <a:endParaRPr lang="en-US" altLang="en-US"/>
          </a:p>
        </p:txBody>
      </p:sp>
    </p:spTree>
    <p:extLst>
      <p:ext uri="{BB962C8B-B14F-4D97-AF65-F5344CB8AC3E}">
        <p14:creationId xmlns:p14="http://schemas.microsoft.com/office/powerpoint/2010/main" val="26373382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FC4CCF-C0D4-604A-9387-5580C1F5E22C}"/>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3" name="Rectangle 5">
            <a:extLst>
              <a:ext uri="{FF2B5EF4-FFF2-40B4-BE49-F238E27FC236}">
                <a16:creationId xmlns:a16="http://schemas.microsoft.com/office/drawing/2014/main" id="{ABFB4AE7-FA7D-CD49-B6A2-57528366CAC2}"/>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Rectangle 6">
            <a:extLst>
              <a:ext uri="{FF2B5EF4-FFF2-40B4-BE49-F238E27FC236}">
                <a16:creationId xmlns:a16="http://schemas.microsoft.com/office/drawing/2014/main" id="{8401D7B1-FE24-7645-809B-53165F2F7F79}"/>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770A0AC3-A64D-8D4E-93F0-49F7F50AB2B3}" type="slidenum">
              <a:rPr lang="en-US" altLang="en-US"/>
              <a:pPr/>
              <a:t>‹#›</a:t>
            </a:fld>
            <a:endParaRPr lang="en-US" altLang="en-US"/>
          </a:p>
        </p:txBody>
      </p:sp>
    </p:spTree>
    <p:extLst>
      <p:ext uri="{BB962C8B-B14F-4D97-AF65-F5344CB8AC3E}">
        <p14:creationId xmlns:p14="http://schemas.microsoft.com/office/powerpoint/2010/main" val="14789967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2340868-744B-144A-9F96-071ED0A9DF9A}"/>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D8DE2DFD-43C3-9C4B-BD4B-5316D999A2E8}"/>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DB822EF2-FFC8-7248-9893-141380EF7074}"/>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0212B941-278D-9A4F-A7B5-4CC0B647D1CC}" type="slidenum">
              <a:rPr lang="en-US" altLang="en-US"/>
              <a:pPr/>
              <a:t>‹#›</a:t>
            </a:fld>
            <a:endParaRPr lang="en-US" altLang="en-US"/>
          </a:p>
        </p:txBody>
      </p:sp>
    </p:spTree>
    <p:extLst>
      <p:ext uri="{BB962C8B-B14F-4D97-AF65-F5344CB8AC3E}">
        <p14:creationId xmlns:p14="http://schemas.microsoft.com/office/powerpoint/2010/main" val="9177855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325609C-E126-B344-9944-15BAA7BBB0F8}"/>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C0B2F518-F38B-1541-9F28-21AC1E73E777}"/>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FD17964A-1FAF-4946-B39D-AB8447A82708}"/>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78D635D2-BB8F-B847-9C22-768F5C88E420}" type="slidenum">
              <a:rPr lang="en-US" altLang="en-US"/>
              <a:pPr/>
              <a:t>‹#›</a:t>
            </a:fld>
            <a:endParaRPr lang="en-US" altLang="en-US"/>
          </a:p>
        </p:txBody>
      </p:sp>
    </p:spTree>
    <p:extLst>
      <p:ext uri="{BB962C8B-B14F-4D97-AF65-F5344CB8AC3E}">
        <p14:creationId xmlns:p14="http://schemas.microsoft.com/office/powerpoint/2010/main" val="1146489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117FCC-6797-C540-B7D6-BB14604A840F}"/>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82040AB4-FE20-6446-9C4A-7338C03314F5}"/>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C96641EA-6B93-E446-BBA8-FEA373600F3E}"/>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B97339C1-2A5C-D04C-B2CE-21C9F9FED6DE}" type="slidenum">
              <a:rPr lang="en-US" altLang="en-US"/>
              <a:pPr/>
              <a:t>‹#›</a:t>
            </a:fld>
            <a:endParaRPr lang="en-US" altLang="en-US"/>
          </a:p>
        </p:txBody>
      </p:sp>
    </p:spTree>
    <p:extLst>
      <p:ext uri="{BB962C8B-B14F-4D97-AF65-F5344CB8AC3E}">
        <p14:creationId xmlns:p14="http://schemas.microsoft.com/office/powerpoint/2010/main" val="1976664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B0D4E7EC-9DCE-D547-A17F-22C28BD224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EAAEB7DE-0014-3141-AB17-6D5A747318DD}"/>
              </a:ext>
            </a:extLst>
          </p:cNvPr>
          <p:cNvSpPr>
            <a:spLocks noGrp="1" noChangeArrowheads="1"/>
          </p:cNvSpPr>
          <p:nvPr>
            <p:ph type="sldNum" sz="quarter" idx="11"/>
          </p:nvPr>
        </p:nvSpPr>
        <p:spPr>
          <a:ln/>
        </p:spPr>
        <p:txBody>
          <a:bodyPr/>
          <a:lstStyle>
            <a:lvl1pPr>
              <a:defRPr/>
            </a:lvl1pPr>
          </a:lstStyle>
          <a:p>
            <a:fld id="{5370F04A-F0C3-1B4D-838A-A9A667C300C8}" type="slidenum">
              <a:rPr lang="en-US" altLang="en-US"/>
              <a:pPr/>
              <a:t>‹#›</a:t>
            </a:fld>
            <a:endParaRPr lang="en-US" altLang="en-US"/>
          </a:p>
        </p:txBody>
      </p:sp>
      <p:sp>
        <p:nvSpPr>
          <p:cNvPr id="7" name="Rectangle 14">
            <a:extLst>
              <a:ext uri="{FF2B5EF4-FFF2-40B4-BE49-F238E27FC236}">
                <a16:creationId xmlns:a16="http://schemas.microsoft.com/office/drawing/2014/main" id="{527C3E76-03E0-794D-A37E-8AAB953F269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38116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443745-6CF0-0D43-B23C-128211BEBACE}"/>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9C5CACC5-FD00-B146-83F4-3F7EE7F63B15}"/>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B95669AC-E405-8742-8CAA-8649B0FDEA3C}"/>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0C020EC5-8372-3540-A739-92CC65881FFE}" type="slidenum">
              <a:rPr lang="en-US" altLang="en-US"/>
              <a:pPr/>
              <a:t>‹#›</a:t>
            </a:fld>
            <a:endParaRPr lang="en-US" altLang="en-US"/>
          </a:p>
        </p:txBody>
      </p:sp>
    </p:spTree>
    <p:extLst>
      <p:ext uri="{BB962C8B-B14F-4D97-AF65-F5344CB8AC3E}">
        <p14:creationId xmlns:p14="http://schemas.microsoft.com/office/powerpoint/2010/main" val="2772188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EE0BF2B-B79F-DC43-B226-A643C26818FC}"/>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5">
            <a:extLst>
              <a:ext uri="{FF2B5EF4-FFF2-40B4-BE49-F238E27FC236}">
                <a16:creationId xmlns:a16="http://schemas.microsoft.com/office/drawing/2014/main" id="{8BE91DB7-6C22-C048-8EE9-1BEF3CBA9DC8}"/>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9" name="Rectangle 6">
            <a:extLst>
              <a:ext uri="{FF2B5EF4-FFF2-40B4-BE49-F238E27FC236}">
                <a16:creationId xmlns:a16="http://schemas.microsoft.com/office/drawing/2014/main" id="{97309A72-C3A5-864C-B357-75C6A355A81B}"/>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651C80C6-F524-2148-9449-ED626AFF44F4}" type="slidenum">
              <a:rPr lang="en-US" altLang="en-US"/>
              <a:pPr/>
              <a:t>‹#›</a:t>
            </a:fld>
            <a:endParaRPr lang="en-US" altLang="en-US"/>
          </a:p>
        </p:txBody>
      </p:sp>
    </p:spTree>
    <p:extLst>
      <p:ext uri="{BB962C8B-B14F-4D97-AF65-F5344CB8AC3E}">
        <p14:creationId xmlns:p14="http://schemas.microsoft.com/office/powerpoint/2010/main" val="38503827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0853B9A-63F8-174A-95ED-6A1DE4E497B7}"/>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Rectangle 5">
            <a:extLst>
              <a:ext uri="{FF2B5EF4-FFF2-40B4-BE49-F238E27FC236}">
                <a16:creationId xmlns:a16="http://schemas.microsoft.com/office/drawing/2014/main" id="{3DBE7252-0493-A544-AD8E-19FF2096E437}"/>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6">
            <a:extLst>
              <a:ext uri="{FF2B5EF4-FFF2-40B4-BE49-F238E27FC236}">
                <a16:creationId xmlns:a16="http://schemas.microsoft.com/office/drawing/2014/main" id="{E8C3CF5B-1C92-4C48-9ED8-6DFE68000CD2}"/>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48F08A85-3A8C-914A-A619-5BDA0BB0BCC1}" type="slidenum">
              <a:rPr lang="en-US" altLang="en-US"/>
              <a:pPr/>
              <a:t>‹#›</a:t>
            </a:fld>
            <a:endParaRPr lang="en-US" altLang="en-US"/>
          </a:p>
        </p:txBody>
      </p:sp>
    </p:spTree>
    <p:extLst>
      <p:ext uri="{BB962C8B-B14F-4D97-AF65-F5344CB8AC3E}">
        <p14:creationId xmlns:p14="http://schemas.microsoft.com/office/powerpoint/2010/main" val="23045888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a:extLst>
              <a:ext uri="{FF2B5EF4-FFF2-40B4-BE49-F238E27FC236}">
                <a16:creationId xmlns:a16="http://schemas.microsoft.com/office/drawing/2014/main" id="{C386C817-62DD-2845-9E09-ECDE0C803A96}"/>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5" name="Rectangle 5">
            <a:extLst>
              <a:ext uri="{FF2B5EF4-FFF2-40B4-BE49-F238E27FC236}">
                <a16:creationId xmlns:a16="http://schemas.microsoft.com/office/drawing/2014/main" id="{AF39496B-9D4A-C042-8336-383D5F91429E}"/>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Rectangle 6">
            <a:extLst>
              <a:ext uri="{FF2B5EF4-FFF2-40B4-BE49-F238E27FC236}">
                <a16:creationId xmlns:a16="http://schemas.microsoft.com/office/drawing/2014/main" id="{7D133D59-55FE-1546-BD4F-5386FE363A02}"/>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ea typeface="ＭＳ Ｐゴシック" panose="020B0600070205080204" pitchFamily="34" charset="-128"/>
              </a:defRPr>
            </a:lvl1pPr>
          </a:lstStyle>
          <a:p>
            <a:fld id="{76A1C073-E595-A54D-A322-64E8FBD08B82}" type="slidenum">
              <a:rPr lang="en-US" altLang="zh-CN"/>
              <a:pPr/>
              <a:t>‹#›</a:t>
            </a:fld>
            <a:endParaRPr lang="en-US" altLang="zh-CN"/>
          </a:p>
        </p:txBody>
      </p:sp>
    </p:spTree>
    <p:extLst>
      <p:ext uri="{BB962C8B-B14F-4D97-AF65-F5344CB8AC3E}">
        <p14:creationId xmlns:p14="http://schemas.microsoft.com/office/powerpoint/2010/main" val="4011355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5DEE069D-1890-A845-884E-14C7CE14A069}"/>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5" name="Rectangle 5">
            <a:extLst>
              <a:ext uri="{FF2B5EF4-FFF2-40B4-BE49-F238E27FC236}">
                <a16:creationId xmlns:a16="http://schemas.microsoft.com/office/drawing/2014/main" id="{E255653C-144F-6E4E-B080-EC32D6E7D473}"/>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Rectangle 6">
            <a:extLst>
              <a:ext uri="{FF2B5EF4-FFF2-40B4-BE49-F238E27FC236}">
                <a16:creationId xmlns:a16="http://schemas.microsoft.com/office/drawing/2014/main" id="{843F7A43-E38C-1148-B07B-1AD99862BBDB}"/>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ea typeface="ＭＳ Ｐゴシック" panose="020B0600070205080204" pitchFamily="34" charset="-128"/>
              </a:defRPr>
            </a:lvl1pPr>
          </a:lstStyle>
          <a:p>
            <a:fld id="{D92CD24E-2F53-194D-BD93-825B4B0A0451}" type="slidenum">
              <a:rPr lang="en-US" altLang="zh-CN"/>
              <a:pPr/>
              <a:t>‹#›</a:t>
            </a:fld>
            <a:endParaRPr lang="en-US" altLang="zh-CN"/>
          </a:p>
        </p:txBody>
      </p:sp>
    </p:spTree>
    <p:extLst>
      <p:ext uri="{BB962C8B-B14F-4D97-AF65-F5344CB8AC3E}">
        <p14:creationId xmlns:p14="http://schemas.microsoft.com/office/powerpoint/2010/main" val="12118354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D646CBA-3AA6-9542-9B83-BE4FC96A8044}"/>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5" name="Rectangle 5">
            <a:extLst>
              <a:ext uri="{FF2B5EF4-FFF2-40B4-BE49-F238E27FC236}">
                <a16:creationId xmlns:a16="http://schemas.microsoft.com/office/drawing/2014/main" id="{FFA25150-8E20-6640-B3D9-2A5CDB69D617}"/>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Rectangle 6">
            <a:extLst>
              <a:ext uri="{FF2B5EF4-FFF2-40B4-BE49-F238E27FC236}">
                <a16:creationId xmlns:a16="http://schemas.microsoft.com/office/drawing/2014/main" id="{5A7A1271-72B7-DB4A-B446-0F1D25E55381}"/>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ea typeface="ＭＳ Ｐゴシック" panose="020B0600070205080204" pitchFamily="34" charset="-128"/>
              </a:defRPr>
            </a:lvl1pPr>
          </a:lstStyle>
          <a:p>
            <a:fld id="{8EDDF87F-0005-0647-9D3B-47FAA6525898}" type="slidenum">
              <a:rPr lang="en-US" altLang="zh-CN"/>
              <a:pPr/>
              <a:t>‹#›</a:t>
            </a:fld>
            <a:endParaRPr lang="en-US" altLang="zh-CN"/>
          </a:p>
        </p:txBody>
      </p:sp>
    </p:spTree>
    <p:extLst>
      <p:ext uri="{BB962C8B-B14F-4D97-AF65-F5344CB8AC3E}">
        <p14:creationId xmlns:p14="http://schemas.microsoft.com/office/powerpoint/2010/main" val="26920255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9200926-411C-3D4E-AF0A-DA9A46FC5920}"/>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Footer Placeholder 5">
            <a:extLst>
              <a:ext uri="{FF2B5EF4-FFF2-40B4-BE49-F238E27FC236}">
                <a16:creationId xmlns:a16="http://schemas.microsoft.com/office/drawing/2014/main" id="{7DC954F7-CC67-7248-AE0A-9D7625F22B13}"/>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7" name="Slide Number Placeholder 6">
            <a:extLst>
              <a:ext uri="{FF2B5EF4-FFF2-40B4-BE49-F238E27FC236}">
                <a16:creationId xmlns:a16="http://schemas.microsoft.com/office/drawing/2014/main" id="{4244B107-1D39-5C4D-A72E-ED609B59F34F}"/>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ea typeface="ＭＳ Ｐゴシック" panose="020B0600070205080204" pitchFamily="34" charset="-128"/>
              </a:defRPr>
            </a:lvl1pPr>
          </a:lstStyle>
          <a:p>
            <a:fld id="{ECC44B49-8E12-1344-A2BB-CF6E84C602BF}" type="slidenum">
              <a:rPr lang="en-US" altLang="zh-CN"/>
              <a:pPr/>
              <a:t>‹#›</a:t>
            </a:fld>
            <a:endParaRPr lang="en-US" altLang="zh-CN"/>
          </a:p>
        </p:txBody>
      </p:sp>
    </p:spTree>
    <p:extLst>
      <p:ext uri="{BB962C8B-B14F-4D97-AF65-F5344CB8AC3E}">
        <p14:creationId xmlns:p14="http://schemas.microsoft.com/office/powerpoint/2010/main" val="23995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a:extLst>
              <a:ext uri="{FF2B5EF4-FFF2-40B4-BE49-F238E27FC236}">
                <a16:creationId xmlns:a16="http://schemas.microsoft.com/office/drawing/2014/main" id="{43D63809-8A6D-334F-8F66-F7D0FC62F27E}"/>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8" name="Rectangle 5">
            <a:extLst>
              <a:ext uri="{FF2B5EF4-FFF2-40B4-BE49-F238E27FC236}">
                <a16:creationId xmlns:a16="http://schemas.microsoft.com/office/drawing/2014/main" id="{40886BD5-CA86-E14A-9AA9-E044CD621480}"/>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9" name="Rectangle 6">
            <a:extLst>
              <a:ext uri="{FF2B5EF4-FFF2-40B4-BE49-F238E27FC236}">
                <a16:creationId xmlns:a16="http://schemas.microsoft.com/office/drawing/2014/main" id="{D8066B0A-34D0-654F-9A1F-3DD7A48CB8B7}"/>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ea typeface="ＭＳ Ｐゴシック" panose="020B0600070205080204" pitchFamily="34" charset="-128"/>
              </a:defRPr>
            </a:lvl1pPr>
          </a:lstStyle>
          <a:p>
            <a:fld id="{63070DAD-4F7A-BE4A-A96B-F55278EC9082}" type="slidenum">
              <a:rPr lang="en-US" altLang="zh-CN"/>
              <a:pPr/>
              <a:t>‹#›</a:t>
            </a:fld>
            <a:endParaRPr lang="en-US" altLang="zh-CN"/>
          </a:p>
        </p:txBody>
      </p:sp>
    </p:spTree>
    <p:extLst>
      <p:ext uri="{BB962C8B-B14F-4D97-AF65-F5344CB8AC3E}">
        <p14:creationId xmlns:p14="http://schemas.microsoft.com/office/powerpoint/2010/main" val="20964539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a:extLst>
              <a:ext uri="{FF2B5EF4-FFF2-40B4-BE49-F238E27FC236}">
                <a16:creationId xmlns:a16="http://schemas.microsoft.com/office/drawing/2014/main" id="{91647235-C1CB-7C46-891C-E054DB83F366}"/>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4" name="Rectangle 5">
            <a:extLst>
              <a:ext uri="{FF2B5EF4-FFF2-40B4-BE49-F238E27FC236}">
                <a16:creationId xmlns:a16="http://schemas.microsoft.com/office/drawing/2014/main" id="{CA0D2727-22D9-0A4B-B790-21AC435CF89C}"/>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5" name="Rectangle 6">
            <a:extLst>
              <a:ext uri="{FF2B5EF4-FFF2-40B4-BE49-F238E27FC236}">
                <a16:creationId xmlns:a16="http://schemas.microsoft.com/office/drawing/2014/main" id="{46DF18AD-6896-6443-A6BA-E57E87A31117}"/>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ea typeface="ＭＳ Ｐゴシック" panose="020B0600070205080204" pitchFamily="34" charset="-128"/>
              </a:defRPr>
            </a:lvl1pPr>
          </a:lstStyle>
          <a:p>
            <a:fld id="{82494C3C-0FF6-604A-BAFB-F0E96494D59C}" type="slidenum">
              <a:rPr lang="en-US" altLang="zh-CN"/>
              <a:pPr/>
              <a:t>‹#›</a:t>
            </a:fld>
            <a:endParaRPr lang="en-US" altLang="zh-CN"/>
          </a:p>
        </p:txBody>
      </p:sp>
    </p:spTree>
    <p:extLst>
      <p:ext uri="{BB962C8B-B14F-4D97-AF65-F5344CB8AC3E}">
        <p14:creationId xmlns:p14="http://schemas.microsoft.com/office/powerpoint/2010/main" val="39129228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58B7FE-2AD5-F341-BC64-6B9507DE94A3}"/>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3" name="Rectangle 5">
            <a:extLst>
              <a:ext uri="{FF2B5EF4-FFF2-40B4-BE49-F238E27FC236}">
                <a16:creationId xmlns:a16="http://schemas.microsoft.com/office/drawing/2014/main" id="{567A1254-8A80-8A48-91C2-70A5FC08D828}"/>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4" name="Rectangle 6">
            <a:extLst>
              <a:ext uri="{FF2B5EF4-FFF2-40B4-BE49-F238E27FC236}">
                <a16:creationId xmlns:a16="http://schemas.microsoft.com/office/drawing/2014/main" id="{5E231C76-A882-9E44-99AA-A60DEDC4784B}"/>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ea typeface="ＭＳ Ｐゴシック" panose="020B0600070205080204" pitchFamily="34" charset="-128"/>
              </a:defRPr>
            </a:lvl1pPr>
          </a:lstStyle>
          <a:p>
            <a:fld id="{557D0FD5-AB1C-084C-AFB2-543170F8DF9E}" type="slidenum">
              <a:rPr lang="en-US" altLang="zh-CN"/>
              <a:pPr/>
              <a:t>‹#›</a:t>
            </a:fld>
            <a:endParaRPr lang="en-US" altLang="zh-CN"/>
          </a:p>
        </p:txBody>
      </p:sp>
    </p:spTree>
    <p:extLst>
      <p:ext uri="{BB962C8B-B14F-4D97-AF65-F5344CB8AC3E}">
        <p14:creationId xmlns:p14="http://schemas.microsoft.com/office/powerpoint/2010/main" val="3799062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BC835329-5713-F74D-960D-5026938AA1F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09BE17CA-B835-ED44-87E0-F8CAFFB3EC96}"/>
              </a:ext>
            </a:extLst>
          </p:cNvPr>
          <p:cNvSpPr>
            <a:spLocks noGrp="1" noChangeArrowheads="1"/>
          </p:cNvSpPr>
          <p:nvPr>
            <p:ph type="sldNum" sz="quarter" idx="11"/>
          </p:nvPr>
        </p:nvSpPr>
        <p:spPr>
          <a:ln/>
        </p:spPr>
        <p:txBody>
          <a:bodyPr/>
          <a:lstStyle>
            <a:lvl1pPr>
              <a:defRPr/>
            </a:lvl1pPr>
          </a:lstStyle>
          <a:p>
            <a:fld id="{2515DC65-CE80-B049-A020-2665A37B74B2}" type="slidenum">
              <a:rPr lang="en-US" altLang="en-US"/>
              <a:pPr/>
              <a:t>‹#›</a:t>
            </a:fld>
            <a:endParaRPr lang="en-US" altLang="en-US"/>
          </a:p>
        </p:txBody>
      </p:sp>
      <p:sp>
        <p:nvSpPr>
          <p:cNvPr id="7" name="Rectangle 14">
            <a:extLst>
              <a:ext uri="{FF2B5EF4-FFF2-40B4-BE49-F238E27FC236}">
                <a16:creationId xmlns:a16="http://schemas.microsoft.com/office/drawing/2014/main" id="{18D7BC41-3E12-634F-8163-E305BE4880C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23622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688CC3A-166C-EB48-A517-B1F3BB9592FC}"/>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Footer Placeholder 5">
            <a:extLst>
              <a:ext uri="{FF2B5EF4-FFF2-40B4-BE49-F238E27FC236}">
                <a16:creationId xmlns:a16="http://schemas.microsoft.com/office/drawing/2014/main" id="{0B0B238A-EE66-5D46-B7E4-F80AD1D6E462}"/>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7" name="Slide Number Placeholder 6">
            <a:extLst>
              <a:ext uri="{FF2B5EF4-FFF2-40B4-BE49-F238E27FC236}">
                <a16:creationId xmlns:a16="http://schemas.microsoft.com/office/drawing/2014/main" id="{4D2D0A94-CAAD-2B44-B5F3-29ECF7281291}"/>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ea typeface="ＭＳ Ｐゴシック" panose="020B0600070205080204" pitchFamily="34" charset="-128"/>
              </a:defRPr>
            </a:lvl1pPr>
          </a:lstStyle>
          <a:p>
            <a:fld id="{021C0508-45C2-8544-9275-FBCE9556D4C1}" type="slidenum">
              <a:rPr lang="en-US" altLang="zh-CN"/>
              <a:pPr/>
              <a:t>‹#›</a:t>
            </a:fld>
            <a:endParaRPr lang="en-US" altLang="zh-CN"/>
          </a:p>
        </p:txBody>
      </p:sp>
    </p:spTree>
    <p:extLst>
      <p:ext uri="{BB962C8B-B14F-4D97-AF65-F5344CB8AC3E}">
        <p14:creationId xmlns:p14="http://schemas.microsoft.com/office/powerpoint/2010/main" val="29935312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2B9752C-DDD2-5147-AC01-9A0506961955}"/>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Footer Placeholder 5">
            <a:extLst>
              <a:ext uri="{FF2B5EF4-FFF2-40B4-BE49-F238E27FC236}">
                <a16:creationId xmlns:a16="http://schemas.microsoft.com/office/drawing/2014/main" id="{95C050EE-F1DC-BE4F-ADCF-891D254770AD}"/>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7" name="Slide Number Placeholder 6">
            <a:extLst>
              <a:ext uri="{FF2B5EF4-FFF2-40B4-BE49-F238E27FC236}">
                <a16:creationId xmlns:a16="http://schemas.microsoft.com/office/drawing/2014/main" id="{A1F36709-3057-854C-99F7-8B2512347709}"/>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ea typeface="ＭＳ Ｐゴシック" panose="020B0600070205080204" pitchFamily="34" charset="-128"/>
              </a:defRPr>
            </a:lvl1pPr>
          </a:lstStyle>
          <a:p>
            <a:fld id="{5DABF52D-BBF4-3B4B-8C65-81DFF319DDC6}" type="slidenum">
              <a:rPr lang="en-US" altLang="zh-CN"/>
              <a:pPr/>
              <a:t>‹#›</a:t>
            </a:fld>
            <a:endParaRPr lang="en-US" altLang="zh-CN"/>
          </a:p>
        </p:txBody>
      </p:sp>
    </p:spTree>
    <p:extLst>
      <p:ext uri="{BB962C8B-B14F-4D97-AF65-F5344CB8AC3E}">
        <p14:creationId xmlns:p14="http://schemas.microsoft.com/office/powerpoint/2010/main" val="17119121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4C982657-07C2-DA4E-9ECB-A7FD2F7EC95D}"/>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5" name="Rectangle 5">
            <a:extLst>
              <a:ext uri="{FF2B5EF4-FFF2-40B4-BE49-F238E27FC236}">
                <a16:creationId xmlns:a16="http://schemas.microsoft.com/office/drawing/2014/main" id="{5892DE85-1835-A240-8E94-6C17AC6AFC45}"/>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Rectangle 6">
            <a:extLst>
              <a:ext uri="{FF2B5EF4-FFF2-40B4-BE49-F238E27FC236}">
                <a16:creationId xmlns:a16="http://schemas.microsoft.com/office/drawing/2014/main" id="{92B6C9EC-CB6A-E74A-A26A-1DBD50F8DF07}"/>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ea typeface="ＭＳ Ｐゴシック" panose="020B0600070205080204" pitchFamily="34" charset="-128"/>
              </a:defRPr>
            </a:lvl1pPr>
          </a:lstStyle>
          <a:p>
            <a:fld id="{B6ACBAD7-BFCA-B640-BC41-5D8DBB1CF48E}" type="slidenum">
              <a:rPr lang="en-US" altLang="zh-CN"/>
              <a:pPr/>
              <a:t>‹#›</a:t>
            </a:fld>
            <a:endParaRPr lang="en-US" altLang="zh-CN"/>
          </a:p>
        </p:txBody>
      </p:sp>
    </p:spTree>
    <p:extLst>
      <p:ext uri="{BB962C8B-B14F-4D97-AF65-F5344CB8AC3E}">
        <p14:creationId xmlns:p14="http://schemas.microsoft.com/office/powerpoint/2010/main" val="22221105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C7157BDC-B86E-4343-AE6D-0E3EA6C29CA4}"/>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5" name="Rectangle 5">
            <a:extLst>
              <a:ext uri="{FF2B5EF4-FFF2-40B4-BE49-F238E27FC236}">
                <a16:creationId xmlns:a16="http://schemas.microsoft.com/office/drawing/2014/main" id="{749B1122-61A3-524F-9582-A32FF9C8D042}"/>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Rectangle 6">
            <a:extLst>
              <a:ext uri="{FF2B5EF4-FFF2-40B4-BE49-F238E27FC236}">
                <a16:creationId xmlns:a16="http://schemas.microsoft.com/office/drawing/2014/main" id="{63721099-46FC-944E-BC4B-B524E8AFF3DF}"/>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ea typeface="ＭＳ Ｐゴシック" panose="020B0600070205080204" pitchFamily="34" charset="-128"/>
              </a:defRPr>
            </a:lvl1pPr>
          </a:lstStyle>
          <a:p>
            <a:fld id="{D7B9F2AD-8FB1-4B4B-9D7B-52174B73D4A6}" type="slidenum">
              <a:rPr lang="en-US" altLang="zh-CN"/>
              <a:pPr/>
              <a:t>‹#›</a:t>
            </a:fld>
            <a:endParaRPr lang="en-US" altLang="zh-CN"/>
          </a:p>
        </p:txBody>
      </p:sp>
    </p:spTree>
    <p:extLst>
      <p:ext uri="{BB962C8B-B14F-4D97-AF65-F5344CB8AC3E}">
        <p14:creationId xmlns:p14="http://schemas.microsoft.com/office/powerpoint/2010/main" val="41484866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a:extLst>
              <a:ext uri="{FF2B5EF4-FFF2-40B4-BE49-F238E27FC236}">
                <a16:creationId xmlns:a16="http://schemas.microsoft.com/office/drawing/2014/main" id="{5658DB10-D598-7942-B8B8-F1E94146C104}"/>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8" name="Rectangle 5">
            <a:extLst>
              <a:ext uri="{FF2B5EF4-FFF2-40B4-BE49-F238E27FC236}">
                <a16:creationId xmlns:a16="http://schemas.microsoft.com/office/drawing/2014/main" id="{57679F99-4DF9-A345-BFC9-50C260BCCCFA}"/>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9" name="Rectangle 6">
            <a:extLst>
              <a:ext uri="{FF2B5EF4-FFF2-40B4-BE49-F238E27FC236}">
                <a16:creationId xmlns:a16="http://schemas.microsoft.com/office/drawing/2014/main" id="{F93DB81C-41B2-9048-814E-0E50C3DFE932}"/>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ea typeface="ＭＳ Ｐゴシック" panose="020B0600070205080204" pitchFamily="34" charset="-128"/>
              </a:defRPr>
            </a:lvl1pPr>
          </a:lstStyle>
          <a:p>
            <a:fld id="{10DA8182-D153-C843-B46D-8A0C80022FA3}" type="slidenum">
              <a:rPr lang="en-US" altLang="zh-CN"/>
              <a:pPr/>
              <a:t>‹#›</a:t>
            </a:fld>
            <a:endParaRPr lang="en-US" altLang="zh-CN"/>
          </a:p>
        </p:txBody>
      </p:sp>
    </p:spTree>
    <p:extLst>
      <p:ext uri="{BB962C8B-B14F-4D97-AF65-F5344CB8AC3E}">
        <p14:creationId xmlns:p14="http://schemas.microsoft.com/office/powerpoint/2010/main" val="3104174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a:extLst>
              <a:ext uri="{FF2B5EF4-FFF2-40B4-BE49-F238E27FC236}">
                <a16:creationId xmlns:a16="http://schemas.microsoft.com/office/drawing/2014/main" id="{EDA36C00-7A0E-9F4B-AAFB-1C66223E2E5A}"/>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7" name="Rectangle 5">
            <a:extLst>
              <a:ext uri="{FF2B5EF4-FFF2-40B4-BE49-F238E27FC236}">
                <a16:creationId xmlns:a16="http://schemas.microsoft.com/office/drawing/2014/main" id="{C08C997D-713D-8646-BB8D-39FAC6907907}"/>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8" name="Rectangle 6">
            <a:extLst>
              <a:ext uri="{FF2B5EF4-FFF2-40B4-BE49-F238E27FC236}">
                <a16:creationId xmlns:a16="http://schemas.microsoft.com/office/drawing/2014/main" id="{25D0AFC0-CA16-5A43-8B8E-A66558EA5ABE}"/>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ea typeface="ＭＳ Ｐゴシック" panose="020B0600070205080204" pitchFamily="34" charset="-128"/>
              </a:defRPr>
            </a:lvl1pPr>
          </a:lstStyle>
          <a:p>
            <a:fld id="{47235340-4CF3-994B-8AF0-F599FB40029B}" type="slidenum">
              <a:rPr lang="en-US" altLang="zh-CN"/>
              <a:pPr/>
              <a:t>‹#›</a:t>
            </a:fld>
            <a:endParaRPr lang="en-US" altLang="zh-CN"/>
          </a:p>
        </p:txBody>
      </p:sp>
    </p:spTree>
    <p:extLst>
      <p:ext uri="{BB962C8B-B14F-4D97-AF65-F5344CB8AC3E}">
        <p14:creationId xmlns:p14="http://schemas.microsoft.com/office/powerpoint/2010/main" val="41247880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a:extLst>
              <a:ext uri="{FF2B5EF4-FFF2-40B4-BE49-F238E27FC236}">
                <a16:creationId xmlns:a16="http://schemas.microsoft.com/office/drawing/2014/main" id="{D8D88998-954C-804C-B0C8-5159B3DBFADB}"/>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pitchFamily="66" charset="0"/>
                <a:cs typeface="+mn-cs"/>
              </a:defRPr>
            </a:lvl1pPr>
          </a:lstStyle>
          <a:p>
            <a:pPr>
              <a:defRPr/>
            </a:pPr>
            <a:endParaRPr lang="en-US"/>
          </a:p>
        </p:txBody>
      </p:sp>
      <p:sp>
        <p:nvSpPr>
          <p:cNvPr id="5" name="Rectangle 45">
            <a:extLst>
              <a:ext uri="{FF2B5EF4-FFF2-40B4-BE49-F238E27FC236}">
                <a16:creationId xmlns:a16="http://schemas.microsoft.com/office/drawing/2014/main" id="{5CCD1C49-796C-BA47-B68D-4D7A9657BF62}"/>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pitchFamily="66" charset="0"/>
                <a:cs typeface="+mn-cs"/>
              </a:defRPr>
            </a:lvl1pPr>
          </a:lstStyle>
          <a:p>
            <a:pPr>
              <a:defRPr/>
            </a:pPr>
            <a:endParaRPr lang="en-US"/>
          </a:p>
        </p:txBody>
      </p:sp>
      <p:sp>
        <p:nvSpPr>
          <p:cNvPr id="6" name="Rectangle 46">
            <a:extLst>
              <a:ext uri="{FF2B5EF4-FFF2-40B4-BE49-F238E27FC236}">
                <a16:creationId xmlns:a16="http://schemas.microsoft.com/office/drawing/2014/main" id="{10B7C3A3-10F1-D941-AE80-88BE21EF0BDA}"/>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latin typeface="Comic Sans MS" panose="030F0902030302020204" pitchFamily="66" charset="0"/>
                <a:ea typeface="ＭＳ Ｐゴシック" panose="020B0600070205080204" pitchFamily="34" charset="-128"/>
              </a:defRPr>
            </a:lvl1pPr>
          </a:lstStyle>
          <a:p>
            <a:fld id="{EA01F6B1-02AA-4747-B30E-8EA0F63D08DF}" type="slidenum">
              <a:rPr lang="en-US" altLang="en-US"/>
              <a:pPr/>
              <a:t>‹#›</a:t>
            </a:fld>
            <a:endParaRPr lang="en-US" altLang="en-US"/>
          </a:p>
        </p:txBody>
      </p:sp>
    </p:spTree>
    <p:extLst>
      <p:ext uri="{BB962C8B-B14F-4D97-AF65-F5344CB8AC3E}">
        <p14:creationId xmlns:p14="http://schemas.microsoft.com/office/powerpoint/2010/main" val="2362263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8B522077-7769-B849-8F01-7B6880A3E0D4}"/>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pitchFamily="66" charset="0"/>
                <a:cs typeface="+mn-cs"/>
              </a:defRPr>
            </a:lvl1pPr>
          </a:lstStyle>
          <a:p>
            <a:pPr>
              <a:defRPr/>
            </a:pPr>
            <a:endParaRPr lang="en-US"/>
          </a:p>
        </p:txBody>
      </p:sp>
      <p:sp>
        <p:nvSpPr>
          <p:cNvPr id="7" name="Rectangle 3">
            <a:extLst>
              <a:ext uri="{FF2B5EF4-FFF2-40B4-BE49-F238E27FC236}">
                <a16:creationId xmlns:a16="http://schemas.microsoft.com/office/drawing/2014/main" id="{CFA04DD9-353A-714B-8469-9473D9439087}"/>
              </a:ext>
            </a:extLst>
          </p:cNvPr>
          <p:cNvSpPr>
            <a:spLocks noGrp="1" noChangeArrowheads="1"/>
          </p:cNvSpPr>
          <p:nvPr>
            <p:ph type="sldNum" sz="quarter" idx="11"/>
          </p:nvPr>
        </p:nvSpPr>
        <p:spPr/>
        <p:txBody>
          <a:bodyPr/>
          <a:lstStyle>
            <a:lvl1pPr fontAlgn="t">
              <a:spcBef>
                <a:spcPct val="50000"/>
              </a:spcBef>
              <a:defRPr>
                <a:effectLst>
                  <a:outerShdw blurRad="38100" dist="38100" dir="2700000" algn="tl">
                    <a:srgbClr val="C0C0C0"/>
                  </a:outerShdw>
                </a:effectLst>
                <a:latin typeface="Comic Sans MS" panose="030F0902030302020204" pitchFamily="66" charset="0"/>
                <a:ea typeface="ＭＳ Ｐゴシック" panose="020B0600070205080204" pitchFamily="34" charset="-128"/>
              </a:defRPr>
            </a:lvl1pPr>
          </a:lstStyle>
          <a:p>
            <a:fld id="{5F2E179D-2056-3349-B8D9-7F9FC4E46116}" type="slidenum">
              <a:rPr lang="en-US" altLang="en-US"/>
              <a:pPr/>
              <a:t>‹#›</a:t>
            </a:fld>
            <a:endParaRPr lang="en-US" altLang="en-US"/>
          </a:p>
        </p:txBody>
      </p:sp>
      <p:sp>
        <p:nvSpPr>
          <p:cNvPr id="8" name="Rectangle 14">
            <a:extLst>
              <a:ext uri="{FF2B5EF4-FFF2-40B4-BE49-F238E27FC236}">
                <a16:creationId xmlns:a16="http://schemas.microsoft.com/office/drawing/2014/main" id="{67FE4C66-E7B8-634D-A00E-7457E9387221}"/>
              </a:ext>
            </a:extLst>
          </p:cNvPr>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pitchFamily="66" charset="0"/>
                <a:cs typeface="+mn-cs"/>
              </a:defRPr>
            </a:lvl1pPr>
          </a:lstStyle>
          <a:p>
            <a:pPr>
              <a:defRPr/>
            </a:pPr>
            <a:endParaRPr lang="en-US"/>
          </a:p>
        </p:txBody>
      </p:sp>
    </p:spTree>
    <p:extLst>
      <p:ext uri="{BB962C8B-B14F-4D97-AF65-F5344CB8AC3E}">
        <p14:creationId xmlns:p14="http://schemas.microsoft.com/office/powerpoint/2010/main" val="31970486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EB65D2B-22D9-734F-9A0E-F509F770FEB6}"/>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5" name="Rectangle 5">
            <a:extLst>
              <a:ext uri="{FF2B5EF4-FFF2-40B4-BE49-F238E27FC236}">
                <a16:creationId xmlns:a16="http://schemas.microsoft.com/office/drawing/2014/main" id="{24419CE4-6113-0E42-8E8A-D96A7DE62953}"/>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Rectangle 6">
            <a:extLst>
              <a:ext uri="{FF2B5EF4-FFF2-40B4-BE49-F238E27FC236}">
                <a16:creationId xmlns:a16="http://schemas.microsoft.com/office/drawing/2014/main" id="{F6D77872-6E6B-DF4B-AA0C-BD178770ABBC}"/>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B8FA7E22-5079-FB40-B3E8-DCF0628702B0}" type="slidenum">
              <a:rPr lang="en-US" altLang="en-US"/>
              <a:pPr/>
              <a:t>‹#›</a:t>
            </a:fld>
            <a:endParaRPr lang="en-US" altLang="en-US"/>
          </a:p>
        </p:txBody>
      </p:sp>
    </p:spTree>
    <p:extLst>
      <p:ext uri="{BB962C8B-B14F-4D97-AF65-F5344CB8AC3E}">
        <p14:creationId xmlns:p14="http://schemas.microsoft.com/office/powerpoint/2010/main" val="39117860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49FAA7-DB3F-6042-B199-30442C72F3FC}"/>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5" name="Rectangle 5">
            <a:extLst>
              <a:ext uri="{FF2B5EF4-FFF2-40B4-BE49-F238E27FC236}">
                <a16:creationId xmlns:a16="http://schemas.microsoft.com/office/drawing/2014/main" id="{183187B4-E52A-0A43-8EB4-81670168FAFA}"/>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Rectangle 6">
            <a:extLst>
              <a:ext uri="{FF2B5EF4-FFF2-40B4-BE49-F238E27FC236}">
                <a16:creationId xmlns:a16="http://schemas.microsoft.com/office/drawing/2014/main" id="{0E7AC4A0-D97D-064E-A353-445147703A57}"/>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9F1FF985-3F5E-D843-9E3C-A2638C93CAA5}" type="slidenum">
              <a:rPr lang="en-US" altLang="en-US"/>
              <a:pPr/>
              <a:t>‹#›</a:t>
            </a:fld>
            <a:endParaRPr lang="en-US" altLang="en-US"/>
          </a:p>
        </p:txBody>
      </p:sp>
    </p:spTree>
    <p:extLst>
      <p:ext uri="{BB962C8B-B14F-4D97-AF65-F5344CB8AC3E}">
        <p14:creationId xmlns:p14="http://schemas.microsoft.com/office/powerpoint/2010/main" val="3775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theme" Target="../theme/theme13.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4.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6.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6" Type="http://schemas.openxmlformats.org/officeDocument/2006/relationships/theme" Target="../theme/theme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AE18BB3-2933-8748-92CE-F16A0EC2118B}"/>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smtClean="0">
                <a:effectLst/>
                <a:latin typeface="Arial" charset="0"/>
                <a:ea typeface="ＭＳ Ｐゴシック" charset="0"/>
              </a:defRPr>
            </a:lvl1pPr>
          </a:lstStyle>
          <a:p>
            <a:pPr>
              <a:defRPr/>
            </a:pPr>
            <a:endParaRPr lang="en-US"/>
          </a:p>
        </p:txBody>
      </p:sp>
      <p:sp>
        <p:nvSpPr>
          <p:cNvPr id="11267" name="Rectangle 3">
            <a:extLst>
              <a:ext uri="{FF2B5EF4-FFF2-40B4-BE49-F238E27FC236}">
                <a16:creationId xmlns:a16="http://schemas.microsoft.com/office/drawing/2014/main" id="{0D11E45F-D0FB-0B47-852F-B71BA3F63580}"/>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latin typeface="Arial" panose="020B0604020202020204" pitchFamily="34" charset="0"/>
              </a:defRPr>
            </a:lvl1pPr>
          </a:lstStyle>
          <a:p>
            <a:fld id="{60073B4A-B8F9-254C-983E-0C5C5F844458}" type="slidenum">
              <a:rPr lang="en-US" altLang="en-US"/>
              <a:pPr/>
              <a:t>‹#›</a:t>
            </a:fld>
            <a:endParaRPr lang="en-US" altLang="en-US"/>
          </a:p>
        </p:txBody>
      </p:sp>
      <p:grpSp>
        <p:nvGrpSpPr>
          <p:cNvPr id="1028" name="Group 4">
            <a:extLst>
              <a:ext uri="{FF2B5EF4-FFF2-40B4-BE49-F238E27FC236}">
                <a16:creationId xmlns:a16="http://schemas.microsoft.com/office/drawing/2014/main" id="{F97A4EC9-9D89-C14C-8947-5577C19A1FF8}"/>
              </a:ext>
            </a:extLst>
          </p:cNvPr>
          <p:cNvGrpSpPr>
            <a:grpSpLocks/>
          </p:cNvGrpSpPr>
          <p:nvPr/>
        </p:nvGrpSpPr>
        <p:grpSpPr bwMode="auto">
          <a:xfrm>
            <a:off x="0" y="0"/>
            <a:ext cx="9140825" cy="6850063"/>
            <a:chOff x="0" y="0"/>
            <a:chExt cx="5758" cy="4315"/>
          </a:xfrm>
        </p:grpSpPr>
        <p:grpSp>
          <p:nvGrpSpPr>
            <p:cNvPr id="1032" name="Group 5">
              <a:extLst>
                <a:ext uri="{FF2B5EF4-FFF2-40B4-BE49-F238E27FC236}">
                  <a16:creationId xmlns:a16="http://schemas.microsoft.com/office/drawing/2014/main" id="{BCF8DDD3-1B37-C04A-8E04-D60A56670905}"/>
                </a:ext>
              </a:extLst>
            </p:cNvPr>
            <p:cNvGrpSpPr>
              <a:grpSpLocks/>
            </p:cNvGrpSpPr>
            <p:nvPr userDrawn="1"/>
          </p:nvGrpSpPr>
          <p:grpSpPr bwMode="auto">
            <a:xfrm>
              <a:off x="1728" y="2230"/>
              <a:ext cx="4027" cy="2085"/>
              <a:chOff x="1728" y="2230"/>
              <a:chExt cx="4027" cy="2085"/>
            </a:xfrm>
          </p:grpSpPr>
          <p:sp>
            <p:nvSpPr>
              <p:cNvPr id="11270" name="Freeform 6">
                <a:extLst>
                  <a:ext uri="{FF2B5EF4-FFF2-40B4-BE49-F238E27FC236}">
                    <a16:creationId xmlns:a16="http://schemas.microsoft.com/office/drawing/2014/main" id="{172CF532-509C-6446-AB49-47591018E366}"/>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1" name="Freeform 7">
                <a:extLst>
                  <a:ext uri="{FF2B5EF4-FFF2-40B4-BE49-F238E27FC236}">
                    <a16:creationId xmlns:a16="http://schemas.microsoft.com/office/drawing/2014/main" id="{8D2884D8-3955-AE45-876B-7B4E57641A17}"/>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2" name="Freeform 8">
                <a:extLst>
                  <a:ext uri="{FF2B5EF4-FFF2-40B4-BE49-F238E27FC236}">
                    <a16:creationId xmlns:a16="http://schemas.microsoft.com/office/drawing/2014/main" id="{33207992-C187-864A-940C-5B6CE55F7D7D}"/>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3" name="Freeform 9">
                <a:extLst>
                  <a:ext uri="{FF2B5EF4-FFF2-40B4-BE49-F238E27FC236}">
                    <a16:creationId xmlns:a16="http://schemas.microsoft.com/office/drawing/2014/main" id="{A324C880-B976-FE4E-9C05-CF1C2D96C284}"/>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4" name="Freeform 10">
                <a:extLst>
                  <a:ext uri="{FF2B5EF4-FFF2-40B4-BE49-F238E27FC236}">
                    <a16:creationId xmlns:a16="http://schemas.microsoft.com/office/drawing/2014/main" id="{523E1C2F-AF4D-AA4A-9D9C-E9AEE5F9DFDE}"/>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11275" name="Freeform 11">
              <a:extLst>
                <a:ext uri="{FF2B5EF4-FFF2-40B4-BE49-F238E27FC236}">
                  <a16:creationId xmlns:a16="http://schemas.microsoft.com/office/drawing/2014/main" id="{B400547C-89A6-2A45-8584-518C128A52EE}"/>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6" name="Freeform 12">
              <a:extLst>
                <a:ext uri="{FF2B5EF4-FFF2-40B4-BE49-F238E27FC236}">
                  <a16:creationId xmlns:a16="http://schemas.microsoft.com/office/drawing/2014/main" id="{E1D14A5F-A5DB-9348-8E17-848C0BE9D58F}"/>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11277" name="Rectangle 13">
            <a:extLst>
              <a:ext uri="{FF2B5EF4-FFF2-40B4-BE49-F238E27FC236}">
                <a16:creationId xmlns:a16="http://schemas.microsoft.com/office/drawing/2014/main" id="{B541B7FA-0C7B-ED4C-B1EA-078EB295CA0F}"/>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a:extLst>
              <a:ext uri="{FF2B5EF4-FFF2-40B4-BE49-F238E27FC236}">
                <a16:creationId xmlns:a16="http://schemas.microsoft.com/office/drawing/2014/main" id="{680514C6-9820-3A4D-83B6-86DBF9303FA0}"/>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smtClean="0">
                <a:effectLst/>
                <a:latin typeface="Arial" charset="0"/>
                <a:ea typeface="ＭＳ Ｐゴシック" charset="0"/>
              </a:defRPr>
            </a:lvl1pPr>
          </a:lstStyle>
          <a:p>
            <a:pPr>
              <a:defRPr/>
            </a:pPr>
            <a:endParaRPr lang="en-US"/>
          </a:p>
        </p:txBody>
      </p:sp>
      <p:sp>
        <p:nvSpPr>
          <p:cNvPr id="11279" name="Rectangle 15">
            <a:extLst>
              <a:ext uri="{FF2B5EF4-FFF2-40B4-BE49-F238E27FC236}">
                <a16:creationId xmlns:a16="http://schemas.microsoft.com/office/drawing/2014/main" id="{18D67E04-9E4A-8C49-BA71-5F66E09349B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84"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1026">
            <a:extLst>
              <a:ext uri="{FF2B5EF4-FFF2-40B4-BE49-F238E27FC236}">
                <a16:creationId xmlns:a16="http://schemas.microsoft.com/office/drawing/2014/main" id="{49F0F616-FC3D-264C-932D-73A137DC6EB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7587" name="Rectangle 1027">
            <a:extLst>
              <a:ext uri="{FF2B5EF4-FFF2-40B4-BE49-F238E27FC236}">
                <a16:creationId xmlns:a16="http://schemas.microsoft.com/office/drawing/2014/main" id="{FCC16BE3-194F-654E-BF43-DEA6821F5AF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8596" name="Rectangle 1028">
            <a:extLst>
              <a:ext uri="{FF2B5EF4-FFF2-40B4-BE49-F238E27FC236}">
                <a16:creationId xmlns:a16="http://schemas.microsoft.com/office/drawing/2014/main" id="{FD975106-9E3A-E641-941F-E26761554C3C}"/>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000000"/>
                </a:solidFill>
                <a:latin typeface="Arial" pitchFamily="34" charset="0"/>
                <a:ea typeface="Osaka" charset="-128"/>
                <a:cs typeface="Osaka"/>
              </a:defRPr>
            </a:lvl1pPr>
          </a:lstStyle>
          <a:p>
            <a:pPr>
              <a:defRPr/>
            </a:pPr>
            <a:endParaRPr lang="en-US" altLang="en-US"/>
          </a:p>
        </p:txBody>
      </p:sp>
      <p:sp>
        <p:nvSpPr>
          <p:cNvPr id="238597" name="Rectangle 1029">
            <a:extLst>
              <a:ext uri="{FF2B5EF4-FFF2-40B4-BE49-F238E27FC236}">
                <a16:creationId xmlns:a16="http://schemas.microsoft.com/office/drawing/2014/main" id="{93EB3550-37C1-BF42-82BF-C4A953905233}"/>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000000"/>
                </a:solidFill>
                <a:latin typeface="Arial" pitchFamily="34" charset="0"/>
                <a:ea typeface="Osaka" charset="-128"/>
                <a:cs typeface="Osaka"/>
              </a:defRPr>
            </a:lvl1pPr>
          </a:lstStyle>
          <a:p>
            <a:pPr>
              <a:defRPr/>
            </a:pPr>
            <a:endParaRPr lang="en-US" altLang="en-US"/>
          </a:p>
        </p:txBody>
      </p:sp>
      <p:sp>
        <p:nvSpPr>
          <p:cNvPr id="238598" name="Rectangle 1030">
            <a:extLst>
              <a:ext uri="{FF2B5EF4-FFF2-40B4-BE49-F238E27FC236}">
                <a16:creationId xmlns:a16="http://schemas.microsoft.com/office/drawing/2014/main" id="{00E99A07-F46D-7642-A9B5-E964A27B7AE3}"/>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000000"/>
                </a:solidFill>
                <a:latin typeface="Arial" panose="020B0604020202020204" pitchFamily="34" charset="0"/>
                <a:ea typeface="Osaka" panose="020B0600000000000000" pitchFamily="34" charset="-128"/>
              </a:defRPr>
            </a:lvl1pPr>
          </a:lstStyle>
          <a:p>
            <a:fld id="{F1D8C2B5-0A17-394C-A964-261A4E612A5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CEBB2909-8DA4-4C4C-8B90-2D3A790090A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9875" name="Rectangle 3">
            <a:extLst>
              <a:ext uri="{FF2B5EF4-FFF2-40B4-BE49-F238E27FC236}">
                <a16:creationId xmlns:a16="http://schemas.microsoft.com/office/drawing/2014/main" id="{7D6E0FB2-76C3-E345-BBE5-ED57BE9C97E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F3A79E73-60C7-A44C-8793-A298FB4549A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base" hangingPunct="1">
              <a:spcBef>
                <a:spcPct val="0"/>
              </a:spcBef>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AA34E969-35F2-2C47-839D-83EC609B109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48FB63F6-C605-3949-98C4-7DE00ED284F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latin typeface="Arial" panose="020B0604020202020204" pitchFamily="34" charset="0"/>
              </a:defRPr>
            </a:lvl1pPr>
          </a:lstStyle>
          <a:p>
            <a:fld id="{AEB297CB-55E4-B44F-BBE4-0A6755D8372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panose="020B0600070205080204" pitchFamily="34" charset="-128"/>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A11A4E9-2B45-144F-A4BA-B5C85CC4131D}"/>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ea typeface="ＭＳ Ｐゴシック" charset="0"/>
                <a:cs typeface="+mn-cs"/>
              </a:defRPr>
            </a:lvl1pPr>
          </a:lstStyle>
          <a:p>
            <a:pPr>
              <a:defRPr/>
            </a:pPr>
            <a:endParaRPr lang="en-US"/>
          </a:p>
        </p:txBody>
      </p:sp>
      <p:sp>
        <p:nvSpPr>
          <p:cNvPr id="11267" name="Rectangle 3">
            <a:extLst>
              <a:ext uri="{FF2B5EF4-FFF2-40B4-BE49-F238E27FC236}">
                <a16:creationId xmlns:a16="http://schemas.microsoft.com/office/drawing/2014/main" id="{65B9DEB6-A304-DE4E-A809-3B13EAEAFF06}"/>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latin typeface="Arial" panose="020B0604020202020204" pitchFamily="34" charset="0"/>
              </a:defRPr>
            </a:lvl1pPr>
          </a:lstStyle>
          <a:p>
            <a:fld id="{3F43DF66-8E2E-8A41-ADC8-E94B5D34805B}" type="slidenum">
              <a:rPr lang="en-US" altLang="en-US"/>
              <a:pPr/>
              <a:t>‹#›</a:t>
            </a:fld>
            <a:endParaRPr lang="en-US" altLang="en-US"/>
          </a:p>
        </p:txBody>
      </p:sp>
      <p:grpSp>
        <p:nvGrpSpPr>
          <p:cNvPr id="92164" name="Group 4">
            <a:extLst>
              <a:ext uri="{FF2B5EF4-FFF2-40B4-BE49-F238E27FC236}">
                <a16:creationId xmlns:a16="http://schemas.microsoft.com/office/drawing/2014/main" id="{BB5A9B6B-A161-4142-B128-B8436276A7E3}"/>
              </a:ext>
            </a:extLst>
          </p:cNvPr>
          <p:cNvGrpSpPr>
            <a:grpSpLocks/>
          </p:cNvGrpSpPr>
          <p:nvPr/>
        </p:nvGrpSpPr>
        <p:grpSpPr bwMode="auto">
          <a:xfrm>
            <a:off x="0" y="0"/>
            <a:ext cx="9140825" cy="6850063"/>
            <a:chOff x="0" y="0"/>
            <a:chExt cx="5758" cy="4315"/>
          </a:xfrm>
        </p:grpSpPr>
        <p:grpSp>
          <p:nvGrpSpPr>
            <p:cNvPr id="92168" name="Group 5">
              <a:extLst>
                <a:ext uri="{FF2B5EF4-FFF2-40B4-BE49-F238E27FC236}">
                  <a16:creationId xmlns:a16="http://schemas.microsoft.com/office/drawing/2014/main" id="{264548B5-2987-C94A-9783-16F1C2169FC5}"/>
                </a:ext>
              </a:extLst>
            </p:cNvPr>
            <p:cNvGrpSpPr>
              <a:grpSpLocks/>
            </p:cNvGrpSpPr>
            <p:nvPr userDrawn="1"/>
          </p:nvGrpSpPr>
          <p:grpSpPr bwMode="auto">
            <a:xfrm>
              <a:off x="1728" y="2230"/>
              <a:ext cx="4027" cy="2085"/>
              <a:chOff x="1728" y="2230"/>
              <a:chExt cx="4027" cy="2085"/>
            </a:xfrm>
          </p:grpSpPr>
          <p:sp>
            <p:nvSpPr>
              <p:cNvPr id="11270" name="Freeform 6">
                <a:extLst>
                  <a:ext uri="{FF2B5EF4-FFF2-40B4-BE49-F238E27FC236}">
                    <a16:creationId xmlns:a16="http://schemas.microsoft.com/office/drawing/2014/main" id="{9706EBB3-E7A9-7E49-A883-5EC3BD3FAFD0}"/>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11271" name="Freeform 7">
                <a:extLst>
                  <a:ext uri="{FF2B5EF4-FFF2-40B4-BE49-F238E27FC236}">
                    <a16:creationId xmlns:a16="http://schemas.microsoft.com/office/drawing/2014/main" id="{7E3A948B-0086-E443-BBDD-76C852CD5C33}"/>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11272" name="Freeform 8">
                <a:extLst>
                  <a:ext uri="{FF2B5EF4-FFF2-40B4-BE49-F238E27FC236}">
                    <a16:creationId xmlns:a16="http://schemas.microsoft.com/office/drawing/2014/main" id="{7AA52F99-3AFB-D54A-9A99-55DDCB5A72B3}"/>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11273" name="Freeform 9">
                <a:extLst>
                  <a:ext uri="{FF2B5EF4-FFF2-40B4-BE49-F238E27FC236}">
                    <a16:creationId xmlns:a16="http://schemas.microsoft.com/office/drawing/2014/main" id="{8714371E-C7FD-CC47-A144-8EDF8CA88E9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11274" name="Freeform 10">
                <a:extLst>
                  <a:ext uri="{FF2B5EF4-FFF2-40B4-BE49-F238E27FC236}">
                    <a16:creationId xmlns:a16="http://schemas.microsoft.com/office/drawing/2014/main" id="{13AB91E4-8EBC-034D-B1AF-5B6646A48337}"/>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grpSp>
        <p:sp>
          <p:nvSpPr>
            <p:cNvPr id="11275" name="Freeform 11">
              <a:extLst>
                <a:ext uri="{FF2B5EF4-FFF2-40B4-BE49-F238E27FC236}">
                  <a16:creationId xmlns:a16="http://schemas.microsoft.com/office/drawing/2014/main" id="{503C03A6-FA2C-AA4E-8048-D54EDA00147A}"/>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11276" name="Freeform 12">
              <a:extLst>
                <a:ext uri="{FF2B5EF4-FFF2-40B4-BE49-F238E27FC236}">
                  <a16:creationId xmlns:a16="http://schemas.microsoft.com/office/drawing/2014/main" id="{29232C78-806A-174E-A636-D671263E79AB}"/>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grpSp>
      <p:sp>
        <p:nvSpPr>
          <p:cNvPr id="11277" name="Rectangle 13">
            <a:extLst>
              <a:ext uri="{FF2B5EF4-FFF2-40B4-BE49-F238E27FC236}">
                <a16:creationId xmlns:a16="http://schemas.microsoft.com/office/drawing/2014/main" id="{4C00ADD3-A451-B84D-A8C1-85BC641CCCFE}"/>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a:extLst>
              <a:ext uri="{FF2B5EF4-FFF2-40B4-BE49-F238E27FC236}">
                <a16:creationId xmlns:a16="http://schemas.microsoft.com/office/drawing/2014/main" id="{FC8EE832-FBC7-724E-BC05-58290623C1FA}"/>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ea typeface="ＭＳ Ｐゴシック" charset="0"/>
                <a:cs typeface="+mn-cs"/>
              </a:defRPr>
            </a:lvl1pPr>
          </a:lstStyle>
          <a:p>
            <a:pPr>
              <a:defRPr/>
            </a:pPr>
            <a:endParaRPr lang="en-US"/>
          </a:p>
        </p:txBody>
      </p:sp>
      <p:sp>
        <p:nvSpPr>
          <p:cNvPr id="11279" name="Rectangle 15">
            <a:extLst>
              <a:ext uri="{FF2B5EF4-FFF2-40B4-BE49-F238E27FC236}">
                <a16:creationId xmlns:a16="http://schemas.microsoft.com/office/drawing/2014/main" id="{F1881514-50DC-E94D-83C9-227FBD69D20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62"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latin typeface="Arial" pitchFamily="34" charset="0"/>
              </a:defRPr>
            </a:lvl1pPr>
          </a:lstStyle>
          <a:p>
            <a:endParaRPr lang="en-US" altLang="en-US">
              <a:solidFill>
                <a:srgbClr val="FFFFFF"/>
              </a:solidFill>
              <a:ea typeface="MS PGothic" pitchFamily="34" charset="-128"/>
              <a:cs typeface="+mn-cs"/>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latin typeface="Arial" pitchFamily="34" charset="0"/>
              </a:defRPr>
            </a:lvl1pPr>
          </a:lstStyle>
          <a:p>
            <a:fld id="{09AB2AE0-FFCF-465B-8EFE-7145DA13524B}" type="slidenum">
              <a:rPr lang="en-US" altLang="en-US">
                <a:solidFill>
                  <a:srgbClr val="FFFFFF"/>
                </a:solidFill>
                <a:ea typeface="MS PGothic" pitchFamily="34" charset="-128"/>
                <a:cs typeface="+mn-cs"/>
              </a:rPr>
              <a:pPr/>
              <a:t>‹#›</a:t>
            </a:fld>
            <a:endParaRPr lang="en-US" altLang="en-US">
              <a:solidFill>
                <a:srgbClr val="FFFFFF"/>
              </a:solidFill>
              <a:ea typeface="MS PGothic" pitchFamily="34" charset="-128"/>
              <a:cs typeface="+mn-cs"/>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127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127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127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127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grpSp>
        <p:sp>
          <p:nvSpPr>
            <p:cNvPr id="1127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127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latin typeface="Arial" pitchFamily="34" charset="0"/>
              </a:defRPr>
            </a:lvl1pPr>
          </a:lstStyle>
          <a:p>
            <a:endParaRPr lang="en-US" altLang="en-US">
              <a:solidFill>
                <a:srgbClr val="FFFFFF"/>
              </a:solidFill>
              <a:ea typeface="MS PGothic" pitchFamily="34" charset="-128"/>
              <a:cs typeface="+mn-cs"/>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631881"/>
      </p:ext>
    </p:extLst>
  </p:cSld>
  <p:clrMap bg1="dk2" tx1="lt1" bg2="dk1" tx2="lt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defTabSz="914400">
              <a:spcAft>
                <a:spcPct val="0"/>
              </a:spcAft>
              <a:defRPr/>
            </a:pPr>
            <a:endParaRPr lang="en-US">
              <a:solidFill>
                <a:srgbClr val="000000"/>
              </a:solidFill>
              <a:latin typeface="Times New Roman"/>
            </a:endParaRPr>
          </a:p>
        </p:txBody>
      </p:sp>
      <p:sp>
        <p:nvSpPr>
          <p:cNvPr id="2048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defTabSz="914400">
              <a:spcAft>
                <a:spcPct val="0"/>
              </a:spcAft>
              <a:defRPr/>
            </a:pPr>
            <a:endParaRPr lang="en-US">
              <a:solidFill>
                <a:srgbClr val="000000"/>
              </a:solidFill>
              <a:latin typeface="Times New Roman"/>
            </a:endParaRPr>
          </a:p>
        </p:txBody>
      </p:sp>
      <p:sp>
        <p:nvSpPr>
          <p:cNvPr id="2048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defTabSz="914400">
              <a:spcAft>
                <a:spcPct val="0"/>
              </a:spcAft>
              <a:defRPr/>
            </a:pPr>
            <a:fld id="{4F311251-281E-CE4C-B91F-64E877F720AB}" type="slidenum">
              <a:rPr lang="en-US">
                <a:solidFill>
                  <a:srgbClr val="000000"/>
                </a:solidFill>
                <a:ea typeface="ＭＳ Ｐゴシック" charset="0"/>
                <a:cs typeface="ＭＳ Ｐゴシック" charset="0"/>
              </a:rPr>
              <a:pPr defTabSz="914400">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00956137"/>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F4CBDC99-1ABE-FD41-A2AC-66F0E5570EFF}" type="slidenum">
              <a:rPr lang="en-US"/>
              <a:pPr eaLnBrk="0" hangingPunct="0">
                <a:defRPr/>
              </a:pPr>
              <a:t>‹#›</a:t>
            </a:fld>
            <a:endParaRPr lang="en-US"/>
          </a:p>
        </p:txBody>
      </p:sp>
    </p:spTree>
    <p:extLst>
      <p:ext uri="{BB962C8B-B14F-4D97-AF65-F5344CB8AC3E}">
        <p14:creationId xmlns:p14="http://schemas.microsoft.com/office/powerpoint/2010/main" val="2946934748"/>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782101458"/>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6FB9779E-1740-8044-A1AD-9931D00A45D8}"/>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37571" name="Freeform 3">
            <a:extLst>
              <a:ext uri="{FF2B5EF4-FFF2-40B4-BE49-F238E27FC236}">
                <a16:creationId xmlns:a16="http://schemas.microsoft.com/office/drawing/2014/main" id="{5CC746BA-FD1D-B441-91E0-BCD7454C2053}"/>
              </a:ext>
            </a:extLst>
          </p:cNvPr>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chemeClr val="tx1"/>
                </a:solidFill>
                <a:miter lim="800000"/>
                <a:headEnd type="none" w="sm" len="sm"/>
                <a:tailEnd type="none" w="sm" len="sm"/>
              </a14:hiddenLine>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37572" name="Freeform 4">
            <a:extLst>
              <a:ext uri="{FF2B5EF4-FFF2-40B4-BE49-F238E27FC236}">
                <a16:creationId xmlns:a16="http://schemas.microsoft.com/office/drawing/2014/main" id="{67799B53-8E29-3545-B140-3121640C3699}"/>
              </a:ext>
            </a:extLst>
          </p:cNvPr>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37573" name="Freeform 5">
            <a:extLst>
              <a:ext uri="{FF2B5EF4-FFF2-40B4-BE49-F238E27FC236}">
                <a16:creationId xmlns:a16="http://schemas.microsoft.com/office/drawing/2014/main" id="{B8AF0C6A-9CD5-3A49-99BA-6F8954F78D34}"/>
              </a:ext>
            </a:extLst>
          </p:cNvPr>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37574" name="Freeform 6">
            <a:extLst>
              <a:ext uri="{FF2B5EF4-FFF2-40B4-BE49-F238E27FC236}">
                <a16:creationId xmlns:a16="http://schemas.microsoft.com/office/drawing/2014/main" id="{C805661A-1489-3641-AADF-16DBD3D7019D}"/>
              </a:ext>
            </a:extLst>
          </p:cNvPr>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37575" name="Freeform 7">
            <a:extLst>
              <a:ext uri="{FF2B5EF4-FFF2-40B4-BE49-F238E27FC236}">
                <a16:creationId xmlns:a16="http://schemas.microsoft.com/office/drawing/2014/main" id="{4A2FB78B-121D-1F4D-8E67-D9B9C3931E7A}"/>
              </a:ext>
            </a:extLst>
          </p:cNvPr>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37576" name="Freeform 8">
            <a:extLst>
              <a:ext uri="{FF2B5EF4-FFF2-40B4-BE49-F238E27FC236}">
                <a16:creationId xmlns:a16="http://schemas.microsoft.com/office/drawing/2014/main" id="{B03ABC97-C878-B448-822C-BF5170D2B77C}"/>
              </a:ext>
            </a:extLst>
          </p:cNvPr>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37577" name="Freeform 9">
            <a:extLst>
              <a:ext uri="{FF2B5EF4-FFF2-40B4-BE49-F238E27FC236}">
                <a16:creationId xmlns:a16="http://schemas.microsoft.com/office/drawing/2014/main" id="{AD2FA088-C9FE-254C-B5AA-35A1E3807E55}"/>
              </a:ext>
            </a:extLst>
          </p:cNvPr>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37578" name="Freeform 10">
            <a:extLst>
              <a:ext uri="{FF2B5EF4-FFF2-40B4-BE49-F238E27FC236}">
                <a16:creationId xmlns:a16="http://schemas.microsoft.com/office/drawing/2014/main" id="{195A256C-12CE-E445-8B2C-3B8E2E655D0D}"/>
              </a:ext>
            </a:extLst>
          </p:cNvPr>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37579" name="Rectangle 11">
            <a:extLst>
              <a:ext uri="{FF2B5EF4-FFF2-40B4-BE49-F238E27FC236}">
                <a16:creationId xmlns:a16="http://schemas.microsoft.com/office/drawing/2014/main" id="{D8E4676E-D003-D645-93B7-49C19416DB99}"/>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7580" name="Rectangle 12">
            <a:extLst>
              <a:ext uri="{FF2B5EF4-FFF2-40B4-BE49-F238E27FC236}">
                <a16:creationId xmlns:a16="http://schemas.microsoft.com/office/drawing/2014/main" id="{0DB729F2-C9F4-4640-9B3B-72B5AB3D54F6}"/>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81" name="Rectangle 13">
            <a:extLst>
              <a:ext uri="{FF2B5EF4-FFF2-40B4-BE49-F238E27FC236}">
                <a16:creationId xmlns:a16="http://schemas.microsoft.com/office/drawing/2014/main" id="{CE831C9F-88BF-7C47-B64C-DCDAC094C0AC}"/>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fontAlgn="base">
              <a:spcBef>
                <a:spcPct val="0"/>
              </a:spcBef>
              <a:defRPr sz="1400" smtClean="0">
                <a:effectLst/>
                <a:latin typeface="+mn-lt"/>
                <a:ea typeface="ＭＳ Ｐゴシック" charset="0"/>
              </a:defRPr>
            </a:lvl1pPr>
          </a:lstStyle>
          <a:p>
            <a:pPr>
              <a:defRPr/>
            </a:pPr>
            <a:endParaRPr lang="en-US"/>
          </a:p>
        </p:txBody>
      </p:sp>
      <p:sp>
        <p:nvSpPr>
          <p:cNvPr id="237582" name="Rectangle 14">
            <a:extLst>
              <a:ext uri="{FF2B5EF4-FFF2-40B4-BE49-F238E27FC236}">
                <a16:creationId xmlns:a16="http://schemas.microsoft.com/office/drawing/2014/main" id="{2B7029A6-BA4F-2140-AF15-7D91909E475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fontAlgn="base">
              <a:spcBef>
                <a:spcPct val="0"/>
              </a:spcBef>
              <a:defRPr sz="1400" smtClean="0">
                <a:effectLst/>
                <a:latin typeface="+mn-lt"/>
                <a:ea typeface="ＭＳ Ｐゴシック" charset="0"/>
              </a:defRPr>
            </a:lvl1pPr>
          </a:lstStyle>
          <a:p>
            <a:pPr>
              <a:defRPr/>
            </a:pPr>
            <a:endParaRPr lang="en-US"/>
          </a:p>
        </p:txBody>
      </p:sp>
      <p:sp>
        <p:nvSpPr>
          <p:cNvPr id="237583" name="Rectangle 15">
            <a:extLst>
              <a:ext uri="{FF2B5EF4-FFF2-40B4-BE49-F238E27FC236}">
                <a16:creationId xmlns:a16="http://schemas.microsoft.com/office/drawing/2014/main" id="{550F1D21-98E3-5548-8D70-B93A1C62FD72}"/>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fontAlgn="base">
              <a:spcBef>
                <a:spcPct val="0"/>
              </a:spcBef>
              <a:defRPr sz="1400">
                <a:latin typeface="Times New Roman" panose="02020603050405020304" pitchFamily="18" charset="0"/>
              </a:defRPr>
            </a:lvl1pPr>
          </a:lstStyle>
          <a:p>
            <a:fld id="{3EC3D9FC-8D94-E642-9661-3CCFF336BF8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85"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7570"/>
                                        </p:tgtEl>
                                        <p:attrNameLst>
                                          <p:attrName>style.visibility</p:attrName>
                                        </p:attrNameLst>
                                      </p:cBhvr>
                                      <p:to>
                                        <p:strVal val="visible"/>
                                      </p:to>
                                    </p:set>
                                    <p:anim calcmode="lin" valueType="num">
                                      <p:cBhvr additive="base">
                                        <p:cTn id="7" dur="500" fill="hold"/>
                                        <p:tgtEl>
                                          <p:spTgt spid="237570"/>
                                        </p:tgtEl>
                                        <p:attrNameLst>
                                          <p:attrName>ppt_x</p:attrName>
                                        </p:attrNameLst>
                                      </p:cBhvr>
                                      <p:tavLst>
                                        <p:tav tm="0">
                                          <p:val>
                                            <p:strVal val="0-#ppt_w/2"/>
                                          </p:val>
                                        </p:tav>
                                        <p:tav tm="100000">
                                          <p:val>
                                            <p:strVal val="#ppt_x"/>
                                          </p:val>
                                        </p:tav>
                                      </p:tavLst>
                                    </p:anim>
                                    <p:anim calcmode="lin" valueType="num">
                                      <p:cBhvr additive="base">
                                        <p:cTn id="8" dur="500" fill="hold"/>
                                        <p:tgtEl>
                                          <p:spTgt spid="23757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3757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0"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1A2C29B7-BB7B-A44A-A2E4-2920B7345258}"/>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03" name="Rectangle 3">
            <a:extLst>
              <a:ext uri="{FF2B5EF4-FFF2-40B4-BE49-F238E27FC236}">
                <a16:creationId xmlns:a16="http://schemas.microsoft.com/office/drawing/2014/main" id="{55085B84-15A2-6546-A78C-6ED9B362F55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4">
            <a:extLst>
              <a:ext uri="{FF2B5EF4-FFF2-40B4-BE49-F238E27FC236}">
                <a16:creationId xmlns:a16="http://schemas.microsoft.com/office/drawing/2014/main" id="{1D1D1613-3ACC-0147-A391-2B603D94E564}"/>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smtClean="0">
                <a:effectLst/>
                <a:latin typeface="+mn-lt"/>
                <a:ea typeface="ＭＳ Ｐゴシック" charset="0"/>
              </a:defRPr>
            </a:lvl1pPr>
          </a:lstStyle>
          <a:p>
            <a:pPr>
              <a:defRPr/>
            </a:pPr>
            <a:endParaRPr lang="en-US"/>
          </a:p>
        </p:txBody>
      </p:sp>
      <p:sp>
        <p:nvSpPr>
          <p:cNvPr id="204805" name="Rectangle 5">
            <a:extLst>
              <a:ext uri="{FF2B5EF4-FFF2-40B4-BE49-F238E27FC236}">
                <a16:creationId xmlns:a16="http://schemas.microsoft.com/office/drawing/2014/main" id="{C1F46B54-4354-E84C-A2EC-C236053BC256}"/>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smtClean="0">
                <a:effectLst/>
                <a:latin typeface="+mn-lt"/>
                <a:ea typeface="ＭＳ Ｐゴシック" charset="0"/>
              </a:defRPr>
            </a:lvl1pPr>
          </a:lstStyle>
          <a:p>
            <a:pPr>
              <a:defRPr/>
            </a:pPr>
            <a:endParaRPr lang="en-US"/>
          </a:p>
        </p:txBody>
      </p:sp>
      <p:sp>
        <p:nvSpPr>
          <p:cNvPr id="204806" name="Rectangle 6">
            <a:extLst>
              <a:ext uri="{FF2B5EF4-FFF2-40B4-BE49-F238E27FC236}">
                <a16:creationId xmlns:a16="http://schemas.microsoft.com/office/drawing/2014/main" id="{035C9CAA-8350-9647-A6EB-723873FAE662}"/>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latin typeface="Times New Roman" panose="02020603050405020304" pitchFamily="18" charset="0"/>
              </a:defRPr>
            </a:lvl1pPr>
          </a:lstStyle>
          <a:p>
            <a:fld id="{8204BD7E-9354-194D-BA44-BC618ADBC16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a:extLst>
              <a:ext uri="{FF2B5EF4-FFF2-40B4-BE49-F238E27FC236}">
                <a16:creationId xmlns:a16="http://schemas.microsoft.com/office/drawing/2014/main" id="{AB47E060-0BBE-7948-8F82-FF81CE3D6E36}"/>
              </a:ext>
            </a:extLst>
          </p:cNvPr>
          <p:cNvGrpSpPr>
            <a:grpSpLocks/>
          </p:cNvGrpSpPr>
          <p:nvPr/>
        </p:nvGrpSpPr>
        <p:grpSpPr bwMode="auto">
          <a:xfrm>
            <a:off x="0" y="0"/>
            <a:ext cx="7242175" cy="1981200"/>
            <a:chOff x="0" y="0"/>
            <a:chExt cx="4562" cy="1248"/>
          </a:xfrm>
        </p:grpSpPr>
        <p:sp>
          <p:nvSpPr>
            <p:cNvPr id="209923" name="Freeform 3">
              <a:extLst>
                <a:ext uri="{FF2B5EF4-FFF2-40B4-BE49-F238E27FC236}">
                  <a16:creationId xmlns:a16="http://schemas.microsoft.com/office/drawing/2014/main" id="{067F84D0-E7ED-5141-A99C-25F30FE3B5F8}"/>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09924" name="Freeform 4">
              <a:extLst>
                <a:ext uri="{FF2B5EF4-FFF2-40B4-BE49-F238E27FC236}">
                  <a16:creationId xmlns:a16="http://schemas.microsoft.com/office/drawing/2014/main" id="{645F5378-1A40-5A4A-A017-5A771863065E}"/>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209925" name="Rectangle 5">
            <a:extLst>
              <a:ext uri="{FF2B5EF4-FFF2-40B4-BE49-F238E27FC236}">
                <a16:creationId xmlns:a16="http://schemas.microsoft.com/office/drawing/2014/main" id="{F6BB714A-A55B-2646-A5BD-516AE751EF5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6" name="Rectangle 6">
            <a:extLst>
              <a:ext uri="{FF2B5EF4-FFF2-40B4-BE49-F238E27FC236}">
                <a16:creationId xmlns:a16="http://schemas.microsoft.com/office/drawing/2014/main" id="{4EC3A2F7-A6AA-7844-9EA4-6FB9AE9EB6C2}"/>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927" name="Rectangle 7">
            <a:extLst>
              <a:ext uri="{FF2B5EF4-FFF2-40B4-BE49-F238E27FC236}">
                <a16:creationId xmlns:a16="http://schemas.microsoft.com/office/drawing/2014/main" id="{440DDEA5-CE0C-6D47-9171-8C500F1F2D1C}"/>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smtClean="0">
                <a:effectLst>
                  <a:outerShdw blurRad="38100" dist="38100" dir="2700000" algn="tl">
                    <a:srgbClr val="000000"/>
                  </a:outerShdw>
                </a:effectLst>
                <a:latin typeface="+mn-lt"/>
                <a:ea typeface="ＭＳ Ｐゴシック" charset="0"/>
              </a:defRPr>
            </a:lvl1pPr>
          </a:lstStyle>
          <a:p>
            <a:pPr>
              <a:defRPr/>
            </a:pPr>
            <a:endParaRPr lang="en-US"/>
          </a:p>
        </p:txBody>
      </p:sp>
      <p:sp>
        <p:nvSpPr>
          <p:cNvPr id="209928" name="Rectangle 8">
            <a:extLst>
              <a:ext uri="{FF2B5EF4-FFF2-40B4-BE49-F238E27FC236}">
                <a16:creationId xmlns:a16="http://schemas.microsoft.com/office/drawing/2014/main" id="{BEFAD7D0-957E-3447-AAB3-259F091F6E66}"/>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smtClean="0">
                <a:effectLst>
                  <a:outerShdw blurRad="38100" dist="38100" dir="2700000" algn="tl">
                    <a:srgbClr val="000000"/>
                  </a:outerShdw>
                </a:effectLst>
                <a:latin typeface="+mn-lt"/>
                <a:ea typeface="ＭＳ Ｐゴシック" charset="0"/>
              </a:defRPr>
            </a:lvl1pPr>
          </a:lstStyle>
          <a:p>
            <a:pPr>
              <a:defRPr/>
            </a:pPr>
            <a:endParaRPr lang="en-US"/>
          </a:p>
        </p:txBody>
      </p:sp>
      <p:sp>
        <p:nvSpPr>
          <p:cNvPr id="209929" name="Rectangle 9">
            <a:extLst>
              <a:ext uri="{FF2B5EF4-FFF2-40B4-BE49-F238E27FC236}">
                <a16:creationId xmlns:a16="http://schemas.microsoft.com/office/drawing/2014/main" id="{5B81941F-8C38-2441-A572-97C56F86690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Tahoma" panose="020B0604030504040204" pitchFamily="34" charset="0"/>
              </a:defRPr>
            </a:lvl1pPr>
          </a:lstStyle>
          <a:p>
            <a:fld id="{D4B7FA3D-DB42-E24D-9E74-1A2E1889D96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86"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212E6DF5-30BB-1844-A5CD-150F129BFA22}"/>
              </a:ext>
            </a:extLst>
          </p:cNvPr>
          <p:cNvGrpSpPr>
            <a:grpSpLocks/>
          </p:cNvGrpSpPr>
          <p:nvPr/>
        </p:nvGrpSpPr>
        <p:grpSpPr bwMode="auto">
          <a:xfrm>
            <a:off x="0" y="0"/>
            <a:ext cx="9132888" cy="6845300"/>
            <a:chOff x="0" y="0"/>
            <a:chExt cx="5753" cy="4312"/>
          </a:xfrm>
        </p:grpSpPr>
        <p:sp>
          <p:nvSpPr>
            <p:cNvPr id="226307" name="Rectangle 3">
              <a:extLst>
                <a:ext uri="{FF2B5EF4-FFF2-40B4-BE49-F238E27FC236}">
                  <a16:creationId xmlns:a16="http://schemas.microsoft.com/office/drawing/2014/main" id="{8E3F044A-C2C2-7241-8CBF-BC6E00EBBBDE}"/>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nvGrpSpPr>
            <p:cNvPr id="8198" name="Group 4">
              <a:extLst>
                <a:ext uri="{FF2B5EF4-FFF2-40B4-BE49-F238E27FC236}">
                  <a16:creationId xmlns:a16="http://schemas.microsoft.com/office/drawing/2014/main" id="{70641EA3-82C0-7444-93CE-3C099C5694F6}"/>
                </a:ext>
              </a:extLst>
            </p:cNvPr>
            <p:cNvGrpSpPr>
              <a:grpSpLocks/>
            </p:cNvGrpSpPr>
            <p:nvPr/>
          </p:nvGrpSpPr>
          <p:grpSpPr bwMode="auto">
            <a:xfrm>
              <a:off x="246" y="204"/>
              <a:ext cx="5271" cy="3889"/>
              <a:chOff x="246" y="204"/>
              <a:chExt cx="5271" cy="3889"/>
            </a:xfrm>
          </p:grpSpPr>
          <p:sp>
            <p:nvSpPr>
              <p:cNvPr id="226309" name="Rectangle 5">
                <a:extLst>
                  <a:ext uri="{FF2B5EF4-FFF2-40B4-BE49-F238E27FC236}">
                    <a16:creationId xmlns:a16="http://schemas.microsoft.com/office/drawing/2014/main" id="{8369DE8B-3106-6646-8D34-9F56B38F9967}"/>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26310" name="Freeform 6">
                <a:extLst>
                  <a:ext uri="{FF2B5EF4-FFF2-40B4-BE49-F238E27FC236}">
                    <a16:creationId xmlns:a16="http://schemas.microsoft.com/office/drawing/2014/main" id="{6D770245-7780-3C4D-8A9D-F5841EFC4D7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11" name="Freeform 7">
                <a:extLst>
                  <a:ext uri="{FF2B5EF4-FFF2-40B4-BE49-F238E27FC236}">
                    <a16:creationId xmlns:a16="http://schemas.microsoft.com/office/drawing/2014/main" id="{37399F8E-9EC9-984C-B049-09BF061A38F5}"/>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12" name="Freeform 8">
                <a:extLst>
                  <a:ext uri="{FF2B5EF4-FFF2-40B4-BE49-F238E27FC236}">
                    <a16:creationId xmlns:a16="http://schemas.microsoft.com/office/drawing/2014/main" id="{CA5871B5-A41B-F04D-9600-9B8C8034E5E1}"/>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13" name="Freeform 9">
                <a:extLst>
                  <a:ext uri="{FF2B5EF4-FFF2-40B4-BE49-F238E27FC236}">
                    <a16:creationId xmlns:a16="http://schemas.microsoft.com/office/drawing/2014/main" id="{5511C5B0-1557-EC48-BBB3-3838405DF65B}"/>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14" name="Freeform 10">
                <a:extLst>
                  <a:ext uri="{FF2B5EF4-FFF2-40B4-BE49-F238E27FC236}">
                    <a16:creationId xmlns:a16="http://schemas.microsoft.com/office/drawing/2014/main" id="{01154468-8A83-7043-8611-53390DA4B9B5}"/>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15" name="Freeform 11">
                <a:extLst>
                  <a:ext uri="{FF2B5EF4-FFF2-40B4-BE49-F238E27FC236}">
                    <a16:creationId xmlns:a16="http://schemas.microsoft.com/office/drawing/2014/main" id="{747B6B17-59AA-714A-ADFF-5A679D720E79}"/>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16" name="Freeform 12">
                <a:extLst>
                  <a:ext uri="{FF2B5EF4-FFF2-40B4-BE49-F238E27FC236}">
                    <a16:creationId xmlns:a16="http://schemas.microsoft.com/office/drawing/2014/main" id="{32CFD78C-909A-7045-B25D-9C175D56B906}"/>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17" name="Freeform 13">
                <a:extLst>
                  <a:ext uri="{FF2B5EF4-FFF2-40B4-BE49-F238E27FC236}">
                    <a16:creationId xmlns:a16="http://schemas.microsoft.com/office/drawing/2014/main" id="{3E78BDEF-169A-914C-B492-01B65571BCCA}"/>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18" name="Freeform 14">
                <a:extLst>
                  <a:ext uri="{FF2B5EF4-FFF2-40B4-BE49-F238E27FC236}">
                    <a16:creationId xmlns:a16="http://schemas.microsoft.com/office/drawing/2014/main" id="{D62731E2-9CD5-294F-A53E-F187683D1615}"/>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19" name="Freeform 15">
                <a:extLst>
                  <a:ext uri="{FF2B5EF4-FFF2-40B4-BE49-F238E27FC236}">
                    <a16:creationId xmlns:a16="http://schemas.microsoft.com/office/drawing/2014/main" id="{BE8F4259-2F07-E146-86A2-157F5978DC23}"/>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20" name="Freeform 16">
                <a:extLst>
                  <a:ext uri="{FF2B5EF4-FFF2-40B4-BE49-F238E27FC236}">
                    <a16:creationId xmlns:a16="http://schemas.microsoft.com/office/drawing/2014/main" id="{084A88F0-A6A5-0B4E-8158-B2D04E366814}"/>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21" name="Freeform 17">
                <a:extLst>
                  <a:ext uri="{FF2B5EF4-FFF2-40B4-BE49-F238E27FC236}">
                    <a16:creationId xmlns:a16="http://schemas.microsoft.com/office/drawing/2014/main" id="{FBE590A2-6C42-5E49-9F03-0A8517AE3F43}"/>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22" name="Freeform 18">
                <a:extLst>
                  <a:ext uri="{FF2B5EF4-FFF2-40B4-BE49-F238E27FC236}">
                    <a16:creationId xmlns:a16="http://schemas.microsoft.com/office/drawing/2014/main" id="{9A8001CE-E9C6-3C4D-A8E6-7B69EF377194}"/>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23" name="Freeform 19">
                <a:extLst>
                  <a:ext uri="{FF2B5EF4-FFF2-40B4-BE49-F238E27FC236}">
                    <a16:creationId xmlns:a16="http://schemas.microsoft.com/office/drawing/2014/main" id="{8AF6095F-2E56-324E-A1AD-DF887360F966}"/>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24" name="Freeform 20">
                <a:extLst>
                  <a:ext uri="{FF2B5EF4-FFF2-40B4-BE49-F238E27FC236}">
                    <a16:creationId xmlns:a16="http://schemas.microsoft.com/office/drawing/2014/main" id="{83B38451-CF23-3648-9214-FE8C5CEABE9E}"/>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25" name="Freeform 21">
                <a:extLst>
                  <a:ext uri="{FF2B5EF4-FFF2-40B4-BE49-F238E27FC236}">
                    <a16:creationId xmlns:a16="http://schemas.microsoft.com/office/drawing/2014/main" id="{1798337F-0888-3541-AA9F-6F12F628533C}"/>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26" name="Freeform 22">
                <a:extLst>
                  <a:ext uri="{FF2B5EF4-FFF2-40B4-BE49-F238E27FC236}">
                    <a16:creationId xmlns:a16="http://schemas.microsoft.com/office/drawing/2014/main" id="{B7ED4462-4313-D44D-A92C-46149DCA9E42}"/>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27" name="Freeform 23">
                <a:extLst>
                  <a:ext uri="{FF2B5EF4-FFF2-40B4-BE49-F238E27FC236}">
                    <a16:creationId xmlns:a16="http://schemas.microsoft.com/office/drawing/2014/main" id="{0B13125D-ED80-664F-B182-A7EA9D246F70}"/>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28" name="Freeform 24">
                <a:extLst>
                  <a:ext uri="{FF2B5EF4-FFF2-40B4-BE49-F238E27FC236}">
                    <a16:creationId xmlns:a16="http://schemas.microsoft.com/office/drawing/2014/main" id="{8F515B51-58ED-EA41-B6EB-D5DC1D0446BA}"/>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29" name="Freeform 25">
                <a:extLst>
                  <a:ext uri="{FF2B5EF4-FFF2-40B4-BE49-F238E27FC236}">
                    <a16:creationId xmlns:a16="http://schemas.microsoft.com/office/drawing/2014/main" id="{D5458ABC-70E5-5D4A-A2C4-F4D5FE3B19E7}"/>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30" name="Freeform 26">
                <a:extLst>
                  <a:ext uri="{FF2B5EF4-FFF2-40B4-BE49-F238E27FC236}">
                    <a16:creationId xmlns:a16="http://schemas.microsoft.com/office/drawing/2014/main" id="{577522C3-3F9B-1C42-8873-B2ADE59D05F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6331" name="Freeform 27">
                <a:extLst>
                  <a:ext uri="{FF2B5EF4-FFF2-40B4-BE49-F238E27FC236}">
                    <a16:creationId xmlns:a16="http://schemas.microsoft.com/office/drawing/2014/main" id="{0F24D587-6122-0341-870E-CC6ED16B9BA6}"/>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8199" name="Group 28">
              <a:extLst>
                <a:ext uri="{FF2B5EF4-FFF2-40B4-BE49-F238E27FC236}">
                  <a16:creationId xmlns:a16="http://schemas.microsoft.com/office/drawing/2014/main" id="{EF428F1F-B1AF-3641-8742-F5B7D181C9F0}"/>
                </a:ext>
              </a:extLst>
            </p:cNvPr>
            <p:cNvGrpSpPr>
              <a:grpSpLocks/>
            </p:cNvGrpSpPr>
            <p:nvPr/>
          </p:nvGrpSpPr>
          <p:grpSpPr bwMode="auto">
            <a:xfrm>
              <a:off x="0" y="0"/>
              <a:ext cx="1246" cy="1232"/>
              <a:chOff x="0" y="0"/>
              <a:chExt cx="1246" cy="1232"/>
            </a:xfrm>
          </p:grpSpPr>
          <p:sp>
            <p:nvSpPr>
              <p:cNvPr id="226333" name="Rectangle 29">
                <a:extLst>
                  <a:ext uri="{FF2B5EF4-FFF2-40B4-BE49-F238E27FC236}">
                    <a16:creationId xmlns:a16="http://schemas.microsoft.com/office/drawing/2014/main" id="{5C978D2C-1002-6D4E-9C91-F041F791522E}"/>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26334" name="Rectangle 30">
                <a:extLst>
                  <a:ext uri="{FF2B5EF4-FFF2-40B4-BE49-F238E27FC236}">
                    <a16:creationId xmlns:a16="http://schemas.microsoft.com/office/drawing/2014/main" id="{2A0FA624-CD2B-1245-848B-F76C108C5958}"/>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26335" name="Rectangle 31">
                <a:extLst>
                  <a:ext uri="{FF2B5EF4-FFF2-40B4-BE49-F238E27FC236}">
                    <a16:creationId xmlns:a16="http://schemas.microsoft.com/office/drawing/2014/main" id="{0685F55B-606E-0A48-B805-CBF6193CCBDB}"/>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grpSp>
      <p:sp>
        <p:nvSpPr>
          <p:cNvPr id="226336" name="Text Box 32">
            <a:extLst>
              <a:ext uri="{FF2B5EF4-FFF2-40B4-BE49-F238E27FC236}">
                <a16:creationId xmlns:a16="http://schemas.microsoft.com/office/drawing/2014/main" id="{D9BF998A-8ED0-214F-A556-7B81AAA2BB8E}"/>
              </a:ext>
            </a:extLst>
          </p:cNvPr>
          <p:cNvSpPr txBox="1">
            <a:spLocks noChangeArrowheads="1"/>
          </p:cNvSpPr>
          <p:nvPr userDrawn="1"/>
        </p:nvSpPr>
        <p:spPr bwMode="auto">
          <a:xfrm>
            <a:off x="465138" y="6577013"/>
            <a:ext cx="915987"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fontAlgn="base"/>
            <a:r>
              <a:rPr lang="en-US" altLang="en-US" sz="900" b="1">
                <a:solidFill>
                  <a:srgbClr val="FFFFFF"/>
                </a:solidFill>
                <a:latin typeface="Arial" panose="020B0604020202020204" pitchFamily="34" charset="0"/>
              </a:rPr>
              <a:t>©2003 TBBMI</a:t>
            </a:r>
          </a:p>
        </p:txBody>
      </p:sp>
      <p:sp>
        <p:nvSpPr>
          <p:cNvPr id="226337" name="Rectangle 33">
            <a:extLst>
              <a:ext uri="{FF2B5EF4-FFF2-40B4-BE49-F238E27FC236}">
                <a16:creationId xmlns:a16="http://schemas.microsoft.com/office/drawing/2014/main" id="{7A3380C2-6683-004A-AAD5-6534C59058E1}"/>
              </a:ext>
            </a:extLst>
          </p:cNvPr>
          <p:cNvSpPr>
            <a:spLocks noChangeArrowheads="1"/>
          </p:cNvSpPr>
          <p:nvPr userDrawn="1"/>
        </p:nvSpPr>
        <p:spPr bwMode="auto">
          <a:xfrm>
            <a:off x="7539038" y="6532563"/>
            <a:ext cx="736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fontAlgn="base">
              <a:spcBef>
                <a:spcPct val="0"/>
              </a:spcBef>
            </a:pPr>
            <a:r>
              <a:rPr lang="en-US" altLang="en-US" sz="1000" b="1">
                <a:effectLst>
                  <a:outerShdw blurRad="38100" dist="38100" dir="2700000" algn="tl">
                    <a:srgbClr val="000000"/>
                  </a:outerShdw>
                </a:effectLst>
                <a:latin typeface="Comic Sans MS" panose="030F0902030302020204" pitchFamily="66" charset="0"/>
              </a:rPr>
              <a:t>7.5.03d.</a:t>
            </a:r>
          </a:p>
        </p:txBody>
      </p:sp>
    </p:spTree>
  </p:cSld>
  <p:clrMap bg1="dk2" tx1="lt1" bg2="dk1"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2B4DB1-1ADD-3242-A539-E1C1CF9CDFC0}"/>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a:extLst>
              <a:ext uri="{FF2B5EF4-FFF2-40B4-BE49-F238E27FC236}">
                <a16:creationId xmlns:a16="http://schemas.microsoft.com/office/drawing/2014/main" id="{C80C8514-54E1-6C4A-BB72-854A926C1F5E}"/>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latin typeface="Arial" panose="020B0604020202020204" pitchFamily="34" charset="0"/>
              </a:defRPr>
            </a:lvl1pPr>
          </a:lstStyle>
          <a:p>
            <a:fld id="{8E1227C9-845A-C341-88C1-264CB0861351}" type="slidenum">
              <a:rPr lang="en-US" altLang="en-US"/>
              <a:pPr/>
              <a:t>‹#›</a:t>
            </a:fld>
            <a:endParaRPr lang="en-US" altLang="en-US"/>
          </a:p>
        </p:txBody>
      </p:sp>
      <p:grpSp>
        <p:nvGrpSpPr>
          <p:cNvPr id="9220" name="Group 4">
            <a:extLst>
              <a:ext uri="{FF2B5EF4-FFF2-40B4-BE49-F238E27FC236}">
                <a16:creationId xmlns:a16="http://schemas.microsoft.com/office/drawing/2014/main" id="{1A5A0759-E3C7-E645-B826-762FCED08199}"/>
              </a:ext>
            </a:extLst>
          </p:cNvPr>
          <p:cNvGrpSpPr>
            <a:grpSpLocks/>
          </p:cNvGrpSpPr>
          <p:nvPr/>
        </p:nvGrpSpPr>
        <p:grpSpPr bwMode="auto">
          <a:xfrm>
            <a:off x="0" y="0"/>
            <a:ext cx="9140825" cy="6850063"/>
            <a:chOff x="0" y="0"/>
            <a:chExt cx="5758" cy="4315"/>
          </a:xfrm>
        </p:grpSpPr>
        <p:grpSp>
          <p:nvGrpSpPr>
            <p:cNvPr id="9224" name="Group 5">
              <a:extLst>
                <a:ext uri="{FF2B5EF4-FFF2-40B4-BE49-F238E27FC236}">
                  <a16:creationId xmlns:a16="http://schemas.microsoft.com/office/drawing/2014/main" id="{D58DD64C-B527-1246-B709-9ED595B88C73}"/>
                </a:ext>
              </a:extLst>
            </p:cNvPr>
            <p:cNvGrpSpPr>
              <a:grpSpLocks/>
            </p:cNvGrpSpPr>
            <p:nvPr userDrawn="1"/>
          </p:nvGrpSpPr>
          <p:grpSpPr bwMode="auto">
            <a:xfrm>
              <a:off x="1728" y="2230"/>
              <a:ext cx="4027" cy="2085"/>
              <a:chOff x="1728" y="2230"/>
              <a:chExt cx="4027" cy="2085"/>
            </a:xfrm>
          </p:grpSpPr>
          <p:sp>
            <p:nvSpPr>
              <p:cNvPr id="11270" name="Freeform 6">
                <a:extLst>
                  <a:ext uri="{FF2B5EF4-FFF2-40B4-BE49-F238E27FC236}">
                    <a16:creationId xmlns:a16="http://schemas.microsoft.com/office/drawing/2014/main" id="{05FFC8FE-EDE6-6E4F-AB11-9F9A1E4D54F8}"/>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a:extLst>
                  <a:ext uri="{FF2B5EF4-FFF2-40B4-BE49-F238E27FC236}">
                    <a16:creationId xmlns:a16="http://schemas.microsoft.com/office/drawing/2014/main" id="{56A1BF1A-C978-7D40-A2F7-4440117E30FA}"/>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a:extLst>
                  <a:ext uri="{FF2B5EF4-FFF2-40B4-BE49-F238E27FC236}">
                    <a16:creationId xmlns:a16="http://schemas.microsoft.com/office/drawing/2014/main" id="{77B3216F-64AE-CA4B-A586-BE4A35B58EB0}"/>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a:extLst>
                  <a:ext uri="{FF2B5EF4-FFF2-40B4-BE49-F238E27FC236}">
                    <a16:creationId xmlns:a16="http://schemas.microsoft.com/office/drawing/2014/main" id="{9E852BE0-9896-5249-99F4-9717EED1769A}"/>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a:extLst>
                  <a:ext uri="{FF2B5EF4-FFF2-40B4-BE49-F238E27FC236}">
                    <a16:creationId xmlns:a16="http://schemas.microsoft.com/office/drawing/2014/main" id="{B95C0D94-1054-E240-9F5E-7A8E64ECFC26}"/>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a:extLst>
                <a:ext uri="{FF2B5EF4-FFF2-40B4-BE49-F238E27FC236}">
                  <a16:creationId xmlns:a16="http://schemas.microsoft.com/office/drawing/2014/main" id="{EDF8B574-DF29-D542-B5FA-35278FA2E8F2}"/>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a:extLst>
                <a:ext uri="{FF2B5EF4-FFF2-40B4-BE49-F238E27FC236}">
                  <a16:creationId xmlns:a16="http://schemas.microsoft.com/office/drawing/2014/main" id="{A39AD406-55A5-B84C-90ED-AAE6EC65E7F7}"/>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a:extLst>
              <a:ext uri="{FF2B5EF4-FFF2-40B4-BE49-F238E27FC236}">
                <a16:creationId xmlns:a16="http://schemas.microsoft.com/office/drawing/2014/main" id="{95359517-955E-674C-A662-D96D4FBF7F33}"/>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a:extLst>
              <a:ext uri="{FF2B5EF4-FFF2-40B4-BE49-F238E27FC236}">
                <a16:creationId xmlns:a16="http://schemas.microsoft.com/office/drawing/2014/main" id="{57DA1BEF-53CC-0B46-B865-7081083E1580}"/>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a:extLst>
              <a:ext uri="{FF2B5EF4-FFF2-40B4-BE49-F238E27FC236}">
                <a16:creationId xmlns:a16="http://schemas.microsoft.com/office/drawing/2014/main" id="{D2B16D61-2BDD-DF4B-B470-D3EAE611FD25}"/>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9ECB811-9D80-774E-A049-38E9616A4825}"/>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336706E-CFA1-634F-A4FA-DAF30B52A24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F38EC5F-DA16-1947-A8EE-97F9294547D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8261F4C4-EA4E-4841-8681-2E7234417B8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778FE09E-4845-D04D-9D9D-55955167304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000000"/>
                </a:solidFill>
                <a:latin typeface="Times New Roman" panose="02020603050405020304" pitchFamily="18" charset="0"/>
              </a:defRPr>
            </a:lvl1pPr>
          </a:lstStyle>
          <a:p>
            <a:fld id="{9A1D9C51-52F4-AD4B-9D3A-6D126ABEFD1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701839E-ADC2-934B-B9E0-75EF7A84DB7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6867" name="Rectangle 3">
            <a:extLst>
              <a:ext uri="{FF2B5EF4-FFF2-40B4-BE49-F238E27FC236}">
                <a16:creationId xmlns:a16="http://schemas.microsoft.com/office/drawing/2014/main" id="{0810C7AE-FB12-3747-9000-847E7104B23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a:extLst>
              <a:ext uri="{FF2B5EF4-FFF2-40B4-BE49-F238E27FC236}">
                <a16:creationId xmlns:a16="http://schemas.microsoft.com/office/drawing/2014/main" id="{C2548290-8EBC-FF49-8E7F-785CC291464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000000"/>
                </a:solidFill>
                <a:latin typeface="Times New Roman" pitchFamily="18" charset="0"/>
                <a:ea typeface="SimSun" pitchFamily="2" charset="-122"/>
                <a:cs typeface="ＭＳ Ｐゴシック" charset="0"/>
              </a:defRPr>
            </a:lvl1pPr>
          </a:lstStyle>
          <a:p>
            <a:pPr>
              <a:defRPr/>
            </a:pPr>
            <a:endParaRPr lang="en-US" altLang="zh-CN"/>
          </a:p>
        </p:txBody>
      </p:sp>
      <p:sp>
        <p:nvSpPr>
          <p:cNvPr id="1029" name="Rectangle 5">
            <a:extLst>
              <a:ext uri="{FF2B5EF4-FFF2-40B4-BE49-F238E27FC236}">
                <a16:creationId xmlns:a16="http://schemas.microsoft.com/office/drawing/2014/main" id="{0240F2A2-5FA2-004A-A32D-CB7B9F3C8A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000000"/>
                </a:solidFill>
                <a:latin typeface="Times New Roman" pitchFamily="18" charset="0"/>
                <a:ea typeface="SimSun" pitchFamily="2" charset="-122"/>
                <a:cs typeface="ＭＳ Ｐゴシック" charset="0"/>
              </a:defRPr>
            </a:lvl1pPr>
          </a:lstStyle>
          <a:p>
            <a:pPr>
              <a:defRPr/>
            </a:pPr>
            <a:endParaRPr lang="en-US" altLang="zh-CN"/>
          </a:p>
        </p:txBody>
      </p:sp>
      <p:sp>
        <p:nvSpPr>
          <p:cNvPr id="1030" name="Rectangle 6">
            <a:extLst>
              <a:ext uri="{FF2B5EF4-FFF2-40B4-BE49-F238E27FC236}">
                <a16:creationId xmlns:a16="http://schemas.microsoft.com/office/drawing/2014/main" id="{4F7EAE3E-8B55-3747-87FF-74DEC662F93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000000"/>
                </a:solidFill>
                <a:latin typeface="Times New Roman" panose="02020603050405020304" pitchFamily="18" charset="0"/>
                <a:ea typeface="SimSun" panose="02010600030101010101" pitchFamily="2" charset="-122"/>
                <a:cs typeface="ＭＳ Ｐゴシック" panose="020B0600070205080204" pitchFamily="34" charset="-128"/>
              </a:defRPr>
            </a:lvl1pPr>
          </a:lstStyle>
          <a:p>
            <a:fld id="{FFBB3C4C-032E-FA4B-8E03-E2F861BB799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Lst>
  <p:txStyles>
    <p:title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panose="020B0600070205080204"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862F28A-12FB-4F4B-87D8-E6A3EE5F173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Rectangle 3">
            <a:extLst>
              <a:ext uri="{FF2B5EF4-FFF2-40B4-BE49-F238E27FC236}">
                <a16:creationId xmlns:a16="http://schemas.microsoft.com/office/drawing/2014/main" id="{84FEB8B7-2F57-2B4E-A0C4-B95CBEA7923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03EE743-2613-C940-ACB1-FEB0E4D189B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000000"/>
                </a:solidFill>
                <a:latin typeface="Times New Roman" pitchFamily="18" charset="0"/>
                <a:ea typeface="MS PGothic" pitchFamily="34" charset="-128"/>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8ADDB4B-3294-204F-9636-DC43521EFC1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000000"/>
                </a:solidFill>
                <a:latin typeface="Times New Roman" pitchFamily="18" charset="0"/>
                <a:ea typeface="MS PGothic" pitchFamily="34" charset="-128"/>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CEBCBAFC-4DEA-FB4F-97FE-1C4E1C17EC7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000000"/>
                </a:solidFill>
                <a:latin typeface="Times New Roman" panose="02020603050405020304" pitchFamily="18" charset="0"/>
                <a:cs typeface="ＭＳ Ｐゴシック" panose="020B0600070205080204" pitchFamily="34" charset="-128"/>
              </a:defRPr>
            </a:lvl1pPr>
          </a:lstStyle>
          <a:p>
            <a:fld id="{FFC08BD5-F26F-4D43-BA1E-DEF5E4485A7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anose="020B0600070205080204"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5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59.xml"/><Relationship Id="rId5" Type="http://schemas.openxmlformats.org/officeDocument/2006/relationships/image" Target="../media/image26.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3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65.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36.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53.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38.xml"/><Relationship Id="rId7" Type="http://schemas.openxmlformats.org/officeDocument/2006/relationships/image" Target="../media/image42.jpe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9.jpeg"/><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www.mustardseed.net/html/pjrutmtd.html"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175.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3.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3.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3.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3.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3.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0.xml"/><Relationship Id="rId1" Type="http://schemas.openxmlformats.org/officeDocument/2006/relationships/themeOverride" Target="../theme/themeOverride1.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83.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84.xml"/><Relationship Id="rId5" Type="http://schemas.openxmlformats.org/officeDocument/2006/relationships/image" Target="../media/image72.jpe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9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122.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42 Jer OT">
            <a:extLst>
              <a:ext uri="{FF2B5EF4-FFF2-40B4-BE49-F238E27FC236}">
                <a16:creationId xmlns:a16="http://schemas.microsoft.com/office/drawing/2014/main" id="{84B53B33-4371-BA47-A07F-EE1AAC12927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95763" y="-76200"/>
            <a:ext cx="4948237" cy="701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185347" name="Rectangle 3">
            <a:extLst>
              <a:ext uri="{FF2B5EF4-FFF2-40B4-BE49-F238E27FC236}">
                <a16:creationId xmlns:a16="http://schemas.microsoft.com/office/drawing/2014/main" id="{E1D52D4B-7B82-3448-8018-C4DE65BF286B}"/>
              </a:ext>
            </a:extLst>
          </p:cNvPr>
          <p:cNvSpPr>
            <a:spLocks noGrp="1" noChangeArrowheads="1"/>
          </p:cNvSpPr>
          <p:nvPr>
            <p:ph type="ctrTitle"/>
          </p:nvPr>
        </p:nvSpPr>
        <p:spPr>
          <a:xfrm>
            <a:off x="685800" y="1892965"/>
            <a:ext cx="7772400" cy="2554545"/>
          </a:xfrm>
          <a:noFill/>
          <a:ln w="9525">
            <a:noFill/>
            <a:miter lim="800000"/>
            <a:headEnd/>
            <a:tailEn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wrap="square">
            <a:spAutoFit/>
          </a:bodyPr>
          <a:lstStyle/>
          <a:p>
            <a:pPr defTabSz="457200" eaLnBrk="1" fontAlgn="t" hangingPunct="1">
              <a:spcBef>
                <a:spcPct val="50000"/>
              </a:spcBef>
              <a:spcAft>
                <a:spcPts val="0"/>
              </a:spcAft>
            </a:pPr>
            <a:r>
              <a:rPr lang="zh-TW" altLang="en-US" sz="8000" kern="1200" dirty="0">
                <a:solidFill>
                  <a:srgbClr val="FFFFFF"/>
                </a:solidFill>
                <a:effectLst>
                  <a:glow rad="203200">
                    <a:srgbClr val="000514">
                      <a:alpha val="88000"/>
                    </a:srgbClr>
                  </a:glow>
                </a:effectLst>
                <a:latin typeface="Arial"/>
                <a:ea typeface="ＭＳ Ｐゴシック" charset="0"/>
                <a:cs typeface="Arial"/>
              </a:rPr>
              <a:t>聖城耶路撒冷</a:t>
            </a:r>
            <a:br>
              <a:rPr lang="zh-TW" altLang="en-US" sz="8000" kern="1200" dirty="0">
                <a:solidFill>
                  <a:srgbClr val="FFFFFF"/>
                </a:solidFill>
                <a:effectLst>
                  <a:glow rad="203200">
                    <a:srgbClr val="000514">
                      <a:alpha val="88000"/>
                    </a:srgbClr>
                  </a:glow>
                </a:effectLst>
                <a:latin typeface="Arial"/>
                <a:ea typeface="ＭＳ Ｐゴシック" charset="0"/>
                <a:cs typeface="Arial"/>
              </a:rPr>
            </a:br>
            <a:r>
              <a:rPr lang="zh-TW" altLang="en-US" sz="8000" kern="1200" dirty="0">
                <a:solidFill>
                  <a:srgbClr val="FFFFFF"/>
                </a:solidFill>
                <a:effectLst>
                  <a:glow rad="203200">
                    <a:srgbClr val="000514">
                      <a:alpha val="88000"/>
                    </a:srgbClr>
                  </a:glow>
                </a:effectLst>
                <a:latin typeface="Arial"/>
                <a:ea typeface="ＭＳ Ｐゴシック" charset="0"/>
                <a:cs typeface="Arial"/>
              </a:rPr>
              <a:t>地理</a:t>
            </a:r>
          </a:p>
        </p:txBody>
      </p:sp>
      <p:sp>
        <p:nvSpPr>
          <p:cNvPr id="5" name="Text Box 3">
            <a:extLst>
              <a:ext uri="{FF2B5EF4-FFF2-40B4-BE49-F238E27FC236}">
                <a16:creationId xmlns:a16="http://schemas.microsoft.com/office/drawing/2014/main" id="{02353E2B-9BC0-2047-ACDE-DDC8C8CC704F}"/>
              </a:ext>
            </a:extLst>
          </p:cNvPr>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06" tIns="45653" rIns="91306" bIns="45653"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800" b="1" dirty="0">
                <a:solidFill>
                  <a:srgbClr val="FFFFFF"/>
                </a:solidFill>
                <a:effectLst>
                  <a:outerShdw blurRad="38100" dist="38100" dir="2700000" algn="tl">
                    <a:srgbClr val="000000"/>
                  </a:outerShdw>
                </a:effectLst>
                <a:latin typeface="Arial" charset="0"/>
                <a:cs typeface="Arial" charset="0"/>
              </a:rPr>
              <a:t>Dr. Rick Griffith • </a:t>
            </a:r>
            <a:r>
              <a:rPr lang="zh-CN" altLang="en-US" sz="1800" b="1" dirty="0">
                <a:solidFill>
                  <a:srgbClr val="FFFFFF"/>
                </a:solidFill>
                <a:effectLst>
                  <a:outerShdw blurRad="38100" dist="38100" dir="2700000" algn="tl">
                    <a:srgbClr val="000000"/>
                  </a:outerShdw>
                </a:effectLst>
                <a:latin typeface="Arial" charset="0"/>
                <a:cs typeface="Arial" charset="0"/>
              </a:rPr>
              <a:t>新加坡神学院</a:t>
            </a:r>
            <a:r>
              <a:rPr lang="en-US" altLang="zh-CN" sz="1800" b="1" dirty="0">
                <a:solidFill>
                  <a:srgbClr val="FFFFFF"/>
                </a:solidFill>
                <a:effectLst>
                  <a:outerShdw blurRad="38100" dist="38100" dir="2700000" algn="tl">
                    <a:srgbClr val="000000"/>
                  </a:outerShdw>
                </a:effectLst>
                <a:latin typeface="Arial" charset="0"/>
                <a:cs typeface="Arial" charset="0"/>
              </a:rPr>
              <a:t> </a:t>
            </a:r>
            <a:r>
              <a:rPr lang="en-US" sz="1800" b="1" dirty="0">
                <a:solidFill>
                  <a:srgbClr val="FFFFFF"/>
                </a:solidFill>
                <a:effectLst>
                  <a:outerShdw blurRad="38100" dist="38100" dir="2700000" algn="tl">
                    <a:srgbClr val="000000"/>
                  </a:outerShdw>
                </a:effectLst>
                <a:latin typeface="Arial" charset="0"/>
                <a:cs typeface="Arial" charset="0"/>
              </a:rPr>
              <a:t>• BibleStudyDownloads.org</a:t>
            </a:r>
            <a:endParaRPr lang="en-US" sz="1100"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8956F8A9-A1A1-CC47-B2C3-03D5E255DCB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p:spPr>
      </p:pic>
      <p:sp>
        <p:nvSpPr>
          <p:cNvPr id="41987" name="Rectangle 3">
            <a:extLst>
              <a:ext uri="{FF2B5EF4-FFF2-40B4-BE49-F238E27FC236}">
                <a16:creationId xmlns:a16="http://schemas.microsoft.com/office/drawing/2014/main" id="{96FFDC33-6D85-3E44-BDC3-6896ADF75524}"/>
              </a:ext>
            </a:extLst>
          </p:cNvPr>
          <p:cNvSpPr>
            <a:spLocks noGrp="1" noChangeArrowheads="1"/>
          </p:cNvSpPr>
          <p:nvPr>
            <p:ph type="title"/>
          </p:nvPr>
        </p:nvSpPr>
        <p:spPr>
          <a:xfrm>
            <a:off x="457200" y="228600"/>
            <a:ext cx="3276600" cy="1752600"/>
          </a:xfrm>
          <a:solidFill>
            <a:srgbClr val="FF0000"/>
          </a:solidFill>
          <a:ln>
            <a:solidFill>
              <a:schemeClr val="bg2"/>
            </a:solidFill>
            <a:miter lim="800000"/>
            <a:headEnd/>
            <a:tailEnd/>
          </a:ln>
        </p:spPr>
        <p:txBody>
          <a:bodyPr/>
          <a:lstStyle/>
          <a:p>
            <a:pPr eaLnBrk="1" hangingPunct="1"/>
            <a:r>
              <a:rPr lang="zh-TW" altLang="en-US" sz="4000">
                <a:latin typeface="文鼎中明簡" pitchFamily="49" charset="-120"/>
                <a:ea typeface="文鼎中明簡" pitchFamily="49" charset="-120"/>
              </a:rPr>
              <a:t>海拔</a:t>
            </a:r>
            <a:br>
              <a:rPr lang="zh-TW" altLang="en-US" sz="4000">
                <a:latin typeface="文鼎中明簡" pitchFamily="49" charset="-120"/>
                <a:ea typeface="文鼎中明簡" pitchFamily="49" charset="-120"/>
              </a:rPr>
            </a:br>
            <a:r>
              <a:rPr lang="zh-TW" altLang="en-US" sz="4000">
                <a:latin typeface="文鼎中明簡" pitchFamily="49" charset="-120"/>
                <a:ea typeface="文鼎中明簡" pitchFamily="49" charset="-120"/>
              </a:rPr>
              <a:t>南北之分界</a:t>
            </a:r>
          </a:p>
        </p:txBody>
      </p:sp>
      <p:sp>
        <p:nvSpPr>
          <p:cNvPr id="41988" name="Oval 4">
            <a:extLst>
              <a:ext uri="{FF2B5EF4-FFF2-40B4-BE49-F238E27FC236}">
                <a16:creationId xmlns:a16="http://schemas.microsoft.com/office/drawing/2014/main" id="{919C9360-A35A-B54C-B2B4-C2018DE82D6F}"/>
              </a:ext>
            </a:extLst>
          </p:cNvPr>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41989" name="Oval 5">
            <a:extLst>
              <a:ext uri="{FF2B5EF4-FFF2-40B4-BE49-F238E27FC236}">
                <a16:creationId xmlns:a16="http://schemas.microsoft.com/office/drawing/2014/main" id="{02C2F7A1-6E87-AB40-A96A-EA0AAC66CC00}"/>
              </a:ext>
            </a:extLst>
          </p:cNvPr>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41990" name="Oval 6">
            <a:extLst>
              <a:ext uri="{FF2B5EF4-FFF2-40B4-BE49-F238E27FC236}">
                <a16:creationId xmlns:a16="http://schemas.microsoft.com/office/drawing/2014/main" id="{89C2F892-2575-7046-9071-E966A777E259}"/>
              </a:ext>
            </a:extLst>
          </p:cNvPr>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41991" name="Oval 7">
            <a:extLst>
              <a:ext uri="{FF2B5EF4-FFF2-40B4-BE49-F238E27FC236}">
                <a16:creationId xmlns:a16="http://schemas.microsoft.com/office/drawing/2014/main" id="{E4E5DA21-960D-1E4B-828B-98DD7D7BCF36}"/>
              </a:ext>
            </a:extLst>
          </p:cNvPr>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41992" name="Oval 8">
            <a:extLst>
              <a:ext uri="{FF2B5EF4-FFF2-40B4-BE49-F238E27FC236}">
                <a16:creationId xmlns:a16="http://schemas.microsoft.com/office/drawing/2014/main" id="{A4E55C57-3FCA-0E4F-879A-DA9CC7BDDC10}"/>
              </a:ext>
            </a:extLst>
          </p:cNvPr>
          <p:cNvSpPr>
            <a:spLocks noChangeArrowheads="1"/>
          </p:cNvSpPr>
          <p:nvPr/>
        </p:nvSpPr>
        <p:spPr bwMode="auto">
          <a:xfrm>
            <a:off x="6096000" y="0"/>
            <a:ext cx="762000" cy="7315200"/>
          </a:xfrm>
          <a:prstGeom prst="ellipse">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41994" name="Text Box 10">
            <a:extLst>
              <a:ext uri="{FF2B5EF4-FFF2-40B4-BE49-F238E27FC236}">
                <a16:creationId xmlns:a16="http://schemas.microsoft.com/office/drawing/2014/main" id="{E85B91BE-BCAD-6B4C-A950-C4BD49456D23}"/>
              </a:ext>
            </a:extLst>
          </p:cNvPr>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20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wedge">
                                      <p:cBhvr>
                                        <p:cTn id="12" dur="2000"/>
                                        <p:tgtEl>
                                          <p:spTgt spid="41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fade">
                                      <p:cBhvr>
                                        <p:cTn id="17" dur="2000"/>
                                        <p:tgtEl>
                                          <p:spTgt spid="419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41990"/>
                                        </p:tgtEl>
                                        <p:attrNameLst>
                                          <p:attrName>style.visibility</p:attrName>
                                        </p:attrNameLst>
                                      </p:cBhvr>
                                      <p:to>
                                        <p:strVal val="visible"/>
                                      </p:to>
                                    </p:set>
                                    <p:anim calcmode="lin" valueType="num">
                                      <p:cBhvr>
                                        <p:cTn id="22" dur="500" decel="50000" fill="hold">
                                          <p:stCondLst>
                                            <p:cond delay="0"/>
                                          </p:stCondLst>
                                        </p:cTn>
                                        <p:tgtEl>
                                          <p:spTgt spid="41990"/>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41990"/>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41990"/>
                                        </p:tgtEl>
                                        <p:attrNameLst>
                                          <p:attrName>ppt_w</p:attrName>
                                        </p:attrNameLst>
                                      </p:cBhvr>
                                      <p:tavLst>
                                        <p:tav tm="0">
                                          <p:val>
                                            <p:strVal val="#ppt_w*.05"/>
                                          </p:val>
                                        </p:tav>
                                        <p:tav tm="100000">
                                          <p:val>
                                            <p:strVal val="#ppt_w"/>
                                          </p:val>
                                        </p:tav>
                                      </p:tavLst>
                                    </p:anim>
                                    <p:anim calcmode="lin" valueType="num">
                                      <p:cBhvr>
                                        <p:cTn id="25" dur="1000" fill="hold"/>
                                        <p:tgtEl>
                                          <p:spTgt spid="41990"/>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41990"/>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41990"/>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41990"/>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4199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41991"/>
                                        </p:tgtEl>
                                        <p:attrNameLst>
                                          <p:attrName>style.visibility</p:attrName>
                                        </p:attrNameLst>
                                      </p:cBhvr>
                                      <p:to>
                                        <p:strVal val="visible"/>
                                      </p:to>
                                    </p:set>
                                    <p:anim calcmode="lin" valueType="num">
                                      <p:cBhvr>
                                        <p:cTn id="34" dur="500" fill="hold"/>
                                        <p:tgtEl>
                                          <p:spTgt spid="41991"/>
                                        </p:tgtEl>
                                        <p:attrNameLst>
                                          <p:attrName>ppt_w</p:attrName>
                                        </p:attrNameLst>
                                      </p:cBhvr>
                                      <p:tavLst>
                                        <p:tav tm="0">
                                          <p:val>
                                            <p:fltVal val="0"/>
                                          </p:val>
                                        </p:tav>
                                        <p:tav tm="100000">
                                          <p:val>
                                            <p:strVal val="#ppt_w"/>
                                          </p:val>
                                        </p:tav>
                                      </p:tavLst>
                                    </p:anim>
                                    <p:anim calcmode="lin" valueType="num">
                                      <p:cBhvr>
                                        <p:cTn id="35" dur="500" fill="hold"/>
                                        <p:tgtEl>
                                          <p:spTgt spid="41991"/>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1992"/>
                                        </p:tgtEl>
                                        <p:attrNameLst>
                                          <p:attrName>style.visibility</p:attrName>
                                        </p:attrNameLst>
                                      </p:cBhvr>
                                      <p:to>
                                        <p:strVal val="visible"/>
                                      </p:to>
                                    </p:set>
                                    <p:animEffect transition="in" filter="wipe(down)">
                                      <p:cBhvr>
                                        <p:cTn id="40" dur="5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8" grpId="0" animBg="1"/>
      <p:bldP spid="41989" grpId="0" animBg="1"/>
      <p:bldP spid="41990" grpId="0" animBg="1"/>
      <p:bldP spid="41991" grpId="0" animBg="1"/>
      <p:bldP spid="419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a:extLst>
              <a:ext uri="{FF2B5EF4-FFF2-40B4-BE49-F238E27FC236}">
                <a16:creationId xmlns:a16="http://schemas.microsoft.com/office/drawing/2014/main" id="{CE2C260B-C27D-3845-A6E7-6609D61DD75C}"/>
              </a:ext>
            </a:extLst>
          </p:cNvPr>
          <p:cNvSpPr>
            <a:spLocks noGrp="1" noRot="1" noChangeArrowheads="1"/>
          </p:cNvSpPr>
          <p:nvPr>
            <p:ph type="title"/>
          </p:nvPr>
        </p:nvSpPr>
        <p:spPr>
          <a:xfrm>
            <a:off x="4876800" y="76200"/>
            <a:ext cx="3429000" cy="792163"/>
          </a:xfrm>
        </p:spPr>
        <p:txBody>
          <a:bodyPr/>
          <a:lstStyle/>
          <a:p>
            <a:pPr eaLnBrk="1" hangingPunct="1"/>
            <a:r>
              <a:rPr lang="zh-TW" altLang="en-US" dirty="0">
                <a:latin typeface="文鼎中明簡" pitchFamily="49" charset="-120"/>
                <a:ea typeface="文鼎中明簡" pitchFamily="49" charset="-120"/>
              </a:rPr>
              <a:t>耶路撒冷</a:t>
            </a:r>
            <a:endParaRPr lang="en-US" altLang="en-US" dirty="0">
              <a:latin typeface="文鼎中明簡" pitchFamily="49" charset="-120"/>
              <a:ea typeface="文鼎中明簡" pitchFamily="49" charset="-120"/>
            </a:endParaRPr>
          </a:p>
        </p:txBody>
      </p:sp>
      <p:pic>
        <p:nvPicPr>
          <p:cNvPr id="23556" name="Picture 4">
            <a:extLst>
              <a:ext uri="{FF2B5EF4-FFF2-40B4-BE49-F238E27FC236}">
                <a16:creationId xmlns:a16="http://schemas.microsoft.com/office/drawing/2014/main" id="{3361E3CD-6425-994D-98D0-6994A2AF7D0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p:spPr>
      </p:pic>
      <p:sp>
        <p:nvSpPr>
          <p:cNvPr id="23555" name="Text Box 3">
            <a:extLst>
              <a:ext uri="{FF2B5EF4-FFF2-40B4-BE49-F238E27FC236}">
                <a16:creationId xmlns:a16="http://schemas.microsoft.com/office/drawing/2014/main" id="{D8F8C407-C974-1A45-AF93-250920EC2B25}"/>
              </a:ext>
            </a:extLst>
          </p:cNvPr>
          <p:cNvSpPr txBox="1">
            <a:spLocks noChangeArrowheads="1"/>
          </p:cNvSpPr>
          <p:nvPr/>
        </p:nvSpPr>
        <p:spPr bwMode="auto">
          <a:xfrm>
            <a:off x="5257800" y="1295400"/>
            <a:ext cx="3581400" cy="3113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buFontTx/>
              <a:buChar char="•"/>
            </a:pPr>
            <a:r>
              <a:rPr lang="zh-TW" altLang="en-US" b="1">
                <a:latin typeface="文鼎中明簡" pitchFamily="49" charset="-120"/>
                <a:ea typeface="文鼎中明簡" pitchFamily="49" charset="-120"/>
              </a:rPr>
              <a:t>不利條件</a:t>
            </a:r>
          </a:p>
          <a:p>
            <a:pPr fontAlgn="base">
              <a:buFontTx/>
              <a:buChar char="•"/>
            </a:pPr>
            <a:r>
              <a:rPr lang="zh-TW" altLang="en-US" b="1">
                <a:latin typeface="文鼎中明簡" pitchFamily="49" charset="-120"/>
                <a:ea typeface="文鼎中明簡" pitchFamily="49" charset="-120"/>
              </a:rPr>
              <a:t>有利條件</a:t>
            </a:r>
          </a:p>
          <a:p>
            <a:pPr fontAlgn="base">
              <a:buFontTx/>
              <a:buChar char="•"/>
            </a:pPr>
            <a:r>
              <a:rPr lang="zh-TW" altLang="en-US" b="1">
                <a:latin typeface="文鼎中明簡" pitchFamily="49" charset="-120"/>
                <a:ea typeface="文鼎中明簡" pitchFamily="49" charset="-120"/>
              </a:rPr>
              <a:t>階段</a:t>
            </a:r>
          </a:p>
          <a:p>
            <a:pPr fontAlgn="base">
              <a:buFontTx/>
              <a:buChar char="•"/>
            </a:pPr>
            <a:r>
              <a:rPr lang="zh-TW" altLang="en-US" b="1">
                <a:latin typeface="文鼎中明簡" pitchFamily="49" charset="-120"/>
                <a:ea typeface="文鼎中明簡" pitchFamily="49" charset="-120"/>
              </a:rPr>
              <a:t>重要性</a:t>
            </a:r>
          </a:p>
        </p:txBody>
      </p:sp>
      <p:sp>
        <p:nvSpPr>
          <p:cNvPr id="23554" name="Text Box 2">
            <a:extLst>
              <a:ext uri="{FF2B5EF4-FFF2-40B4-BE49-F238E27FC236}">
                <a16:creationId xmlns:a16="http://schemas.microsoft.com/office/drawing/2014/main" id="{AE66D161-BF64-364A-9264-8A4690FD8177}"/>
              </a:ext>
            </a:extLst>
          </p:cNvPr>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0.0 0.0  L 0.0 0.33333  E" pathEditMode="relative">
                                      <p:cBhvr>
                                        <p:cTn id="6" dur="2000" spd="-100000" fill="hold"/>
                                        <p:tgtEl>
                                          <p:spTgt spid="23555"/>
                                        </p:tgtEl>
                                        <p:attrNameLst>
                                          <p:attrName>ppt_x,ppt_y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a:extLst>
              <a:ext uri="{FF2B5EF4-FFF2-40B4-BE49-F238E27FC236}">
                <a16:creationId xmlns:a16="http://schemas.microsoft.com/office/drawing/2014/main" id="{446D6FE0-7227-6B41-8310-1039045F36FB}"/>
              </a:ext>
            </a:extLst>
          </p:cNvPr>
          <p:cNvSpPr>
            <a:spLocks noGrp="1" noRot="1" noChangeArrowheads="1"/>
          </p:cNvSpPr>
          <p:nvPr>
            <p:ph type="title"/>
          </p:nvPr>
        </p:nvSpPr>
        <p:spPr>
          <a:xfrm>
            <a:off x="4876800" y="0"/>
            <a:ext cx="3429000" cy="792163"/>
          </a:xfrm>
        </p:spPr>
        <p:txBody>
          <a:bodyPr/>
          <a:lstStyle/>
          <a:p>
            <a:pPr eaLnBrk="1" hangingPunct="1"/>
            <a:r>
              <a:rPr lang="zh-TW" altLang="en-US">
                <a:latin typeface="文鼎中明簡" pitchFamily="49" charset="-120"/>
                <a:ea typeface="文鼎中明簡" pitchFamily="49" charset="-120"/>
              </a:rPr>
              <a:t>耶路撒冷</a:t>
            </a:r>
          </a:p>
        </p:txBody>
      </p:sp>
      <p:pic>
        <p:nvPicPr>
          <p:cNvPr id="24580" name="Picture 4">
            <a:extLst>
              <a:ext uri="{FF2B5EF4-FFF2-40B4-BE49-F238E27FC236}">
                <a16:creationId xmlns:a16="http://schemas.microsoft.com/office/drawing/2014/main" id="{CF162A34-FD49-EE43-9DB7-2C7FC84D41A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p:spPr>
      </p:pic>
      <p:sp>
        <p:nvSpPr>
          <p:cNvPr id="24579" name="Text Box 3">
            <a:extLst>
              <a:ext uri="{FF2B5EF4-FFF2-40B4-BE49-F238E27FC236}">
                <a16:creationId xmlns:a16="http://schemas.microsoft.com/office/drawing/2014/main" id="{37E07DFE-8703-EE46-8709-45A0911C78A4}"/>
              </a:ext>
            </a:extLst>
          </p:cNvPr>
          <p:cNvSpPr txBox="1">
            <a:spLocks noChangeArrowheads="1"/>
          </p:cNvSpPr>
          <p:nvPr/>
        </p:nvSpPr>
        <p:spPr bwMode="auto">
          <a:xfrm>
            <a:off x="5257800" y="1295400"/>
            <a:ext cx="35814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buFontTx/>
              <a:buChar char="•"/>
            </a:pPr>
            <a:r>
              <a:rPr lang="zh-TW" altLang="en-US" b="1">
                <a:latin typeface="文鼎中明簡" pitchFamily="49" charset="-120"/>
                <a:ea typeface="文鼎中明簡" pitchFamily="49" charset="-120"/>
              </a:rPr>
              <a:t>不利條件</a:t>
            </a:r>
          </a:p>
        </p:txBody>
      </p:sp>
      <p:sp>
        <p:nvSpPr>
          <p:cNvPr id="24578" name="Text Box 2">
            <a:extLst>
              <a:ext uri="{FF2B5EF4-FFF2-40B4-BE49-F238E27FC236}">
                <a16:creationId xmlns:a16="http://schemas.microsoft.com/office/drawing/2014/main" id="{EA1DC66C-7C61-274B-8DC1-1FBD8BD17FF7}"/>
              </a:ext>
            </a:extLst>
          </p:cNvPr>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cBhvr>
                                        <p:cTn id="6" dur="250" accel="50000" decel="50000" autoRev="1" fill="hold">
                                          <p:stCondLst>
                                            <p:cond delay="0"/>
                                          </p:stCondLst>
                                        </p:cTn>
                                        <p:tgtEl>
                                          <p:spTgt spid="24579">
                                            <p:txEl>
                                              <p:pRg st="0" end="0"/>
                                            </p:txEl>
                                          </p:spTgt>
                                        </p:tgtEl>
                                        <p:attrNameLst>
                                          <p:attrName>ppt_x,ppt_y</p:attrName>
                                        </p:attrNameLst>
                                      </p:cBhvr>
                                    </p:animMotion>
                                    <p:animRot by="1500000">
                                      <p:cBhvr>
                                        <p:cTn id="7" dur="125" fill="hold">
                                          <p:stCondLst>
                                            <p:cond delay="0"/>
                                          </p:stCondLst>
                                        </p:cTn>
                                        <p:tgtEl>
                                          <p:spTgt spid="24579">
                                            <p:txEl>
                                              <p:pRg st="0" end="0"/>
                                            </p:txEl>
                                          </p:spTgt>
                                        </p:tgtEl>
                                        <p:attrNameLst>
                                          <p:attrName>r</p:attrName>
                                        </p:attrNameLst>
                                      </p:cBhvr>
                                    </p:animRot>
                                    <p:animRot by="-1500000">
                                      <p:cBhvr>
                                        <p:cTn id="8" dur="125" fill="hold">
                                          <p:stCondLst>
                                            <p:cond delay="125"/>
                                          </p:stCondLst>
                                        </p:cTn>
                                        <p:tgtEl>
                                          <p:spTgt spid="24579">
                                            <p:txEl>
                                              <p:pRg st="0" end="0"/>
                                            </p:txEl>
                                          </p:spTgt>
                                        </p:tgtEl>
                                        <p:attrNameLst>
                                          <p:attrName>r</p:attrName>
                                        </p:attrNameLst>
                                      </p:cBhvr>
                                    </p:animRot>
                                    <p:animRot by="-1500000">
                                      <p:cBhvr>
                                        <p:cTn id="9" dur="125" fill="hold">
                                          <p:stCondLst>
                                            <p:cond delay="250"/>
                                          </p:stCondLst>
                                        </p:cTn>
                                        <p:tgtEl>
                                          <p:spTgt spid="24579">
                                            <p:txEl>
                                              <p:pRg st="0" end="0"/>
                                            </p:txEl>
                                          </p:spTgt>
                                        </p:tgtEl>
                                        <p:attrNameLst>
                                          <p:attrName>r</p:attrName>
                                        </p:attrNameLst>
                                      </p:cBhvr>
                                    </p:animRot>
                                    <p:animRot by="1500000">
                                      <p:cBhvr>
                                        <p:cTn id="10" dur="125" fill="hold">
                                          <p:stCondLst>
                                            <p:cond delay="375"/>
                                          </p:stCondLst>
                                        </p:cTn>
                                        <p:tgtEl>
                                          <p:spTgt spid="2457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7" name="Picture 11">
            <a:extLst>
              <a:ext uri="{FF2B5EF4-FFF2-40B4-BE49-F238E27FC236}">
                <a16:creationId xmlns:a16="http://schemas.microsoft.com/office/drawing/2014/main" id="{5603963F-791D-BF47-A73E-2E0FD8EF8D2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p:spPr>
      </p:pic>
      <p:sp>
        <p:nvSpPr>
          <p:cNvPr id="101386" name="Rectangle 10">
            <a:extLst>
              <a:ext uri="{FF2B5EF4-FFF2-40B4-BE49-F238E27FC236}">
                <a16:creationId xmlns:a16="http://schemas.microsoft.com/office/drawing/2014/main" id="{DF5908F1-3013-D348-942F-D0F1F4DB201B}"/>
              </a:ext>
            </a:extLst>
          </p:cNvPr>
          <p:cNvSpPr>
            <a:spLocks noGrp="1" noChangeArrowheads="1"/>
          </p:cNvSpPr>
          <p:nvPr>
            <p:ph type="title"/>
          </p:nvPr>
        </p:nvSpPr>
        <p:spPr>
          <a:xfrm>
            <a:off x="457200" y="228600"/>
            <a:ext cx="2514600" cy="1066800"/>
          </a:xfrm>
          <a:solidFill>
            <a:srgbClr val="800000"/>
          </a:solidFill>
          <a:ln>
            <a:solidFill>
              <a:schemeClr val="bg2"/>
            </a:solidFill>
            <a:miter lim="800000"/>
            <a:headEnd/>
            <a:tailEnd/>
          </a:ln>
        </p:spPr>
        <p:txBody>
          <a:bodyPr/>
          <a:lstStyle/>
          <a:p>
            <a:pPr eaLnBrk="1" hangingPunct="1"/>
            <a:r>
              <a:rPr lang="zh-TW" altLang="en-US" b="0">
                <a:latin typeface="文鼎中明簡" pitchFamily="49" charset="-120"/>
                <a:ea typeface="文鼎中明簡" pitchFamily="49" charset="-120"/>
              </a:rPr>
              <a:t>左區</a:t>
            </a:r>
          </a:p>
        </p:txBody>
      </p:sp>
      <p:sp>
        <p:nvSpPr>
          <p:cNvPr id="101385" name="Rectangle 9">
            <a:extLst>
              <a:ext uri="{FF2B5EF4-FFF2-40B4-BE49-F238E27FC236}">
                <a16:creationId xmlns:a16="http://schemas.microsoft.com/office/drawing/2014/main" id="{B55B1809-F9B3-4048-8C2D-47E3ED2310D7}"/>
              </a:ext>
            </a:extLst>
          </p:cNvPr>
          <p:cNvSpPr>
            <a:spLocks noChangeArrowheads="1"/>
          </p:cNvSpPr>
          <p:nvPr/>
        </p:nvSpPr>
        <p:spPr bwMode="auto">
          <a:xfrm>
            <a:off x="5867400" y="228600"/>
            <a:ext cx="2895600" cy="1066800"/>
          </a:xfrm>
          <a:prstGeom prst="rect">
            <a:avLst/>
          </a:prstGeom>
          <a:solidFill>
            <a:srgbClr val="800000"/>
          </a:solidFill>
          <a:ln w="9525">
            <a:solidFill>
              <a:schemeClr val="bg2"/>
            </a:solidFill>
            <a:miter lim="800000"/>
            <a:headEnd/>
            <a:tailEnd/>
          </a:ln>
          <a:effectLst/>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eaLnBrk="1" fontAlgn="base" hangingPunct="1">
              <a:spcBef>
                <a:spcPct val="0"/>
              </a:spcBef>
            </a:pPr>
            <a:r>
              <a:rPr lang="zh-TW" altLang="en-US" sz="4000">
                <a:effectLst>
                  <a:outerShdw blurRad="38100" dist="38100" dir="2700000" algn="tl">
                    <a:srgbClr val="000000"/>
                  </a:outerShdw>
                </a:effectLst>
                <a:latin typeface="文鼎中明簡" pitchFamily="49" charset="-120"/>
                <a:ea typeface="文鼎中明簡" pitchFamily="49" charset="-120"/>
              </a:rPr>
              <a:t>右區</a:t>
            </a:r>
          </a:p>
        </p:txBody>
      </p:sp>
      <p:sp>
        <p:nvSpPr>
          <p:cNvPr id="101384" name="Text Box 8">
            <a:extLst>
              <a:ext uri="{FF2B5EF4-FFF2-40B4-BE49-F238E27FC236}">
                <a16:creationId xmlns:a16="http://schemas.microsoft.com/office/drawing/2014/main" id="{0BD8EF28-0323-5B4D-899C-15FA291E815D}"/>
              </a:ext>
            </a:extLst>
          </p:cNvPr>
          <p:cNvSpPr txBox="1">
            <a:spLocks noChangeArrowheads="1"/>
          </p:cNvSpPr>
          <p:nvPr/>
        </p:nvSpPr>
        <p:spPr bwMode="auto">
          <a:xfrm>
            <a:off x="2971800" y="152400"/>
            <a:ext cx="2895600" cy="1190625"/>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fontAlgn="base">
              <a:spcBef>
                <a:spcPct val="0"/>
              </a:spcBef>
            </a:pPr>
            <a:r>
              <a:rPr lang="zh-TW" altLang="en-US" b="1">
                <a:latin typeface="文鼎中明簡" pitchFamily="49" charset="-120"/>
                <a:ea typeface="文鼎中明簡" pitchFamily="49" charset="-120"/>
              </a:rPr>
              <a:t>以色列</a:t>
            </a:r>
          </a:p>
          <a:p>
            <a:pPr algn="ctr" fontAlgn="base">
              <a:spcBef>
                <a:spcPct val="0"/>
              </a:spcBef>
            </a:pPr>
            <a:r>
              <a:rPr lang="zh-TW" altLang="en-US" b="1">
                <a:latin typeface="文鼎中明簡" pitchFamily="49" charset="-120"/>
                <a:ea typeface="文鼎中明簡" pitchFamily="49" charset="-120"/>
              </a:rPr>
              <a:t>古道</a:t>
            </a:r>
            <a:endParaRPr lang="en-US" altLang="en-US" b="1">
              <a:latin typeface="文鼎中明簡" pitchFamily="49" charset="-120"/>
              <a:ea typeface="文鼎中明簡" pitchFamily="49" charset="-120"/>
            </a:endParaRPr>
          </a:p>
        </p:txBody>
      </p:sp>
      <p:sp>
        <p:nvSpPr>
          <p:cNvPr id="101383" name="Freeform 7">
            <a:extLst>
              <a:ext uri="{FF2B5EF4-FFF2-40B4-BE49-F238E27FC236}">
                <a16:creationId xmlns:a16="http://schemas.microsoft.com/office/drawing/2014/main" id="{C9E9668F-995A-EF42-99B9-F989E4023072}"/>
              </a:ext>
            </a:extLst>
          </p:cNvPr>
          <p:cNvSpPr>
            <a:spLocks/>
          </p:cNvSpPr>
          <p:nvPr/>
        </p:nvSpPr>
        <p:spPr bwMode="auto">
          <a:xfrm>
            <a:off x="-100013" y="2193925"/>
            <a:ext cx="4954588" cy="5086350"/>
          </a:xfrm>
          <a:custGeom>
            <a:avLst/>
            <a:gdLst>
              <a:gd name="T0" fmla="*/ 0 w 3121"/>
              <a:gd name="T1" fmla="*/ 5072063 h 3204"/>
              <a:gd name="T2" fmla="*/ 300038 w 3121"/>
              <a:gd name="T3" fmla="*/ 5038725 h 3204"/>
              <a:gd name="T4" fmla="*/ 400050 w 3121"/>
              <a:gd name="T5" fmla="*/ 4972050 h 3204"/>
              <a:gd name="T6" fmla="*/ 449263 w 3121"/>
              <a:gd name="T7" fmla="*/ 4938713 h 3204"/>
              <a:gd name="T8" fmla="*/ 531813 w 3121"/>
              <a:gd name="T9" fmla="*/ 4838700 h 3204"/>
              <a:gd name="T10" fmla="*/ 965200 w 3121"/>
              <a:gd name="T11" fmla="*/ 4722813 h 3204"/>
              <a:gd name="T12" fmla="*/ 1314450 w 3121"/>
              <a:gd name="T13" fmla="*/ 4605338 h 3204"/>
              <a:gd name="T14" fmla="*/ 1446213 w 3121"/>
              <a:gd name="T15" fmla="*/ 4572000 h 3204"/>
              <a:gd name="T16" fmla="*/ 1695450 w 3121"/>
              <a:gd name="T17" fmla="*/ 4406900 h 3204"/>
              <a:gd name="T18" fmla="*/ 2162175 w 3121"/>
              <a:gd name="T19" fmla="*/ 4322763 h 3204"/>
              <a:gd name="T20" fmla="*/ 2327275 w 3121"/>
              <a:gd name="T21" fmla="*/ 4256088 h 3204"/>
              <a:gd name="T22" fmla="*/ 2543175 w 3121"/>
              <a:gd name="T23" fmla="*/ 4073525 h 3204"/>
              <a:gd name="T24" fmla="*/ 2593975 w 3121"/>
              <a:gd name="T25" fmla="*/ 3940175 h 3204"/>
              <a:gd name="T26" fmla="*/ 2709863 w 3121"/>
              <a:gd name="T27" fmla="*/ 3724275 h 3204"/>
              <a:gd name="T28" fmla="*/ 2876550 w 3121"/>
              <a:gd name="T29" fmla="*/ 3492500 h 3204"/>
              <a:gd name="T30" fmla="*/ 3043238 w 3121"/>
              <a:gd name="T31" fmla="*/ 3243263 h 3204"/>
              <a:gd name="T32" fmla="*/ 3092450 w 3121"/>
              <a:gd name="T33" fmla="*/ 3209925 h 3204"/>
              <a:gd name="T34" fmla="*/ 3143250 w 3121"/>
              <a:gd name="T35" fmla="*/ 3143250 h 3204"/>
              <a:gd name="T36" fmla="*/ 3208338 w 3121"/>
              <a:gd name="T37" fmla="*/ 3043238 h 3204"/>
              <a:gd name="T38" fmla="*/ 3225800 w 3121"/>
              <a:gd name="T39" fmla="*/ 2992438 h 3204"/>
              <a:gd name="T40" fmla="*/ 3275013 w 3121"/>
              <a:gd name="T41" fmla="*/ 2960688 h 3204"/>
              <a:gd name="T42" fmla="*/ 3359150 w 3121"/>
              <a:gd name="T43" fmla="*/ 2876550 h 3204"/>
              <a:gd name="T44" fmla="*/ 3441700 w 3121"/>
              <a:gd name="T45" fmla="*/ 2809875 h 3204"/>
              <a:gd name="T46" fmla="*/ 3541713 w 3121"/>
              <a:gd name="T47" fmla="*/ 2593975 h 3204"/>
              <a:gd name="T48" fmla="*/ 3624263 w 3121"/>
              <a:gd name="T49" fmla="*/ 2427288 h 3204"/>
              <a:gd name="T50" fmla="*/ 3708400 w 3121"/>
              <a:gd name="T51" fmla="*/ 2111375 h 3204"/>
              <a:gd name="T52" fmla="*/ 3806825 w 3121"/>
              <a:gd name="T53" fmla="*/ 1812925 h 3204"/>
              <a:gd name="T54" fmla="*/ 3940175 w 3121"/>
              <a:gd name="T55" fmla="*/ 1397000 h 3204"/>
              <a:gd name="T56" fmla="*/ 3990975 w 3121"/>
              <a:gd name="T57" fmla="*/ 1347788 h 3204"/>
              <a:gd name="T58" fmla="*/ 4106863 w 3121"/>
              <a:gd name="T59" fmla="*/ 1163638 h 3204"/>
              <a:gd name="T60" fmla="*/ 4322763 w 3121"/>
              <a:gd name="T61" fmla="*/ 865188 h 3204"/>
              <a:gd name="T62" fmla="*/ 4356100 w 3121"/>
              <a:gd name="T63" fmla="*/ 798513 h 3204"/>
              <a:gd name="T64" fmla="*/ 4422775 w 3121"/>
              <a:gd name="T65" fmla="*/ 698500 h 3204"/>
              <a:gd name="T66" fmla="*/ 4505325 w 3121"/>
              <a:gd name="T67" fmla="*/ 549275 h 3204"/>
              <a:gd name="T68" fmla="*/ 4656138 w 3121"/>
              <a:gd name="T69" fmla="*/ 300038 h 3204"/>
              <a:gd name="T70" fmla="*/ 4772025 w 3121"/>
              <a:gd name="T71" fmla="*/ 184150 h 3204"/>
              <a:gd name="T72" fmla="*/ 4905375 w 3121"/>
              <a:gd name="T73" fmla="*/ 84138 h 3204"/>
              <a:gd name="T74" fmla="*/ 4954588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1382" name="Freeform 6">
            <a:extLst>
              <a:ext uri="{FF2B5EF4-FFF2-40B4-BE49-F238E27FC236}">
                <a16:creationId xmlns:a16="http://schemas.microsoft.com/office/drawing/2014/main" id="{CA3E7399-EC25-3643-A4B4-6F334E09AF03}"/>
              </a:ext>
            </a:extLst>
          </p:cNvPr>
          <p:cNvSpPr>
            <a:spLocks/>
          </p:cNvSpPr>
          <p:nvPr/>
        </p:nvSpPr>
        <p:spPr bwMode="auto">
          <a:xfrm>
            <a:off x="4838700" y="1430338"/>
            <a:ext cx="935038" cy="995362"/>
          </a:xfrm>
          <a:custGeom>
            <a:avLst/>
            <a:gdLst>
              <a:gd name="T0" fmla="*/ 0 w 589"/>
              <a:gd name="T1" fmla="*/ 781050 h 627"/>
              <a:gd name="T2" fmla="*/ 15875 w 589"/>
              <a:gd name="T3" fmla="*/ 730250 h 627"/>
              <a:gd name="T4" fmla="*/ 65088 w 589"/>
              <a:gd name="T5" fmla="*/ 747712 h 627"/>
              <a:gd name="T6" fmla="*/ 165100 w 589"/>
              <a:gd name="T7" fmla="*/ 814387 h 627"/>
              <a:gd name="T8" fmla="*/ 481013 w 589"/>
              <a:gd name="T9" fmla="*/ 863600 h 627"/>
              <a:gd name="T10" fmla="*/ 581025 w 589"/>
              <a:gd name="T11" fmla="*/ 896937 h 627"/>
              <a:gd name="T12" fmla="*/ 696913 w 589"/>
              <a:gd name="T13" fmla="*/ 963612 h 627"/>
              <a:gd name="T14" fmla="*/ 863600 w 589"/>
              <a:gd name="T15" fmla="*/ 947737 h 627"/>
              <a:gd name="T16" fmla="*/ 763588 w 589"/>
              <a:gd name="T17" fmla="*/ 665162 h 627"/>
              <a:gd name="T18" fmla="*/ 614363 w 589"/>
              <a:gd name="T19" fmla="*/ 481012 h 627"/>
              <a:gd name="T20" fmla="*/ 663575 w 589"/>
              <a:gd name="T21" fmla="*/ 182562 h 627"/>
              <a:gd name="T22" fmla="*/ 696913 w 589"/>
              <a:gd name="T23" fmla="*/ 98425 h 627"/>
              <a:gd name="T24" fmla="*/ 730250 w 589"/>
              <a:gd name="T25" fmla="*/ 0 h 627"/>
              <a:gd name="T26" fmla="*/ 781050 w 589"/>
              <a:gd name="T27" fmla="*/ 15875 h 627"/>
              <a:gd name="T28" fmla="*/ 830263 w 589"/>
              <a:gd name="T29" fmla="*/ 3333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1381" name="Freeform 5">
            <a:extLst>
              <a:ext uri="{FF2B5EF4-FFF2-40B4-BE49-F238E27FC236}">
                <a16:creationId xmlns:a16="http://schemas.microsoft.com/office/drawing/2014/main" id="{F34D68F7-D0F5-E14A-B283-B9D00AC2F1F0}"/>
              </a:ext>
            </a:extLst>
          </p:cNvPr>
          <p:cNvSpPr>
            <a:spLocks/>
          </p:cNvSpPr>
          <p:nvPr/>
        </p:nvSpPr>
        <p:spPr bwMode="auto">
          <a:xfrm>
            <a:off x="4854575" y="1420813"/>
            <a:ext cx="681038" cy="739775"/>
          </a:xfrm>
          <a:custGeom>
            <a:avLst/>
            <a:gdLst>
              <a:gd name="T0" fmla="*/ 0 w 429"/>
              <a:gd name="T1" fmla="*/ 739775 h 466"/>
              <a:gd name="T2" fmla="*/ 82550 w 429"/>
              <a:gd name="T3" fmla="*/ 341313 h 466"/>
              <a:gd name="T4" fmla="*/ 166688 w 429"/>
              <a:gd name="T5" fmla="*/ 225425 h 466"/>
              <a:gd name="T6" fmla="*/ 681038 w 429"/>
              <a:gd name="T7" fmla="*/ 7620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1380" name="Freeform 4">
            <a:extLst>
              <a:ext uri="{FF2B5EF4-FFF2-40B4-BE49-F238E27FC236}">
                <a16:creationId xmlns:a16="http://schemas.microsoft.com/office/drawing/2014/main" id="{3D600B39-4D6F-8240-82B6-568717D0E019}"/>
              </a:ext>
            </a:extLst>
          </p:cNvPr>
          <p:cNvSpPr>
            <a:spLocks/>
          </p:cNvSpPr>
          <p:nvPr/>
        </p:nvSpPr>
        <p:spPr bwMode="auto">
          <a:xfrm>
            <a:off x="5619750" y="-282575"/>
            <a:ext cx="614363" cy="1762125"/>
          </a:xfrm>
          <a:custGeom>
            <a:avLst/>
            <a:gdLst>
              <a:gd name="T0" fmla="*/ 15875 w 387"/>
              <a:gd name="T1" fmla="*/ 1762125 h 1110"/>
              <a:gd name="T2" fmla="*/ 115888 w 387"/>
              <a:gd name="T3" fmla="*/ 1479550 h 1110"/>
              <a:gd name="T4" fmla="*/ 198438 w 387"/>
              <a:gd name="T5" fmla="*/ 1147763 h 1110"/>
              <a:gd name="T6" fmla="*/ 298450 w 387"/>
              <a:gd name="T7" fmla="*/ 996950 h 1110"/>
              <a:gd name="T8" fmla="*/ 349250 w 387"/>
              <a:gd name="T9" fmla="*/ 896938 h 1110"/>
              <a:gd name="T10" fmla="*/ 382588 w 387"/>
              <a:gd name="T11" fmla="*/ 765175 h 1110"/>
              <a:gd name="T12" fmla="*/ 449263 w 387"/>
              <a:gd name="T13" fmla="*/ 665163 h 1110"/>
              <a:gd name="T14" fmla="*/ 514350 w 387"/>
              <a:gd name="T15" fmla="*/ 249238 h 1110"/>
              <a:gd name="T16" fmla="*/ 614363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1379" name="Freeform 3">
            <a:extLst>
              <a:ext uri="{FF2B5EF4-FFF2-40B4-BE49-F238E27FC236}">
                <a16:creationId xmlns:a16="http://schemas.microsoft.com/office/drawing/2014/main" id="{4947A9F4-5FEA-1945-8722-65C5389280F2}"/>
              </a:ext>
            </a:extLst>
          </p:cNvPr>
          <p:cNvSpPr>
            <a:spLocks/>
          </p:cNvSpPr>
          <p:nvPr/>
        </p:nvSpPr>
        <p:spPr bwMode="auto">
          <a:xfrm>
            <a:off x="2903538" y="2274888"/>
            <a:ext cx="2870200" cy="5018087"/>
          </a:xfrm>
          <a:custGeom>
            <a:avLst/>
            <a:gdLst>
              <a:gd name="T0" fmla="*/ 0 w 1808"/>
              <a:gd name="T1" fmla="*/ 5018087 h 3161"/>
              <a:gd name="T2" fmla="*/ 182563 w 1808"/>
              <a:gd name="T3" fmla="*/ 4354512 h 3161"/>
              <a:gd name="T4" fmla="*/ 319088 w 1808"/>
              <a:gd name="T5" fmla="*/ 4148137 h 3161"/>
              <a:gd name="T6" fmla="*/ 365125 w 1808"/>
              <a:gd name="T7" fmla="*/ 4079875 h 3161"/>
              <a:gd name="T8" fmla="*/ 547688 w 1808"/>
              <a:gd name="T9" fmla="*/ 3965575 h 3161"/>
              <a:gd name="T10" fmla="*/ 685800 w 1808"/>
              <a:gd name="T11" fmla="*/ 3851275 h 3161"/>
              <a:gd name="T12" fmla="*/ 800100 w 1808"/>
              <a:gd name="T13" fmla="*/ 3805237 h 3161"/>
              <a:gd name="T14" fmla="*/ 1004888 w 1808"/>
              <a:gd name="T15" fmla="*/ 3668712 h 3161"/>
              <a:gd name="T16" fmla="*/ 1074738 w 1808"/>
              <a:gd name="T17" fmla="*/ 3622675 h 3161"/>
              <a:gd name="T18" fmla="*/ 1143000 w 1808"/>
              <a:gd name="T19" fmla="*/ 3576637 h 3161"/>
              <a:gd name="T20" fmla="*/ 1303338 w 1808"/>
              <a:gd name="T21" fmla="*/ 3257550 h 3161"/>
              <a:gd name="T22" fmla="*/ 1393825 w 1808"/>
              <a:gd name="T23" fmla="*/ 2914650 h 3161"/>
              <a:gd name="T24" fmla="*/ 1485900 w 1808"/>
              <a:gd name="T25" fmla="*/ 2776537 h 3161"/>
              <a:gd name="T26" fmla="*/ 1600200 w 1808"/>
              <a:gd name="T27" fmla="*/ 2525712 h 3161"/>
              <a:gd name="T28" fmla="*/ 1690688 w 1808"/>
              <a:gd name="T29" fmla="*/ 2411412 h 3161"/>
              <a:gd name="T30" fmla="*/ 1782763 w 1808"/>
              <a:gd name="T31" fmla="*/ 2274887 h 3161"/>
              <a:gd name="T32" fmla="*/ 1874838 w 1808"/>
              <a:gd name="T33" fmla="*/ 2160587 h 3161"/>
              <a:gd name="T34" fmla="*/ 1989138 w 1808"/>
              <a:gd name="T35" fmla="*/ 2022475 h 3161"/>
              <a:gd name="T36" fmla="*/ 2103438 w 1808"/>
              <a:gd name="T37" fmla="*/ 2000250 h 3161"/>
              <a:gd name="T38" fmla="*/ 2171700 w 1808"/>
              <a:gd name="T39" fmla="*/ 1679575 h 3161"/>
              <a:gd name="T40" fmla="*/ 2239963 w 1808"/>
              <a:gd name="T41" fmla="*/ 1657350 h 3161"/>
              <a:gd name="T42" fmla="*/ 2605088 w 1808"/>
              <a:gd name="T43" fmla="*/ 1360487 h 3161"/>
              <a:gd name="T44" fmla="*/ 2811463 w 1808"/>
              <a:gd name="T45" fmla="*/ 1246187 h 3161"/>
              <a:gd name="T46" fmla="*/ 2697163 w 1808"/>
              <a:gd name="T47" fmla="*/ 833437 h 3161"/>
              <a:gd name="T48" fmla="*/ 2765425 w 1808"/>
              <a:gd name="T49" fmla="*/ 468312 h 3161"/>
              <a:gd name="T50" fmla="*/ 2857500 w 1808"/>
              <a:gd name="T51" fmla="*/ 331787 h 3161"/>
              <a:gd name="T52" fmla="*/ 2789238 w 1808"/>
              <a:gd name="T53" fmla="*/ 103187 h 3161"/>
              <a:gd name="T54" fmla="*/ 2743200 w 1808"/>
              <a:gd name="T55" fmla="*/ 11112 h 31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08" h="3161">
                <a:moveTo>
                  <a:pt x="0" y="3161"/>
                </a:moveTo>
                <a:cubicBezTo>
                  <a:pt x="19" y="3008"/>
                  <a:pt x="29" y="2871"/>
                  <a:pt x="115" y="2743"/>
                </a:cubicBezTo>
                <a:cubicBezTo>
                  <a:pt x="134" y="2684"/>
                  <a:pt x="162" y="2660"/>
                  <a:pt x="201" y="2613"/>
                </a:cubicBezTo>
                <a:cubicBezTo>
                  <a:pt x="212" y="2600"/>
                  <a:pt x="216" y="2581"/>
                  <a:pt x="230" y="2570"/>
                </a:cubicBezTo>
                <a:cubicBezTo>
                  <a:pt x="265" y="2542"/>
                  <a:pt x="308" y="2525"/>
                  <a:pt x="345" y="2498"/>
                </a:cubicBezTo>
                <a:cubicBezTo>
                  <a:pt x="411" y="2450"/>
                  <a:pt x="363" y="2461"/>
                  <a:pt x="432" y="2426"/>
                </a:cubicBezTo>
                <a:cubicBezTo>
                  <a:pt x="455" y="2414"/>
                  <a:pt x="481" y="2409"/>
                  <a:pt x="504" y="2397"/>
                </a:cubicBezTo>
                <a:cubicBezTo>
                  <a:pt x="516" y="2390"/>
                  <a:pt x="606" y="2329"/>
                  <a:pt x="633" y="2311"/>
                </a:cubicBezTo>
                <a:cubicBezTo>
                  <a:pt x="648" y="2301"/>
                  <a:pt x="662" y="2292"/>
                  <a:pt x="677" y="2282"/>
                </a:cubicBezTo>
                <a:cubicBezTo>
                  <a:pt x="691" y="2272"/>
                  <a:pt x="720" y="2253"/>
                  <a:pt x="720" y="2253"/>
                </a:cubicBezTo>
                <a:cubicBezTo>
                  <a:pt x="754" y="2153"/>
                  <a:pt x="756" y="2132"/>
                  <a:pt x="821" y="2052"/>
                </a:cubicBezTo>
                <a:cubicBezTo>
                  <a:pt x="839" y="1995"/>
                  <a:pt x="854" y="1884"/>
                  <a:pt x="878" y="1836"/>
                </a:cubicBezTo>
                <a:cubicBezTo>
                  <a:pt x="894" y="1805"/>
                  <a:pt x="936" y="1749"/>
                  <a:pt x="936" y="1749"/>
                </a:cubicBezTo>
                <a:cubicBezTo>
                  <a:pt x="955" y="1692"/>
                  <a:pt x="974" y="1641"/>
                  <a:pt x="1008" y="1591"/>
                </a:cubicBezTo>
                <a:cubicBezTo>
                  <a:pt x="1039" y="1496"/>
                  <a:pt x="996" y="1597"/>
                  <a:pt x="1065" y="1519"/>
                </a:cubicBezTo>
                <a:cubicBezTo>
                  <a:pt x="1088" y="1493"/>
                  <a:pt x="1123" y="1433"/>
                  <a:pt x="1123" y="1433"/>
                </a:cubicBezTo>
                <a:cubicBezTo>
                  <a:pt x="1151" y="1346"/>
                  <a:pt x="1114" y="1428"/>
                  <a:pt x="1181" y="1361"/>
                </a:cubicBezTo>
                <a:cubicBezTo>
                  <a:pt x="1218" y="1324"/>
                  <a:pt x="1199" y="1301"/>
                  <a:pt x="1253" y="1274"/>
                </a:cubicBezTo>
                <a:cubicBezTo>
                  <a:pt x="1275" y="1263"/>
                  <a:pt x="1301" y="1265"/>
                  <a:pt x="1325" y="1260"/>
                </a:cubicBezTo>
                <a:cubicBezTo>
                  <a:pt x="1343" y="1115"/>
                  <a:pt x="1327" y="1182"/>
                  <a:pt x="1368" y="1058"/>
                </a:cubicBezTo>
                <a:cubicBezTo>
                  <a:pt x="1373" y="1044"/>
                  <a:pt x="1397" y="1049"/>
                  <a:pt x="1411" y="1044"/>
                </a:cubicBezTo>
                <a:cubicBezTo>
                  <a:pt x="1492" y="984"/>
                  <a:pt x="1544" y="888"/>
                  <a:pt x="1641" y="857"/>
                </a:cubicBezTo>
                <a:cubicBezTo>
                  <a:pt x="1741" y="791"/>
                  <a:pt x="1695" y="810"/>
                  <a:pt x="1771" y="785"/>
                </a:cubicBezTo>
                <a:cubicBezTo>
                  <a:pt x="1754" y="696"/>
                  <a:pt x="1724" y="612"/>
                  <a:pt x="1699" y="525"/>
                </a:cubicBezTo>
                <a:cubicBezTo>
                  <a:pt x="1713" y="448"/>
                  <a:pt x="1698" y="360"/>
                  <a:pt x="1742" y="295"/>
                </a:cubicBezTo>
                <a:cubicBezTo>
                  <a:pt x="1761" y="266"/>
                  <a:pt x="1800" y="209"/>
                  <a:pt x="1800" y="209"/>
                </a:cubicBezTo>
                <a:cubicBezTo>
                  <a:pt x="1773" y="26"/>
                  <a:pt x="1808" y="169"/>
                  <a:pt x="1757" y="65"/>
                </a:cubicBezTo>
                <a:cubicBezTo>
                  <a:pt x="1725" y="0"/>
                  <a:pt x="1759" y="38"/>
                  <a:pt x="1728" y="7"/>
                </a:cubicBezTo>
              </a:path>
            </a:pathLst>
          </a:custGeom>
          <a:noFill/>
          <a:ln w="28575">
            <a:solidFill>
              <a:srgbClr val="00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1378" name="Text Box 2">
            <a:extLst>
              <a:ext uri="{FF2B5EF4-FFF2-40B4-BE49-F238E27FC236}">
                <a16:creationId xmlns:a16="http://schemas.microsoft.com/office/drawing/2014/main" id="{0E3AE797-DAD6-9D45-98CB-DA9B3F64EEC5}"/>
              </a:ext>
            </a:extLst>
          </p:cNvPr>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01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5"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Rectangle 10">
            <a:extLst>
              <a:ext uri="{FF2B5EF4-FFF2-40B4-BE49-F238E27FC236}">
                <a16:creationId xmlns:a16="http://schemas.microsoft.com/office/drawing/2014/main" id="{56122903-BA35-5540-A359-77E0179A37A7}"/>
              </a:ext>
            </a:extLst>
          </p:cNvPr>
          <p:cNvSpPr>
            <a:spLocks noGrp="1" noRot="1" noChangeArrowheads="1"/>
          </p:cNvSpPr>
          <p:nvPr>
            <p:ph type="title"/>
          </p:nvPr>
        </p:nvSpPr>
        <p:spPr>
          <a:xfrm>
            <a:off x="152400" y="381000"/>
            <a:ext cx="3962400" cy="3200400"/>
          </a:xfrm>
        </p:spPr>
        <p:txBody>
          <a:bodyPr/>
          <a:lstStyle/>
          <a:p>
            <a:pPr eaLnBrk="1" hangingPunct="1"/>
            <a:r>
              <a:rPr lang="zh-TW" altLang="en-US">
                <a:latin typeface="文鼎中明簡" pitchFamily="49" charset="-120"/>
                <a:ea typeface="文鼎中明簡" pitchFamily="49" charset="-120"/>
              </a:rPr>
              <a:t>耶路撒冷不在主要公路上</a:t>
            </a:r>
            <a:endParaRPr lang="en-US" altLang="en-US">
              <a:latin typeface="文鼎中明簡" pitchFamily="49" charset="-120"/>
              <a:ea typeface="文鼎中明簡" pitchFamily="49" charset="-120"/>
            </a:endParaRPr>
          </a:p>
        </p:txBody>
      </p:sp>
      <p:pic>
        <p:nvPicPr>
          <p:cNvPr id="20489" name="Picture 9" descr="Map 5">
            <a:extLst>
              <a:ext uri="{FF2B5EF4-FFF2-40B4-BE49-F238E27FC236}">
                <a16:creationId xmlns:a16="http://schemas.microsoft.com/office/drawing/2014/main" id="{6193CA80-2BCD-F845-BBFC-8C8119BACDC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65650" y="0"/>
            <a:ext cx="46545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0488" name="Text Box 8">
            <a:extLst>
              <a:ext uri="{FF2B5EF4-FFF2-40B4-BE49-F238E27FC236}">
                <a16:creationId xmlns:a16="http://schemas.microsoft.com/office/drawing/2014/main" id="{9018B228-407C-894A-867A-CF0D296DDB9E}"/>
              </a:ext>
            </a:extLst>
          </p:cNvPr>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Times New Roman" panose="02020603050405020304" pitchFamily="18" charset="0"/>
              </a:rPr>
              <a:t>20</a:t>
            </a:r>
          </a:p>
        </p:txBody>
      </p:sp>
      <p:sp>
        <p:nvSpPr>
          <p:cNvPr id="20487" name="Text Box 7">
            <a:extLst>
              <a:ext uri="{FF2B5EF4-FFF2-40B4-BE49-F238E27FC236}">
                <a16:creationId xmlns:a16="http://schemas.microsoft.com/office/drawing/2014/main" id="{D2512678-A8F9-E043-8988-ECC7A0F55949}"/>
              </a:ext>
            </a:extLst>
          </p:cNvPr>
          <p:cNvSpPr txBox="1">
            <a:spLocks noChangeArrowheads="1"/>
          </p:cNvSpPr>
          <p:nvPr/>
        </p:nvSpPr>
        <p:spPr bwMode="auto">
          <a:xfrm>
            <a:off x="2286000" y="3381375"/>
            <a:ext cx="1784350"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TW" altLang="en-US">
                <a:effectLst>
                  <a:outerShdw blurRad="38100" dist="38100" dir="2700000" algn="tl">
                    <a:srgbClr val="000000"/>
                  </a:outerShdw>
                </a:effectLst>
                <a:latin typeface="文鼎中明簡" pitchFamily="49" charset="-120"/>
                <a:ea typeface="文鼎中明簡" pitchFamily="49" charset="-120"/>
              </a:rPr>
              <a:t>大幹道 </a:t>
            </a:r>
          </a:p>
        </p:txBody>
      </p:sp>
      <p:sp>
        <p:nvSpPr>
          <p:cNvPr id="20486" name="Text Box 6">
            <a:extLst>
              <a:ext uri="{FF2B5EF4-FFF2-40B4-BE49-F238E27FC236}">
                <a16:creationId xmlns:a16="http://schemas.microsoft.com/office/drawing/2014/main" id="{8689BA5D-42BD-F344-BF10-77D439F0C175}"/>
              </a:ext>
            </a:extLst>
          </p:cNvPr>
          <p:cNvSpPr txBox="1">
            <a:spLocks noChangeArrowheads="1"/>
          </p:cNvSpPr>
          <p:nvPr/>
        </p:nvSpPr>
        <p:spPr bwMode="auto">
          <a:xfrm>
            <a:off x="2514600" y="4419600"/>
            <a:ext cx="1555750"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TW" altLang="en-US">
                <a:effectLst>
                  <a:outerShdw blurRad="38100" dist="38100" dir="2700000" algn="tl">
                    <a:srgbClr val="000000"/>
                  </a:outerShdw>
                </a:effectLst>
                <a:latin typeface="文鼎中明簡" pitchFamily="49" charset="-120"/>
                <a:ea typeface="文鼎中明簡" pitchFamily="49" charset="-120"/>
              </a:rPr>
              <a:t>中背道</a:t>
            </a:r>
          </a:p>
        </p:txBody>
      </p:sp>
      <p:sp>
        <p:nvSpPr>
          <p:cNvPr id="20485" name="Text Box 5">
            <a:extLst>
              <a:ext uri="{FF2B5EF4-FFF2-40B4-BE49-F238E27FC236}">
                <a16:creationId xmlns:a16="http://schemas.microsoft.com/office/drawing/2014/main" id="{46CEB64D-C67B-FB42-8E39-91543B599F4F}"/>
              </a:ext>
            </a:extLst>
          </p:cNvPr>
          <p:cNvSpPr txBox="1">
            <a:spLocks noChangeArrowheads="1"/>
          </p:cNvSpPr>
          <p:nvPr/>
        </p:nvSpPr>
        <p:spPr bwMode="auto">
          <a:xfrm>
            <a:off x="1447800" y="5486400"/>
            <a:ext cx="2036763"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TW" altLang="en-US">
                <a:effectLst>
                  <a:outerShdw blurRad="38100" dist="38100" dir="2700000" algn="tl">
                    <a:srgbClr val="000000"/>
                  </a:outerShdw>
                </a:effectLst>
                <a:latin typeface="文鼎中明簡" pitchFamily="49" charset="-120"/>
                <a:ea typeface="文鼎中明簡" pitchFamily="49" charset="-120"/>
              </a:rPr>
              <a:t>帝皇大道</a:t>
            </a:r>
          </a:p>
        </p:txBody>
      </p:sp>
      <p:sp>
        <p:nvSpPr>
          <p:cNvPr id="20484" name="Line 4">
            <a:extLst>
              <a:ext uri="{FF2B5EF4-FFF2-40B4-BE49-F238E27FC236}">
                <a16:creationId xmlns:a16="http://schemas.microsoft.com/office/drawing/2014/main" id="{EFCCA583-64E0-8F41-808B-E5B604811537}"/>
              </a:ext>
            </a:extLst>
          </p:cNvPr>
          <p:cNvSpPr>
            <a:spLocks noChangeShapeType="1"/>
          </p:cNvSpPr>
          <p:nvPr/>
        </p:nvSpPr>
        <p:spPr bwMode="auto">
          <a:xfrm>
            <a:off x="3505200" y="5867400"/>
            <a:ext cx="4343400" cy="3810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0483" name="Line 3">
            <a:extLst>
              <a:ext uri="{FF2B5EF4-FFF2-40B4-BE49-F238E27FC236}">
                <a16:creationId xmlns:a16="http://schemas.microsoft.com/office/drawing/2014/main" id="{6457E09A-0C50-0245-9307-7FD59B26031F}"/>
              </a:ext>
            </a:extLst>
          </p:cNvPr>
          <p:cNvSpPr>
            <a:spLocks noChangeShapeType="1"/>
          </p:cNvSpPr>
          <p:nvPr/>
        </p:nvSpPr>
        <p:spPr bwMode="auto">
          <a:xfrm>
            <a:off x="4191000" y="4800600"/>
            <a:ext cx="2362200" cy="3810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0482" name="Line 2">
            <a:extLst>
              <a:ext uri="{FF2B5EF4-FFF2-40B4-BE49-F238E27FC236}">
                <a16:creationId xmlns:a16="http://schemas.microsoft.com/office/drawing/2014/main" id="{CB41D127-FBC9-F84D-9129-26B598775D49}"/>
              </a:ext>
            </a:extLst>
          </p:cNvPr>
          <p:cNvSpPr>
            <a:spLocks noChangeShapeType="1"/>
          </p:cNvSpPr>
          <p:nvPr/>
        </p:nvSpPr>
        <p:spPr bwMode="auto">
          <a:xfrm>
            <a:off x="4038600" y="3886200"/>
            <a:ext cx="1905000" cy="3048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a:extLst>
              <a:ext uri="{FF2B5EF4-FFF2-40B4-BE49-F238E27FC236}">
                <a16:creationId xmlns:a16="http://schemas.microsoft.com/office/drawing/2014/main" id="{67F6EF68-075C-7C44-8205-33C141E5BB71}"/>
              </a:ext>
            </a:extLst>
          </p:cNvPr>
          <p:cNvSpPr>
            <a:spLocks noGrp="1" noRot="1" noChangeArrowheads="1"/>
          </p:cNvSpPr>
          <p:nvPr>
            <p:ph type="title"/>
          </p:nvPr>
        </p:nvSpPr>
        <p:spPr>
          <a:xfrm>
            <a:off x="4876800" y="0"/>
            <a:ext cx="3429000" cy="792163"/>
          </a:xfrm>
        </p:spPr>
        <p:txBody>
          <a:bodyPr/>
          <a:lstStyle/>
          <a:p>
            <a:pPr eaLnBrk="1" hangingPunct="1"/>
            <a:r>
              <a:rPr lang="zh-TW" altLang="en-US">
                <a:latin typeface="文鼎中明簡" pitchFamily="49" charset="-120"/>
                <a:ea typeface="文鼎中明簡" pitchFamily="49" charset="-120"/>
              </a:rPr>
              <a:t>耶路撒冷</a:t>
            </a:r>
          </a:p>
        </p:txBody>
      </p:sp>
      <p:pic>
        <p:nvPicPr>
          <p:cNvPr id="15364" name="Picture 4">
            <a:extLst>
              <a:ext uri="{FF2B5EF4-FFF2-40B4-BE49-F238E27FC236}">
                <a16:creationId xmlns:a16="http://schemas.microsoft.com/office/drawing/2014/main" id="{E4C0F84B-7703-2A4B-B9C5-F6FD80A6CA3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p:spPr>
      </p:pic>
      <p:sp>
        <p:nvSpPr>
          <p:cNvPr id="15363" name="Text Box 3">
            <a:extLst>
              <a:ext uri="{FF2B5EF4-FFF2-40B4-BE49-F238E27FC236}">
                <a16:creationId xmlns:a16="http://schemas.microsoft.com/office/drawing/2014/main" id="{B37CAC81-F5D1-C042-8309-54FC8D109A09}"/>
              </a:ext>
            </a:extLst>
          </p:cNvPr>
          <p:cNvSpPr txBox="1">
            <a:spLocks noChangeArrowheads="1"/>
          </p:cNvSpPr>
          <p:nvPr/>
        </p:nvSpPr>
        <p:spPr bwMode="auto">
          <a:xfrm>
            <a:off x="5257800" y="1295400"/>
            <a:ext cx="3581400" cy="1465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buFontTx/>
              <a:buChar char="•"/>
            </a:pPr>
            <a:r>
              <a:rPr lang="zh-TW" altLang="en-US" b="1">
                <a:latin typeface="文鼎中明簡" pitchFamily="49" charset="-120"/>
                <a:ea typeface="文鼎中明簡" pitchFamily="49" charset="-120"/>
              </a:rPr>
              <a:t> 不利條件</a:t>
            </a:r>
          </a:p>
          <a:p>
            <a:pPr fontAlgn="base">
              <a:buFontTx/>
              <a:buChar char="•"/>
            </a:pPr>
            <a:r>
              <a:rPr lang="zh-TW" altLang="en-US" b="1">
                <a:latin typeface="文鼎中明簡" pitchFamily="49" charset="-120"/>
                <a:ea typeface="文鼎中明簡" pitchFamily="49" charset="-120"/>
              </a:rPr>
              <a:t> 有利條件</a:t>
            </a:r>
            <a:endParaRPr lang="en-US" altLang="en-US" b="1">
              <a:latin typeface="文鼎中明簡" pitchFamily="49" charset="-120"/>
              <a:ea typeface="文鼎中明簡" pitchFamily="49" charset="-120"/>
            </a:endParaRPr>
          </a:p>
        </p:txBody>
      </p:sp>
      <p:sp>
        <p:nvSpPr>
          <p:cNvPr id="15362" name="Text Box 2">
            <a:extLst>
              <a:ext uri="{FF2B5EF4-FFF2-40B4-BE49-F238E27FC236}">
                <a16:creationId xmlns:a16="http://schemas.microsoft.com/office/drawing/2014/main" id="{5CAEFE08-5211-A342-93F2-4399778B832C}"/>
              </a:ext>
            </a:extLst>
          </p:cNvPr>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Times New Roman" panose="02020603050405020304" pitchFamily="18" charset="0"/>
              </a:rPr>
              <a:t>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iterate type="lt">
                                    <p:tmPct val="0"/>
                                  </p:iterate>
                                  <p:childTnLst>
                                    <p:animRot by="21600000">
                                      <p:cBhvr>
                                        <p:cTn id="6" dur="2000" fill="hold"/>
                                        <p:tgtEl>
                                          <p:spTgt spid="1536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84138"/>
            <a:ext cx="9525000" cy="7094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1491" name="Rectangle 3"/>
          <p:cNvSpPr>
            <a:spLocks noGrp="1" noRot="1" noChangeArrowheads="1"/>
          </p:cNvSpPr>
          <p:nvPr>
            <p:ph type="title" idx="4294967295"/>
          </p:nvPr>
        </p:nvSpPr>
        <p:spPr>
          <a:xfrm>
            <a:off x="1371600" y="228600"/>
            <a:ext cx="7162800" cy="762000"/>
          </a:xfrm>
          <a:solidFill>
            <a:srgbClr val="FF0000"/>
          </a:solidFill>
          <a:ln>
            <a:solidFill>
              <a:schemeClr val="bg2"/>
            </a:solidFill>
            <a:miter lim="800000"/>
            <a:headEnd/>
            <a:tailEnd/>
          </a:ln>
        </p:spPr>
        <p:txBody>
          <a:bodyPr/>
          <a:lstStyle/>
          <a:p>
            <a:pPr eaLnBrk="1" hangingPunct="1"/>
            <a:r>
              <a:rPr lang="ja-JP" altLang="en-US" sz="4000"/>
              <a:t>以色列</a:t>
            </a:r>
            <a:r>
              <a:rPr lang="ja-JP" altLang="en-US">
                <a:ea typeface="华文细黑" charset="-122"/>
              </a:rPr>
              <a:t>战</a:t>
            </a:r>
            <a:r>
              <a:rPr lang="ja-JP" altLang="en-US"/>
              <a:t>略上的位置</a:t>
            </a:r>
            <a:endParaRPr lang="en-US" altLang="en-US"/>
          </a:p>
        </p:txBody>
      </p:sp>
      <p:sp>
        <p:nvSpPr>
          <p:cNvPr id="191492"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Garamond" pitchFamily="18" charset="0"/>
              <a:ea typeface="MS PGothic" pitchFamily="34" charset="-128"/>
              <a:cs typeface="+mn-cs"/>
            </a:endParaRPr>
          </a:p>
        </p:txBody>
      </p:sp>
      <p:sp>
        <p:nvSpPr>
          <p:cNvPr id="191493" name="AutoShape 5"/>
          <p:cNvSpPr>
            <a:spLocks noChangeArrowheads="1"/>
          </p:cNvSpPr>
          <p:nvPr/>
        </p:nvSpPr>
        <p:spPr bwMode="auto">
          <a:xfrm rot="6298269">
            <a:off x="4152900" y="1570038"/>
            <a:ext cx="2286000" cy="1752600"/>
          </a:xfrm>
          <a:custGeom>
            <a:avLst/>
            <a:gdLst>
              <a:gd name="T0" fmla="*/ 1600835 w 21600"/>
              <a:gd name="T1" fmla="*/ 0 h 21600"/>
              <a:gd name="T2" fmla="*/ 1600835 w 21600"/>
              <a:gd name="T3" fmla="*/ 986487 h 21600"/>
              <a:gd name="T4" fmla="*/ 342583 w 21600"/>
              <a:gd name="T5" fmla="*/ 1752600 h 21600"/>
              <a:gd name="T6" fmla="*/ 2286000 w 21600"/>
              <a:gd name="T7" fmla="*/ 49324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91494" name="AutoShape 6"/>
          <p:cNvSpPr>
            <a:spLocks noChangeArrowheads="1"/>
          </p:cNvSpPr>
          <p:nvPr/>
        </p:nvSpPr>
        <p:spPr bwMode="auto">
          <a:xfrm rot="7220944" flipV="1">
            <a:off x="5730875" y="2119313"/>
            <a:ext cx="2286000" cy="1828800"/>
          </a:xfrm>
          <a:custGeom>
            <a:avLst/>
            <a:gdLst>
              <a:gd name="T0" fmla="*/ 1600835 w 21600"/>
              <a:gd name="T1" fmla="*/ 0 h 21600"/>
              <a:gd name="T2" fmla="*/ 1600835 w 21600"/>
              <a:gd name="T3" fmla="*/ 1029377 h 21600"/>
              <a:gd name="T4" fmla="*/ 342583 w 21600"/>
              <a:gd name="T5" fmla="*/ 1828800 h 21600"/>
              <a:gd name="T6" fmla="*/ 2286000 w 21600"/>
              <a:gd name="T7" fmla="*/ 514689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91495" name="AutoShape 7"/>
          <p:cNvSpPr>
            <a:spLocks noChangeArrowheads="1"/>
          </p:cNvSpPr>
          <p:nvPr/>
        </p:nvSpPr>
        <p:spPr bwMode="auto">
          <a:xfrm rot="17525952" flipV="1">
            <a:off x="3100388" y="4376737"/>
            <a:ext cx="2038350" cy="1666875"/>
          </a:xfrm>
          <a:custGeom>
            <a:avLst/>
            <a:gdLst>
              <a:gd name="T0" fmla="*/ 1427411 w 21600"/>
              <a:gd name="T1" fmla="*/ 0 h 21600"/>
              <a:gd name="T2" fmla="*/ 1427411 w 21600"/>
              <a:gd name="T3" fmla="*/ 938235 h 21600"/>
              <a:gd name="T4" fmla="*/ 305469 w 21600"/>
              <a:gd name="T5" fmla="*/ 1666875 h 21600"/>
              <a:gd name="T6" fmla="*/ 2038350 w 21600"/>
              <a:gd name="T7" fmla="*/ 46911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91496" name="Rectangle 8"/>
          <p:cNvSpPr>
            <a:spLocks noChangeArrowheads="1"/>
          </p:cNvSpPr>
          <p:nvPr/>
        </p:nvSpPr>
        <p:spPr bwMode="auto">
          <a:xfrm>
            <a:off x="0" y="1600200"/>
            <a:ext cx="3352800" cy="32004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169863">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169863" marR="0" lvl="0" indent="0" algn="l" defTabSz="914400" rtl="0" eaLnBrk="1" fontAlgn="base" latinLnBrk="0" hangingPunct="1">
              <a:lnSpc>
                <a:spcPct val="100000"/>
              </a:lnSpc>
              <a:spcBef>
                <a:spcPct val="20000"/>
              </a:spcBef>
              <a:spcAft>
                <a:spcPct val="0"/>
              </a:spcAft>
              <a:buClr>
                <a:srgbClr val="FFCC00"/>
              </a:buClr>
              <a:buSzPct val="70000"/>
              <a:buFont typeface="Wingdings" pitchFamily="2" charset="2"/>
              <a:buNone/>
              <a:tabLst/>
              <a:defRPr/>
            </a:pP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a:p>
            <a:pPr marL="169863" marR="0" lvl="0" indent="0" algn="l" defTabSz="914400" rtl="0" eaLnBrk="1" fontAlgn="base" latinLnBrk="0" hangingPunct="1">
              <a:lnSpc>
                <a:spcPct val="100000"/>
              </a:lnSpc>
              <a:spcBef>
                <a:spcPct val="20000"/>
              </a:spcBef>
              <a:spcAft>
                <a:spcPct val="0"/>
              </a:spcAft>
              <a:buClr>
                <a:srgbClr val="FFCC00"/>
              </a:buClr>
              <a:buSzPct val="70000"/>
              <a:buFont typeface="Wingdings" pitchFamily="2" charset="2"/>
              <a:buNone/>
              <a:tabLst/>
              <a:defRPr/>
            </a:pP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a:p>
            <a:pPr marL="169863" marR="0" lvl="0" indent="0" algn="l" defTabSz="914400" rtl="0" eaLnBrk="1" fontAlgn="base" latinLnBrk="0" hangingPunct="1">
              <a:lnSpc>
                <a:spcPct val="100000"/>
              </a:lnSpc>
              <a:spcBef>
                <a:spcPct val="20000"/>
              </a:spcBef>
              <a:spcAft>
                <a:spcPct val="0"/>
              </a:spcAft>
              <a:buClr>
                <a:srgbClr val="FFCC00"/>
              </a:buClr>
              <a:buSzPct val="70000"/>
              <a:buFont typeface="Wingdings" pitchFamily="2" charset="2"/>
              <a:buNone/>
              <a:tabLst/>
              <a:defRPr/>
            </a:pP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a:p>
            <a:pPr marL="169863" marR="0" lvl="0" indent="0" algn="l" defTabSz="914400" rtl="0" eaLnBrk="1" fontAlgn="base" latinLnBrk="0" hangingPunct="1">
              <a:lnSpc>
                <a:spcPct val="100000"/>
              </a:lnSpc>
              <a:spcBef>
                <a:spcPct val="20000"/>
              </a:spcBef>
              <a:spcAft>
                <a:spcPct val="0"/>
              </a:spcAft>
              <a:buClr>
                <a:srgbClr val="FFCC00"/>
              </a:buClr>
              <a:buSzPct val="70000"/>
              <a:buFont typeface="Wingdings" pitchFamily="2" charset="2"/>
              <a:buNone/>
              <a:tabLst/>
              <a:defRPr/>
            </a:pP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a:p>
            <a:pPr marL="169863" marR="0" lvl="0" indent="0" algn="l" defTabSz="914400" rtl="0" eaLnBrk="1" fontAlgn="base" latinLnBrk="0" hangingPunct="1">
              <a:lnSpc>
                <a:spcPct val="100000"/>
              </a:lnSpc>
              <a:spcBef>
                <a:spcPct val="20000"/>
              </a:spcBef>
              <a:spcAft>
                <a:spcPct val="0"/>
              </a:spcAft>
              <a:buClr>
                <a:srgbClr val="FFCC00"/>
              </a:buClr>
              <a:buSzPct val="70000"/>
              <a:buFont typeface="Wingdings" pitchFamily="2" charset="2"/>
              <a:buNone/>
              <a:tabLst/>
              <a:defRPr/>
            </a:pP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耶和</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华文细黑" charset="-122"/>
                <a:cs typeface="+mn-cs"/>
              </a:rPr>
              <a:t>华让</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您做什么</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华文细黑" charset="-122"/>
                <a:cs typeface="+mn-cs"/>
              </a:rPr>
              <a:t>战</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略上的位置</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91497" name="WordArt 9"/>
          <p:cNvSpPr>
            <a:spLocks noChangeArrowheads="1" noChangeShapeType="1" noTextEdit="1"/>
          </p:cNvSpPr>
          <p:nvPr/>
        </p:nvSpPr>
        <p:spPr bwMode="auto">
          <a:xfrm>
            <a:off x="-228600" y="1752600"/>
            <a:ext cx="3375025" cy="1676400"/>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zh-CN" alt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rPr>
              <a:t>想一想</a:t>
            </a:r>
            <a:endParaRPr kumimoji="0" lang="en-GB"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endParaRPr>
          </a:p>
        </p:txBody>
      </p:sp>
      <p:sp>
        <p:nvSpPr>
          <p:cNvPr id="11" name="Rectangle 10"/>
          <p:cNvSpPr>
            <a:spLocks noChangeArrowheads="1"/>
          </p:cNvSpPr>
          <p:nvPr/>
        </p:nvSpPr>
        <p:spPr bwMode="auto">
          <a:xfrm>
            <a:off x="6095912" y="2895600"/>
            <a:ext cx="3352800" cy="4114800"/>
          </a:xfrm>
          <a:prstGeom prst="rect">
            <a:avLst/>
          </a:prstGeom>
          <a:solidFill>
            <a:srgbClr val="003399"/>
          </a:solidFill>
          <a:ln w="9525">
            <a:noFill/>
            <a:miter lim="800000"/>
            <a:headEnd/>
            <a:tailEnd/>
          </a:ln>
          <a:effectLst/>
        </p:spPr>
        <p:txBody>
          <a:bodyPr/>
          <a:lstStyle>
            <a:lvl1pPr marL="169863">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169863" marR="0" lvl="0" indent="0" algn="r" defTabSz="914400" rtl="0" eaLnBrk="1" fontAlgn="base" latinLnBrk="0" hangingPunct="1">
              <a:lnSpc>
                <a:spcPct val="100000"/>
              </a:lnSpc>
              <a:spcBef>
                <a:spcPct val="20000"/>
              </a:spcBef>
              <a:spcAft>
                <a:spcPts val="0"/>
              </a:spcAft>
              <a:buClr>
                <a:srgbClr val="FFCC00"/>
              </a:buClr>
              <a:buSzPct val="70000"/>
              <a:buFontTx/>
              <a:buNone/>
              <a:tabLst/>
              <a:defRPr/>
            </a:pPr>
            <a:r>
              <a:rPr kumimoji="0" lang="ja-JP" alt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a:t>
            </a:r>
            <a:r>
              <a:rPr kumimoji="0" lang="zh-CN" alt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主耶和华这样说：“这就是耶路撒冷！我曾把她安置在列国中间，万邦环绕着她</a:t>
            </a:r>
            <a:r>
              <a:rPr kumimoji="0" lang="ja-JP" alt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a:t>
            </a:r>
            <a:endParaRPr kumimoji="0" lang="en-US" altLang="ja-JP"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a:p>
            <a:pPr marL="169863" marR="0" lvl="0" indent="0" algn="r" defTabSz="914400" rtl="0" eaLnBrk="1" fontAlgn="base" latinLnBrk="0" hangingPunct="1">
              <a:lnSpc>
                <a:spcPct val="100000"/>
              </a:lnSpc>
              <a:spcBef>
                <a:spcPct val="20000"/>
              </a:spcBef>
              <a:spcAft>
                <a:spcPts val="0"/>
              </a:spcAft>
              <a:buClr>
                <a:srgbClr val="FFCC00"/>
              </a:buClr>
              <a:buSzPct val="70000"/>
              <a:buFont typeface="Wingdings" pitchFamily="2" charset="2"/>
              <a:buNone/>
              <a:tabLst/>
              <a:defRPr/>
            </a:pPr>
            <a:r>
              <a:rPr kumimoji="0" lang="zh-CN" altLang="en-US"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以西结 </a:t>
            </a:r>
            <a:r>
              <a:rPr kumimoji="0" lang="en-US" altLang="en-US"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5:5</a:t>
            </a:r>
            <a:endParaRPr kumimoji="0" lang="en-US" alt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6307333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6"/>
                                        </p:tgtEl>
                                        <p:attrNameLst>
                                          <p:attrName>style.visibility</p:attrName>
                                        </p:attrNameLst>
                                      </p:cBhvr>
                                      <p:to>
                                        <p:strVal val="visible"/>
                                      </p:to>
                                    </p:set>
                                  </p:childTnLst>
                                </p:cTn>
                              </p:par>
                              <p:par>
                                <p:cTn id="22" presetID="3" presetClass="entr" presetSubtype="0" fill="hold" grpId="0" nodeType="withEffect">
                                  <p:stCondLst>
                                    <p:cond delay="0"/>
                                  </p:stCondLst>
                                  <p:childTnLst>
                                    <p:set>
                                      <p:cBhvr>
                                        <p:cTn id="23" dur="1" fill="hold">
                                          <p:stCondLst>
                                            <p:cond delay="0"/>
                                          </p:stCondLst>
                                        </p:cTn>
                                        <p:tgtEl>
                                          <p:spTgt spid="19149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animBg="1"/>
      <p:bldP spid="191494" grpId="0" animBg="1"/>
      <p:bldP spid="191495" grpId="0" animBg="1"/>
      <p:bldP spid="191496" grpId="0" animBg="1"/>
      <p:bldP spid="191497"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9" name="Picture 7">
            <a:extLst>
              <a:ext uri="{FF2B5EF4-FFF2-40B4-BE49-F238E27FC236}">
                <a16:creationId xmlns:a16="http://schemas.microsoft.com/office/drawing/2014/main" id="{AA6A2D67-F422-F144-921D-3C10DE66874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465" r="2815" b="13393"/>
          <a:stretch>
            <a:fillRect/>
          </a:stretch>
        </p:blipFill>
        <p:spPr>
          <a:xfrm>
            <a:off x="4035425" y="0"/>
            <a:ext cx="5260975" cy="7010400"/>
          </a:xfrm>
        </p:spPr>
      </p:pic>
      <p:sp>
        <p:nvSpPr>
          <p:cNvPr id="177158" name="Rectangle 6">
            <a:extLst>
              <a:ext uri="{FF2B5EF4-FFF2-40B4-BE49-F238E27FC236}">
                <a16:creationId xmlns:a16="http://schemas.microsoft.com/office/drawing/2014/main" id="{03BFD77B-EF06-C345-84A8-37E41786F22A}"/>
              </a:ext>
            </a:extLst>
          </p:cNvPr>
          <p:cNvSpPr>
            <a:spLocks noGrp="1" noRot="1" noChangeArrowheads="1"/>
          </p:cNvSpPr>
          <p:nvPr>
            <p:ph type="title"/>
          </p:nvPr>
        </p:nvSpPr>
        <p:spPr>
          <a:xfrm>
            <a:off x="152400" y="457200"/>
            <a:ext cx="3657600" cy="2133600"/>
          </a:xfrm>
          <a:solidFill>
            <a:schemeClr val="bg2"/>
          </a:solidFill>
          <a:ln w="57150">
            <a:solidFill>
              <a:schemeClr val="bg2"/>
            </a:solidFill>
            <a:miter lim="800000"/>
            <a:headEnd/>
            <a:tailEnd/>
          </a:ln>
        </p:spPr>
        <p:txBody>
          <a:bodyPr/>
          <a:lstStyle/>
          <a:p>
            <a:pPr eaLnBrk="1" hangingPunct="1"/>
            <a:r>
              <a:rPr lang="zh-TW" altLang="en-US" dirty="0">
                <a:latin typeface="文鼎中明簡" pitchFamily="49" charset="-120"/>
                <a:ea typeface="文鼎中明簡" pitchFamily="49" charset="-120"/>
              </a:rPr>
              <a:t>分割迦南地</a:t>
            </a:r>
          </a:p>
        </p:txBody>
      </p:sp>
      <p:sp>
        <p:nvSpPr>
          <p:cNvPr id="177157" name="Text Box 5">
            <a:extLst>
              <a:ext uri="{FF2B5EF4-FFF2-40B4-BE49-F238E27FC236}">
                <a16:creationId xmlns:a16="http://schemas.microsoft.com/office/drawing/2014/main" id="{8A890FD9-5149-8F47-B25D-07A676FA2974}"/>
              </a:ext>
            </a:extLst>
          </p:cNvPr>
          <p:cNvSpPr txBox="1">
            <a:spLocks noChangeArrowheads="1"/>
          </p:cNvSpPr>
          <p:nvPr/>
        </p:nvSpPr>
        <p:spPr bwMode="auto">
          <a:xfrm>
            <a:off x="533400" y="3105150"/>
            <a:ext cx="3200400" cy="22891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TW" altLang="en-US" sz="3600" b="0" i="0" u="none" strike="noStrike" kern="1200" cap="none" spc="0" normalizeH="0" baseline="0" noProof="0" dirty="0">
                <a:ln>
                  <a:noFill/>
                </a:ln>
                <a:solidFill>
                  <a:srgbClr val="FFFFFF"/>
                </a:solidFill>
                <a:effectLst/>
                <a:uLnTx/>
                <a:uFillTx/>
                <a:latin typeface="文鼎中明簡" pitchFamily="49" charset="-120"/>
                <a:ea typeface="文鼎中明簡" pitchFamily="49" charset="-120"/>
                <a:cs typeface="+mn-cs"/>
              </a:rPr>
              <a:t>耶路撒冷位處猶大和便雅憫之間，但接近北方支派。</a:t>
            </a:r>
            <a:endParaRPr kumimoji="0" lang="en-US" altLang="en-US" sz="3600" b="0" i="0" u="none" strike="noStrike" kern="1200" cap="none" spc="0" normalizeH="0" baseline="0" noProof="0" dirty="0">
              <a:ln>
                <a:noFill/>
              </a:ln>
              <a:solidFill>
                <a:srgbClr val="FFFFFF"/>
              </a:solidFill>
              <a:effectLst/>
              <a:uLnTx/>
              <a:uFillTx/>
              <a:latin typeface="文鼎中明簡" pitchFamily="49" charset="-120"/>
              <a:ea typeface="文鼎中明簡" pitchFamily="49" charset="-120"/>
              <a:cs typeface="+mn-cs"/>
            </a:endParaRPr>
          </a:p>
        </p:txBody>
      </p:sp>
      <p:sp>
        <p:nvSpPr>
          <p:cNvPr id="177156" name="Text Box 4">
            <a:extLst>
              <a:ext uri="{FF2B5EF4-FFF2-40B4-BE49-F238E27FC236}">
                <a16:creationId xmlns:a16="http://schemas.microsoft.com/office/drawing/2014/main" id="{1FF84ED8-10AD-FE46-8DB7-CD752223C543}"/>
              </a:ext>
            </a:extLst>
          </p:cNvPr>
          <p:cNvSpPr txBox="1">
            <a:spLocks noChangeArrowheads="1"/>
          </p:cNvSpPr>
          <p:nvPr/>
        </p:nvSpPr>
        <p:spPr bwMode="auto">
          <a:xfrm>
            <a:off x="6858000" y="4648200"/>
            <a:ext cx="1752600" cy="45720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TW" altLang="en-US" sz="2400" b="0" i="0" u="none" strike="noStrike" kern="1200" cap="none" spc="0" normalizeH="0" baseline="0" noProof="0">
                <a:ln>
                  <a:noFill/>
                </a:ln>
                <a:solidFill>
                  <a:srgbClr val="FFFFFF"/>
                </a:solidFill>
                <a:effectLst/>
                <a:uLnTx/>
                <a:uFillTx/>
                <a:latin typeface="Garamond" charset="0"/>
                <a:ea typeface="文鼎中明簡" charset="0"/>
                <a:cs typeface="文鼎中明簡" charset="0"/>
              </a:rPr>
              <a:t>耶 路 撒 冷</a:t>
            </a:r>
          </a:p>
        </p:txBody>
      </p:sp>
      <p:sp>
        <p:nvSpPr>
          <p:cNvPr id="177155" name="Line 3">
            <a:extLst>
              <a:ext uri="{FF2B5EF4-FFF2-40B4-BE49-F238E27FC236}">
                <a16:creationId xmlns:a16="http://schemas.microsoft.com/office/drawing/2014/main" id="{7031171E-C750-A44F-BCFE-50D5506BB3DB}"/>
              </a:ext>
            </a:extLst>
          </p:cNvPr>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
        <p:nvSpPr>
          <p:cNvPr id="177154" name="Text Box 2">
            <a:extLst>
              <a:ext uri="{FF2B5EF4-FFF2-40B4-BE49-F238E27FC236}">
                <a16:creationId xmlns:a16="http://schemas.microsoft.com/office/drawing/2014/main" id="{527125B2-0CB7-CE40-9836-7CF650B39FCA}"/>
              </a:ext>
            </a:extLst>
          </p:cNvPr>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21</a:t>
            </a:r>
          </a:p>
        </p:txBody>
      </p:sp>
    </p:spTree>
    <p:extLst>
      <p:ext uri="{BB962C8B-B14F-4D97-AF65-F5344CB8AC3E}">
        <p14:creationId xmlns:p14="http://schemas.microsoft.com/office/powerpoint/2010/main" val="712079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4">
            <a:extLst>
              <a:ext uri="{FF2B5EF4-FFF2-40B4-BE49-F238E27FC236}">
                <a16:creationId xmlns:a16="http://schemas.microsoft.com/office/drawing/2014/main" id="{E63E214A-0621-754B-A34D-5F724DDC5E95}"/>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997325" y="0"/>
            <a:ext cx="5146675" cy="6858000"/>
          </a:xfrm>
          <a:noFill/>
          <a:extLst>
            <a:ext uri="{909E8E84-426E-40DD-AFC4-6F175D3DCCD1}">
              <a14:hiddenFill xmlns:a14="http://schemas.microsoft.com/office/drawing/2010/main">
                <a:solidFill>
                  <a:srgbClr val="FFFFFF"/>
                </a:solidFill>
              </a14:hiddenFill>
            </a:ext>
          </a:extLst>
        </p:spPr>
      </p:pic>
      <p:sp>
        <p:nvSpPr>
          <p:cNvPr id="15365" name="Rectangle 5">
            <a:extLst>
              <a:ext uri="{FF2B5EF4-FFF2-40B4-BE49-F238E27FC236}">
                <a16:creationId xmlns:a16="http://schemas.microsoft.com/office/drawing/2014/main" id="{D0CC6C9B-FF8A-C34F-9C90-63C5BBB52ACA}"/>
              </a:ext>
            </a:extLst>
          </p:cNvPr>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r>
              <a:rPr lang="zh-CN" altLang="en-US" dirty="0">
                <a:latin typeface="Arial" panose="020B0604020202020204" pitchFamily="34" charset="0"/>
                <a:ea typeface="ＭＳ Ｐゴシック" panose="020B0600070205080204" pitchFamily="34" charset="-128"/>
                <a:cs typeface="Arial" panose="020B0604020202020204" pitchFamily="34" charset="0"/>
              </a:rPr>
              <a:t>中央位置</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43363" name="Text Box 7">
            <a:extLst>
              <a:ext uri="{FF2B5EF4-FFF2-40B4-BE49-F238E27FC236}">
                <a16:creationId xmlns:a16="http://schemas.microsoft.com/office/drawing/2014/main" id="{7521365E-137B-484B-BC84-D94AECF579F7}"/>
              </a:ext>
            </a:extLst>
          </p:cNvPr>
          <p:cNvSpPr txBox="1">
            <a:spLocks noChangeArrowheads="1"/>
          </p:cNvSpPr>
          <p:nvPr/>
        </p:nvSpPr>
        <p:spPr bwMode="auto">
          <a:xfrm>
            <a:off x="381000" y="3105150"/>
            <a:ext cx="3429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fontAlgn="base"/>
            <a:r>
              <a:rPr lang="zh-CN" altLang="en-US" dirty="0">
                <a:solidFill>
                  <a:srgbClr val="FFFFFF"/>
                </a:solidFill>
                <a:latin typeface="Arial" panose="020B0604020202020204" pitchFamily="34" charset="0"/>
                <a:cs typeface="Arial" panose="020B0604020202020204" pitchFamily="34" charset="0"/>
              </a:rPr>
              <a:t>旧约耶路撒冷在犹大以</a:t>
            </a:r>
            <a:r>
              <a:rPr lang="zh-CN" altLang="en-US" dirty="0">
                <a:solidFill>
                  <a:srgbClr val="FFFF00"/>
                </a:solidFill>
                <a:latin typeface="Arial" panose="020B0604020202020204" pitchFamily="34" charset="0"/>
                <a:cs typeface="Arial" panose="020B0604020202020204" pitchFamily="34" charset="0"/>
              </a:rPr>
              <a:t>北</a:t>
            </a:r>
            <a:r>
              <a:rPr lang="zh-CN" altLang="en-US" dirty="0">
                <a:solidFill>
                  <a:srgbClr val="FFFFFF"/>
                </a:solidFill>
                <a:latin typeface="Arial" panose="020B0604020202020204" pitchFamily="34" charset="0"/>
                <a:cs typeface="Arial" panose="020B0604020202020204" pitchFamily="34" charset="0"/>
              </a:rPr>
              <a:t>的本杰明，但靠近北部部落</a:t>
            </a:r>
          </a:p>
        </p:txBody>
      </p:sp>
      <p:sp>
        <p:nvSpPr>
          <p:cNvPr id="143364" name="Text Box 8">
            <a:extLst>
              <a:ext uri="{FF2B5EF4-FFF2-40B4-BE49-F238E27FC236}">
                <a16:creationId xmlns:a16="http://schemas.microsoft.com/office/drawing/2014/main" id="{E33C6B5D-19C5-CD49-BD0E-2FAD5C1A165F}"/>
              </a:ext>
            </a:extLst>
          </p:cNvPr>
          <p:cNvSpPr txBox="1">
            <a:spLocks noChangeArrowheads="1"/>
          </p:cNvSpPr>
          <p:nvPr/>
        </p:nvSpPr>
        <p:spPr bwMode="auto">
          <a:xfrm>
            <a:off x="6858000" y="4648200"/>
            <a:ext cx="1752600" cy="46166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r>
              <a:rPr lang="zh-CN" altLang="en-US" sz="2400" dirty="0">
                <a:solidFill>
                  <a:srgbClr val="FFFFFF"/>
                </a:solidFill>
                <a:latin typeface="Arial" panose="020B0604020202020204" pitchFamily="34" charset="0"/>
                <a:cs typeface="Arial" panose="020B0604020202020204" pitchFamily="34" charset="0"/>
              </a:rPr>
              <a:t>耶路撒冷</a:t>
            </a:r>
            <a:endParaRPr lang="en-US" altLang="en-US" sz="2400" b="1" dirty="0">
              <a:solidFill>
                <a:srgbClr val="FFFFFF"/>
              </a:solidFill>
            </a:endParaRPr>
          </a:p>
        </p:txBody>
      </p:sp>
      <p:sp>
        <p:nvSpPr>
          <p:cNvPr id="15369" name="Line 9">
            <a:extLst>
              <a:ext uri="{FF2B5EF4-FFF2-40B4-BE49-F238E27FC236}">
                <a16:creationId xmlns:a16="http://schemas.microsoft.com/office/drawing/2014/main" id="{25CC9A52-A8B0-6342-AF70-C3A6111E12FB}"/>
              </a:ext>
            </a:extLst>
          </p:cNvPr>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a:defRPr/>
            </a:pPr>
            <a:endParaRPr lang="en-US">
              <a:solidFill>
                <a:srgbClr val="FFFFFF"/>
              </a:solidFill>
              <a:effectLst>
                <a:outerShdw blurRad="38100" dist="38100" dir="2700000" algn="tl">
                  <a:srgbClr val="000000">
                    <a:alpha val="43137"/>
                  </a:srgbClr>
                </a:outerShdw>
              </a:effectLst>
              <a:latin typeface="Garamond" pitchFamily="-111" charset="0"/>
              <a:ea typeface="ＭＳ Ｐゴシック" charset="0"/>
              <a:cs typeface="ＭＳ Ｐゴシック" charset="0"/>
            </a:endParaRPr>
          </a:p>
        </p:txBody>
      </p:sp>
      <p:sp>
        <p:nvSpPr>
          <p:cNvPr id="15370" name="Rectangle 10">
            <a:extLst>
              <a:ext uri="{FF2B5EF4-FFF2-40B4-BE49-F238E27FC236}">
                <a16:creationId xmlns:a16="http://schemas.microsoft.com/office/drawing/2014/main" id="{0FB86567-BE38-6C4B-B2A3-003943AB185F}"/>
              </a:ext>
            </a:extLst>
          </p:cNvPr>
          <p:cNvSpPr>
            <a:spLocks noRot="1" noChangeArrowheads="1"/>
          </p:cNvSpPr>
          <p:nvPr/>
        </p:nvSpPr>
        <p:spPr bwMode="auto">
          <a:xfrm>
            <a:off x="8077200" y="0"/>
            <a:ext cx="1066800" cy="533400"/>
          </a:xfrm>
          <a:prstGeom prst="rect">
            <a:avLst/>
          </a:prstGeom>
          <a:solidFill>
            <a:srgbClr val="000000"/>
          </a:solidFill>
          <a:ln w="9525">
            <a:noFill/>
            <a:miter lim="800000"/>
            <a:headEnd/>
            <a:tailEnd/>
          </a:ln>
          <a:effectLst/>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eaLnBrk="1" fontAlgn="base" hangingPunct="1">
              <a:spcBef>
                <a:spcPct val="0"/>
              </a:spcBef>
            </a:pPr>
            <a:r>
              <a:rPr lang="en-US" altLang="en-US" sz="2800" b="1">
                <a:solidFill>
                  <a:srgbClr val="FFFFFF"/>
                </a:solidFill>
                <a:effectLst>
                  <a:outerShdw blurRad="38100" dist="38100" dir="2700000" algn="tl">
                    <a:srgbClr val="000514"/>
                  </a:outerShdw>
                </a:effectLst>
                <a:latin typeface="Arial" panose="020B0604020202020204" pitchFamily="34" charset="0"/>
                <a:cs typeface="Arial" panose="020B0604020202020204" pitchFamily="34" charset="0"/>
              </a:rPr>
              <a:t>21</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4" descr="42 Jer OT">
            <a:extLst>
              <a:ext uri="{FF2B5EF4-FFF2-40B4-BE49-F238E27FC236}">
                <a16:creationId xmlns:a16="http://schemas.microsoft.com/office/drawing/2014/main" id="{730CD457-9C6F-9341-81AE-BDF1E97082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0" y="0"/>
            <a:ext cx="6103938" cy="6858000"/>
          </a:xfrm>
          <a:noFill/>
          <a:extLst>
            <a:ext uri="{909E8E84-426E-40DD-AFC4-6F175D3DCCD1}">
              <a14:hiddenFill xmlns:a14="http://schemas.microsoft.com/office/drawing/2010/main">
                <a:solidFill>
                  <a:srgbClr val="FFFFFF"/>
                </a:solidFill>
              </a14:hiddenFill>
            </a:ext>
          </a:extLst>
        </p:spPr>
      </p:pic>
      <p:sp>
        <p:nvSpPr>
          <p:cNvPr id="114695" name="Rectangle 7">
            <a:extLst>
              <a:ext uri="{FF2B5EF4-FFF2-40B4-BE49-F238E27FC236}">
                <a16:creationId xmlns:a16="http://schemas.microsoft.com/office/drawing/2014/main" id="{BD835BD3-ADBC-2E49-9112-D15F5F1BCE1B}"/>
              </a:ext>
            </a:extLst>
          </p:cNvPr>
          <p:cNvSpPr>
            <a:spLocks noGrp="1" noRot="1" noChangeArrowheads="1"/>
          </p:cNvSpPr>
          <p:nvPr>
            <p:ph type="title"/>
          </p:nvPr>
        </p:nvSpPr>
        <p:spPr>
          <a:xfrm>
            <a:off x="0" y="0"/>
            <a:ext cx="7086600" cy="762000"/>
          </a:xfrm>
          <a:solidFill>
            <a:schemeClr val="bg2"/>
          </a:solidFill>
        </p:spPr>
        <p:txBody>
          <a:bodyPr/>
          <a:lstStyle/>
          <a:p>
            <a:pPr eaLnBrk="1" hangingPunct="1"/>
            <a:r>
              <a:rPr lang="zh-CN" altLang="en-US" sz="3600" dirty="0">
                <a:latin typeface="Arial" panose="020B0604020202020204" pitchFamily="34" charset="0"/>
                <a:ea typeface="ＭＳ Ｐゴシック" panose="020B0600070205080204" pitchFamily="34" charset="-128"/>
                <a:cs typeface="Arial" panose="020B0604020202020204" pitchFamily="34" charset="0"/>
              </a:rPr>
              <a:t>耶路撒冷是一个边境城市</a:t>
            </a:r>
            <a:endParaRPr lang="en-US" altLang="en-US" sz="36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4696" name="Text Box 8">
            <a:extLst>
              <a:ext uri="{FF2B5EF4-FFF2-40B4-BE49-F238E27FC236}">
                <a16:creationId xmlns:a16="http://schemas.microsoft.com/office/drawing/2014/main" id="{0DD16B10-1504-E04B-99C9-E17EE1FA1EA7}"/>
              </a:ext>
            </a:extLst>
          </p:cNvPr>
          <p:cNvSpPr txBox="1">
            <a:spLocks noChangeArrowheads="1"/>
          </p:cNvSpPr>
          <p:nvPr/>
        </p:nvSpPr>
        <p:spPr bwMode="auto">
          <a:xfrm>
            <a:off x="8153400" y="55563"/>
            <a:ext cx="527050" cy="461962"/>
          </a:xfrm>
          <a:prstGeom prst="rect">
            <a:avLst/>
          </a:prstGeom>
          <a:solidFill>
            <a:srgbClr val="663300"/>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en-US" altLang="en-US" sz="2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21</a:t>
            </a:r>
          </a:p>
        </p:txBody>
      </p:sp>
      <p:sp>
        <p:nvSpPr>
          <p:cNvPr id="2" name="Rectangle 7">
            <a:extLst>
              <a:ext uri="{FF2B5EF4-FFF2-40B4-BE49-F238E27FC236}">
                <a16:creationId xmlns:a16="http://schemas.microsoft.com/office/drawing/2014/main" id="{BF348E10-5A13-264F-A1EF-A0E3CC8C4B9F}"/>
              </a:ext>
            </a:extLst>
          </p:cNvPr>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eaLnBrk="1" fontAlgn="base" hangingPunct="1">
              <a:spcBef>
                <a:spcPct val="0"/>
              </a:spcBef>
            </a:pPr>
            <a:r>
              <a:rPr lang="zh-CN" altLang="en-US" sz="4400" dirty="0">
                <a:solidFill>
                  <a:srgbClr val="FFFFFF"/>
                </a:solidFill>
                <a:latin typeface="Arial" panose="020B0604020202020204" pitchFamily="34" charset="0"/>
                <a:cs typeface="Arial" panose="020B0604020202020204" pitchFamily="34" charset="0"/>
              </a:rPr>
              <a:t>本杰明</a:t>
            </a:r>
            <a:endParaRPr lang="en-US" altLang="en-US" sz="44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angle 7">
            <a:extLst>
              <a:ext uri="{FF2B5EF4-FFF2-40B4-BE49-F238E27FC236}">
                <a16:creationId xmlns:a16="http://schemas.microsoft.com/office/drawing/2014/main" id="{40028BAE-85A1-2A40-B0C1-230F86D8AB2B}"/>
              </a:ext>
            </a:extLst>
          </p:cNvPr>
          <p:cNvSpPr>
            <a:spLocks noRot="1" noChangeArrowheads="1"/>
          </p:cNvSpPr>
          <p:nvPr/>
        </p:nvSpPr>
        <p:spPr bwMode="auto">
          <a:xfrm>
            <a:off x="3695700" y="5937250"/>
            <a:ext cx="3429000" cy="762000"/>
          </a:xfrm>
          <a:prstGeom prst="rect">
            <a:avLst/>
          </a:prstGeom>
          <a:solidFill>
            <a:schemeClr val="bg2"/>
          </a:solidFill>
          <a:ln w="9525">
            <a:noFill/>
            <a:miter lim="800000"/>
            <a:headEnd/>
            <a:tailEnd/>
          </a:ln>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eaLnBrk="1" fontAlgn="base" hangingPunct="1">
              <a:spcBef>
                <a:spcPct val="0"/>
              </a:spcBef>
            </a:pPr>
            <a:r>
              <a:rPr lang="zh-CN" altLang="en-US" sz="4400" dirty="0">
                <a:solidFill>
                  <a:srgbClr val="FFFFFF"/>
                </a:solidFill>
                <a:latin typeface="Arial" panose="020B0604020202020204" pitchFamily="34" charset="0"/>
                <a:cs typeface="Arial" panose="020B0604020202020204" pitchFamily="34" charset="0"/>
              </a:rPr>
              <a:t>犹大</a:t>
            </a:r>
            <a:endParaRPr lang="en-US" altLang="en-US" sz="44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9336" name="Freeform 1032">
            <a:extLst>
              <a:ext uri="{FF2B5EF4-FFF2-40B4-BE49-F238E27FC236}">
                <a16:creationId xmlns:a16="http://schemas.microsoft.com/office/drawing/2014/main" id="{91B030AA-1939-B542-924B-DAAD38E6654A}"/>
              </a:ext>
            </a:extLst>
          </p:cNvPr>
          <p:cNvSpPr>
            <a:spLocks/>
          </p:cNvSpPr>
          <p:nvPr/>
        </p:nvSpPr>
        <p:spPr bwMode="auto">
          <a:xfrm>
            <a:off x="2971800" y="3124200"/>
            <a:ext cx="5715000" cy="3733800"/>
          </a:xfrm>
          <a:custGeom>
            <a:avLst/>
            <a:gdLst>
              <a:gd name="T0" fmla="*/ 2855 w 2855"/>
              <a:gd name="T1" fmla="*/ 2855 h 2855"/>
              <a:gd name="T2" fmla="*/ 2816 w 2855"/>
              <a:gd name="T3" fmla="*/ 2777 h 2855"/>
              <a:gd name="T4" fmla="*/ 2809 w 2855"/>
              <a:gd name="T5" fmla="*/ 2758 h 2855"/>
              <a:gd name="T6" fmla="*/ 2790 w 2855"/>
              <a:gd name="T7" fmla="*/ 2751 h 2855"/>
              <a:gd name="T8" fmla="*/ 2647 w 2855"/>
              <a:gd name="T9" fmla="*/ 2595 h 2855"/>
              <a:gd name="T10" fmla="*/ 2608 w 2855"/>
              <a:gd name="T11" fmla="*/ 2543 h 2855"/>
              <a:gd name="T12" fmla="*/ 2588 w 2855"/>
              <a:gd name="T13" fmla="*/ 2517 h 2855"/>
              <a:gd name="T14" fmla="*/ 2569 w 2855"/>
              <a:gd name="T15" fmla="*/ 2446 h 2855"/>
              <a:gd name="T16" fmla="*/ 2484 w 2855"/>
              <a:gd name="T17" fmla="*/ 2329 h 2855"/>
              <a:gd name="T18" fmla="*/ 2458 w 2855"/>
              <a:gd name="T19" fmla="*/ 2303 h 2855"/>
              <a:gd name="T20" fmla="*/ 2452 w 2855"/>
              <a:gd name="T21" fmla="*/ 2283 h 2855"/>
              <a:gd name="T22" fmla="*/ 2406 w 2855"/>
              <a:gd name="T23" fmla="*/ 2257 h 2855"/>
              <a:gd name="T24" fmla="*/ 2289 w 2855"/>
              <a:gd name="T25" fmla="*/ 2120 h 2855"/>
              <a:gd name="T26" fmla="*/ 2263 w 2855"/>
              <a:gd name="T27" fmla="*/ 2094 h 2855"/>
              <a:gd name="T28" fmla="*/ 2243 w 2855"/>
              <a:gd name="T29" fmla="*/ 2055 h 2855"/>
              <a:gd name="T30" fmla="*/ 2100 w 2855"/>
              <a:gd name="T31" fmla="*/ 1912 h 2855"/>
              <a:gd name="T32" fmla="*/ 2022 w 2855"/>
              <a:gd name="T33" fmla="*/ 1867 h 2855"/>
              <a:gd name="T34" fmla="*/ 1691 w 2855"/>
              <a:gd name="T35" fmla="*/ 1815 h 2855"/>
              <a:gd name="T36" fmla="*/ 1209 w 2855"/>
              <a:gd name="T37" fmla="*/ 1600 h 2855"/>
              <a:gd name="T38" fmla="*/ 637 w 2855"/>
              <a:gd name="T39" fmla="*/ 1581 h 2855"/>
              <a:gd name="T40" fmla="*/ 572 w 2855"/>
              <a:gd name="T41" fmla="*/ 1555 h 2855"/>
              <a:gd name="T42" fmla="*/ 442 w 2855"/>
              <a:gd name="T43" fmla="*/ 1470 h 2855"/>
              <a:gd name="T44" fmla="*/ 331 w 2855"/>
              <a:gd name="T45" fmla="*/ 1386 h 2855"/>
              <a:gd name="T46" fmla="*/ 273 w 2855"/>
              <a:gd name="T47" fmla="*/ 1295 h 2855"/>
              <a:gd name="T48" fmla="*/ 253 w 2855"/>
              <a:gd name="T49" fmla="*/ 1249 h 2855"/>
              <a:gd name="T50" fmla="*/ 188 w 2855"/>
              <a:gd name="T51" fmla="*/ 1145 h 2855"/>
              <a:gd name="T52" fmla="*/ 162 w 2855"/>
              <a:gd name="T53" fmla="*/ 1054 h 2855"/>
              <a:gd name="T54" fmla="*/ 136 w 2855"/>
              <a:gd name="T55" fmla="*/ 813 h 2855"/>
              <a:gd name="T56" fmla="*/ 97 w 2855"/>
              <a:gd name="T57" fmla="*/ 234 h 2855"/>
              <a:gd name="T58" fmla="*/ 58 w 2855"/>
              <a:gd name="T59" fmla="*/ 124 h 2855"/>
              <a:gd name="T60" fmla="*/ 13 w 2855"/>
              <a:gd name="T61" fmla="*/ 46 h 2855"/>
              <a:gd name="T62" fmla="*/ 6 w 2855"/>
              <a:gd name="T63" fmla="*/ 20 h 2855"/>
              <a:gd name="T64" fmla="*/ 0 w 2855"/>
              <a:gd name="T65" fmla="*/ 0 h 28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0000"/>
            </a:solidFill>
            <a:prstDash val="solid"/>
            <a:round/>
            <a:headEnd/>
            <a:tailEnd/>
          </a:ln>
          <a:effectLst>
            <a:outerShdw blurRad="63500"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45415" name="Text Box 7">
            <a:extLst>
              <a:ext uri="{FF2B5EF4-FFF2-40B4-BE49-F238E27FC236}">
                <a16:creationId xmlns:a16="http://schemas.microsoft.com/office/drawing/2014/main" id="{E1B806DE-EC85-C14B-903C-8273C9B03A96}"/>
              </a:ext>
            </a:extLst>
          </p:cNvPr>
          <p:cNvSpPr txBox="1">
            <a:spLocks noChangeArrowheads="1"/>
          </p:cNvSpPr>
          <p:nvPr/>
        </p:nvSpPr>
        <p:spPr bwMode="auto">
          <a:xfrm>
            <a:off x="381000" y="1905000"/>
            <a:ext cx="2286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CN" altLang="en-US" dirty="0"/>
              <a:t>本杰明和犹大之间的旧约边界在城市的南边。</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058230"/>
            <a:ext cx="9144000" cy="5808331"/>
            <a:chOff x="0" y="1058230"/>
            <a:chExt cx="9144000" cy="5808331"/>
          </a:xfrm>
        </p:grpSpPr>
        <p:pic>
          <p:nvPicPr>
            <p:cNvPr id="3" name="Picture 2" descr="Modern Mid-East w Label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58230"/>
              <a:ext cx="9144000" cy="5808331"/>
            </a:xfrm>
            <a:prstGeom prst="rect">
              <a:avLst/>
            </a:prstGeom>
          </p:spPr>
        </p:pic>
        <p:pic>
          <p:nvPicPr>
            <p:cNvPr id="12" name="Picture 11" descr="Modern Mid-East w Label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55372" y="3251184"/>
              <a:ext cx="2539571" cy="728133"/>
            </a:xfrm>
            <a:prstGeom prst="rect">
              <a:avLst/>
            </a:prstGeom>
          </p:spPr>
        </p:pic>
      </p:grpSp>
      <p:sp>
        <p:nvSpPr>
          <p:cNvPr id="219137" name="Rectangle 2"/>
          <p:cNvSpPr>
            <a:spLocks noGrp="1" noChangeArrowheads="1"/>
          </p:cNvSpPr>
          <p:nvPr>
            <p:ph type="ctrTitle"/>
          </p:nvPr>
        </p:nvSpPr>
        <p:spPr>
          <a:xfrm>
            <a:off x="0" y="2205"/>
            <a:ext cx="9144000" cy="474467"/>
          </a:xfrm>
        </p:spPr>
        <p:txBody>
          <a:bodyPr/>
          <a:lstStyle/>
          <a:p>
            <a:pPr eaLnBrk="1" hangingPunct="1"/>
            <a:r>
              <a:rPr kumimoji="1" lang="zh-TW" altLang="en-US" sz="4000" b="1" dirty="0">
                <a:solidFill>
                  <a:schemeClr val="bg1"/>
                </a:solidFill>
                <a:latin typeface="Arial" charset="0"/>
              </a:rPr>
              <a:t>古代近东的地图</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t>
            </a:r>
          </a:p>
        </p:txBody>
      </p:sp>
      <p:sp>
        <p:nvSpPr>
          <p:cNvPr id="7" name="Text Box 9"/>
          <p:cNvSpPr txBox="1">
            <a:spLocks noChangeArrowheads="1"/>
          </p:cNvSpPr>
          <p:nvPr/>
        </p:nvSpPr>
        <p:spPr bwMode="auto">
          <a:xfrm>
            <a:off x="992856" y="2604685"/>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TW"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黎巴嫩</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2699792" y="1579439"/>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TW"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叙利亚</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6" name="Text Box 9"/>
          <p:cNvSpPr txBox="1">
            <a:spLocks noChangeArrowheads="1"/>
          </p:cNvSpPr>
          <p:nvPr/>
        </p:nvSpPr>
        <p:spPr bwMode="auto">
          <a:xfrm>
            <a:off x="5267174" y="2989406"/>
            <a:ext cx="2031325"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HT" alt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伊拉克</a:t>
            </a:r>
          </a:p>
        </p:txBody>
      </p:sp>
      <p:sp>
        <p:nvSpPr>
          <p:cNvPr id="9" name="Text Box 9"/>
          <p:cNvSpPr txBox="1">
            <a:spLocks noChangeArrowheads="1"/>
          </p:cNvSpPr>
          <p:nvPr/>
        </p:nvSpPr>
        <p:spPr bwMode="auto">
          <a:xfrm>
            <a:off x="899592" y="4293096"/>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TW"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以色列</a:t>
            </a:r>
          </a:p>
        </p:txBody>
      </p:sp>
      <p:sp>
        <p:nvSpPr>
          <p:cNvPr id="10" name="Text Box 9"/>
          <p:cNvSpPr txBox="1">
            <a:spLocks noChangeArrowheads="1"/>
          </p:cNvSpPr>
          <p:nvPr/>
        </p:nvSpPr>
        <p:spPr bwMode="auto">
          <a:xfrm>
            <a:off x="0" y="5373216"/>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TW"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埃及</a:t>
            </a:r>
          </a:p>
        </p:txBody>
      </p:sp>
      <p:sp>
        <p:nvSpPr>
          <p:cNvPr id="14" name="Text Box 9"/>
          <p:cNvSpPr txBox="1">
            <a:spLocks noChangeArrowheads="1"/>
          </p:cNvSpPr>
          <p:nvPr/>
        </p:nvSpPr>
        <p:spPr bwMode="auto">
          <a:xfrm>
            <a:off x="7092280" y="5445224"/>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HT"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科威特</a:t>
            </a:r>
          </a:p>
        </p:txBody>
      </p:sp>
      <p:sp>
        <p:nvSpPr>
          <p:cNvPr id="19" name="Text Box 9"/>
          <p:cNvSpPr txBox="1">
            <a:spLocks noChangeArrowheads="1"/>
          </p:cNvSpPr>
          <p:nvPr/>
        </p:nvSpPr>
        <p:spPr bwMode="auto">
          <a:xfrm rot="20271759">
            <a:off x="2619791" y="3730032"/>
            <a:ext cx="141577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约旦</a:t>
            </a:r>
          </a:p>
        </p:txBody>
      </p:sp>
      <p:sp>
        <p:nvSpPr>
          <p:cNvPr id="21" name="Text Box 9"/>
          <p:cNvSpPr txBox="1">
            <a:spLocks noChangeArrowheads="1"/>
          </p:cNvSpPr>
          <p:nvPr/>
        </p:nvSpPr>
        <p:spPr bwMode="auto">
          <a:xfrm>
            <a:off x="7668344" y="2412393"/>
            <a:ext cx="141577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伊朗</a:t>
            </a:r>
          </a:p>
        </p:txBody>
      </p:sp>
      <p:sp>
        <p:nvSpPr>
          <p:cNvPr id="22" name="Text Box 9"/>
          <p:cNvSpPr txBox="1">
            <a:spLocks noChangeArrowheads="1"/>
          </p:cNvSpPr>
          <p:nvPr/>
        </p:nvSpPr>
        <p:spPr bwMode="auto">
          <a:xfrm>
            <a:off x="3131840" y="5661248"/>
            <a:ext cx="3456384"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zh-TW"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沙地阿拉伯</a:t>
            </a:r>
          </a:p>
        </p:txBody>
      </p:sp>
      <p:sp>
        <p:nvSpPr>
          <p:cNvPr id="25" name="Text Box 52"/>
          <p:cNvSpPr txBox="1">
            <a:spLocks noChangeArrowheads="1"/>
          </p:cNvSpPr>
          <p:nvPr/>
        </p:nvSpPr>
        <p:spPr bwMode="auto">
          <a:xfrm>
            <a:off x="755576" y="476672"/>
            <a:ext cx="7632700" cy="339725"/>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Terry Hall, </a:t>
            </a: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Bible Panorama,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49</a:t>
            </a:r>
          </a:p>
        </p:txBody>
      </p:sp>
      <p:sp>
        <p:nvSpPr>
          <p:cNvPr id="27" name="Right Arrow 26"/>
          <p:cNvSpPr/>
          <p:nvPr/>
        </p:nvSpPr>
        <p:spPr bwMode="auto">
          <a:xfrm rot="16200000">
            <a:off x="7685740" y="531284"/>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8" name="Text Box 9"/>
          <p:cNvSpPr txBox="1">
            <a:spLocks noChangeArrowheads="1"/>
          </p:cNvSpPr>
          <p:nvPr/>
        </p:nvSpPr>
        <p:spPr bwMode="auto">
          <a:xfrm>
            <a:off x="0" y="3284984"/>
            <a:ext cx="191856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ja-JP" alt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地中海</a:t>
            </a:r>
          </a:p>
        </p:txBody>
      </p:sp>
      <p:sp>
        <p:nvSpPr>
          <p:cNvPr id="29" name="Right Arrow 28"/>
          <p:cNvSpPr/>
          <p:nvPr/>
        </p:nvSpPr>
        <p:spPr bwMode="auto">
          <a:xfrm rot="16200000">
            <a:off x="457331" y="53128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0" name="Text Box 9"/>
          <p:cNvSpPr txBox="1">
            <a:spLocks noChangeArrowheads="1"/>
          </p:cNvSpPr>
          <p:nvPr/>
        </p:nvSpPr>
        <p:spPr bwMode="auto">
          <a:xfrm>
            <a:off x="35496" y="908720"/>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zh-TW"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土耳其</a:t>
            </a:r>
          </a:p>
        </p:txBody>
      </p:sp>
      <p:sp>
        <p:nvSpPr>
          <p:cNvPr id="26" name="Text Box 9"/>
          <p:cNvSpPr txBox="1">
            <a:spLocks noChangeArrowheads="1"/>
          </p:cNvSpPr>
          <p:nvPr/>
        </p:nvSpPr>
        <p:spPr bwMode="auto">
          <a:xfrm>
            <a:off x="7236296" y="908720"/>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TW"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俄罗斯</a:t>
            </a:r>
          </a:p>
        </p:txBody>
      </p:sp>
    </p:spTree>
    <p:extLst>
      <p:ext uri="{BB962C8B-B14F-4D97-AF65-F5344CB8AC3E}">
        <p14:creationId xmlns:p14="http://schemas.microsoft.com/office/powerpoint/2010/main" val="1074256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91" name="Rectangle 15">
            <a:extLst>
              <a:ext uri="{FF2B5EF4-FFF2-40B4-BE49-F238E27FC236}">
                <a16:creationId xmlns:a16="http://schemas.microsoft.com/office/drawing/2014/main" id="{0791B65E-EADD-BE4D-8297-56CCDD47BA9D}"/>
              </a:ext>
            </a:extLst>
          </p:cNvPr>
          <p:cNvSpPr>
            <a:spLocks noGrp="1" noRot="1" noChangeArrowheads="1"/>
          </p:cNvSpPr>
          <p:nvPr>
            <p:ph type="title"/>
          </p:nvPr>
        </p:nvSpPr>
        <p:spPr>
          <a:xfrm>
            <a:off x="4876800" y="0"/>
            <a:ext cx="3429000" cy="792163"/>
          </a:xfrm>
        </p:spPr>
        <p:txBody>
          <a:bodyPr/>
          <a:lstStyle/>
          <a:p>
            <a:pPr eaLnBrk="1" hangingPunct="1"/>
            <a:r>
              <a:rPr lang="zh-TW" altLang="en-US">
                <a:latin typeface="文鼎中明簡" pitchFamily="49" charset="-120"/>
                <a:ea typeface="文鼎中明簡" pitchFamily="49" charset="-120"/>
              </a:rPr>
              <a:t>耶路撒冷</a:t>
            </a:r>
            <a:endParaRPr lang="en-US" altLang="en-US">
              <a:latin typeface="文鼎中明簡" pitchFamily="49" charset="-120"/>
              <a:ea typeface="文鼎中明簡" pitchFamily="49" charset="-120"/>
            </a:endParaRPr>
          </a:p>
        </p:txBody>
      </p:sp>
      <p:pic>
        <p:nvPicPr>
          <p:cNvPr id="178190" name="Picture 14">
            <a:extLst>
              <a:ext uri="{FF2B5EF4-FFF2-40B4-BE49-F238E27FC236}">
                <a16:creationId xmlns:a16="http://schemas.microsoft.com/office/drawing/2014/main" id="{7A62B83B-E227-5F4B-AA55-5CF1B4EEA9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4763" y="0"/>
            <a:ext cx="4948237" cy="6934200"/>
          </a:xfrm>
        </p:spPr>
      </p:pic>
      <p:sp>
        <p:nvSpPr>
          <p:cNvPr id="178189" name="Text Box 13">
            <a:extLst>
              <a:ext uri="{FF2B5EF4-FFF2-40B4-BE49-F238E27FC236}">
                <a16:creationId xmlns:a16="http://schemas.microsoft.com/office/drawing/2014/main" id="{D7CAF050-BAA2-B047-AD59-6EFB0CBE80A3}"/>
              </a:ext>
            </a:extLst>
          </p:cNvPr>
          <p:cNvSpPr txBox="1">
            <a:spLocks noChangeArrowheads="1"/>
          </p:cNvSpPr>
          <p:nvPr/>
        </p:nvSpPr>
        <p:spPr bwMode="auto">
          <a:xfrm>
            <a:off x="5257800" y="1295400"/>
            <a:ext cx="3581400" cy="14652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buFontTx/>
              <a:buChar char="•"/>
            </a:pPr>
            <a:r>
              <a:rPr lang="en-US" altLang="zh-TW" b="1">
                <a:latin typeface="文鼎中明簡" pitchFamily="49" charset="-120"/>
                <a:ea typeface="文鼎中明簡" pitchFamily="49" charset="-120"/>
              </a:rPr>
              <a:t> </a:t>
            </a:r>
            <a:r>
              <a:rPr lang="zh-TW" altLang="en-US" b="1">
                <a:latin typeface="文鼎中明簡" pitchFamily="49" charset="-120"/>
                <a:ea typeface="文鼎中明簡" pitchFamily="49" charset="-120"/>
              </a:rPr>
              <a:t>不利條件</a:t>
            </a:r>
          </a:p>
          <a:p>
            <a:pPr fontAlgn="base">
              <a:buFontTx/>
              <a:buChar char="•"/>
            </a:pPr>
            <a:r>
              <a:rPr lang="zh-TW" altLang="en-US" b="1">
                <a:latin typeface="文鼎中明簡" pitchFamily="49" charset="-120"/>
                <a:ea typeface="文鼎中明簡" pitchFamily="49" charset="-120"/>
              </a:rPr>
              <a:t> 有利條件</a:t>
            </a:r>
            <a:endParaRPr lang="en-US" altLang="en-US" b="1">
              <a:latin typeface="文鼎中明簡" pitchFamily="49" charset="-120"/>
              <a:ea typeface="文鼎中明簡" pitchFamily="49" charset="-120"/>
            </a:endParaRPr>
          </a:p>
        </p:txBody>
      </p:sp>
      <p:sp>
        <p:nvSpPr>
          <p:cNvPr id="178188" name="Text Box 12">
            <a:extLst>
              <a:ext uri="{FF2B5EF4-FFF2-40B4-BE49-F238E27FC236}">
                <a16:creationId xmlns:a16="http://schemas.microsoft.com/office/drawing/2014/main" id="{8E877F00-B8EA-B241-82AE-984472CF9655}"/>
              </a:ext>
            </a:extLst>
          </p:cNvPr>
          <p:cNvSpPr txBox="1">
            <a:spLocks noChangeArrowheads="1"/>
          </p:cNvSpPr>
          <p:nvPr/>
        </p:nvSpPr>
        <p:spPr bwMode="auto">
          <a:xfrm>
            <a:off x="5867400" y="2895600"/>
            <a:ext cx="3276600" cy="5794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buFontTx/>
              <a:buChar char="•"/>
            </a:pPr>
            <a:r>
              <a:rPr lang="zh-TW" altLang="en-US" sz="3200">
                <a:latin typeface="文鼎中明簡" pitchFamily="49" charset="-120"/>
                <a:ea typeface="文鼎中明簡" pitchFamily="49" charset="-120"/>
              </a:rPr>
              <a:t>防護性山谷</a:t>
            </a:r>
          </a:p>
        </p:txBody>
      </p:sp>
      <p:sp>
        <p:nvSpPr>
          <p:cNvPr id="178187" name="Freeform 11" descr="Horizontal brick">
            <a:extLst>
              <a:ext uri="{FF2B5EF4-FFF2-40B4-BE49-F238E27FC236}">
                <a16:creationId xmlns:a16="http://schemas.microsoft.com/office/drawing/2014/main" id="{75914B19-A9E5-0D40-93DE-534EB14E7AA7}"/>
              </a:ext>
            </a:extLst>
          </p:cNvPr>
          <p:cNvSpPr>
            <a:spLocks/>
          </p:cNvSpPr>
          <p:nvPr/>
        </p:nvSpPr>
        <p:spPr bwMode="auto">
          <a:xfrm>
            <a:off x="3038475" y="4668838"/>
            <a:ext cx="612775" cy="1533525"/>
          </a:xfrm>
          <a:custGeom>
            <a:avLst/>
            <a:gdLst>
              <a:gd name="T0" fmla="*/ 284163 w 386"/>
              <a:gd name="T1" fmla="*/ 1487488 h 966"/>
              <a:gd name="T2" fmla="*/ 322263 w 386"/>
              <a:gd name="T3" fmla="*/ 1404938 h 966"/>
              <a:gd name="T4" fmla="*/ 344488 w 386"/>
              <a:gd name="T5" fmla="*/ 1373188 h 966"/>
              <a:gd name="T6" fmla="*/ 382588 w 386"/>
              <a:gd name="T7" fmla="*/ 1198563 h 966"/>
              <a:gd name="T8" fmla="*/ 436563 w 386"/>
              <a:gd name="T9" fmla="*/ 1100138 h 966"/>
              <a:gd name="T10" fmla="*/ 458788 w 386"/>
              <a:gd name="T11" fmla="*/ 1084263 h 966"/>
              <a:gd name="T12" fmla="*/ 474663 w 386"/>
              <a:gd name="T13" fmla="*/ 1062038 h 966"/>
              <a:gd name="T14" fmla="*/ 520700 w 386"/>
              <a:gd name="T15" fmla="*/ 969963 h 966"/>
              <a:gd name="T16" fmla="*/ 504825 w 386"/>
              <a:gd name="T17" fmla="*/ 771525 h 966"/>
              <a:gd name="T18" fmla="*/ 573088 w 386"/>
              <a:gd name="T19" fmla="*/ 542925 h 966"/>
              <a:gd name="T20" fmla="*/ 611188 w 386"/>
              <a:gd name="T21" fmla="*/ 452438 h 966"/>
              <a:gd name="T22" fmla="*/ 603250 w 386"/>
              <a:gd name="T23" fmla="*/ 192088 h 966"/>
              <a:gd name="T24" fmla="*/ 482600 w 386"/>
              <a:gd name="T25" fmla="*/ 139700 h 966"/>
              <a:gd name="T26" fmla="*/ 412750 w 386"/>
              <a:gd name="T27" fmla="*/ 115888 h 966"/>
              <a:gd name="T28" fmla="*/ 330200 w 386"/>
              <a:gd name="T29" fmla="*/ 17463 h 966"/>
              <a:gd name="T30" fmla="*/ 284163 w 386"/>
              <a:gd name="T31" fmla="*/ 1588 h 966"/>
              <a:gd name="T32" fmla="*/ 254000 w 386"/>
              <a:gd name="T33" fmla="*/ 33338 h 966"/>
              <a:gd name="T34" fmla="*/ 238125 w 386"/>
              <a:gd name="T35" fmla="*/ 77788 h 966"/>
              <a:gd name="T36" fmla="*/ 192088 w 386"/>
              <a:gd name="T37" fmla="*/ 246063 h 966"/>
              <a:gd name="T38" fmla="*/ 169863 w 386"/>
              <a:gd name="T39" fmla="*/ 268288 h 966"/>
              <a:gd name="T40" fmla="*/ 139700 w 386"/>
              <a:gd name="T41" fmla="*/ 314325 h 966"/>
              <a:gd name="T42" fmla="*/ 115888 w 386"/>
              <a:gd name="T43" fmla="*/ 382588 h 966"/>
              <a:gd name="T44" fmla="*/ 107950 w 386"/>
              <a:gd name="T45" fmla="*/ 406400 h 966"/>
              <a:gd name="T46" fmla="*/ 17463 w 386"/>
              <a:gd name="T47" fmla="*/ 795338 h 966"/>
              <a:gd name="T48" fmla="*/ 63500 w 386"/>
              <a:gd name="T49" fmla="*/ 1076325 h 966"/>
              <a:gd name="T50" fmla="*/ 85725 w 386"/>
              <a:gd name="T51" fmla="*/ 1152525 h 966"/>
              <a:gd name="T52" fmla="*/ 93663 w 386"/>
              <a:gd name="T53" fmla="*/ 1443038 h 966"/>
              <a:gd name="T54" fmla="*/ 107950 w 386"/>
              <a:gd name="T55" fmla="*/ 1487488 h 966"/>
              <a:gd name="T56" fmla="*/ 222250 w 386"/>
              <a:gd name="T57" fmla="*/ 1511300 h 966"/>
              <a:gd name="T58" fmla="*/ 292100 w 386"/>
              <a:gd name="T59" fmla="*/ 1525588 h 966"/>
              <a:gd name="T60" fmla="*/ 336550 w 386"/>
              <a:gd name="T61" fmla="*/ 1465263 h 9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blipFill dpi="0" rotWithShape="0">
            <a:blip r:embed="rId4"/>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78186" name="AutoShape 10">
            <a:extLst>
              <a:ext uri="{FF2B5EF4-FFF2-40B4-BE49-F238E27FC236}">
                <a16:creationId xmlns:a16="http://schemas.microsoft.com/office/drawing/2014/main" id="{1588D6FC-EE04-C340-81F7-8EF29740CF16}"/>
              </a:ext>
            </a:extLst>
          </p:cNvPr>
          <p:cNvSpPr>
            <a:spLocks noChangeArrowheads="1"/>
          </p:cNvSpPr>
          <p:nvPr/>
        </p:nvSpPr>
        <p:spPr bwMode="auto">
          <a:xfrm>
            <a:off x="3657600" y="5334000"/>
            <a:ext cx="457200" cy="228600"/>
          </a:xfrm>
          <a:prstGeom prst="leftArrow">
            <a:avLst>
              <a:gd name="adj1" fmla="val 50000"/>
              <a:gd name="adj2"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78185" name="AutoShape 9">
            <a:extLst>
              <a:ext uri="{FF2B5EF4-FFF2-40B4-BE49-F238E27FC236}">
                <a16:creationId xmlns:a16="http://schemas.microsoft.com/office/drawing/2014/main" id="{2379CA0E-EAF6-824C-92A8-29299A01BF46}"/>
              </a:ext>
            </a:extLst>
          </p:cNvPr>
          <p:cNvSpPr>
            <a:spLocks noChangeArrowheads="1"/>
          </p:cNvSpPr>
          <p:nvPr/>
        </p:nvSpPr>
        <p:spPr bwMode="auto">
          <a:xfrm>
            <a:off x="2438400" y="5334000"/>
            <a:ext cx="609600" cy="228600"/>
          </a:xfrm>
          <a:prstGeom prst="rightArrow">
            <a:avLst>
              <a:gd name="adj1" fmla="val 50000"/>
              <a:gd name="adj2" fmla="val 6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78184" name="AutoShape 8">
            <a:extLst>
              <a:ext uri="{FF2B5EF4-FFF2-40B4-BE49-F238E27FC236}">
                <a16:creationId xmlns:a16="http://schemas.microsoft.com/office/drawing/2014/main" id="{2166A5D5-8865-1F41-A8E6-04354090923B}"/>
              </a:ext>
            </a:extLst>
          </p:cNvPr>
          <p:cNvSpPr>
            <a:spLocks noChangeArrowheads="1"/>
          </p:cNvSpPr>
          <p:nvPr/>
        </p:nvSpPr>
        <p:spPr bwMode="auto">
          <a:xfrm>
            <a:off x="3200400" y="6324600"/>
            <a:ext cx="228600" cy="457200"/>
          </a:xfrm>
          <a:prstGeom prst="upArrow">
            <a:avLst>
              <a:gd name="adj1" fmla="val 50000"/>
              <a:gd name="adj2"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78183" name="AutoShape 7">
            <a:extLst>
              <a:ext uri="{FF2B5EF4-FFF2-40B4-BE49-F238E27FC236}">
                <a16:creationId xmlns:a16="http://schemas.microsoft.com/office/drawing/2014/main" id="{4DD55A4B-7845-BC45-A3B7-EE5918508257}"/>
              </a:ext>
            </a:extLst>
          </p:cNvPr>
          <p:cNvSpPr>
            <a:spLocks noChangeArrowheads="1"/>
          </p:cNvSpPr>
          <p:nvPr/>
        </p:nvSpPr>
        <p:spPr bwMode="auto">
          <a:xfrm>
            <a:off x="3276600" y="4038600"/>
            <a:ext cx="228600" cy="609600"/>
          </a:xfrm>
          <a:prstGeom prst="downArrow">
            <a:avLst>
              <a:gd name="adj1" fmla="val 50000"/>
              <a:gd name="adj2"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78182" name="Text Box 6">
            <a:extLst>
              <a:ext uri="{FF2B5EF4-FFF2-40B4-BE49-F238E27FC236}">
                <a16:creationId xmlns:a16="http://schemas.microsoft.com/office/drawing/2014/main" id="{089F37F0-D6F2-F44D-9A73-E1F7BB63A89C}"/>
              </a:ext>
            </a:extLst>
          </p:cNvPr>
          <p:cNvSpPr txBox="1">
            <a:spLocks noChangeArrowheads="1"/>
          </p:cNvSpPr>
          <p:nvPr/>
        </p:nvSpPr>
        <p:spPr bwMode="auto">
          <a:xfrm>
            <a:off x="6324600" y="3540125"/>
            <a:ext cx="2622550" cy="2043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marL="342900" indent="-342900">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buFontTx/>
              <a:buAutoNum type="arabicPeriod"/>
            </a:pPr>
            <a:r>
              <a:rPr lang="en-US" altLang="en-US" sz="3200">
                <a:effectLst>
                  <a:outerShdw blurRad="38100" dist="38100" dir="2700000" algn="tl">
                    <a:srgbClr val="000000"/>
                  </a:outerShdw>
                </a:effectLst>
                <a:latin typeface="文鼎中明簡" pitchFamily="49" charset="-120"/>
                <a:ea typeface="文鼎中明簡" pitchFamily="49" charset="-120"/>
              </a:rPr>
              <a:t> </a:t>
            </a:r>
            <a:r>
              <a:rPr lang="zh-TW" altLang="en-US" sz="3200">
                <a:effectLst>
                  <a:outerShdw blurRad="38100" dist="38100" dir="2700000" algn="tl">
                    <a:srgbClr val="000000"/>
                  </a:outerShdw>
                </a:effectLst>
                <a:latin typeface="文鼎中明簡" pitchFamily="49" charset="-120"/>
                <a:ea typeface="文鼎中明簡" pitchFamily="49" charset="-120"/>
              </a:rPr>
              <a:t>大路坡恩 </a:t>
            </a:r>
          </a:p>
          <a:p>
            <a:pPr>
              <a:buFontTx/>
              <a:buAutoNum type="arabicPeriod"/>
            </a:pPr>
            <a:r>
              <a:rPr lang="en-US" altLang="en-US" sz="3200">
                <a:effectLst>
                  <a:outerShdw blurRad="38100" dist="38100" dir="2700000" algn="tl">
                    <a:srgbClr val="000000"/>
                  </a:outerShdw>
                </a:effectLst>
                <a:latin typeface="文鼎中明簡" pitchFamily="49" charset="-120"/>
                <a:ea typeface="文鼎中明簡" pitchFamily="49" charset="-120"/>
              </a:rPr>
              <a:t> </a:t>
            </a:r>
            <a:r>
              <a:rPr lang="zh-TW" altLang="en-US" sz="3200">
                <a:effectLst>
                  <a:outerShdw blurRad="38100" dist="38100" dir="2700000" algn="tl">
                    <a:srgbClr val="000000"/>
                  </a:outerShdw>
                </a:effectLst>
                <a:latin typeface="文鼎中明簡" pitchFamily="49" charset="-120"/>
                <a:ea typeface="文鼎中明簡" pitchFamily="49" charset="-120"/>
              </a:rPr>
              <a:t>欣嫩</a:t>
            </a:r>
          </a:p>
          <a:p>
            <a:pPr>
              <a:buFontTx/>
              <a:buAutoNum type="arabicPeriod"/>
            </a:pPr>
            <a:r>
              <a:rPr lang="en-US" altLang="en-US" sz="3200">
                <a:effectLst>
                  <a:outerShdw blurRad="38100" dist="38100" dir="2700000" algn="tl">
                    <a:srgbClr val="000000"/>
                  </a:outerShdw>
                </a:effectLst>
                <a:latin typeface="文鼎中明簡" pitchFamily="49" charset="-120"/>
                <a:ea typeface="文鼎中明簡" pitchFamily="49" charset="-120"/>
              </a:rPr>
              <a:t> </a:t>
            </a:r>
            <a:r>
              <a:rPr lang="zh-TW" altLang="en-US" sz="3200">
                <a:effectLst>
                  <a:outerShdw blurRad="38100" dist="38100" dir="2700000" algn="tl">
                    <a:srgbClr val="000000"/>
                  </a:outerShdw>
                </a:effectLst>
                <a:latin typeface="文鼎中明簡" pitchFamily="49" charset="-120"/>
                <a:ea typeface="文鼎中明簡" pitchFamily="49" charset="-120"/>
              </a:rPr>
              <a:t>汲淪溪</a:t>
            </a:r>
          </a:p>
        </p:txBody>
      </p:sp>
      <p:sp>
        <p:nvSpPr>
          <p:cNvPr id="178181" name="Text Box 5">
            <a:extLst>
              <a:ext uri="{FF2B5EF4-FFF2-40B4-BE49-F238E27FC236}">
                <a16:creationId xmlns:a16="http://schemas.microsoft.com/office/drawing/2014/main" id="{197B5C9A-A538-DA4B-B729-172116FE4AD1}"/>
              </a:ext>
            </a:extLst>
          </p:cNvPr>
          <p:cNvSpPr txBox="1">
            <a:spLocks noChangeArrowheads="1"/>
          </p:cNvSpPr>
          <p:nvPr/>
        </p:nvSpPr>
        <p:spPr bwMode="auto">
          <a:xfrm rot="369527">
            <a:off x="1303338" y="6165850"/>
            <a:ext cx="1708150" cy="549275"/>
          </a:xfrm>
          <a:prstGeom prst="rect">
            <a:avLst/>
          </a:prstGeom>
          <a:noFill/>
          <a:ln>
            <a:noFill/>
          </a:ln>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50000"/>
                    </a:schemeClr>
                  </a:outerShdw>
                </a:effectLst>
              </a14:hiddenEffects>
            </a:ext>
          </a:extLst>
        </p:spPr>
        <p:txBody>
          <a:bodyPr wrap="none">
            <a:spAutoFit/>
          </a:bodyPr>
          <a:lstStyle/>
          <a:p>
            <a:pPr>
              <a:defRPr/>
            </a:pPr>
            <a:r>
              <a:rPr lang="zh-TW" altLang="en-US" sz="3000">
                <a:solidFill>
                  <a:srgbClr val="0033CC"/>
                </a:solidFill>
                <a:effectLst>
                  <a:outerShdw blurRad="38100" dist="38100" dir="2700000" algn="tl">
                    <a:srgbClr val="000000"/>
                  </a:outerShdw>
                </a:effectLst>
                <a:latin typeface="Garamond" charset="0"/>
                <a:ea typeface="新細明體" charset="0"/>
                <a:cs typeface="新細明體" charset="0"/>
              </a:rPr>
              <a:t>欣嫩山谷</a:t>
            </a:r>
            <a:endParaRPr lang="en-US" altLang="zh-TW" sz="3000">
              <a:solidFill>
                <a:srgbClr val="0033CC"/>
              </a:solidFill>
              <a:effectLst>
                <a:outerShdw blurRad="38100" dist="38100" dir="2700000" algn="tl">
                  <a:srgbClr val="000000"/>
                </a:outerShdw>
              </a:effectLst>
              <a:latin typeface="Garamond" charset="0"/>
              <a:ea typeface="新細明體" charset="0"/>
              <a:cs typeface="新細明體" charset="0"/>
            </a:endParaRPr>
          </a:p>
        </p:txBody>
      </p:sp>
      <p:sp>
        <p:nvSpPr>
          <p:cNvPr id="178178" name="Text Box 2">
            <a:extLst>
              <a:ext uri="{FF2B5EF4-FFF2-40B4-BE49-F238E27FC236}">
                <a16:creationId xmlns:a16="http://schemas.microsoft.com/office/drawing/2014/main" id="{B457A3FF-E362-3748-A4FF-180A5C555E07}"/>
              </a:ext>
            </a:extLst>
          </p:cNvPr>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23</a:t>
            </a:r>
          </a:p>
        </p:txBody>
      </p:sp>
      <p:sp>
        <p:nvSpPr>
          <p:cNvPr id="178193" name="Text Box 17">
            <a:extLst>
              <a:ext uri="{FF2B5EF4-FFF2-40B4-BE49-F238E27FC236}">
                <a16:creationId xmlns:a16="http://schemas.microsoft.com/office/drawing/2014/main" id="{1D96B1F2-94AE-6947-89BC-8C4F20D1579C}"/>
              </a:ext>
            </a:extLst>
          </p:cNvPr>
          <p:cNvSpPr txBox="1">
            <a:spLocks noChangeArrowheads="1"/>
          </p:cNvSpPr>
          <p:nvPr/>
        </p:nvSpPr>
        <p:spPr bwMode="auto">
          <a:xfrm>
            <a:off x="2178050" y="3962400"/>
            <a:ext cx="641350" cy="25146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vert="eaVert">
            <a:spAutoFit/>
          </a:bodyPr>
          <a:lstStyle/>
          <a:p>
            <a:pPr>
              <a:defRPr/>
            </a:pPr>
            <a:r>
              <a:rPr lang="zh-TW" altLang="en-US" sz="3000">
                <a:solidFill>
                  <a:srgbClr val="0033CC"/>
                </a:solidFill>
                <a:latin typeface="Garamond" charset="0"/>
                <a:ea typeface="新細明體" charset="0"/>
                <a:cs typeface="新細明體" charset="0"/>
              </a:rPr>
              <a:t>大路坡恩山谷</a:t>
            </a:r>
            <a:endParaRPr lang="en-US" sz="3000">
              <a:solidFill>
                <a:srgbClr val="0033CC"/>
              </a:solidFill>
              <a:latin typeface="Garamond" charset="0"/>
              <a:ea typeface="新細明體" charset="0"/>
              <a:cs typeface="新細明體" charset="0"/>
            </a:endParaRPr>
          </a:p>
        </p:txBody>
      </p:sp>
      <p:sp>
        <p:nvSpPr>
          <p:cNvPr id="178195" name="Text Box 19">
            <a:extLst>
              <a:ext uri="{FF2B5EF4-FFF2-40B4-BE49-F238E27FC236}">
                <a16:creationId xmlns:a16="http://schemas.microsoft.com/office/drawing/2014/main" id="{47B29BEA-44E2-4742-9B5E-45D1A29A4280}"/>
              </a:ext>
            </a:extLst>
          </p:cNvPr>
          <p:cNvSpPr txBox="1">
            <a:spLocks noChangeArrowheads="1"/>
          </p:cNvSpPr>
          <p:nvPr/>
        </p:nvSpPr>
        <p:spPr bwMode="auto">
          <a:xfrm>
            <a:off x="3778250" y="4038600"/>
            <a:ext cx="641350" cy="21336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vert="eaVert">
            <a:spAutoFit/>
          </a:bodyPr>
          <a:lstStyle/>
          <a:p>
            <a:pPr>
              <a:defRPr/>
            </a:pPr>
            <a:r>
              <a:rPr lang="zh-TW" altLang="en-US" sz="3000">
                <a:solidFill>
                  <a:srgbClr val="0033CC"/>
                </a:solidFill>
                <a:latin typeface="Garamond" charset="0"/>
                <a:ea typeface="新細明體" charset="0"/>
                <a:cs typeface="新細明體" charset="0"/>
              </a:rPr>
              <a:t>汲淪溪</a:t>
            </a:r>
            <a:r>
              <a:rPr lang="zh-TW" altLang="en-US" sz="3000" b="1">
                <a:solidFill>
                  <a:srgbClr val="0033CC"/>
                </a:solidFill>
                <a:latin typeface="Garamond" charset="0"/>
                <a:ea typeface="新細明體" charset="0"/>
                <a:cs typeface="新細明體" charset="0"/>
              </a:rPr>
              <a:t>山谷</a:t>
            </a:r>
            <a:endParaRPr lang="en-US" sz="3000" b="1">
              <a:solidFill>
                <a:srgbClr val="0033CC"/>
              </a:solidFill>
              <a:latin typeface="Garamond" charset="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81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8182"/>
                                        </p:tgtEl>
                                        <p:attrNameLst>
                                          <p:attrName>style.visibility</p:attrName>
                                        </p:attrNameLst>
                                      </p:cBhvr>
                                      <p:to>
                                        <p:strVal val="visible"/>
                                      </p:to>
                                    </p:set>
                                  </p:childTnLst>
                                </p:cTn>
                              </p:par>
                            </p:childTnLst>
                          </p:cTn>
                        </p:par>
                        <p:par>
                          <p:cTn id="11" fill="hold" nodeType="afterGroup">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178181"/>
                                        </p:tgtEl>
                                        <p:attrNameLst>
                                          <p:attrName>style.visibility</p:attrName>
                                        </p:attrNameLst>
                                      </p:cBhvr>
                                      <p:to>
                                        <p:strVal val="visible"/>
                                      </p:to>
                                    </p:set>
                                    <p:anim calcmode="lin" valueType="num">
                                      <p:cBhvr>
                                        <p:cTn id="14" dur="1000" fill="hold"/>
                                        <p:tgtEl>
                                          <p:spTgt spid="178181"/>
                                        </p:tgtEl>
                                        <p:attrNameLst>
                                          <p:attrName>ppt_w</p:attrName>
                                        </p:attrNameLst>
                                      </p:cBhvr>
                                      <p:tavLst>
                                        <p:tav tm="0">
                                          <p:val>
                                            <p:fltVal val="0"/>
                                          </p:val>
                                        </p:tav>
                                        <p:tav tm="100000">
                                          <p:val>
                                            <p:strVal val="#ppt_w"/>
                                          </p:val>
                                        </p:tav>
                                      </p:tavLst>
                                    </p:anim>
                                    <p:anim calcmode="lin" valueType="num">
                                      <p:cBhvr>
                                        <p:cTn id="15" dur="1000" fill="hold"/>
                                        <p:tgtEl>
                                          <p:spTgt spid="178181"/>
                                        </p:tgtEl>
                                        <p:attrNameLst>
                                          <p:attrName>ppt_h</p:attrName>
                                        </p:attrNameLst>
                                      </p:cBhvr>
                                      <p:tavLst>
                                        <p:tav tm="0">
                                          <p:val>
                                            <p:fltVal val="0"/>
                                          </p:val>
                                        </p:tav>
                                        <p:tav tm="100000">
                                          <p:val>
                                            <p:strVal val="#ppt_h"/>
                                          </p:val>
                                        </p:tav>
                                      </p:tavLst>
                                    </p:anim>
                                    <p:anim calcmode="lin" valueType="num">
                                      <p:cBhvr>
                                        <p:cTn id="16"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178185"/>
                                        </p:tgtEl>
                                        <p:attrNameLst>
                                          <p:attrName>style.visibility</p:attrName>
                                        </p:attrNameLst>
                                      </p:cBhvr>
                                      <p:to>
                                        <p:strVal val="visible"/>
                                      </p:to>
                                    </p:set>
                                    <p:anim calcmode="lin" valueType="num">
                                      <p:cBhvr additive="base">
                                        <p:cTn id="22" dur="5000" fill="hold"/>
                                        <p:tgtEl>
                                          <p:spTgt spid="178185"/>
                                        </p:tgtEl>
                                        <p:attrNameLst>
                                          <p:attrName>ppt_x</p:attrName>
                                        </p:attrNameLst>
                                      </p:cBhvr>
                                      <p:tavLst>
                                        <p:tav tm="0">
                                          <p:val>
                                            <p:strVal val="#ppt_x"/>
                                          </p:val>
                                        </p:tav>
                                        <p:tav tm="100000">
                                          <p:val>
                                            <p:strVal val="#ppt_x"/>
                                          </p:val>
                                        </p:tav>
                                      </p:tavLst>
                                    </p:anim>
                                    <p:anim calcmode="lin" valueType="num">
                                      <p:cBhvr additive="base">
                                        <p:cTn id="23" dur="5000" fill="hold"/>
                                        <p:tgtEl>
                                          <p:spTgt spid="178185"/>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178184"/>
                                        </p:tgtEl>
                                        <p:attrNameLst>
                                          <p:attrName>style.visibility</p:attrName>
                                        </p:attrNameLst>
                                      </p:cBhvr>
                                      <p:to>
                                        <p:strVal val="visible"/>
                                      </p:to>
                                    </p:set>
                                    <p:anim calcmode="lin" valueType="num">
                                      <p:cBhvr additive="base">
                                        <p:cTn id="28" dur="5000" fill="hold"/>
                                        <p:tgtEl>
                                          <p:spTgt spid="178184"/>
                                        </p:tgtEl>
                                        <p:attrNameLst>
                                          <p:attrName>ppt_x</p:attrName>
                                        </p:attrNameLst>
                                      </p:cBhvr>
                                      <p:tavLst>
                                        <p:tav tm="0">
                                          <p:val>
                                            <p:strVal val="#ppt_x"/>
                                          </p:val>
                                        </p:tav>
                                        <p:tav tm="100000">
                                          <p:val>
                                            <p:strVal val="#ppt_x"/>
                                          </p:val>
                                        </p:tav>
                                      </p:tavLst>
                                    </p:anim>
                                    <p:anim calcmode="lin" valueType="num">
                                      <p:cBhvr additive="base">
                                        <p:cTn id="29" dur="5000" fill="hold"/>
                                        <p:tgtEl>
                                          <p:spTgt spid="178184"/>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4" fill="hold" grpId="0" nodeType="clickEffect">
                                  <p:stCondLst>
                                    <p:cond delay="0"/>
                                  </p:stCondLst>
                                  <p:childTnLst>
                                    <p:set>
                                      <p:cBhvr>
                                        <p:cTn id="33" dur="1" fill="hold">
                                          <p:stCondLst>
                                            <p:cond delay="0"/>
                                          </p:stCondLst>
                                        </p:cTn>
                                        <p:tgtEl>
                                          <p:spTgt spid="178186"/>
                                        </p:tgtEl>
                                        <p:attrNameLst>
                                          <p:attrName>style.visibility</p:attrName>
                                        </p:attrNameLst>
                                      </p:cBhvr>
                                      <p:to>
                                        <p:strVal val="visible"/>
                                      </p:to>
                                    </p:set>
                                    <p:anim calcmode="lin" valueType="num">
                                      <p:cBhvr additive="base">
                                        <p:cTn id="34" dur="5000" fill="hold"/>
                                        <p:tgtEl>
                                          <p:spTgt spid="178186"/>
                                        </p:tgtEl>
                                        <p:attrNameLst>
                                          <p:attrName>ppt_x</p:attrName>
                                        </p:attrNameLst>
                                      </p:cBhvr>
                                      <p:tavLst>
                                        <p:tav tm="0">
                                          <p:val>
                                            <p:strVal val="#ppt_x"/>
                                          </p:val>
                                        </p:tav>
                                        <p:tav tm="100000">
                                          <p:val>
                                            <p:strVal val="#ppt_x"/>
                                          </p:val>
                                        </p:tav>
                                      </p:tavLst>
                                    </p:anim>
                                    <p:anim calcmode="lin" valueType="num">
                                      <p:cBhvr additive="base">
                                        <p:cTn id="35" dur="5000" fill="hold"/>
                                        <p:tgtEl>
                                          <p:spTgt spid="178186"/>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78183"/>
                                        </p:tgtEl>
                                        <p:attrNameLst>
                                          <p:attrName>style.visibility</p:attrName>
                                        </p:attrNameLst>
                                      </p:cBhvr>
                                      <p:to>
                                        <p:strVal val="visible"/>
                                      </p:to>
                                    </p:set>
                                    <p:animEffect transition="in" filter="wipe(up)">
                                      <p:cBhvr>
                                        <p:cTn id="40" dur="500"/>
                                        <p:tgtEl>
                                          <p:spTgt spid="178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8" grpId="0" autoUpdateAnimBg="0"/>
      <p:bldP spid="178186" grpId="0" animBg="1"/>
      <p:bldP spid="178185" grpId="0" animBg="1"/>
      <p:bldP spid="178184" grpId="0" animBg="1"/>
      <p:bldP spid="178183" grpId="0" animBg="1"/>
      <p:bldP spid="178182" grpId="0" autoUpdateAnimBg="0"/>
      <p:bldP spid="17818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31" name="Rectangle 7">
            <a:extLst>
              <a:ext uri="{FF2B5EF4-FFF2-40B4-BE49-F238E27FC236}">
                <a16:creationId xmlns:a16="http://schemas.microsoft.com/office/drawing/2014/main" id="{EAD112F4-61B6-CA42-BFFF-B9B4862B6E06}"/>
              </a:ext>
            </a:extLst>
          </p:cNvPr>
          <p:cNvSpPr>
            <a:spLocks noGrp="1" noRot="1" noChangeArrowheads="1"/>
          </p:cNvSpPr>
          <p:nvPr>
            <p:ph type="title"/>
          </p:nvPr>
        </p:nvSpPr>
        <p:spPr>
          <a:xfrm>
            <a:off x="4876800" y="0"/>
            <a:ext cx="3429000" cy="792163"/>
          </a:xfrm>
          <a:effectLst>
            <a:outerShdw blurRad="63500" dist="35921" dir="2700000" algn="ctr" rotWithShape="0">
              <a:schemeClr val="bg2">
                <a:alpha val="74997"/>
              </a:schemeClr>
            </a:outerShdw>
          </a:effectLst>
        </p:spPr>
        <p:txBody>
          <a:bodyPr/>
          <a:lstStyle/>
          <a:p>
            <a:pPr eaLnBrk="1" hangingPunct="1"/>
            <a:r>
              <a:rPr lang="zh-TW" altLang="en-US">
                <a:latin typeface="文鼎中明簡" pitchFamily="49" charset="-120"/>
                <a:ea typeface="文鼎中明簡" pitchFamily="49" charset="-120"/>
              </a:rPr>
              <a:t>耶路撒冷</a:t>
            </a:r>
          </a:p>
        </p:txBody>
      </p:sp>
      <p:pic>
        <p:nvPicPr>
          <p:cNvPr id="180230" name="Picture 6">
            <a:extLst>
              <a:ext uri="{FF2B5EF4-FFF2-40B4-BE49-F238E27FC236}">
                <a16:creationId xmlns:a16="http://schemas.microsoft.com/office/drawing/2014/main" id="{881AB863-0B46-D74D-9544-C067F1AE310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ffectLst>
            <a:outerShdw blurRad="63500" dist="35921"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Lst>
        </p:spPr>
      </p:pic>
      <p:sp>
        <p:nvSpPr>
          <p:cNvPr id="180229" name="Text Box 5">
            <a:extLst>
              <a:ext uri="{FF2B5EF4-FFF2-40B4-BE49-F238E27FC236}">
                <a16:creationId xmlns:a16="http://schemas.microsoft.com/office/drawing/2014/main" id="{197FD286-7142-764B-A43D-2E635DFD0FDC}"/>
              </a:ext>
            </a:extLst>
          </p:cNvPr>
          <p:cNvSpPr txBox="1">
            <a:spLocks noChangeArrowheads="1"/>
          </p:cNvSpPr>
          <p:nvPr/>
        </p:nvSpPr>
        <p:spPr bwMode="auto">
          <a:xfrm>
            <a:off x="5257800" y="1295400"/>
            <a:ext cx="3581400" cy="14652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buFontTx/>
              <a:buChar char="•"/>
            </a:pPr>
            <a:r>
              <a:rPr lang="en-US" altLang="zh-TW" b="1">
                <a:latin typeface="文鼎中明簡" pitchFamily="49" charset="-120"/>
                <a:ea typeface="文鼎中明簡" pitchFamily="49" charset="-120"/>
              </a:rPr>
              <a:t> </a:t>
            </a:r>
            <a:r>
              <a:rPr lang="zh-TW" altLang="en-US" b="1">
                <a:latin typeface="文鼎中明簡" pitchFamily="49" charset="-120"/>
                <a:ea typeface="文鼎中明簡" pitchFamily="49" charset="-120"/>
              </a:rPr>
              <a:t>不利條件</a:t>
            </a:r>
          </a:p>
          <a:p>
            <a:pPr fontAlgn="base">
              <a:buFontTx/>
              <a:buChar char="•"/>
            </a:pPr>
            <a:r>
              <a:rPr lang="en-US" altLang="zh-TW" b="1">
                <a:latin typeface="文鼎中明簡" pitchFamily="49" charset="-120"/>
                <a:ea typeface="文鼎中明簡" pitchFamily="49" charset="-120"/>
              </a:rPr>
              <a:t> </a:t>
            </a:r>
            <a:r>
              <a:rPr lang="zh-TW" altLang="en-US" b="1">
                <a:latin typeface="文鼎中明簡" pitchFamily="49" charset="-120"/>
                <a:ea typeface="文鼎中明簡" pitchFamily="49" charset="-120"/>
              </a:rPr>
              <a:t>有利條件</a:t>
            </a:r>
          </a:p>
        </p:txBody>
      </p:sp>
      <p:sp>
        <p:nvSpPr>
          <p:cNvPr id="180228" name="Text Box 4">
            <a:extLst>
              <a:ext uri="{FF2B5EF4-FFF2-40B4-BE49-F238E27FC236}">
                <a16:creationId xmlns:a16="http://schemas.microsoft.com/office/drawing/2014/main" id="{FFC42D3C-6A9E-614D-9BDF-0AB0E608D69D}"/>
              </a:ext>
            </a:extLst>
          </p:cNvPr>
          <p:cNvSpPr txBox="1">
            <a:spLocks noChangeArrowheads="1"/>
          </p:cNvSpPr>
          <p:nvPr/>
        </p:nvSpPr>
        <p:spPr bwMode="auto">
          <a:xfrm>
            <a:off x="5867400" y="2895600"/>
            <a:ext cx="2514600" cy="13112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buFontTx/>
              <a:buChar char="•"/>
            </a:pPr>
            <a:r>
              <a:rPr lang="zh-TW" altLang="en-US" sz="3200">
                <a:latin typeface="文鼎中明簡" pitchFamily="49" charset="-120"/>
                <a:ea typeface="文鼎中明簡" pitchFamily="49" charset="-120"/>
              </a:rPr>
              <a:t>防護性山脈</a:t>
            </a:r>
          </a:p>
          <a:p>
            <a:pPr fontAlgn="base">
              <a:buFontTx/>
              <a:buChar char="•"/>
            </a:pPr>
            <a:r>
              <a:rPr lang="zh-TW" altLang="en-US" sz="3200">
                <a:latin typeface="文鼎中明簡" pitchFamily="49" charset="-120"/>
                <a:ea typeface="文鼎中明簡" pitchFamily="49" charset="-120"/>
              </a:rPr>
              <a:t>水源</a:t>
            </a:r>
          </a:p>
        </p:txBody>
      </p:sp>
      <p:sp>
        <p:nvSpPr>
          <p:cNvPr id="180227" name="Line 3">
            <a:extLst>
              <a:ext uri="{FF2B5EF4-FFF2-40B4-BE49-F238E27FC236}">
                <a16:creationId xmlns:a16="http://schemas.microsoft.com/office/drawing/2014/main" id="{FD3172A1-1D81-8946-8E32-4F5124C6F87A}"/>
              </a:ext>
            </a:extLst>
          </p:cNvPr>
          <p:cNvSpPr>
            <a:spLocks noChangeShapeType="1"/>
          </p:cNvSpPr>
          <p:nvPr/>
        </p:nvSpPr>
        <p:spPr bwMode="auto">
          <a:xfrm flipH="1">
            <a:off x="3962400" y="3810000"/>
            <a:ext cx="1981200" cy="1219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80226" name="Text Box 2">
            <a:extLst>
              <a:ext uri="{FF2B5EF4-FFF2-40B4-BE49-F238E27FC236}">
                <a16:creationId xmlns:a16="http://schemas.microsoft.com/office/drawing/2014/main" id="{72592AC3-578A-7246-80E0-2F458D8902C3}"/>
              </a:ext>
            </a:extLst>
          </p:cNvPr>
          <p:cNvSpPr txBox="1">
            <a:spLocks noChangeArrowheads="1"/>
          </p:cNvSpPr>
          <p:nvPr/>
        </p:nvSpPr>
        <p:spPr bwMode="auto">
          <a:xfrm>
            <a:off x="7924800" y="76200"/>
            <a:ext cx="1219200" cy="116046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28</a:t>
            </a:r>
          </a:p>
          <a:p>
            <a:pPr algn="ctr"/>
            <a:r>
              <a:rPr lang="en-US" altLang="en-US" sz="2800">
                <a:effectLst>
                  <a:outerShdw blurRad="38100" dist="38100" dir="2700000" algn="tl">
                    <a:srgbClr val="000000"/>
                  </a:outerShdw>
                </a:effectLst>
                <a:latin typeface="文鼎中明簡" pitchFamily="49" charset="-120"/>
                <a:ea typeface="文鼎中明簡" pitchFamily="49" charset="-120"/>
              </a:rPr>
              <a:t>30-34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0227"/>
                                        </p:tgtEl>
                                        <p:attrNameLst>
                                          <p:attrName>style.visibility</p:attrName>
                                        </p:attrNameLst>
                                      </p:cBhvr>
                                      <p:to>
                                        <p:strVal val="visible"/>
                                      </p:to>
                                    </p:set>
                                    <p:animEffect transition="in" filter="wipe(up)">
                                      <p:cBhvr>
                                        <p:cTn id="7" dur="500"/>
                                        <p:tgtEl>
                                          <p:spTgt spid="180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41D3A2F-7510-AC42-8BAF-EFACF4B2FB6E}"/>
              </a:ext>
            </a:extLst>
          </p:cNvPr>
          <p:cNvSpPr>
            <a:spLocks noGrp="1" noRot="1" noChangeArrowheads="1"/>
          </p:cNvSpPr>
          <p:nvPr>
            <p:ph type="title"/>
          </p:nvPr>
        </p:nvSpPr>
        <p:spPr>
          <a:xfrm>
            <a:off x="5715000" y="838200"/>
            <a:ext cx="3429000" cy="1219200"/>
          </a:xfrm>
        </p:spPr>
        <p:txBody>
          <a:bodyPr/>
          <a:lstStyle/>
          <a:p>
            <a:pPr eaLnBrk="1" hangingPunct="1"/>
            <a:r>
              <a:rPr lang="zh-TW" altLang="en-US" sz="4000">
                <a:latin typeface="文鼎中明簡" pitchFamily="49" charset="-120"/>
                <a:ea typeface="文鼎中明簡" pitchFamily="49" charset="-120"/>
              </a:rPr>
              <a:t>希西家</a:t>
            </a:r>
            <a:br>
              <a:rPr lang="zh-TW" altLang="en-US" sz="4000">
                <a:latin typeface="文鼎中明簡" pitchFamily="49" charset="-120"/>
                <a:ea typeface="文鼎中明簡" pitchFamily="49" charset="-120"/>
              </a:rPr>
            </a:br>
            <a:r>
              <a:rPr lang="zh-TW" altLang="en-US" sz="4000">
                <a:latin typeface="文鼎中明簡" pitchFamily="49" charset="-120"/>
                <a:ea typeface="文鼎中明簡" pitchFamily="49" charset="-120"/>
              </a:rPr>
              <a:t>地下通道</a:t>
            </a:r>
            <a:endParaRPr lang="en-US" altLang="en-US" sz="4000">
              <a:latin typeface="文鼎中明簡" pitchFamily="49" charset="-120"/>
              <a:ea typeface="文鼎中明簡" pitchFamily="49" charset="-120"/>
            </a:endParaRPr>
          </a:p>
        </p:txBody>
      </p:sp>
      <p:pic>
        <p:nvPicPr>
          <p:cNvPr id="151554" name="Picture 3" descr="Hezekiah's Tunnel">
            <a:extLst>
              <a:ext uri="{FF2B5EF4-FFF2-40B4-BE49-F238E27FC236}">
                <a16:creationId xmlns:a16="http://schemas.microsoft.com/office/drawing/2014/main" id="{7E514657-3C97-8845-A565-3045CB8C3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2514600"/>
            <a:ext cx="43053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4" descr="Hezekiah's Tunnel0002">
            <a:extLst>
              <a:ext uri="{FF2B5EF4-FFF2-40B4-BE49-F238E27FC236}">
                <a16:creationId xmlns:a16="http://schemas.microsoft.com/office/drawing/2014/main" id="{D92E0F65-5099-B44D-B48D-F82CBDDF7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6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5" name="Line 5">
            <a:extLst>
              <a:ext uri="{FF2B5EF4-FFF2-40B4-BE49-F238E27FC236}">
                <a16:creationId xmlns:a16="http://schemas.microsoft.com/office/drawing/2014/main" id="{50956B07-002C-6143-8D36-25DB8546058C}"/>
              </a:ext>
            </a:extLst>
          </p:cNvPr>
          <p:cNvSpPr>
            <a:spLocks noChangeShapeType="1"/>
          </p:cNvSpPr>
          <p:nvPr/>
        </p:nvSpPr>
        <p:spPr bwMode="auto">
          <a:xfrm flipH="1">
            <a:off x="2362200" y="2514600"/>
            <a:ext cx="2133600" cy="1600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79206" name="Text Box 6">
            <a:extLst>
              <a:ext uri="{FF2B5EF4-FFF2-40B4-BE49-F238E27FC236}">
                <a16:creationId xmlns:a16="http://schemas.microsoft.com/office/drawing/2014/main" id="{8FCD97DC-1486-DC48-AE7E-1C684AA0812F}"/>
              </a:ext>
            </a:extLst>
          </p:cNvPr>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30</a:t>
            </a:r>
          </a:p>
        </p:txBody>
      </p:sp>
      <p:grpSp>
        <p:nvGrpSpPr>
          <p:cNvPr id="179208" name="Group 8">
            <a:extLst>
              <a:ext uri="{FF2B5EF4-FFF2-40B4-BE49-F238E27FC236}">
                <a16:creationId xmlns:a16="http://schemas.microsoft.com/office/drawing/2014/main" id="{3C7B7FB4-00ED-3D4A-BE3E-02CF3F160A5F}"/>
              </a:ext>
            </a:extLst>
          </p:cNvPr>
          <p:cNvGrpSpPr>
            <a:grpSpLocks/>
          </p:cNvGrpSpPr>
          <p:nvPr/>
        </p:nvGrpSpPr>
        <p:grpSpPr bwMode="auto">
          <a:xfrm>
            <a:off x="606425" y="0"/>
            <a:ext cx="5541963" cy="2535238"/>
            <a:chOff x="624" y="2544"/>
            <a:chExt cx="3491" cy="1597"/>
          </a:xfrm>
        </p:grpSpPr>
        <p:pic>
          <p:nvPicPr>
            <p:cNvPr id="179209" name="Picture 9" descr="Siloam Inscription">
              <a:extLst>
                <a:ext uri="{FF2B5EF4-FFF2-40B4-BE49-F238E27FC236}">
                  <a16:creationId xmlns:a16="http://schemas.microsoft.com/office/drawing/2014/main" id="{E301352D-C810-DC42-B96C-4921F3AA3D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2544"/>
              <a:ext cx="3491" cy="1325"/>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179210" name="Text Box 10">
              <a:extLst>
                <a:ext uri="{FF2B5EF4-FFF2-40B4-BE49-F238E27FC236}">
                  <a16:creationId xmlns:a16="http://schemas.microsoft.com/office/drawing/2014/main" id="{B65017D5-D708-924C-A76C-E9C17534CB7C}"/>
                </a:ext>
              </a:extLst>
            </p:cNvPr>
            <p:cNvSpPr txBox="1">
              <a:spLocks noChangeArrowheads="1"/>
            </p:cNvSpPr>
            <p:nvPr/>
          </p:nvSpPr>
          <p:spPr bwMode="auto">
            <a:xfrm>
              <a:off x="2590" y="3853"/>
              <a:ext cx="1076"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spcBef>
                  <a:spcPct val="0"/>
                </a:spcBef>
              </a:pPr>
              <a:r>
                <a:rPr lang="zh-TW" altLang="en-US" sz="2400">
                  <a:latin typeface="文鼎中明簡" pitchFamily="49" charset="-120"/>
                  <a:ea typeface="文鼎中明簡" pitchFamily="49" charset="-120"/>
                </a:rPr>
                <a:t>西羅亞銘文</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9205"/>
                                        </p:tgtEl>
                                        <p:attrNameLst>
                                          <p:attrName>style.visibility</p:attrName>
                                        </p:attrNameLst>
                                      </p:cBhvr>
                                      <p:to>
                                        <p:strVal val="visible"/>
                                      </p:to>
                                    </p:set>
                                    <p:animEffect transition="in" filter="wipe(up)">
                                      <p:cBhvr>
                                        <p:cTn id="7" dur="500"/>
                                        <p:tgtEl>
                                          <p:spTgt spid="179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79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4" name="Text Box 6">
            <a:extLst>
              <a:ext uri="{FF2B5EF4-FFF2-40B4-BE49-F238E27FC236}">
                <a16:creationId xmlns:a16="http://schemas.microsoft.com/office/drawing/2014/main" id="{9872EA97-1B95-FC40-8A07-4907769EA510}"/>
              </a:ext>
            </a:extLst>
          </p:cNvPr>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30</a:t>
            </a:r>
          </a:p>
        </p:txBody>
      </p:sp>
      <p:sp>
        <p:nvSpPr>
          <p:cNvPr id="339979" name="Text Box 11">
            <a:extLst>
              <a:ext uri="{FF2B5EF4-FFF2-40B4-BE49-F238E27FC236}">
                <a16:creationId xmlns:a16="http://schemas.microsoft.com/office/drawing/2014/main" id="{D65C0467-B964-5047-9430-2684F3CC1A37}"/>
              </a:ext>
            </a:extLst>
          </p:cNvPr>
          <p:cNvSpPr txBox="1">
            <a:spLocks noChangeArrowheads="1"/>
          </p:cNvSpPr>
          <p:nvPr/>
        </p:nvSpPr>
        <p:spPr bwMode="auto">
          <a:xfrm>
            <a:off x="152400" y="2667000"/>
            <a:ext cx="8991600" cy="36814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nSpc>
                <a:spcPct val="120000"/>
              </a:lnSpc>
              <a:spcBef>
                <a:spcPct val="0"/>
              </a:spcBef>
            </a:pPr>
            <a:r>
              <a:rPr lang="ja-JP" altLang="en-US" sz="2800" b="1">
                <a:latin typeface="Times New Roman" panose="02020603050405020304" pitchFamily="18" charset="0"/>
                <a:ea typeface="文鼎中明簡" pitchFamily="49" charset="-120"/>
              </a:rPr>
              <a:t>“</a:t>
            </a:r>
            <a:r>
              <a:rPr lang="en-US" altLang="ja-JP" sz="2800" b="1">
                <a:latin typeface="文鼎中明簡" pitchFamily="49" charset="-120"/>
                <a:ea typeface="文鼎中明簡" pitchFamily="49" charset="-120"/>
              </a:rPr>
              <a:t>[...</a:t>
            </a:r>
            <a:r>
              <a:rPr lang="zh-TW" altLang="en-US" sz="2800" b="1">
                <a:latin typeface="文鼎中明簡" pitchFamily="49" charset="-120"/>
                <a:ea typeface="文鼎中明簡" pitchFamily="49" charset="-120"/>
              </a:rPr>
              <a:t>當時</a:t>
            </a:r>
            <a:r>
              <a:rPr lang="en-US" altLang="ja-JP" sz="2800" b="1">
                <a:latin typeface="文鼎中明簡" pitchFamily="49" charset="-120"/>
                <a:ea typeface="文鼎中明簡" pitchFamily="49" charset="-120"/>
              </a:rPr>
              <a:t>] (</a:t>
            </a:r>
            <a:r>
              <a:rPr lang="zh-TW" altLang="en-US" sz="2800" b="1">
                <a:latin typeface="文鼎中明簡" pitchFamily="49" charset="-120"/>
                <a:ea typeface="文鼎中明簡" pitchFamily="49" charset="-120"/>
              </a:rPr>
              <a:t>隧道</a:t>
            </a:r>
            <a:r>
              <a:rPr lang="en-US" altLang="ja-JP" sz="2800" b="1">
                <a:latin typeface="文鼎中明簡" pitchFamily="49" charset="-120"/>
                <a:ea typeface="文鼎中明簡" pitchFamily="49" charset="-120"/>
              </a:rPr>
              <a:t>) </a:t>
            </a:r>
            <a:r>
              <a:rPr lang="zh-TW" altLang="en-US" sz="2800" b="1">
                <a:latin typeface="文鼎中明簡" pitchFamily="49" charset="-120"/>
                <a:ea typeface="文鼎中明簡" pitchFamily="49" charset="-120"/>
              </a:rPr>
              <a:t>已挖通。 就是這樣把它打通： 當 </a:t>
            </a:r>
            <a:r>
              <a:rPr lang="en-US" altLang="ja-JP" sz="2800" b="1">
                <a:latin typeface="文鼎中明簡" pitchFamily="49" charset="-120"/>
                <a:ea typeface="文鼎中明簡" pitchFamily="49" charset="-120"/>
              </a:rPr>
              <a:t>[...] (</a:t>
            </a:r>
            <a:r>
              <a:rPr lang="zh-TW" altLang="en-US" sz="2800" b="1">
                <a:latin typeface="文鼎中明簡" pitchFamily="49" charset="-120"/>
                <a:ea typeface="文鼎中明簡" pitchFamily="49" charset="-120"/>
              </a:rPr>
              <a:t>是</a:t>
            </a:r>
            <a:r>
              <a:rPr lang="en-US" altLang="ja-JP" sz="2800" b="1">
                <a:latin typeface="文鼎中明簡" pitchFamily="49" charset="-120"/>
                <a:ea typeface="文鼎中明簡" pitchFamily="49" charset="-120"/>
              </a:rPr>
              <a:t>) </a:t>
            </a:r>
            <a:r>
              <a:rPr lang="zh-TW" altLang="en-US" sz="2800" b="1">
                <a:latin typeface="文鼎中明簡" pitchFamily="49" charset="-120"/>
                <a:ea typeface="文鼎中明簡" pitchFamily="49" charset="-120"/>
              </a:rPr>
              <a:t>還在 </a:t>
            </a:r>
            <a:r>
              <a:rPr lang="en-US" altLang="ja-JP" sz="2800" b="1">
                <a:latin typeface="文鼎中明簡" pitchFamily="49" charset="-120"/>
                <a:ea typeface="文鼎中明簡" pitchFamily="49" charset="-120"/>
              </a:rPr>
              <a:t>[...]</a:t>
            </a:r>
            <a:r>
              <a:rPr lang="zh-TW" altLang="en-US" sz="2800" b="1">
                <a:latin typeface="文鼎中明簡" pitchFamily="49" charset="-120"/>
                <a:ea typeface="文鼎中明簡" pitchFamily="49" charset="-120"/>
              </a:rPr>
              <a:t>斧頭，</a:t>
            </a:r>
            <a:r>
              <a:rPr lang="en-US" altLang="ja-JP" sz="2800" b="1">
                <a:latin typeface="文鼎中明簡" pitchFamily="49" charset="-120"/>
                <a:ea typeface="文鼎中明簡" pitchFamily="49" charset="-120"/>
              </a:rPr>
              <a:t> </a:t>
            </a:r>
            <a:r>
              <a:rPr lang="zh-TW" altLang="en-US" sz="2800" b="1">
                <a:latin typeface="文鼎中明簡" pitchFamily="49" charset="-120"/>
                <a:ea typeface="文鼎中明簡" pitchFamily="49" charset="-120"/>
              </a:rPr>
              <a:t>每個人向著同伴， 以及當那裡還有三肘要打通， </a:t>
            </a:r>
            <a:r>
              <a:rPr lang="en-US" altLang="ja-JP" sz="2800" b="1">
                <a:latin typeface="文鼎中明簡" pitchFamily="49" charset="-120"/>
                <a:ea typeface="文鼎中明簡" pitchFamily="49" charset="-120"/>
              </a:rPr>
              <a:t>[</a:t>
            </a:r>
            <a:r>
              <a:rPr lang="zh-TW" altLang="en-US" sz="2800" b="1">
                <a:latin typeface="文鼎中明簡" pitchFamily="49" charset="-120"/>
                <a:ea typeface="文鼎中明簡" pitchFamily="49" charset="-120"/>
              </a:rPr>
              <a:t>聽見</a:t>
            </a:r>
            <a:r>
              <a:rPr lang="en-US" altLang="ja-JP" sz="2800" b="1">
                <a:latin typeface="文鼎中明簡" pitchFamily="49" charset="-120"/>
                <a:ea typeface="文鼎中明簡" pitchFamily="49" charset="-120"/>
              </a:rPr>
              <a:t>] </a:t>
            </a:r>
            <a:r>
              <a:rPr lang="zh-TW" altLang="en-US" sz="2800" b="1">
                <a:latin typeface="文鼎中明簡" pitchFamily="49" charset="-120"/>
                <a:ea typeface="文鼎中明簡" pitchFamily="49" charset="-120"/>
              </a:rPr>
              <a:t>人聲呼叫他的同伴，因為有石塊重疊在右邊</a:t>
            </a:r>
            <a:r>
              <a:rPr lang="en-US" altLang="zh-TW" sz="2800" b="1">
                <a:latin typeface="文鼎中明簡" pitchFamily="49" charset="-120"/>
                <a:ea typeface="文鼎中明簡" pitchFamily="49" charset="-120"/>
              </a:rPr>
              <a:t>(</a:t>
            </a:r>
            <a:r>
              <a:rPr lang="zh-TW" altLang="en-US" sz="2800" b="1">
                <a:latin typeface="文鼎中明簡" pitchFamily="49" charset="-120"/>
                <a:ea typeface="文鼎中明簡" pitchFamily="49" charset="-120"/>
              </a:rPr>
              <a:t>和在左邊</a:t>
            </a:r>
            <a:r>
              <a:rPr lang="en-US" altLang="zh-TW" sz="2800" b="1">
                <a:latin typeface="文鼎中明簡" pitchFamily="49" charset="-120"/>
                <a:ea typeface="文鼎中明簡" pitchFamily="49" charset="-120"/>
              </a:rPr>
              <a:t>)</a:t>
            </a:r>
            <a:r>
              <a:rPr lang="zh-TW" altLang="en-US" sz="2800" b="1">
                <a:latin typeface="文鼎中明簡" pitchFamily="49" charset="-120"/>
                <a:ea typeface="文鼎中明簡" pitchFamily="49" charset="-120"/>
              </a:rPr>
              <a:t> 。 當隧道挖通時，石礦工人劈</a:t>
            </a:r>
            <a:r>
              <a:rPr lang="en-US" altLang="zh-TW" sz="2800" b="1">
                <a:latin typeface="文鼎中明簡" pitchFamily="49" charset="-120"/>
                <a:ea typeface="文鼎中明簡" pitchFamily="49" charset="-120"/>
              </a:rPr>
              <a:t>(</a:t>
            </a:r>
            <a:r>
              <a:rPr lang="zh-TW" altLang="en-US" sz="2800" b="1">
                <a:latin typeface="文鼎中明簡" pitchFamily="49" charset="-120"/>
                <a:ea typeface="文鼎中明簡" pitchFamily="49" charset="-120"/>
              </a:rPr>
              <a:t>石頭</a:t>
            </a:r>
            <a:r>
              <a:rPr lang="en-US" altLang="zh-TW" sz="2800" b="1">
                <a:latin typeface="文鼎中明簡" pitchFamily="49" charset="-120"/>
                <a:ea typeface="文鼎中明簡" pitchFamily="49" charset="-120"/>
              </a:rPr>
              <a:t>)</a:t>
            </a:r>
            <a:r>
              <a:rPr lang="zh-TW" altLang="en-US" sz="2800" b="1">
                <a:latin typeface="文鼎中明簡" pitchFamily="49" charset="-120"/>
                <a:ea typeface="文鼎中明簡" pitchFamily="49" charset="-120"/>
              </a:rPr>
              <a:t>，每個人向著同伴， 斧頭向著斧頭；水由泉源流至水庫有</a:t>
            </a:r>
            <a:r>
              <a:rPr lang="en-US" altLang="zh-TW" sz="2800" b="1">
                <a:latin typeface="文鼎中明簡" pitchFamily="49" charset="-120"/>
                <a:ea typeface="文鼎中明簡" pitchFamily="49" charset="-120"/>
              </a:rPr>
              <a:t>1,200</a:t>
            </a:r>
            <a:r>
              <a:rPr lang="zh-TW" altLang="en-US" sz="2800" b="1">
                <a:latin typeface="文鼎中明簡" pitchFamily="49" charset="-120"/>
                <a:ea typeface="文鼎中明簡" pitchFamily="49" charset="-120"/>
              </a:rPr>
              <a:t>肘，石礦工人頭上的岩石高</a:t>
            </a:r>
            <a:r>
              <a:rPr lang="en-US" altLang="zh-TW" sz="2800" b="1">
                <a:latin typeface="文鼎中明簡" pitchFamily="49" charset="-120"/>
                <a:ea typeface="文鼎中明簡" pitchFamily="49" charset="-120"/>
              </a:rPr>
              <a:t>100</a:t>
            </a:r>
            <a:r>
              <a:rPr lang="zh-TW" altLang="en-US" sz="2800" b="1">
                <a:latin typeface="文鼎中明簡" pitchFamily="49" charset="-120"/>
                <a:ea typeface="文鼎中明簡" pitchFamily="49" charset="-120"/>
              </a:rPr>
              <a:t>肘。</a:t>
            </a:r>
            <a:endParaRPr lang="en-US" altLang="en-US" sz="2800" b="1">
              <a:latin typeface="文鼎中明簡" pitchFamily="49" charset="-120"/>
              <a:ea typeface="文鼎中明簡" pitchFamily="49" charset="-120"/>
            </a:endParaRPr>
          </a:p>
        </p:txBody>
      </p:sp>
      <p:sp>
        <p:nvSpPr>
          <p:cNvPr id="339970" name="Rectangle 2">
            <a:extLst>
              <a:ext uri="{FF2B5EF4-FFF2-40B4-BE49-F238E27FC236}">
                <a16:creationId xmlns:a16="http://schemas.microsoft.com/office/drawing/2014/main" id="{BF35091F-04A8-9143-B567-060F0B189B27}"/>
              </a:ext>
            </a:extLst>
          </p:cNvPr>
          <p:cNvSpPr>
            <a:spLocks noGrp="1" noRot="1" noChangeArrowheads="1"/>
          </p:cNvSpPr>
          <p:nvPr>
            <p:ph type="title"/>
          </p:nvPr>
        </p:nvSpPr>
        <p:spPr>
          <a:xfrm>
            <a:off x="5562600" y="762000"/>
            <a:ext cx="3505200" cy="1371600"/>
          </a:xfrm>
        </p:spPr>
        <p:txBody>
          <a:bodyPr/>
          <a:lstStyle/>
          <a:p>
            <a:pPr eaLnBrk="1" hangingPunct="1"/>
            <a:r>
              <a:rPr lang="zh-TW" altLang="en-US" sz="4000">
                <a:solidFill>
                  <a:schemeClr val="tx1"/>
                </a:solidFill>
                <a:effectLst/>
                <a:latin typeface="文鼎中明簡" pitchFamily="49" charset="-120"/>
                <a:ea typeface="文鼎中明簡" pitchFamily="49" charset="-120"/>
              </a:rPr>
              <a:t>西羅亞</a:t>
            </a:r>
            <a:br>
              <a:rPr lang="zh-TW" altLang="en-US" sz="4000">
                <a:solidFill>
                  <a:schemeClr val="tx1"/>
                </a:solidFill>
                <a:effectLst/>
                <a:latin typeface="文鼎中明簡" pitchFamily="49" charset="-120"/>
                <a:ea typeface="文鼎中明簡" pitchFamily="49" charset="-120"/>
              </a:rPr>
            </a:br>
            <a:r>
              <a:rPr lang="zh-TW" altLang="en-US" sz="4000">
                <a:solidFill>
                  <a:schemeClr val="tx1"/>
                </a:solidFill>
                <a:effectLst/>
                <a:latin typeface="文鼎中明簡" pitchFamily="49" charset="-120"/>
                <a:ea typeface="文鼎中明簡" pitchFamily="49" charset="-120"/>
              </a:rPr>
              <a:t>銘文</a:t>
            </a:r>
            <a:endParaRPr lang="en-US" altLang="en-US" sz="4000">
              <a:solidFill>
                <a:schemeClr val="tx1"/>
              </a:solidFill>
              <a:effectLst/>
              <a:latin typeface="文鼎中明簡" pitchFamily="49" charset="-120"/>
              <a:ea typeface="文鼎中明簡" pitchFamily="49" charset="-120"/>
            </a:endParaRPr>
          </a:p>
        </p:txBody>
      </p:sp>
      <p:pic>
        <p:nvPicPr>
          <p:cNvPr id="339982" name="Picture 14" descr="Siloam Inscription">
            <a:extLst>
              <a:ext uri="{FF2B5EF4-FFF2-40B4-BE49-F238E27FC236}">
                <a16:creationId xmlns:a16="http://schemas.microsoft.com/office/drawing/2014/main" id="{D9F75FAF-BFA7-294A-8973-71526C967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5541963" cy="2103438"/>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9" descr="Hezekiah's Tunnel0002">
            <a:extLst>
              <a:ext uri="{FF2B5EF4-FFF2-40B4-BE49-F238E27FC236}">
                <a16:creationId xmlns:a16="http://schemas.microsoft.com/office/drawing/2014/main" id="{C141FB9A-7F26-C548-864D-844571449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6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4" name="Picture 8" descr="Hezekiah's Tunnel0003">
            <a:extLst>
              <a:ext uri="{FF2B5EF4-FFF2-40B4-BE49-F238E27FC236}">
                <a16:creationId xmlns:a16="http://schemas.microsoft.com/office/drawing/2014/main" id="{0DC088C5-8E9F-6D40-934F-21569F52E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25" t="5688" r="2232" b="7932"/>
          <a:stretch>
            <a:fillRect/>
          </a:stretch>
        </p:blipFill>
        <p:spPr bwMode="auto">
          <a:xfrm>
            <a:off x="3733800" y="0"/>
            <a:ext cx="5410200"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Rectangle 7">
            <a:extLst>
              <a:ext uri="{FF2B5EF4-FFF2-40B4-BE49-F238E27FC236}">
                <a16:creationId xmlns:a16="http://schemas.microsoft.com/office/drawing/2014/main" id="{BE710466-5A89-E649-9912-B3043E93F2CB}"/>
              </a:ext>
            </a:extLst>
          </p:cNvPr>
          <p:cNvSpPr>
            <a:spLocks noGrp="1" noRot="1" noChangeArrowheads="1"/>
          </p:cNvSpPr>
          <p:nvPr>
            <p:ph type="title"/>
          </p:nvPr>
        </p:nvSpPr>
        <p:spPr>
          <a:xfrm>
            <a:off x="5715000" y="914400"/>
            <a:ext cx="3429000" cy="533400"/>
          </a:xfrm>
        </p:spPr>
        <p:txBody>
          <a:bodyPr/>
          <a:lstStyle/>
          <a:p>
            <a:pPr eaLnBrk="1" hangingPunct="1"/>
            <a:r>
              <a:rPr lang="zh-TW" altLang="en-US" sz="4000">
                <a:latin typeface="文鼎中明簡" pitchFamily="49" charset="-120"/>
                <a:ea typeface="文鼎中明簡" pitchFamily="49" charset="-120"/>
              </a:rPr>
              <a:t>華倫豎井</a:t>
            </a:r>
            <a:endParaRPr lang="en-US" altLang="en-US" sz="4000">
              <a:latin typeface="文鼎中明簡" pitchFamily="49" charset="-120"/>
              <a:ea typeface="文鼎中明簡" pitchFamily="49" charset="-120"/>
            </a:endParaRPr>
          </a:p>
        </p:txBody>
      </p:sp>
      <p:pic>
        <p:nvPicPr>
          <p:cNvPr id="183302" name="Picture 6" descr="Warren's Shaft Map">
            <a:extLst>
              <a:ext uri="{FF2B5EF4-FFF2-40B4-BE49-F238E27FC236}">
                <a16:creationId xmlns:a16="http://schemas.microsoft.com/office/drawing/2014/main" id="{801630ED-0840-C141-A181-65065B9C6B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435225"/>
            <a:ext cx="5410200"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3299" name="Group 3">
            <a:extLst>
              <a:ext uri="{FF2B5EF4-FFF2-40B4-BE49-F238E27FC236}">
                <a16:creationId xmlns:a16="http://schemas.microsoft.com/office/drawing/2014/main" id="{134BFC65-4B7E-B54F-BD65-7E57F7077DE1}"/>
              </a:ext>
            </a:extLst>
          </p:cNvPr>
          <p:cNvGrpSpPr>
            <a:grpSpLocks/>
          </p:cNvGrpSpPr>
          <p:nvPr/>
        </p:nvGrpSpPr>
        <p:grpSpPr bwMode="auto">
          <a:xfrm rot="339438">
            <a:off x="2894013" y="1230313"/>
            <a:ext cx="4267200" cy="3733800"/>
            <a:chOff x="1824" y="336"/>
            <a:chExt cx="2544" cy="2784"/>
          </a:xfrm>
        </p:grpSpPr>
        <p:sp>
          <p:nvSpPr>
            <p:cNvPr id="183301" name="Line 5">
              <a:extLst>
                <a:ext uri="{FF2B5EF4-FFF2-40B4-BE49-F238E27FC236}">
                  <a16:creationId xmlns:a16="http://schemas.microsoft.com/office/drawing/2014/main" id="{A5360AE1-F165-3640-97BE-E08CDD7FE60E}"/>
                </a:ext>
              </a:extLst>
            </p:cNvPr>
            <p:cNvSpPr>
              <a:spLocks noChangeShapeType="1"/>
            </p:cNvSpPr>
            <p:nvPr/>
          </p:nvSpPr>
          <p:spPr bwMode="auto">
            <a:xfrm flipH="1">
              <a:off x="1823" y="336"/>
              <a:ext cx="1920" cy="1343"/>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83300" name="Line 4">
              <a:extLst>
                <a:ext uri="{FF2B5EF4-FFF2-40B4-BE49-F238E27FC236}">
                  <a16:creationId xmlns:a16="http://schemas.microsoft.com/office/drawing/2014/main" id="{E17D47A1-415D-D742-BCC9-8F588455EB79}"/>
                </a:ext>
              </a:extLst>
            </p:cNvPr>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183298" name="Rectangle 2">
            <a:extLst>
              <a:ext uri="{FF2B5EF4-FFF2-40B4-BE49-F238E27FC236}">
                <a16:creationId xmlns:a16="http://schemas.microsoft.com/office/drawing/2014/main" id="{74B70D55-6758-8B47-99E9-D188584D1302}"/>
              </a:ext>
            </a:extLst>
          </p:cNvPr>
          <p:cNvSpPr>
            <a:spLocks noRot="1" noChangeArrowheads="1"/>
          </p:cNvSpPr>
          <p:nvPr/>
        </p:nvSpPr>
        <p:spPr bwMode="auto">
          <a:xfrm>
            <a:off x="8001000" y="152400"/>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eaLnBrk="1" fontAlgn="base" hangingPunct="1">
              <a:spcBef>
                <a:spcPct val="0"/>
              </a:spcBef>
            </a:pPr>
            <a:r>
              <a:rPr lang="en-US" altLang="en-US" sz="2800" b="1">
                <a:solidFill>
                  <a:schemeClr val="tx2"/>
                </a:solidFill>
                <a:effectLst>
                  <a:outerShdw blurRad="38100" dist="38100" dir="2700000" algn="tl">
                    <a:srgbClr val="000000"/>
                  </a:outerShdw>
                </a:effectLst>
              </a:rPr>
              <a:t>31, 34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33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83302"/>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183299"/>
                                        </p:tgtEl>
                                        <p:attrNameLst>
                                          <p:attrName>style.visibility</p:attrName>
                                        </p:attrNameLst>
                                      </p:cBhvr>
                                      <p:to>
                                        <p:strVal val="visible"/>
                                      </p:to>
                                    </p:set>
                                    <p:animEffect transition="in" filter="wipe(up)">
                                      <p:cBhvr>
                                        <p:cTn id="14" dur="500"/>
                                        <p:tgtEl>
                                          <p:spTgt spid="183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B6709546-475E-544A-92A6-9EE33F768B7B}"/>
              </a:ext>
            </a:extLst>
          </p:cNvPr>
          <p:cNvSpPr>
            <a:spLocks noGrp="1" noRot="1" noChangeArrowheads="1"/>
          </p:cNvSpPr>
          <p:nvPr>
            <p:ph type="title"/>
          </p:nvPr>
        </p:nvSpPr>
        <p:spPr>
          <a:xfrm>
            <a:off x="4572000" y="0"/>
            <a:ext cx="3429000" cy="792163"/>
          </a:xfrm>
          <a:effectLst>
            <a:outerShdw blurRad="63500" dist="38099" dir="2700000" algn="ctr" rotWithShape="0">
              <a:schemeClr val="bg2">
                <a:alpha val="74997"/>
              </a:schemeClr>
            </a:outerShdw>
          </a:effectLst>
        </p:spPr>
        <p:txBody>
          <a:bodyPr/>
          <a:lstStyle/>
          <a:p>
            <a:pPr eaLnBrk="1" hangingPunct="1"/>
            <a:r>
              <a:rPr lang="zh-TW" altLang="en-US">
                <a:latin typeface="文鼎中明簡" pitchFamily="49" charset="-120"/>
                <a:ea typeface="文鼎中明簡" pitchFamily="49" charset="-120"/>
              </a:rPr>
              <a:t>耶路撒冷</a:t>
            </a:r>
          </a:p>
        </p:txBody>
      </p:sp>
      <p:pic>
        <p:nvPicPr>
          <p:cNvPr id="182275" name="Picture 3">
            <a:extLst>
              <a:ext uri="{FF2B5EF4-FFF2-40B4-BE49-F238E27FC236}">
                <a16:creationId xmlns:a16="http://schemas.microsoft.com/office/drawing/2014/main" id="{28178ECA-1C45-F64A-9A3C-85458744F83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ffectLst>
            <a:outerShdw blurRad="63500" dist="38099"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Lst>
        </p:spPr>
      </p:pic>
      <p:sp>
        <p:nvSpPr>
          <p:cNvPr id="182276" name="Text Box 4">
            <a:extLst>
              <a:ext uri="{FF2B5EF4-FFF2-40B4-BE49-F238E27FC236}">
                <a16:creationId xmlns:a16="http://schemas.microsoft.com/office/drawing/2014/main" id="{DE5A5A8E-E440-C244-A02E-EE07557EA5C8}"/>
              </a:ext>
            </a:extLst>
          </p:cNvPr>
          <p:cNvSpPr txBox="1">
            <a:spLocks noChangeArrowheads="1"/>
          </p:cNvSpPr>
          <p:nvPr/>
        </p:nvSpPr>
        <p:spPr bwMode="auto">
          <a:xfrm>
            <a:off x="5486400" y="987425"/>
            <a:ext cx="3581400" cy="22891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buFontTx/>
              <a:buChar char="•"/>
            </a:pPr>
            <a:r>
              <a:rPr lang="en-US" altLang="zh-TW">
                <a:effectLst>
                  <a:outerShdw blurRad="38100" dist="38100" dir="2700000" algn="tl">
                    <a:srgbClr val="000000"/>
                  </a:outerShdw>
                </a:effectLst>
                <a:latin typeface="文鼎中明簡" pitchFamily="49" charset="-120"/>
                <a:ea typeface="文鼎中明簡" pitchFamily="49" charset="-120"/>
              </a:rPr>
              <a:t> </a:t>
            </a:r>
            <a:r>
              <a:rPr lang="zh-TW" altLang="en-US" b="1">
                <a:latin typeface="文鼎中明簡" pitchFamily="49" charset="-120"/>
                <a:ea typeface="文鼎中明簡" pitchFamily="49" charset="-120"/>
              </a:rPr>
              <a:t>不利條件</a:t>
            </a:r>
          </a:p>
          <a:p>
            <a:pPr>
              <a:buFontTx/>
              <a:buChar char="•"/>
            </a:pPr>
            <a:r>
              <a:rPr lang="en-US" altLang="zh-TW" b="1">
                <a:latin typeface="文鼎中明簡" pitchFamily="49" charset="-120"/>
                <a:ea typeface="文鼎中明簡" pitchFamily="49" charset="-120"/>
              </a:rPr>
              <a:t> </a:t>
            </a:r>
            <a:r>
              <a:rPr lang="zh-TW" altLang="en-US" b="1">
                <a:latin typeface="文鼎中明簡" pitchFamily="49" charset="-120"/>
                <a:ea typeface="文鼎中明簡" pitchFamily="49" charset="-120"/>
              </a:rPr>
              <a:t>有利條件</a:t>
            </a:r>
            <a:endParaRPr lang="en-US" altLang="ja-JP" b="1">
              <a:latin typeface="文鼎中明簡" pitchFamily="49" charset="-120"/>
              <a:ea typeface="文鼎中明簡" pitchFamily="49" charset="-120"/>
            </a:endParaRPr>
          </a:p>
          <a:p>
            <a:pPr fontAlgn="base">
              <a:buFontTx/>
              <a:buChar char="•"/>
            </a:pPr>
            <a:r>
              <a:rPr lang="en-US" altLang="en-US" b="1">
                <a:latin typeface="文鼎中明簡" pitchFamily="49" charset="-120"/>
                <a:ea typeface="文鼎中明簡" pitchFamily="49" charset="-120"/>
              </a:rPr>
              <a:t> </a:t>
            </a:r>
            <a:r>
              <a:rPr lang="zh-TW" altLang="en-US" b="1">
                <a:latin typeface="文鼎中明簡" pitchFamily="49" charset="-120"/>
                <a:ea typeface="文鼎中明簡" pitchFamily="49" charset="-120"/>
              </a:rPr>
              <a:t>階段</a:t>
            </a:r>
          </a:p>
        </p:txBody>
      </p:sp>
      <p:grpSp>
        <p:nvGrpSpPr>
          <p:cNvPr id="182277" name="Group 5">
            <a:extLst>
              <a:ext uri="{FF2B5EF4-FFF2-40B4-BE49-F238E27FC236}">
                <a16:creationId xmlns:a16="http://schemas.microsoft.com/office/drawing/2014/main" id="{E68C79B6-FF56-7248-8D97-F94DAF977628}"/>
              </a:ext>
            </a:extLst>
          </p:cNvPr>
          <p:cNvGrpSpPr>
            <a:grpSpLocks/>
          </p:cNvGrpSpPr>
          <p:nvPr/>
        </p:nvGrpSpPr>
        <p:grpSpPr bwMode="auto">
          <a:xfrm>
            <a:off x="3044825" y="3429000"/>
            <a:ext cx="5902325" cy="2792413"/>
            <a:chOff x="1918" y="2135"/>
            <a:chExt cx="3718" cy="1759"/>
          </a:xfrm>
        </p:grpSpPr>
        <p:sp>
          <p:nvSpPr>
            <p:cNvPr id="182278" name="Freeform 6" descr="Horizontal brick">
              <a:extLst>
                <a:ext uri="{FF2B5EF4-FFF2-40B4-BE49-F238E27FC236}">
                  <a16:creationId xmlns:a16="http://schemas.microsoft.com/office/drawing/2014/main" id="{14072B34-AFFC-0E44-B4B2-7017386D6198}"/>
                </a:ext>
              </a:extLst>
            </p:cNvPr>
            <p:cNvSpPr>
              <a:spLocks/>
            </p:cNvSpPr>
            <p:nvPr/>
          </p:nvSpPr>
          <p:spPr bwMode="auto">
            <a:xfrm>
              <a:off x="1918" y="2928"/>
              <a:ext cx="386" cy="966"/>
            </a:xfrm>
            <a:custGeom>
              <a:avLst/>
              <a:gdLst>
                <a:gd name="T0" fmla="*/ 179 w 386"/>
                <a:gd name="T1" fmla="*/ 937 h 966"/>
                <a:gd name="T2" fmla="*/ 203 w 386"/>
                <a:gd name="T3" fmla="*/ 885 h 966"/>
                <a:gd name="T4" fmla="*/ 217 w 386"/>
                <a:gd name="T5" fmla="*/ 865 h 966"/>
                <a:gd name="T6" fmla="*/ 241 w 386"/>
                <a:gd name="T7" fmla="*/ 755 h 966"/>
                <a:gd name="T8" fmla="*/ 275 w 386"/>
                <a:gd name="T9" fmla="*/ 693 h 966"/>
                <a:gd name="T10" fmla="*/ 289 w 386"/>
                <a:gd name="T11" fmla="*/ 683 h 966"/>
                <a:gd name="T12" fmla="*/ 299 w 386"/>
                <a:gd name="T13" fmla="*/ 669 h 966"/>
                <a:gd name="T14" fmla="*/ 328 w 386"/>
                <a:gd name="T15" fmla="*/ 611 h 966"/>
                <a:gd name="T16" fmla="*/ 318 w 386"/>
                <a:gd name="T17" fmla="*/ 486 h 966"/>
                <a:gd name="T18" fmla="*/ 361 w 386"/>
                <a:gd name="T19" fmla="*/ 342 h 966"/>
                <a:gd name="T20" fmla="*/ 385 w 386"/>
                <a:gd name="T21" fmla="*/ 285 h 966"/>
                <a:gd name="T22" fmla="*/ 380 w 386"/>
                <a:gd name="T23" fmla="*/ 121 h 966"/>
                <a:gd name="T24" fmla="*/ 304 w 386"/>
                <a:gd name="T25" fmla="*/ 88 h 966"/>
                <a:gd name="T26" fmla="*/ 260 w 386"/>
                <a:gd name="T27" fmla="*/ 73 h 966"/>
                <a:gd name="T28" fmla="*/ 208 w 386"/>
                <a:gd name="T29" fmla="*/ 11 h 966"/>
                <a:gd name="T30" fmla="*/ 179 w 386"/>
                <a:gd name="T31" fmla="*/ 1 h 966"/>
                <a:gd name="T32" fmla="*/ 160 w 386"/>
                <a:gd name="T33" fmla="*/ 21 h 966"/>
                <a:gd name="T34" fmla="*/ 150 w 386"/>
                <a:gd name="T35" fmla="*/ 49 h 966"/>
                <a:gd name="T36" fmla="*/ 121 w 386"/>
                <a:gd name="T37" fmla="*/ 155 h 966"/>
                <a:gd name="T38" fmla="*/ 107 w 386"/>
                <a:gd name="T39" fmla="*/ 169 h 966"/>
                <a:gd name="T40" fmla="*/ 88 w 386"/>
                <a:gd name="T41" fmla="*/ 198 h 966"/>
                <a:gd name="T42" fmla="*/ 73 w 386"/>
                <a:gd name="T43" fmla="*/ 241 h 966"/>
                <a:gd name="T44" fmla="*/ 68 w 386"/>
                <a:gd name="T45" fmla="*/ 256 h 966"/>
                <a:gd name="T46" fmla="*/ 11 w 386"/>
                <a:gd name="T47" fmla="*/ 501 h 966"/>
                <a:gd name="T48" fmla="*/ 40 w 386"/>
                <a:gd name="T49" fmla="*/ 678 h 966"/>
                <a:gd name="T50" fmla="*/ 54 w 386"/>
                <a:gd name="T51" fmla="*/ 726 h 966"/>
                <a:gd name="T52" fmla="*/ 59 w 386"/>
                <a:gd name="T53" fmla="*/ 909 h 966"/>
                <a:gd name="T54" fmla="*/ 68 w 386"/>
                <a:gd name="T55" fmla="*/ 937 h 966"/>
                <a:gd name="T56" fmla="*/ 140 w 386"/>
                <a:gd name="T57" fmla="*/ 952 h 966"/>
                <a:gd name="T58" fmla="*/ 184 w 386"/>
                <a:gd name="T59" fmla="*/ 961 h 966"/>
                <a:gd name="T60" fmla="*/ 212 w 386"/>
                <a:gd name="T61" fmla="*/ 923 h 9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blipFill dpi="0" rotWithShape="0">
              <a:blip r:embed="rId4"/>
              <a:srcRect/>
              <a:tile tx="0" ty="0" sx="100000" sy="100000" flip="none" algn="tl"/>
            </a:blipFill>
            <a:ln w="9525">
              <a:solidFill>
                <a:schemeClr val="tx1"/>
              </a:solidFill>
              <a:round/>
              <a:headEnd/>
              <a:tailEnd/>
            </a:ln>
            <a:effectLst>
              <a:outerShdw blurRad="63500" dist="38099" dir="2700000" algn="ctr" rotWithShape="0">
                <a:schemeClr val="bg2">
                  <a:alpha val="74997"/>
                </a:schemeClr>
              </a:outerShdw>
            </a:effectLst>
          </p:spPr>
          <p:txBody>
            <a:bodyPr/>
            <a:lstStyle/>
            <a:p>
              <a:endParaRPr lang="en-US"/>
            </a:p>
          </p:txBody>
        </p:sp>
        <p:sp>
          <p:nvSpPr>
            <p:cNvPr id="182279" name="Line 7">
              <a:extLst>
                <a:ext uri="{FF2B5EF4-FFF2-40B4-BE49-F238E27FC236}">
                  <a16:creationId xmlns:a16="http://schemas.microsoft.com/office/drawing/2014/main" id="{30802FAA-D839-5F46-9EC9-250559F2E0FD}"/>
                </a:ext>
              </a:extLst>
            </p:cNvPr>
            <p:cNvSpPr>
              <a:spLocks noChangeShapeType="1"/>
            </p:cNvSpPr>
            <p:nvPr/>
          </p:nvSpPr>
          <p:spPr bwMode="auto">
            <a:xfrm>
              <a:off x="3120" y="2319"/>
              <a:ext cx="288" cy="0"/>
            </a:xfrm>
            <a:prstGeom prst="line">
              <a:avLst/>
            </a:prstGeom>
            <a:noFill/>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182280" name="Text Box 8">
              <a:extLst>
                <a:ext uri="{FF2B5EF4-FFF2-40B4-BE49-F238E27FC236}">
                  <a16:creationId xmlns:a16="http://schemas.microsoft.com/office/drawing/2014/main" id="{0177FD85-9BBB-134E-A5A0-EF8C701D9E9E}"/>
                </a:ext>
              </a:extLst>
            </p:cNvPr>
            <p:cNvSpPr txBox="1">
              <a:spLocks noChangeArrowheads="1"/>
            </p:cNvSpPr>
            <p:nvPr/>
          </p:nvSpPr>
          <p:spPr bwMode="auto">
            <a:xfrm>
              <a:off x="3504" y="2135"/>
              <a:ext cx="2132" cy="327"/>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TW" altLang="en-US" sz="2800" b="1">
                  <a:latin typeface="文鼎中明簡" pitchFamily="49" charset="-120"/>
                  <a:ea typeface="文鼎中明簡" pitchFamily="49" charset="-120"/>
                </a:rPr>
                <a:t>耶布斯人</a:t>
              </a:r>
              <a:r>
                <a:rPr lang="en-US" altLang="ja-JP" sz="2800" b="1">
                  <a:latin typeface="文鼎中明簡" pitchFamily="49" charset="-120"/>
                  <a:ea typeface="文鼎中明簡" pitchFamily="49" charset="-120"/>
                </a:rPr>
                <a:t>(</a:t>
              </a:r>
              <a:r>
                <a:rPr lang="zh-TW" altLang="en-US" sz="2800" b="1">
                  <a:latin typeface="文鼎中明簡" pitchFamily="49" charset="-120"/>
                  <a:ea typeface="文鼎中明簡" pitchFamily="49" charset="-120"/>
                </a:rPr>
                <a:t>主前</a:t>
              </a:r>
              <a:r>
                <a:rPr lang="en-US" altLang="ja-JP" sz="2800" b="1">
                  <a:latin typeface="文鼎中明簡" pitchFamily="49" charset="-120"/>
                  <a:ea typeface="文鼎中明簡" pitchFamily="49" charset="-120"/>
                </a:rPr>
                <a:t>1500)</a:t>
              </a:r>
              <a:endParaRPr lang="en-US" altLang="en-US" sz="2800" b="1">
                <a:latin typeface="文鼎中明簡" pitchFamily="49" charset="-120"/>
                <a:ea typeface="文鼎中明簡" pitchFamily="49" charset="-120"/>
              </a:endParaRPr>
            </a:p>
          </p:txBody>
        </p:sp>
      </p:grpSp>
      <p:sp>
        <p:nvSpPr>
          <p:cNvPr id="182281" name="Text Box 9">
            <a:extLst>
              <a:ext uri="{FF2B5EF4-FFF2-40B4-BE49-F238E27FC236}">
                <a16:creationId xmlns:a16="http://schemas.microsoft.com/office/drawing/2014/main" id="{9EC10F98-67C1-4043-B1D8-333C3CA4DE04}"/>
              </a:ext>
            </a:extLst>
          </p:cNvPr>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182276">
                                            <p:txEl>
                                              <p:pRg st="2" end="2"/>
                                            </p:txEl>
                                          </p:spTgt>
                                        </p:tgtEl>
                                        <p:attrNameLst>
                                          <p:attrName>style.visibility</p:attrName>
                                        </p:attrNameLst>
                                      </p:cBhvr>
                                      <p:to>
                                        <p:strVal val="visible"/>
                                      </p:to>
                                    </p:set>
                                    <p:anim calcmode="lin" valueType="num">
                                      <p:cBhvr>
                                        <p:cTn id="7" dur="500" fill="hold"/>
                                        <p:tgtEl>
                                          <p:spTgt spid="182276">
                                            <p:txEl>
                                              <p:pRg st="2" end="2"/>
                                            </p:txEl>
                                          </p:spTgt>
                                        </p:tgtEl>
                                        <p:attrNameLst>
                                          <p:attrName>ppt_w</p:attrName>
                                        </p:attrNameLst>
                                      </p:cBhvr>
                                      <p:tavLst>
                                        <p:tav tm="0">
                                          <p:val>
                                            <p:strVal val="#ppt_w*0.05"/>
                                          </p:val>
                                        </p:tav>
                                        <p:tav tm="100000">
                                          <p:val>
                                            <p:strVal val="#ppt_w"/>
                                          </p:val>
                                        </p:tav>
                                      </p:tavLst>
                                    </p:anim>
                                    <p:anim calcmode="lin" valueType="num">
                                      <p:cBhvr>
                                        <p:cTn id="8" dur="500" fill="hold"/>
                                        <p:tgtEl>
                                          <p:spTgt spid="182276">
                                            <p:txEl>
                                              <p:pRg st="2" end="2"/>
                                            </p:txEl>
                                          </p:spTgt>
                                        </p:tgtEl>
                                        <p:attrNameLst>
                                          <p:attrName>ppt_h</p:attrName>
                                        </p:attrNameLst>
                                      </p:cBhvr>
                                      <p:tavLst>
                                        <p:tav tm="0">
                                          <p:val>
                                            <p:strVal val="#ppt_h"/>
                                          </p:val>
                                        </p:tav>
                                        <p:tav tm="100000">
                                          <p:val>
                                            <p:strVal val="#ppt_h"/>
                                          </p:val>
                                        </p:tav>
                                      </p:tavLst>
                                    </p:anim>
                                    <p:anim calcmode="lin" valueType="num">
                                      <p:cBhvr>
                                        <p:cTn id="9" dur="500" fill="hold"/>
                                        <p:tgtEl>
                                          <p:spTgt spid="182276">
                                            <p:txEl>
                                              <p:pRg st="2" end="2"/>
                                            </p:txEl>
                                          </p:spTgt>
                                        </p:tgtEl>
                                        <p:attrNameLst>
                                          <p:attrName>ppt_x</p:attrName>
                                        </p:attrNameLst>
                                      </p:cBhvr>
                                      <p:tavLst>
                                        <p:tav tm="0">
                                          <p:val>
                                            <p:strVal val="#ppt_x-.2"/>
                                          </p:val>
                                        </p:tav>
                                        <p:tav tm="100000">
                                          <p:val>
                                            <p:strVal val="#ppt_x"/>
                                          </p:val>
                                        </p:tav>
                                      </p:tavLst>
                                    </p:anim>
                                    <p:anim calcmode="lin" valueType="num">
                                      <p:cBhvr>
                                        <p:cTn id="10" dur="500" fill="hold"/>
                                        <p:tgtEl>
                                          <p:spTgt spid="182276">
                                            <p:txEl>
                                              <p:pRg st="2" end="2"/>
                                            </p:txEl>
                                          </p:spTgt>
                                        </p:tgtEl>
                                        <p:attrNameLst>
                                          <p:attrName>ppt_y</p:attrName>
                                        </p:attrNameLst>
                                      </p:cBhvr>
                                      <p:tavLst>
                                        <p:tav tm="0">
                                          <p:val>
                                            <p:strVal val="#ppt_y"/>
                                          </p:val>
                                        </p:tav>
                                        <p:tav tm="100000">
                                          <p:val>
                                            <p:strVal val="#ppt_y"/>
                                          </p:val>
                                        </p:tav>
                                      </p:tavLst>
                                    </p:anim>
                                    <p:animEffect transition="in" filter="fade">
                                      <p:cBhvr>
                                        <p:cTn id="11" dur="500"/>
                                        <p:tgtEl>
                                          <p:spTgt spid="182276">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1" presetClass="entr" presetSubtype="0" fill="hold" nodeType="clickEffect">
                                  <p:stCondLst>
                                    <p:cond delay="0"/>
                                  </p:stCondLst>
                                  <p:childTnLst>
                                    <p:set>
                                      <p:cBhvr>
                                        <p:cTn id="15" dur="1" fill="hold">
                                          <p:stCondLst>
                                            <p:cond delay="0"/>
                                          </p:stCondLst>
                                        </p:cTn>
                                        <p:tgtEl>
                                          <p:spTgt spid="182277"/>
                                        </p:tgtEl>
                                        <p:attrNameLst>
                                          <p:attrName>style.visibility</p:attrName>
                                        </p:attrNameLst>
                                      </p:cBhvr>
                                      <p:to>
                                        <p:strVal val="visible"/>
                                      </p:to>
                                    </p:set>
                                    <p:animEffect transition="in" filter="fade">
                                      <p:cBhvr>
                                        <p:cTn id="16" dur="770" decel="100000"/>
                                        <p:tgtEl>
                                          <p:spTgt spid="182277"/>
                                        </p:tgtEl>
                                      </p:cBhvr>
                                    </p:animEffect>
                                    <p:animScale>
                                      <p:cBhvr>
                                        <p:cTn id="17" dur="770" decel="100000"/>
                                        <p:tgtEl>
                                          <p:spTgt spid="182277"/>
                                        </p:tgtEl>
                                      </p:cBhvr>
                                      <p:from x="10000" y="10000"/>
                                      <p:to x="200000" y="450000"/>
                                    </p:animScale>
                                    <p:animScale>
                                      <p:cBhvr>
                                        <p:cTn id="18" dur="1230" accel="100000" fill="hold">
                                          <p:stCondLst>
                                            <p:cond delay="770"/>
                                          </p:stCondLst>
                                        </p:cTn>
                                        <p:tgtEl>
                                          <p:spTgt spid="182277"/>
                                        </p:tgtEl>
                                      </p:cBhvr>
                                      <p:from x="200000" y="450000"/>
                                      <p:to x="100000" y="100000"/>
                                    </p:animScale>
                                    <p:set>
                                      <p:cBhvr>
                                        <p:cTn id="19" dur="770" fill="hold"/>
                                        <p:tgtEl>
                                          <p:spTgt spid="182277"/>
                                        </p:tgtEl>
                                        <p:attrNameLst>
                                          <p:attrName>ppt_x</p:attrName>
                                        </p:attrNameLst>
                                      </p:cBhvr>
                                      <p:to>
                                        <p:strVal val="(0.5)"/>
                                      </p:to>
                                    </p:set>
                                    <p:anim from="(0.5)" to="(#ppt_x)" calcmode="lin" valueType="num">
                                      <p:cBhvr>
                                        <p:cTn id="20" dur="1230" accel="100000" fill="hold">
                                          <p:stCondLst>
                                            <p:cond delay="770"/>
                                          </p:stCondLst>
                                        </p:cTn>
                                        <p:tgtEl>
                                          <p:spTgt spid="182277"/>
                                        </p:tgtEl>
                                        <p:attrNameLst>
                                          <p:attrName>ppt_x</p:attrName>
                                        </p:attrNameLst>
                                      </p:cBhvr>
                                    </p:anim>
                                    <p:set>
                                      <p:cBhvr>
                                        <p:cTn id="21" dur="770" fill="hold"/>
                                        <p:tgtEl>
                                          <p:spTgt spid="182277"/>
                                        </p:tgtEl>
                                        <p:attrNameLst>
                                          <p:attrName>ppt_y</p:attrName>
                                        </p:attrNameLst>
                                      </p:cBhvr>
                                      <p:to>
                                        <p:strVal val="(#ppt_y+0.4)"/>
                                      </p:to>
                                    </p:set>
                                    <p:anim from="(#ppt_y+0.4)" to="(#ppt_y)" calcmode="lin" valueType="num">
                                      <p:cBhvr>
                                        <p:cTn id="22" dur="1230" accel="100000" fill="hold">
                                          <p:stCondLst>
                                            <p:cond delay="770"/>
                                          </p:stCondLst>
                                        </p:cTn>
                                        <p:tgtEl>
                                          <p:spTgt spid="18227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4">
            <a:extLst>
              <a:ext uri="{FF2B5EF4-FFF2-40B4-BE49-F238E27FC236}">
                <a16:creationId xmlns:a16="http://schemas.microsoft.com/office/drawing/2014/main" id="{60E16A61-A965-C943-8E8D-AF6A32BA3FFA}"/>
              </a:ext>
            </a:extLst>
          </p:cNvPr>
          <p:cNvSpPr>
            <a:spLocks noGrp="1" noRot="1" noChangeArrowheads="1"/>
          </p:cNvSpPr>
          <p:nvPr>
            <p:ph type="title"/>
          </p:nvPr>
        </p:nvSpPr>
        <p:spPr>
          <a:xfrm>
            <a:off x="457200" y="152400"/>
            <a:ext cx="8229600" cy="1143000"/>
          </a:xfrm>
        </p:spPr>
        <p:txBody>
          <a:bodyPr/>
          <a:lstStyle/>
          <a:p>
            <a:pPr eaLnBrk="1" hangingPunct="1"/>
            <a:r>
              <a:rPr lang="zh-TW" altLang="en-US" sz="4000">
                <a:latin typeface="文鼎中明簡" pitchFamily="49" charset="-120"/>
                <a:ea typeface="文鼎中明簡" pitchFamily="49" charset="-120"/>
              </a:rPr>
              <a:t>大衛城的模型 </a:t>
            </a:r>
            <a:r>
              <a:rPr lang="en-US" altLang="en-US" sz="4000">
                <a:latin typeface="文鼎中明簡" pitchFamily="49" charset="-120"/>
                <a:ea typeface="文鼎中明簡" pitchFamily="49" charset="-120"/>
              </a:rPr>
              <a:t>(</a:t>
            </a:r>
            <a:r>
              <a:rPr lang="zh-TW" altLang="en-US" sz="3200">
                <a:latin typeface="文鼎中明簡" pitchFamily="49" charset="-120"/>
                <a:ea typeface="文鼎中明簡" pitchFamily="49" charset="-120"/>
              </a:rPr>
              <a:t>主後</a:t>
            </a:r>
            <a:r>
              <a:rPr lang="zh-TW" altLang="en-US" sz="4000">
                <a:latin typeface="文鼎中明簡" pitchFamily="49" charset="-120"/>
                <a:ea typeface="文鼎中明簡" pitchFamily="49" charset="-120"/>
              </a:rPr>
              <a:t> </a:t>
            </a:r>
            <a:r>
              <a:rPr lang="en-US" altLang="ja-JP" sz="4000">
                <a:latin typeface="文鼎中明簡" pitchFamily="49" charset="-120"/>
                <a:ea typeface="文鼎中明簡" pitchFamily="49" charset="-120"/>
              </a:rPr>
              <a:t>66)</a:t>
            </a:r>
            <a:br>
              <a:rPr lang="en-US" altLang="ja-JP" sz="4000">
                <a:latin typeface="文鼎中明簡" pitchFamily="49" charset="-120"/>
                <a:ea typeface="文鼎中明簡" pitchFamily="49" charset="-120"/>
              </a:rPr>
            </a:br>
            <a:r>
              <a:rPr lang="en-US" altLang="ja-JP" sz="4000">
                <a:latin typeface="文鼎中明簡" pitchFamily="49" charset="-120"/>
                <a:ea typeface="文鼎中明簡" pitchFamily="49" charset="-120"/>
              </a:rPr>
              <a:t>(</a:t>
            </a:r>
            <a:r>
              <a:rPr lang="zh-TW" altLang="en-US" sz="4000">
                <a:latin typeface="文鼎中明簡" pitchFamily="49" charset="-120"/>
                <a:ea typeface="文鼎中明簡" pitchFamily="49" charset="-120"/>
              </a:rPr>
              <a:t>重建耶布斯古城</a:t>
            </a:r>
            <a:r>
              <a:rPr lang="en-US" altLang="ja-JP" sz="4000">
                <a:latin typeface="文鼎中明簡" pitchFamily="49" charset="-120"/>
                <a:ea typeface="文鼎中明簡" pitchFamily="49" charset="-120"/>
              </a:rPr>
              <a:t>)</a:t>
            </a:r>
            <a:endParaRPr lang="en-US" altLang="en-US" sz="4000">
              <a:latin typeface="文鼎中明簡" pitchFamily="49" charset="-120"/>
              <a:ea typeface="文鼎中明簡" pitchFamily="49" charset="-120"/>
            </a:endParaRPr>
          </a:p>
        </p:txBody>
      </p:sp>
      <p:pic>
        <p:nvPicPr>
          <p:cNvPr id="186371" name="Picture 3" descr="Model of the City of David">
            <a:extLst>
              <a:ext uri="{FF2B5EF4-FFF2-40B4-BE49-F238E27FC236}">
                <a16:creationId xmlns:a16="http://schemas.microsoft.com/office/drawing/2014/main" id="{508266CA-6CCD-DA44-A9FA-AE0CDAFA16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076"/>
          <a:stretch>
            <a:fillRect/>
          </a:stretch>
        </p:blipFill>
        <p:spPr>
          <a:xfrm>
            <a:off x="990600" y="1384300"/>
            <a:ext cx="7010400" cy="5549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86370" name="Oval 2">
            <a:extLst>
              <a:ext uri="{FF2B5EF4-FFF2-40B4-BE49-F238E27FC236}">
                <a16:creationId xmlns:a16="http://schemas.microsoft.com/office/drawing/2014/main" id="{72253A82-9956-C944-99E3-6F6F445362CA}"/>
              </a:ext>
            </a:extLst>
          </p:cNvPr>
          <p:cNvSpPr>
            <a:spLocks noChangeArrowheads="1"/>
          </p:cNvSpPr>
          <p:nvPr/>
        </p:nvSpPr>
        <p:spPr bwMode="auto">
          <a:xfrm rot="-819886">
            <a:off x="3810000" y="1905000"/>
            <a:ext cx="2057400" cy="5105400"/>
          </a:xfrm>
          <a:prstGeom prst="ellipse">
            <a:avLst/>
          </a:prstGeom>
          <a:noFill/>
          <a:ln w="76200">
            <a:solidFill>
              <a:srgbClr val="FF000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Lst>
        </p:spPr>
        <p:txBody>
          <a:bodyPr wrap="none" anchor="ctr">
            <a:spAutoFit/>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86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8" name="Rectangle 40">
            <a:extLst>
              <a:ext uri="{FF2B5EF4-FFF2-40B4-BE49-F238E27FC236}">
                <a16:creationId xmlns:a16="http://schemas.microsoft.com/office/drawing/2014/main" id="{6C97014E-FE3E-E945-A592-8249718866BC}"/>
              </a:ext>
            </a:extLst>
          </p:cNvPr>
          <p:cNvSpPr>
            <a:spLocks noGrp="1" noRot="1" noChangeArrowheads="1"/>
          </p:cNvSpPr>
          <p:nvPr>
            <p:ph type="title"/>
          </p:nvPr>
        </p:nvSpPr>
        <p:spPr>
          <a:xfrm>
            <a:off x="4572000" y="0"/>
            <a:ext cx="3429000" cy="792163"/>
          </a:xfrm>
          <a:effectLst>
            <a:outerShdw blurRad="63500" dist="38099" dir="2700000" algn="ctr" rotWithShape="0">
              <a:schemeClr val="bg2">
                <a:alpha val="74997"/>
              </a:schemeClr>
            </a:outerShdw>
          </a:effectLst>
        </p:spPr>
        <p:txBody>
          <a:bodyPr/>
          <a:lstStyle/>
          <a:p>
            <a:pPr eaLnBrk="1" hangingPunct="1"/>
            <a:r>
              <a:rPr lang="zh-TW" altLang="en-US">
                <a:latin typeface="文鼎中明簡" pitchFamily="49" charset="-120"/>
                <a:ea typeface="文鼎中明簡" pitchFamily="49" charset="-120"/>
              </a:rPr>
              <a:t>耶路撒冷</a:t>
            </a:r>
          </a:p>
        </p:txBody>
      </p:sp>
      <p:pic>
        <p:nvPicPr>
          <p:cNvPr id="22567" name="Picture 39">
            <a:extLst>
              <a:ext uri="{FF2B5EF4-FFF2-40B4-BE49-F238E27FC236}">
                <a16:creationId xmlns:a16="http://schemas.microsoft.com/office/drawing/2014/main" id="{AAE59395-7620-D348-837C-B7630477CB3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p:spPr>
      </p:pic>
      <p:sp>
        <p:nvSpPr>
          <p:cNvPr id="22566" name="Text Box 38">
            <a:extLst>
              <a:ext uri="{FF2B5EF4-FFF2-40B4-BE49-F238E27FC236}">
                <a16:creationId xmlns:a16="http://schemas.microsoft.com/office/drawing/2014/main" id="{F08CC8E7-453E-D64D-8F9D-C3E433A03063}"/>
              </a:ext>
            </a:extLst>
          </p:cNvPr>
          <p:cNvSpPr txBox="1">
            <a:spLocks noChangeArrowheads="1"/>
          </p:cNvSpPr>
          <p:nvPr/>
        </p:nvSpPr>
        <p:spPr bwMode="auto">
          <a:xfrm>
            <a:off x="5486400" y="911225"/>
            <a:ext cx="3581400" cy="22891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buFontTx/>
              <a:buChar char="•"/>
            </a:pPr>
            <a:r>
              <a:rPr lang="zh-TW" altLang="en-US" b="1">
                <a:latin typeface="文鼎中明簡" pitchFamily="49" charset="-120"/>
                <a:ea typeface="文鼎中明簡" pitchFamily="49" charset="-120"/>
              </a:rPr>
              <a:t> 不利條件</a:t>
            </a:r>
          </a:p>
          <a:p>
            <a:pPr>
              <a:buFontTx/>
              <a:buChar char="•"/>
            </a:pPr>
            <a:r>
              <a:rPr lang="en-US" altLang="zh-TW" b="1">
                <a:latin typeface="文鼎中明簡" pitchFamily="49" charset="-120"/>
                <a:ea typeface="文鼎中明簡" pitchFamily="49" charset="-120"/>
              </a:rPr>
              <a:t> </a:t>
            </a:r>
            <a:r>
              <a:rPr lang="zh-TW" altLang="en-US" b="1">
                <a:latin typeface="文鼎中明簡" pitchFamily="49" charset="-120"/>
                <a:ea typeface="文鼎中明簡" pitchFamily="49" charset="-120"/>
              </a:rPr>
              <a:t>有利條件</a:t>
            </a:r>
            <a:endParaRPr lang="en-US" altLang="ja-JP" b="1">
              <a:latin typeface="文鼎中明簡" pitchFamily="49" charset="-120"/>
              <a:ea typeface="文鼎中明簡" pitchFamily="49" charset="-120"/>
            </a:endParaRPr>
          </a:p>
          <a:p>
            <a:pPr>
              <a:buFontTx/>
              <a:buChar char="•"/>
            </a:pPr>
            <a:r>
              <a:rPr lang="en-US" altLang="en-US" b="1">
                <a:latin typeface="文鼎中明簡" pitchFamily="49" charset="-120"/>
                <a:ea typeface="文鼎中明簡" pitchFamily="49" charset="-120"/>
              </a:rPr>
              <a:t> </a:t>
            </a:r>
            <a:r>
              <a:rPr lang="zh-TW" altLang="en-US" b="1">
                <a:latin typeface="文鼎中明簡" pitchFamily="49" charset="-120"/>
                <a:ea typeface="文鼎中明簡" pitchFamily="49" charset="-120"/>
              </a:rPr>
              <a:t>階段</a:t>
            </a:r>
            <a:endParaRPr lang="en-US" altLang="en-US" b="1">
              <a:latin typeface="文鼎中明簡" pitchFamily="49" charset="-120"/>
              <a:ea typeface="文鼎中明簡" pitchFamily="49" charset="-120"/>
            </a:endParaRPr>
          </a:p>
        </p:txBody>
      </p:sp>
      <p:grpSp>
        <p:nvGrpSpPr>
          <p:cNvPr id="161796" name="Group 34">
            <a:extLst>
              <a:ext uri="{FF2B5EF4-FFF2-40B4-BE49-F238E27FC236}">
                <a16:creationId xmlns:a16="http://schemas.microsoft.com/office/drawing/2014/main" id="{009EFE03-9B3B-9040-9A31-F0BF0D477127}"/>
              </a:ext>
            </a:extLst>
          </p:cNvPr>
          <p:cNvGrpSpPr>
            <a:grpSpLocks/>
          </p:cNvGrpSpPr>
          <p:nvPr/>
        </p:nvGrpSpPr>
        <p:grpSpPr bwMode="auto">
          <a:xfrm>
            <a:off x="3044825" y="3398838"/>
            <a:ext cx="5445125" cy="2782887"/>
            <a:chOff x="1918" y="2141"/>
            <a:chExt cx="3430" cy="1753"/>
          </a:xfrm>
        </p:grpSpPr>
        <p:sp>
          <p:nvSpPr>
            <p:cNvPr id="22565" name="Freeform 37" descr="Horizontal brick">
              <a:extLst>
                <a:ext uri="{FF2B5EF4-FFF2-40B4-BE49-F238E27FC236}">
                  <a16:creationId xmlns:a16="http://schemas.microsoft.com/office/drawing/2014/main" id="{1BF7A40E-8E1E-E747-B49D-ACC7F635F290}"/>
                </a:ext>
              </a:extLst>
            </p:cNvPr>
            <p:cNvSpPr>
              <a:spLocks/>
            </p:cNvSpPr>
            <p:nvPr/>
          </p:nvSpPr>
          <p:spPr bwMode="auto">
            <a:xfrm>
              <a:off x="1918" y="2928"/>
              <a:ext cx="386" cy="966"/>
            </a:xfrm>
            <a:custGeom>
              <a:avLst/>
              <a:gdLst>
                <a:gd name="T0" fmla="*/ 179 w 386"/>
                <a:gd name="T1" fmla="*/ 937 h 966"/>
                <a:gd name="T2" fmla="*/ 203 w 386"/>
                <a:gd name="T3" fmla="*/ 885 h 966"/>
                <a:gd name="T4" fmla="*/ 217 w 386"/>
                <a:gd name="T5" fmla="*/ 865 h 966"/>
                <a:gd name="T6" fmla="*/ 241 w 386"/>
                <a:gd name="T7" fmla="*/ 755 h 966"/>
                <a:gd name="T8" fmla="*/ 275 w 386"/>
                <a:gd name="T9" fmla="*/ 693 h 966"/>
                <a:gd name="T10" fmla="*/ 289 w 386"/>
                <a:gd name="T11" fmla="*/ 683 h 966"/>
                <a:gd name="T12" fmla="*/ 299 w 386"/>
                <a:gd name="T13" fmla="*/ 669 h 966"/>
                <a:gd name="T14" fmla="*/ 328 w 386"/>
                <a:gd name="T15" fmla="*/ 611 h 966"/>
                <a:gd name="T16" fmla="*/ 318 w 386"/>
                <a:gd name="T17" fmla="*/ 486 h 966"/>
                <a:gd name="T18" fmla="*/ 361 w 386"/>
                <a:gd name="T19" fmla="*/ 342 h 966"/>
                <a:gd name="T20" fmla="*/ 385 w 386"/>
                <a:gd name="T21" fmla="*/ 285 h 966"/>
                <a:gd name="T22" fmla="*/ 380 w 386"/>
                <a:gd name="T23" fmla="*/ 121 h 966"/>
                <a:gd name="T24" fmla="*/ 304 w 386"/>
                <a:gd name="T25" fmla="*/ 88 h 966"/>
                <a:gd name="T26" fmla="*/ 260 w 386"/>
                <a:gd name="T27" fmla="*/ 73 h 966"/>
                <a:gd name="T28" fmla="*/ 208 w 386"/>
                <a:gd name="T29" fmla="*/ 11 h 966"/>
                <a:gd name="T30" fmla="*/ 179 w 386"/>
                <a:gd name="T31" fmla="*/ 1 h 966"/>
                <a:gd name="T32" fmla="*/ 160 w 386"/>
                <a:gd name="T33" fmla="*/ 21 h 966"/>
                <a:gd name="T34" fmla="*/ 150 w 386"/>
                <a:gd name="T35" fmla="*/ 49 h 966"/>
                <a:gd name="T36" fmla="*/ 121 w 386"/>
                <a:gd name="T37" fmla="*/ 155 h 966"/>
                <a:gd name="T38" fmla="*/ 107 w 386"/>
                <a:gd name="T39" fmla="*/ 169 h 966"/>
                <a:gd name="T40" fmla="*/ 88 w 386"/>
                <a:gd name="T41" fmla="*/ 198 h 966"/>
                <a:gd name="T42" fmla="*/ 73 w 386"/>
                <a:gd name="T43" fmla="*/ 241 h 966"/>
                <a:gd name="T44" fmla="*/ 68 w 386"/>
                <a:gd name="T45" fmla="*/ 256 h 966"/>
                <a:gd name="T46" fmla="*/ 11 w 386"/>
                <a:gd name="T47" fmla="*/ 501 h 966"/>
                <a:gd name="T48" fmla="*/ 40 w 386"/>
                <a:gd name="T49" fmla="*/ 678 h 966"/>
                <a:gd name="T50" fmla="*/ 54 w 386"/>
                <a:gd name="T51" fmla="*/ 726 h 966"/>
                <a:gd name="T52" fmla="*/ 59 w 386"/>
                <a:gd name="T53" fmla="*/ 909 h 966"/>
                <a:gd name="T54" fmla="*/ 68 w 386"/>
                <a:gd name="T55" fmla="*/ 937 h 966"/>
                <a:gd name="T56" fmla="*/ 140 w 386"/>
                <a:gd name="T57" fmla="*/ 952 h 966"/>
                <a:gd name="T58" fmla="*/ 184 w 386"/>
                <a:gd name="T59" fmla="*/ 961 h 966"/>
                <a:gd name="T60" fmla="*/ 212 w 386"/>
                <a:gd name="T61" fmla="*/ 923 h 9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blipFill dpi="0" rotWithShape="0">
              <a:blip r:embed="rId4"/>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564" name="Line 36">
              <a:extLst>
                <a:ext uri="{FF2B5EF4-FFF2-40B4-BE49-F238E27FC236}">
                  <a16:creationId xmlns:a16="http://schemas.microsoft.com/office/drawing/2014/main" id="{AFCBC4F0-595F-3940-8373-921672A04696}"/>
                </a:ext>
              </a:extLst>
            </p:cNvPr>
            <p:cNvSpPr>
              <a:spLocks noChangeShapeType="1"/>
            </p:cNvSpPr>
            <p:nvPr/>
          </p:nvSpPr>
          <p:spPr bwMode="auto">
            <a:xfrm>
              <a:off x="3120" y="2319"/>
              <a:ext cx="288" cy="0"/>
            </a:xfrm>
            <a:prstGeom prst="line">
              <a:avLst/>
            </a:prstGeom>
            <a:noFill/>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22563" name="Text Box 35">
              <a:extLst>
                <a:ext uri="{FF2B5EF4-FFF2-40B4-BE49-F238E27FC236}">
                  <a16:creationId xmlns:a16="http://schemas.microsoft.com/office/drawing/2014/main" id="{CB19B7D9-8803-A643-8EBF-486C46ADE058}"/>
                </a:ext>
              </a:extLst>
            </p:cNvPr>
            <p:cNvSpPr txBox="1">
              <a:spLocks noChangeArrowheads="1"/>
            </p:cNvSpPr>
            <p:nvPr/>
          </p:nvSpPr>
          <p:spPr bwMode="auto">
            <a:xfrm>
              <a:off x="3504" y="2141"/>
              <a:ext cx="1844"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TW" altLang="en-US" sz="2400" b="1">
                  <a:latin typeface="文鼎中明簡" pitchFamily="49" charset="-120"/>
                  <a:ea typeface="文鼎中明簡" pitchFamily="49" charset="-120"/>
                </a:rPr>
                <a:t>耶布斯 </a:t>
              </a:r>
              <a:r>
                <a:rPr lang="en-US" altLang="en-US" sz="2400" b="1">
                  <a:latin typeface="文鼎中明簡" pitchFamily="49" charset="-120"/>
                  <a:ea typeface="文鼎中明簡" pitchFamily="49" charset="-120"/>
                </a:rPr>
                <a:t>(</a:t>
              </a:r>
              <a:r>
                <a:rPr lang="zh-TW" altLang="en-US" sz="2400" b="1">
                  <a:latin typeface="文鼎中明簡" pitchFamily="49" charset="-120"/>
                  <a:ea typeface="文鼎中明簡" pitchFamily="49" charset="-120"/>
                </a:rPr>
                <a:t>主前 </a:t>
              </a:r>
              <a:r>
                <a:rPr lang="en-US" altLang="en-US" sz="2400" b="1">
                  <a:latin typeface="文鼎中明簡" pitchFamily="49" charset="-120"/>
                  <a:ea typeface="文鼎中明簡" pitchFamily="49" charset="-120"/>
                </a:rPr>
                <a:t>1500)</a:t>
              </a:r>
            </a:p>
          </p:txBody>
        </p:sp>
      </p:grpSp>
      <p:grpSp>
        <p:nvGrpSpPr>
          <p:cNvPr id="22558" name="Group 30">
            <a:extLst>
              <a:ext uri="{FF2B5EF4-FFF2-40B4-BE49-F238E27FC236}">
                <a16:creationId xmlns:a16="http://schemas.microsoft.com/office/drawing/2014/main" id="{2405C4AA-C8B4-C442-A2A0-92F7236E93FE}"/>
              </a:ext>
            </a:extLst>
          </p:cNvPr>
          <p:cNvGrpSpPr>
            <a:grpSpLocks/>
          </p:cNvGrpSpPr>
          <p:nvPr/>
        </p:nvGrpSpPr>
        <p:grpSpPr bwMode="auto">
          <a:xfrm>
            <a:off x="2700338" y="2316163"/>
            <a:ext cx="5637212" cy="2554287"/>
            <a:chOff x="1701" y="1459"/>
            <a:chExt cx="3551" cy="1609"/>
          </a:xfrm>
        </p:grpSpPr>
        <p:sp>
          <p:nvSpPr>
            <p:cNvPr id="22561" name="Freeform 33">
              <a:extLst>
                <a:ext uri="{FF2B5EF4-FFF2-40B4-BE49-F238E27FC236}">
                  <a16:creationId xmlns:a16="http://schemas.microsoft.com/office/drawing/2014/main" id="{FB8B18B2-BB85-DD45-AEAF-798EFBFC362B}"/>
                </a:ext>
              </a:extLst>
            </p:cNvPr>
            <p:cNvSpPr>
              <a:spLocks/>
            </p:cNvSpPr>
            <p:nvPr/>
          </p:nvSpPr>
          <p:spPr bwMode="auto">
            <a:xfrm>
              <a:off x="1701" y="1459"/>
              <a:ext cx="853" cy="1609"/>
            </a:xfrm>
            <a:custGeom>
              <a:avLst/>
              <a:gdLst>
                <a:gd name="T0" fmla="*/ 598 w 853"/>
                <a:gd name="T1" fmla="*/ 1608 h 1609"/>
                <a:gd name="T2" fmla="*/ 617 w 853"/>
                <a:gd name="T3" fmla="*/ 1570 h 1609"/>
                <a:gd name="T4" fmla="*/ 656 w 853"/>
                <a:gd name="T5" fmla="*/ 1522 h 1609"/>
                <a:gd name="T6" fmla="*/ 699 w 853"/>
                <a:gd name="T7" fmla="*/ 1397 h 1609"/>
                <a:gd name="T8" fmla="*/ 728 w 853"/>
                <a:gd name="T9" fmla="*/ 1306 h 1609"/>
                <a:gd name="T10" fmla="*/ 752 w 853"/>
                <a:gd name="T11" fmla="*/ 1253 h 1609"/>
                <a:gd name="T12" fmla="*/ 819 w 853"/>
                <a:gd name="T13" fmla="*/ 1147 h 1609"/>
                <a:gd name="T14" fmla="*/ 853 w 853"/>
                <a:gd name="T15" fmla="*/ 1099 h 1609"/>
                <a:gd name="T16" fmla="*/ 824 w 853"/>
                <a:gd name="T17" fmla="*/ 874 h 1609"/>
                <a:gd name="T18" fmla="*/ 800 w 853"/>
                <a:gd name="T19" fmla="*/ 663 h 1609"/>
                <a:gd name="T20" fmla="*/ 728 w 853"/>
                <a:gd name="T21" fmla="*/ 245 h 1609"/>
                <a:gd name="T22" fmla="*/ 709 w 853"/>
                <a:gd name="T23" fmla="*/ 168 h 1609"/>
                <a:gd name="T24" fmla="*/ 675 w 853"/>
                <a:gd name="T25" fmla="*/ 0 h 1609"/>
                <a:gd name="T26" fmla="*/ 430 w 853"/>
                <a:gd name="T27" fmla="*/ 10 h 1609"/>
                <a:gd name="T28" fmla="*/ 17 w 853"/>
                <a:gd name="T29" fmla="*/ 48 h 1609"/>
                <a:gd name="T30" fmla="*/ 13 w 853"/>
                <a:gd name="T31" fmla="*/ 101 h 1609"/>
                <a:gd name="T32" fmla="*/ 27 w 853"/>
                <a:gd name="T33" fmla="*/ 283 h 1609"/>
                <a:gd name="T34" fmla="*/ 61 w 853"/>
                <a:gd name="T35" fmla="*/ 451 h 1609"/>
                <a:gd name="T36" fmla="*/ 118 w 853"/>
                <a:gd name="T37" fmla="*/ 591 h 1609"/>
                <a:gd name="T38" fmla="*/ 152 w 853"/>
                <a:gd name="T39" fmla="*/ 667 h 1609"/>
                <a:gd name="T40" fmla="*/ 176 w 853"/>
                <a:gd name="T41" fmla="*/ 735 h 1609"/>
                <a:gd name="T42" fmla="*/ 224 w 853"/>
                <a:gd name="T43" fmla="*/ 970 h 1609"/>
                <a:gd name="T44" fmla="*/ 267 w 853"/>
                <a:gd name="T45" fmla="*/ 1128 h 1609"/>
                <a:gd name="T46" fmla="*/ 344 w 853"/>
                <a:gd name="T47" fmla="*/ 1397 h 1609"/>
                <a:gd name="T48" fmla="*/ 377 w 853"/>
                <a:gd name="T49" fmla="*/ 1469 h 1609"/>
                <a:gd name="T50" fmla="*/ 382 w 853"/>
                <a:gd name="T51" fmla="*/ 1483 h 1609"/>
                <a:gd name="T52" fmla="*/ 425 w 853"/>
                <a:gd name="T53" fmla="*/ 1493 h 1609"/>
                <a:gd name="T54" fmla="*/ 459 w 853"/>
                <a:gd name="T55" fmla="*/ 1527 h 1609"/>
                <a:gd name="T56" fmla="*/ 469 w 853"/>
                <a:gd name="T57" fmla="*/ 1541 h 1609"/>
                <a:gd name="T58" fmla="*/ 526 w 853"/>
                <a:gd name="T59" fmla="*/ 1560 h 1609"/>
                <a:gd name="T60" fmla="*/ 569 w 853"/>
                <a:gd name="T61" fmla="*/ 1584 h 1609"/>
                <a:gd name="T62" fmla="*/ 603 w 853"/>
                <a:gd name="T63" fmla="*/ 1599 h 1609"/>
                <a:gd name="T64" fmla="*/ 617 w 853"/>
                <a:gd name="T65" fmla="*/ 1603 h 1609"/>
                <a:gd name="T66" fmla="*/ 598 w 853"/>
                <a:gd name="T67" fmla="*/ 1608 h 16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53" h="1609">
                  <a:moveTo>
                    <a:pt x="598" y="1608"/>
                  </a:moveTo>
                  <a:cubicBezTo>
                    <a:pt x="604" y="1595"/>
                    <a:pt x="609" y="1581"/>
                    <a:pt x="617" y="1570"/>
                  </a:cubicBezTo>
                  <a:cubicBezTo>
                    <a:pt x="664" y="1506"/>
                    <a:pt x="643" y="1559"/>
                    <a:pt x="656" y="1522"/>
                  </a:cubicBezTo>
                  <a:cubicBezTo>
                    <a:pt x="663" y="1481"/>
                    <a:pt x="674" y="1432"/>
                    <a:pt x="699" y="1397"/>
                  </a:cubicBezTo>
                  <a:cubicBezTo>
                    <a:pt x="707" y="1365"/>
                    <a:pt x="712" y="1335"/>
                    <a:pt x="728" y="1306"/>
                  </a:cubicBezTo>
                  <a:cubicBezTo>
                    <a:pt x="733" y="1281"/>
                    <a:pt x="741" y="1274"/>
                    <a:pt x="752" y="1253"/>
                  </a:cubicBezTo>
                  <a:cubicBezTo>
                    <a:pt x="773" y="1214"/>
                    <a:pt x="770" y="1165"/>
                    <a:pt x="819" y="1147"/>
                  </a:cubicBezTo>
                  <a:cubicBezTo>
                    <a:pt x="834" y="1126"/>
                    <a:pt x="847" y="1124"/>
                    <a:pt x="853" y="1099"/>
                  </a:cubicBezTo>
                  <a:cubicBezTo>
                    <a:pt x="849" y="1026"/>
                    <a:pt x="849" y="944"/>
                    <a:pt x="824" y="874"/>
                  </a:cubicBezTo>
                  <a:cubicBezTo>
                    <a:pt x="821" y="784"/>
                    <a:pt x="814" y="740"/>
                    <a:pt x="800" y="663"/>
                  </a:cubicBezTo>
                  <a:cubicBezTo>
                    <a:pt x="794" y="505"/>
                    <a:pt x="774" y="393"/>
                    <a:pt x="728" y="245"/>
                  </a:cubicBezTo>
                  <a:cubicBezTo>
                    <a:pt x="724" y="218"/>
                    <a:pt x="716" y="194"/>
                    <a:pt x="709" y="168"/>
                  </a:cubicBezTo>
                  <a:cubicBezTo>
                    <a:pt x="705" y="125"/>
                    <a:pt x="707" y="23"/>
                    <a:pt x="675" y="0"/>
                  </a:cubicBezTo>
                  <a:cubicBezTo>
                    <a:pt x="566" y="39"/>
                    <a:pt x="777" y="18"/>
                    <a:pt x="430" y="10"/>
                  </a:cubicBezTo>
                  <a:cubicBezTo>
                    <a:pt x="292" y="13"/>
                    <a:pt x="150" y="4"/>
                    <a:pt x="17" y="48"/>
                  </a:cubicBezTo>
                  <a:cubicBezTo>
                    <a:pt x="0" y="76"/>
                    <a:pt x="10" y="52"/>
                    <a:pt x="13" y="101"/>
                  </a:cubicBezTo>
                  <a:cubicBezTo>
                    <a:pt x="16" y="164"/>
                    <a:pt x="11" y="223"/>
                    <a:pt x="27" y="283"/>
                  </a:cubicBezTo>
                  <a:cubicBezTo>
                    <a:pt x="34" y="339"/>
                    <a:pt x="42" y="397"/>
                    <a:pt x="61" y="451"/>
                  </a:cubicBezTo>
                  <a:cubicBezTo>
                    <a:pt x="69" y="501"/>
                    <a:pt x="96" y="546"/>
                    <a:pt x="118" y="591"/>
                  </a:cubicBezTo>
                  <a:cubicBezTo>
                    <a:pt x="130" y="616"/>
                    <a:pt x="136" y="644"/>
                    <a:pt x="152" y="667"/>
                  </a:cubicBezTo>
                  <a:cubicBezTo>
                    <a:pt x="158" y="691"/>
                    <a:pt x="168" y="712"/>
                    <a:pt x="176" y="735"/>
                  </a:cubicBezTo>
                  <a:cubicBezTo>
                    <a:pt x="201" y="808"/>
                    <a:pt x="217" y="893"/>
                    <a:pt x="224" y="970"/>
                  </a:cubicBezTo>
                  <a:cubicBezTo>
                    <a:pt x="227" y="1007"/>
                    <a:pt x="216" y="1110"/>
                    <a:pt x="267" y="1128"/>
                  </a:cubicBezTo>
                  <a:cubicBezTo>
                    <a:pt x="291" y="1218"/>
                    <a:pt x="317" y="1308"/>
                    <a:pt x="344" y="1397"/>
                  </a:cubicBezTo>
                  <a:cubicBezTo>
                    <a:pt x="352" y="1425"/>
                    <a:pt x="360" y="1444"/>
                    <a:pt x="377" y="1469"/>
                  </a:cubicBezTo>
                  <a:cubicBezTo>
                    <a:pt x="380" y="1473"/>
                    <a:pt x="378" y="1481"/>
                    <a:pt x="382" y="1483"/>
                  </a:cubicBezTo>
                  <a:cubicBezTo>
                    <a:pt x="395" y="1490"/>
                    <a:pt x="411" y="1490"/>
                    <a:pt x="425" y="1493"/>
                  </a:cubicBezTo>
                  <a:cubicBezTo>
                    <a:pt x="448" y="1526"/>
                    <a:pt x="434" y="1518"/>
                    <a:pt x="459" y="1527"/>
                  </a:cubicBezTo>
                  <a:cubicBezTo>
                    <a:pt x="462" y="1532"/>
                    <a:pt x="464" y="1538"/>
                    <a:pt x="469" y="1541"/>
                  </a:cubicBezTo>
                  <a:cubicBezTo>
                    <a:pt x="486" y="1552"/>
                    <a:pt x="508" y="1551"/>
                    <a:pt x="526" y="1560"/>
                  </a:cubicBezTo>
                  <a:cubicBezTo>
                    <a:pt x="541" y="1568"/>
                    <a:pt x="555" y="1576"/>
                    <a:pt x="569" y="1584"/>
                  </a:cubicBezTo>
                  <a:cubicBezTo>
                    <a:pt x="583" y="1592"/>
                    <a:pt x="589" y="1595"/>
                    <a:pt x="603" y="1599"/>
                  </a:cubicBezTo>
                  <a:cubicBezTo>
                    <a:pt x="608" y="1600"/>
                    <a:pt x="619" y="1599"/>
                    <a:pt x="617" y="1603"/>
                  </a:cubicBezTo>
                  <a:cubicBezTo>
                    <a:pt x="614" y="1609"/>
                    <a:pt x="604" y="1606"/>
                    <a:pt x="598" y="1608"/>
                  </a:cubicBezTo>
                  <a:close/>
                </a:path>
              </a:pathLst>
            </a:cu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560" name="Line 32">
              <a:extLst>
                <a:ext uri="{FF2B5EF4-FFF2-40B4-BE49-F238E27FC236}">
                  <a16:creationId xmlns:a16="http://schemas.microsoft.com/office/drawing/2014/main" id="{5C061A68-5361-4A45-81CE-931BBB188CD2}"/>
                </a:ext>
              </a:extLst>
            </p:cNvPr>
            <p:cNvSpPr>
              <a:spLocks noChangeShapeType="1"/>
            </p:cNvSpPr>
            <p:nvPr/>
          </p:nvSpPr>
          <p:spPr bwMode="auto">
            <a:xfrm>
              <a:off x="3120" y="2570"/>
              <a:ext cx="288" cy="0"/>
            </a:xfrm>
            <a:prstGeom prst="line">
              <a:avLst/>
            </a:prstGeom>
            <a:noFill/>
            <a:ln w="76200">
              <a:solidFill>
                <a:schemeClr val="tx1"/>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2559" name="Text Box 31">
              <a:extLst>
                <a:ext uri="{FF2B5EF4-FFF2-40B4-BE49-F238E27FC236}">
                  <a16:creationId xmlns:a16="http://schemas.microsoft.com/office/drawing/2014/main" id="{FBC9A45D-84D5-D748-A483-8753F46023C7}"/>
                </a:ext>
              </a:extLst>
            </p:cNvPr>
            <p:cNvSpPr txBox="1">
              <a:spLocks noChangeArrowheads="1"/>
            </p:cNvSpPr>
            <p:nvPr/>
          </p:nvSpPr>
          <p:spPr bwMode="auto">
            <a:xfrm>
              <a:off x="3504" y="2395"/>
              <a:ext cx="1748"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TW" altLang="en-US" sz="2400" b="1">
                  <a:latin typeface="文鼎中明簡" pitchFamily="49" charset="-120"/>
                  <a:ea typeface="文鼎中明簡" pitchFamily="49" charset="-120"/>
                </a:rPr>
                <a:t>所羅門 </a:t>
              </a:r>
              <a:r>
                <a:rPr lang="en-US" altLang="en-US" sz="2400" b="1">
                  <a:latin typeface="文鼎中明簡" pitchFamily="49" charset="-120"/>
                  <a:ea typeface="文鼎中明簡" pitchFamily="49" charset="-120"/>
                </a:rPr>
                <a:t>(</a:t>
              </a:r>
              <a:r>
                <a:rPr lang="zh-TW" altLang="en-US" sz="2400" b="1">
                  <a:latin typeface="文鼎中明簡" pitchFamily="49" charset="-120"/>
                  <a:ea typeface="文鼎中明簡" pitchFamily="49" charset="-120"/>
                </a:rPr>
                <a:t>主前</a:t>
              </a:r>
              <a:r>
                <a:rPr lang="zh-TW" altLang="en-US" sz="2400">
                  <a:effectLst>
                    <a:outerShdw blurRad="38100" dist="38100" dir="2700000" algn="tl">
                      <a:srgbClr val="000000"/>
                    </a:outerShdw>
                  </a:effectLst>
                  <a:latin typeface="文鼎中明簡" pitchFamily="49" charset="-120"/>
                  <a:ea typeface="文鼎中明簡" pitchFamily="49" charset="-120"/>
                </a:rPr>
                <a:t> </a:t>
              </a:r>
              <a:r>
                <a:rPr lang="en-US" altLang="ja-JP" sz="2400" b="1">
                  <a:latin typeface="文鼎中明簡" pitchFamily="49" charset="-120"/>
                  <a:ea typeface="文鼎中明簡" pitchFamily="49" charset="-120"/>
                </a:rPr>
                <a:t>971)</a:t>
              </a:r>
              <a:endParaRPr lang="en-US" altLang="en-US" sz="2400" b="1">
                <a:latin typeface="文鼎中明簡" pitchFamily="49" charset="-120"/>
                <a:ea typeface="文鼎中明簡" pitchFamily="49" charset="-120"/>
              </a:endParaRPr>
            </a:p>
          </p:txBody>
        </p:sp>
      </p:grpSp>
      <p:grpSp>
        <p:nvGrpSpPr>
          <p:cNvPr id="22554" name="Group 26">
            <a:extLst>
              <a:ext uri="{FF2B5EF4-FFF2-40B4-BE49-F238E27FC236}">
                <a16:creationId xmlns:a16="http://schemas.microsoft.com/office/drawing/2014/main" id="{134EEB41-9C66-984A-A063-7F4944D8BCC9}"/>
              </a:ext>
            </a:extLst>
          </p:cNvPr>
          <p:cNvGrpSpPr>
            <a:grpSpLocks/>
          </p:cNvGrpSpPr>
          <p:nvPr/>
        </p:nvGrpSpPr>
        <p:grpSpPr bwMode="auto">
          <a:xfrm>
            <a:off x="3435350" y="4598988"/>
            <a:ext cx="5232400" cy="1862137"/>
            <a:chOff x="2164" y="2897"/>
            <a:chExt cx="3296" cy="1173"/>
          </a:xfrm>
        </p:grpSpPr>
        <p:sp>
          <p:nvSpPr>
            <p:cNvPr id="22557" name="Freeform 29">
              <a:extLst>
                <a:ext uri="{FF2B5EF4-FFF2-40B4-BE49-F238E27FC236}">
                  <a16:creationId xmlns:a16="http://schemas.microsoft.com/office/drawing/2014/main" id="{531118D0-7408-F645-B737-A5E50F65998B}"/>
                </a:ext>
              </a:extLst>
            </p:cNvPr>
            <p:cNvSpPr>
              <a:spLocks/>
            </p:cNvSpPr>
            <p:nvPr/>
          </p:nvSpPr>
          <p:spPr bwMode="auto">
            <a:xfrm>
              <a:off x="2164" y="3091"/>
              <a:ext cx="288" cy="979"/>
            </a:xfrm>
            <a:custGeom>
              <a:avLst/>
              <a:gdLst>
                <a:gd name="T0" fmla="*/ 15 w 288"/>
                <a:gd name="T1" fmla="*/ 979 h 979"/>
                <a:gd name="T2" fmla="*/ 10 w 288"/>
                <a:gd name="T3" fmla="*/ 869 h 979"/>
                <a:gd name="T4" fmla="*/ 30 w 288"/>
                <a:gd name="T5" fmla="*/ 840 h 979"/>
                <a:gd name="T6" fmla="*/ 73 w 288"/>
                <a:gd name="T7" fmla="*/ 739 h 979"/>
                <a:gd name="T8" fmla="*/ 169 w 288"/>
                <a:gd name="T9" fmla="*/ 567 h 979"/>
                <a:gd name="T10" fmla="*/ 202 w 288"/>
                <a:gd name="T11" fmla="*/ 528 h 979"/>
                <a:gd name="T12" fmla="*/ 255 w 288"/>
                <a:gd name="T13" fmla="*/ 365 h 979"/>
                <a:gd name="T14" fmla="*/ 260 w 288"/>
                <a:gd name="T15" fmla="*/ 331 h 979"/>
                <a:gd name="T16" fmla="*/ 270 w 288"/>
                <a:gd name="T17" fmla="*/ 293 h 979"/>
                <a:gd name="T18" fmla="*/ 274 w 288"/>
                <a:gd name="T19" fmla="*/ 245 h 979"/>
                <a:gd name="T20" fmla="*/ 284 w 288"/>
                <a:gd name="T21" fmla="*/ 216 h 979"/>
                <a:gd name="T22" fmla="*/ 231 w 288"/>
                <a:gd name="T23" fmla="*/ 67 h 979"/>
                <a:gd name="T24" fmla="*/ 212 w 288"/>
                <a:gd name="T25" fmla="*/ 24 h 979"/>
                <a:gd name="T26" fmla="*/ 178 w 288"/>
                <a:gd name="T27" fmla="*/ 0 h 9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8" h="979">
                  <a:moveTo>
                    <a:pt x="15" y="979"/>
                  </a:moveTo>
                  <a:cubicBezTo>
                    <a:pt x="2" y="942"/>
                    <a:pt x="0" y="911"/>
                    <a:pt x="10" y="869"/>
                  </a:cubicBezTo>
                  <a:cubicBezTo>
                    <a:pt x="13" y="858"/>
                    <a:pt x="30" y="840"/>
                    <a:pt x="30" y="840"/>
                  </a:cubicBezTo>
                  <a:cubicBezTo>
                    <a:pt x="32" y="814"/>
                    <a:pt x="43" y="749"/>
                    <a:pt x="73" y="739"/>
                  </a:cubicBezTo>
                  <a:cubicBezTo>
                    <a:pt x="94" y="676"/>
                    <a:pt x="114" y="608"/>
                    <a:pt x="169" y="567"/>
                  </a:cubicBezTo>
                  <a:cubicBezTo>
                    <a:pt x="179" y="550"/>
                    <a:pt x="186" y="539"/>
                    <a:pt x="202" y="528"/>
                  </a:cubicBezTo>
                  <a:cubicBezTo>
                    <a:pt x="222" y="473"/>
                    <a:pt x="245" y="424"/>
                    <a:pt x="255" y="365"/>
                  </a:cubicBezTo>
                  <a:cubicBezTo>
                    <a:pt x="257" y="354"/>
                    <a:pt x="258" y="342"/>
                    <a:pt x="260" y="331"/>
                  </a:cubicBezTo>
                  <a:cubicBezTo>
                    <a:pt x="263" y="318"/>
                    <a:pt x="270" y="293"/>
                    <a:pt x="270" y="293"/>
                  </a:cubicBezTo>
                  <a:cubicBezTo>
                    <a:pt x="271" y="277"/>
                    <a:pt x="271" y="261"/>
                    <a:pt x="274" y="245"/>
                  </a:cubicBezTo>
                  <a:cubicBezTo>
                    <a:pt x="276" y="235"/>
                    <a:pt x="284" y="216"/>
                    <a:pt x="284" y="216"/>
                  </a:cubicBezTo>
                  <a:cubicBezTo>
                    <a:pt x="281" y="169"/>
                    <a:pt x="288" y="86"/>
                    <a:pt x="231" y="67"/>
                  </a:cubicBezTo>
                  <a:cubicBezTo>
                    <a:pt x="226" y="52"/>
                    <a:pt x="224" y="36"/>
                    <a:pt x="212" y="24"/>
                  </a:cubicBezTo>
                  <a:cubicBezTo>
                    <a:pt x="199" y="11"/>
                    <a:pt x="186" y="16"/>
                    <a:pt x="178" y="0"/>
                  </a:cubicBezTo>
                </a:path>
              </a:pathLst>
            </a:custGeom>
            <a:noFill/>
            <a:ln w="762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2556" name="Line 28">
              <a:extLst>
                <a:ext uri="{FF2B5EF4-FFF2-40B4-BE49-F238E27FC236}">
                  <a16:creationId xmlns:a16="http://schemas.microsoft.com/office/drawing/2014/main" id="{31A1C615-F3E1-3B4C-B18B-F10AB3FD28F0}"/>
                </a:ext>
              </a:extLst>
            </p:cNvPr>
            <p:cNvSpPr>
              <a:spLocks noChangeShapeType="1"/>
            </p:cNvSpPr>
            <p:nvPr/>
          </p:nvSpPr>
          <p:spPr bwMode="auto">
            <a:xfrm>
              <a:off x="3120" y="3073"/>
              <a:ext cx="288" cy="0"/>
            </a:xfrm>
            <a:prstGeom prst="line">
              <a:avLst/>
            </a:prstGeom>
            <a:noFill/>
            <a:ln w="76200">
              <a:solidFill>
                <a:srgbClr val="00800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2555" name="Text Box 27">
              <a:extLst>
                <a:ext uri="{FF2B5EF4-FFF2-40B4-BE49-F238E27FC236}">
                  <a16:creationId xmlns:a16="http://schemas.microsoft.com/office/drawing/2014/main" id="{3B58512D-50BC-AF43-9D8C-5C90367EEA60}"/>
                </a:ext>
              </a:extLst>
            </p:cNvPr>
            <p:cNvSpPr txBox="1">
              <a:spLocks noChangeArrowheads="1"/>
            </p:cNvSpPr>
            <p:nvPr/>
          </p:nvSpPr>
          <p:spPr bwMode="auto">
            <a:xfrm>
              <a:off x="3504" y="2897"/>
              <a:ext cx="1956" cy="327"/>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TW" altLang="en-US" sz="2800" b="1">
                  <a:latin typeface="文鼎中明簡" pitchFamily="49" charset="-120"/>
                  <a:ea typeface="文鼎中明簡" pitchFamily="49" charset="-120"/>
                </a:rPr>
                <a:t>希西家 </a:t>
              </a:r>
              <a:r>
                <a:rPr lang="en-US" altLang="en-US" sz="2800" b="1">
                  <a:latin typeface="文鼎中明簡" pitchFamily="49" charset="-120"/>
                  <a:ea typeface="文鼎中明簡" pitchFamily="49" charset="-120"/>
                </a:rPr>
                <a:t>(</a:t>
              </a:r>
              <a:r>
                <a:rPr lang="zh-TW" altLang="en-US" sz="2400" b="1">
                  <a:latin typeface="文鼎中明簡" pitchFamily="49" charset="-120"/>
                  <a:ea typeface="文鼎中明簡" pitchFamily="49" charset="-120"/>
                </a:rPr>
                <a:t>主前</a:t>
              </a:r>
              <a:r>
                <a:rPr lang="zh-TW" altLang="en-US" sz="2800" b="1">
                  <a:latin typeface="文鼎中明簡" pitchFamily="49" charset="-120"/>
                  <a:ea typeface="文鼎中明簡" pitchFamily="49" charset="-120"/>
                </a:rPr>
                <a:t> </a:t>
              </a:r>
              <a:r>
                <a:rPr lang="en-US" altLang="ja-JP" sz="2800" b="1">
                  <a:latin typeface="文鼎中明簡" pitchFamily="49" charset="-120"/>
                  <a:ea typeface="文鼎中明簡" pitchFamily="49" charset="-120"/>
                </a:rPr>
                <a:t>700)</a:t>
              </a:r>
              <a:endParaRPr lang="en-US" altLang="en-US" sz="2800" b="1">
                <a:latin typeface="文鼎中明簡" pitchFamily="49" charset="-120"/>
                <a:ea typeface="文鼎中明簡" pitchFamily="49" charset="-120"/>
              </a:endParaRPr>
            </a:p>
          </p:txBody>
        </p:sp>
      </p:grpSp>
      <p:grpSp>
        <p:nvGrpSpPr>
          <p:cNvPr id="22550" name="Group 22">
            <a:extLst>
              <a:ext uri="{FF2B5EF4-FFF2-40B4-BE49-F238E27FC236}">
                <a16:creationId xmlns:a16="http://schemas.microsoft.com/office/drawing/2014/main" id="{24A86E44-F5DC-834D-8E6C-C3F630BABE98}"/>
              </a:ext>
            </a:extLst>
          </p:cNvPr>
          <p:cNvGrpSpPr>
            <a:grpSpLocks/>
          </p:cNvGrpSpPr>
          <p:nvPr/>
        </p:nvGrpSpPr>
        <p:grpSpPr bwMode="auto">
          <a:xfrm>
            <a:off x="1552575" y="2422525"/>
            <a:ext cx="6784975" cy="4117975"/>
            <a:chOff x="978" y="1526"/>
            <a:chExt cx="4274" cy="2594"/>
          </a:xfrm>
        </p:grpSpPr>
        <p:sp>
          <p:nvSpPr>
            <p:cNvPr id="22553" name="Line 25">
              <a:extLst>
                <a:ext uri="{FF2B5EF4-FFF2-40B4-BE49-F238E27FC236}">
                  <a16:creationId xmlns:a16="http://schemas.microsoft.com/office/drawing/2014/main" id="{24A2A823-9C76-244A-B344-05AC4E0AD5D8}"/>
                </a:ext>
              </a:extLst>
            </p:cNvPr>
            <p:cNvSpPr>
              <a:spLocks noChangeShapeType="1"/>
            </p:cNvSpPr>
            <p:nvPr/>
          </p:nvSpPr>
          <p:spPr bwMode="auto">
            <a:xfrm>
              <a:off x="3120" y="2822"/>
              <a:ext cx="288" cy="0"/>
            </a:xfrm>
            <a:prstGeom prst="line">
              <a:avLst/>
            </a:prstGeom>
            <a:noFill/>
            <a:ln w="76200">
              <a:solidFill>
                <a:srgbClr val="FF000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2552" name="Text Box 24">
              <a:extLst>
                <a:ext uri="{FF2B5EF4-FFF2-40B4-BE49-F238E27FC236}">
                  <a16:creationId xmlns:a16="http://schemas.microsoft.com/office/drawing/2014/main" id="{DFACAFEA-039E-B941-86E6-A8610084DF8A}"/>
                </a:ext>
              </a:extLst>
            </p:cNvPr>
            <p:cNvSpPr txBox="1">
              <a:spLocks noChangeArrowheads="1"/>
            </p:cNvSpPr>
            <p:nvPr/>
          </p:nvSpPr>
          <p:spPr bwMode="auto">
            <a:xfrm>
              <a:off x="3504" y="2649"/>
              <a:ext cx="1748"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TW" altLang="en-US" sz="2400" b="1">
                  <a:latin typeface="文鼎中明簡" pitchFamily="49" charset="-120"/>
                  <a:ea typeface="文鼎中明簡" pitchFamily="49" charset="-120"/>
                </a:rPr>
                <a:t>希西家 </a:t>
              </a:r>
              <a:r>
                <a:rPr lang="en-US" altLang="en-US" sz="2400" b="1">
                  <a:latin typeface="文鼎中明簡" pitchFamily="49" charset="-120"/>
                  <a:ea typeface="文鼎中明簡" pitchFamily="49" charset="-120"/>
                </a:rPr>
                <a:t>(</a:t>
              </a:r>
              <a:r>
                <a:rPr lang="zh-TW" altLang="en-US" sz="2400" b="1">
                  <a:latin typeface="文鼎中明簡" pitchFamily="49" charset="-120"/>
                  <a:ea typeface="文鼎中明簡" pitchFamily="49" charset="-120"/>
                </a:rPr>
                <a:t>主前 </a:t>
              </a:r>
              <a:r>
                <a:rPr lang="en-US" altLang="en-US" sz="2400" b="1">
                  <a:latin typeface="文鼎中明簡" pitchFamily="49" charset="-120"/>
                  <a:ea typeface="文鼎中明簡" pitchFamily="49" charset="-120"/>
                </a:rPr>
                <a:t>700)</a:t>
              </a:r>
            </a:p>
          </p:txBody>
        </p:sp>
        <p:sp>
          <p:nvSpPr>
            <p:cNvPr id="22551" name="Freeform 23">
              <a:extLst>
                <a:ext uri="{FF2B5EF4-FFF2-40B4-BE49-F238E27FC236}">
                  <a16:creationId xmlns:a16="http://schemas.microsoft.com/office/drawing/2014/main" id="{964DF42E-697D-E540-9100-276C9343EBDC}"/>
                </a:ext>
              </a:extLst>
            </p:cNvPr>
            <p:cNvSpPr>
              <a:spLocks/>
            </p:cNvSpPr>
            <p:nvPr/>
          </p:nvSpPr>
          <p:spPr bwMode="auto">
            <a:xfrm>
              <a:off x="978" y="1526"/>
              <a:ext cx="1184" cy="2594"/>
            </a:xfrm>
            <a:custGeom>
              <a:avLst/>
              <a:gdLst>
                <a:gd name="T0" fmla="*/ 721 w 1184"/>
                <a:gd name="T1" fmla="*/ 0 h 2594"/>
                <a:gd name="T2" fmla="*/ 625 w 1184"/>
                <a:gd name="T3" fmla="*/ 58 h 2594"/>
                <a:gd name="T4" fmla="*/ 587 w 1184"/>
                <a:gd name="T5" fmla="*/ 106 h 2594"/>
                <a:gd name="T6" fmla="*/ 548 w 1184"/>
                <a:gd name="T7" fmla="*/ 164 h 2594"/>
                <a:gd name="T8" fmla="*/ 520 w 1184"/>
                <a:gd name="T9" fmla="*/ 192 h 2594"/>
                <a:gd name="T10" fmla="*/ 500 w 1184"/>
                <a:gd name="T11" fmla="*/ 231 h 2594"/>
                <a:gd name="T12" fmla="*/ 452 w 1184"/>
                <a:gd name="T13" fmla="*/ 269 h 2594"/>
                <a:gd name="T14" fmla="*/ 414 w 1184"/>
                <a:gd name="T15" fmla="*/ 327 h 2594"/>
                <a:gd name="T16" fmla="*/ 376 w 1184"/>
                <a:gd name="T17" fmla="*/ 394 h 2594"/>
                <a:gd name="T18" fmla="*/ 347 w 1184"/>
                <a:gd name="T19" fmla="*/ 461 h 2594"/>
                <a:gd name="T20" fmla="*/ 280 w 1184"/>
                <a:gd name="T21" fmla="*/ 682 h 2594"/>
                <a:gd name="T22" fmla="*/ 241 w 1184"/>
                <a:gd name="T23" fmla="*/ 1008 h 2594"/>
                <a:gd name="T24" fmla="*/ 174 w 1184"/>
                <a:gd name="T25" fmla="*/ 1172 h 2594"/>
                <a:gd name="T26" fmla="*/ 136 w 1184"/>
                <a:gd name="T27" fmla="*/ 1229 h 2594"/>
                <a:gd name="T28" fmla="*/ 116 w 1184"/>
                <a:gd name="T29" fmla="*/ 1258 h 2594"/>
                <a:gd name="T30" fmla="*/ 88 w 1184"/>
                <a:gd name="T31" fmla="*/ 1392 h 2594"/>
                <a:gd name="T32" fmla="*/ 126 w 1184"/>
                <a:gd name="T33" fmla="*/ 1940 h 2594"/>
                <a:gd name="T34" fmla="*/ 155 w 1184"/>
                <a:gd name="T35" fmla="*/ 1988 h 2594"/>
                <a:gd name="T36" fmla="*/ 164 w 1184"/>
                <a:gd name="T37" fmla="*/ 2016 h 2594"/>
                <a:gd name="T38" fmla="*/ 184 w 1184"/>
                <a:gd name="T39" fmla="*/ 2045 h 2594"/>
                <a:gd name="T40" fmla="*/ 212 w 1184"/>
                <a:gd name="T41" fmla="*/ 2151 h 2594"/>
                <a:gd name="T42" fmla="*/ 251 w 1184"/>
                <a:gd name="T43" fmla="*/ 2304 h 2594"/>
                <a:gd name="T44" fmla="*/ 385 w 1184"/>
                <a:gd name="T45" fmla="*/ 2410 h 2594"/>
                <a:gd name="T46" fmla="*/ 462 w 1184"/>
                <a:gd name="T47" fmla="*/ 2468 h 2594"/>
                <a:gd name="T48" fmla="*/ 520 w 1184"/>
                <a:gd name="T49" fmla="*/ 2487 h 2594"/>
                <a:gd name="T50" fmla="*/ 644 w 1184"/>
                <a:gd name="T51" fmla="*/ 2525 h 2594"/>
                <a:gd name="T52" fmla="*/ 932 w 1184"/>
                <a:gd name="T53" fmla="*/ 2554 h 2594"/>
                <a:gd name="T54" fmla="*/ 1163 w 1184"/>
                <a:gd name="T55" fmla="*/ 2554 h 2594"/>
                <a:gd name="T56" fmla="*/ 1124 w 1184"/>
                <a:gd name="T57" fmla="*/ 2381 h 25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84" h="2594">
                  <a:moveTo>
                    <a:pt x="721" y="0"/>
                  </a:moveTo>
                  <a:cubicBezTo>
                    <a:pt x="670" y="11"/>
                    <a:pt x="653" y="15"/>
                    <a:pt x="625" y="58"/>
                  </a:cubicBezTo>
                  <a:cubicBezTo>
                    <a:pt x="605" y="122"/>
                    <a:pt x="633" y="54"/>
                    <a:pt x="587" y="106"/>
                  </a:cubicBezTo>
                  <a:cubicBezTo>
                    <a:pt x="572" y="123"/>
                    <a:pt x="561" y="145"/>
                    <a:pt x="548" y="164"/>
                  </a:cubicBezTo>
                  <a:cubicBezTo>
                    <a:pt x="541" y="175"/>
                    <a:pt x="528" y="181"/>
                    <a:pt x="520" y="192"/>
                  </a:cubicBezTo>
                  <a:cubicBezTo>
                    <a:pt x="511" y="204"/>
                    <a:pt x="509" y="220"/>
                    <a:pt x="500" y="231"/>
                  </a:cubicBezTo>
                  <a:cubicBezTo>
                    <a:pt x="487" y="247"/>
                    <a:pt x="467" y="255"/>
                    <a:pt x="452" y="269"/>
                  </a:cubicBezTo>
                  <a:cubicBezTo>
                    <a:pt x="433" y="330"/>
                    <a:pt x="458" y="266"/>
                    <a:pt x="414" y="327"/>
                  </a:cubicBezTo>
                  <a:cubicBezTo>
                    <a:pt x="399" y="348"/>
                    <a:pt x="390" y="373"/>
                    <a:pt x="376" y="394"/>
                  </a:cubicBezTo>
                  <a:cubicBezTo>
                    <a:pt x="355" y="473"/>
                    <a:pt x="380" y="395"/>
                    <a:pt x="347" y="461"/>
                  </a:cubicBezTo>
                  <a:cubicBezTo>
                    <a:pt x="315" y="525"/>
                    <a:pt x="294" y="612"/>
                    <a:pt x="280" y="682"/>
                  </a:cubicBezTo>
                  <a:cubicBezTo>
                    <a:pt x="259" y="789"/>
                    <a:pt x="270" y="903"/>
                    <a:pt x="241" y="1008"/>
                  </a:cubicBezTo>
                  <a:cubicBezTo>
                    <a:pt x="226" y="1063"/>
                    <a:pt x="208" y="1127"/>
                    <a:pt x="174" y="1172"/>
                  </a:cubicBezTo>
                  <a:cubicBezTo>
                    <a:pt x="160" y="1190"/>
                    <a:pt x="149" y="1210"/>
                    <a:pt x="136" y="1229"/>
                  </a:cubicBezTo>
                  <a:cubicBezTo>
                    <a:pt x="129" y="1239"/>
                    <a:pt x="116" y="1258"/>
                    <a:pt x="116" y="1258"/>
                  </a:cubicBezTo>
                  <a:cubicBezTo>
                    <a:pt x="102" y="1304"/>
                    <a:pt x="94" y="1344"/>
                    <a:pt x="88" y="1392"/>
                  </a:cubicBezTo>
                  <a:cubicBezTo>
                    <a:pt x="91" y="1575"/>
                    <a:pt x="0" y="1807"/>
                    <a:pt x="126" y="1940"/>
                  </a:cubicBezTo>
                  <a:cubicBezTo>
                    <a:pt x="156" y="2024"/>
                    <a:pt x="113" y="1917"/>
                    <a:pt x="155" y="1988"/>
                  </a:cubicBezTo>
                  <a:cubicBezTo>
                    <a:pt x="160" y="1996"/>
                    <a:pt x="160" y="2007"/>
                    <a:pt x="164" y="2016"/>
                  </a:cubicBezTo>
                  <a:cubicBezTo>
                    <a:pt x="169" y="2026"/>
                    <a:pt x="177" y="2035"/>
                    <a:pt x="184" y="2045"/>
                  </a:cubicBezTo>
                  <a:cubicBezTo>
                    <a:pt x="192" y="2081"/>
                    <a:pt x="206" y="2115"/>
                    <a:pt x="212" y="2151"/>
                  </a:cubicBezTo>
                  <a:cubicBezTo>
                    <a:pt x="220" y="2197"/>
                    <a:pt x="226" y="2262"/>
                    <a:pt x="251" y="2304"/>
                  </a:cubicBezTo>
                  <a:cubicBezTo>
                    <a:pt x="286" y="2361"/>
                    <a:pt x="324" y="2390"/>
                    <a:pt x="385" y="2410"/>
                  </a:cubicBezTo>
                  <a:cubicBezTo>
                    <a:pt x="518" y="2454"/>
                    <a:pt x="400" y="2431"/>
                    <a:pt x="462" y="2468"/>
                  </a:cubicBezTo>
                  <a:cubicBezTo>
                    <a:pt x="479" y="2479"/>
                    <a:pt x="502" y="2478"/>
                    <a:pt x="520" y="2487"/>
                  </a:cubicBezTo>
                  <a:cubicBezTo>
                    <a:pt x="570" y="2513"/>
                    <a:pt x="581" y="2516"/>
                    <a:pt x="644" y="2525"/>
                  </a:cubicBezTo>
                  <a:cubicBezTo>
                    <a:pt x="733" y="2556"/>
                    <a:pt x="844" y="2549"/>
                    <a:pt x="932" y="2554"/>
                  </a:cubicBezTo>
                  <a:cubicBezTo>
                    <a:pt x="1002" y="2569"/>
                    <a:pt x="1103" y="2594"/>
                    <a:pt x="1163" y="2554"/>
                  </a:cubicBezTo>
                  <a:cubicBezTo>
                    <a:pt x="1184" y="2540"/>
                    <a:pt x="1149" y="2406"/>
                    <a:pt x="1124" y="2381"/>
                  </a:cubicBezTo>
                </a:path>
              </a:pathLst>
            </a:custGeom>
            <a:noFill/>
            <a:ln w="57150">
              <a:solidFill>
                <a:srgbClr val="FF000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Lst>
          </p:spPr>
          <p:txBody>
            <a:bodyPr/>
            <a:lstStyle/>
            <a:p>
              <a:endParaRPr lang="en-US"/>
            </a:p>
          </p:txBody>
        </p:sp>
      </p:grpSp>
      <p:grpSp>
        <p:nvGrpSpPr>
          <p:cNvPr id="22546" name="Group 18">
            <a:extLst>
              <a:ext uri="{FF2B5EF4-FFF2-40B4-BE49-F238E27FC236}">
                <a16:creationId xmlns:a16="http://schemas.microsoft.com/office/drawing/2014/main" id="{BCD93639-771A-A24A-A7C4-4B35E1168785}"/>
              </a:ext>
            </a:extLst>
          </p:cNvPr>
          <p:cNvGrpSpPr>
            <a:grpSpLocks/>
          </p:cNvGrpSpPr>
          <p:nvPr/>
        </p:nvGrpSpPr>
        <p:grpSpPr bwMode="auto">
          <a:xfrm>
            <a:off x="720725" y="1262063"/>
            <a:ext cx="7769225" cy="5138737"/>
            <a:chOff x="454" y="795"/>
            <a:chExt cx="4894" cy="3237"/>
          </a:xfrm>
        </p:grpSpPr>
        <p:sp>
          <p:nvSpPr>
            <p:cNvPr id="22549" name="Line 21">
              <a:extLst>
                <a:ext uri="{FF2B5EF4-FFF2-40B4-BE49-F238E27FC236}">
                  <a16:creationId xmlns:a16="http://schemas.microsoft.com/office/drawing/2014/main" id="{401C7D33-A3A7-EF46-AC1E-1FA8C1A41A3B}"/>
                </a:ext>
              </a:extLst>
            </p:cNvPr>
            <p:cNvSpPr>
              <a:spLocks noChangeShapeType="1"/>
            </p:cNvSpPr>
            <p:nvPr/>
          </p:nvSpPr>
          <p:spPr bwMode="auto">
            <a:xfrm>
              <a:off x="3120" y="3828"/>
              <a:ext cx="288" cy="0"/>
            </a:xfrm>
            <a:prstGeom prst="line">
              <a:avLst/>
            </a:prstGeom>
            <a:noFill/>
            <a:ln w="76200">
              <a:solidFill>
                <a:schemeClr val="accent1"/>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2548" name="Text Box 20">
              <a:extLst>
                <a:ext uri="{FF2B5EF4-FFF2-40B4-BE49-F238E27FC236}">
                  <a16:creationId xmlns:a16="http://schemas.microsoft.com/office/drawing/2014/main" id="{3CE263F1-042D-8947-9A37-F1EEAF84A44B}"/>
                </a:ext>
              </a:extLst>
            </p:cNvPr>
            <p:cNvSpPr txBox="1">
              <a:spLocks noChangeArrowheads="1"/>
            </p:cNvSpPr>
            <p:nvPr/>
          </p:nvSpPr>
          <p:spPr bwMode="auto">
            <a:xfrm>
              <a:off x="3504" y="3664"/>
              <a:ext cx="1844"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TW" altLang="en-US" sz="2400" b="1">
                  <a:latin typeface="文鼎中明簡" pitchFamily="49" charset="-120"/>
                  <a:ea typeface="文鼎中明簡" pitchFamily="49" charset="-120"/>
                </a:rPr>
                <a:t>大希律王 </a:t>
              </a:r>
              <a:r>
                <a:rPr lang="en-US" altLang="en-US" sz="2400" b="1">
                  <a:latin typeface="文鼎中明簡" pitchFamily="49" charset="-120"/>
                  <a:ea typeface="文鼎中明簡" pitchFamily="49" charset="-120"/>
                </a:rPr>
                <a:t>(</a:t>
              </a:r>
              <a:r>
                <a:rPr lang="zh-TW" altLang="en-US" sz="2400" b="1">
                  <a:latin typeface="文鼎中明簡" pitchFamily="49" charset="-120"/>
                  <a:ea typeface="文鼎中明簡" pitchFamily="49" charset="-120"/>
                </a:rPr>
                <a:t>主前 </a:t>
              </a:r>
              <a:r>
                <a:rPr lang="en-US" altLang="en-US" sz="2400" b="1">
                  <a:latin typeface="文鼎中明簡" pitchFamily="49" charset="-120"/>
                  <a:ea typeface="文鼎中明簡" pitchFamily="49" charset="-120"/>
                </a:rPr>
                <a:t>20)</a:t>
              </a:r>
            </a:p>
          </p:txBody>
        </p:sp>
        <p:sp>
          <p:nvSpPr>
            <p:cNvPr id="22547" name="Freeform 19">
              <a:extLst>
                <a:ext uri="{FF2B5EF4-FFF2-40B4-BE49-F238E27FC236}">
                  <a16:creationId xmlns:a16="http://schemas.microsoft.com/office/drawing/2014/main" id="{7326B455-F441-6647-BE28-D2B93B42E2EB}"/>
                </a:ext>
              </a:extLst>
            </p:cNvPr>
            <p:cNvSpPr>
              <a:spLocks/>
            </p:cNvSpPr>
            <p:nvPr/>
          </p:nvSpPr>
          <p:spPr bwMode="auto">
            <a:xfrm>
              <a:off x="454" y="795"/>
              <a:ext cx="1716" cy="3237"/>
            </a:xfrm>
            <a:custGeom>
              <a:avLst/>
              <a:gdLst>
                <a:gd name="T0" fmla="*/ 1389 w 1716"/>
                <a:gd name="T1" fmla="*/ 271 h 3237"/>
                <a:gd name="T2" fmla="*/ 1216 w 1716"/>
                <a:gd name="T3" fmla="*/ 50 h 3237"/>
                <a:gd name="T4" fmla="*/ 1053 w 1716"/>
                <a:gd name="T5" fmla="*/ 11 h 3237"/>
                <a:gd name="T6" fmla="*/ 996 w 1716"/>
                <a:gd name="T7" fmla="*/ 79 h 3237"/>
                <a:gd name="T8" fmla="*/ 775 w 1716"/>
                <a:gd name="T9" fmla="*/ 107 h 3237"/>
                <a:gd name="T10" fmla="*/ 564 w 1716"/>
                <a:gd name="T11" fmla="*/ 280 h 3237"/>
                <a:gd name="T12" fmla="*/ 487 w 1716"/>
                <a:gd name="T13" fmla="*/ 424 h 3237"/>
                <a:gd name="T14" fmla="*/ 554 w 1716"/>
                <a:gd name="T15" fmla="*/ 703 h 3237"/>
                <a:gd name="T16" fmla="*/ 679 w 1716"/>
                <a:gd name="T17" fmla="*/ 1163 h 3237"/>
                <a:gd name="T18" fmla="*/ 564 w 1716"/>
                <a:gd name="T19" fmla="*/ 1279 h 3237"/>
                <a:gd name="T20" fmla="*/ 352 w 1716"/>
                <a:gd name="T21" fmla="*/ 1461 h 3237"/>
                <a:gd name="T22" fmla="*/ 295 w 1716"/>
                <a:gd name="T23" fmla="*/ 1682 h 3237"/>
                <a:gd name="T24" fmla="*/ 64 w 1716"/>
                <a:gd name="T25" fmla="*/ 1787 h 3237"/>
                <a:gd name="T26" fmla="*/ 16 w 1716"/>
                <a:gd name="T27" fmla="*/ 2488 h 3237"/>
                <a:gd name="T28" fmla="*/ 84 w 1716"/>
                <a:gd name="T29" fmla="*/ 2757 h 3237"/>
                <a:gd name="T30" fmla="*/ 122 w 1716"/>
                <a:gd name="T31" fmla="*/ 2959 h 3237"/>
                <a:gd name="T32" fmla="*/ 180 w 1716"/>
                <a:gd name="T33" fmla="*/ 3026 h 3237"/>
                <a:gd name="T34" fmla="*/ 352 w 1716"/>
                <a:gd name="T35" fmla="*/ 3227 h 3237"/>
                <a:gd name="T36" fmla="*/ 477 w 1716"/>
                <a:gd name="T37" fmla="*/ 3122 h 3237"/>
                <a:gd name="T38" fmla="*/ 535 w 1716"/>
                <a:gd name="T39" fmla="*/ 3083 h 3237"/>
                <a:gd name="T40" fmla="*/ 592 w 1716"/>
                <a:gd name="T41" fmla="*/ 2978 h 3237"/>
                <a:gd name="T42" fmla="*/ 688 w 1716"/>
                <a:gd name="T43" fmla="*/ 2853 h 3237"/>
                <a:gd name="T44" fmla="*/ 852 w 1716"/>
                <a:gd name="T45" fmla="*/ 2719 h 3237"/>
                <a:gd name="T46" fmla="*/ 957 w 1716"/>
                <a:gd name="T47" fmla="*/ 2546 h 3237"/>
                <a:gd name="T48" fmla="*/ 1015 w 1716"/>
                <a:gd name="T49" fmla="*/ 2421 h 3237"/>
                <a:gd name="T50" fmla="*/ 1082 w 1716"/>
                <a:gd name="T51" fmla="*/ 2306 h 3237"/>
                <a:gd name="T52" fmla="*/ 1226 w 1716"/>
                <a:gd name="T53" fmla="*/ 2123 h 3237"/>
                <a:gd name="T54" fmla="*/ 1255 w 1716"/>
                <a:gd name="T55" fmla="*/ 2075 h 3237"/>
                <a:gd name="T56" fmla="*/ 1437 w 1716"/>
                <a:gd name="T57" fmla="*/ 2037 h 3237"/>
                <a:gd name="T58" fmla="*/ 1533 w 1716"/>
                <a:gd name="T59" fmla="*/ 2037 h 3237"/>
                <a:gd name="T60" fmla="*/ 1572 w 1716"/>
                <a:gd name="T61" fmla="*/ 2114 h 3237"/>
                <a:gd name="T62" fmla="*/ 1476 w 1716"/>
                <a:gd name="T63" fmla="*/ 2555 h 3237"/>
                <a:gd name="T64" fmla="*/ 1456 w 1716"/>
                <a:gd name="T65" fmla="*/ 2613 h 3237"/>
                <a:gd name="T66" fmla="*/ 1495 w 1716"/>
                <a:gd name="T67" fmla="*/ 2863 h 3237"/>
                <a:gd name="T68" fmla="*/ 1543 w 1716"/>
                <a:gd name="T69" fmla="*/ 3064 h 3237"/>
                <a:gd name="T70" fmla="*/ 1639 w 1716"/>
                <a:gd name="T71" fmla="*/ 3122 h 3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6" h="3237">
                  <a:moveTo>
                    <a:pt x="1476" y="645"/>
                  </a:moveTo>
                  <a:cubicBezTo>
                    <a:pt x="1376" y="550"/>
                    <a:pt x="1536" y="317"/>
                    <a:pt x="1389" y="271"/>
                  </a:cubicBezTo>
                  <a:cubicBezTo>
                    <a:pt x="1376" y="229"/>
                    <a:pt x="1334" y="188"/>
                    <a:pt x="1303" y="155"/>
                  </a:cubicBezTo>
                  <a:cubicBezTo>
                    <a:pt x="1285" y="104"/>
                    <a:pt x="1271" y="67"/>
                    <a:pt x="1216" y="50"/>
                  </a:cubicBezTo>
                  <a:cubicBezTo>
                    <a:pt x="1188" y="31"/>
                    <a:pt x="1172" y="12"/>
                    <a:pt x="1140" y="2"/>
                  </a:cubicBezTo>
                  <a:cubicBezTo>
                    <a:pt x="1111" y="5"/>
                    <a:pt x="1080" y="0"/>
                    <a:pt x="1053" y="11"/>
                  </a:cubicBezTo>
                  <a:cubicBezTo>
                    <a:pt x="1044" y="15"/>
                    <a:pt x="1049" y="31"/>
                    <a:pt x="1044" y="40"/>
                  </a:cubicBezTo>
                  <a:cubicBezTo>
                    <a:pt x="1039" y="48"/>
                    <a:pt x="1002" y="77"/>
                    <a:pt x="996" y="79"/>
                  </a:cubicBezTo>
                  <a:cubicBezTo>
                    <a:pt x="937" y="97"/>
                    <a:pt x="874" y="93"/>
                    <a:pt x="813" y="98"/>
                  </a:cubicBezTo>
                  <a:cubicBezTo>
                    <a:pt x="800" y="101"/>
                    <a:pt x="787" y="103"/>
                    <a:pt x="775" y="107"/>
                  </a:cubicBezTo>
                  <a:cubicBezTo>
                    <a:pt x="755" y="113"/>
                    <a:pt x="717" y="127"/>
                    <a:pt x="717" y="127"/>
                  </a:cubicBezTo>
                  <a:cubicBezTo>
                    <a:pt x="674" y="170"/>
                    <a:pt x="616" y="263"/>
                    <a:pt x="564" y="280"/>
                  </a:cubicBezTo>
                  <a:cubicBezTo>
                    <a:pt x="541" y="302"/>
                    <a:pt x="523" y="321"/>
                    <a:pt x="496" y="338"/>
                  </a:cubicBezTo>
                  <a:cubicBezTo>
                    <a:pt x="469" y="380"/>
                    <a:pt x="471" y="361"/>
                    <a:pt x="487" y="424"/>
                  </a:cubicBezTo>
                  <a:cubicBezTo>
                    <a:pt x="492" y="444"/>
                    <a:pt x="506" y="482"/>
                    <a:pt x="506" y="482"/>
                  </a:cubicBezTo>
                  <a:cubicBezTo>
                    <a:pt x="511" y="550"/>
                    <a:pt x="501" y="647"/>
                    <a:pt x="554" y="703"/>
                  </a:cubicBezTo>
                  <a:cubicBezTo>
                    <a:pt x="576" y="766"/>
                    <a:pt x="586" y="830"/>
                    <a:pt x="602" y="895"/>
                  </a:cubicBezTo>
                  <a:cubicBezTo>
                    <a:pt x="624" y="985"/>
                    <a:pt x="655" y="1073"/>
                    <a:pt x="679" y="1163"/>
                  </a:cubicBezTo>
                  <a:cubicBezTo>
                    <a:pt x="668" y="1336"/>
                    <a:pt x="711" y="1335"/>
                    <a:pt x="592" y="1298"/>
                  </a:cubicBezTo>
                  <a:cubicBezTo>
                    <a:pt x="583" y="1292"/>
                    <a:pt x="575" y="1280"/>
                    <a:pt x="564" y="1279"/>
                  </a:cubicBezTo>
                  <a:cubicBezTo>
                    <a:pt x="507" y="1272"/>
                    <a:pt x="436" y="1313"/>
                    <a:pt x="381" y="1327"/>
                  </a:cubicBezTo>
                  <a:cubicBezTo>
                    <a:pt x="339" y="1389"/>
                    <a:pt x="373" y="1329"/>
                    <a:pt x="352" y="1461"/>
                  </a:cubicBezTo>
                  <a:cubicBezTo>
                    <a:pt x="344" y="1509"/>
                    <a:pt x="332" y="1557"/>
                    <a:pt x="324" y="1605"/>
                  </a:cubicBezTo>
                  <a:cubicBezTo>
                    <a:pt x="320" y="1629"/>
                    <a:pt x="317" y="1665"/>
                    <a:pt x="295" y="1682"/>
                  </a:cubicBezTo>
                  <a:cubicBezTo>
                    <a:pt x="270" y="1702"/>
                    <a:pt x="159" y="1728"/>
                    <a:pt x="122" y="1749"/>
                  </a:cubicBezTo>
                  <a:cubicBezTo>
                    <a:pt x="102" y="1760"/>
                    <a:pt x="64" y="1787"/>
                    <a:pt x="64" y="1787"/>
                  </a:cubicBezTo>
                  <a:cubicBezTo>
                    <a:pt x="20" y="1854"/>
                    <a:pt x="34" y="1823"/>
                    <a:pt x="16" y="1874"/>
                  </a:cubicBezTo>
                  <a:cubicBezTo>
                    <a:pt x="7" y="2161"/>
                    <a:pt x="0" y="2190"/>
                    <a:pt x="16" y="2488"/>
                  </a:cubicBezTo>
                  <a:cubicBezTo>
                    <a:pt x="19" y="2543"/>
                    <a:pt x="55" y="2596"/>
                    <a:pt x="64" y="2651"/>
                  </a:cubicBezTo>
                  <a:cubicBezTo>
                    <a:pt x="81" y="2755"/>
                    <a:pt x="63" y="2697"/>
                    <a:pt x="84" y="2757"/>
                  </a:cubicBezTo>
                  <a:cubicBezTo>
                    <a:pt x="91" y="2805"/>
                    <a:pt x="97" y="2876"/>
                    <a:pt x="112" y="2930"/>
                  </a:cubicBezTo>
                  <a:cubicBezTo>
                    <a:pt x="115" y="2940"/>
                    <a:pt x="116" y="2951"/>
                    <a:pt x="122" y="2959"/>
                  </a:cubicBezTo>
                  <a:cubicBezTo>
                    <a:pt x="129" y="2968"/>
                    <a:pt x="141" y="2972"/>
                    <a:pt x="151" y="2978"/>
                  </a:cubicBezTo>
                  <a:cubicBezTo>
                    <a:pt x="176" y="3059"/>
                    <a:pt x="140" y="2960"/>
                    <a:pt x="180" y="3026"/>
                  </a:cubicBezTo>
                  <a:cubicBezTo>
                    <a:pt x="212" y="3079"/>
                    <a:pt x="184" y="3119"/>
                    <a:pt x="247" y="3160"/>
                  </a:cubicBezTo>
                  <a:cubicBezTo>
                    <a:pt x="277" y="3205"/>
                    <a:pt x="299" y="3209"/>
                    <a:pt x="352" y="3227"/>
                  </a:cubicBezTo>
                  <a:cubicBezTo>
                    <a:pt x="362" y="3230"/>
                    <a:pt x="381" y="3237"/>
                    <a:pt x="381" y="3237"/>
                  </a:cubicBezTo>
                  <a:cubicBezTo>
                    <a:pt x="413" y="3189"/>
                    <a:pt x="417" y="3141"/>
                    <a:pt x="477" y="3122"/>
                  </a:cubicBezTo>
                  <a:cubicBezTo>
                    <a:pt x="487" y="3112"/>
                    <a:pt x="495" y="3101"/>
                    <a:pt x="506" y="3093"/>
                  </a:cubicBezTo>
                  <a:cubicBezTo>
                    <a:pt x="514" y="3087"/>
                    <a:pt x="527" y="3089"/>
                    <a:pt x="535" y="3083"/>
                  </a:cubicBezTo>
                  <a:cubicBezTo>
                    <a:pt x="551" y="3070"/>
                    <a:pt x="559" y="3050"/>
                    <a:pt x="573" y="3035"/>
                  </a:cubicBezTo>
                  <a:cubicBezTo>
                    <a:pt x="580" y="3016"/>
                    <a:pt x="582" y="2995"/>
                    <a:pt x="592" y="2978"/>
                  </a:cubicBezTo>
                  <a:cubicBezTo>
                    <a:pt x="603" y="2960"/>
                    <a:pt x="620" y="2947"/>
                    <a:pt x="631" y="2930"/>
                  </a:cubicBezTo>
                  <a:cubicBezTo>
                    <a:pt x="647" y="2880"/>
                    <a:pt x="633" y="2907"/>
                    <a:pt x="688" y="2853"/>
                  </a:cubicBezTo>
                  <a:cubicBezTo>
                    <a:pt x="695" y="2847"/>
                    <a:pt x="708" y="2834"/>
                    <a:pt x="708" y="2834"/>
                  </a:cubicBezTo>
                  <a:cubicBezTo>
                    <a:pt x="729" y="2766"/>
                    <a:pt x="807" y="2766"/>
                    <a:pt x="852" y="2719"/>
                  </a:cubicBezTo>
                  <a:cubicBezTo>
                    <a:pt x="873" y="2697"/>
                    <a:pt x="888" y="2673"/>
                    <a:pt x="909" y="2651"/>
                  </a:cubicBezTo>
                  <a:cubicBezTo>
                    <a:pt x="929" y="2596"/>
                    <a:pt x="915" y="2632"/>
                    <a:pt x="957" y="2546"/>
                  </a:cubicBezTo>
                  <a:cubicBezTo>
                    <a:pt x="963" y="2534"/>
                    <a:pt x="962" y="2519"/>
                    <a:pt x="967" y="2507"/>
                  </a:cubicBezTo>
                  <a:cubicBezTo>
                    <a:pt x="979" y="2479"/>
                    <a:pt x="998" y="2447"/>
                    <a:pt x="1015" y="2421"/>
                  </a:cubicBezTo>
                  <a:cubicBezTo>
                    <a:pt x="1021" y="2403"/>
                    <a:pt x="1037" y="2344"/>
                    <a:pt x="1053" y="2325"/>
                  </a:cubicBezTo>
                  <a:cubicBezTo>
                    <a:pt x="1060" y="2316"/>
                    <a:pt x="1073" y="2314"/>
                    <a:pt x="1082" y="2306"/>
                  </a:cubicBezTo>
                  <a:cubicBezTo>
                    <a:pt x="1122" y="2271"/>
                    <a:pt x="1156" y="2223"/>
                    <a:pt x="1188" y="2181"/>
                  </a:cubicBezTo>
                  <a:cubicBezTo>
                    <a:pt x="1202" y="2163"/>
                    <a:pt x="1218" y="2145"/>
                    <a:pt x="1226" y="2123"/>
                  </a:cubicBezTo>
                  <a:cubicBezTo>
                    <a:pt x="1229" y="2114"/>
                    <a:pt x="1231" y="2103"/>
                    <a:pt x="1236" y="2095"/>
                  </a:cubicBezTo>
                  <a:cubicBezTo>
                    <a:pt x="1241" y="2087"/>
                    <a:pt x="1246" y="2077"/>
                    <a:pt x="1255" y="2075"/>
                  </a:cubicBezTo>
                  <a:cubicBezTo>
                    <a:pt x="1286" y="2067"/>
                    <a:pt x="1319" y="2069"/>
                    <a:pt x="1351" y="2066"/>
                  </a:cubicBezTo>
                  <a:cubicBezTo>
                    <a:pt x="1418" y="2044"/>
                    <a:pt x="1389" y="2054"/>
                    <a:pt x="1437" y="2037"/>
                  </a:cubicBezTo>
                  <a:cubicBezTo>
                    <a:pt x="1447" y="2034"/>
                    <a:pt x="1466" y="2027"/>
                    <a:pt x="1466" y="2027"/>
                  </a:cubicBezTo>
                  <a:cubicBezTo>
                    <a:pt x="1488" y="2030"/>
                    <a:pt x="1513" y="2027"/>
                    <a:pt x="1533" y="2037"/>
                  </a:cubicBezTo>
                  <a:cubicBezTo>
                    <a:pt x="1542" y="2042"/>
                    <a:pt x="1540" y="2056"/>
                    <a:pt x="1543" y="2066"/>
                  </a:cubicBezTo>
                  <a:cubicBezTo>
                    <a:pt x="1556" y="2105"/>
                    <a:pt x="1544" y="2087"/>
                    <a:pt x="1572" y="2114"/>
                  </a:cubicBezTo>
                  <a:cubicBezTo>
                    <a:pt x="1610" y="2237"/>
                    <a:pt x="1598" y="2380"/>
                    <a:pt x="1504" y="2469"/>
                  </a:cubicBezTo>
                  <a:cubicBezTo>
                    <a:pt x="1495" y="2498"/>
                    <a:pt x="1486" y="2526"/>
                    <a:pt x="1476" y="2555"/>
                  </a:cubicBezTo>
                  <a:cubicBezTo>
                    <a:pt x="1473" y="2565"/>
                    <a:pt x="1469" y="2574"/>
                    <a:pt x="1466" y="2584"/>
                  </a:cubicBezTo>
                  <a:cubicBezTo>
                    <a:pt x="1463" y="2594"/>
                    <a:pt x="1456" y="2613"/>
                    <a:pt x="1456" y="2613"/>
                  </a:cubicBezTo>
                  <a:cubicBezTo>
                    <a:pt x="1468" y="2804"/>
                    <a:pt x="1448" y="2721"/>
                    <a:pt x="1476" y="2805"/>
                  </a:cubicBezTo>
                  <a:cubicBezTo>
                    <a:pt x="1482" y="2824"/>
                    <a:pt x="1489" y="2844"/>
                    <a:pt x="1495" y="2863"/>
                  </a:cubicBezTo>
                  <a:cubicBezTo>
                    <a:pt x="1498" y="2872"/>
                    <a:pt x="1504" y="2891"/>
                    <a:pt x="1504" y="2891"/>
                  </a:cubicBezTo>
                  <a:cubicBezTo>
                    <a:pt x="1512" y="2956"/>
                    <a:pt x="1523" y="3003"/>
                    <a:pt x="1543" y="3064"/>
                  </a:cubicBezTo>
                  <a:cubicBezTo>
                    <a:pt x="1546" y="3074"/>
                    <a:pt x="1544" y="3087"/>
                    <a:pt x="1552" y="3093"/>
                  </a:cubicBezTo>
                  <a:cubicBezTo>
                    <a:pt x="1583" y="3115"/>
                    <a:pt x="1609" y="3105"/>
                    <a:pt x="1639" y="3122"/>
                  </a:cubicBezTo>
                  <a:cubicBezTo>
                    <a:pt x="1709" y="3161"/>
                    <a:pt x="1673" y="3170"/>
                    <a:pt x="1716" y="3151"/>
                  </a:cubicBezTo>
                </a:path>
              </a:pathLst>
            </a:custGeom>
            <a:noFill/>
            <a:ln w="57150">
              <a:solidFill>
                <a:schemeClr val="accent1"/>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Lst>
          </p:spPr>
          <p:txBody>
            <a:bodyPr/>
            <a:lstStyle/>
            <a:p>
              <a:endParaRPr lang="en-US"/>
            </a:p>
          </p:txBody>
        </p:sp>
      </p:grpSp>
      <p:grpSp>
        <p:nvGrpSpPr>
          <p:cNvPr id="22542" name="Group 14">
            <a:extLst>
              <a:ext uri="{FF2B5EF4-FFF2-40B4-BE49-F238E27FC236}">
                <a16:creationId xmlns:a16="http://schemas.microsoft.com/office/drawing/2014/main" id="{A84EE17D-974F-7548-9736-0C3B61DA022D}"/>
              </a:ext>
            </a:extLst>
          </p:cNvPr>
          <p:cNvGrpSpPr>
            <a:grpSpLocks/>
          </p:cNvGrpSpPr>
          <p:nvPr/>
        </p:nvGrpSpPr>
        <p:grpSpPr bwMode="auto">
          <a:xfrm>
            <a:off x="2867025" y="2573338"/>
            <a:ext cx="5470525" cy="3703637"/>
            <a:chOff x="1806" y="1621"/>
            <a:chExt cx="3446" cy="2333"/>
          </a:xfrm>
        </p:grpSpPr>
        <p:sp>
          <p:nvSpPr>
            <p:cNvPr id="22545" name="Text Box 17">
              <a:extLst>
                <a:ext uri="{FF2B5EF4-FFF2-40B4-BE49-F238E27FC236}">
                  <a16:creationId xmlns:a16="http://schemas.microsoft.com/office/drawing/2014/main" id="{DF823A16-8B42-2541-AEE8-7D59B2A8DF2A}"/>
                </a:ext>
              </a:extLst>
            </p:cNvPr>
            <p:cNvSpPr txBox="1">
              <a:spLocks noChangeArrowheads="1"/>
            </p:cNvSpPr>
            <p:nvPr/>
          </p:nvSpPr>
          <p:spPr bwMode="auto">
            <a:xfrm>
              <a:off x="3504" y="3156"/>
              <a:ext cx="1748"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TW" altLang="en-US" sz="2400" b="1">
                  <a:latin typeface="文鼎中明簡" pitchFamily="49" charset="-120"/>
                  <a:ea typeface="文鼎中明簡" pitchFamily="49" charset="-120"/>
                </a:rPr>
                <a:t>尼希米 </a:t>
              </a:r>
              <a:r>
                <a:rPr lang="en-US" altLang="en-US" sz="2400" b="1">
                  <a:latin typeface="文鼎中明簡" pitchFamily="49" charset="-120"/>
                  <a:ea typeface="文鼎中明簡" pitchFamily="49" charset="-120"/>
                </a:rPr>
                <a:t>(</a:t>
              </a:r>
              <a:r>
                <a:rPr lang="zh-TW" altLang="en-US" sz="2400" b="1">
                  <a:latin typeface="文鼎中明簡" pitchFamily="49" charset="-120"/>
                  <a:ea typeface="文鼎中明簡" pitchFamily="49" charset="-120"/>
                </a:rPr>
                <a:t>主前 </a:t>
              </a:r>
              <a:r>
                <a:rPr lang="en-US" altLang="en-US" sz="2400" b="1">
                  <a:latin typeface="文鼎中明簡" pitchFamily="49" charset="-120"/>
                  <a:ea typeface="文鼎中明簡" pitchFamily="49" charset="-120"/>
                </a:rPr>
                <a:t>444)</a:t>
              </a:r>
            </a:p>
          </p:txBody>
        </p:sp>
        <p:sp>
          <p:nvSpPr>
            <p:cNvPr id="22544" name="Line 16">
              <a:extLst>
                <a:ext uri="{FF2B5EF4-FFF2-40B4-BE49-F238E27FC236}">
                  <a16:creationId xmlns:a16="http://schemas.microsoft.com/office/drawing/2014/main" id="{2213EF66-C9FE-7C48-B210-2AD67B961254}"/>
                </a:ext>
              </a:extLst>
            </p:cNvPr>
            <p:cNvSpPr>
              <a:spLocks noChangeShapeType="1"/>
            </p:cNvSpPr>
            <p:nvPr/>
          </p:nvSpPr>
          <p:spPr bwMode="auto">
            <a:xfrm>
              <a:off x="3120" y="3325"/>
              <a:ext cx="288" cy="0"/>
            </a:xfrm>
            <a:prstGeom prst="line">
              <a:avLst/>
            </a:prstGeom>
            <a:noFill/>
            <a:ln w="76200">
              <a:solidFill>
                <a:srgbClr val="80008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2543" name="Freeform 15">
              <a:extLst>
                <a:ext uri="{FF2B5EF4-FFF2-40B4-BE49-F238E27FC236}">
                  <a16:creationId xmlns:a16="http://schemas.microsoft.com/office/drawing/2014/main" id="{4379A5A0-7697-B940-BF80-BAA294036546}"/>
                </a:ext>
              </a:extLst>
            </p:cNvPr>
            <p:cNvSpPr>
              <a:spLocks/>
            </p:cNvSpPr>
            <p:nvPr/>
          </p:nvSpPr>
          <p:spPr bwMode="auto">
            <a:xfrm>
              <a:off x="1806" y="1621"/>
              <a:ext cx="713" cy="2333"/>
            </a:xfrm>
            <a:custGeom>
              <a:avLst/>
              <a:gdLst>
                <a:gd name="T0" fmla="*/ 313 w 713"/>
                <a:gd name="T1" fmla="*/ 2333 h 2333"/>
                <a:gd name="T2" fmla="*/ 313 w 713"/>
                <a:gd name="T3" fmla="*/ 2245 h 2333"/>
                <a:gd name="T4" fmla="*/ 420 w 713"/>
                <a:gd name="T5" fmla="*/ 1972 h 2333"/>
                <a:gd name="T6" fmla="*/ 469 w 713"/>
                <a:gd name="T7" fmla="*/ 1542 h 2333"/>
                <a:gd name="T8" fmla="*/ 518 w 713"/>
                <a:gd name="T9" fmla="*/ 1454 h 2333"/>
                <a:gd name="T10" fmla="*/ 566 w 713"/>
                <a:gd name="T11" fmla="*/ 1279 h 2333"/>
                <a:gd name="T12" fmla="*/ 605 w 713"/>
                <a:gd name="T13" fmla="*/ 1191 h 2333"/>
                <a:gd name="T14" fmla="*/ 625 w 713"/>
                <a:gd name="T15" fmla="*/ 1122 h 2333"/>
                <a:gd name="T16" fmla="*/ 664 w 713"/>
                <a:gd name="T17" fmla="*/ 1064 h 2333"/>
                <a:gd name="T18" fmla="*/ 703 w 713"/>
                <a:gd name="T19" fmla="*/ 937 h 2333"/>
                <a:gd name="T20" fmla="*/ 713 w 713"/>
                <a:gd name="T21" fmla="*/ 908 h 2333"/>
                <a:gd name="T22" fmla="*/ 683 w 713"/>
                <a:gd name="T23" fmla="*/ 556 h 2333"/>
                <a:gd name="T24" fmla="*/ 664 w 713"/>
                <a:gd name="T25" fmla="*/ 449 h 2333"/>
                <a:gd name="T26" fmla="*/ 644 w 713"/>
                <a:gd name="T27" fmla="*/ 390 h 2333"/>
                <a:gd name="T28" fmla="*/ 635 w 713"/>
                <a:gd name="T29" fmla="*/ 322 h 2333"/>
                <a:gd name="T30" fmla="*/ 586 w 713"/>
                <a:gd name="T31" fmla="*/ 175 h 2333"/>
                <a:gd name="T32" fmla="*/ 576 w 713"/>
                <a:gd name="T33" fmla="*/ 146 h 2333"/>
                <a:gd name="T34" fmla="*/ 547 w 713"/>
                <a:gd name="T35" fmla="*/ 127 h 2333"/>
                <a:gd name="T36" fmla="*/ 469 w 713"/>
                <a:gd name="T37" fmla="*/ 78 h 2333"/>
                <a:gd name="T38" fmla="*/ 439 w 713"/>
                <a:gd name="T39" fmla="*/ 68 h 2333"/>
                <a:gd name="T40" fmla="*/ 410 w 713"/>
                <a:gd name="T41" fmla="*/ 58 h 2333"/>
                <a:gd name="T42" fmla="*/ 332 w 713"/>
                <a:gd name="T43" fmla="*/ 0 h 2333"/>
                <a:gd name="T44" fmla="*/ 68 w 713"/>
                <a:gd name="T45" fmla="*/ 9 h 2333"/>
                <a:gd name="T46" fmla="*/ 39 w 713"/>
                <a:gd name="T47" fmla="*/ 19 h 2333"/>
                <a:gd name="T48" fmla="*/ 0 w 713"/>
                <a:gd name="T49" fmla="*/ 78 h 2333"/>
                <a:gd name="T50" fmla="*/ 107 w 713"/>
                <a:gd name="T51" fmla="*/ 449 h 2333"/>
                <a:gd name="T52" fmla="*/ 166 w 713"/>
                <a:gd name="T53" fmla="*/ 537 h 2333"/>
                <a:gd name="T54" fmla="*/ 186 w 713"/>
                <a:gd name="T55" fmla="*/ 595 h 2333"/>
                <a:gd name="T56" fmla="*/ 225 w 713"/>
                <a:gd name="T57" fmla="*/ 654 h 2333"/>
                <a:gd name="T58" fmla="*/ 244 w 713"/>
                <a:gd name="T59" fmla="*/ 712 h 2333"/>
                <a:gd name="T60" fmla="*/ 254 w 713"/>
                <a:gd name="T61" fmla="*/ 742 h 2333"/>
                <a:gd name="T62" fmla="*/ 264 w 713"/>
                <a:gd name="T63" fmla="*/ 1357 h 2333"/>
                <a:gd name="T64" fmla="*/ 215 w 713"/>
                <a:gd name="T65" fmla="*/ 1484 h 2333"/>
                <a:gd name="T66" fmla="*/ 186 w 713"/>
                <a:gd name="T67" fmla="*/ 1669 h 2333"/>
                <a:gd name="T68" fmla="*/ 137 w 713"/>
                <a:gd name="T69" fmla="*/ 1728 h 2333"/>
                <a:gd name="T70" fmla="*/ 98 w 713"/>
                <a:gd name="T71" fmla="*/ 1864 h 2333"/>
                <a:gd name="T72" fmla="*/ 137 w 713"/>
                <a:gd name="T73" fmla="*/ 2030 h 2333"/>
                <a:gd name="T74" fmla="*/ 205 w 713"/>
                <a:gd name="T75" fmla="*/ 2235 h 2333"/>
                <a:gd name="T76" fmla="*/ 225 w 713"/>
                <a:gd name="T77" fmla="*/ 2294 h 2333"/>
                <a:gd name="T78" fmla="*/ 254 w 713"/>
                <a:gd name="T79" fmla="*/ 2313 h 2333"/>
                <a:gd name="T80" fmla="*/ 313 w 713"/>
                <a:gd name="T81" fmla="*/ 2333 h 23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13" h="2333">
                  <a:moveTo>
                    <a:pt x="313" y="2333"/>
                  </a:moveTo>
                  <a:cubicBezTo>
                    <a:pt x="289" y="2263"/>
                    <a:pt x="281" y="2291"/>
                    <a:pt x="313" y="2245"/>
                  </a:cubicBezTo>
                  <a:cubicBezTo>
                    <a:pt x="336" y="2150"/>
                    <a:pt x="349" y="2043"/>
                    <a:pt x="420" y="1972"/>
                  </a:cubicBezTo>
                  <a:cubicBezTo>
                    <a:pt x="466" y="1833"/>
                    <a:pt x="378" y="1674"/>
                    <a:pt x="469" y="1542"/>
                  </a:cubicBezTo>
                  <a:cubicBezTo>
                    <a:pt x="479" y="1510"/>
                    <a:pt x="518" y="1454"/>
                    <a:pt x="518" y="1454"/>
                  </a:cubicBezTo>
                  <a:cubicBezTo>
                    <a:pt x="536" y="1398"/>
                    <a:pt x="543" y="1333"/>
                    <a:pt x="566" y="1279"/>
                  </a:cubicBezTo>
                  <a:cubicBezTo>
                    <a:pt x="579" y="1248"/>
                    <a:pt x="596" y="1225"/>
                    <a:pt x="605" y="1191"/>
                  </a:cubicBezTo>
                  <a:cubicBezTo>
                    <a:pt x="608" y="1182"/>
                    <a:pt x="619" y="1134"/>
                    <a:pt x="625" y="1122"/>
                  </a:cubicBezTo>
                  <a:cubicBezTo>
                    <a:pt x="636" y="1102"/>
                    <a:pt x="664" y="1064"/>
                    <a:pt x="664" y="1064"/>
                  </a:cubicBezTo>
                  <a:cubicBezTo>
                    <a:pt x="675" y="1020"/>
                    <a:pt x="688" y="980"/>
                    <a:pt x="703" y="937"/>
                  </a:cubicBezTo>
                  <a:cubicBezTo>
                    <a:pt x="706" y="927"/>
                    <a:pt x="713" y="908"/>
                    <a:pt x="713" y="908"/>
                  </a:cubicBezTo>
                  <a:cubicBezTo>
                    <a:pt x="707" y="760"/>
                    <a:pt x="706" y="683"/>
                    <a:pt x="683" y="556"/>
                  </a:cubicBezTo>
                  <a:cubicBezTo>
                    <a:pt x="677" y="520"/>
                    <a:pt x="672" y="484"/>
                    <a:pt x="664" y="449"/>
                  </a:cubicBezTo>
                  <a:cubicBezTo>
                    <a:pt x="659" y="429"/>
                    <a:pt x="644" y="390"/>
                    <a:pt x="644" y="390"/>
                  </a:cubicBezTo>
                  <a:cubicBezTo>
                    <a:pt x="641" y="367"/>
                    <a:pt x="640" y="344"/>
                    <a:pt x="635" y="322"/>
                  </a:cubicBezTo>
                  <a:cubicBezTo>
                    <a:pt x="624" y="276"/>
                    <a:pt x="601" y="221"/>
                    <a:pt x="586" y="175"/>
                  </a:cubicBezTo>
                  <a:cubicBezTo>
                    <a:pt x="583" y="165"/>
                    <a:pt x="585" y="152"/>
                    <a:pt x="576" y="146"/>
                  </a:cubicBezTo>
                  <a:cubicBezTo>
                    <a:pt x="566" y="140"/>
                    <a:pt x="557" y="133"/>
                    <a:pt x="547" y="127"/>
                  </a:cubicBezTo>
                  <a:cubicBezTo>
                    <a:pt x="516" y="80"/>
                    <a:pt x="539" y="101"/>
                    <a:pt x="469" y="78"/>
                  </a:cubicBezTo>
                  <a:cubicBezTo>
                    <a:pt x="459" y="75"/>
                    <a:pt x="449" y="71"/>
                    <a:pt x="439" y="68"/>
                  </a:cubicBezTo>
                  <a:cubicBezTo>
                    <a:pt x="429" y="65"/>
                    <a:pt x="410" y="58"/>
                    <a:pt x="410" y="58"/>
                  </a:cubicBezTo>
                  <a:cubicBezTo>
                    <a:pt x="384" y="19"/>
                    <a:pt x="370" y="25"/>
                    <a:pt x="332" y="0"/>
                  </a:cubicBezTo>
                  <a:cubicBezTo>
                    <a:pt x="244" y="3"/>
                    <a:pt x="156" y="3"/>
                    <a:pt x="68" y="9"/>
                  </a:cubicBezTo>
                  <a:cubicBezTo>
                    <a:pt x="58" y="10"/>
                    <a:pt x="46" y="12"/>
                    <a:pt x="39" y="19"/>
                  </a:cubicBezTo>
                  <a:cubicBezTo>
                    <a:pt x="22" y="36"/>
                    <a:pt x="16" y="61"/>
                    <a:pt x="0" y="78"/>
                  </a:cubicBezTo>
                  <a:cubicBezTo>
                    <a:pt x="10" y="254"/>
                    <a:pt x="6" y="320"/>
                    <a:pt x="107" y="449"/>
                  </a:cubicBezTo>
                  <a:cubicBezTo>
                    <a:pt x="127" y="474"/>
                    <a:pt x="148" y="509"/>
                    <a:pt x="166" y="537"/>
                  </a:cubicBezTo>
                  <a:cubicBezTo>
                    <a:pt x="177" y="554"/>
                    <a:pt x="175" y="578"/>
                    <a:pt x="186" y="595"/>
                  </a:cubicBezTo>
                  <a:cubicBezTo>
                    <a:pt x="199" y="615"/>
                    <a:pt x="225" y="654"/>
                    <a:pt x="225" y="654"/>
                  </a:cubicBezTo>
                  <a:cubicBezTo>
                    <a:pt x="231" y="673"/>
                    <a:pt x="238" y="693"/>
                    <a:pt x="244" y="712"/>
                  </a:cubicBezTo>
                  <a:cubicBezTo>
                    <a:pt x="247" y="722"/>
                    <a:pt x="254" y="742"/>
                    <a:pt x="254" y="742"/>
                  </a:cubicBezTo>
                  <a:cubicBezTo>
                    <a:pt x="281" y="950"/>
                    <a:pt x="273" y="1142"/>
                    <a:pt x="264" y="1357"/>
                  </a:cubicBezTo>
                  <a:cubicBezTo>
                    <a:pt x="262" y="1404"/>
                    <a:pt x="229" y="1441"/>
                    <a:pt x="215" y="1484"/>
                  </a:cubicBezTo>
                  <a:cubicBezTo>
                    <a:pt x="203" y="1631"/>
                    <a:pt x="218" y="1570"/>
                    <a:pt x="186" y="1669"/>
                  </a:cubicBezTo>
                  <a:cubicBezTo>
                    <a:pt x="178" y="1693"/>
                    <a:pt x="147" y="1705"/>
                    <a:pt x="137" y="1728"/>
                  </a:cubicBezTo>
                  <a:cubicBezTo>
                    <a:pt x="117" y="1773"/>
                    <a:pt x="107" y="1817"/>
                    <a:pt x="98" y="1864"/>
                  </a:cubicBezTo>
                  <a:cubicBezTo>
                    <a:pt x="105" y="1946"/>
                    <a:pt x="97" y="1972"/>
                    <a:pt x="137" y="2030"/>
                  </a:cubicBezTo>
                  <a:cubicBezTo>
                    <a:pt x="159" y="2099"/>
                    <a:pt x="182" y="2167"/>
                    <a:pt x="205" y="2235"/>
                  </a:cubicBezTo>
                  <a:cubicBezTo>
                    <a:pt x="212" y="2255"/>
                    <a:pt x="208" y="2283"/>
                    <a:pt x="225" y="2294"/>
                  </a:cubicBezTo>
                  <a:cubicBezTo>
                    <a:pt x="235" y="2300"/>
                    <a:pt x="243" y="2308"/>
                    <a:pt x="254" y="2313"/>
                  </a:cubicBezTo>
                  <a:cubicBezTo>
                    <a:pt x="273" y="2321"/>
                    <a:pt x="313" y="2333"/>
                    <a:pt x="313" y="2333"/>
                  </a:cubicBezTo>
                  <a:close/>
                </a:path>
              </a:pathLst>
            </a:custGeom>
            <a:noFill/>
            <a:ln w="57150">
              <a:solidFill>
                <a:srgbClr val="80008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Lst>
          </p:spPr>
          <p:txBody>
            <a:bodyPr/>
            <a:lstStyle/>
            <a:p>
              <a:endParaRPr lang="en-US"/>
            </a:p>
          </p:txBody>
        </p:sp>
      </p:grpSp>
      <p:grpSp>
        <p:nvGrpSpPr>
          <p:cNvPr id="22538" name="Group 10">
            <a:extLst>
              <a:ext uri="{FF2B5EF4-FFF2-40B4-BE49-F238E27FC236}">
                <a16:creationId xmlns:a16="http://schemas.microsoft.com/office/drawing/2014/main" id="{F3CC9763-0092-8D4D-8DD3-33197C959E42}"/>
              </a:ext>
            </a:extLst>
          </p:cNvPr>
          <p:cNvGrpSpPr>
            <a:grpSpLocks/>
          </p:cNvGrpSpPr>
          <p:nvPr/>
        </p:nvGrpSpPr>
        <p:grpSpPr bwMode="auto">
          <a:xfrm>
            <a:off x="644525" y="2122488"/>
            <a:ext cx="7997825" cy="4294187"/>
            <a:chOff x="406" y="1337"/>
            <a:chExt cx="5038" cy="2705"/>
          </a:xfrm>
        </p:grpSpPr>
        <p:sp>
          <p:nvSpPr>
            <p:cNvPr id="22541" name="Line 13">
              <a:extLst>
                <a:ext uri="{FF2B5EF4-FFF2-40B4-BE49-F238E27FC236}">
                  <a16:creationId xmlns:a16="http://schemas.microsoft.com/office/drawing/2014/main" id="{9CE46B2A-D016-9345-BE50-1A25E72F5E91}"/>
                </a:ext>
              </a:extLst>
            </p:cNvPr>
            <p:cNvSpPr>
              <a:spLocks noChangeShapeType="1"/>
            </p:cNvSpPr>
            <p:nvPr/>
          </p:nvSpPr>
          <p:spPr bwMode="auto">
            <a:xfrm>
              <a:off x="3120" y="3576"/>
              <a:ext cx="288" cy="0"/>
            </a:xfrm>
            <a:prstGeom prst="line">
              <a:avLst/>
            </a:prstGeom>
            <a:noFill/>
            <a:ln w="76200">
              <a:solidFill>
                <a:srgbClr val="66330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2540" name="Text Box 12">
              <a:extLst>
                <a:ext uri="{FF2B5EF4-FFF2-40B4-BE49-F238E27FC236}">
                  <a16:creationId xmlns:a16="http://schemas.microsoft.com/office/drawing/2014/main" id="{DBE3C9ED-0547-484D-B17F-B269D130C688}"/>
                </a:ext>
              </a:extLst>
            </p:cNvPr>
            <p:cNvSpPr txBox="1">
              <a:spLocks noChangeArrowheads="1"/>
            </p:cNvSpPr>
            <p:nvPr/>
          </p:nvSpPr>
          <p:spPr bwMode="auto">
            <a:xfrm>
              <a:off x="3504" y="3410"/>
              <a:ext cx="1940"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TW" altLang="en-US" sz="2400" b="1">
                  <a:latin typeface="文鼎中明簡" pitchFamily="49" charset="-120"/>
                  <a:ea typeface="文鼎中明簡" pitchFamily="49" charset="-120"/>
                </a:rPr>
                <a:t>哈斯莫恩 </a:t>
              </a:r>
              <a:r>
                <a:rPr lang="en-US" altLang="en-US" sz="2400" b="1">
                  <a:latin typeface="文鼎中明簡" pitchFamily="49" charset="-120"/>
                  <a:ea typeface="文鼎中明簡" pitchFamily="49" charset="-120"/>
                </a:rPr>
                <a:t>(</a:t>
              </a:r>
              <a:r>
                <a:rPr lang="zh-TW" altLang="en-US" sz="2400" b="1">
                  <a:latin typeface="文鼎中明簡" pitchFamily="49" charset="-120"/>
                  <a:ea typeface="文鼎中明簡" pitchFamily="49" charset="-120"/>
                </a:rPr>
                <a:t>主前 </a:t>
              </a:r>
              <a:r>
                <a:rPr lang="en-US" altLang="en-US" sz="2400" b="1">
                  <a:latin typeface="文鼎中明簡" pitchFamily="49" charset="-120"/>
                  <a:ea typeface="文鼎中明簡" pitchFamily="49" charset="-120"/>
                </a:rPr>
                <a:t>100)</a:t>
              </a:r>
            </a:p>
          </p:txBody>
        </p:sp>
        <p:sp>
          <p:nvSpPr>
            <p:cNvPr id="22539" name="Freeform 11">
              <a:extLst>
                <a:ext uri="{FF2B5EF4-FFF2-40B4-BE49-F238E27FC236}">
                  <a16:creationId xmlns:a16="http://schemas.microsoft.com/office/drawing/2014/main" id="{E25CD899-41C7-D545-BDE4-31C2505DF086}"/>
                </a:ext>
              </a:extLst>
            </p:cNvPr>
            <p:cNvSpPr>
              <a:spLocks/>
            </p:cNvSpPr>
            <p:nvPr/>
          </p:nvSpPr>
          <p:spPr bwMode="auto">
            <a:xfrm>
              <a:off x="406" y="1337"/>
              <a:ext cx="1498" cy="2705"/>
            </a:xfrm>
            <a:custGeom>
              <a:avLst/>
              <a:gdLst>
                <a:gd name="T0" fmla="*/ 1498 w 1498"/>
                <a:gd name="T1" fmla="*/ 127 h 2705"/>
                <a:gd name="T2" fmla="*/ 1468 w 1498"/>
                <a:gd name="T3" fmla="*/ 10 h 2705"/>
                <a:gd name="T4" fmla="*/ 1439 w 1498"/>
                <a:gd name="T5" fmla="*/ 0 h 2705"/>
                <a:gd name="T6" fmla="*/ 1283 w 1498"/>
                <a:gd name="T7" fmla="*/ 30 h 2705"/>
                <a:gd name="T8" fmla="*/ 1322 w 1498"/>
                <a:gd name="T9" fmla="*/ 206 h 2705"/>
                <a:gd name="T10" fmla="*/ 1342 w 1498"/>
                <a:gd name="T11" fmla="*/ 352 h 2705"/>
                <a:gd name="T12" fmla="*/ 1371 w 1498"/>
                <a:gd name="T13" fmla="*/ 411 h 2705"/>
                <a:gd name="T14" fmla="*/ 1381 w 1498"/>
                <a:gd name="T15" fmla="*/ 821 h 2705"/>
                <a:gd name="T16" fmla="*/ 1390 w 1498"/>
                <a:gd name="T17" fmla="*/ 860 h 2705"/>
                <a:gd name="T18" fmla="*/ 1371 w 1498"/>
                <a:gd name="T19" fmla="*/ 830 h 2705"/>
                <a:gd name="T20" fmla="*/ 1312 w 1498"/>
                <a:gd name="T21" fmla="*/ 811 h 2705"/>
                <a:gd name="T22" fmla="*/ 1234 w 1498"/>
                <a:gd name="T23" fmla="*/ 821 h 2705"/>
                <a:gd name="T24" fmla="*/ 1176 w 1498"/>
                <a:gd name="T25" fmla="*/ 860 h 2705"/>
                <a:gd name="T26" fmla="*/ 1019 w 1498"/>
                <a:gd name="T27" fmla="*/ 928 h 2705"/>
                <a:gd name="T28" fmla="*/ 1000 w 1498"/>
                <a:gd name="T29" fmla="*/ 957 h 2705"/>
                <a:gd name="T30" fmla="*/ 971 w 1498"/>
                <a:gd name="T31" fmla="*/ 977 h 2705"/>
                <a:gd name="T32" fmla="*/ 931 w 1498"/>
                <a:gd name="T33" fmla="*/ 1035 h 2705"/>
                <a:gd name="T34" fmla="*/ 922 w 1498"/>
                <a:gd name="T35" fmla="*/ 1006 h 2705"/>
                <a:gd name="T36" fmla="*/ 834 w 1498"/>
                <a:gd name="T37" fmla="*/ 1035 h 2705"/>
                <a:gd name="T38" fmla="*/ 639 w 1498"/>
                <a:gd name="T39" fmla="*/ 1074 h 2705"/>
                <a:gd name="T40" fmla="*/ 541 w 1498"/>
                <a:gd name="T41" fmla="*/ 1084 h 2705"/>
                <a:gd name="T42" fmla="*/ 346 w 1498"/>
                <a:gd name="T43" fmla="*/ 1143 h 2705"/>
                <a:gd name="T44" fmla="*/ 238 w 1498"/>
                <a:gd name="T45" fmla="*/ 1182 h 2705"/>
                <a:gd name="T46" fmla="*/ 190 w 1498"/>
                <a:gd name="T47" fmla="*/ 1231 h 2705"/>
                <a:gd name="T48" fmla="*/ 111 w 1498"/>
                <a:gd name="T49" fmla="*/ 1289 h 2705"/>
                <a:gd name="T50" fmla="*/ 72 w 1498"/>
                <a:gd name="T51" fmla="*/ 1377 h 2705"/>
                <a:gd name="T52" fmla="*/ 53 w 1498"/>
                <a:gd name="T53" fmla="*/ 1436 h 2705"/>
                <a:gd name="T54" fmla="*/ 43 w 1498"/>
                <a:gd name="T55" fmla="*/ 1465 h 2705"/>
                <a:gd name="T56" fmla="*/ 111 w 1498"/>
                <a:gd name="T57" fmla="*/ 2256 h 2705"/>
                <a:gd name="T58" fmla="*/ 121 w 1498"/>
                <a:gd name="T59" fmla="*/ 2412 h 2705"/>
                <a:gd name="T60" fmla="*/ 150 w 1498"/>
                <a:gd name="T61" fmla="*/ 2480 h 2705"/>
                <a:gd name="T62" fmla="*/ 248 w 1498"/>
                <a:gd name="T63" fmla="*/ 2656 h 2705"/>
                <a:gd name="T64" fmla="*/ 512 w 1498"/>
                <a:gd name="T65" fmla="*/ 2705 h 2705"/>
                <a:gd name="T66" fmla="*/ 853 w 1498"/>
                <a:gd name="T67" fmla="*/ 2666 h 2705"/>
                <a:gd name="T68" fmla="*/ 1185 w 1498"/>
                <a:gd name="T69" fmla="*/ 2675 h 27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8" h="2705">
                  <a:moveTo>
                    <a:pt x="1498" y="127"/>
                  </a:moveTo>
                  <a:cubicBezTo>
                    <a:pt x="1494" y="113"/>
                    <a:pt x="1472" y="16"/>
                    <a:pt x="1468" y="10"/>
                  </a:cubicBezTo>
                  <a:cubicBezTo>
                    <a:pt x="1462" y="1"/>
                    <a:pt x="1449" y="3"/>
                    <a:pt x="1439" y="0"/>
                  </a:cubicBezTo>
                  <a:cubicBezTo>
                    <a:pt x="1385" y="8"/>
                    <a:pt x="1337" y="21"/>
                    <a:pt x="1283" y="30"/>
                  </a:cubicBezTo>
                  <a:cubicBezTo>
                    <a:pt x="1294" y="94"/>
                    <a:pt x="1302" y="146"/>
                    <a:pt x="1322" y="206"/>
                  </a:cubicBezTo>
                  <a:cubicBezTo>
                    <a:pt x="1324" y="226"/>
                    <a:pt x="1327" y="316"/>
                    <a:pt x="1342" y="352"/>
                  </a:cubicBezTo>
                  <a:cubicBezTo>
                    <a:pt x="1398" y="483"/>
                    <a:pt x="1329" y="285"/>
                    <a:pt x="1371" y="411"/>
                  </a:cubicBezTo>
                  <a:cubicBezTo>
                    <a:pt x="1374" y="548"/>
                    <a:pt x="1375" y="684"/>
                    <a:pt x="1381" y="821"/>
                  </a:cubicBezTo>
                  <a:cubicBezTo>
                    <a:pt x="1382" y="834"/>
                    <a:pt x="1400" y="851"/>
                    <a:pt x="1390" y="860"/>
                  </a:cubicBezTo>
                  <a:cubicBezTo>
                    <a:pt x="1381" y="868"/>
                    <a:pt x="1381" y="836"/>
                    <a:pt x="1371" y="830"/>
                  </a:cubicBezTo>
                  <a:cubicBezTo>
                    <a:pt x="1354" y="819"/>
                    <a:pt x="1312" y="811"/>
                    <a:pt x="1312" y="811"/>
                  </a:cubicBezTo>
                  <a:cubicBezTo>
                    <a:pt x="1286" y="814"/>
                    <a:pt x="1259" y="812"/>
                    <a:pt x="1234" y="821"/>
                  </a:cubicBezTo>
                  <a:cubicBezTo>
                    <a:pt x="1212" y="829"/>
                    <a:pt x="1196" y="849"/>
                    <a:pt x="1176" y="860"/>
                  </a:cubicBezTo>
                  <a:cubicBezTo>
                    <a:pt x="1127" y="887"/>
                    <a:pt x="1072" y="910"/>
                    <a:pt x="1019" y="928"/>
                  </a:cubicBezTo>
                  <a:cubicBezTo>
                    <a:pt x="1013" y="938"/>
                    <a:pt x="1008" y="949"/>
                    <a:pt x="1000" y="957"/>
                  </a:cubicBezTo>
                  <a:cubicBezTo>
                    <a:pt x="992" y="965"/>
                    <a:pt x="977" y="967"/>
                    <a:pt x="971" y="977"/>
                  </a:cubicBezTo>
                  <a:cubicBezTo>
                    <a:pt x="923" y="1050"/>
                    <a:pt x="1003" y="989"/>
                    <a:pt x="931" y="1035"/>
                  </a:cubicBezTo>
                  <a:cubicBezTo>
                    <a:pt x="928" y="1025"/>
                    <a:pt x="932" y="1009"/>
                    <a:pt x="922" y="1006"/>
                  </a:cubicBezTo>
                  <a:cubicBezTo>
                    <a:pt x="866" y="990"/>
                    <a:pt x="871" y="1021"/>
                    <a:pt x="834" y="1035"/>
                  </a:cubicBezTo>
                  <a:cubicBezTo>
                    <a:pt x="771" y="1059"/>
                    <a:pt x="706" y="1067"/>
                    <a:pt x="639" y="1074"/>
                  </a:cubicBezTo>
                  <a:cubicBezTo>
                    <a:pt x="599" y="1084"/>
                    <a:pt x="580" y="1097"/>
                    <a:pt x="541" y="1084"/>
                  </a:cubicBezTo>
                  <a:cubicBezTo>
                    <a:pt x="475" y="1098"/>
                    <a:pt x="412" y="1131"/>
                    <a:pt x="346" y="1143"/>
                  </a:cubicBezTo>
                  <a:cubicBezTo>
                    <a:pt x="300" y="1151"/>
                    <a:pt x="276" y="1157"/>
                    <a:pt x="238" y="1182"/>
                  </a:cubicBezTo>
                  <a:cubicBezTo>
                    <a:pt x="190" y="1255"/>
                    <a:pt x="251" y="1170"/>
                    <a:pt x="190" y="1231"/>
                  </a:cubicBezTo>
                  <a:cubicBezTo>
                    <a:pt x="157" y="1264"/>
                    <a:pt x="160" y="1273"/>
                    <a:pt x="111" y="1289"/>
                  </a:cubicBezTo>
                  <a:cubicBezTo>
                    <a:pt x="101" y="1321"/>
                    <a:pt x="83" y="1345"/>
                    <a:pt x="72" y="1377"/>
                  </a:cubicBezTo>
                  <a:cubicBezTo>
                    <a:pt x="66" y="1397"/>
                    <a:pt x="59" y="1416"/>
                    <a:pt x="53" y="1436"/>
                  </a:cubicBezTo>
                  <a:cubicBezTo>
                    <a:pt x="50" y="1446"/>
                    <a:pt x="43" y="1465"/>
                    <a:pt x="43" y="1465"/>
                  </a:cubicBezTo>
                  <a:cubicBezTo>
                    <a:pt x="57" y="2365"/>
                    <a:pt x="0" y="1884"/>
                    <a:pt x="111" y="2256"/>
                  </a:cubicBezTo>
                  <a:cubicBezTo>
                    <a:pt x="114" y="2308"/>
                    <a:pt x="116" y="2360"/>
                    <a:pt x="121" y="2412"/>
                  </a:cubicBezTo>
                  <a:cubicBezTo>
                    <a:pt x="127" y="2469"/>
                    <a:pt x="130" y="2434"/>
                    <a:pt x="150" y="2480"/>
                  </a:cubicBezTo>
                  <a:cubicBezTo>
                    <a:pt x="177" y="2542"/>
                    <a:pt x="186" y="2614"/>
                    <a:pt x="248" y="2656"/>
                  </a:cubicBezTo>
                  <a:cubicBezTo>
                    <a:pt x="303" y="2693"/>
                    <a:pt x="447" y="2697"/>
                    <a:pt x="512" y="2705"/>
                  </a:cubicBezTo>
                  <a:cubicBezTo>
                    <a:pt x="624" y="2698"/>
                    <a:pt x="745" y="2700"/>
                    <a:pt x="853" y="2666"/>
                  </a:cubicBezTo>
                  <a:cubicBezTo>
                    <a:pt x="959" y="2595"/>
                    <a:pt x="1076" y="2675"/>
                    <a:pt x="1185" y="2675"/>
                  </a:cubicBezTo>
                </a:path>
              </a:pathLst>
            </a:custGeom>
            <a:noFill/>
            <a:ln w="57150">
              <a:solidFill>
                <a:srgbClr val="66330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Lst>
          </p:spPr>
          <p:txBody>
            <a:bodyPr/>
            <a:lstStyle/>
            <a:p>
              <a:endParaRPr lang="en-US"/>
            </a:p>
          </p:txBody>
        </p:sp>
      </p:grpSp>
      <p:grpSp>
        <p:nvGrpSpPr>
          <p:cNvPr id="22534" name="Group 6">
            <a:extLst>
              <a:ext uri="{FF2B5EF4-FFF2-40B4-BE49-F238E27FC236}">
                <a16:creationId xmlns:a16="http://schemas.microsoft.com/office/drawing/2014/main" id="{516D8D3A-E17D-8744-909B-9D056E5CCC05}"/>
              </a:ext>
            </a:extLst>
          </p:cNvPr>
          <p:cNvGrpSpPr>
            <a:grpSpLocks/>
          </p:cNvGrpSpPr>
          <p:nvPr/>
        </p:nvGrpSpPr>
        <p:grpSpPr bwMode="auto">
          <a:xfrm>
            <a:off x="0" y="914400"/>
            <a:ext cx="6965950" cy="5791200"/>
            <a:chOff x="0" y="576"/>
            <a:chExt cx="4388" cy="3648"/>
          </a:xfrm>
        </p:grpSpPr>
        <p:sp>
          <p:nvSpPr>
            <p:cNvPr id="22537" name="Line 9">
              <a:extLst>
                <a:ext uri="{FF2B5EF4-FFF2-40B4-BE49-F238E27FC236}">
                  <a16:creationId xmlns:a16="http://schemas.microsoft.com/office/drawing/2014/main" id="{4B4C424D-0792-9846-A549-060B4622A37C}"/>
                </a:ext>
              </a:extLst>
            </p:cNvPr>
            <p:cNvSpPr>
              <a:spLocks noChangeShapeType="1"/>
            </p:cNvSpPr>
            <p:nvPr/>
          </p:nvSpPr>
          <p:spPr bwMode="auto">
            <a:xfrm>
              <a:off x="3120" y="4080"/>
              <a:ext cx="288" cy="0"/>
            </a:xfrm>
            <a:prstGeom prst="line">
              <a:avLst/>
            </a:prstGeom>
            <a:noFill/>
            <a:ln w="76200">
              <a:solidFill>
                <a:schemeClr val="bg2"/>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2536" name="Text Box 8">
              <a:extLst>
                <a:ext uri="{FF2B5EF4-FFF2-40B4-BE49-F238E27FC236}">
                  <a16:creationId xmlns:a16="http://schemas.microsoft.com/office/drawing/2014/main" id="{87851490-9482-E843-B7AE-8B443B236B74}"/>
                </a:ext>
              </a:extLst>
            </p:cNvPr>
            <p:cNvSpPr txBox="1">
              <a:spLocks noChangeArrowheads="1"/>
            </p:cNvSpPr>
            <p:nvPr/>
          </p:nvSpPr>
          <p:spPr bwMode="auto">
            <a:xfrm>
              <a:off x="3504" y="3936"/>
              <a:ext cx="884"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TW" altLang="en-US" sz="2400" b="1">
                  <a:latin typeface="文鼎中明簡" pitchFamily="49" charset="-120"/>
                  <a:ea typeface="文鼎中明簡" pitchFamily="49" charset="-120"/>
                </a:rPr>
                <a:t>現代城墻</a:t>
              </a:r>
            </a:p>
          </p:txBody>
        </p:sp>
        <p:sp>
          <p:nvSpPr>
            <p:cNvPr id="22535" name="Freeform 7">
              <a:extLst>
                <a:ext uri="{FF2B5EF4-FFF2-40B4-BE49-F238E27FC236}">
                  <a16:creationId xmlns:a16="http://schemas.microsoft.com/office/drawing/2014/main" id="{C6840870-E94F-A84F-9CE9-2CE3127525EF}"/>
                </a:ext>
              </a:extLst>
            </p:cNvPr>
            <p:cNvSpPr>
              <a:spLocks/>
            </p:cNvSpPr>
            <p:nvPr/>
          </p:nvSpPr>
          <p:spPr bwMode="auto">
            <a:xfrm>
              <a:off x="0" y="576"/>
              <a:ext cx="2544" cy="3566"/>
            </a:xfrm>
            <a:custGeom>
              <a:avLst/>
              <a:gdLst>
                <a:gd name="T0" fmla="*/ 2390 w 2544"/>
                <a:gd name="T1" fmla="*/ 230 h 3566"/>
                <a:gd name="T2" fmla="*/ 2333 w 2544"/>
                <a:gd name="T3" fmla="*/ 0 h 3566"/>
                <a:gd name="T4" fmla="*/ 2016 w 2544"/>
                <a:gd name="T5" fmla="*/ 67 h 3566"/>
                <a:gd name="T6" fmla="*/ 1747 w 2544"/>
                <a:gd name="T7" fmla="*/ 154 h 3566"/>
                <a:gd name="T8" fmla="*/ 1613 w 2544"/>
                <a:gd name="T9" fmla="*/ 211 h 3566"/>
                <a:gd name="T10" fmla="*/ 1392 w 2544"/>
                <a:gd name="T11" fmla="*/ 298 h 3566"/>
                <a:gd name="T12" fmla="*/ 1046 w 2544"/>
                <a:gd name="T13" fmla="*/ 432 h 3566"/>
                <a:gd name="T14" fmla="*/ 941 w 2544"/>
                <a:gd name="T15" fmla="*/ 566 h 3566"/>
                <a:gd name="T16" fmla="*/ 816 w 2544"/>
                <a:gd name="T17" fmla="*/ 643 h 3566"/>
                <a:gd name="T18" fmla="*/ 643 w 2544"/>
                <a:gd name="T19" fmla="*/ 845 h 3566"/>
                <a:gd name="T20" fmla="*/ 480 w 2544"/>
                <a:gd name="T21" fmla="*/ 989 h 3566"/>
                <a:gd name="T22" fmla="*/ 250 w 2544"/>
                <a:gd name="T23" fmla="*/ 1056 h 3566"/>
                <a:gd name="T24" fmla="*/ 0 w 2544"/>
                <a:gd name="T25" fmla="*/ 1171 h 3566"/>
                <a:gd name="T26" fmla="*/ 115 w 2544"/>
                <a:gd name="T27" fmla="*/ 1450 h 3566"/>
                <a:gd name="T28" fmla="*/ 173 w 2544"/>
                <a:gd name="T29" fmla="*/ 1517 h 3566"/>
                <a:gd name="T30" fmla="*/ 374 w 2544"/>
                <a:gd name="T31" fmla="*/ 1680 h 3566"/>
                <a:gd name="T32" fmla="*/ 518 w 2544"/>
                <a:gd name="T33" fmla="*/ 1930 h 3566"/>
                <a:gd name="T34" fmla="*/ 461 w 2544"/>
                <a:gd name="T35" fmla="*/ 2150 h 3566"/>
                <a:gd name="T36" fmla="*/ 490 w 2544"/>
                <a:gd name="T37" fmla="*/ 2726 h 3566"/>
                <a:gd name="T38" fmla="*/ 566 w 2544"/>
                <a:gd name="T39" fmla="*/ 3283 h 3566"/>
                <a:gd name="T40" fmla="*/ 653 w 2544"/>
                <a:gd name="T41" fmla="*/ 3360 h 3566"/>
                <a:gd name="T42" fmla="*/ 768 w 2544"/>
                <a:gd name="T43" fmla="*/ 3437 h 3566"/>
                <a:gd name="T44" fmla="*/ 1075 w 2544"/>
                <a:gd name="T45" fmla="*/ 3437 h 3566"/>
                <a:gd name="T46" fmla="*/ 1968 w 2544"/>
                <a:gd name="T47" fmla="*/ 3562 h 3566"/>
                <a:gd name="T48" fmla="*/ 2131 w 2544"/>
                <a:gd name="T49" fmla="*/ 3456 h 3566"/>
                <a:gd name="T50" fmla="*/ 2150 w 2544"/>
                <a:gd name="T51" fmla="*/ 3216 h 3566"/>
                <a:gd name="T52" fmla="*/ 2227 w 2544"/>
                <a:gd name="T53" fmla="*/ 2851 h 3566"/>
                <a:gd name="T54" fmla="*/ 2333 w 2544"/>
                <a:gd name="T55" fmla="*/ 2486 h 3566"/>
                <a:gd name="T56" fmla="*/ 2390 w 2544"/>
                <a:gd name="T57" fmla="*/ 2294 h 3566"/>
                <a:gd name="T58" fmla="*/ 2486 w 2544"/>
                <a:gd name="T59" fmla="*/ 2122 h 3566"/>
                <a:gd name="T60" fmla="*/ 2458 w 2544"/>
                <a:gd name="T61" fmla="*/ 1440 h 3566"/>
                <a:gd name="T62" fmla="*/ 2371 w 2544"/>
                <a:gd name="T63" fmla="*/ 883 h 3566"/>
                <a:gd name="T64" fmla="*/ 2390 w 2544"/>
                <a:gd name="T65" fmla="*/ 864 h 35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4" h="3566">
                  <a:moveTo>
                    <a:pt x="2390" y="864"/>
                  </a:moveTo>
                  <a:cubicBezTo>
                    <a:pt x="2323" y="660"/>
                    <a:pt x="2370" y="440"/>
                    <a:pt x="2390" y="230"/>
                  </a:cubicBezTo>
                  <a:cubicBezTo>
                    <a:pt x="2387" y="192"/>
                    <a:pt x="2386" y="153"/>
                    <a:pt x="2381" y="115"/>
                  </a:cubicBezTo>
                  <a:cubicBezTo>
                    <a:pt x="2377" y="86"/>
                    <a:pt x="2344" y="35"/>
                    <a:pt x="2333" y="0"/>
                  </a:cubicBezTo>
                  <a:cubicBezTo>
                    <a:pt x="2291" y="11"/>
                    <a:pt x="2250" y="25"/>
                    <a:pt x="2208" y="38"/>
                  </a:cubicBezTo>
                  <a:cubicBezTo>
                    <a:pt x="2148" y="57"/>
                    <a:pt x="2078" y="49"/>
                    <a:pt x="2016" y="67"/>
                  </a:cubicBezTo>
                  <a:cubicBezTo>
                    <a:pt x="1969" y="80"/>
                    <a:pt x="1924" y="139"/>
                    <a:pt x="1882" y="144"/>
                  </a:cubicBezTo>
                  <a:cubicBezTo>
                    <a:pt x="1837" y="149"/>
                    <a:pt x="1792" y="151"/>
                    <a:pt x="1747" y="154"/>
                  </a:cubicBezTo>
                  <a:cubicBezTo>
                    <a:pt x="1718" y="163"/>
                    <a:pt x="1690" y="173"/>
                    <a:pt x="1661" y="182"/>
                  </a:cubicBezTo>
                  <a:cubicBezTo>
                    <a:pt x="1618" y="227"/>
                    <a:pt x="1669" y="180"/>
                    <a:pt x="1613" y="211"/>
                  </a:cubicBezTo>
                  <a:cubicBezTo>
                    <a:pt x="1501" y="273"/>
                    <a:pt x="1614" y="236"/>
                    <a:pt x="1478" y="269"/>
                  </a:cubicBezTo>
                  <a:cubicBezTo>
                    <a:pt x="1449" y="276"/>
                    <a:pt x="1422" y="292"/>
                    <a:pt x="1392" y="298"/>
                  </a:cubicBezTo>
                  <a:cubicBezTo>
                    <a:pt x="1298" y="316"/>
                    <a:pt x="1204" y="352"/>
                    <a:pt x="1114" y="384"/>
                  </a:cubicBezTo>
                  <a:cubicBezTo>
                    <a:pt x="1092" y="401"/>
                    <a:pt x="1064" y="411"/>
                    <a:pt x="1046" y="432"/>
                  </a:cubicBezTo>
                  <a:cubicBezTo>
                    <a:pt x="1023" y="458"/>
                    <a:pt x="1013" y="494"/>
                    <a:pt x="989" y="518"/>
                  </a:cubicBezTo>
                  <a:cubicBezTo>
                    <a:pt x="973" y="534"/>
                    <a:pt x="941" y="566"/>
                    <a:pt x="941" y="566"/>
                  </a:cubicBezTo>
                  <a:cubicBezTo>
                    <a:pt x="924" y="615"/>
                    <a:pt x="894" y="617"/>
                    <a:pt x="845" y="634"/>
                  </a:cubicBezTo>
                  <a:cubicBezTo>
                    <a:pt x="835" y="637"/>
                    <a:pt x="816" y="643"/>
                    <a:pt x="816" y="643"/>
                  </a:cubicBezTo>
                  <a:cubicBezTo>
                    <a:pt x="764" y="677"/>
                    <a:pt x="742" y="735"/>
                    <a:pt x="691" y="768"/>
                  </a:cubicBezTo>
                  <a:cubicBezTo>
                    <a:pt x="680" y="802"/>
                    <a:pt x="661" y="814"/>
                    <a:pt x="643" y="845"/>
                  </a:cubicBezTo>
                  <a:cubicBezTo>
                    <a:pt x="617" y="890"/>
                    <a:pt x="609" y="934"/>
                    <a:pt x="557" y="950"/>
                  </a:cubicBezTo>
                  <a:cubicBezTo>
                    <a:pt x="532" y="977"/>
                    <a:pt x="511" y="972"/>
                    <a:pt x="480" y="989"/>
                  </a:cubicBezTo>
                  <a:cubicBezTo>
                    <a:pt x="460" y="1000"/>
                    <a:pt x="441" y="1014"/>
                    <a:pt x="422" y="1027"/>
                  </a:cubicBezTo>
                  <a:cubicBezTo>
                    <a:pt x="352" y="1073"/>
                    <a:pt x="413" y="1045"/>
                    <a:pt x="250" y="1056"/>
                  </a:cubicBezTo>
                  <a:cubicBezTo>
                    <a:pt x="235" y="1070"/>
                    <a:pt x="226" y="1090"/>
                    <a:pt x="211" y="1104"/>
                  </a:cubicBezTo>
                  <a:cubicBezTo>
                    <a:pt x="149" y="1159"/>
                    <a:pt x="79" y="1160"/>
                    <a:pt x="0" y="1171"/>
                  </a:cubicBezTo>
                  <a:cubicBezTo>
                    <a:pt x="11" y="1280"/>
                    <a:pt x="8" y="1322"/>
                    <a:pt x="67" y="1411"/>
                  </a:cubicBezTo>
                  <a:cubicBezTo>
                    <a:pt x="78" y="1428"/>
                    <a:pt x="101" y="1435"/>
                    <a:pt x="115" y="1450"/>
                  </a:cubicBezTo>
                  <a:cubicBezTo>
                    <a:pt x="137" y="1512"/>
                    <a:pt x="107" y="1449"/>
                    <a:pt x="154" y="1488"/>
                  </a:cubicBezTo>
                  <a:cubicBezTo>
                    <a:pt x="163" y="1495"/>
                    <a:pt x="166" y="1508"/>
                    <a:pt x="173" y="1517"/>
                  </a:cubicBezTo>
                  <a:cubicBezTo>
                    <a:pt x="216" y="1569"/>
                    <a:pt x="186" y="1526"/>
                    <a:pt x="230" y="1565"/>
                  </a:cubicBezTo>
                  <a:cubicBezTo>
                    <a:pt x="277" y="1606"/>
                    <a:pt x="314" y="1659"/>
                    <a:pt x="374" y="1680"/>
                  </a:cubicBezTo>
                  <a:cubicBezTo>
                    <a:pt x="397" y="1701"/>
                    <a:pt x="419" y="1707"/>
                    <a:pt x="442" y="1728"/>
                  </a:cubicBezTo>
                  <a:cubicBezTo>
                    <a:pt x="454" y="1816"/>
                    <a:pt x="455" y="1864"/>
                    <a:pt x="518" y="1930"/>
                  </a:cubicBezTo>
                  <a:cubicBezTo>
                    <a:pt x="510" y="1990"/>
                    <a:pt x="499" y="2036"/>
                    <a:pt x="480" y="2093"/>
                  </a:cubicBezTo>
                  <a:cubicBezTo>
                    <a:pt x="474" y="2112"/>
                    <a:pt x="467" y="2131"/>
                    <a:pt x="461" y="2150"/>
                  </a:cubicBezTo>
                  <a:cubicBezTo>
                    <a:pt x="458" y="2160"/>
                    <a:pt x="451" y="2179"/>
                    <a:pt x="451" y="2179"/>
                  </a:cubicBezTo>
                  <a:cubicBezTo>
                    <a:pt x="459" y="2362"/>
                    <a:pt x="473" y="2544"/>
                    <a:pt x="490" y="2726"/>
                  </a:cubicBezTo>
                  <a:cubicBezTo>
                    <a:pt x="495" y="2860"/>
                    <a:pt x="493" y="3001"/>
                    <a:pt x="538" y="3130"/>
                  </a:cubicBezTo>
                  <a:cubicBezTo>
                    <a:pt x="546" y="3181"/>
                    <a:pt x="539" y="3239"/>
                    <a:pt x="566" y="3283"/>
                  </a:cubicBezTo>
                  <a:cubicBezTo>
                    <a:pt x="576" y="3299"/>
                    <a:pt x="594" y="3308"/>
                    <a:pt x="605" y="3322"/>
                  </a:cubicBezTo>
                  <a:cubicBezTo>
                    <a:pt x="635" y="3360"/>
                    <a:pt x="608" y="3345"/>
                    <a:pt x="653" y="3360"/>
                  </a:cubicBezTo>
                  <a:cubicBezTo>
                    <a:pt x="720" y="3427"/>
                    <a:pt x="647" y="3363"/>
                    <a:pt x="710" y="3398"/>
                  </a:cubicBezTo>
                  <a:cubicBezTo>
                    <a:pt x="730" y="3409"/>
                    <a:pt x="768" y="3437"/>
                    <a:pt x="768" y="3437"/>
                  </a:cubicBezTo>
                  <a:cubicBezTo>
                    <a:pt x="803" y="3491"/>
                    <a:pt x="826" y="3474"/>
                    <a:pt x="893" y="3466"/>
                  </a:cubicBezTo>
                  <a:cubicBezTo>
                    <a:pt x="951" y="3446"/>
                    <a:pt x="1014" y="3443"/>
                    <a:pt x="1075" y="3437"/>
                  </a:cubicBezTo>
                  <a:cubicBezTo>
                    <a:pt x="1293" y="3442"/>
                    <a:pt x="1459" y="3419"/>
                    <a:pt x="1651" y="3485"/>
                  </a:cubicBezTo>
                  <a:cubicBezTo>
                    <a:pt x="1731" y="3565"/>
                    <a:pt x="1865" y="3556"/>
                    <a:pt x="1968" y="3562"/>
                  </a:cubicBezTo>
                  <a:cubicBezTo>
                    <a:pt x="2063" y="3555"/>
                    <a:pt x="2094" y="3566"/>
                    <a:pt x="2160" y="3523"/>
                  </a:cubicBezTo>
                  <a:cubicBezTo>
                    <a:pt x="2132" y="3417"/>
                    <a:pt x="2170" y="3546"/>
                    <a:pt x="2131" y="3456"/>
                  </a:cubicBezTo>
                  <a:cubicBezTo>
                    <a:pt x="2123" y="3437"/>
                    <a:pt x="2112" y="3398"/>
                    <a:pt x="2112" y="3398"/>
                  </a:cubicBezTo>
                  <a:cubicBezTo>
                    <a:pt x="2124" y="3337"/>
                    <a:pt x="2139" y="3277"/>
                    <a:pt x="2150" y="3216"/>
                  </a:cubicBezTo>
                  <a:cubicBezTo>
                    <a:pt x="2157" y="3128"/>
                    <a:pt x="2147" y="3063"/>
                    <a:pt x="2218" y="3014"/>
                  </a:cubicBezTo>
                  <a:cubicBezTo>
                    <a:pt x="2255" y="2960"/>
                    <a:pt x="2249" y="2913"/>
                    <a:pt x="2227" y="2851"/>
                  </a:cubicBezTo>
                  <a:cubicBezTo>
                    <a:pt x="2234" y="2753"/>
                    <a:pt x="2232" y="2674"/>
                    <a:pt x="2285" y="2592"/>
                  </a:cubicBezTo>
                  <a:cubicBezTo>
                    <a:pt x="2299" y="2548"/>
                    <a:pt x="2303" y="2518"/>
                    <a:pt x="2333" y="2486"/>
                  </a:cubicBezTo>
                  <a:cubicBezTo>
                    <a:pt x="2351" y="2431"/>
                    <a:pt x="2349" y="2382"/>
                    <a:pt x="2381" y="2333"/>
                  </a:cubicBezTo>
                  <a:cubicBezTo>
                    <a:pt x="2384" y="2320"/>
                    <a:pt x="2384" y="2306"/>
                    <a:pt x="2390" y="2294"/>
                  </a:cubicBezTo>
                  <a:cubicBezTo>
                    <a:pt x="2400" y="2273"/>
                    <a:pt x="2429" y="2237"/>
                    <a:pt x="2429" y="2237"/>
                  </a:cubicBezTo>
                  <a:cubicBezTo>
                    <a:pt x="2442" y="2195"/>
                    <a:pt x="2468" y="2161"/>
                    <a:pt x="2486" y="2122"/>
                  </a:cubicBezTo>
                  <a:cubicBezTo>
                    <a:pt x="2508" y="2073"/>
                    <a:pt x="2514" y="2023"/>
                    <a:pt x="2544" y="1978"/>
                  </a:cubicBezTo>
                  <a:cubicBezTo>
                    <a:pt x="2533" y="1802"/>
                    <a:pt x="2511" y="1610"/>
                    <a:pt x="2458" y="1440"/>
                  </a:cubicBezTo>
                  <a:cubicBezTo>
                    <a:pt x="2447" y="1309"/>
                    <a:pt x="2443" y="1181"/>
                    <a:pt x="2400" y="1056"/>
                  </a:cubicBezTo>
                  <a:cubicBezTo>
                    <a:pt x="2391" y="974"/>
                    <a:pt x="2394" y="958"/>
                    <a:pt x="2371" y="883"/>
                  </a:cubicBezTo>
                  <a:cubicBezTo>
                    <a:pt x="2368" y="873"/>
                    <a:pt x="2355" y="861"/>
                    <a:pt x="2362" y="854"/>
                  </a:cubicBezTo>
                  <a:cubicBezTo>
                    <a:pt x="2369" y="847"/>
                    <a:pt x="2381" y="861"/>
                    <a:pt x="2390" y="864"/>
                  </a:cubicBezTo>
                  <a:close/>
                </a:path>
              </a:pathLst>
            </a:custGeom>
            <a:noFill/>
            <a:ln w="57150">
              <a:solidFill>
                <a:schemeClr val="bg2"/>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Lst>
          </p:spPr>
          <p:txBody>
            <a:bodyPr/>
            <a:lstStyle/>
            <a:p>
              <a:endParaRPr lang="en-US"/>
            </a:p>
          </p:txBody>
        </p:sp>
      </p:grpSp>
      <p:grpSp>
        <p:nvGrpSpPr>
          <p:cNvPr id="22531" name="Group 3">
            <a:extLst>
              <a:ext uri="{FF2B5EF4-FFF2-40B4-BE49-F238E27FC236}">
                <a16:creationId xmlns:a16="http://schemas.microsoft.com/office/drawing/2014/main" id="{DD4A9681-E6BB-8349-98F9-2F302D8C3B89}"/>
              </a:ext>
            </a:extLst>
          </p:cNvPr>
          <p:cNvGrpSpPr>
            <a:grpSpLocks/>
          </p:cNvGrpSpPr>
          <p:nvPr/>
        </p:nvGrpSpPr>
        <p:grpSpPr bwMode="auto">
          <a:xfrm>
            <a:off x="7924800" y="4648200"/>
            <a:ext cx="1447800" cy="990600"/>
            <a:chOff x="4992" y="2784"/>
            <a:chExt cx="912" cy="624"/>
          </a:xfrm>
        </p:grpSpPr>
        <p:sp>
          <p:nvSpPr>
            <p:cNvPr id="22533" name="AutoShape 5">
              <a:extLst>
                <a:ext uri="{FF2B5EF4-FFF2-40B4-BE49-F238E27FC236}">
                  <a16:creationId xmlns:a16="http://schemas.microsoft.com/office/drawing/2014/main" id="{38C71C38-0955-464C-9770-DF78099C24BA}"/>
                </a:ext>
              </a:extLst>
            </p:cNvPr>
            <p:cNvSpPr>
              <a:spLocks noChangeArrowheads="1"/>
            </p:cNvSpPr>
            <p:nvPr/>
          </p:nvSpPr>
          <p:spPr bwMode="auto">
            <a:xfrm>
              <a:off x="4992" y="2784"/>
              <a:ext cx="912" cy="624"/>
            </a:xfrm>
            <a:prstGeom prst="irregularSeal2">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wrap="none" anchor="ctr">
              <a:spAutoFit/>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2532" name="Text Box 4">
              <a:extLst>
                <a:ext uri="{FF2B5EF4-FFF2-40B4-BE49-F238E27FC236}">
                  <a16:creationId xmlns:a16="http://schemas.microsoft.com/office/drawing/2014/main" id="{16CE122B-5BF8-2141-86E2-9F7507EE811B}"/>
                </a:ext>
              </a:extLst>
            </p:cNvPr>
            <p:cNvSpPr txBox="1">
              <a:spLocks noChangeArrowheads="1"/>
            </p:cNvSpPr>
            <p:nvPr/>
          </p:nvSpPr>
          <p:spPr bwMode="auto">
            <a:xfrm>
              <a:off x="5066" y="2957"/>
              <a:ext cx="820"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TW" altLang="en-US" sz="2000" b="1">
                  <a:latin typeface="文鼎中明簡" pitchFamily="49" charset="-120"/>
                  <a:ea typeface="文鼎中明簡" pitchFamily="49" charset="-120"/>
                </a:rPr>
                <a:t>主前</a:t>
              </a:r>
              <a:r>
                <a:rPr lang="zh-TW" altLang="en-US" sz="2400" b="1">
                  <a:latin typeface="文鼎中明簡" pitchFamily="49" charset="-120"/>
                  <a:ea typeface="文鼎中明簡" pitchFamily="49" charset="-120"/>
                </a:rPr>
                <a:t> </a:t>
              </a:r>
              <a:r>
                <a:rPr lang="en-US" altLang="ja-JP" sz="2400" b="1">
                  <a:latin typeface="文鼎中明簡" pitchFamily="49" charset="-120"/>
                  <a:ea typeface="文鼎中明簡" pitchFamily="49" charset="-120"/>
                </a:rPr>
                <a:t>586</a:t>
              </a:r>
              <a:endParaRPr lang="en-US" altLang="en-US" sz="2400" b="1">
                <a:latin typeface="文鼎中明簡" pitchFamily="49" charset="-120"/>
                <a:ea typeface="文鼎中明簡" pitchFamily="49" charset="-120"/>
              </a:endParaRPr>
            </a:p>
          </p:txBody>
        </p:sp>
      </p:grpSp>
      <p:sp>
        <p:nvSpPr>
          <p:cNvPr id="22530" name="Text Box 2">
            <a:extLst>
              <a:ext uri="{FF2B5EF4-FFF2-40B4-BE49-F238E27FC236}">
                <a16:creationId xmlns:a16="http://schemas.microsoft.com/office/drawing/2014/main" id="{2BC0FDE3-5F0F-6B4D-90B8-23FB9AE92A19}"/>
              </a:ext>
            </a:extLst>
          </p:cNvPr>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2558"/>
                                        </p:tgtEl>
                                        <p:attrNameLst>
                                          <p:attrName>style.visibility</p:attrName>
                                        </p:attrNameLst>
                                      </p:cBhvr>
                                      <p:to>
                                        <p:strVal val="visible"/>
                                      </p:to>
                                    </p:set>
                                    <p:animEffect transition="in" filter="barn(inHorizontal)">
                                      <p:cBhvr>
                                        <p:cTn id="7" dur="500"/>
                                        <p:tgtEl>
                                          <p:spTgt spid="225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550"/>
                                        </p:tgtEl>
                                        <p:attrNameLst>
                                          <p:attrName>style.visibility</p:attrName>
                                        </p:attrNameLst>
                                      </p:cBhvr>
                                      <p:to>
                                        <p:strVal val="visible"/>
                                      </p:to>
                                    </p:set>
                                    <p:animEffect transition="in" filter="dissolve">
                                      <p:cBhvr>
                                        <p:cTn id="12" dur="500"/>
                                        <p:tgtEl>
                                          <p:spTgt spid="225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2554"/>
                                        </p:tgtEl>
                                        <p:attrNameLst>
                                          <p:attrName>style.visibility</p:attrName>
                                        </p:attrNameLst>
                                      </p:cBhvr>
                                      <p:to>
                                        <p:strVal val="visible"/>
                                      </p:to>
                                    </p:set>
                                    <p:animEffect transition="in" filter="wipe(down)">
                                      <p:cBhvr>
                                        <p:cTn id="17" dur="500"/>
                                        <p:tgtEl>
                                          <p:spTgt spid="225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2253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22542"/>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22538"/>
                                        </p:tgtEl>
                                        <p:attrNameLst>
                                          <p:attrName>style.visibility</p:attrName>
                                        </p:attrNameLst>
                                      </p:cBhvr>
                                      <p:to>
                                        <p:strVal val="visible"/>
                                      </p:to>
                                    </p:set>
                                    <p:anim calcmode="lin" valueType="num">
                                      <p:cBhvr additive="base">
                                        <p:cTn id="30" dur="500" fill="hold"/>
                                        <p:tgtEl>
                                          <p:spTgt spid="22538"/>
                                        </p:tgtEl>
                                        <p:attrNameLst>
                                          <p:attrName>ppt_x</p:attrName>
                                        </p:attrNameLst>
                                      </p:cBhvr>
                                      <p:tavLst>
                                        <p:tav tm="0">
                                          <p:val>
                                            <p:strVal val="#ppt_x"/>
                                          </p:val>
                                        </p:tav>
                                        <p:tav tm="100000">
                                          <p:val>
                                            <p:strVal val="#ppt_x"/>
                                          </p:val>
                                        </p:tav>
                                      </p:tavLst>
                                    </p:anim>
                                    <p:anim calcmode="lin" valueType="num">
                                      <p:cBhvr additive="base">
                                        <p:cTn id="31" dur="500" fill="hold"/>
                                        <p:tgtEl>
                                          <p:spTgt spid="22538"/>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22546"/>
                                        </p:tgtEl>
                                        <p:attrNameLst>
                                          <p:attrName>style.visibility</p:attrName>
                                        </p:attrNameLst>
                                      </p:cBhvr>
                                      <p:to>
                                        <p:strVal val="visible"/>
                                      </p:to>
                                    </p:set>
                                    <p:animEffect transition="in" filter="wipe(right)">
                                      <p:cBhvr>
                                        <p:cTn id="36" dur="500"/>
                                        <p:tgtEl>
                                          <p:spTgt spid="2254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22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FC986E1-4961-D844-86A5-AA59C0672AA4}"/>
              </a:ext>
            </a:extLst>
          </p:cNvPr>
          <p:cNvGrpSpPr>
            <a:grpSpLocks/>
          </p:cNvGrpSpPr>
          <p:nvPr/>
        </p:nvGrpSpPr>
        <p:grpSpPr bwMode="auto">
          <a:xfrm>
            <a:off x="0" y="0"/>
            <a:ext cx="9144000" cy="6858000"/>
            <a:chOff x="0" y="0"/>
            <a:chExt cx="5760" cy="4320"/>
          </a:xfrm>
        </p:grpSpPr>
        <p:pic>
          <p:nvPicPr>
            <p:cNvPr id="163848" name="Picture 3" descr="Double Wall">
              <a:extLst>
                <a:ext uri="{FF2B5EF4-FFF2-40B4-BE49-F238E27FC236}">
                  <a16:creationId xmlns:a16="http://schemas.microsoft.com/office/drawing/2014/main" id="{E5C38651-4580-3744-99B3-0DB822289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72" cy="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4" descr="Double Wall">
              <a:extLst>
                <a:ext uri="{FF2B5EF4-FFF2-40B4-BE49-F238E27FC236}">
                  <a16:creationId xmlns:a16="http://schemas.microsoft.com/office/drawing/2014/main" id="{779652E8-9BA2-D448-AA5B-059AA8C7D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9" y="11"/>
              <a:ext cx="3881" cy="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1174" name="Oval 6">
            <a:extLst>
              <a:ext uri="{FF2B5EF4-FFF2-40B4-BE49-F238E27FC236}">
                <a16:creationId xmlns:a16="http://schemas.microsoft.com/office/drawing/2014/main" id="{D833C5B6-1AFD-3D44-9FA2-CE0FA797C83A}"/>
              </a:ext>
            </a:extLst>
          </p:cNvPr>
          <p:cNvSpPr>
            <a:spLocks noChangeArrowheads="1"/>
          </p:cNvSpPr>
          <p:nvPr/>
        </p:nvSpPr>
        <p:spPr bwMode="auto">
          <a:xfrm rot="-1395041">
            <a:off x="4594517" y="3355568"/>
            <a:ext cx="259766" cy="908864"/>
          </a:xfrm>
          <a:prstGeom prst="ellipse">
            <a:avLst/>
          </a:prstGeom>
          <a:noFill/>
          <a:ln w="57150">
            <a:solidFill>
              <a:srgbClr val="FF0000"/>
            </a:solid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pic>
        <p:nvPicPr>
          <p:cNvPr id="391175" name="Picture 7" descr="Single Wall">
            <a:extLst>
              <a:ext uri="{FF2B5EF4-FFF2-40B4-BE49-F238E27FC236}">
                <a16:creationId xmlns:a16="http://schemas.microsoft.com/office/drawing/2014/main" id="{6F8E9B9E-0E67-1C48-98D1-47738B1A3E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97050"/>
            <a:ext cx="93726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76" name="Rectangle 8">
            <a:extLst>
              <a:ext uri="{FF2B5EF4-FFF2-40B4-BE49-F238E27FC236}">
                <a16:creationId xmlns:a16="http://schemas.microsoft.com/office/drawing/2014/main" id="{20D4D488-A34E-3C46-967E-46D3161BEB8A}"/>
              </a:ext>
            </a:extLst>
          </p:cNvPr>
          <p:cNvSpPr>
            <a:spLocks noRot="1" noChangeArrowheads="1"/>
          </p:cNvSpPr>
          <p:nvPr/>
        </p:nvSpPr>
        <p:spPr bwMode="auto">
          <a:xfrm>
            <a:off x="8229600" y="0"/>
            <a:ext cx="914400" cy="609600"/>
          </a:xfrm>
          <a:prstGeom prst="rect">
            <a:avLst/>
          </a:prstGeom>
          <a:solidFill>
            <a:srgbClr val="663300"/>
          </a:solidFill>
          <a:ln w="9525">
            <a:noFill/>
            <a:miter lim="800000"/>
            <a:headEnd/>
            <a:tailEnd/>
          </a:ln>
          <a:effectLst/>
        </p:spPr>
        <p:txBody>
          <a:bodyPr anchor="ctr"/>
          <a:lstStyle/>
          <a:p>
            <a:pPr algn="ctr" eaLnBrk="1" fontAlgn="base" hangingPunct="1">
              <a:spcBef>
                <a:spcPct val="0"/>
              </a:spcBef>
              <a:defRPr/>
            </a:pPr>
            <a:r>
              <a:rPr lang="en-US" sz="2800" b="1" dirty="0">
                <a:solidFill>
                  <a:srgbClr val="FFFFFF"/>
                </a:solidFill>
                <a:effectLst>
                  <a:outerShdw blurRad="38100" dist="38100" dir="2700000" algn="tl">
                    <a:srgbClr val="000000"/>
                  </a:outerShdw>
                </a:effectLst>
                <a:latin typeface="Arial"/>
                <a:ea typeface="ＭＳ Ｐゴシック" charset="0"/>
                <a:cs typeface="Arial"/>
              </a:rPr>
              <a:t>34</a:t>
            </a:r>
            <a:endParaRPr lang="en-US" sz="2800" b="1" dirty="0">
              <a:solidFill>
                <a:srgbClr val="000000"/>
              </a:solidFill>
              <a:effectLst>
                <a:outerShdw blurRad="38100" dist="38100" dir="2700000" algn="tl">
                  <a:srgbClr val="FFFFFF"/>
                </a:outerShdw>
              </a:effectLst>
              <a:latin typeface="Arial"/>
              <a:ea typeface="ＭＳ Ｐゴシック" charset="0"/>
              <a:cs typeface="Arial"/>
            </a:endParaRPr>
          </a:p>
        </p:txBody>
      </p:sp>
      <p:sp>
        <p:nvSpPr>
          <p:cNvPr id="391177" name="Text Box 9">
            <a:extLst>
              <a:ext uri="{FF2B5EF4-FFF2-40B4-BE49-F238E27FC236}">
                <a16:creationId xmlns:a16="http://schemas.microsoft.com/office/drawing/2014/main" id="{7EFAFA3D-A286-6148-A413-3DFB3057AEC7}"/>
              </a:ext>
            </a:extLst>
          </p:cNvPr>
          <p:cNvSpPr txBox="1">
            <a:spLocks noChangeArrowheads="1"/>
          </p:cNvSpPr>
          <p:nvPr/>
        </p:nvSpPr>
        <p:spPr bwMode="auto">
          <a:xfrm>
            <a:off x="0" y="-11113"/>
            <a:ext cx="5638800" cy="3108543"/>
          </a:xfrm>
          <a:prstGeom prst="rect">
            <a:avLst/>
          </a:prstGeom>
          <a:solidFill>
            <a:srgbClr val="663300"/>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en-US" altLang="en-US" sz="2800" b="1" dirty="0">
                <a:solidFill>
                  <a:srgbClr val="FFFFFF"/>
                </a:solidFill>
                <a:latin typeface="arial" panose="020B0604020202020204" pitchFamily="34" charset="0"/>
                <a:ea typeface="SimSun" panose="02010600030101010101" pitchFamily="2" charset="-122"/>
                <a:cs typeface="arial" panose="020B0604020202020204" pitchFamily="34" charset="0"/>
              </a:rPr>
              <a:t>“</a:t>
            </a:r>
            <a:r>
              <a:rPr lang="zh-CN" altLang="en-US" sz="2800" b="1" dirty="0">
                <a:latin typeface="arial" panose="020B0604020202020204" pitchFamily="34" charset="0"/>
                <a:cs typeface="arial" panose="020B0604020202020204" pitchFamily="34" charset="0"/>
              </a:rPr>
              <a:t>希西家发愤图强，重建所有拆毁了的城墙，墙上筑起城楼，又建造一道外墙，并且巩固大卫城内的米罗，又制造了很多兵器和盾牌。</a:t>
            </a:r>
            <a:r>
              <a:rPr lang="en-SG" altLang="zh-CN" sz="2800" b="1" dirty="0">
                <a:latin typeface="arial" panose="020B0604020202020204" pitchFamily="34" charset="0"/>
                <a:cs typeface="arial" panose="020B0604020202020204" pitchFamily="34" charset="0"/>
              </a:rPr>
              <a:t>”</a:t>
            </a:r>
            <a:endParaRPr lang="en-US" sz="2800" b="1" dirty="0">
              <a:latin typeface="arial" panose="020B0604020202020204" pitchFamily="34" charset="0"/>
              <a:ea typeface="SimSun" panose="02010600030101010101" pitchFamily="2" charset="-122"/>
              <a:cs typeface="arial" panose="020B0604020202020204" pitchFamily="34" charset="0"/>
            </a:endParaRPr>
          </a:p>
          <a:p>
            <a:pPr algn="r"/>
            <a:r>
              <a:rPr lang="en-US" altLang="en-US" sz="2800" b="1" dirty="0">
                <a:solidFill>
                  <a:srgbClr val="FFFFFF"/>
                </a:solidFill>
                <a:latin typeface="arial" panose="020B0604020202020204" pitchFamily="34" charset="0"/>
                <a:ea typeface="SimSun" panose="02010600030101010101" pitchFamily="2" charset="-122"/>
                <a:cs typeface="arial" panose="020B0604020202020204" pitchFamily="34" charset="0"/>
              </a:rPr>
              <a:t>(</a:t>
            </a:r>
            <a:r>
              <a:rPr lang="zh-CN" altLang="en-US" sz="2800" b="1" dirty="0">
                <a:latin typeface="arial" panose="020B0604020202020204" pitchFamily="34" charset="0"/>
                <a:cs typeface="arial" panose="020B0604020202020204" pitchFamily="34" charset="0"/>
              </a:rPr>
              <a:t>历代志</a:t>
            </a:r>
            <a:r>
              <a:rPr lang="zh-CN" altLang="en-US" sz="2800" b="1" dirty="0">
                <a:latin typeface="arial" panose="020B0604020202020204" pitchFamily="34" charset="0"/>
                <a:ea typeface="SimSun" panose="02010600030101010101" pitchFamily="2" charset="-122"/>
                <a:cs typeface="arial" panose="020B0604020202020204" pitchFamily="34" charset="0"/>
              </a:rPr>
              <a:t>下</a:t>
            </a:r>
            <a:r>
              <a:rPr lang="en-US" altLang="en-US" sz="2800" b="1" dirty="0">
                <a:solidFill>
                  <a:srgbClr val="FFFFFF"/>
                </a:solidFill>
                <a:latin typeface="arial" panose="020B0604020202020204" pitchFamily="34" charset="0"/>
                <a:ea typeface="SimSun" panose="02010600030101010101" pitchFamily="2" charset="-122"/>
                <a:cs typeface="arial" panose="020B0604020202020204" pitchFamily="34" charset="0"/>
              </a:rPr>
              <a:t> 32:5 CNV)</a:t>
            </a:r>
          </a:p>
          <a:p>
            <a:pPr algn="r"/>
            <a:endParaRPr lang="en-US" altLang="en-US" sz="2800" b="1" dirty="0">
              <a:solidFill>
                <a:srgbClr val="FFFFFF"/>
              </a:solidFill>
              <a:latin typeface="arial" panose="020B0604020202020204" pitchFamily="34" charset="0"/>
              <a:ea typeface="SimSun" panose="02010600030101010101" pitchFamily="2" charset="-122"/>
              <a:cs typeface="arial" panose="020B0604020202020204" pitchFamily="34" charset="0"/>
            </a:endParaRPr>
          </a:p>
        </p:txBody>
      </p:sp>
      <p:sp>
        <p:nvSpPr>
          <p:cNvPr id="391178" name="Text Box 10">
            <a:extLst>
              <a:ext uri="{FF2B5EF4-FFF2-40B4-BE49-F238E27FC236}">
                <a16:creationId xmlns:a16="http://schemas.microsoft.com/office/drawing/2014/main" id="{C581DA67-B8F5-C548-B2E3-43E209C7CB5D}"/>
              </a:ext>
            </a:extLst>
          </p:cNvPr>
          <p:cNvSpPr txBox="1">
            <a:spLocks noChangeArrowheads="1"/>
          </p:cNvSpPr>
          <p:nvPr/>
        </p:nvSpPr>
        <p:spPr bwMode="auto">
          <a:xfrm>
            <a:off x="0" y="3037344"/>
            <a:ext cx="5638800" cy="3108543"/>
          </a:xfrm>
          <a:prstGeom prst="rect">
            <a:avLst/>
          </a:prstGeom>
          <a:solidFill>
            <a:srgbClr val="003300"/>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en-SG" altLang="zh-CN" sz="2800" dirty="0">
                <a:latin typeface="arial" panose="020B0604020202020204" pitchFamily="34" charset="0"/>
                <a:cs typeface="arial" panose="020B0604020202020204" pitchFamily="34" charset="0"/>
              </a:rPr>
              <a:t>“</a:t>
            </a:r>
            <a:r>
              <a:rPr lang="zh-CN" altLang="en-US" sz="2800" dirty="0">
                <a:latin typeface="arial" panose="020B0604020202020204" pitchFamily="34" charset="0"/>
                <a:cs typeface="arial" panose="020B0604020202020204" pitchFamily="34" charset="0"/>
              </a:rPr>
              <a:t>此后，玛拿西在大卫城外，从谷中的基训西边起直到鱼门口，建了一道城墙，围绕着俄斐勒，他把城墙建得很高</a:t>
            </a:r>
            <a:r>
              <a:rPr lang="en-SG" altLang="zh-CN" sz="2800" dirty="0">
                <a:latin typeface="arial" panose="020B0604020202020204" pitchFamily="34" charset="0"/>
                <a:cs typeface="arial" panose="020B0604020202020204" pitchFamily="34" charset="0"/>
              </a:rPr>
              <a:t>…”</a:t>
            </a:r>
          </a:p>
          <a:p>
            <a:pPr algn="r"/>
            <a:r>
              <a:rPr lang="en-US" altLang="en-US" sz="2800" b="1" dirty="0">
                <a:solidFill>
                  <a:srgbClr val="FFFFFF"/>
                </a:solidFill>
                <a:latin typeface="arial" panose="020B0604020202020204" pitchFamily="34" charset="0"/>
                <a:ea typeface="SimSun" panose="02010600030101010101" pitchFamily="2" charset="-122"/>
                <a:cs typeface="arial" panose="020B0604020202020204" pitchFamily="34" charset="0"/>
              </a:rPr>
              <a:t>(</a:t>
            </a:r>
            <a:r>
              <a:rPr lang="zh-CN" altLang="en-US" sz="2800" b="1" dirty="0">
                <a:latin typeface="arial" panose="020B0604020202020204" pitchFamily="34" charset="0"/>
                <a:cs typeface="arial" panose="020B0604020202020204" pitchFamily="34" charset="0"/>
              </a:rPr>
              <a:t>历代志</a:t>
            </a:r>
            <a:r>
              <a:rPr lang="zh-CN" altLang="en-US" sz="2800" b="1" dirty="0">
                <a:latin typeface="arial" panose="020B0604020202020204" pitchFamily="34" charset="0"/>
                <a:ea typeface="SimSun" panose="02010600030101010101" pitchFamily="2" charset="-122"/>
                <a:cs typeface="arial" panose="020B0604020202020204" pitchFamily="34" charset="0"/>
              </a:rPr>
              <a:t>下</a:t>
            </a:r>
            <a:r>
              <a:rPr lang="en-US" altLang="en-US" sz="2800" b="1" dirty="0">
                <a:solidFill>
                  <a:srgbClr val="FFFFFF"/>
                </a:solidFill>
                <a:latin typeface="arial" panose="020B0604020202020204" pitchFamily="34" charset="0"/>
                <a:ea typeface="SimSun" panose="02010600030101010101" pitchFamily="2" charset="-122"/>
                <a:cs typeface="arial" panose="020B0604020202020204" pitchFamily="34" charset="0"/>
              </a:rPr>
              <a:t> 33:14 CNV)</a:t>
            </a:r>
          </a:p>
          <a:p>
            <a:pPr algn="r"/>
            <a:endParaRPr lang="en-US" altLang="en-US" sz="2800" b="1" dirty="0">
              <a:solidFill>
                <a:srgbClr val="FFFFFF"/>
              </a:solidFill>
              <a:latin typeface="arial" panose="020B0604020202020204" pitchFamily="34" charset="0"/>
              <a:ea typeface="SimSun" panose="02010600030101010101" pitchFamily="2" charset="-122"/>
              <a:cs typeface="arial" panose="020B0604020202020204" pitchFamily="34" charset="0"/>
            </a:endParaRPr>
          </a:p>
        </p:txBody>
      </p:sp>
      <p:sp>
        <p:nvSpPr>
          <p:cNvPr id="391173" name="Rectangle 5">
            <a:extLst>
              <a:ext uri="{FF2B5EF4-FFF2-40B4-BE49-F238E27FC236}">
                <a16:creationId xmlns:a16="http://schemas.microsoft.com/office/drawing/2014/main" id="{CB9006E5-19FD-C041-A91B-D79DFA654C61}"/>
              </a:ext>
            </a:extLst>
          </p:cNvPr>
          <p:cNvSpPr>
            <a:spLocks noGrp="1" noRot="1" noChangeArrowheads="1"/>
          </p:cNvSpPr>
          <p:nvPr>
            <p:ph type="title"/>
          </p:nvPr>
        </p:nvSpPr>
        <p:spPr>
          <a:xfrm>
            <a:off x="0" y="5638800"/>
            <a:ext cx="5638800" cy="1219200"/>
          </a:xfrm>
          <a:solidFill>
            <a:schemeClr val="bg2"/>
          </a:solidFill>
        </p:spPr>
        <p:txBody>
          <a:bodyPr/>
          <a:lstStyle/>
          <a:p>
            <a:pPr eaLnBrk="1" hangingPunct="1"/>
            <a:r>
              <a:rPr lang="zh-CN" altLang="en-US" sz="5400" dirty="0">
                <a:latin typeface="arial" panose="020B0604020202020204" pitchFamily="34" charset="0"/>
                <a:ea typeface="SimSun" panose="02010600030101010101" pitchFamily="2" charset="-122"/>
                <a:cs typeface="arial" panose="020B0604020202020204" pitchFamily="34" charset="0"/>
              </a:rPr>
              <a:t>东部的大卫城市</a:t>
            </a:r>
            <a:endParaRPr lang="en-US" altLang="en-US" sz="5400" dirty="0">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91175"/>
                                        </p:tgtEl>
                                        <p:attrNameLst>
                                          <p:attrName>style.visibility</p:attrName>
                                        </p:attrNameLst>
                                      </p:cBhvr>
                                      <p:to>
                                        <p:strVal val="visible"/>
                                      </p:to>
                                    </p:set>
                                    <p:animEffect transition="in" filter="fade">
                                      <p:cBhvr>
                                        <p:cTn id="7" dur="500"/>
                                        <p:tgtEl>
                                          <p:spTgt spid="3911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391175"/>
                                        </p:tgtEl>
                                      </p:cBhvr>
                                    </p:animEffect>
                                    <p:set>
                                      <p:cBhvr>
                                        <p:cTn id="12" dur="1" fill="hold">
                                          <p:stCondLst>
                                            <p:cond delay="499"/>
                                          </p:stCondLst>
                                        </p:cTn>
                                        <p:tgtEl>
                                          <p:spTgt spid="391175"/>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91174"/>
                                        </p:tgtEl>
                                        <p:attrNameLst>
                                          <p:attrName>style.visibility</p:attrName>
                                        </p:attrNameLst>
                                      </p:cBhvr>
                                      <p:to>
                                        <p:strVal val="visible"/>
                                      </p:to>
                                    </p:set>
                                    <p:anim calcmode="lin" valueType="num">
                                      <p:cBhvr additive="base">
                                        <p:cTn id="21" dur="500" fill="hold"/>
                                        <p:tgtEl>
                                          <p:spTgt spid="391174"/>
                                        </p:tgtEl>
                                        <p:attrNameLst>
                                          <p:attrName>ppt_x</p:attrName>
                                        </p:attrNameLst>
                                      </p:cBhvr>
                                      <p:tavLst>
                                        <p:tav tm="0">
                                          <p:val>
                                            <p:strVal val="#ppt_x"/>
                                          </p:val>
                                        </p:tav>
                                        <p:tav tm="100000">
                                          <p:val>
                                            <p:strVal val="#ppt_x"/>
                                          </p:val>
                                        </p:tav>
                                      </p:tavLst>
                                    </p:anim>
                                    <p:anim calcmode="lin" valueType="num">
                                      <p:cBhvr additive="base">
                                        <p:cTn id="22" dur="500" fill="hold"/>
                                        <p:tgtEl>
                                          <p:spTgt spid="39117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91177"/>
                                        </p:tgtEl>
                                        <p:attrNameLst>
                                          <p:attrName>style.visibility</p:attrName>
                                        </p:attrNameLst>
                                      </p:cBhvr>
                                      <p:to>
                                        <p:strVal val="visible"/>
                                      </p:to>
                                    </p:set>
                                    <p:animEffect transition="in" filter="checkerboard(across)">
                                      <p:cBhvr>
                                        <p:cTn id="27" dur="500"/>
                                        <p:tgtEl>
                                          <p:spTgt spid="3911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91178"/>
                                        </p:tgtEl>
                                        <p:attrNameLst>
                                          <p:attrName>style.visibility</p:attrName>
                                        </p:attrNameLst>
                                      </p:cBhvr>
                                      <p:to>
                                        <p:strVal val="visible"/>
                                      </p:to>
                                    </p:set>
                                    <p:animEffect transition="in" filter="checkerboard(across)">
                                      <p:cBhvr>
                                        <p:cTn id="32" dur="500"/>
                                        <p:tgtEl>
                                          <p:spTgt spid="391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4" grpId="0" animBg="1"/>
      <p:bldP spid="391177" grpId="0" animBg="1"/>
      <p:bldP spid="39117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9" descr="43 Jer NT">
            <a:extLst>
              <a:ext uri="{FF2B5EF4-FFF2-40B4-BE49-F238E27FC236}">
                <a16:creationId xmlns:a16="http://schemas.microsoft.com/office/drawing/2014/main" id="{2FF5B2CD-F6D5-1E4B-B7A5-8AC7E17C7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0"/>
            <a:ext cx="5448300"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ED6AAD61-195D-B04E-8C5A-ADE280B3E16F}"/>
              </a:ext>
            </a:extLst>
          </p:cNvPr>
          <p:cNvSpPr txBox="1">
            <a:spLocks noChangeArrowheads="1"/>
          </p:cNvSpPr>
          <p:nvPr/>
        </p:nvSpPr>
        <p:spPr bwMode="auto">
          <a:xfrm>
            <a:off x="365125" y="1755775"/>
            <a:ext cx="1831975" cy="39370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buFontTx/>
              <a:buChar char="•"/>
              <a:defRPr/>
            </a:pPr>
            <a:r>
              <a:rPr lang="zh-TW" altLang="en-US">
                <a:solidFill>
                  <a:srgbClr val="FFFFFF"/>
                </a:solidFill>
                <a:effectLst>
                  <a:outerShdw blurRad="38100" dist="38100" dir="2700000" algn="tl">
                    <a:srgbClr val="000000"/>
                  </a:outerShdw>
                </a:effectLst>
                <a:cs typeface="PMingLiU" charset="0"/>
              </a:rPr>
              <a:t> 東北</a:t>
            </a:r>
          </a:p>
          <a:p>
            <a:pPr>
              <a:buFontTx/>
              <a:buChar char="•"/>
              <a:defRPr/>
            </a:pPr>
            <a:r>
              <a:rPr lang="en-US" altLang="zh-TW">
                <a:solidFill>
                  <a:srgbClr val="FFFFFF"/>
                </a:solidFill>
                <a:effectLst>
                  <a:outerShdw blurRad="38100" dist="38100" dir="2700000" algn="tl">
                    <a:srgbClr val="000000"/>
                  </a:outerShdw>
                </a:effectLst>
                <a:cs typeface="PMingLiU" charset="0"/>
              </a:rPr>
              <a:t> </a:t>
            </a:r>
            <a:r>
              <a:rPr lang="zh-TW" altLang="en-US">
                <a:solidFill>
                  <a:srgbClr val="FFFFFF"/>
                </a:solidFill>
                <a:effectLst>
                  <a:outerShdw blurRad="38100" dist="38100" dir="2700000" algn="tl">
                    <a:srgbClr val="000000"/>
                  </a:outerShdw>
                </a:effectLst>
                <a:cs typeface="PMingLiU" charset="0"/>
              </a:rPr>
              <a:t>聖殿</a:t>
            </a:r>
          </a:p>
          <a:p>
            <a:pPr>
              <a:buFontTx/>
              <a:buChar char="•"/>
              <a:defRPr/>
            </a:pPr>
            <a:r>
              <a:rPr lang="en-US" altLang="zh-TW">
                <a:solidFill>
                  <a:srgbClr val="FFFFFF"/>
                </a:solidFill>
                <a:effectLst>
                  <a:outerShdw blurRad="38100" dist="38100" dir="2700000" algn="tl">
                    <a:srgbClr val="000000"/>
                  </a:outerShdw>
                </a:effectLst>
                <a:cs typeface="PMingLiU" charset="0"/>
              </a:rPr>
              <a:t> </a:t>
            </a:r>
            <a:r>
              <a:rPr lang="zh-TW" altLang="en-US">
                <a:solidFill>
                  <a:srgbClr val="FFFFFF"/>
                </a:solidFill>
                <a:effectLst>
                  <a:outerShdw blurRad="38100" dist="38100" dir="2700000" algn="tl">
                    <a:srgbClr val="000000"/>
                  </a:outerShdw>
                </a:effectLst>
                <a:cs typeface="PMingLiU" charset="0"/>
              </a:rPr>
              <a:t>俄斐勒</a:t>
            </a:r>
          </a:p>
          <a:p>
            <a:pPr>
              <a:buFontTx/>
              <a:buChar char="•"/>
              <a:defRPr/>
            </a:pPr>
            <a:r>
              <a:rPr lang="en-US" altLang="zh-TW">
                <a:solidFill>
                  <a:srgbClr val="FFFFFF"/>
                </a:solidFill>
                <a:effectLst>
                  <a:outerShdw blurRad="38100" dist="38100" dir="2700000" algn="tl">
                    <a:srgbClr val="000000"/>
                  </a:outerShdw>
                </a:effectLst>
                <a:cs typeface="PMingLiU" charset="0"/>
              </a:rPr>
              <a:t> </a:t>
            </a:r>
            <a:r>
              <a:rPr lang="zh-TW" altLang="en-US">
                <a:solidFill>
                  <a:srgbClr val="FFFFFF"/>
                </a:solidFill>
                <a:effectLst>
                  <a:outerShdw blurRad="38100" dist="38100" dir="2700000" algn="tl">
                    <a:srgbClr val="000000"/>
                  </a:outerShdw>
                </a:effectLst>
                <a:cs typeface="PMingLiU" charset="0"/>
              </a:rPr>
              <a:t>上城</a:t>
            </a:r>
          </a:p>
          <a:p>
            <a:pPr>
              <a:buFontTx/>
              <a:buChar char="•"/>
              <a:defRPr/>
            </a:pPr>
            <a:r>
              <a:rPr lang="en-US" altLang="zh-TW">
                <a:solidFill>
                  <a:srgbClr val="FFFFFF"/>
                </a:solidFill>
                <a:effectLst>
                  <a:outerShdw blurRad="38100" dist="38100" dir="2700000" algn="tl">
                    <a:srgbClr val="000000"/>
                  </a:outerShdw>
                </a:effectLst>
                <a:cs typeface="PMingLiU" charset="0"/>
              </a:rPr>
              <a:t> </a:t>
            </a:r>
            <a:r>
              <a:rPr lang="zh-TW" altLang="en-US">
                <a:solidFill>
                  <a:srgbClr val="FFFFFF"/>
                </a:solidFill>
                <a:effectLst>
                  <a:outerShdw blurRad="38100" dist="38100" dir="2700000" algn="tl">
                    <a:srgbClr val="000000"/>
                  </a:outerShdw>
                </a:effectLst>
                <a:cs typeface="PMingLiU" charset="0"/>
              </a:rPr>
              <a:t>下城</a:t>
            </a:r>
          </a:p>
        </p:txBody>
      </p:sp>
      <p:sp>
        <p:nvSpPr>
          <p:cNvPr id="205830" name="Line 6">
            <a:extLst>
              <a:ext uri="{FF2B5EF4-FFF2-40B4-BE49-F238E27FC236}">
                <a16:creationId xmlns:a16="http://schemas.microsoft.com/office/drawing/2014/main" id="{0072E181-616A-3D4B-BB83-C0FB91C472FF}"/>
              </a:ext>
            </a:extLst>
          </p:cNvPr>
          <p:cNvSpPr>
            <a:spLocks noChangeShapeType="1"/>
          </p:cNvSpPr>
          <p:nvPr/>
        </p:nvSpPr>
        <p:spPr bwMode="auto">
          <a:xfrm>
            <a:off x="2895600" y="3810000"/>
            <a:ext cx="4724400" cy="9906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205829" name="Line 5">
            <a:extLst>
              <a:ext uri="{FF2B5EF4-FFF2-40B4-BE49-F238E27FC236}">
                <a16:creationId xmlns:a16="http://schemas.microsoft.com/office/drawing/2014/main" id="{E2BFEC21-405D-744C-90D1-3FCC191BDB57}"/>
              </a:ext>
            </a:extLst>
          </p:cNvPr>
          <p:cNvSpPr>
            <a:spLocks noChangeShapeType="1"/>
          </p:cNvSpPr>
          <p:nvPr/>
        </p:nvSpPr>
        <p:spPr bwMode="auto">
          <a:xfrm>
            <a:off x="2895600" y="2971800"/>
            <a:ext cx="4724400" cy="4572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205828" name="Line 4">
            <a:extLst>
              <a:ext uri="{FF2B5EF4-FFF2-40B4-BE49-F238E27FC236}">
                <a16:creationId xmlns:a16="http://schemas.microsoft.com/office/drawing/2014/main" id="{B5EFB9F0-5119-0344-BDA1-C9789085BFFC}"/>
              </a:ext>
            </a:extLst>
          </p:cNvPr>
          <p:cNvSpPr>
            <a:spLocks noChangeShapeType="1"/>
          </p:cNvSpPr>
          <p:nvPr/>
        </p:nvSpPr>
        <p:spPr bwMode="auto">
          <a:xfrm flipV="1">
            <a:off x="2895600" y="1905000"/>
            <a:ext cx="4419600" cy="2286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205827" name="Line 3">
            <a:extLst>
              <a:ext uri="{FF2B5EF4-FFF2-40B4-BE49-F238E27FC236}">
                <a16:creationId xmlns:a16="http://schemas.microsoft.com/office/drawing/2014/main" id="{2E2027AC-74FE-4649-AE1F-2052E48F17A2}"/>
              </a:ext>
            </a:extLst>
          </p:cNvPr>
          <p:cNvSpPr>
            <a:spLocks noChangeShapeType="1"/>
          </p:cNvSpPr>
          <p:nvPr/>
        </p:nvSpPr>
        <p:spPr bwMode="auto">
          <a:xfrm>
            <a:off x="2895600" y="4572000"/>
            <a:ext cx="3200400" cy="3048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205826" name="Line 2">
            <a:extLst>
              <a:ext uri="{FF2B5EF4-FFF2-40B4-BE49-F238E27FC236}">
                <a16:creationId xmlns:a16="http://schemas.microsoft.com/office/drawing/2014/main" id="{D578F0FC-1912-5A4E-9713-6FA06E484938}"/>
              </a:ext>
            </a:extLst>
          </p:cNvPr>
          <p:cNvSpPr>
            <a:spLocks noChangeShapeType="1"/>
          </p:cNvSpPr>
          <p:nvPr/>
        </p:nvSpPr>
        <p:spPr bwMode="auto">
          <a:xfrm>
            <a:off x="2895600" y="5410200"/>
            <a:ext cx="3505200" cy="1524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205834" name="Rectangle 10">
            <a:extLst>
              <a:ext uri="{FF2B5EF4-FFF2-40B4-BE49-F238E27FC236}">
                <a16:creationId xmlns:a16="http://schemas.microsoft.com/office/drawing/2014/main" id="{DFC07C7A-DA97-D347-BE1A-72DADC9C408D}"/>
              </a:ext>
            </a:extLst>
          </p:cNvPr>
          <p:cNvSpPr>
            <a:spLocks noGrp="1" noRot="1" noChangeArrowheads="1"/>
          </p:cNvSpPr>
          <p:nvPr>
            <p:ph type="title" idx="4294967295"/>
          </p:nvPr>
        </p:nvSpPr>
        <p:spPr>
          <a:xfrm>
            <a:off x="228600" y="806450"/>
            <a:ext cx="2927350" cy="641350"/>
          </a:xfrm>
          <a:noFill/>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cap="flat" cmpd="sng">
                <a:solidFill>
                  <a:schemeClr val="accent1"/>
                </a:solidFill>
                <a:prstDash val="solid"/>
                <a:miter lim="800000"/>
                <a:headEnd/>
                <a:tailEnd/>
              </a14:hiddenLine>
            </a:ext>
          </a:extLst>
        </p:spPr>
        <p:txBody>
          <a:bodyPr wrap="none" anchor="t">
            <a:spAutoFit/>
          </a:bodyPr>
          <a:lstStyle/>
          <a:p>
            <a:pPr algn="l" fontAlgn="t">
              <a:spcBef>
                <a:spcPct val="50000"/>
              </a:spcBef>
              <a:defRPr/>
            </a:pPr>
            <a:r>
              <a:rPr lang="zh-TW" altLang="en-US" sz="3600">
                <a:solidFill>
                  <a:schemeClr val="tx1"/>
                </a:solidFill>
                <a:cs typeface="PMingLiU" charset="0"/>
              </a:rPr>
              <a:t>有多少個山？</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no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ja-JP" altLang="en-US" dirty="0">
                <a:solidFill>
                  <a:srgbClr val="FFFFFF"/>
                </a:solidFill>
                <a:latin typeface="Arial"/>
                <a:ea typeface="ＭＳ Ｐゴシック" charset="0"/>
                <a:cs typeface="Arial"/>
              </a:rPr>
              <a:t>古代的近东</a:t>
            </a:r>
            <a:endParaRPr lang="en-US" dirty="0">
              <a:solidFill>
                <a:srgbClr val="FFFFFF"/>
              </a:solidFill>
              <a:latin typeface="Arial"/>
              <a:ea typeface="ＭＳ Ｐゴシック" charset="0"/>
              <a:cs typeface="Arial"/>
            </a:endParaRPr>
          </a:p>
        </p:txBody>
      </p:sp>
      <p:sp>
        <p:nvSpPr>
          <p:cNvPr id="9220" name="WordArt 4"/>
          <p:cNvSpPr>
            <a:spLocks noChangeArrowheads="1" noChangeShapeType="1" noTextEdit="1"/>
          </p:cNvSpPr>
          <p:nvPr/>
        </p:nvSpPr>
        <p:spPr bwMode="auto">
          <a:xfrm rot="651720">
            <a:off x="3352800" y="3859213"/>
            <a:ext cx="3962400" cy="1752600"/>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00" b="0" i="0" u="none" strike="noStrike" kern="10" cap="none" spc="0" normalizeH="0" baseline="0" noProof="0" dirty="0">
                <a:ln w="9525">
                  <a:solidFill>
                    <a:srgbClr val="000000"/>
                  </a:solidFill>
                  <a:round/>
                  <a:headEnd/>
                  <a:tailEnd/>
                </a:ln>
                <a:solidFill>
                  <a:srgbClr val="008000"/>
                </a:solidFill>
                <a:effectLst>
                  <a:outerShdw blurRad="63500" dist="38099" dir="2700000" algn="ctr" rotWithShape="0">
                    <a:srgbClr val="868686">
                      <a:alpha val="74997"/>
                    </a:srgbClr>
                  </a:outerShdw>
                </a:effectLst>
                <a:uLnTx/>
                <a:uFillTx/>
                <a:latin typeface="Arial Black"/>
                <a:ea typeface="Arial Black"/>
                <a:cs typeface="Arial Black"/>
              </a:rPr>
              <a:t>肥沃的月牙</a:t>
            </a:r>
            <a:endParaRPr kumimoji="0" lang="en-US" sz="1000" b="0" i="0" u="none" strike="noStrike" kern="10" cap="none" spc="0" normalizeH="0" baseline="0" noProof="0" dirty="0">
              <a:ln w="9525">
                <a:solidFill>
                  <a:srgbClr val="000000"/>
                </a:solidFill>
                <a:round/>
                <a:headEnd/>
                <a:tailEnd/>
              </a:ln>
              <a:solidFill>
                <a:srgbClr val="008000"/>
              </a:solidFill>
              <a:effectLst>
                <a:outerShdw blurRad="63500" dist="38099" dir="2700000" algn="ctr" rotWithShape="0">
                  <a:srgbClr val="868686">
                    <a:alpha val="74997"/>
                  </a:srgbClr>
                </a:outerShdw>
              </a:effectLst>
              <a:uLnTx/>
              <a:uFillTx/>
              <a:latin typeface="Arial Black"/>
              <a:ea typeface="Arial Black"/>
              <a:cs typeface="Arial Black"/>
            </a:endParaRPr>
          </a:p>
        </p:txBody>
      </p:sp>
      <p:sp>
        <p:nvSpPr>
          <p:cNvPr id="9222" name="Text Box 6"/>
          <p:cNvSpPr txBox="1">
            <a:spLocks noChangeArrowheads="1"/>
          </p:cNvSpPr>
          <p:nvPr/>
        </p:nvSpPr>
        <p:spPr bwMode="auto">
          <a:xfrm>
            <a:off x="8153400" y="76200"/>
            <a:ext cx="9906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rPr>
              <a:t>14-15</a:t>
            </a:r>
          </a:p>
        </p:txBody>
      </p:sp>
      <p:sp>
        <p:nvSpPr>
          <p:cNvPr id="12" name="Text Box 9"/>
          <p:cNvSpPr txBox="1">
            <a:spLocks noChangeArrowheads="1"/>
          </p:cNvSpPr>
          <p:nvPr/>
        </p:nvSpPr>
        <p:spPr bwMode="auto">
          <a:xfrm>
            <a:off x="4572000" y="4542219"/>
            <a:ext cx="2031325"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HT" alt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伊拉克</a:t>
            </a:r>
          </a:p>
        </p:txBody>
      </p:sp>
      <p:sp>
        <p:nvSpPr>
          <p:cNvPr id="13" name="Text Box 9"/>
          <p:cNvSpPr txBox="1">
            <a:spLocks noChangeArrowheads="1"/>
          </p:cNvSpPr>
          <p:nvPr/>
        </p:nvSpPr>
        <p:spPr bwMode="auto">
          <a:xfrm>
            <a:off x="1763688" y="4869160"/>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TW"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以色列</a:t>
            </a:r>
          </a:p>
        </p:txBody>
      </p:sp>
      <p:sp>
        <p:nvSpPr>
          <p:cNvPr id="14" name="Text Box 9"/>
          <p:cNvSpPr txBox="1">
            <a:spLocks noChangeArrowheads="1"/>
          </p:cNvSpPr>
          <p:nvPr/>
        </p:nvSpPr>
        <p:spPr bwMode="auto">
          <a:xfrm>
            <a:off x="864096" y="5805264"/>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TW"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埃及</a:t>
            </a:r>
          </a:p>
        </p:txBody>
      </p:sp>
    </p:spTree>
    <p:extLst>
      <p:ext uri="{BB962C8B-B14F-4D97-AF65-F5344CB8AC3E}">
        <p14:creationId xmlns:p14="http://schemas.microsoft.com/office/powerpoint/2010/main" val="345881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13" name="Rectangle 9">
            <a:extLst>
              <a:ext uri="{FF2B5EF4-FFF2-40B4-BE49-F238E27FC236}">
                <a16:creationId xmlns:a16="http://schemas.microsoft.com/office/drawing/2014/main" id="{F0D51419-6177-554C-A67A-19C55418B10D}"/>
              </a:ext>
            </a:extLst>
          </p:cNvPr>
          <p:cNvSpPr>
            <a:spLocks noGrp="1" noRot="1" noChangeArrowheads="1"/>
          </p:cNvSpPr>
          <p:nvPr>
            <p:ph type="title"/>
          </p:nvPr>
        </p:nvSpPr>
        <p:spPr>
          <a:xfrm>
            <a:off x="4876800" y="0"/>
            <a:ext cx="3429000" cy="792163"/>
          </a:xfrm>
        </p:spPr>
        <p:txBody>
          <a:bodyPr/>
          <a:lstStyle/>
          <a:p>
            <a:pPr eaLnBrk="1" hangingPunct="1"/>
            <a:r>
              <a:rPr lang="zh-TW" altLang="en-US">
                <a:latin typeface="文鼎中明簡" pitchFamily="49" charset="-120"/>
                <a:ea typeface="文鼎中明簡" pitchFamily="49" charset="-120"/>
              </a:rPr>
              <a:t>耶路撒冷</a:t>
            </a:r>
          </a:p>
        </p:txBody>
      </p:sp>
      <p:pic>
        <p:nvPicPr>
          <p:cNvPr id="354312" name="Picture 8">
            <a:extLst>
              <a:ext uri="{FF2B5EF4-FFF2-40B4-BE49-F238E27FC236}">
                <a16:creationId xmlns:a16="http://schemas.microsoft.com/office/drawing/2014/main" id="{E1E15C06-7FB9-7748-A49D-FCA32A6DC91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p:spPr>
      </p:pic>
      <p:sp>
        <p:nvSpPr>
          <p:cNvPr id="354311" name="Text Box 7">
            <a:extLst>
              <a:ext uri="{FF2B5EF4-FFF2-40B4-BE49-F238E27FC236}">
                <a16:creationId xmlns:a16="http://schemas.microsoft.com/office/drawing/2014/main" id="{58D51DA6-287B-894D-9D34-897B5D0BEC24}"/>
              </a:ext>
            </a:extLst>
          </p:cNvPr>
          <p:cNvSpPr txBox="1">
            <a:spLocks noChangeArrowheads="1"/>
          </p:cNvSpPr>
          <p:nvPr/>
        </p:nvSpPr>
        <p:spPr bwMode="auto">
          <a:xfrm>
            <a:off x="5257800" y="1295400"/>
            <a:ext cx="3581400" cy="3113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buFontTx/>
              <a:buChar char="•"/>
            </a:pPr>
            <a:r>
              <a:rPr lang="zh-TW" altLang="en-US" b="1">
                <a:latin typeface="文鼎中明簡" pitchFamily="49" charset="-120"/>
                <a:ea typeface="文鼎中明簡" pitchFamily="49" charset="-120"/>
              </a:rPr>
              <a:t> 不利條件</a:t>
            </a:r>
          </a:p>
          <a:p>
            <a:pPr>
              <a:buFontTx/>
              <a:buChar char="•"/>
            </a:pPr>
            <a:r>
              <a:rPr lang="en-US" altLang="zh-TW" b="1">
                <a:latin typeface="文鼎中明簡" pitchFamily="49" charset="-120"/>
                <a:ea typeface="文鼎中明簡" pitchFamily="49" charset="-120"/>
              </a:rPr>
              <a:t> </a:t>
            </a:r>
            <a:r>
              <a:rPr lang="zh-TW" altLang="en-US" b="1">
                <a:latin typeface="文鼎中明簡" pitchFamily="49" charset="-120"/>
                <a:ea typeface="文鼎中明簡" pitchFamily="49" charset="-120"/>
              </a:rPr>
              <a:t>有利條件</a:t>
            </a:r>
            <a:endParaRPr lang="en-US" altLang="ja-JP" b="1">
              <a:latin typeface="文鼎中明簡" pitchFamily="49" charset="-120"/>
              <a:ea typeface="文鼎中明簡" pitchFamily="49" charset="-120"/>
            </a:endParaRPr>
          </a:p>
          <a:p>
            <a:pPr>
              <a:buFontTx/>
              <a:buChar char="•"/>
            </a:pPr>
            <a:r>
              <a:rPr lang="en-US" altLang="en-US" b="1">
                <a:latin typeface="文鼎中明簡" pitchFamily="49" charset="-120"/>
                <a:ea typeface="文鼎中明簡" pitchFamily="49" charset="-120"/>
              </a:rPr>
              <a:t> </a:t>
            </a:r>
            <a:r>
              <a:rPr lang="zh-TW" altLang="en-US" b="1">
                <a:latin typeface="文鼎中明簡" pitchFamily="49" charset="-120"/>
                <a:ea typeface="文鼎中明簡" pitchFamily="49" charset="-120"/>
              </a:rPr>
              <a:t>階段</a:t>
            </a:r>
            <a:endParaRPr lang="en-US" altLang="ja-JP" b="1">
              <a:latin typeface="文鼎中明簡" pitchFamily="49" charset="-120"/>
              <a:ea typeface="文鼎中明簡" pitchFamily="49" charset="-120"/>
            </a:endParaRPr>
          </a:p>
          <a:p>
            <a:pPr fontAlgn="base">
              <a:buFontTx/>
              <a:buChar char="•"/>
            </a:pPr>
            <a:r>
              <a:rPr lang="en-US" altLang="zh-TW" b="1">
                <a:latin typeface="文鼎中明簡" pitchFamily="49" charset="-120"/>
                <a:ea typeface="文鼎中明簡" pitchFamily="49" charset="-120"/>
              </a:rPr>
              <a:t> </a:t>
            </a:r>
            <a:r>
              <a:rPr lang="zh-TW" altLang="en-US" b="1">
                <a:latin typeface="文鼎中明簡" pitchFamily="49" charset="-120"/>
                <a:ea typeface="文鼎中明簡" pitchFamily="49" charset="-120"/>
              </a:rPr>
              <a:t>重要性</a:t>
            </a:r>
          </a:p>
        </p:txBody>
      </p:sp>
      <p:sp>
        <p:nvSpPr>
          <p:cNvPr id="354310" name="Text Box 6">
            <a:extLst>
              <a:ext uri="{FF2B5EF4-FFF2-40B4-BE49-F238E27FC236}">
                <a16:creationId xmlns:a16="http://schemas.microsoft.com/office/drawing/2014/main" id="{6BF16990-4C80-D247-A37F-98D09EF2B5B1}"/>
              </a:ext>
            </a:extLst>
          </p:cNvPr>
          <p:cNvSpPr txBox="1">
            <a:spLocks noChangeArrowheads="1"/>
          </p:cNvSpPr>
          <p:nvPr/>
        </p:nvSpPr>
        <p:spPr bwMode="auto">
          <a:xfrm>
            <a:off x="5867400" y="4495800"/>
            <a:ext cx="20574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buFontTx/>
              <a:buChar char="•"/>
            </a:pPr>
            <a:r>
              <a:rPr lang="zh-TW" altLang="en-US" sz="2800" b="1">
                <a:latin typeface="文鼎中明簡" pitchFamily="49" charset="-120"/>
                <a:ea typeface="文鼎中明簡" pitchFamily="49" charset="-120"/>
              </a:rPr>
              <a:t> 猶太人</a:t>
            </a:r>
          </a:p>
        </p:txBody>
      </p:sp>
      <p:sp>
        <p:nvSpPr>
          <p:cNvPr id="354309" name="Text Box 5">
            <a:extLst>
              <a:ext uri="{FF2B5EF4-FFF2-40B4-BE49-F238E27FC236}">
                <a16:creationId xmlns:a16="http://schemas.microsoft.com/office/drawing/2014/main" id="{EAA40DA4-616B-E14E-B6AF-F5BF48A505FB}"/>
              </a:ext>
            </a:extLst>
          </p:cNvPr>
          <p:cNvSpPr txBox="1">
            <a:spLocks noChangeArrowheads="1"/>
          </p:cNvSpPr>
          <p:nvPr/>
        </p:nvSpPr>
        <p:spPr bwMode="auto">
          <a:xfrm>
            <a:off x="5867400" y="5029200"/>
            <a:ext cx="20574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buFontTx/>
              <a:buChar char="•"/>
            </a:pPr>
            <a:r>
              <a:rPr lang="en-US" altLang="zh-TW" sz="2800" b="1">
                <a:latin typeface="文鼎中明簡" pitchFamily="49" charset="-120"/>
                <a:ea typeface="文鼎中明簡" pitchFamily="49" charset="-120"/>
              </a:rPr>
              <a:t> </a:t>
            </a:r>
            <a:r>
              <a:rPr lang="zh-TW" altLang="en-US" sz="2800" b="1">
                <a:latin typeface="文鼎中明簡" pitchFamily="49" charset="-120"/>
                <a:ea typeface="文鼎中明簡" pitchFamily="49" charset="-120"/>
              </a:rPr>
              <a:t>基督徒</a:t>
            </a:r>
          </a:p>
        </p:txBody>
      </p:sp>
      <p:sp>
        <p:nvSpPr>
          <p:cNvPr id="354308" name="Text Box 4">
            <a:extLst>
              <a:ext uri="{FF2B5EF4-FFF2-40B4-BE49-F238E27FC236}">
                <a16:creationId xmlns:a16="http://schemas.microsoft.com/office/drawing/2014/main" id="{12AEF308-299E-E947-8F61-AA52735F2961}"/>
              </a:ext>
            </a:extLst>
          </p:cNvPr>
          <p:cNvSpPr txBox="1">
            <a:spLocks noChangeArrowheads="1"/>
          </p:cNvSpPr>
          <p:nvPr/>
        </p:nvSpPr>
        <p:spPr bwMode="auto">
          <a:xfrm>
            <a:off x="5867400" y="6096000"/>
            <a:ext cx="20574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buFontTx/>
              <a:buChar char="•"/>
            </a:pPr>
            <a:r>
              <a:rPr lang="en-US" altLang="zh-TW" sz="2800" b="1">
                <a:latin typeface="文鼎中明簡" pitchFamily="49" charset="-120"/>
                <a:ea typeface="文鼎中明簡" pitchFamily="49" charset="-120"/>
              </a:rPr>
              <a:t> </a:t>
            </a:r>
            <a:r>
              <a:rPr lang="zh-TW" altLang="en-US" sz="2800" b="1">
                <a:latin typeface="文鼎中明簡" pitchFamily="49" charset="-120"/>
                <a:ea typeface="文鼎中明簡" pitchFamily="49" charset="-120"/>
              </a:rPr>
              <a:t>所有民族</a:t>
            </a:r>
          </a:p>
        </p:txBody>
      </p:sp>
      <p:sp>
        <p:nvSpPr>
          <p:cNvPr id="354307" name="Text Box 3">
            <a:extLst>
              <a:ext uri="{FF2B5EF4-FFF2-40B4-BE49-F238E27FC236}">
                <a16:creationId xmlns:a16="http://schemas.microsoft.com/office/drawing/2014/main" id="{FA28EEFC-4A1F-4E4E-A970-D5CEC3DF201A}"/>
              </a:ext>
            </a:extLst>
          </p:cNvPr>
          <p:cNvSpPr txBox="1">
            <a:spLocks noChangeArrowheads="1"/>
          </p:cNvSpPr>
          <p:nvPr/>
        </p:nvSpPr>
        <p:spPr bwMode="auto">
          <a:xfrm>
            <a:off x="5867400" y="5562600"/>
            <a:ext cx="20574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buFontTx/>
              <a:buChar char="•"/>
            </a:pPr>
            <a:r>
              <a:rPr lang="en-US" altLang="zh-TW" sz="2800" b="1">
                <a:latin typeface="文鼎中明簡" pitchFamily="49" charset="-120"/>
                <a:ea typeface="文鼎中明簡" pitchFamily="49" charset="-120"/>
              </a:rPr>
              <a:t> </a:t>
            </a:r>
            <a:r>
              <a:rPr lang="zh-TW" altLang="en-US" sz="2800" b="1">
                <a:latin typeface="文鼎中明簡" pitchFamily="49" charset="-120"/>
                <a:ea typeface="文鼎中明簡" pitchFamily="49" charset="-120"/>
              </a:rPr>
              <a:t>回教徒</a:t>
            </a:r>
          </a:p>
        </p:txBody>
      </p:sp>
      <p:sp>
        <p:nvSpPr>
          <p:cNvPr id="354306" name="Text Box 2">
            <a:extLst>
              <a:ext uri="{FF2B5EF4-FFF2-40B4-BE49-F238E27FC236}">
                <a16:creationId xmlns:a16="http://schemas.microsoft.com/office/drawing/2014/main" id="{A2ECF66D-F5CF-3E4D-8360-F4AE62D93701}"/>
              </a:ext>
            </a:extLst>
          </p:cNvPr>
          <p:cNvSpPr txBox="1">
            <a:spLocks noChangeArrowheads="1"/>
          </p:cNvSpPr>
          <p:nvPr/>
        </p:nvSpPr>
        <p:spPr bwMode="auto">
          <a:xfrm>
            <a:off x="7924800" y="76200"/>
            <a:ext cx="1219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23-24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3543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5430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543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54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11" grpId="0" autoUpdateAnimBg="0"/>
      <p:bldP spid="354310" grpId="0" autoUpdateAnimBg="0"/>
      <p:bldP spid="354309" grpId="0" autoUpdateAnimBg="0"/>
      <p:bldP spid="354308" grpId="0" autoUpdateAnimBg="0"/>
      <p:bldP spid="354307"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5" name="Rectangle 5"/>
          <p:cNvSpPr>
            <a:spLocks noGrp="1" noChangeArrowheads="1"/>
          </p:cNvSpPr>
          <p:nvPr>
            <p:ph type="title" idx="4294967295"/>
          </p:nvPr>
        </p:nvSpPr>
        <p:spPr>
          <a:xfrm>
            <a:off x="1371600" y="6278563"/>
            <a:ext cx="7772400" cy="5847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ko-KR" altLang="en-US" sz="3200" b="1" dirty="0" err="1">
                <a:solidFill>
                  <a:schemeClr val="bg1"/>
                </a:solidFill>
                <a:latin typeface="Arial"/>
                <a:ea typeface="+mj-ea"/>
                <a:cs typeface="Arial"/>
              </a:rPr>
              <a:t>創世記</a:t>
            </a:r>
            <a:r>
              <a:rPr lang="ko-KR" altLang="en-US" sz="3200" b="1" dirty="0">
                <a:solidFill>
                  <a:schemeClr val="bg1"/>
                </a:solidFill>
                <a:latin typeface="Arial"/>
                <a:ea typeface="+mj-ea"/>
                <a:cs typeface="Arial"/>
              </a:rPr>
              <a:t> </a:t>
            </a:r>
            <a:r>
              <a:rPr lang="en-US" altLang="ko-KR" sz="3200" b="1" dirty="0">
                <a:solidFill>
                  <a:schemeClr val="bg1"/>
                </a:solidFill>
                <a:latin typeface="Arial"/>
                <a:ea typeface="+mj-ea"/>
                <a:cs typeface="Arial"/>
              </a:rPr>
              <a:t>22</a:t>
            </a:r>
            <a:r>
              <a:rPr lang="ko-KR" altLang="en-US" sz="3200" b="1" dirty="0" err="1">
                <a:solidFill>
                  <a:schemeClr val="bg1"/>
                </a:solidFill>
                <a:latin typeface="Arial"/>
                <a:ea typeface="+mj-ea"/>
                <a:cs typeface="Arial"/>
              </a:rPr>
              <a:t>章</a:t>
            </a:r>
            <a:endParaRPr lang="en-US" sz="3200" b="1" dirty="0">
              <a:solidFill>
                <a:schemeClr val="bg1"/>
              </a:solidFill>
              <a:latin typeface="Arial"/>
              <a:ea typeface="+mj-ea"/>
              <a:cs typeface="Arial"/>
            </a:endParaRPr>
          </a:p>
        </p:txBody>
      </p:sp>
      <p:pic>
        <p:nvPicPr>
          <p:cNvPr id="6" name="Picture 5"/>
          <p:cNvPicPr>
            <a:picLocks noChangeAspect="1"/>
          </p:cNvPicPr>
          <p:nvPr/>
        </p:nvPicPr>
        <p:blipFill rotWithShape="1">
          <a:blip r:embed="rId3"/>
          <a:srcRect l="9965" r="3788"/>
          <a:stretch/>
        </p:blipFill>
        <p:spPr>
          <a:xfrm>
            <a:off x="-1" y="622263"/>
            <a:ext cx="9144001" cy="5519867"/>
          </a:xfrm>
          <a:prstGeom prst="rect">
            <a:avLst/>
          </a:prstGeom>
        </p:spPr>
      </p:pic>
    </p:spTree>
    <p:extLst>
      <p:ext uri="{BB962C8B-B14F-4D97-AF65-F5344CB8AC3E}">
        <p14:creationId xmlns:p14="http://schemas.microsoft.com/office/powerpoint/2010/main" val="969953205"/>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Temple Altar">
            <a:extLst>
              <a:ext uri="{FF2B5EF4-FFF2-40B4-BE49-F238E27FC236}">
                <a16:creationId xmlns:a16="http://schemas.microsoft.com/office/drawing/2014/main" id="{4EFD2981-469B-D04D-81E3-E76966B85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99"/>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a:extLst>
              <a:ext uri="{FF2B5EF4-FFF2-40B4-BE49-F238E27FC236}">
                <a16:creationId xmlns:a16="http://schemas.microsoft.com/office/drawing/2014/main" id="{E89A0765-A398-B94D-AD2B-FD052A23CA73}"/>
              </a:ext>
            </a:extLst>
          </p:cNvPr>
          <p:cNvSpPr>
            <a:spLocks noGrp="1" noChangeArrowheads="1"/>
          </p:cNvSpPr>
          <p:nvPr>
            <p:ph type="title"/>
          </p:nvPr>
        </p:nvSpPr>
        <p:spPr>
          <a:xfrm>
            <a:off x="2819400" y="0"/>
            <a:ext cx="6324600" cy="1981200"/>
          </a:xfrm>
          <a:solidFill>
            <a:schemeClr val="bg2"/>
          </a:solidFill>
        </p:spPr>
        <p:txBody>
          <a:bodyPr/>
          <a:lstStyle/>
          <a:p>
            <a:pPr eaLnBrk="1" hangingPunct="1"/>
            <a:r>
              <a:rPr lang="zh-TW" altLang="en-US">
                <a:latin typeface="文鼎中明簡" pitchFamily="49" charset="-120"/>
                <a:ea typeface="文鼎中明簡" pitchFamily="49" charset="-120"/>
              </a:rPr>
              <a:t>早期燔祭</a:t>
            </a:r>
            <a:br>
              <a:rPr lang="zh-TW" altLang="en-US">
                <a:latin typeface="文鼎中明簡" pitchFamily="49" charset="-120"/>
                <a:ea typeface="文鼎中明簡" pitchFamily="49" charset="-120"/>
              </a:rPr>
            </a:br>
            <a:r>
              <a:rPr lang="zh-TW" altLang="en-US">
                <a:latin typeface="文鼎中明簡" pitchFamily="49" charset="-120"/>
                <a:ea typeface="文鼎中明簡" pitchFamily="49" charset="-120"/>
              </a:rPr>
              <a:t>在流動的帳幕舉行</a:t>
            </a:r>
            <a:endParaRPr lang="en-US" altLang="en-US">
              <a:latin typeface="文鼎中明簡" pitchFamily="49" charset="-120"/>
              <a:ea typeface="文鼎中明簡" pitchFamily="49" charset="-12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Temple">
            <a:extLst>
              <a:ext uri="{FF2B5EF4-FFF2-40B4-BE49-F238E27FC236}">
                <a16:creationId xmlns:a16="http://schemas.microsoft.com/office/drawing/2014/main" id="{CD18C907-0049-464F-96E1-5CE13DE42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3">
            <a:extLst>
              <a:ext uri="{FF2B5EF4-FFF2-40B4-BE49-F238E27FC236}">
                <a16:creationId xmlns:a16="http://schemas.microsoft.com/office/drawing/2014/main" id="{5F5625F3-9C7E-824B-AF1C-6350BEC974D2}"/>
              </a:ext>
            </a:extLst>
          </p:cNvPr>
          <p:cNvSpPr>
            <a:spLocks noChangeArrowheads="1"/>
          </p:cNvSpPr>
          <p:nvPr/>
        </p:nvSpPr>
        <p:spPr bwMode="auto">
          <a:xfrm>
            <a:off x="7467600" y="0"/>
            <a:ext cx="1905000" cy="7086600"/>
          </a:xfrm>
          <a:prstGeom prst="rect">
            <a:avLst/>
          </a:prstGeom>
          <a:solidFill>
            <a:srgbClr val="0604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03426" name="Rectangle 2">
            <a:extLst>
              <a:ext uri="{FF2B5EF4-FFF2-40B4-BE49-F238E27FC236}">
                <a16:creationId xmlns:a16="http://schemas.microsoft.com/office/drawing/2014/main" id="{0C758264-A16F-294F-9B07-EEDDB02F99FB}"/>
              </a:ext>
            </a:extLst>
          </p:cNvPr>
          <p:cNvSpPr>
            <a:spLocks noGrp="1" noChangeArrowheads="1"/>
          </p:cNvSpPr>
          <p:nvPr>
            <p:ph type="title"/>
          </p:nvPr>
        </p:nvSpPr>
        <p:spPr>
          <a:xfrm>
            <a:off x="0" y="5486400"/>
            <a:ext cx="9144000" cy="1371600"/>
          </a:xfrm>
          <a:solidFill>
            <a:srgbClr val="336600"/>
          </a:solidFill>
        </p:spPr>
        <p:txBody>
          <a:bodyPr/>
          <a:lstStyle/>
          <a:p>
            <a:pPr eaLnBrk="1" hangingPunct="1"/>
            <a:r>
              <a:rPr lang="zh-TW" altLang="en-US" sz="4000">
                <a:latin typeface="文鼎中明簡" pitchFamily="49" charset="-120"/>
                <a:ea typeface="文鼎中明簡" pitchFamily="49" charset="-120"/>
              </a:rPr>
              <a:t>猶太人生活環繞所羅門聖殿有</a:t>
            </a:r>
            <a:r>
              <a:rPr lang="en-US" altLang="zh-TW" sz="4000">
                <a:latin typeface="文鼎中明簡" pitchFamily="49" charset="-120"/>
                <a:ea typeface="文鼎中明簡" pitchFamily="49" charset="-120"/>
              </a:rPr>
              <a:t>400</a:t>
            </a:r>
            <a:r>
              <a:rPr lang="zh-TW" altLang="en-US" sz="4000">
                <a:latin typeface="文鼎中明簡" pitchFamily="49" charset="-120"/>
                <a:ea typeface="文鼎中明簡" pitchFamily="49" charset="-120"/>
              </a:rPr>
              <a:t>年</a:t>
            </a:r>
            <a:r>
              <a:rPr lang="en-US" altLang="ja-JP" sz="4000">
                <a:latin typeface="文鼎中明簡" pitchFamily="49" charset="-120"/>
                <a:ea typeface="文鼎中明簡" pitchFamily="49" charset="-120"/>
              </a:rPr>
              <a:t> </a:t>
            </a:r>
            <a:br>
              <a:rPr lang="en-US" altLang="zh-TW" sz="4000">
                <a:latin typeface="文鼎中明簡" pitchFamily="49" charset="-120"/>
                <a:ea typeface="文鼎中明簡" pitchFamily="49" charset="-120"/>
              </a:rPr>
            </a:br>
            <a:r>
              <a:rPr lang="en-US" altLang="ja-JP" sz="4000">
                <a:latin typeface="文鼎中明簡" pitchFamily="49" charset="-120"/>
                <a:ea typeface="文鼎中明簡" pitchFamily="49" charset="-120"/>
              </a:rPr>
              <a:t>(</a:t>
            </a:r>
            <a:r>
              <a:rPr lang="zh-TW" altLang="en-US" sz="4000">
                <a:latin typeface="文鼎中明簡" pitchFamily="49" charset="-120"/>
                <a:ea typeface="文鼎中明簡" pitchFamily="49" charset="-120"/>
              </a:rPr>
              <a:t>主前 </a:t>
            </a:r>
            <a:r>
              <a:rPr lang="en-US" altLang="ja-JP" sz="4000">
                <a:latin typeface="文鼎中明簡" pitchFamily="49" charset="-120"/>
                <a:ea typeface="文鼎中明簡" pitchFamily="49" charset="-120"/>
              </a:rPr>
              <a:t>959-586)</a:t>
            </a:r>
            <a:endParaRPr lang="en-US" altLang="en-US" sz="4000">
              <a:latin typeface="文鼎中明簡" pitchFamily="49" charset="-120"/>
              <a:ea typeface="文鼎中明簡" pitchFamily="49" charset="-12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Temple Bowl">
            <a:extLst>
              <a:ext uri="{FF2B5EF4-FFF2-40B4-BE49-F238E27FC236}">
                <a16:creationId xmlns:a16="http://schemas.microsoft.com/office/drawing/2014/main" id="{B24A2C31-1837-DB48-AFAF-907573CFB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Rectangle 3">
            <a:extLst>
              <a:ext uri="{FF2B5EF4-FFF2-40B4-BE49-F238E27FC236}">
                <a16:creationId xmlns:a16="http://schemas.microsoft.com/office/drawing/2014/main" id="{DAF59C2A-5409-6743-9CD6-26C86530D06B}"/>
              </a:ext>
            </a:extLst>
          </p:cNvPr>
          <p:cNvSpPr>
            <a:spLocks noGrp="1" noChangeArrowheads="1"/>
          </p:cNvSpPr>
          <p:nvPr>
            <p:ph type="title"/>
          </p:nvPr>
        </p:nvSpPr>
        <p:spPr>
          <a:xfrm>
            <a:off x="4343400" y="0"/>
            <a:ext cx="5029200" cy="1752600"/>
          </a:xfrm>
          <a:solidFill>
            <a:schemeClr val="bg1"/>
          </a:solidFill>
        </p:spPr>
        <p:txBody>
          <a:bodyPr/>
          <a:lstStyle/>
          <a:p>
            <a:pPr eaLnBrk="1" hangingPunct="1"/>
            <a:r>
              <a:rPr lang="zh-TW" altLang="en-US" sz="4800">
                <a:latin typeface="文鼎中明簡" pitchFamily="49" charset="-120"/>
                <a:ea typeface="文鼎中明簡" pitchFamily="49" charset="-120"/>
              </a:rPr>
              <a:t>猶太人在</a:t>
            </a:r>
            <a:br>
              <a:rPr lang="zh-TW" altLang="en-US" sz="4800">
                <a:latin typeface="文鼎中明簡" pitchFamily="49" charset="-120"/>
                <a:ea typeface="文鼎中明簡" pitchFamily="49" charset="-120"/>
              </a:rPr>
            </a:br>
            <a:r>
              <a:rPr lang="zh-TW" altLang="en-US" sz="4800">
                <a:latin typeface="文鼎中明簡" pitchFamily="49" charset="-120"/>
                <a:ea typeface="文鼎中明簡" pitchFamily="49" charset="-120"/>
              </a:rPr>
              <a:t>洗濯盆前守聖潔</a:t>
            </a:r>
          </a:p>
        </p:txBody>
      </p:sp>
      <p:sp>
        <p:nvSpPr>
          <p:cNvPr id="216068" name="Line 4">
            <a:extLst>
              <a:ext uri="{FF2B5EF4-FFF2-40B4-BE49-F238E27FC236}">
                <a16:creationId xmlns:a16="http://schemas.microsoft.com/office/drawing/2014/main" id="{6189A130-2E00-384F-BCA0-877F3B06DC8A}"/>
              </a:ext>
            </a:extLst>
          </p:cNvPr>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16069" name="Line 5">
            <a:extLst>
              <a:ext uri="{FF2B5EF4-FFF2-40B4-BE49-F238E27FC236}">
                <a16:creationId xmlns:a16="http://schemas.microsoft.com/office/drawing/2014/main" id="{EF78D643-81B7-7044-8AB9-4C58FBDD349C}"/>
              </a:ext>
            </a:extLst>
          </p:cNvPr>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216070" name="Rectangle 6">
            <a:extLst>
              <a:ext uri="{FF2B5EF4-FFF2-40B4-BE49-F238E27FC236}">
                <a16:creationId xmlns:a16="http://schemas.microsoft.com/office/drawing/2014/main" id="{AE60066E-4926-7242-AEB5-00604D69BA45}"/>
              </a:ext>
            </a:extLst>
          </p:cNvPr>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eaLnBrk="1" fontAlgn="base" hangingPunct="1">
              <a:spcBef>
                <a:spcPct val="0"/>
              </a:spcBef>
            </a:pPr>
            <a:r>
              <a:rPr lang="zh-TW" altLang="en-US" sz="8800">
                <a:effectLst>
                  <a:outerShdw blurRad="38100" dist="38100" dir="2700000" algn="tl">
                    <a:srgbClr val="000000"/>
                  </a:outerShdw>
                </a:effectLst>
                <a:latin typeface="文鼎中明簡" pitchFamily="49" charset="-120"/>
                <a:ea typeface="文鼎中明簡" pitchFamily="49" charset="-120"/>
              </a:rPr>
              <a:t>主前 </a:t>
            </a:r>
            <a:r>
              <a:rPr lang="en-US" altLang="en-US" sz="8800">
                <a:effectLst>
                  <a:outerShdw blurRad="38100" dist="38100" dir="2700000" algn="tl">
                    <a:srgbClr val="000000"/>
                  </a:outerShdw>
                </a:effectLst>
                <a:latin typeface="文鼎中明簡" pitchFamily="49" charset="-120"/>
                <a:ea typeface="文鼎中明簡" pitchFamily="49" charset="-120"/>
              </a:rPr>
              <a:t>586: </a:t>
            </a:r>
            <a:br>
              <a:rPr lang="en-US" altLang="zh-TW" sz="8800">
                <a:effectLst>
                  <a:outerShdw blurRad="38100" dist="38100" dir="2700000" algn="tl">
                    <a:srgbClr val="000000"/>
                  </a:outerShdw>
                </a:effectLst>
                <a:latin typeface="文鼎中明簡" pitchFamily="49" charset="-120"/>
                <a:ea typeface="文鼎中明簡" pitchFamily="49" charset="-120"/>
              </a:rPr>
            </a:br>
            <a:r>
              <a:rPr lang="zh-TW" altLang="en-US" sz="8800">
                <a:effectLst>
                  <a:outerShdw blurRad="38100" dist="38100" dir="2700000" algn="tl">
                    <a:srgbClr val="000000"/>
                  </a:outerShdw>
                </a:effectLst>
                <a:latin typeface="文鼎中明簡" pitchFamily="49" charset="-120"/>
                <a:ea typeface="文鼎中明簡" pitchFamily="49" charset="-120"/>
              </a:rPr>
              <a:t>聖殿被毀</a:t>
            </a:r>
            <a:r>
              <a:rPr lang="en-US" altLang="ja-JP" sz="8800">
                <a:effectLst>
                  <a:outerShdw blurRad="38100" dist="38100" dir="2700000" algn="tl">
                    <a:srgbClr val="000000"/>
                  </a:outerShdw>
                </a:effectLst>
                <a:latin typeface="文鼎中明簡" pitchFamily="49" charset="-120"/>
                <a:ea typeface="文鼎中明簡" pitchFamily="49" charset="-120"/>
              </a:rPr>
              <a:t>!</a:t>
            </a:r>
            <a:endParaRPr lang="en-US" altLang="en-US" sz="8800">
              <a:effectLst>
                <a:outerShdw blurRad="38100" dist="38100" dir="2700000" algn="tl">
                  <a:srgbClr val="000000"/>
                </a:outerShdw>
              </a:effectLst>
              <a:latin typeface="文鼎中明簡" pitchFamily="49" charset="-120"/>
              <a:ea typeface="文鼎中明簡" pitchFamily="49"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16069"/>
                                        </p:tgtEl>
                                        <p:attrNameLst>
                                          <p:attrName>style.visibility</p:attrName>
                                        </p:attrNameLst>
                                      </p:cBhvr>
                                      <p:to>
                                        <p:strVal val="visible"/>
                                      </p:to>
                                    </p:set>
                                    <p:animEffect transition="in" filter="fade">
                                      <p:cBhvr>
                                        <p:cTn id="7" dur="770" decel="100000"/>
                                        <p:tgtEl>
                                          <p:spTgt spid="216069"/>
                                        </p:tgtEl>
                                      </p:cBhvr>
                                    </p:animEffect>
                                    <p:animScale>
                                      <p:cBhvr>
                                        <p:cTn id="8" dur="770" decel="100000"/>
                                        <p:tgtEl>
                                          <p:spTgt spid="216069"/>
                                        </p:tgtEl>
                                      </p:cBhvr>
                                      <p:from x="10000" y="10000"/>
                                      <p:to x="200000" y="450000"/>
                                    </p:animScale>
                                    <p:animScale>
                                      <p:cBhvr>
                                        <p:cTn id="9" dur="1230" accel="100000" fill="hold">
                                          <p:stCondLst>
                                            <p:cond delay="770"/>
                                          </p:stCondLst>
                                        </p:cTn>
                                        <p:tgtEl>
                                          <p:spTgt spid="216069"/>
                                        </p:tgtEl>
                                      </p:cBhvr>
                                      <p:from x="200000" y="450000"/>
                                      <p:to x="100000" y="100000"/>
                                    </p:animScale>
                                    <p:set>
                                      <p:cBhvr>
                                        <p:cTn id="10" dur="770" fill="hold"/>
                                        <p:tgtEl>
                                          <p:spTgt spid="216069"/>
                                        </p:tgtEl>
                                        <p:attrNameLst>
                                          <p:attrName>ppt_x</p:attrName>
                                        </p:attrNameLst>
                                      </p:cBhvr>
                                      <p:to>
                                        <p:strVal val="(0.5)"/>
                                      </p:to>
                                    </p:set>
                                    <p:anim from="(0.5)" to="(#ppt_x)" calcmode="lin" valueType="num">
                                      <p:cBhvr>
                                        <p:cTn id="11" dur="1230" accel="100000" fill="hold">
                                          <p:stCondLst>
                                            <p:cond delay="770"/>
                                          </p:stCondLst>
                                        </p:cTn>
                                        <p:tgtEl>
                                          <p:spTgt spid="216069"/>
                                        </p:tgtEl>
                                        <p:attrNameLst>
                                          <p:attrName>ppt_x</p:attrName>
                                        </p:attrNameLst>
                                      </p:cBhvr>
                                    </p:anim>
                                    <p:set>
                                      <p:cBhvr>
                                        <p:cTn id="12" dur="770" fill="hold"/>
                                        <p:tgtEl>
                                          <p:spTgt spid="216069"/>
                                        </p:tgtEl>
                                        <p:attrNameLst>
                                          <p:attrName>ppt_y</p:attrName>
                                        </p:attrNameLst>
                                      </p:cBhvr>
                                      <p:to>
                                        <p:strVal val="(#ppt_y+0.4)"/>
                                      </p:to>
                                    </p:set>
                                    <p:anim from="(#ppt_y+0.4)" to="(#ppt_y)" calcmode="lin" valueType="num">
                                      <p:cBhvr>
                                        <p:cTn id="13" dur="1230" accel="100000" fill="hold">
                                          <p:stCondLst>
                                            <p:cond delay="770"/>
                                          </p:stCondLst>
                                        </p:cTn>
                                        <p:tgtEl>
                                          <p:spTgt spid="216069"/>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216068"/>
                                        </p:tgtEl>
                                        <p:attrNameLst>
                                          <p:attrName>style.visibility</p:attrName>
                                        </p:attrNameLst>
                                      </p:cBhvr>
                                      <p:to>
                                        <p:strVal val="visible"/>
                                      </p:to>
                                    </p:set>
                                    <p:animEffect transition="in" filter="fade">
                                      <p:cBhvr>
                                        <p:cTn id="16" dur="770" decel="100000"/>
                                        <p:tgtEl>
                                          <p:spTgt spid="216068"/>
                                        </p:tgtEl>
                                      </p:cBhvr>
                                    </p:animEffect>
                                    <p:animScale>
                                      <p:cBhvr>
                                        <p:cTn id="17" dur="770" decel="100000"/>
                                        <p:tgtEl>
                                          <p:spTgt spid="216068"/>
                                        </p:tgtEl>
                                      </p:cBhvr>
                                      <p:from x="10000" y="10000"/>
                                      <p:to x="200000" y="450000"/>
                                    </p:animScale>
                                    <p:animScale>
                                      <p:cBhvr>
                                        <p:cTn id="18" dur="1230" accel="100000" fill="hold">
                                          <p:stCondLst>
                                            <p:cond delay="770"/>
                                          </p:stCondLst>
                                        </p:cTn>
                                        <p:tgtEl>
                                          <p:spTgt spid="216068"/>
                                        </p:tgtEl>
                                      </p:cBhvr>
                                      <p:from x="200000" y="450000"/>
                                      <p:to x="100000" y="100000"/>
                                    </p:animScale>
                                    <p:set>
                                      <p:cBhvr>
                                        <p:cTn id="19" dur="770" fill="hold"/>
                                        <p:tgtEl>
                                          <p:spTgt spid="216068"/>
                                        </p:tgtEl>
                                        <p:attrNameLst>
                                          <p:attrName>ppt_x</p:attrName>
                                        </p:attrNameLst>
                                      </p:cBhvr>
                                      <p:to>
                                        <p:strVal val="(0.5)"/>
                                      </p:to>
                                    </p:set>
                                    <p:anim from="(0.5)" to="(#ppt_x)" calcmode="lin" valueType="num">
                                      <p:cBhvr>
                                        <p:cTn id="20" dur="1230" accel="100000" fill="hold">
                                          <p:stCondLst>
                                            <p:cond delay="770"/>
                                          </p:stCondLst>
                                        </p:cTn>
                                        <p:tgtEl>
                                          <p:spTgt spid="216068"/>
                                        </p:tgtEl>
                                        <p:attrNameLst>
                                          <p:attrName>ppt_x</p:attrName>
                                        </p:attrNameLst>
                                      </p:cBhvr>
                                    </p:anim>
                                    <p:set>
                                      <p:cBhvr>
                                        <p:cTn id="21" dur="770" fill="hold"/>
                                        <p:tgtEl>
                                          <p:spTgt spid="216068"/>
                                        </p:tgtEl>
                                        <p:attrNameLst>
                                          <p:attrName>ppt_y</p:attrName>
                                        </p:attrNameLst>
                                      </p:cBhvr>
                                      <p:to>
                                        <p:strVal val="(#ppt_y+0.4)"/>
                                      </p:to>
                                    </p:set>
                                    <p:anim from="(#ppt_y+0.4)" to="(#ppt_y)" calcmode="lin" valueType="num">
                                      <p:cBhvr>
                                        <p:cTn id="22" dur="1230" accel="100000" fill="hold">
                                          <p:stCondLst>
                                            <p:cond delay="770"/>
                                          </p:stCondLst>
                                        </p:cTn>
                                        <p:tgtEl>
                                          <p:spTgt spid="2160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6070"/>
                                        </p:tgtEl>
                                        <p:attrNameLst>
                                          <p:attrName>style.visibility</p:attrName>
                                        </p:attrNameLst>
                                      </p:cBhvr>
                                      <p:to>
                                        <p:strVal val="visible"/>
                                      </p:to>
                                    </p:set>
                                    <p:animEffect transition="in" filter="fade">
                                      <p:cBhvr>
                                        <p:cTn id="25" dur="770" decel="100000"/>
                                        <p:tgtEl>
                                          <p:spTgt spid="216070"/>
                                        </p:tgtEl>
                                      </p:cBhvr>
                                    </p:animEffect>
                                    <p:animScale>
                                      <p:cBhvr>
                                        <p:cTn id="26" dur="770" decel="100000"/>
                                        <p:tgtEl>
                                          <p:spTgt spid="216070"/>
                                        </p:tgtEl>
                                      </p:cBhvr>
                                      <p:from x="10000" y="10000"/>
                                      <p:to x="200000" y="450000"/>
                                    </p:animScale>
                                    <p:animScale>
                                      <p:cBhvr>
                                        <p:cTn id="27" dur="1230" accel="100000" fill="hold">
                                          <p:stCondLst>
                                            <p:cond delay="770"/>
                                          </p:stCondLst>
                                        </p:cTn>
                                        <p:tgtEl>
                                          <p:spTgt spid="216070"/>
                                        </p:tgtEl>
                                      </p:cBhvr>
                                      <p:from x="200000" y="450000"/>
                                      <p:to x="100000" y="100000"/>
                                    </p:animScale>
                                    <p:set>
                                      <p:cBhvr>
                                        <p:cTn id="28" dur="770" fill="hold"/>
                                        <p:tgtEl>
                                          <p:spTgt spid="216070"/>
                                        </p:tgtEl>
                                        <p:attrNameLst>
                                          <p:attrName>ppt_x</p:attrName>
                                        </p:attrNameLst>
                                      </p:cBhvr>
                                      <p:to>
                                        <p:strVal val="(0.5)"/>
                                      </p:to>
                                    </p:set>
                                    <p:anim from="(0.5)" to="(#ppt_x)" calcmode="lin" valueType="num">
                                      <p:cBhvr>
                                        <p:cTn id="29" dur="1230" accel="100000" fill="hold">
                                          <p:stCondLst>
                                            <p:cond delay="770"/>
                                          </p:stCondLst>
                                        </p:cTn>
                                        <p:tgtEl>
                                          <p:spTgt spid="216070"/>
                                        </p:tgtEl>
                                        <p:attrNameLst>
                                          <p:attrName>ppt_x</p:attrName>
                                        </p:attrNameLst>
                                      </p:cBhvr>
                                    </p:anim>
                                    <p:set>
                                      <p:cBhvr>
                                        <p:cTn id="30" dur="770" fill="hold"/>
                                        <p:tgtEl>
                                          <p:spTgt spid="216070"/>
                                        </p:tgtEl>
                                        <p:attrNameLst>
                                          <p:attrName>ppt_y</p:attrName>
                                        </p:attrNameLst>
                                      </p:cBhvr>
                                      <p:to>
                                        <p:strVal val="(#ppt_y+0.4)"/>
                                      </p:to>
                                    </p:set>
                                    <p:anim from="(#ppt_y+0.4)" to="(#ppt_y)" calcmode="lin" valueType="num">
                                      <p:cBhvr>
                                        <p:cTn id="31" dur="1230" accel="100000" fill="hold">
                                          <p:stCondLst>
                                            <p:cond delay="770"/>
                                          </p:stCondLst>
                                        </p:cTn>
                                        <p:tgtEl>
                                          <p:spTgt spid="21607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7" name="Group 6">
            <a:extLst>
              <a:ext uri="{FF2B5EF4-FFF2-40B4-BE49-F238E27FC236}">
                <a16:creationId xmlns:a16="http://schemas.microsoft.com/office/drawing/2014/main" id="{9E640E20-B2B0-2843-BA4B-FBD2C24560B2}"/>
              </a:ext>
            </a:extLst>
          </p:cNvPr>
          <p:cNvGrpSpPr>
            <a:grpSpLocks/>
          </p:cNvGrpSpPr>
          <p:nvPr/>
        </p:nvGrpSpPr>
        <p:grpSpPr bwMode="auto">
          <a:xfrm>
            <a:off x="1273175" y="0"/>
            <a:ext cx="7947025" cy="6858000"/>
            <a:chOff x="0" y="0"/>
            <a:chExt cx="5006" cy="4320"/>
          </a:xfrm>
        </p:grpSpPr>
        <p:pic>
          <p:nvPicPr>
            <p:cNvPr id="178182" name="Picture 8" descr="Antonia over Temple">
              <a:extLst>
                <a:ext uri="{FF2B5EF4-FFF2-40B4-BE49-F238E27FC236}">
                  <a16:creationId xmlns:a16="http://schemas.microsoft.com/office/drawing/2014/main" id="{72CEF2AD-EF65-C944-A89A-8072D6E9C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3" name="Picture 7" descr="Antonia over Temple0001">
              <a:extLst>
                <a:ext uri="{FF2B5EF4-FFF2-40B4-BE49-F238E27FC236}">
                  <a16:creationId xmlns:a16="http://schemas.microsoft.com/office/drawing/2014/main" id="{92A3170D-4FDA-DA4E-A41E-A29EED62A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6981" name="Rectangle 5">
            <a:extLst>
              <a:ext uri="{FF2B5EF4-FFF2-40B4-BE49-F238E27FC236}">
                <a16:creationId xmlns:a16="http://schemas.microsoft.com/office/drawing/2014/main" id="{7B7FF968-E2F1-4842-9BD5-F4111FB97CF5}"/>
              </a:ext>
            </a:extLst>
          </p:cNvPr>
          <p:cNvSpPr>
            <a:spLocks noGrp="1" noChangeArrowheads="1"/>
          </p:cNvSpPr>
          <p:nvPr>
            <p:ph type="title"/>
          </p:nvPr>
        </p:nvSpPr>
        <p:spPr>
          <a:xfrm>
            <a:off x="0" y="0"/>
            <a:ext cx="3124200" cy="3657600"/>
          </a:xfrm>
          <a:solidFill>
            <a:schemeClr val="bg2"/>
          </a:solidFill>
        </p:spPr>
        <p:txBody>
          <a:bodyPr/>
          <a:lstStyle/>
          <a:p>
            <a:pPr algn="l" eaLnBrk="1" hangingPunct="1"/>
            <a:r>
              <a:rPr lang="zh-TW" altLang="en-US" sz="3600">
                <a:latin typeface="文鼎中明簡" pitchFamily="49" charset="-120"/>
                <a:ea typeface="文鼎中明簡" pitchFamily="49" charset="-120"/>
              </a:rPr>
              <a:t>聖殿重建後，在新約時期的逾越節約有</a:t>
            </a:r>
            <a:br>
              <a:rPr lang="zh-TW" altLang="en-US" sz="3600">
                <a:latin typeface="文鼎中明簡" pitchFamily="49" charset="-120"/>
                <a:ea typeface="文鼎中明簡" pitchFamily="49" charset="-120"/>
              </a:rPr>
            </a:br>
            <a:r>
              <a:rPr lang="zh-TW" altLang="en-US" sz="3600">
                <a:latin typeface="文鼎中明簡" pitchFamily="49" charset="-120"/>
                <a:ea typeface="文鼎中明簡" pitchFamily="49" charset="-120"/>
              </a:rPr>
              <a:t>十萬猶太人到</a:t>
            </a:r>
            <a:br>
              <a:rPr lang="zh-TW" altLang="en-US" sz="3600">
                <a:latin typeface="文鼎中明簡" pitchFamily="49" charset="-120"/>
                <a:ea typeface="文鼎中明簡" pitchFamily="49" charset="-120"/>
              </a:rPr>
            </a:br>
            <a:r>
              <a:rPr lang="zh-TW" altLang="en-US" sz="3600">
                <a:latin typeface="文鼎中明簡" pitchFamily="49" charset="-120"/>
                <a:ea typeface="文鼎中明簡" pitchFamily="49" charset="-120"/>
              </a:rPr>
              <a:t>聖殿過節。</a:t>
            </a:r>
          </a:p>
        </p:txBody>
      </p:sp>
      <p:sp>
        <p:nvSpPr>
          <p:cNvPr id="126980" name="Line 4">
            <a:extLst>
              <a:ext uri="{FF2B5EF4-FFF2-40B4-BE49-F238E27FC236}">
                <a16:creationId xmlns:a16="http://schemas.microsoft.com/office/drawing/2014/main" id="{B9087A87-C781-A548-A8A8-ECBA401B763D}"/>
              </a:ext>
            </a:extLst>
          </p:cNvPr>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26979" name="Line 3">
            <a:extLst>
              <a:ext uri="{FF2B5EF4-FFF2-40B4-BE49-F238E27FC236}">
                <a16:creationId xmlns:a16="http://schemas.microsoft.com/office/drawing/2014/main" id="{A8A637B0-53C9-A542-9745-BFB547B2A566}"/>
              </a:ext>
            </a:extLst>
          </p:cNvPr>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26978" name="Rectangle 2">
            <a:extLst>
              <a:ext uri="{FF2B5EF4-FFF2-40B4-BE49-F238E27FC236}">
                <a16:creationId xmlns:a16="http://schemas.microsoft.com/office/drawing/2014/main" id="{D44A6D43-2015-4A4A-A1F9-00FF2BDC49FB}"/>
              </a:ext>
            </a:extLst>
          </p:cNvPr>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eaLnBrk="1" fontAlgn="base" hangingPunct="1">
              <a:spcBef>
                <a:spcPct val="0"/>
              </a:spcBef>
            </a:pPr>
            <a:r>
              <a:rPr lang="zh-TW" altLang="en-US" sz="8800">
                <a:effectLst>
                  <a:outerShdw blurRad="38100" dist="38100" dir="2700000" algn="tl">
                    <a:srgbClr val="000000"/>
                  </a:outerShdw>
                </a:effectLst>
                <a:latin typeface="文鼎中明簡" pitchFamily="49" charset="-120"/>
                <a:ea typeface="文鼎中明簡" pitchFamily="49" charset="-120"/>
              </a:rPr>
              <a:t>主後 </a:t>
            </a:r>
            <a:r>
              <a:rPr lang="en-US" altLang="en-US" sz="8800">
                <a:effectLst>
                  <a:outerShdw blurRad="38100" dist="38100" dir="2700000" algn="tl">
                    <a:srgbClr val="000000"/>
                  </a:outerShdw>
                </a:effectLst>
                <a:latin typeface="文鼎中明簡" pitchFamily="49" charset="-120"/>
                <a:ea typeface="文鼎中明簡" pitchFamily="49" charset="-120"/>
              </a:rPr>
              <a:t>70: </a:t>
            </a:r>
            <a:br>
              <a:rPr lang="en-US" altLang="zh-TW" sz="8800">
                <a:effectLst>
                  <a:outerShdw blurRad="38100" dist="38100" dir="2700000" algn="tl">
                    <a:srgbClr val="000000"/>
                  </a:outerShdw>
                </a:effectLst>
                <a:latin typeface="文鼎中明簡" pitchFamily="49" charset="-120"/>
                <a:ea typeface="文鼎中明簡" pitchFamily="49" charset="-120"/>
              </a:rPr>
            </a:br>
            <a:r>
              <a:rPr lang="zh-TW" altLang="en-US" sz="8800">
                <a:effectLst>
                  <a:outerShdw blurRad="38100" dist="38100" dir="2700000" algn="tl">
                    <a:srgbClr val="000000"/>
                  </a:outerShdw>
                </a:effectLst>
                <a:latin typeface="文鼎中明簡" pitchFamily="49" charset="-120"/>
                <a:ea typeface="文鼎中明簡" pitchFamily="49" charset="-120"/>
              </a:rPr>
              <a:t>聖殿再次被毀</a:t>
            </a:r>
            <a:r>
              <a:rPr lang="en-US" altLang="ja-JP" sz="8800">
                <a:effectLst>
                  <a:outerShdw blurRad="38100" dist="38100" dir="2700000" algn="tl">
                    <a:srgbClr val="000000"/>
                  </a:outerShdw>
                </a:effectLst>
                <a:latin typeface="文鼎中明簡" pitchFamily="49" charset="-120"/>
                <a:ea typeface="文鼎中明簡" pitchFamily="49" charset="-120"/>
              </a:rPr>
              <a:t>!</a:t>
            </a:r>
            <a:endParaRPr lang="en-US" altLang="en-US" sz="8800">
              <a:effectLst>
                <a:outerShdw blurRad="38100" dist="38100" dir="2700000" algn="tl">
                  <a:srgbClr val="000000"/>
                </a:outerShdw>
              </a:effectLst>
              <a:latin typeface="文鼎中明簡" pitchFamily="49" charset="-120"/>
              <a:ea typeface="文鼎中明簡" pitchFamily="49"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697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2698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269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5" name="Picture 5" descr="Jerusalem Modern">
            <a:extLst>
              <a:ext uri="{FF2B5EF4-FFF2-40B4-BE49-F238E27FC236}">
                <a16:creationId xmlns:a16="http://schemas.microsoft.com/office/drawing/2014/main" id="{F2CFE135-3753-7E41-A5C7-2B83919D13A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96400" cy="705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28004" name="Rectangle 4" descr="Green marble">
            <a:extLst>
              <a:ext uri="{FF2B5EF4-FFF2-40B4-BE49-F238E27FC236}">
                <a16:creationId xmlns:a16="http://schemas.microsoft.com/office/drawing/2014/main" id="{18FE2414-9A93-1443-9984-8C19F446C9A7}"/>
              </a:ext>
            </a:extLst>
          </p:cNvPr>
          <p:cNvSpPr>
            <a:spLocks noGrp="1" noRot="1" noChangeArrowheads="1"/>
          </p:cNvSpPr>
          <p:nvPr>
            <p:ph type="title"/>
          </p:nvPr>
        </p:nvSpPr>
        <p:spPr>
          <a:xfrm>
            <a:off x="2209800" y="685800"/>
            <a:ext cx="4648200" cy="838200"/>
          </a:xfrm>
          <a:blipFill dpi="0" rotWithShape="1">
            <a:blip r:embed="rId4"/>
            <a:srcRect/>
            <a:tile tx="0" ty="0" sx="100000" sy="100000" flip="none" algn="tl"/>
          </a:blipFill>
        </p:spPr>
        <p:txBody>
          <a:bodyPr/>
          <a:lstStyle/>
          <a:p>
            <a:pPr eaLnBrk="1" hangingPunct="1"/>
            <a:r>
              <a:rPr lang="zh-TW" altLang="en-US">
                <a:latin typeface="文鼎中明簡" pitchFamily="49" charset="-120"/>
                <a:ea typeface="文鼎中明簡" pitchFamily="49" charset="-120"/>
              </a:rPr>
              <a:t>今日的耶路撒冷</a:t>
            </a:r>
          </a:p>
        </p:txBody>
      </p:sp>
      <p:sp>
        <p:nvSpPr>
          <p:cNvPr id="128003" name="Text Box 3">
            <a:extLst>
              <a:ext uri="{FF2B5EF4-FFF2-40B4-BE49-F238E27FC236}">
                <a16:creationId xmlns:a16="http://schemas.microsoft.com/office/drawing/2014/main" id="{E18D1E39-164E-6B44-94D3-CF591B776BB3}"/>
              </a:ext>
            </a:extLst>
          </p:cNvPr>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35</a:t>
            </a:r>
          </a:p>
        </p:txBody>
      </p:sp>
      <p:sp>
        <p:nvSpPr>
          <p:cNvPr id="128002" name="Oval 2">
            <a:extLst>
              <a:ext uri="{FF2B5EF4-FFF2-40B4-BE49-F238E27FC236}">
                <a16:creationId xmlns:a16="http://schemas.microsoft.com/office/drawing/2014/main" id="{8772AC2F-7570-9948-BA7D-9366E8F20433}"/>
              </a:ext>
            </a:extLst>
          </p:cNvPr>
          <p:cNvSpPr>
            <a:spLocks noChangeArrowheads="1"/>
          </p:cNvSpPr>
          <p:nvPr/>
        </p:nvSpPr>
        <p:spPr bwMode="auto">
          <a:xfrm rot="-1241727">
            <a:off x="2133600" y="3276600"/>
            <a:ext cx="1447800" cy="304800"/>
          </a:xfrm>
          <a:prstGeom prst="ellipse">
            <a:avLst/>
          </a:prstGeom>
          <a:noFill/>
          <a:ln w="38100">
            <a:solidFill>
              <a:srgbClr val="FF000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Lst>
        </p:spPr>
        <p:txBody>
          <a:bodyPr wrap="none" anchor="ctr">
            <a:spAutoFit/>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8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51">
            <a:extLst>
              <a:ext uri="{FF2B5EF4-FFF2-40B4-BE49-F238E27FC236}">
                <a16:creationId xmlns:a16="http://schemas.microsoft.com/office/drawing/2014/main" id="{827C4CC2-A097-E641-B7FB-DD519E84B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615950"/>
            <a:ext cx="7875588"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306" name="Rectangle 50">
            <a:extLst>
              <a:ext uri="{FF2B5EF4-FFF2-40B4-BE49-F238E27FC236}">
                <a16:creationId xmlns:a16="http://schemas.microsoft.com/office/drawing/2014/main" id="{A685C109-88D3-E44A-9CB8-AE66058C7A3E}"/>
              </a:ext>
            </a:extLst>
          </p:cNvPr>
          <p:cNvSpPr>
            <a:spLocks noChangeArrowheads="1"/>
          </p:cNvSpPr>
          <p:nvPr/>
        </p:nvSpPr>
        <p:spPr bwMode="auto">
          <a:xfrm>
            <a:off x="985838" y="20637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305" name="Text Box 49">
            <a:extLst>
              <a:ext uri="{FF2B5EF4-FFF2-40B4-BE49-F238E27FC236}">
                <a16:creationId xmlns:a16="http://schemas.microsoft.com/office/drawing/2014/main" id="{39CF683B-12FC-294A-809D-7FE882B76097}"/>
              </a:ext>
            </a:extLst>
          </p:cNvPr>
          <p:cNvSpPr txBox="1">
            <a:spLocks noChangeArrowheads="1"/>
          </p:cNvSpPr>
          <p:nvPr/>
        </p:nvSpPr>
        <p:spPr bwMode="auto">
          <a:xfrm>
            <a:off x="1027113" y="2073275"/>
            <a:ext cx="7073900" cy="51911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fontAlgn="base"/>
            <a:r>
              <a:rPr lang="zh-TW" altLang="en-US" sz="2800" b="1">
                <a:solidFill>
                  <a:srgbClr val="FFFF00"/>
                </a:solidFill>
                <a:latin typeface="文鼎中明簡" pitchFamily="49" charset="-120"/>
                <a:ea typeface="文鼎中明簡" pitchFamily="49" charset="-120"/>
              </a:rPr>
              <a:t>寺廟</a:t>
            </a:r>
            <a:r>
              <a:rPr lang="en-US" altLang="ja-JP" sz="2800" b="1">
                <a:solidFill>
                  <a:srgbClr val="FFFF00"/>
                </a:solidFill>
                <a:latin typeface="文鼎中明簡" pitchFamily="49" charset="-120"/>
                <a:ea typeface="文鼎中明簡" pitchFamily="49" charset="-120"/>
              </a:rPr>
              <a:t>: </a:t>
            </a:r>
            <a:r>
              <a:rPr lang="zh-TW" altLang="en-US" sz="2800" b="1">
                <a:solidFill>
                  <a:srgbClr val="FFFF00"/>
                </a:solidFill>
                <a:latin typeface="文鼎中明簡" pitchFamily="49" charset="-120"/>
                <a:ea typeface="文鼎中明簡" pitchFamily="49" charset="-120"/>
              </a:rPr>
              <a:t>清除地面！</a:t>
            </a:r>
          </a:p>
        </p:txBody>
      </p:sp>
      <p:grpSp>
        <p:nvGrpSpPr>
          <p:cNvPr id="352298" name="Group 42">
            <a:extLst>
              <a:ext uri="{FF2B5EF4-FFF2-40B4-BE49-F238E27FC236}">
                <a16:creationId xmlns:a16="http://schemas.microsoft.com/office/drawing/2014/main" id="{7CB5C660-A0F6-9745-A581-C8703F3C654B}"/>
              </a:ext>
            </a:extLst>
          </p:cNvPr>
          <p:cNvGrpSpPr>
            <a:grpSpLocks/>
          </p:cNvGrpSpPr>
          <p:nvPr/>
        </p:nvGrpSpPr>
        <p:grpSpPr bwMode="auto">
          <a:xfrm>
            <a:off x="2662238" y="4187825"/>
            <a:ext cx="4924425" cy="676275"/>
            <a:chOff x="1677" y="2638"/>
            <a:chExt cx="3102" cy="426"/>
          </a:xfrm>
        </p:grpSpPr>
        <p:grpSp>
          <p:nvGrpSpPr>
            <p:cNvPr id="182317" name="Group 46">
              <a:extLst>
                <a:ext uri="{FF2B5EF4-FFF2-40B4-BE49-F238E27FC236}">
                  <a16:creationId xmlns:a16="http://schemas.microsoft.com/office/drawing/2014/main" id="{713A033D-B6EA-0F41-A820-535C10AF33BE}"/>
                </a:ext>
              </a:extLst>
            </p:cNvPr>
            <p:cNvGrpSpPr>
              <a:grpSpLocks/>
            </p:cNvGrpSpPr>
            <p:nvPr/>
          </p:nvGrpSpPr>
          <p:grpSpPr bwMode="auto">
            <a:xfrm>
              <a:off x="3619" y="2640"/>
              <a:ext cx="1160" cy="424"/>
              <a:chOff x="3672" y="2640"/>
              <a:chExt cx="1160" cy="424"/>
            </a:xfrm>
          </p:grpSpPr>
          <p:sp>
            <p:nvSpPr>
              <p:cNvPr id="352304" name="AutoShape 48" descr="Large confetti">
                <a:extLst>
                  <a:ext uri="{FF2B5EF4-FFF2-40B4-BE49-F238E27FC236}">
                    <a16:creationId xmlns:a16="http://schemas.microsoft.com/office/drawing/2014/main" id="{25335252-19BC-004A-916B-C82B71CE6EBD}"/>
                  </a:ext>
                </a:extLst>
              </p:cNvPr>
              <p:cNvSpPr>
                <a:spLocks noChangeArrowheads="1"/>
              </p:cNvSpPr>
              <p:nvPr/>
            </p:nvSpPr>
            <p:spPr bwMode="auto">
              <a:xfrm rot="10800000">
                <a:off x="3672" y="2640"/>
                <a:ext cx="1144" cy="408"/>
              </a:xfrm>
              <a:prstGeom prst="rtTriangle">
                <a:avLst/>
              </a:prstGeom>
              <a:blipFill dpi="0" rotWithShape="0">
                <a:blip r:embed="rId4"/>
                <a:srcRect/>
                <a:tile tx="0" ty="0" sx="100000" sy="100000" flip="none" algn="tl"/>
              </a:blipFill>
              <a:ln>
                <a:noFill/>
              </a:ln>
              <a:effectLst>
                <a:outerShdw dist="125080" dir="1437749" algn="ctr" rotWithShape="0">
                  <a:schemeClr val="bg2">
                    <a:alpha val="74997"/>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endParaRPr lang="en-US" altLang="en-US">
                  <a:effectLst>
                    <a:outerShdw blurRad="38100" dist="38100" dir="2700000" algn="tl">
                      <a:srgbClr val="000000"/>
                    </a:outerShdw>
                  </a:effectLst>
                </a:endParaRPr>
              </a:p>
            </p:txBody>
          </p:sp>
          <p:sp>
            <p:nvSpPr>
              <p:cNvPr id="352303" name="Freeform 47" descr="Large confetti">
                <a:extLst>
                  <a:ext uri="{FF2B5EF4-FFF2-40B4-BE49-F238E27FC236}">
                    <a16:creationId xmlns:a16="http://schemas.microsoft.com/office/drawing/2014/main" id="{849F20EB-B4B5-0841-8FE8-68E13E6D3C5A}"/>
                  </a:ext>
                </a:extLst>
              </p:cNvPr>
              <p:cNvSpPr>
                <a:spLocks/>
              </p:cNvSpPr>
              <p:nvPr/>
            </p:nvSpPr>
            <p:spPr bwMode="auto">
              <a:xfrm>
                <a:off x="3772" y="2676"/>
                <a:ext cx="1060" cy="388"/>
              </a:xfrm>
              <a:custGeom>
                <a:avLst/>
                <a:gdLst>
                  <a:gd name="T0" fmla="*/ 0 w 1036"/>
                  <a:gd name="T1" fmla="*/ 0 h 388"/>
                  <a:gd name="T2" fmla="*/ 37 w 1036"/>
                  <a:gd name="T3" fmla="*/ 24 h 388"/>
                  <a:gd name="T4" fmla="*/ 61 w 1036"/>
                  <a:gd name="T5" fmla="*/ 56 h 388"/>
                  <a:gd name="T6" fmla="*/ 98 w 1036"/>
                  <a:gd name="T7" fmla="*/ 64 h 388"/>
                  <a:gd name="T8" fmla="*/ 123 w 1036"/>
                  <a:gd name="T9" fmla="*/ 80 h 388"/>
                  <a:gd name="T10" fmla="*/ 156 w 1036"/>
                  <a:gd name="T11" fmla="*/ 108 h 388"/>
                  <a:gd name="T12" fmla="*/ 262 w 1036"/>
                  <a:gd name="T13" fmla="*/ 144 h 388"/>
                  <a:gd name="T14" fmla="*/ 323 w 1036"/>
                  <a:gd name="T15" fmla="*/ 156 h 388"/>
                  <a:gd name="T16" fmla="*/ 336 w 1036"/>
                  <a:gd name="T17" fmla="*/ 172 h 388"/>
                  <a:gd name="T18" fmla="*/ 340 w 1036"/>
                  <a:gd name="T19" fmla="*/ 160 h 388"/>
                  <a:gd name="T20" fmla="*/ 393 w 1036"/>
                  <a:gd name="T21" fmla="*/ 176 h 388"/>
                  <a:gd name="T22" fmla="*/ 577 w 1036"/>
                  <a:gd name="T23" fmla="*/ 232 h 388"/>
                  <a:gd name="T24" fmla="*/ 643 w 1036"/>
                  <a:gd name="T25" fmla="*/ 260 h 388"/>
                  <a:gd name="T26" fmla="*/ 688 w 1036"/>
                  <a:gd name="T27" fmla="*/ 288 h 388"/>
                  <a:gd name="T28" fmla="*/ 761 w 1036"/>
                  <a:gd name="T29" fmla="*/ 328 h 388"/>
                  <a:gd name="T30" fmla="*/ 851 w 1036"/>
                  <a:gd name="T31" fmla="*/ 368 h 388"/>
                  <a:gd name="T32" fmla="*/ 896 w 1036"/>
                  <a:gd name="T33" fmla="*/ 380 h 388"/>
                  <a:gd name="T34" fmla="*/ 937 w 1036"/>
                  <a:gd name="T35" fmla="*/ 388 h 388"/>
                  <a:gd name="T36" fmla="*/ 1031 w 1036"/>
                  <a:gd name="T37" fmla="*/ 384 h 388"/>
                  <a:gd name="T38" fmla="*/ 1060 w 1036"/>
                  <a:gd name="T39" fmla="*/ 372 h 3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blipFill dpi="0" rotWithShape="0">
                <a:blip r:embed="rId4"/>
                <a:srcRect/>
                <a:tile tx="0" ty="0" sx="100000" sy="100000" flip="none" algn="tl"/>
              </a:blipFill>
              <a:ln w="12700">
                <a:solidFill>
                  <a:schemeClr val="tx1"/>
                </a:solidFill>
                <a:round/>
                <a:headEnd/>
                <a:tailEnd/>
              </a:ln>
              <a:effectLst>
                <a:outerShdw blurRad="63500" dist="125080" dir="1437749" algn="ctr" rotWithShape="0">
                  <a:schemeClr val="bg2">
                    <a:alpha val="74997"/>
                  </a:schemeClr>
                </a:outerShdw>
              </a:effectLst>
            </p:spPr>
            <p:txBody>
              <a:bodyPr wrap="none" anchor="ctr"/>
              <a:lstStyle/>
              <a:p>
                <a:endParaRPr lang="en-US"/>
              </a:p>
            </p:txBody>
          </p:sp>
        </p:grpSp>
        <p:grpSp>
          <p:nvGrpSpPr>
            <p:cNvPr id="182318" name="Group 43">
              <a:extLst>
                <a:ext uri="{FF2B5EF4-FFF2-40B4-BE49-F238E27FC236}">
                  <a16:creationId xmlns:a16="http://schemas.microsoft.com/office/drawing/2014/main" id="{5B31DE48-E49D-9149-97F6-1AA2BDFA17B7}"/>
                </a:ext>
              </a:extLst>
            </p:cNvPr>
            <p:cNvGrpSpPr>
              <a:grpSpLocks/>
            </p:cNvGrpSpPr>
            <p:nvPr/>
          </p:nvGrpSpPr>
          <p:grpSpPr bwMode="auto">
            <a:xfrm rot="21524310" flipH="1">
              <a:off x="1677" y="2638"/>
              <a:ext cx="807" cy="325"/>
              <a:chOff x="3672" y="2640"/>
              <a:chExt cx="1160" cy="424"/>
            </a:xfrm>
          </p:grpSpPr>
          <p:sp>
            <p:nvSpPr>
              <p:cNvPr id="352301" name="AutoShape 45" descr="Large confetti">
                <a:extLst>
                  <a:ext uri="{FF2B5EF4-FFF2-40B4-BE49-F238E27FC236}">
                    <a16:creationId xmlns:a16="http://schemas.microsoft.com/office/drawing/2014/main" id="{CFD24EAA-811F-9D4E-8BA3-38973800F2A4}"/>
                  </a:ext>
                </a:extLst>
              </p:cNvPr>
              <p:cNvSpPr>
                <a:spLocks noChangeArrowheads="1"/>
              </p:cNvSpPr>
              <p:nvPr/>
            </p:nvSpPr>
            <p:spPr bwMode="auto">
              <a:xfrm rot="10800000">
                <a:off x="3672" y="2640"/>
                <a:ext cx="1144" cy="408"/>
              </a:xfrm>
              <a:prstGeom prst="rtTriangle">
                <a:avLst/>
              </a:prstGeom>
              <a:blipFill dpi="0" rotWithShape="0">
                <a:blip r:embed="rId4"/>
                <a:srcRect/>
                <a:tile tx="0" ty="0" sx="100000" sy="100000" flip="none" algn="tl"/>
              </a:blipFill>
              <a:ln>
                <a:noFill/>
              </a:ln>
              <a:effectLst>
                <a:outerShdw dist="125080" dir="1437749" algn="ctr" rotWithShape="0">
                  <a:schemeClr val="bg2">
                    <a:alpha val="74997"/>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endParaRPr lang="en-US" altLang="en-US">
                  <a:effectLst>
                    <a:outerShdw blurRad="38100" dist="38100" dir="2700000" algn="tl">
                      <a:srgbClr val="000000"/>
                    </a:outerShdw>
                  </a:effectLst>
                </a:endParaRPr>
              </a:p>
            </p:txBody>
          </p:sp>
          <p:sp>
            <p:nvSpPr>
              <p:cNvPr id="352300" name="Freeform 44" descr="Large confetti">
                <a:extLst>
                  <a:ext uri="{FF2B5EF4-FFF2-40B4-BE49-F238E27FC236}">
                    <a16:creationId xmlns:a16="http://schemas.microsoft.com/office/drawing/2014/main" id="{291626F0-1AD8-EE48-8BB4-30993A0223CD}"/>
                  </a:ext>
                </a:extLst>
              </p:cNvPr>
              <p:cNvSpPr>
                <a:spLocks/>
              </p:cNvSpPr>
              <p:nvPr/>
            </p:nvSpPr>
            <p:spPr bwMode="auto">
              <a:xfrm>
                <a:off x="3772" y="2676"/>
                <a:ext cx="1060" cy="388"/>
              </a:xfrm>
              <a:custGeom>
                <a:avLst/>
                <a:gdLst>
                  <a:gd name="T0" fmla="*/ 0 w 1036"/>
                  <a:gd name="T1" fmla="*/ 0 h 388"/>
                  <a:gd name="T2" fmla="*/ 37 w 1036"/>
                  <a:gd name="T3" fmla="*/ 24 h 388"/>
                  <a:gd name="T4" fmla="*/ 61 w 1036"/>
                  <a:gd name="T5" fmla="*/ 56 h 388"/>
                  <a:gd name="T6" fmla="*/ 98 w 1036"/>
                  <a:gd name="T7" fmla="*/ 64 h 388"/>
                  <a:gd name="T8" fmla="*/ 123 w 1036"/>
                  <a:gd name="T9" fmla="*/ 80 h 388"/>
                  <a:gd name="T10" fmla="*/ 156 w 1036"/>
                  <a:gd name="T11" fmla="*/ 108 h 388"/>
                  <a:gd name="T12" fmla="*/ 262 w 1036"/>
                  <a:gd name="T13" fmla="*/ 144 h 388"/>
                  <a:gd name="T14" fmla="*/ 323 w 1036"/>
                  <a:gd name="T15" fmla="*/ 156 h 388"/>
                  <a:gd name="T16" fmla="*/ 336 w 1036"/>
                  <a:gd name="T17" fmla="*/ 172 h 388"/>
                  <a:gd name="T18" fmla="*/ 340 w 1036"/>
                  <a:gd name="T19" fmla="*/ 160 h 388"/>
                  <a:gd name="T20" fmla="*/ 393 w 1036"/>
                  <a:gd name="T21" fmla="*/ 176 h 388"/>
                  <a:gd name="T22" fmla="*/ 577 w 1036"/>
                  <a:gd name="T23" fmla="*/ 232 h 388"/>
                  <a:gd name="T24" fmla="*/ 643 w 1036"/>
                  <a:gd name="T25" fmla="*/ 260 h 388"/>
                  <a:gd name="T26" fmla="*/ 688 w 1036"/>
                  <a:gd name="T27" fmla="*/ 288 h 388"/>
                  <a:gd name="T28" fmla="*/ 761 w 1036"/>
                  <a:gd name="T29" fmla="*/ 328 h 388"/>
                  <a:gd name="T30" fmla="*/ 851 w 1036"/>
                  <a:gd name="T31" fmla="*/ 368 h 388"/>
                  <a:gd name="T32" fmla="*/ 896 w 1036"/>
                  <a:gd name="T33" fmla="*/ 380 h 388"/>
                  <a:gd name="T34" fmla="*/ 937 w 1036"/>
                  <a:gd name="T35" fmla="*/ 388 h 388"/>
                  <a:gd name="T36" fmla="*/ 1031 w 1036"/>
                  <a:gd name="T37" fmla="*/ 384 h 388"/>
                  <a:gd name="T38" fmla="*/ 1060 w 1036"/>
                  <a:gd name="T39" fmla="*/ 372 h 3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blipFill dpi="0" rotWithShape="0">
                <a:blip r:embed="rId4"/>
                <a:srcRect/>
                <a:tile tx="0" ty="0" sx="100000" sy="100000" flip="none" algn="tl"/>
              </a:blipFill>
              <a:ln w="12700">
                <a:solidFill>
                  <a:schemeClr val="tx1"/>
                </a:solidFill>
                <a:round/>
                <a:headEnd/>
                <a:tailEnd/>
              </a:ln>
              <a:effectLst>
                <a:outerShdw blurRad="63500" dist="125080" dir="1437749" algn="ctr" rotWithShape="0">
                  <a:schemeClr val="bg2">
                    <a:alpha val="74997"/>
                  </a:schemeClr>
                </a:outerShdw>
              </a:effectLst>
            </p:spPr>
            <p:txBody>
              <a:bodyPr wrap="none" anchor="ctr"/>
              <a:lstStyle/>
              <a:p>
                <a:endParaRPr lang="en-US"/>
              </a:p>
            </p:txBody>
          </p:sp>
        </p:grpSp>
      </p:grpSp>
      <p:grpSp>
        <p:nvGrpSpPr>
          <p:cNvPr id="352294" name="Group 38">
            <a:extLst>
              <a:ext uri="{FF2B5EF4-FFF2-40B4-BE49-F238E27FC236}">
                <a16:creationId xmlns:a16="http://schemas.microsoft.com/office/drawing/2014/main" id="{A1D722CE-2AC0-2646-A976-2AA64E14E62C}"/>
              </a:ext>
            </a:extLst>
          </p:cNvPr>
          <p:cNvGrpSpPr>
            <a:grpSpLocks/>
          </p:cNvGrpSpPr>
          <p:nvPr/>
        </p:nvGrpSpPr>
        <p:grpSpPr bwMode="auto">
          <a:xfrm>
            <a:off x="2643188" y="4165600"/>
            <a:ext cx="4940300" cy="903288"/>
            <a:chOff x="1911" y="2624"/>
            <a:chExt cx="2924" cy="561"/>
          </a:xfrm>
        </p:grpSpPr>
        <p:sp>
          <p:nvSpPr>
            <p:cNvPr id="352297" name="Line 41">
              <a:extLst>
                <a:ext uri="{FF2B5EF4-FFF2-40B4-BE49-F238E27FC236}">
                  <a16:creationId xmlns:a16="http://schemas.microsoft.com/office/drawing/2014/main" id="{E615318F-8972-3742-ABBB-D39BBBE2C5F5}"/>
                </a:ext>
              </a:extLst>
            </p:cNvPr>
            <p:cNvSpPr>
              <a:spLocks noChangeShapeType="1"/>
            </p:cNvSpPr>
            <p:nvPr/>
          </p:nvSpPr>
          <p:spPr bwMode="auto">
            <a:xfrm>
              <a:off x="1911" y="2624"/>
              <a:ext cx="2" cy="461"/>
            </a:xfrm>
            <a:prstGeom prst="line">
              <a:avLst/>
            </a:prstGeom>
            <a:noFill/>
            <a:ln w="381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96" name="Line 40">
              <a:extLst>
                <a:ext uri="{FF2B5EF4-FFF2-40B4-BE49-F238E27FC236}">
                  <a16:creationId xmlns:a16="http://schemas.microsoft.com/office/drawing/2014/main" id="{B105538D-1ED3-774E-BA41-1805FE44D3CD}"/>
                </a:ext>
              </a:extLst>
            </p:cNvPr>
            <p:cNvSpPr>
              <a:spLocks noChangeShapeType="1"/>
            </p:cNvSpPr>
            <p:nvPr/>
          </p:nvSpPr>
          <p:spPr bwMode="auto">
            <a:xfrm>
              <a:off x="1911" y="2628"/>
              <a:ext cx="2920" cy="0"/>
            </a:xfrm>
            <a:prstGeom prst="line">
              <a:avLst/>
            </a:prstGeom>
            <a:noFill/>
            <a:ln w="381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95" name="Line 39">
              <a:extLst>
                <a:ext uri="{FF2B5EF4-FFF2-40B4-BE49-F238E27FC236}">
                  <a16:creationId xmlns:a16="http://schemas.microsoft.com/office/drawing/2014/main" id="{EB799D5C-BDFF-2942-8659-C9E306616D5B}"/>
                </a:ext>
              </a:extLst>
            </p:cNvPr>
            <p:cNvSpPr>
              <a:spLocks noChangeShapeType="1"/>
            </p:cNvSpPr>
            <p:nvPr/>
          </p:nvSpPr>
          <p:spPr bwMode="auto">
            <a:xfrm>
              <a:off x="4835" y="2631"/>
              <a:ext cx="0" cy="554"/>
            </a:xfrm>
            <a:prstGeom prst="line">
              <a:avLst/>
            </a:prstGeom>
            <a:noFill/>
            <a:ln w="381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grpSp>
        <p:nvGrpSpPr>
          <p:cNvPr id="352290" name="Group 34">
            <a:extLst>
              <a:ext uri="{FF2B5EF4-FFF2-40B4-BE49-F238E27FC236}">
                <a16:creationId xmlns:a16="http://schemas.microsoft.com/office/drawing/2014/main" id="{4CF54045-8666-594C-AC1C-7D527FD95F8C}"/>
              </a:ext>
            </a:extLst>
          </p:cNvPr>
          <p:cNvGrpSpPr>
            <a:grpSpLocks/>
          </p:cNvGrpSpPr>
          <p:nvPr/>
        </p:nvGrpSpPr>
        <p:grpSpPr bwMode="auto">
          <a:xfrm>
            <a:off x="1258888" y="3124200"/>
            <a:ext cx="2493962" cy="1450975"/>
            <a:chOff x="800" y="1952"/>
            <a:chExt cx="1571" cy="914"/>
          </a:xfrm>
        </p:grpSpPr>
        <p:sp>
          <p:nvSpPr>
            <p:cNvPr id="352293" name="Rectangle 37">
              <a:extLst>
                <a:ext uri="{FF2B5EF4-FFF2-40B4-BE49-F238E27FC236}">
                  <a16:creationId xmlns:a16="http://schemas.microsoft.com/office/drawing/2014/main" id="{B790165C-A2E7-054A-84AD-BBAE7B8AF3E5}"/>
                </a:ext>
              </a:extLst>
            </p:cNvPr>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92" name="AutoShape 36">
              <a:extLst>
                <a:ext uri="{FF2B5EF4-FFF2-40B4-BE49-F238E27FC236}">
                  <a16:creationId xmlns:a16="http://schemas.microsoft.com/office/drawing/2014/main" id="{CFEC063F-AA0A-6443-A2EE-8C031463CE81}"/>
                </a:ext>
              </a:extLst>
            </p:cNvPr>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91" name="Text Box 35">
              <a:extLst>
                <a:ext uri="{FF2B5EF4-FFF2-40B4-BE49-F238E27FC236}">
                  <a16:creationId xmlns:a16="http://schemas.microsoft.com/office/drawing/2014/main" id="{4EE3F2AD-7E82-DF42-8088-71A39F9A1507}"/>
                </a:ext>
              </a:extLst>
            </p:cNvPr>
            <p:cNvSpPr txBox="1">
              <a:spLocks noChangeArrowheads="1"/>
            </p:cNvSpPr>
            <p:nvPr/>
          </p:nvSpPr>
          <p:spPr bwMode="auto">
            <a:xfrm>
              <a:off x="846" y="1952"/>
              <a:ext cx="1525" cy="2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fontAlgn="base"/>
              <a:r>
                <a:rPr lang="zh-TW" altLang="en-US" sz="2000" b="1">
                  <a:solidFill>
                    <a:srgbClr val="FFFF00"/>
                  </a:solidFill>
                  <a:latin typeface="文鼎中明簡" pitchFamily="49" charset="-120"/>
                  <a:ea typeface="文鼎中明簡" pitchFamily="49" charset="-120"/>
                </a:rPr>
                <a:t>西墻或哭墻</a:t>
              </a:r>
              <a:endParaRPr lang="en-US" altLang="zh-TW" sz="2000" b="1">
                <a:solidFill>
                  <a:srgbClr val="FFFF00"/>
                </a:solidFill>
                <a:latin typeface="文鼎中明簡" pitchFamily="49" charset="-120"/>
                <a:ea typeface="文鼎中明簡" pitchFamily="49" charset="-120"/>
              </a:endParaRPr>
            </a:p>
          </p:txBody>
        </p:sp>
      </p:grpSp>
      <p:sp>
        <p:nvSpPr>
          <p:cNvPr id="352289" name="Freeform 33">
            <a:extLst>
              <a:ext uri="{FF2B5EF4-FFF2-40B4-BE49-F238E27FC236}">
                <a16:creationId xmlns:a16="http://schemas.microsoft.com/office/drawing/2014/main" id="{B104BFE8-4C79-1742-9B1A-9C22AD1ABFF6}"/>
              </a:ext>
            </a:extLst>
          </p:cNvPr>
          <p:cNvSpPr>
            <a:spLocks/>
          </p:cNvSpPr>
          <p:nvPr/>
        </p:nvSpPr>
        <p:spPr bwMode="auto">
          <a:xfrm>
            <a:off x="812800" y="3762375"/>
            <a:ext cx="7632700" cy="1354138"/>
          </a:xfrm>
          <a:custGeom>
            <a:avLst/>
            <a:gdLst>
              <a:gd name="T0" fmla="*/ 0 w 4808"/>
              <a:gd name="T1" fmla="*/ 853 h 853"/>
              <a:gd name="T2" fmla="*/ 172 w 4808"/>
              <a:gd name="T3" fmla="*/ 778 h 853"/>
              <a:gd name="T4" fmla="*/ 225 w 4808"/>
              <a:gd name="T5" fmla="*/ 793 h 853"/>
              <a:gd name="T6" fmla="*/ 270 w 4808"/>
              <a:gd name="T7" fmla="*/ 808 h 853"/>
              <a:gd name="T8" fmla="*/ 494 w 4808"/>
              <a:gd name="T9" fmla="*/ 800 h 853"/>
              <a:gd name="T10" fmla="*/ 636 w 4808"/>
              <a:gd name="T11" fmla="*/ 763 h 853"/>
              <a:gd name="T12" fmla="*/ 756 w 4808"/>
              <a:gd name="T13" fmla="*/ 726 h 853"/>
              <a:gd name="T14" fmla="*/ 800 w 4808"/>
              <a:gd name="T15" fmla="*/ 711 h 853"/>
              <a:gd name="T16" fmla="*/ 890 w 4808"/>
              <a:gd name="T17" fmla="*/ 651 h 853"/>
              <a:gd name="T18" fmla="*/ 980 w 4808"/>
              <a:gd name="T19" fmla="*/ 621 h 853"/>
              <a:gd name="T20" fmla="*/ 1047 w 4808"/>
              <a:gd name="T21" fmla="*/ 598 h 853"/>
              <a:gd name="T22" fmla="*/ 1092 w 4808"/>
              <a:gd name="T23" fmla="*/ 584 h 853"/>
              <a:gd name="T24" fmla="*/ 1212 w 4808"/>
              <a:gd name="T25" fmla="*/ 598 h 853"/>
              <a:gd name="T26" fmla="*/ 1271 w 4808"/>
              <a:gd name="T27" fmla="*/ 584 h 853"/>
              <a:gd name="T28" fmla="*/ 1406 w 4808"/>
              <a:gd name="T29" fmla="*/ 554 h 853"/>
              <a:gd name="T30" fmla="*/ 1698 w 4808"/>
              <a:gd name="T31" fmla="*/ 397 h 853"/>
              <a:gd name="T32" fmla="*/ 1765 w 4808"/>
              <a:gd name="T33" fmla="*/ 374 h 853"/>
              <a:gd name="T34" fmla="*/ 1787 w 4808"/>
              <a:gd name="T35" fmla="*/ 367 h 853"/>
              <a:gd name="T36" fmla="*/ 1855 w 4808"/>
              <a:gd name="T37" fmla="*/ 329 h 853"/>
              <a:gd name="T38" fmla="*/ 1937 w 4808"/>
              <a:gd name="T39" fmla="*/ 277 h 853"/>
              <a:gd name="T40" fmla="*/ 2027 w 4808"/>
              <a:gd name="T41" fmla="*/ 225 h 853"/>
              <a:gd name="T42" fmla="*/ 2049 w 4808"/>
              <a:gd name="T43" fmla="*/ 210 h 853"/>
              <a:gd name="T44" fmla="*/ 2064 w 4808"/>
              <a:gd name="T45" fmla="*/ 187 h 853"/>
              <a:gd name="T46" fmla="*/ 2109 w 4808"/>
              <a:gd name="T47" fmla="*/ 157 h 853"/>
              <a:gd name="T48" fmla="*/ 2131 w 4808"/>
              <a:gd name="T49" fmla="*/ 135 h 853"/>
              <a:gd name="T50" fmla="*/ 2266 w 4808"/>
              <a:gd name="T51" fmla="*/ 98 h 853"/>
              <a:gd name="T52" fmla="*/ 2333 w 4808"/>
              <a:gd name="T53" fmla="*/ 105 h 853"/>
              <a:gd name="T54" fmla="*/ 2528 w 4808"/>
              <a:gd name="T55" fmla="*/ 90 h 853"/>
              <a:gd name="T56" fmla="*/ 2610 w 4808"/>
              <a:gd name="T57" fmla="*/ 38 h 853"/>
              <a:gd name="T58" fmla="*/ 2722 w 4808"/>
              <a:gd name="T59" fmla="*/ 8 h 853"/>
              <a:gd name="T60" fmla="*/ 2744 w 4808"/>
              <a:gd name="T61" fmla="*/ 0 h 853"/>
              <a:gd name="T62" fmla="*/ 2842 w 4808"/>
              <a:gd name="T63" fmla="*/ 60 h 853"/>
              <a:gd name="T64" fmla="*/ 2864 w 4808"/>
              <a:gd name="T65" fmla="*/ 75 h 853"/>
              <a:gd name="T66" fmla="*/ 2894 w 4808"/>
              <a:gd name="T67" fmla="*/ 120 h 853"/>
              <a:gd name="T68" fmla="*/ 3021 w 4808"/>
              <a:gd name="T69" fmla="*/ 172 h 853"/>
              <a:gd name="T70" fmla="*/ 3051 w 4808"/>
              <a:gd name="T71" fmla="*/ 165 h 853"/>
              <a:gd name="T72" fmla="*/ 3096 w 4808"/>
              <a:gd name="T73" fmla="*/ 180 h 853"/>
              <a:gd name="T74" fmla="*/ 3208 w 4808"/>
              <a:gd name="T75" fmla="*/ 314 h 853"/>
              <a:gd name="T76" fmla="*/ 3268 w 4808"/>
              <a:gd name="T77" fmla="*/ 367 h 853"/>
              <a:gd name="T78" fmla="*/ 3387 w 4808"/>
              <a:gd name="T79" fmla="*/ 419 h 853"/>
              <a:gd name="T80" fmla="*/ 3470 w 4808"/>
              <a:gd name="T81" fmla="*/ 471 h 853"/>
              <a:gd name="T82" fmla="*/ 3544 w 4808"/>
              <a:gd name="T83" fmla="*/ 479 h 853"/>
              <a:gd name="T84" fmla="*/ 3709 w 4808"/>
              <a:gd name="T85" fmla="*/ 509 h 853"/>
              <a:gd name="T86" fmla="*/ 3754 w 4808"/>
              <a:gd name="T87" fmla="*/ 524 h 853"/>
              <a:gd name="T88" fmla="*/ 3776 w 4808"/>
              <a:gd name="T89" fmla="*/ 531 h 853"/>
              <a:gd name="T90" fmla="*/ 3866 w 4808"/>
              <a:gd name="T91" fmla="*/ 569 h 853"/>
              <a:gd name="T92" fmla="*/ 3888 w 4808"/>
              <a:gd name="T93" fmla="*/ 576 h 853"/>
              <a:gd name="T94" fmla="*/ 3933 w 4808"/>
              <a:gd name="T95" fmla="*/ 613 h 853"/>
              <a:gd name="T96" fmla="*/ 3948 w 4808"/>
              <a:gd name="T97" fmla="*/ 636 h 853"/>
              <a:gd name="T98" fmla="*/ 4053 w 4808"/>
              <a:gd name="T99" fmla="*/ 666 h 853"/>
              <a:gd name="T100" fmla="*/ 4143 w 4808"/>
              <a:gd name="T101" fmla="*/ 703 h 853"/>
              <a:gd name="T102" fmla="*/ 4352 w 4808"/>
              <a:gd name="T103" fmla="*/ 711 h 853"/>
              <a:gd name="T104" fmla="*/ 4509 w 4808"/>
              <a:gd name="T105" fmla="*/ 748 h 853"/>
              <a:gd name="T106" fmla="*/ 4808 w 4808"/>
              <a:gd name="T107" fmla="*/ 70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a:solidFill>
              <a:srgbClr val="FFFF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88" name="Rectangle 32">
            <a:extLst>
              <a:ext uri="{FF2B5EF4-FFF2-40B4-BE49-F238E27FC236}">
                <a16:creationId xmlns:a16="http://schemas.microsoft.com/office/drawing/2014/main" id="{5E9D0BFD-42D9-164F-8BA2-6F48BCB9B7C8}"/>
              </a:ext>
            </a:extLst>
          </p:cNvPr>
          <p:cNvSpPr>
            <a:spLocks noChangeArrowheads="1"/>
          </p:cNvSpPr>
          <p:nvPr/>
        </p:nvSpPr>
        <p:spPr bwMode="auto">
          <a:xfrm>
            <a:off x="3894138" y="3582988"/>
            <a:ext cx="1971675" cy="569912"/>
          </a:xfrm>
          <a:prstGeom prst="rect">
            <a:avLst/>
          </a:prstGeom>
          <a:solidFill>
            <a:srgbClr val="1039BD"/>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nvGrpSpPr>
          <p:cNvPr id="182281" name="Group 11">
            <a:extLst>
              <a:ext uri="{FF2B5EF4-FFF2-40B4-BE49-F238E27FC236}">
                <a16:creationId xmlns:a16="http://schemas.microsoft.com/office/drawing/2014/main" id="{71D6DD5D-396E-0747-BB56-91623C3FADE3}"/>
              </a:ext>
            </a:extLst>
          </p:cNvPr>
          <p:cNvGrpSpPr>
            <a:grpSpLocks/>
          </p:cNvGrpSpPr>
          <p:nvPr/>
        </p:nvGrpSpPr>
        <p:grpSpPr bwMode="auto">
          <a:xfrm>
            <a:off x="8018463" y="3436938"/>
            <a:ext cx="981075" cy="1843087"/>
            <a:chOff x="5051" y="2165"/>
            <a:chExt cx="618" cy="1161"/>
          </a:xfrm>
        </p:grpSpPr>
        <p:grpSp>
          <p:nvGrpSpPr>
            <p:cNvPr id="182292" name="Group 13">
              <a:extLst>
                <a:ext uri="{FF2B5EF4-FFF2-40B4-BE49-F238E27FC236}">
                  <a16:creationId xmlns:a16="http://schemas.microsoft.com/office/drawing/2014/main" id="{E9A78B0B-1FFA-2343-9416-E0B77880B35F}"/>
                </a:ext>
              </a:extLst>
            </p:cNvPr>
            <p:cNvGrpSpPr>
              <a:grpSpLocks/>
            </p:cNvGrpSpPr>
            <p:nvPr/>
          </p:nvGrpSpPr>
          <p:grpSpPr bwMode="auto">
            <a:xfrm>
              <a:off x="5051" y="2165"/>
              <a:ext cx="618" cy="1161"/>
              <a:chOff x="5051" y="2165"/>
              <a:chExt cx="618" cy="1161"/>
            </a:xfrm>
          </p:grpSpPr>
          <p:sp>
            <p:nvSpPr>
              <p:cNvPr id="352286" name="Freeform 30">
                <a:extLst>
                  <a:ext uri="{FF2B5EF4-FFF2-40B4-BE49-F238E27FC236}">
                    <a16:creationId xmlns:a16="http://schemas.microsoft.com/office/drawing/2014/main" id="{33F4C5F5-7E8C-814E-A177-B3C8C36A1849}"/>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52285" name="AutoShape 29">
                <a:extLst>
                  <a:ext uri="{FF2B5EF4-FFF2-40B4-BE49-F238E27FC236}">
                    <a16:creationId xmlns:a16="http://schemas.microsoft.com/office/drawing/2014/main" id="{71DC6A3B-7833-D244-BCF0-811E13EA3823}"/>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84" name="Rectangle 28">
                <a:extLst>
                  <a:ext uri="{FF2B5EF4-FFF2-40B4-BE49-F238E27FC236}">
                    <a16:creationId xmlns:a16="http://schemas.microsoft.com/office/drawing/2014/main" id="{EB2D432B-1E12-4149-9AA5-D4D919569A4A}"/>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83" name="Line 27">
                <a:extLst>
                  <a:ext uri="{FF2B5EF4-FFF2-40B4-BE49-F238E27FC236}">
                    <a16:creationId xmlns:a16="http://schemas.microsoft.com/office/drawing/2014/main" id="{01AB741F-A2F1-1E45-A274-75BCDEDD18D9}"/>
                  </a:ext>
                </a:extLst>
              </p:cNvPr>
              <p:cNvSpPr>
                <a:spLocks noChangeShapeType="1"/>
              </p:cNvSpPr>
              <p:nvPr/>
            </p:nvSpPr>
            <p:spPr bwMode="auto">
              <a:xfrm>
                <a:off x="5094" y="2372"/>
                <a:ext cx="517"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82" name="Rectangle 26">
                <a:extLst>
                  <a:ext uri="{FF2B5EF4-FFF2-40B4-BE49-F238E27FC236}">
                    <a16:creationId xmlns:a16="http://schemas.microsoft.com/office/drawing/2014/main" id="{9361AE03-71BB-6745-9970-82CC8C59DB2D}"/>
                  </a:ext>
                </a:extLst>
              </p:cNvPr>
              <p:cNvSpPr>
                <a:spLocks noChangeArrowheads="1"/>
              </p:cNvSpPr>
              <p:nvPr/>
            </p:nvSpPr>
            <p:spPr bwMode="auto">
              <a:xfrm>
                <a:off x="5291" y="2240"/>
                <a:ext cx="224" cy="72"/>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81" name="Rectangle 25">
                <a:extLst>
                  <a:ext uri="{FF2B5EF4-FFF2-40B4-BE49-F238E27FC236}">
                    <a16:creationId xmlns:a16="http://schemas.microsoft.com/office/drawing/2014/main" id="{5C48316C-753D-5C4E-8AFB-74AF951CB194}"/>
                  </a:ext>
                </a:extLst>
              </p:cNvPr>
              <p:cNvSpPr>
                <a:spLocks noChangeArrowheads="1"/>
              </p:cNvSpPr>
              <p:nvPr/>
            </p:nvSpPr>
            <p:spPr bwMode="auto">
              <a:xfrm>
                <a:off x="5074" y="2226"/>
                <a:ext cx="232" cy="8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80" name="Line 24">
                <a:extLst>
                  <a:ext uri="{FF2B5EF4-FFF2-40B4-BE49-F238E27FC236}">
                    <a16:creationId xmlns:a16="http://schemas.microsoft.com/office/drawing/2014/main" id="{53114DD4-A066-E141-ADA7-4AF058895BB8}"/>
                  </a:ext>
                </a:extLst>
              </p:cNvPr>
              <p:cNvSpPr>
                <a:spLocks noChangeShapeType="1"/>
              </p:cNvSpPr>
              <p:nvPr/>
            </p:nvSpPr>
            <p:spPr bwMode="auto">
              <a:xfrm>
                <a:off x="5094" y="2488"/>
                <a:ext cx="517"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79" name="Line 23">
                <a:extLst>
                  <a:ext uri="{FF2B5EF4-FFF2-40B4-BE49-F238E27FC236}">
                    <a16:creationId xmlns:a16="http://schemas.microsoft.com/office/drawing/2014/main" id="{6C96986E-F26F-E447-ADF3-A617C2D87BF1}"/>
                  </a:ext>
                </a:extLst>
              </p:cNvPr>
              <p:cNvSpPr>
                <a:spLocks noChangeShapeType="1"/>
              </p:cNvSpPr>
              <p:nvPr/>
            </p:nvSpPr>
            <p:spPr bwMode="auto">
              <a:xfrm>
                <a:off x="5094" y="2600"/>
                <a:ext cx="517"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78" name="Line 22">
                <a:extLst>
                  <a:ext uri="{FF2B5EF4-FFF2-40B4-BE49-F238E27FC236}">
                    <a16:creationId xmlns:a16="http://schemas.microsoft.com/office/drawing/2014/main" id="{5E82EBCF-6E8F-F240-BBFE-BB828ED40A2C}"/>
                  </a:ext>
                </a:extLst>
              </p:cNvPr>
              <p:cNvSpPr>
                <a:spLocks noChangeShapeType="1"/>
              </p:cNvSpPr>
              <p:nvPr/>
            </p:nvSpPr>
            <p:spPr bwMode="auto">
              <a:xfrm>
                <a:off x="5094" y="2712"/>
                <a:ext cx="517"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77" name="Line 21">
                <a:extLst>
                  <a:ext uri="{FF2B5EF4-FFF2-40B4-BE49-F238E27FC236}">
                    <a16:creationId xmlns:a16="http://schemas.microsoft.com/office/drawing/2014/main" id="{72E6356F-EB42-6342-BD9E-33A015B6CF35}"/>
                  </a:ext>
                </a:extLst>
              </p:cNvPr>
              <p:cNvSpPr>
                <a:spLocks noChangeShapeType="1"/>
              </p:cNvSpPr>
              <p:nvPr/>
            </p:nvSpPr>
            <p:spPr bwMode="auto">
              <a:xfrm>
                <a:off x="5095" y="3040"/>
                <a:ext cx="517"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76" name="Line 20">
                <a:extLst>
                  <a:ext uri="{FF2B5EF4-FFF2-40B4-BE49-F238E27FC236}">
                    <a16:creationId xmlns:a16="http://schemas.microsoft.com/office/drawing/2014/main" id="{72965ED2-E3F7-8D4E-8EA8-C117CE53ABE0}"/>
                  </a:ext>
                </a:extLst>
              </p:cNvPr>
              <p:cNvSpPr>
                <a:spLocks noChangeShapeType="1"/>
              </p:cNvSpPr>
              <p:nvPr/>
            </p:nvSpPr>
            <p:spPr bwMode="auto">
              <a:xfrm>
                <a:off x="5094" y="2816"/>
                <a:ext cx="517"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75" name="Line 19">
                <a:extLst>
                  <a:ext uri="{FF2B5EF4-FFF2-40B4-BE49-F238E27FC236}">
                    <a16:creationId xmlns:a16="http://schemas.microsoft.com/office/drawing/2014/main" id="{3B2CD9CF-B34A-EA40-B564-663554CDFA62}"/>
                  </a:ext>
                </a:extLst>
              </p:cNvPr>
              <p:cNvSpPr>
                <a:spLocks noChangeShapeType="1"/>
              </p:cNvSpPr>
              <p:nvPr/>
            </p:nvSpPr>
            <p:spPr bwMode="auto">
              <a:xfrm>
                <a:off x="5094" y="3152"/>
                <a:ext cx="517"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74" name="Line 18">
                <a:extLst>
                  <a:ext uri="{FF2B5EF4-FFF2-40B4-BE49-F238E27FC236}">
                    <a16:creationId xmlns:a16="http://schemas.microsoft.com/office/drawing/2014/main" id="{408B30F5-3029-FF4D-B04E-BDB7E4683794}"/>
                  </a:ext>
                </a:extLst>
              </p:cNvPr>
              <p:cNvSpPr>
                <a:spLocks noChangeShapeType="1"/>
              </p:cNvSpPr>
              <p:nvPr/>
            </p:nvSpPr>
            <p:spPr bwMode="auto">
              <a:xfrm>
                <a:off x="5094" y="3264"/>
                <a:ext cx="517"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73" name="Line 17">
                <a:extLst>
                  <a:ext uri="{FF2B5EF4-FFF2-40B4-BE49-F238E27FC236}">
                    <a16:creationId xmlns:a16="http://schemas.microsoft.com/office/drawing/2014/main" id="{CDC62605-BB5A-2F48-AAFB-760B02CDD7C9}"/>
                  </a:ext>
                </a:extLst>
              </p:cNvPr>
              <p:cNvSpPr>
                <a:spLocks noChangeShapeType="1"/>
              </p:cNvSpPr>
              <p:nvPr/>
            </p:nvSpPr>
            <p:spPr bwMode="auto">
              <a:xfrm>
                <a:off x="5094" y="2928"/>
                <a:ext cx="517"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72" name="Line 16">
                <a:extLst>
                  <a:ext uri="{FF2B5EF4-FFF2-40B4-BE49-F238E27FC236}">
                    <a16:creationId xmlns:a16="http://schemas.microsoft.com/office/drawing/2014/main" id="{8CF04EB1-C389-D74B-AF14-0BB18DE93936}"/>
                  </a:ext>
                </a:extLst>
              </p:cNvPr>
              <p:cNvSpPr>
                <a:spLocks noChangeShapeType="1"/>
              </p:cNvSpPr>
              <p:nvPr/>
            </p:nvSpPr>
            <p:spPr bwMode="auto">
              <a:xfrm>
                <a:off x="5359" y="2540"/>
                <a:ext cx="0" cy="744"/>
              </a:xfrm>
              <a:prstGeom prst="line">
                <a:avLst/>
              </a:prstGeom>
              <a:noFill/>
              <a:ln w="508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71" name="Line 15">
                <a:extLst>
                  <a:ext uri="{FF2B5EF4-FFF2-40B4-BE49-F238E27FC236}">
                    <a16:creationId xmlns:a16="http://schemas.microsoft.com/office/drawing/2014/main" id="{2FE509D0-0FE1-564B-94B3-18EEE9C86EFC}"/>
                  </a:ext>
                </a:extLst>
              </p:cNvPr>
              <p:cNvSpPr>
                <a:spLocks noChangeShapeType="1"/>
              </p:cNvSpPr>
              <p:nvPr/>
            </p:nvSpPr>
            <p:spPr bwMode="auto">
              <a:xfrm>
                <a:off x="5351" y="2496"/>
                <a:ext cx="12" cy="328"/>
              </a:xfrm>
              <a:prstGeom prst="line">
                <a:avLst/>
              </a:prstGeom>
              <a:noFill/>
              <a:ln w="508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52270" name="Rectangle 14">
                <a:extLst>
                  <a:ext uri="{FF2B5EF4-FFF2-40B4-BE49-F238E27FC236}">
                    <a16:creationId xmlns:a16="http://schemas.microsoft.com/office/drawing/2014/main" id="{2B5E5B4D-B4C1-9546-9E68-DC521DB33DA5}"/>
                  </a:ext>
                </a:extLst>
              </p:cNvPr>
              <p:cNvSpPr>
                <a:spLocks noChangeArrowheads="1"/>
              </p:cNvSpPr>
              <p:nvPr/>
            </p:nvSpPr>
            <p:spPr bwMode="auto">
              <a:xfrm>
                <a:off x="5051" y="2165"/>
                <a:ext cx="527" cy="14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fontAlgn="base">
                  <a:spcBef>
                    <a:spcPct val="0"/>
                  </a:spcBef>
                  <a:defRPr/>
                </a:pPr>
                <a:r>
                  <a:rPr lang="en-US" sz="900" b="1">
                    <a:solidFill>
                      <a:srgbClr val="000000"/>
                    </a:solidFill>
                    <a:latin typeface="文鼎中明簡" charset="0"/>
                    <a:ea typeface="文鼎中明簡" charset="0"/>
                    <a:cs typeface="文鼎中明簡" charset="0"/>
                  </a:rPr>
                  <a:t>ROYALTY</a:t>
                </a:r>
              </a:p>
            </p:txBody>
          </p:sp>
        </p:grpSp>
        <p:sp>
          <p:nvSpPr>
            <p:cNvPr id="352268" name="Rectangle 12">
              <a:extLst>
                <a:ext uri="{FF2B5EF4-FFF2-40B4-BE49-F238E27FC236}">
                  <a16:creationId xmlns:a16="http://schemas.microsoft.com/office/drawing/2014/main" id="{4A0E9DB2-8CF4-FF4C-A747-45683A7F8D41}"/>
                </a:ext>
              </a:extLst>
            </p:cNvPr>
            <p:cNvSpPr>
              <a:spLocks noChangeArrowheads="1"/>
            </p:cNvSpPr>
            <p:nvPr/>
          </p:nvSpPr>
          <p:spPr bwMode="auto">
            <a:xfrm>
              <a:off x="5139" y="2267"/>
              <a:ext cx="43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fontAlgn="base">
                <a:spcBef>
                  <a:spcPct val="0"/>
                </a:spcBef>
                <a:defRPr/>
              </a:pPr>
              <a:r>
                <a:rPr lang="en-US" sz="900" b="1">
                  <a:solidFill>
                    <a:srgbClr val="000000"/>
                  </a:solidFill>
                  <a:latin typeface="文鼎中明簡" charset="0"/>
                  <a:ea typeface="文鼎中明簡" charset="0"/>
                  <a:cs typeface="文鼎中明簡" charset="0"/>
                </a:rPr>
                <a:t>S - D - S</a:t>
              </a:r>
            </a:p>
          </p:txBody>
        </p:sp>
      </p:grpSp>
      <p:sp>
        <p:nvSpPr>
          <p:cNvPr id="352266" name="Text Box 10">
            <a:extLst>
              <a:ext uri="{FF2B5EF4-FFF2-40B4-BE49-F238E27FC236}">
                <a16:creationId xmlns:a16="http://schemas.microsoft.com/office/drawing/2014/main" id="{4D6643EE-9E9A-0E49-BCA7-8046C8CB6D31}"/>
              </a:ext>
            </a:extLst>
          </p:cNvPr>
          <p:cNvSpPr txBox="1">
            <a:spLocks noChangeArrowheads="1"/>
          </p:cNvSpPr>
          <p:nvPr/>
        </p:nvSpPr>
        <p:spPr bwMode="auto">
          <a:xfrm>
            <a:off x="8693150" y="90488"/>
            <a:ext cx="311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fontAlgn="base">
              <a:defRPr/>
            </a:pPr>
            <a:r>
              <a:rPr lang="en-US" sz="2000">
                <a:solidFill>
                  <a:srgbClr val="FFA27C"/>
                </a:solidFill>
                <a:latin typeface="文鼎中明簡" charset="0"/>
                <a:ea typeface="文鼎中明簡" charset="0"/>
                <a:cs typeface="文鼎中明簡" charset="0"/>
              </a:rPr>
              <a:t> </a:t>
            </a:r>
          </a:p>
        </p:txBody>
      </p:sp>
      <p:sp>
        <p:nvSpPr>
          <p:cNvPr id="352265" name="Text Box 9">
            <a:extLst>
              <a:ext uri="{FF2B5EF4-FFF2-40B4-BE49-F238E27FC236}">
                <a16:creationId xmlns:a16="http://schemas.microsoft.com/office/drawing/2014/main" id="{57712E8A-1019-4D40-A7AC-A225A5D70D28}"/>
              </a:ext>
            </a:extLst>
          </p:cNvPr>
          <p:cNvSpPr txBox="1">
            <a:spLocks noChangeArrowheads="1"/>
          </p:cNvSpPr>
          <p:nvPr/>
        </p:nvSpPr>
        <p:spPr bwMode="auto">
          <a:xfrm>
            <a:off x="8597900" y="6403975"/>
            <a:ext cx="323850"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fontAlgn="base">
              <a:defRPr/>
            </a:pPr>
            <a:r>
              <a:rPr lang="en-US" sz="1800" b="1">
                <a:latin typeface="Comic Sans MS" charset="0"/>
                <a:ea typeface="ＭＳ Ｐゴシック" charset="0"/>
              </a:rPr>
              <a:t>7</a:t>
            </a:r>
            <a:endParaRPr lang="en-US" sz="2000">
              <a:solidFill>
                <a:srgbClr val="FFA27C"/>
              </a:solidFill>
              <a:latin typeface="B VAG Rounded Bold" charset="0"/>
              <a:ea typeface="ＭＳ Ｐゴシック" charset="0"/>
            </a:endParaRPr>
          </a:p>
        </p:txBody>
      </p:sp>
      <p:pic>
        <p:nvPicPr>
          <p:cNvPr id="352264" name="Picture 8">
            <a:extLst>
              <a:ext uri="{FF2B5EF4-FFF2-40B4-BE49-F238E27FC236}">
                <a16:creationId xmlns:a16="http://schemas.microsoft.com/office/drawing/2014/main" id="{86F51706-F24B-FB43-807F-DA5545149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938" y="3122613"/>
            <a:ext cx="192722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Lst>
        </p:spPr>
      </p:pic>
      <p:grpSp>
        <p:nvGrpSpPr>
          <p:cNvPr id="352261" name="Group 5">
            <a:extLst>
              <a:ext uri="{FF2B5EF4-FFF2-40B4-BE49-F238E27FC236}">
                <a16:creationId xmlns:a16="http://schemas.microsoft.com/office/drawing/2014/main" id="{98931F0D-0F7B-B348-8BDC-3209C3FB9964}"/>
              </a:ext>
            </a:extLst>
          </p:cNvPr>
          <p:cNvGrpSpPr>
            <a:grpSpLocks/>
          </p:cNvGrpSpPr>
          <p:nvPr/>
        </p:nvGrpSpPr>
        <p:grpSpPr bwMode="auto">
          <a:xfrm>
            <a:off x="3068638" y="2974975"/>
            <a:ext cx="3478212" cy="2370138"/>
            <a:chOff x="2065" y="1641"/>
            <a:chExt cx="2055" cy="1493"/>
          </a:xfrm>
        </p:grpSpPr>
        <p:pic>
          <p:nvPicPr>
            <p:cNvPr id="182290" name="Object 7">
              <a:extLst>
                <a:ext uri="{FF2B5EF4-FFF2-40B4-BE49-F238E27FC236}">
                  <a16:creationId xmlns:a16="http://schemas.microsoft.com/office/drawing/2014/main" id="{6E78AEB5-45FD-164F-95C7-887B668FA1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1" y="1641"/>
              <a:ext cx="1592" cy="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sp>
          <p:nvSpPr>
            <p:cNvPr id="352262" name="Text Box 6">
              <a:extLst>
                <a:ext uri="{FF2B5EF4-FFF2-40B4-BE49-F238E27FC236}">
                  <a16:creationId xmlns:a16="http://schemas.microsoft.com/office/drawing/2014/main" id="{F0CFA499-29C8-3142-86DD-C80A322BB206}"/>
                </a:ext>
              </a:extLst>
            </p:cNvPr>
            <p:cNvSpPr txBox="1">
              <a:spLocks noChangeArrowheads="1"/>
            </p:cNvSpPr>
            <p:nvPr/>
          </p:nvSpPr>
          <p:spPr bwMode="auto">
            <a:xfrm>
              <a:off x="2065" y="2616"/>
              <a:ext cx="2055" cy="51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fontAlgn="base">
                <a:spcBef>
                  <a:spcPct val="0"/>
                </a:spcBef>
              </a:pPr>
              <a:r>
                <a:rPr lang="zh-TW" altLang="en-US" sz="2400" b="1">
                  <a:solidFill>
                    <a:srgbClr val="FFFF00"/>
                  </a:solidFill>
                  <a:latin typeface="文鼎中明簡" pitchFamily="49" charset="-120"/>
                  <a:ea typeface="文鼎中明簡" pitchFamily="49" charset="-120"/>
                </a:rPr>
                <a:t>今日的</a:t>
              </a:r>
            </a:p>
            <a:p>
              <a:pPr algn="ctr" fontAlgn="base">
                <a:spcBef>
                  <a:spcPct val="0"/>
                </a:spcBef>
              </a:pPr>
              <a:r>
                <a:rPr lang="zh-TW" altLang="en-US" sz="2400" b="1">
                  <a:solidFill>
                    <a:srgbClr val="FFFF00"/>
                  </a:solidFill>
                  <a:latin typeface="文鼎中明簡" pitchFamily="49" charset="-120"/>
                  <a:ea typeface="文鼎中明簡" pitchFamily="49" charset="-120"/>
                </a:rPr>
                <a:t>回教圓頂岩石寺</a:t>
              </a:r>
            </a:p>
          </p:txBody>
        </p:sp>
      </p:grpSp>
      <p:sp>
        <p:nvSpPr>
          <p:cNvPr id="352260" name="Rectangle 4">
            <a:extLst>
              <a:ext uri="{FF2B5EF4-FFF2-40B4-BE49-F238E27FC236}">
                <a16:creationId xmlns:a16="http://schemas.microsoft.com/office/drawing/2014/main" id="{1D446473-FCDF-7042-BA53-3DF2306569FD}"/>
              </a:ext>
            </a:extLst>
          </p:cNvPr>
          <p:cNvSpPr>
            <a:spLocks noChangeArrowheads="1"/>
          </p:cNvSpPr>
          <p:nvPr/>
        </p:nvSpPr>
        <p:spPr bwMode="auto">
          <a:xfrm>
            <a:off x="8077200" y="6532563"/>
            <a:ext cx="3365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fontAlgn="base">
              <a:spcBef>
                <a:spcPct val="0"/>
              </a:spcBef>
            </a:pPr>
            <a:r>
              <a:rPr lang="en-US" altLang="en-US" sz="1000" b="1">
                <a:effectLst>
                  <a:outerShdw blurRad="38100" dist="38100" dir="2700000" algn="tl">
                    <a:srgbClr val="000000"/>
                  </a:outerShdw>
                </a:effectLst>
                <a:latin typeface="Comic Sans MS" panose="030F0902030302020204" pitchFamily="66" charset="0"/>
              </a:rPr>
              <a:t>31</a:t>
            </a:r>
          </a:p>
        </p:txBody>
      </p:sp>
      <p:sp>
        <p:nvSpPr>
          <p:cNvPr id="352259" name="Text Box 3">
            <a:extLst>
              <a:ext uri="{FF2B5EF4-FFF2-40B4-BE49-F238E27FC236}">
                <a16:creationId xmlns:a16="http://schemas.microsoft.com/office/drawing/2014/main" id="{4B515789-0F9F-B846-B86A-5160CAB385A0}"/>
              </a:ext>
            </a:extLst>
          </p:cNvPr>
          <p:cNvSpPr txBox="1">
            <a:spLocks noChangeArrowheads="1"/>
          </p:cNvSpPr>
          <p:nvPr/>
        </p:nvSpPr>
        <p:spPr bwMode="auto">
          <a:xfrm>
            <a:off x="1765300" y="0"/>
            <a:ext cx="5668963" cy="33655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r>
              <a:rPr lang="zh-TW" altLang="en-US" sz="1600" b="1">
                <a:latin typeface="文鼎中明簡" pitchFamily="49" charset="-120"/>
                <a:ea typeface="文鼎中明簡" pitchFamily="49" charset="-120"/>
              </a:rPr>
              <a:t>列王紀上 </a:t>
            </a:r>
            <a:r>
              <a:rPr lang="en-US" altLang="en-US" sz="1600" b="1">
                <a:latin typeface="文鼎中明簡" pitchFamily="49" charset="-120"/>
                <a:ea typeface="文鼎中明簡" pitchFamily="49" charset="-120"/>
              </a:rPr>
              <a:t>6:14-38</a:t>
            </a:r>
          </a:p>
        </p:txBody>
      </p:sp>
      <p:sp>
        <p:nvSpPr>
          <p:cNvPr id="352258" name="Text Box 2">
            <a:extLst>
              <a:ext uri="{FF2B5EF4-FFF2-40B4-BE49-F238E27FC236}">
                <a16:creationId xmlns:a16="http://schemas.microsoft.com/office/drawing/2014/main" id="{DC4BA12B-74CD-A048-8A61-5300AEC757BA}"/>
              </a:ext>
            </a:extLst>
          </p:cNvPr>
          <p:cNvSpPr txBox="1">
            <a:spLocks noChangeArrowheads="1"/>
          </p:cNvSpPr>
          <p:nvPr/>
        </p:nvSpPr>
        <p:spPr bwMode="auto">
          <a:xfrm>
            <a:off x="7007225" y="6284913"/>
            <a:ext cx="16065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fontAlgn="base">
              <a:defRPr/>
            </a:pPr>
            <a:r>
              <a:rPr lang="en-US" sz="1200" b="1">
                <a:latin typeface="Arial" charset="0"/>
                <a:ea typeface="ＭＳ Ｐゴシック" charset="0"/>
              </a:rPr>
              <a:t>Handbook pg. 32-37</a:t>
            </a:r>
          </a:p>
        </p:txBody>
      </p:sp>
      <p:sp>
        <p:nvSpPr>
          <p:cNvPr id="352308" name="Rectangle 52">
            <a:extLst>
              <a:ext uri="{FF2B5EF4-FFF2-40B4-BE49-F238E27FC236}">
                <a16:creationId xmlns:a16="http://schemas.microsoft.com/office/drawing/2014/main" id="{0CB6E35C-1ADD-654F-9CB0-19E13FB07F89}"/>
              </a:ext>
            </a:extLst>
          </p:cNvPr>
          <p:cNvSpPr>
            <a:spLocks noGrp="1" noChangeArrowheads="1"/>
          </p:cNvSpPr>
          <p:nvPr>
            <p:ph type="title" idx="4294967295"/>
          </p:nvPr>
        </p:nvSpPr>
        <p:spPr bwMode="auto">
          <a:xfrm>
            <a:off x="685800" y="838200"/>
            <a:ext cx="7772400" cy="6858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en-US" sz="2400" b="1">
                <a:solidFill>
                  <a:srgbClr val="111A94"/>
                </a:solidFill>
                <a:effectLst/>
                <a:latin typeface="文鼎中明簡" pitchFamily="49" charset="-120"/>
                <a:ea typeface="文鼎中明簡" pitchFamily="49" charset="-120"/>
              </a:rPr>
              <a:t>今日的聖殿山</a:t>
            </a:r>
            <a:endParaRPr lang="zh-TW" altLang="en-US">
              <a:latin typeface="文鼎中明簡" pitchFamily="49" charset="-120"/>
              <a:ea typeface="文鼎中明簡" pitchFamily="49"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2306"/>
                                        </p:tgtEl>
                                        <p:attrNameLst>
                                          <p:attrName>style.visibility</p:attrName>
                                        </p:attrNameLst>
                                      </p:cBhvr>
                                      <p:to>
                                        <p:strVal val="visible"/>
                                      </p:to>
                                    </p:set>
                                    <p:animEffect transition="in" filter="wipe(left)">
                                      <p:cBhvr>
                                        <p:cTn id="7" dur="500"/>
                                        <p:tgtEl>
                                          <p:spTgt spid="352306"/>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352305">
                                            <p:txEl>
                                              <p:pRg st="0" end="0"/>
                                            </p:txEl>
                                          </p:spTgt>
                                        </p:tgtEl>
                                        <p:attrNameLst>
                                          <p:attrName>style.visibility</p:attrName>
                                        </p:attrNameLst>
                                      </p:cBhvr>
                                      <p:to>
                                        <p:strVal val="visible"/>
                                      </p:to>
                                    </p:set>
                                    <p:animEffect transition="in" filter="box(out)">
                                      <p:cBhvr>
                                        <p:cTn id="11" dur="500"/>
                                        <p:tgtEl>
                                          <p:spTgt spid="35230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52289"/>
                                        </p:tgtEl>
                                        <p:attrNameLst>
                                          <p:attrName>style.visibility</p:attrName>
                                        </p:attrNameLst>
                                      </p:cBhvr>
                                      <p:to>
                                        <p:strVal val="visible"/>
                                      </p:to>
                                    </p:set>
                                    <p:animEffect transition="in" filter="wipe(left)">
                                      <p:cBhvr>
                                        <p:cTn id="16" dur="500"/>
                                        <p:tgtEl>
                                          <p:spTgt spid="3522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2288"/>
                                        </p:tgtEl>
                                        <p:attrNameLst>
                                          <p:attrName>style.visibility</p:attrName>
                                        </p:attrNameLst>
                                      </p:cBhvr>
                                      <p:to>
                                        <p:strVal val="visible"/>
                                      </p:to>
                                    </p:set>
                                    <p:animEffect transition="in" filter="wipe(left)">
                                      <p:cBhvr>
                                        <p:cTn id="21" dur="500"/>
                                        <p:tgtEl>
                                          <p:spTgt spid="35228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352294"/>
                                        </p:tgtEl>
                                        <p:attrNameLst>
                                          <p:attrName>style.visibility</p:attrName>
                                        </p:attrNameLst>
                                      </p:cBhvr>
                                      <p:to>
                                        <p:strVal val="visible"/>
                                      </p:to>
                                    </p:set>
                                    <p:animEffect transition="in" filter="wipe(left)">
                                      <p:cBhvr>
                                        <p:cTn id="26" dur="500"/>
                                        <p:tgtEl>
                                          <p:spTgt spid="352294"/>
                                        </p:tgtEl>
                                      </p:cBhvr>
                                    </p:animEffect>
                                  </p:childTnLst>
                                </p:cTn>
                              </p:par>
                            </p:childTnLst>
                          </p:cTn>
                        </p:par>
                        <p:par>
                          <p:cTn id="27" fill="hold" nodeType="afterGroup">
                            <p:stCondLst>
                              <p:cond delay="500"/>
                            </p:stCondLst>
                            <p:childTnLst>
                              <p:par>
                                <p:cTn id="28" presetID="22" presetClass="entr" presetSubtype="8" fill="hold" nodeType="afterEffect">
                                  <p:stCondLst>
                                    <p:cond delay="500"/>
                                  </p:stCondLst>
                                  <p:childTnLst>
                                    <p:set>
                                      <p:cBhvr>
                                        <p:cTn id="29" dur="1" fill="hold">
                                          <p:stCondLst>
                                            <p:cond delay="0"/>
                                          </p:stCondLst>
                                        </p:cTn>
                                        <p:tgtEl>
                                          <p:spTgt spid="352298"/>
                                        </p:tgtEl>
                                        <p:attrNameLst>
                                          <p:attrName>style.visibility</p:attrName>
                                        </p:attrNameLst>
                                      </p:cBhvr>
                                      <p:to>
                                        <p:strVal val="visible"/>
                                      </p:to>
                                    </p:set>
                                    <p:animEffect transition="in" filter="wipe(left)">
                                      <p:cBhvr>
                                        <p:cTn id="30" dur="500"/>
                                        <p:tgtEl>
                                          <p:spTgt spid="35229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352264"/>
                                        </p:tgtEl>
                                        <p:attrNameLst>
                                          <p:attrName>style.visibility</p:attrName>
                                        </p:attrNameLst>
                                      </p:cBhvr>
                                      <p:to>
                                        <p:strVal val="visible"/>
                                      </p:to>
                                    </p:set>
                                    <p:anim calcmode="lin" valueType="num">
                                      <p:cBhvr>
                                        <p:cTn id="35" dur="500" fill="hold"/>
                                        <p:tgtEl>
                                          <p:spTgt spid="352264"/>
                                        </p:tgtEl>
                                        <p:attrNameLst>
                                          <p:attrName>ppt_w</p:attrName>
                                        </p:attrNameLst>
                                      </p:cBhvr>
                                      <p:tavLst>
                                        <p:tav tm="0">
                                          <p:val>
                                            <p:fltVal val="0"/>
                                          </p:val>
                                        </p:tav>
                                        <p:tav tm="100000">
                                          <p:val>
                                            <p:strVal val="#ppt_w"/>
                                          </p:val>
                                        </p:tav>
                                      </p:tavLst>
                                    </p:anim>
                                    <p:anim calcmode="lin" valueType="num">
                                      <p:cBhvr>
                                        <p:cTn id="36" dur="500" fill="hold"/>
                                        <p:tgtEl>
                                          <p:spTgt spid="352264"/>
                                        </p:tgtEl>
                                        <p:attrNameLst>
                                          <p:attrName>ppt_h</p:attrName>
                                        </p:attrNameLst>
                                      </p:cBhvr>
                                      <p:tavLst>
                                        <p:tav tm="0">
                                          <p:val>
                                            <p:fltVal val="0"/>
                                          </p:val>
                                        </p:tav>
                                        <p:tav tm="100000">
                                          <p:val>
                                            <p:strVal val="#ppt_h"/>
                                          </p:val>
                                        </p:tav>
                                      </p:tavLst>
                                    </p:anim>
                                    <p:anim calcmode="lin" valueType="num">
                                      <p:cBhvr>
                                        <p:cTn id="37" dur="500" fill="hold"/>
                                        <p:tgtEl>
                                          <p:spTgt spid="352264"/>
                                        </p:tgtEl>
                                        <p:attrNameLst>
                                          <p:attrName>ppt_x</p:attrName>
                                        </p:attrNameLst>
                                      </p:cBhvr>
                                      <p:tavLst>
                                        <p:tav tm="0">
                                          <p:val>
                                            <p:fltVal val="0.5"/>
                                          </p:val>
                                        </p:tav>
                                        <p:tav tm="100000">
                                          <p:val>
                                            <p:strVal val="#ppt_x"/>
                                          </p:val>
                                        </p:tav>
                                      </p:tavLst>
                                    </p:anim>
                                    <p:anim calcmode="lin" valueType="num">
                                      <p:cBhvr>
                                        <p:cTn id="38" dur="500" fill="hold"/>
                                        <p:tgtEl>
                                          <p:spTgt spid="352264"/>
                                        </p:tgtEl>
                                        <p:attrNameLst>
                                          <p:attrName>ppt_y</p:attrName>
                                        </p:attrNameLst>
                                      </p:cBhvr>
                                      <p:tavLst>
                                        <p:tav tm="0">
                                          <p:val>
                                            <p:fltVal val="0.5"/>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nodeType="clickEffect">
                                  <p:stCondLst>
                                    <p:cond delay="0"/>
                                  </p:stCondLst>
                                  <p:childTnLst>
                                    <p:set>
                                      <p:cBhvr>
                                        <p:cTn id="42" dur="1" fill="hold">
                                          <p:stCondLst>
                                            <p:cond delay="0"/>
                                          </p:stCondLst>
                                        </p:cTn>
                                        <p:tgtEl>
                                          <p:spTgt spid="352290"/>
                                        </p:tgtEl>
                                        <p:attrNameLst>
                                          <p:attrName>style.visibility</p:attrName>
                                        </p:attrNameLst>
                                      </p:cBhvr>
                                      <p:to>
                                        <p:strVal val="visible"/>
                                      </p:to>
                                    </p:set>
                                    <p:anim calcmode="lin" valueType="num">
                                      <p:cBhvr>
                                        <p:cTn id="43" dur="500" fill="hold"/>
                                        <p:tgtEl>
                                          <p:spTgt spid="352290"/>
                                        </p:tgtEl>
                                        <p:attrNameLst>
                                          <p:attrName>ppt_w</p:attrName>
                                        </p:attrNameLst>
                                      </p:cBhvr>
                                      <p:tavLst>
                                        <p:tav tm="0">
                                          <p:val>
                                            <p:fltVal val="0"/>
                                          </p:val>
                                        </p:tav>
                                        <p:tav tm="100000">
                                          <p:val>
                                            <p:strVal val="#ppt_w"/>
                                          </p:val>
                                        </p:tav>
                                      </p:tavLst>
                                    </p:anim>
                                    <p:anim calcmode="lin" valueType="num">
                                      <p:cBhvr>
                                        <p:cTn id="44" dur="500" fill="hold"/>
                                        <p:tgtEl>
                                          <p:spTgt spid="352290"/>
                                        </p:tgtEl>
                                        <p:attrNameLst>
                                          <p:attrName>ppt_h</p:attrName>
                                        </p:attrNameLst>
                                      </p:cBhvr>
                                      <p:tavLst>
                                        <p:tav tm="0">
                                          <p:val>
                                            <p:fltVal val="0"/>
                                          </p:val>
                                        </p:tav>
                                        <p:tav tm="100000">
                                          <p:val>
                                            <p:strVal val="#ppt_h"/>
                                          </p:val>
                                        </p:tav>
                                      </p:tavLst>
                                    </p:anim>
                                    <p:anim calcmode="lin" valueType="num">
                                      <p:cBhvr>
                                        <p:cTn id="45" dur="500" fill="hold"/>
                                        <p:tgtEl>
                                          <p:spTgt spid="352290"/>
                                        </p:tgtEl>
                                        <p:attrNameLst>
                                          <p:attrName>ppt_x</p:attrName>
                                        </p:attrNameLst>
                                      </p:cBhvr>
                                      <p:tavLst>
                                        <p:tav tm="0">
                                          <p:val>
                                            <p:fltVal val="0.5"/>
                                          </p:val>
                                        </p:tav>
                                        <p:tav tm="100000">
                                          <p:val>
                                            <p:strVal val="#ppt_x"/>
                                          </p:val>
                                        </p:tav>
                                      </p:tavLst>
                                    </p:anim>
                                    <p:anim calcmode="lin" valueType="num">
                                      <p:cBhvr>
                                        <p:cTn id="46" dur="500" fill="hold"/>
                                        <p:tgtEl>
                                          <p:spTgt spid="352290"/>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352261"/>
                                        </p:tgtEl>
                                        <p:attrNameLst>
                                          <p:attrName>style.visibility</p:attrName>
                                        </p:attrNameLst>
                                      </p:cBhvr>
                                      <p:to>
                                        <p:strVal val="visible"/>
                                      </p:to>
                                    </p:set>
                                    <p:anim calcmode="lin" valueType="num">
                                      <p:cBhvr>
                                        <p:cTn id="51" dur="500" fill="hold"/>
                                        <p:tgtEl>
                                          <p:spTgt spid="352261"/>
                                        </p:tgtEl>
                                        <p:attrNameLst>
                                          <p:attrName>ppt_w</p:attrName>
                                        </p:attrNameLst>
                                      </p:cBhvr>
                                      <p:tavLst>
                                        <p:tav tm="0">
                                          <p:val>
                                            <p:fltVal val="0"/>
                                          </p:val>
                                        </p:tav>
                                        <p:tav tm="100000">
                                          <p:val>
                                            <p:strVal val="#ppt_w"/>
                                          </p:val>
                                        </p:tav>
                                      </p:tavLst>
                                    </p:anim>
                                    <p:anim calcmode="lin" valueType="num">
                                      <p:cBhvr>
                                        <p:cTn id="52" dur="500" fill="hold"/>
                                        <p:tgtEl>
                                          <p:spTgt spid="352261"/>
                                        </p:tgtEl>
                                        <p:attrNameLst>
                                          <p:attrName>ppt_h</p:attrName>
                                        </p:attrNameLst>
                                      </p:cBhvr>
                                      <p:tavLst>
                                        <p:tav tm="0">
                                          <p:val>
                                            <p:fltVal val="0"/>
                                          </p:val>
                                        </p:tav>
                                        <p:tav tm="100000">
                                          <p:val>
                                            <p:strVal val="#ppt_h"/>
                                          </p:val>
                                        </p:tav>
                                      </p:tavLst>
                                    </p:anim>
                                    <p:anim calcmode="lin" valueType="num">
                                      <p:cBhvr>
                                        <p:cTn id="53" dur="500" fill="hold"/>
                                        <p:tgtEl>
                                          <p:spTgt spid="352261"/>
                                        </p:tgtEl>
                                        <p:attrNameLst>
                                          <p:attrName>ppt_x</p:attrName>
                                        </p:attrNameLst>
                                      </p:cBhvr>
                                      <p:tavLst>
                                        <p:tav tm="0">
                                          <p:val>
                                            <p:fltVal val="0.5"/>
                                          </p:val>
                                        </p:tav>
                                        <p:tav tm="100000">
                                          <p:val>
                                            <p:strVal val="#ppt_x"/>
                                          </p:val>
                                        </p:tav>
                                      </p:tavLst>
                                    </p:anim>
                                    <p:anim calcmode="lin" valueType="num">
                                      <p:cBhvr>
                                        <p:cTn id="54" dur="500" fill="hold"/>
                                        <p:tgtEl>
                                          <p:spTgt spid="3522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306" grpId="0" animBg="1"/>
      <p:bldP spid="352305" grpId="0" build="p" autoUpdateAnimBg="0" advAuto="100"/>
      <p:bldP spid="35228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7" descr="western wall">
            <a:extLst>
              <a:ext uri="{FF2B5EF4-FFF2-40B4-BE49-F238E27FC236}">
                <a16:creationId xmlns:a16="http://schemas.microsoft.com/office/drawing/2014/main" id="{D2ACED56-7310-154B-80F5-8B9F89A63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0"/>
            <a:ext cx="53975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Rectangle 6">
            <a:extLst>
              <a:ext uri="{FF2B5EF4-FFF2-40B4-BE49-F238E27FC236}">
                <a16:creationId xmlns:a16="http://schemas.microsoft.com/office/drawing/2014/main" id="{B3374F17-B82B-2F46-9B2D-E842B7240D63}"/>
              </a:ext>
            </a:extLst>
          </p:cNvPr>
          <p:cNvSpPr>
            <a:spLocks noGrp="1" noRot="1" noChangeArrowheads="1"/>
          </p:cNvSpPr>
          <p:nvPr>
            <p:ph type="title"/>
          </p:nvPr>
        </p:nvSpPr>
        <p:spPr>
          <a:xfrm>
            <a:off x="5257800" y="-762000"/>
            <a:ext cx="3962400" cy="3581400"/>
          </a:xfrm>
        </p:spPr>
        <p:txBody>
          <a:bodyPr/>
          <a:lstStyle/>
          <a:p>
            <a:pPr eaLnBrk="1" hangingPunct="1">
              <a:defRPr/>
            </a:pPr>
            <a:r>
              <a:rPr lang="zh-TW" altLang="en-US" sz="4800">
                <a:ea typeface="文鼎中明簡" charset="0"/>
                <a:cs typeface="文鼎中明簡" charset="0"/>
              </a:rPr>
              <a:t>猶太人的</a:t>
            </a:r>
            <a:br>
              <a:rPr lang="zh-TW" altLang="en-US" sz="4800">
                <a:ea typeface="文鼎中明簡" charset="0"/>
                <a:cs typeface="文鼎中明簡" charset="0"/>
              </a:rPr>
            </a:br>
            <a:r>
              <a:rPr lang="zh-TW" altLang="en-US" sz="4800">
                <a:ea typeface="文鼎中明簡" charset="0"/>
                <a:cs typeface="文鼎中明簡" charset="0"/>
              </a:rPr>
              <a:t>西墻</a:t>
            </a:r>
          </a:p>
        </p:txBody>
      </p:sp>
      <p:pic>
        <p:nvPicPr>
          <p:cNvPr id="130053" name="Picture 5" descr="Jerusalem Temple, Bible, Old and New Testament, free picture">
            <a:extLst>
              <a:ext uri="{FF2B5EF4-FFF2-40B4-BE49-F238E27FC236}">
                <a16:creationId xmlns:a16="http://schemas.microsoft.com/office/drawing/2014/main" id="{8E9B4931-EBE6-FC48-A302-E785FEE9B570}"/>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999163" y="1851025"/>
            <a:ext cx="2941637"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130052" name="Picture 4" descr="Temple Altar">
            <a:extLst>
              <a:ext uri="{FF2B5EF4-FFF2-40B4-BE49-F238E27FC236}">
                <a16:creationId xmlns:a16="http://schemas.microsoft.com/office/drawing/2014/main" id="{5E475A32-393F-0341-BA50-140209E6244E}"/>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061075" y="4441825"/>
            <a:ext cx="3006725"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30051" name="Text Box 3">
            <a:extLst>
              <a:ext uri="{FF2B5EF4-FFF2-40B4-BE49-F238E27FC236}">
                <a16:creationId xmlns:a16="http://schemas.microsoft.com/office/drawing/2014/main" id="{772C55AB-5814-0A48-BD52-905FFFC928F8}"/>
              </a:ext>
            </a:extLst>
          </p:cNvPr>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24</a:t>
            </a:r>
          </a:p>
        </p:txBody>
      </p:sp>
      <p:pic>
        <p:nvPicPr>
          <p:cNvPr id="130050" name="Picture 2" descr="Men praying at Western Wall, tb n010200 sr">
            <a:extLst>
              <a:ext uri="{FF2B5EF4-FFF2-40B4-BE49-F238E27FC236}">
                <a16:creationId xmlns:a16="http://schemas.microsoft.com/office/drawing/2014/main" id="{2153D7E8-6B84-D144-A78D-50DE9A146DC4}"/>
              </a:ext>
            </a:extLst>
          </p:cNvPr>
          <p:cNvPicPr preferRelativeResize="0">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457200" y="1976438"/>
            <a:ext cx="5899150" cy="4424362"/>
          </a:xfrm>
          <a:prstGeom prst="rect">
            <a:avLst/>
          </a:prstGeom>
          <a:noFill/>
          <a:ln w="76200">
            <a:solidFill>
              <a:srgbClr val="FF0000"/>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blipFill dpi="0" rotWithShape="0">
                  <a:blip xmlns:r="http://schemas.openxmlformats.org/officeDocument/2006/relationships" r:embed="rId8"/>
                  <a:srcRect/>
                  <a:stretch>
                    <a:fillRect/>
                  </a:stretch>
                </a:blip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0053"/>
                                        </p:tgtEl>
                                        <p:attrNameLst>
                                          <p:attrName>style.visibility</p:attrName>
                                        </p:attrNameLst>
                                      </p:cBhvr>
                                      <p:to>
                                        <p:strVal val="visible"/>
                                      </p:to>
                                    </p:set>
                                    <p:animEffect transition="in" filter="dissolve">
                                      <p:cBhvr>
                                        <p:cTn id="7" dur="500"/>
                                        <p:tgtEl>
                                          <p:spTgt spid="1300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30052"/>
                                        </p:tgtEl>
                                        <p:attrNameLst>
                                          <p:attrName>style.visibility</p:attrName>
                                        </p:attrNameLst>
                                      </p:cBhvr>
                                      <p:to>
                                        <p:strVal val="visible"/>
                                      </p:to>
                                    </p:set>
                                    <p:animEffect transition="in" filter="barn(inHorizontal)">
                                      <p:cBhvr>
                                        <p:cTn id="12" dur="500"/>
                                        <p:tgtEl>
                                          <p:spTgt spid="1300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72" fill="hold" nodeType="clickEffect">
                                  <p:stCondLst>
                                    <p:cond delay="0"/>
                                  </p:stCondLst>
                                  <p:childTnLst>
                                    <p:set>
                                      <p:cBhvr>
                                        <p:cTn id="16" dur="1" fill="hold">
                                          <p:stCondLst>
                                            <p:cond delay="0"/>
                                          </p:stCondLst>
                                        </p:cTn>
                                        <p:tgtEl>
                                          <p:spTgt spid="130050"/>
                                        </p:tgtEl>
                                        <p:attrNameLst>
                                          <p:attrName>style.visibility</p:attrName>
                                        </p:attrNameLst>
                                      </p:cBhvr>
                                      <p:to>
                                        <p:strVal val="visible"/>
                                      </p:to>
                                    </p:set>
                                    <p:anim calcmode="lin" valueType="num">
                                      <p:cBhvr>
                                        <p:cTn id="17" dur="500" fill="hold"/>
                                        <p:tgtEl>
                                          <p:spTgt spid="130050"/>
                                        </p:tgtEl>
                                        <p:attrNameLst>
                                          <p:attrName>ppt_w</p:attrName>
                                        </p:attrNameLst>
                                      </p:cBhvr>
                                      <p:tavLst>
                                        <p:tav tm="0">
                                          <p:val>
                                            <p:strVal val="2/3*#ppt_w"/>
                                          </p:val>
                                        </p:tav>
                                        <p:tav tm="100000">
                                          <p:val>
                                            <p:strVal val="#ppt_w"/>
                                          </p:val>
                                        </p:tav>
                                      </p:tavLst>
                                    </p:anim>
                                    <p:anim calcmode="lin" valueType="num">
                                      <p:cBhvr>
                                        <p:cTn id="18" dur="500" fill="hold"/>
                                        <p:tgtEl>
                                          <p:spTgt spid="13005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6" descr="44 Jer Modern">
            <a:extLst>
              <a:ext uri="{FF2B5EF4-FFF2-40B4-BE49-F238E27FC236}">
                <a16:creationId xmlns:a16="http://schemas.microsoft.com/office/drawing/2014/main" id="{FA2ED928-83E0-5A44-ABEC-2D8625ABE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3" name="Picture 3">
            <a:extLst>
              <a:ext uri="{FF2B5EF4-FFF2-40B4-BE49-F238E27FC236}">
                <a16:creationId xmlns:a16="http://schemas.microsoft.com/office/drawing/2014/main" id="{527C063F-CC29-014C-BBC0-5B87CAA96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53600" cy="6892925"/>
          </a:xfrm>
          <a:prstGeom prst="rect">
            <a:avLst/>
          </a:prstGeom>
          <a:noFill/>
          <a:ln>
            <a:noFill/>
          </a:ln>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50000"/>
                    </a:schemeClr>
                  </a:outerShdw>
                </a:effectLst>
              </a14:hiddenEffects>
            </a:ext>
          </a:extLst>
        </p:spPr>
      </p:pic>
      <p:pic>
        <p:nvPicPr>
          <p:cNvPr id="163842" name="Picture 2" descr="44 Jer Modern">
            <a:extLst>
              <a:ext uri="{FF2B5EF4-FFF2-40B4-BE49-F238E27FC236}">
                <a16:creationId xmlns:a16="http://schemas.microsoft.com/office/drawing/2014/main" id="{8FB31D81-EFDE-1447-912D-A0BD6C195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3845" name="Rectangle 5">
            <a:extLst>
              <a:ext uri="{FF2B5EF4-FFF2-40B4-BE49-F238E27FC236}">
                <a16:creationId xmlns:a16="http://schemas.microsoft.com/office/drawing/2014/main" id="{60690D2A-EB4A-2B4B-9287-823AB51E23C7}"/>
              </a:ext>
            </a:extLst>
          </p:cNvPr>
          <p:cNvSpPr>
            <a:spLocks noGrp="1" noRot="1" noChangeArrowheads="1"/>
          </p:cNvSpPr>
          <p:nvPr>
            <p:ph type="title"/>
          </p:nvPr>
        </p:nvSpPr>
        <p:spPr>
          <a:xfrm>
            <a:off x="0" y="0"/>
            <a:ext cx="3200400" cy="1600200"/>
          </a:xfrm>
          <a:solidFill>
            <a:srgbClr val="008000"/>
          </a:solidFill>
        </p:spPr>
        <p:txBody>
          <a:bodyPr/>
          <a:lstStyle/>
          <a:p>
            <a:pPr eaLnBrk="1" hangingPunct="1"/>
            <a:r>
              <a:rPr lang="zh-TW" altLang="en-US">
                <a:latin typeface="文鼎中明簡" pitchFamily="49" charset="-120"/>
                <a:ea typeface="文鼎中明簡" pitchFamily="49" charset="-120"/>
              </a:rPr>
              <a:t>大耶路撒冷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843"/>
                                        </p:tgtEl>
                                        <p:attrNameLst>
                                          <p:attrName>style.visibility</p:attrName>
                                        </p:attrNameLst>
                                      </p:cBhvr>
                                      <p:to>
                                        <p:strVal val="visible"/>
                                      </p:to>
                                    </p:set>
                                    <p:animEffect transition="in" filter="dissolve">
                                      <p:cBhvr>
                                        <p:cTn id="7" dur="500"/>
                                        <p:tgtEl>
                                          <p:spTgt spid="1638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163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151358"/>
            <a:ext cx="8604448" cy="541338"/>
          </a:xfrm>
        </p:spPr>
        <p:txBody>
          <a:bodyPr/>
          <a:lstStyle/>
          <a:p>
            <a:pPr eaLnBrk="1" hangingPunct="1"/>
            <a:r>
              <a:rPr kumimoji="1" lang="ko-KR" altLang="en-US" sz="2800" b="1" dirty="0" err="1">
                <a:solidFill>
                  <a:schemeClr val="bg1"/>
                </a:solidFill>
                <a:latin typeface="Arial" charset="0"/>
              </a:rPr>
              <a:t>旧约时期经商的道路</a:t>
            </a:r>
            <a:endParaRPr kumimoji="1" lang="ko-KR" altLang="en-US"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pic>
        <p:nvPicPr>
          <p:cNvPr id="219139" name="Picture 2" descr="ANE Map Clea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712"/>
            <a:ext cx="9144000" cy="5246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9"/>
          <p:cNvSpPr txBox="1">
            <a:spLocks noChangeArrowheads="1"/>
          </p:cNvSpPr>
          <p:nvPr/>
        </p:nvSpPr>
        <p:spPr bwMode="auto">
          <a:xfrm rot="3030063">
            <a:off x="4315584" y="2188066"/>
            <a:ext cx="1345240"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幼发拉底河</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6" name="Text Box 9"/>
          <p:cNvSpPr txBox="1">
            <a:spLocks noChangeArrowheads="1"/>
          </p:cNvSpPr>
          <p:nvPr/>
        </p:nvSpPr>
        <p:spPr bwMode="auto">
          <a:xfrm rot="3030063">
            <a:off x="5559991" y="1599125"/>
            <a:ext cx="1346844"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底格里斯河</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7" name="Text Box 9"/>
          <p:cNvSpPr txBox="1">
            <a:spLocks noChangeArrowheads="1"/>
          </p:cNvSpPr>
          <p:nvPr/>
        </p:nvSpPr>
        <p:spPr bwMode="auto">
          <a:xfrm>
            <a:off x="8173204" y="5194646"/>
            <a:ext cx="8819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ko-KR" altLang="en-US" sz="1800" b="1" i="1"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波斯湾</a:t>
            </a:r>
            <a:endParaRPr kumimoji="0" lang="ko-KR" alt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8" name="Text Box 9"/>
          <p:cNvSpPr txBox="1">
            <a:spLocks noChangeArrowheads="1"/>
          </p:cNvSpPr>
          <p:nvPr/>
        </p:nvSpPr>
        <p:spPr bwMode="auto">
          <a:xfrm>
            <a:off x="550202" y="2847419"/>
            <a:ext cx="8819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ko-KR" altLang="en-US" sz="1800" b="1" i="1"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地中海</a:t>
            </a:r>
            <a:endParaRPr kumimoji="0" lang="ko-KR" alt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9" name="Rectangle 2"/>
          <p:cNvSpPr txBox="1">
            <a:spLocks noChangeArrowheads="1"/>
          </p:cNvSpPr>
          <p:nvPr/>
        </p:nvSpPr>
        <p:spPr bwMode="auto">
          <a:xfrm>
            <a:off x="3131840" y="6165304"/>
            <a:ext cx="6120680" cy="54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1" lang="en-US" altLang="zh-CN" sz="2000" b="1" i="0" u="none" strike="noStrike" kern="1200" cap="none" spc="0" normalizeH="0" baseline="0" noProof="0">
                <a:ln>
                  <a:noFill/>
                </a:ln>
                <a:solidFill>
                  <a:srgbClr val="FFFFFF"/>
                </a:solidFill>
                <a:effectLst/>
                <a:uLnTx/>
                <a:uFillTx/>
                <a:latin typeface="Arial" charset="0"/>
                <a:ea typeface="ＭＳ Ｐゴシック" charset="0"/>
              </a:rPr>
              <a:t>Name each of the 9 bodies of water</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1" lang="en-US" altLang="zh-CN" sz="2000" b="1" i="0" u="none" strike="noStrike" kern="1200" cap="none" spc="0" normalizeH="0" baseline="0" noProof="0">
                <a:ln>
                  <a:noFill/>
                </a:ln>
                <a:solidFill>
                  <a:srgbClr val="FFFFFF"/>
                </a:solidFill>
                <a:effectLst/>
                <a:uLnTx/>
                <a:uFillTx/>
                <a:latin typeface="Arial" charset="0"/>
                <a:ea typeface="ＭＳ Ｐゴシック" charset="0"/>
              </a:rPr>
              <a:t>Tell how each got its name</a:t>
            </a:r>
            <a:endParaRPr kumimoji="1" lang="en-US" altLang="zh-CN" sz="1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 name="Text Box 9"/>
          <p:cNvSpPr txBox="1">
            <a:spLocks noChangeArrowheads="1"/>
          </p:cNvSpPr>
          <p:nvPr/>
        </p:nvSpPr>
        <p:spPr bwMode="auto">
          <a:xfrm>
            <a:off x="142136" y="6231795"/>
            <a:ext cx="258590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 your small group</a:t>
            </a:r>
            <a:r>
              <a:rPr kumimoji="0" lang="mr-IN"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1" name="Text Box 9"/>
          <p:cNvSpPr txBox="1">
            <a:spLocks noChangeArrowheads="1"/>
          </p:cNvSpPr>
          <p:nvPr/>
        </p:nvSpPr>
        <p:spPr bwMode="auto">
          <a:xfrm>
            <a:off x="2771800" y="3573016"/>
            <a:ext cx="11114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Salt Sea</a:t>
            </a:r>
          </a:p>
        </p:txBody>
      </p:sp>
      <p:sp>
        <p:nvSpPr>
          <p:cNvPr id="12" name="Text Box 9"/>
          <p:cNvSpPr txBox="1">
            <a:spLocks noChangeArrowheads="1"/>
          </p:cNvSpPr>
          <p:nvPr/>
        </p:nvSpPr>
        <p:spPr bwMode="auto">
          <a:xfrm>
            <a:off x="2771800" y="3176972"/>
            <a:ext cx="162436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 River</a:t>
            </a:r>
          </a:p>
        </p:txBody>
      </p:sp>
      <p:sp>
        <p:nvSpPr>
          <p:cNvPr id="13" name="Text Box 9"/>
          <p:cNvSpPr txBox="1">
            <a:spLocks noChangeArrowheads="1"/>
          </p:cNvSpPr>
          <p:nvPr/>
        </p:nvSpPr>
        <p:spPr bwMode="auto">
          <a:xfrm>
            <a:off x="2771800" y="2780928"/>
            <a:ext cx="21883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Sea of Chinnereth</a:t>
            </a:r>
          </a:p>
        </p:txBody>
      </p:sp>
      <p:sp>
        <p:nvSpPr>
          <p:cNvPr id="14" name="Text Box 9"/>
          <p:cNvSpPr txBox="1">
            <a:spLocks noChangeArrowheads="1"/>
          </p:cNvSpPr>
          <p:nvPr/>
        </p:nvSpPr>
        <p:spPr bwMode="auto">
          <a:xfrm>
            <a:off x="147956" y="4503603"/>
            <a:ext cx="12781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Nile River</a:t>
            </a:r>
          </a:p>
        </p:txBody>
      </p:sp>
      <p:sp>
        <p:nvSpPr>
          <p:cNvPr id="15" name="Text Box 9"/>
          <p:cNvSpPr txBox="1">
            <a:spLocks noChangeArrowheads="1"/>
          </p:cNvSpPr>
          <p:nvPr/>
        </p:nvSpPr>
        <p:spPr bwMode="auto">
          <a:xfrm>
            <a:off x="1691680" y="5651956"/>
            <a:ext cx="112415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Red Sea</a:t>
            </a:r>
          </a:p>
        </p:txBody>
      </p:sp>
      <p:sp>
        <p:nvSpPr>
          <p:cNvPr id="2" name="Oval 1"/>
          <p:cNvSpPr/>
          <p:nvPr/>
        </p:nvSpPr>
        <p:spPr bwMode="auto">
          <a:xfrm>
            <a:off x="5436096" y="9807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8</a:t>
            </a:r>
          </a:p>
        </p:txBody>
      </p:sp>
      <p:sp>
        <p:nvSpPr>
          <p:cNvPr id="17" name="Oval 16"/>
          <p:cNvSpPr/>
          <p:nvPr/>
        </p:nvSpPr>
        <p:spPr bwMode="auto">
          <a:xfrm>
            <a:off x="827584"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a:t>
            </a:r>
          </a:p>
        </p:txBody>
      </p:sp>
      <p:sp>
        <p:nvSpPr>
          <p:cNvPr id="18" name="Oval 17"/>
          <p:cNvSpPr/>
          <p:nvPr/>
        </p:nvSpPr>
        <p:spPr bwMode="auto">
          <a:xfrm>
            <a:off x="611560"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2</a:t>
            </a:r>
          </a:p>
        </p:txBody>
      </p:sp>
      <p:sp>
        <p:nvSpPr>
          <p:cNvPr id="19" name="Oval 18"/>
          <p:cNvSpPr/>
          <p:nvPr/>
        </p:nvSpPr>
        <p:spPr bwMode="auto">
          <a:xfrm>
            <a:off x="1907704" y="53012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3</a:t>
            </a:r>
          </a:p>
        </p:txBody>
      </p:sp>
      <p:sp>
        <p:nvSpPr>
          <p:cNvPr id="20" name="Oval 19"/>
          <p:cNvSpPr/>
          <p:nvPr/>
        </p:nvSpPr>
        <p:spPr bwMode="auto">
          <a:xfrm>
            <a:off x="2483768" y="27809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4</a:t>
            </a:r>
          </a:p>
        </p:txBody>
      </p:sp>
      <p:sp>
        <p:nvSpPr>
          <p:cNvPr id="21" name="Oval 20"/>
          <p:cNvSpPr/>
          <p:nvPr/>
        </p:nvSpPr>
        <p:spPr bwMode="auto">
          <a:xfrm>
            <a:off x="2411760" y="314096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5</a:t>
            </a:r>
          </a:p>
        </p:txBody>
      </p:sp>
      <p:sp>
        <p:nvSpPr>
          <p:cNvPr id="22" name="Oval 21"/>
          <p:cNvSpPr/>
          <p:nvPr/>
        </p:nvSpPr>
        <p:spPr bwMode="auto">
          <a:xfrm>
            <a:off x="2339752" y="35010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6</a:t>
            </a:r>
          </a:p>
        </p:txBody>
      </p:sp>
      <p:sp>
        <p:nvSpPr>
          <p:cNvPr id="23" name="Oval 22"/>
          <p:cNvSpPr/>
          <p:nvPr/>
        </p:nvSpPr>
        <p:spPr bwMode="auto">
          <a:xfrm>
            <a:off x="43559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7</a:t>
            </a:r>
          </a:p>
        </p:txBody>
      </p:sp>
      <p:sp>
        <p:nvSpPr>
          <p:cNvPr id="24" name="Oval 23"/>
          <p:cNvSpPr/>
          <p:nvPr/>
        </p:nvSpPr>
        <p:spPr bwMode="auto">
          <a:xfrm>
            <a:off x="8316416" y="45811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9</a:t>
            </a:r>
          </a:p>
        </p:txBody>
      </p:sp>
    </p:spTree>
    <p:extLst>
      <p:ext uri="{BB962C8B-B14F-4D97-AF65-F5344CB8AC3E}">
        <p14:creationId xmlns:p14="http://schemas.microsoft.com/office/powerpoint/2010/main" val="168315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a:extLst>
              <a:ext uri="{FF2B5EF4-FFF2-40B4-BE49-F238E27FC236}">
                <a16:creationId xmlns:a16="http://schemas.microsoft.com/office/drawing/2014/main" id="{9ABDA9AE-B0C3-D149-BB64-4D40BEAEEB02}"/>
              </a:ext>
            </a:extLst>
          </p:cNvPr>
          <p:cNvSpPr>
            <a:spLocks noGrp="1" noRot="1" noChangeArrowheads="1"/>
          </p:cNvSpPr>
          <p:nvPr>
            <p:ph type="title"/>
          </p:nvPr>
        </p:nvSpPr>
        <p:spPr>
          <a:xfrm>
            <a:off x="5867400" y="274638"/>
            <a:ext cx="2819400" cy="3306762"/>
          </a:xfrm>
        </p:spPr>
        <p:txBody>
          <a:bodyPr/>
          <a:lstStyle/>
          <a:p>
            <a:pPr eaLnBrk="1" hangingPunct="1"/>
            <a:r>
              <a:rPr lang="zh-TW" altLang="en-US">
                <a:latin typeface="文鼎中明簡" pitchFamily="49" charset="-120"/>
                <a:ea typeface="文鼎中明簡" pitchFamily="49" charset="-120"/>
              </a:rPr>
              <a:t>今日的</a:t>
            </a:r>
            <a:br>
              <a:rPr lang="zh-TW" altLang="en-US">
                <a:latin typeface="文鼎中明簡" pitchFamily="49" charset="-120"/>
                <a:ea typeface="文鼎中明簡" pitchFamily="49" charset="-120"/>
              </a:rPr>
            </a:br>
            <a:r>
              <a:rPr lang="zh-TW" altLang="en-US">
                <a:latin typeface="文鼎中明簡" pitchFamily="49" charset="-120"/>
                <a:ea typeface="文鼎中明簡" pitchFamily="49" charset="-120"/>
              </a:rPr>
              <a:t>耶路撒冷人口</a:t>
            </a:r>
          </a:p>
        </p:txBody>
      </p:sp>
      <p:sp>
        <p:nvSpPr>
          <p:cNvPr id="169987" name="Rectangle 3">
            <a:extLst>
              <a:ext uri="{FF2B5EF4-FFF2-40B4-BE49-F238E27FC236}">
                <a16:creationId xmlns:a16="http://schemas.microsoft.com/office/drawing/2014/main" id="{8F529950-E870-3A4E-B0C1-E46F841A539D}"/>
              </a:ext>
            </a:extLst>
          </p:cNvPr>
          <p:cNvSpPr>
            <a:spLocks noGrp="1" noChangeArrowheads="1"/>
          </p:cNvSpPr>
          <p:nvPr>
            <p:ph type="body" idx="1"/>
          </p:nvPr>
        </p:nvSpPr>
        <p:spPr>
          <a:xfrm>
            <a:off x="5867400" y="3733800"/>
            <a:ext cx="3276600" cy="2362200"/>
          </a:xfrm>
        </p:spPr>
        <p:txBody>
          <a:bodyPr/>
          <a:lstStyle/>
          <a:p>
            <a:pPr eaLnBrk="1" hangingPunct="1"/>
            <a:r>
              <a:rPr lang="zh-TW" altLang="en-US" sz="2800">
                <a:latin typeface="文鼎中明簡" pitchFamily="49" charset="-120"/>
                <a:ea typeface="文鼎中明簡" pitchFamily="49" charset="-120"/>
              </a:rPr>
              <a:t>西面 </a:t>
            </a:r>
            <a:r>
              <a:rPr lang="en-US" altLang="en-US" sz="2800">
                <a:latin typeface="文鼎中明簡" pitchFamily="49" charset="-120"/>
                <a:ea typeface="文鼎中明簡" pitchFamily="49" charset="-120"/>
              </a:rPr>
              <a:t>= </a:t>
            </a:r>
            <a:r>
              <a:rPr lang="zh-TW" altLang="en-US" sz="2800">
                <a:latin typeface="文鼎中明簡" pitchFamily="49" charset="-120"/>
                <a:ea typeface="文鼎中明簡" pitchFamily="49" charset="-120"/>
              </a:rPr>
              <a:t>猶太人</a:t>
            </a:r>
          </a:p>
          <a:p>
            <a:pPr eaLnBrk="1" hangingPunct="1"/>
            <a:r>
              <a:rPr lang="zh-TW" altLang="en-US" sz="2800">
                <a:latin typeface="文鼎中明簡" pitchFamily="49" charset="-120"/>
                <a:ea typeface="文鼎中明簡" pitchFamily="49" charset="-120"/>
              </a:rPr>
              <a:t>東面 </a:t>
            </a:r>
            <a:r>
              <a:rPr lang="en-US" altLang="en-US" sz="2800">
                <a:latin typeface="文鼎中明簡" pitchFamily="49" charset="-120"/>
                <a:ea typeface="文鼎中明簡" pitchFamily="49" charset="-120"/>
              </a:rPr>
              <a:t>= </a:t>
            </a:r>
            <a:r>
              <a:rPr lang="zh-TW" altLang="en-US" sz="2800">
                <a:latin typeface="文鼎中明簡" pitchFamily="49" charset="-120"/>
                <a:ea typeface="文鼎中明簡" pitchFamily="49" charset="-120"/>
              </a:rPr>
              <a:t>亞拉伯人</a:t>
            </a:r>
          </a:p>
        </p:txBody>
      </p:sp>
      <p:pic>
        <p:nvPicPr>
          <p:cNvPr id="169986" name="Picture 2">
            <a:extLst>
              <a:ext uri="{FF2B5EF4-FFF2-40B4-BE49-F238E27FC236}">
                <a16:creationId xmlns:a16="http://schemas.microsoft.com/office/drawing/2014/main" id="{B32098D4-663B-8041-BB96-D4BBE1D25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83263" cy="6858000"/>
          </a:xfrm>
          <a:prstGeom prst="rect">
            <a:avLst/>
          </a:prstGeom>
          <a:noFill/>
          <a:ln>
            <a:noFill/>
          </a:ln>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50000"/>
                    </a:schemeClr>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7" name="Rectangle 9">
            <a:extLst>
              <a:ext uri="{FF2B5EF4-FFF2-40B4-BE49-F238E27FC236}">
                <a16:creationId xmlns:a16="http://schemas.microsoft.com/office/drawing/2014/main" id="{88F955A3-D027-EA47-ABB0-80BD2DD89324}"/>
              </a:ext>
            </a:extLst>
          </p:cNvPr>
          <p:cNvSpPr>
            <a:spLocks noGrp="1" noRot="1" noChangeArrowheads="1"/>
          </p:cNvSpPr>
          <p:nvPr>
            <p:ph type="title"/>
          </p:nvPr>
        </p:nvSpPr>
        <p:spPr>
          <a:xfrm>
            <a:off x="5334000" y="274638"/>
            <a:ext cx="3886200" cy="1143000"/>
          </a:xfrm>
        </p:spPr>
        <p:txBody>
          <a:bodyPr/>
          <a:lstStyle/>
          <a:p>
            <a:pPr eaLnBrk="1" hangingPunct="1"/>
            <a:r>
              <a:rPr lang="zh-TW" altLang="en-US">
                <a:latin typeface="文鼎中明簡" pitchFamily="49" charset="-120"/>
                <a:ea typeface="文鼎中明簡" pitchFamily="49" charset="-120"/>
              </a:rPr>
              <a:t>古城</a:t>
            </a:r>
          </a:p>
        </p:txBody>
      </p:sp>
      <p:sp>
        <p:nvSpPr>
          <p:cNvPr id="171016" name="Rectangle 8">
            <a:extLst>
              <a:ext uri="{FF2B5EF4-FFF2-40B4-BE49-F238E27FC236}">
                <a16:creationId xmlns:a16="http://schemas.microsoft.com/office/drawing/2014/main" id="{DA89DEB1-F779-D54A-BD3C-A5D48A1C8FD6}"/>
              </a:ext>
            </a:extLst>
          </p:cNvPr>
          <p:cNvSpPr>
            <a:spLocks noGrp="1" noChangeArrowheads="1"/>
          </p:cNvSpPr>
          <p:nvPr>
            <p:ph type="body" idx="1"/>
          </p:nvPr>
        </p:nvSpPr>
        <p:spPr>
          <a:xfrm>
            <a:off x="5334000" y="1600200"/>
            <a:ext cx="3810000" cy="4525963"/>
          </a:xfrm>
        </p:spPr>
        <p:txBody>
          <a:bodyPr/>
          <a:lstStyle/>
          <a:p>
            <a:pPr eaLnBrk="1" hangingPunct="1"/>
            <a:r>
              <a:rPr lang="zh-TW" altLang="en-US" sz="3600">
                <a:latin typeface="文鼎中明簡" pitchFamily="49" charset="-120"/>
                <a:ea typeface="文鼎中明簡" pitchFamily="49" charset="-120"/>
              </a:rPr>
              <a:t>分為四區，每區代表一個年代。</a:t>
            </a:r>
          </a:p>
        </p:txBody>
      </p:sp>
      <p:grpSp>
        <p:nvGrpSpPr>
          <p:cNvPr id="190467" name="Group 3">
            <a:extLst>
              <a:ext uri="{FF2B5EF4-FFF2-40B4-BE49-F238E27FC236}">
                <a16:creationId xmlns:a16="http://schemas.microsoft.com/office/drawing/2014/main" id="{3E41ED82-FC64-1E49-9EC3-91B20D97FF11}"/>
              </a:ext>
            </a:extLst>
          </p:cNvPr>
          <p:cNvGrpSpPr>
            <a:grpSpLocks/>
          </p:cNvGrpSpPr>
          <p:nvPr/>
        </p:nvGrpSpPr>
        <p:grpSpPr bwMode="auto">
          <a:xfrm>
            <a:off x="76200" y="0"/>
            <a:ext cx="5257800" cy="6858000"/>
            <a:chOff x="48" y="0"/>
            <a:chExt cx="3312" cy="4320"/>
          </a:xfrm>
        </p:grpSpPr>
        <p:pic>
          <p:nvPicPr>
            <p:cNvPr id="190469" name="Picture 7" descr="Old City 2">
              <a:extLst>
                <a:ext uri="{FF2B5EF4-FFF2-40B4-BE49-F238E27FC236}">
                  <a16:creationId xmlns:a16="http://schemas.microsoft.com/office/drawing/2014/main" id="{9F57CCCB-8E44-094A-931E-3D111B405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 y="0"/>
              <a:ext cx="1815"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Picture 6" descr="Old City 1">
              <a:extLst>
                <a:ext uri="{FF2B5EF4-FFF2-40B4-BE49-F238E27FC236}">
                  <a16:creationId xmlns:a16="http://schemas.microsoft.com/office/drawing/2014/main" id="{F94B5EE2-8344-854D-B8A0-80F5B88497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5"/>
            <a:stretch>
              <a:fillRect/>
            </a:stretch>
          </p:blipFill>
          <p:spPr bwMode="auto">
            <a:xfrm>
              <a:off x="48" y="0"/>
              <a:ext cx="1758"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1" name="Picture 5" descr="Old City 4">
              <a:extLst>
                <a:ext uri="{FF2B5EF4-FFF2-40B4-BE49-F238E27FC236}">
                  <a16:creationId xmlns:a16="http://schemas.microsoft.com/office/drawing/2014/main" id="{A62B8867-83F8-564B-8FD2-F597E07B3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1828"/>
              <a:ext cx="1815"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2" name="Picture 4" descr="Old City 3">
              <a:extLst>
                <a:ext uri="{FF2B5EF4-FFF2-40B4-BE49-F238E27FC236}">
                  <a16:creationId xmlns:a16="http://schemas.microsoft.com/office/drawing/2014/main" id="{A6D8143E-F819-064B-B658-6E24DB2385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490"/>
            <a:stretch>
              <a:fillRect/>
            </a:stretch>
          </p:blipFill>
          <p:spPr bwMode="auto">
            <a:xfrm>
              <a:off x="1590" y="1828"/>
              <a:ext cx="1770"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1010" name="Text Box 2">
            <a:extLst>
              <a:ext uri="{FF2B5EF4-FFF2-40B4-BE49-F238E27FC236}">
                <a16:creationId xmlns:a16="http://schemas.microsoft.com/office/drawing/2014/main" id="{97DF46F0-9BE5-E345-8D9B-791749D0BD31}"/>
              </a:ext>
            </a:extLst>
          </p:cNvPr>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9" name="Rectangle 7">
            <a:extLst>
              <a:ext uri="{FF2B5EF4-FFF2-40B4-BE49-F238E27FC236}">
                <a16:creationId xmlns:a16="http://schemas.microsoft.com/office/drawing/2014/main" id="{6D7431B0-3555-DC4A-8AFF-1B3EDC74F4CD}"/>
              </a:ext>
            </a:extLst>
          </p:cNvPr>
          <p:cNvSpPr>
            <a:spLocks noGrp="1" noRot="1" noChangeArrowheads="1"/>
          </p:cNvSpPr>
          <p:nvPr>
            <p:ph type="title"/>
          </p:nvPr>
        </p:nvSpPr>
        <p:spPr>
          <a:xfrm>
            <a:off x="457200" y="152400"/>
            <a:ext cx="8229600" cy="1143000"/>
          </a:xfrm>
        </p:spPr>
        <p:txBody>
          <a:bodyPr/>
          <a:lstStyle/>
          <a:p>
            <a:pPr eaLnBrk="1" hangingPunct="1"/>
            <a:r>
              <a:rPr lang="zh-TW" altLang="en-US">
                <a:latin typeface="文鼎中明簡" pitchFamily="49" charset="-120"/>
                <a:ea typeface="文鼎中明簡" pitchFamily="49" charset="-120"/>
              </a:rPr>
              <a:t>猶太人復活的盼望</a:t>
            </a:r>
            <a:endParaRPr lang="en-US" altLang="zh-TW">
              <a:latin typeface="文鼎中明簡" pitchFamily="49" charset="-120"/>
              <a:ea typeface="文鼎中明簡" pitchFamily="49" charset="-120"/>
            </a:endParaRPr>
          </a:p>
        </p:txBody>
      </p:sp>
      <p:pic>
        <p:nvPicPr>
          <p:cNvPr id="192514" name="Picture 6" descr="Tombs">
            <a:extLst>
              <a:ext uri="{FF2B5EF4-FFF2-40B4-BE49-F238E27FC236}">
                <a16:creationId xmlns:a16="http://schemas.microsoft.com/office/drawing/2014/main" id="{39452EDA-1029-A24E-AA2E-510E337267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16150"/>
            <a:ext cx="95377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Picture 5" descr="Tombs">
            <a:extLst>
              <a:ext uri="{FF2B5EF4-FFF2-40B4-BE49-F238E27FC236}">
                <a16:creationId xmlns:a16="http://schemas.microsoft.com/office/drawing/2014/main" id="{C776D7F7-57A2-2D4E-8C30-BD78F04D6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901"/>
          <a:stretch>
            <a:fillRect/>
          </a:stretch>
        </p:blipFill>
        <p:spPr bwMode="auto">
          <a:xfrm>
            <a:off x="3962400" y="2209800"/>
            <a:ext cx="52546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6" name="AutoShape 4">
            <a:extLst>
              <a:ext uri="{FF2B5EF4-FFF2-40B4-BE49-F238E27FC236}">
                <a16:creationId xmlns:a16="http://schemas.microsoft.com/office/drawing/2014/main" id="{F4149F8F-7CF7-814D-98B6-BB6244F9A613}"/>
              </a:ext>
            </a:extLst>
          </p:cNvPr>
          <p:cNvSpPr>
            <a:spLocks noChangeArrowheads="1"/>
          </p:cNvSpPr>
          <p:nvPr/>
        </p:nvSpPr>
        <p:spPr bwMode="auto">
          <a:xfrm rot="482294" flipH="1">
            <a:off x="6005513" y="4140200"/>
            <a:ext cx="3968750" cy="758825"/>
          </a:xfrm>
          <a:prstGeom prst="curvedUpArrow">
            <a:avLst>
              <a:gd name="adj1" fmla="val 104603"/>
              <a:gd name="adj2" fmla="val 209205"/>
              <a:gd name="adj3" fmla="val 33333"/>
            </a:avLst>
          </a:prstGeom>
          <a:solidFill>
            <a:schemeClr val="hlink"/>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nchor="ctr">
            <a:spAutoFit/>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72035" name="Text Box 3">
            <a:extLst>
              <a:ext uri="{FF2B5EF4-FFF2-40B4-BE49-F238E27FC236}">
                <a16:creationId xmlns:a16="http://schemas.microsoft.com/office/drawing/2014/main" id="{15D42EF0-6AB5-2F4E-907E-2D8D8CC3D371}"/>
              </a:ext>
            </a:extLst>
          </p:cNvPr>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24</a:t>
            </a:r>
          </a:p>
        </p:txBody>
      </p:sp>
      <p:sp>
        <p:nvSpPr>
          <p:cNvPr id="172034" name="Text Box 2">
            <a:extLst>
              <a:ext uri="{FF2B5EF4-FFF2-40B4-BE49-F238E27FC236}">
                <a16:creationId xmlns:a16="http://schemas.microsoft.com/office/drawing/2014/main" id="{293AAB62-D8E9-E645-AD91-58B6385953E3}"/>
              </a:ext>
            </a:extLst>
          </p:cNvPr>
          <p:cNvSpPr txBox="1">
            <a:spLocks noChangeArrowheads="1"/>
          </p:cNvSpPr>
          <p:nvPr/>
        </p:nvSpPr>
        <p:spPr bwMode="auto">
          <a:xfrm>
            <a:off x="0" y="1371600"/>
            <a:ext cx="8686800" cy="11176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lnSpc>
                <a:spcPct val="120000"/>
              </a:lnSpc>
              <a:spcBef>
                <a:spcPct val="0"/>
              </a:spcBef>
            </a:pPr>
            <a:r>
              <a:rPr lang="zh-TW" altLang="en-US" sz="2800">
                <a:effectLst>
                  <a:outerShdw blurRad="38100" dist="38100" dir="2700000" algn="tl">
                    <a:srgbClr val="000000"/>
                  </a:outerShdw>
                </a:effectLst>
                <a:latin typeface="文鼎中明簡" pitchFamily="49" charset="-120"/>
                <a:ea typeface="文鼎中明簡" pitchFamily="49" charset="-120"/>
              </a:rPr>
              <a:t>埋葬在橄欖山的猶太人希望可</a:t>
            </a:r>
          </a:p>
          <a:p>
            <a:pPr algn="ctr">
              <a:lnSpc>
                <a:spcPct val="120000"/>
              </a:lnSpc>
              <a:spcBef>
                <a:spcPct val="0"/>
              </a:spcBef>
            </a:pPr>
            <a:r>
              <a:rPr lang="zh-TW" altLang="en-US" sz="2800">
                <a:effectLst>
                  <a:outerShdw blurRad="38100" dist="38100" dir="2700000" algn="tl">
                    <a:srgbClr val="000000"/>
                  </a:outerShdw>
                </a:effectLst>
                <a:latin typeface="文鼎中明簡" pitchFamily="49" charset="-120"/>
                <a:ea typeface="文鼎中明簡" pitchFamily="49" charset="-120"/>
              </a:rPr>
              <a:t>首先與來臨的彌賽亞一起進入東門</a:t>
            </a:r>
            <a:endParaRPr lang="en-US" altLang="en-US" sz="2800">
              <a:effectLst>
                <a:outerShdw blurRad="38100" dist="38100" dir="2700000" algn="tl">
                  <a:srgbClr val="000000"/>
                </a:outerShdw>
              </a:effectLst>
              <a:latin typeface="文鼎中明簡" pitchFamily="49" charset="-120"/>
              <a:ea typeface="文鼎中明簡" pitchFamily="49"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2036"/>
                                        </p:tgtEl>
                                        <p:attrNameLst>
                                          <p:attrName>style.visibility</p:attrName>
                                        </p:attrNameLst>
                                      </p:cBhvr>
                                      <p:to>
                                        <p:strVal val="visible"/>
                                      </p:to>
                                    </p:set>
                                    <p:animEffect transition="in" filter="wipe(right)">
                                      <p:cBhvr>
                                        <p:cTn id="7"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a:extLst>
              <a:ext uri="{FF2B5EF4-FFF2-40B4-BE49-F238E27FC236}">
                <a16:creationId xmlns:a16="http://schemas.microsoft.com/office/drawing/2014/main" id="{56723132-4D26-7442-BCDB-08BA83D1C4B5}"/>
              </a:ext>
            </a:extLst>
          </p:cNvPr>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pic>
        <p:nvPicPr>
          <p:cNvPr id="351234" name="Picture 2">
            <a:extLst>
              <a:ext uri="{FF2B5EF4-FFF2-40B4-BE49-F238E27FC236}">
                <a16:creationId xmlns:a16="http://schemas.microsoft.com/office/drawing/2014/main" id="{215378B0-FB57-0349-9441-B8294052C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5425"/>
            <a:ext cx="9296400" cy="6708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51236" name="Rectangle 4">
            <a:extLst>
              <a:ext uri="{FF2B5EF4-FFF2-40B4-BE49-F238E27FC236}">
                <a16:creationId xmlns:a16="http://schemas.microsoft.com/office/drawing/2014/main" id="{63403230-7886-E346-8494-CAABA4765D9C}"/>
              </a:ext>
            </a:extLst>
          </p:cNvPr>
          <p:cNvSpPr>
            <a:spLocks noGrp="1" noChangeArrowheads="1"/>
          </p:cNvSpPr>
          <p:nvPr>
            <p:ph type="title" idx="4294967295"/>
          </p:nvPr>
        </p:nvSpPr>
        <p:spPr>
          <a:xfrm>
            <a:off x="685800" y="1676400"/>
            <a:ext cx="7772400" cy="1143000"/>
          </a:xfrm>
        </p:spPr>
        <p:txBody>
          <a:bodyPr/>
          <a:lstStyle/>
          <a:p>
            <a:pPr>
              <a:defRPr/>
            </a:pPr>
            <a:r>
              <a:rPr lang="zh-TW" altLang="en-US" b="1">
                <a:effectLst>
                  <a:outerShdw blurRad="38100" dist="38100" dir="2700000" algn="tl">
                    <a:srgbClr val="000000"/>
                  </a:outerShdw>
                </a:effectLst>
                <a:ea typeface="文鼎中明簡" charset="0"/>
                <a:cs typeface="文鼎中明簡" charset="0"/>
              </a:rPr>
              <a:t>金  門</a:t>
            </a:r>
            <a:endParaRPr lang="en-US" b="1">
              <a:effectLst>
                <a:outerShdw blurRad="38100" dist="38100" dir="2700000" algn="tl">
                  <a:srgbClr val="000000"/>
                </a:outerShdw>
              </a:effectLst>
              <a:ea typeface="文鼎中明簡" charset="0"/>
              <a:cs typeface="文鼎中明簡"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10" descr="43 Jer NT">
            <a:extLst>
              <a:ext uri="{FF2B5EF4-FFF2-40B4-BE49-F238E27FC236}">
                <a16:creationId xmlns:a16="http://schemas.microsoft.com/office/drawing/2014/main" id="{96FC3CC6-BC20-4A4D-88C2-FFAB656B9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0"/>
            <a:ext cx="5448300"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2" name="Text Box 8">
            <a:extLst>
              <a:ext uri="{FF2B5EF4-FFF2-40B4-BE49-F238E27FC236}">
                <a16:creationId xmlns:a16="http://schemas.microsoft.com/office/drawing/2014/main" id="{EF8692C0-E859-8C41-A8B5-0B45A3928AF7}"/>
              </a:ext>
            </a:extLst>
          </p:cNvPr>
          <p:cNvSpPr txBox="1">
            <a:spLocks noChangeArrowheads="1"/>
          </p:cNvSpPr>
          <p:nvPr/>
        </p:nvSpPr>
        <p:spPr bwMode="auto">
          <a:xfrm>
            <a:off x="457200" y="2314575"/>
            <a:ext cx="2860675" cy="39370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buFontTx/>
              <a:buChar char="•"/>
            </a:pPr>
            <a:r>
              <a:rPr lang="en-US" altLang="en-US">
                <a:effectLst>
                  <a:outerShdw blurRad="38100" dist="38100" dir="2700000" algn="tl">
                    <a:srgbClr val="000000"/>
                  </a:outerShdw>
                </a:effectLst>
                <a:latin typeface="文鼎中明簡" pitchFamily="49" charset="-120"/>
                <a:ea typeface="文鼎中明簡" pitchFamily="49" charset="-120"/>
              </a:rPr>
              <a:t> </a:t>
            </a:r>
            <a:r>
              <a:rPr lang="zh-TW" altLang="en-US">
                <a:effectLst>
                  <a:outerShdw blurRad="38100" dist="38100" dir="2700000" algn="tl">
                    <a:srgbClr val="000000"/>
                  </a:outerShdw>
                </a:effectLst>
                <a:latin typeface="文鼎中明簡" pitchFamily="49" charset="-120"/>
                <a:ea typeface="文鼎中明簡" pitchFamily="49" charset="-120"/>
              </a:rPr>
              <a:t>基督的死</a:t>
            </a:r>
          </a:p>
          <a:p>
            <a:pPr>
              <a:buFontTx/>
              <a:buChar char="•"/>
            </a:pPr>
            <a:r>
              <a:rPr lang="en-US" altLang="zh-TW">
                <a:effectLst>
                  <a:outerShdw blurRad="38100" dist="38100" dir="2700000" algn="tl">
                    <a:srgbClr val="000000"/>
                  </a:outerShdw>
                </a:effectLst>
                <a:latin typeface="文鼎中明簡" pitchFamily="49" charset="-120"/>
                <a:ea typeface="文鼎中明簡" pitchFamily="49" charset="-120"/>
              </a:rPr>
              <a:t> </a:t>
            </a:r>
            <a:r>
              <a:rPr lang="zh-TW" altLang="en-US">
                <a:effectLst>
                  <a:outerShdw blurRad="38100" dist="38100" dir="2700000" algn="tl">
                    <a:srgbClr val="000000"/>
                  </a:outerShdw>
                </a:effectLst>
                <a:latin typeface="文鼎中明簡" pitchFamily="49" charset="-120"/>
                <a:ea typeface="文鼎中明簡" pitchFamily="49" charset="-120"/>
              </a:rPr>
              <a:t>復活</a:t>
            </a:r>
          </a:p>
          <a:p>
            <a:pPr>
              <a:buFontTx/>
              <a:buChar char="•"/>
            </a:pPr>
            <a:r>
              <a:rPr lang="en-US" altLang="zh-TW">
                <a:effectLst>
                  <a:outerShdw blurRad="38100" dist="38100" dir="2700000" algn="tl">
                    <a:srgbClr val="000000"/>
                  </a:outerShdw>
                </a:effectLst>
                <a:latin typeface="文鼎中明簡" pitchFamily="49" charset="-120"/>
                <a:ea typeface="文鼎中明簡" pitchFamily="49" charset="-120"/>
              </a:rPr>
              <a:t> </a:t>
            </a:r>
            <a:r>
              <a:rPr lang="zh-TW" altLang="en-US">
                <a:effectLst>
                  <a:outerShdw blurRad="38100" dist="38100" dir="2700000" algn="tl">
                    <a:srgbClr val="000000"/>
                  </a:outerShdw>
                </a:effectLst>
                <a:latin typeface="文鼎中明簡" pitchFamily="49" charset="-120"/>
                <a:ea typeface="文鼎中明簡" pitchFamily="49" charset="-120"/>
              </a:rPr>
              <a:t>教會的誕生</a:t>
            </a:r>
          </a:p>
          <a:p>
            <a:pPr>
              <a:buFontTx/>
              <a:buChar char="•"/>
            </a:pPr>
            <a:r>
              <a:rPr lang="en-US" altLang="en-US">
                <a:effectLst>
                  <a:outerShdw blurRad="38100" dist="38100" dir="2700000" algn="tl">
                    <a:srgbClr val="000000"/>
                  </a:outerShdw>
                </a:effectLst>
                <a:latin typeface="文鼎中明簡" pitchFamily="49" charset="-120"/>
                <a:ea typeface="文鼎中明簡" pitchFamily="49" charset="-120"/>
              </a:rPr>
              <a:t> </a:t>
            </a:r>
            <a:r>
              <a:rPr lang="zh-TW" altLang="en-US">
                <a:effectLst>
                  <a:outerShdw blurRad="38100" dist="38100" dir="2700000" algn="tl">
                    <a:srgbClr val="000000"/>
                  </a:outerShdw>
                </a:effectLst>
                <a:latin typeface="文鼎中明簡" pitchFamily="49" charset="-120"/>
                <a:ea typeface="文鼎中明簡" pitchFamily="49" charset="-120"/>
              </a:rPr>
              <a:t>母會</a:t>
            </a:r>
          </a:p>
          <a:p>
            <a:pPr>
              <a:buFontTx/>
              <a:buChar char="•"/>
            </a:pPr>
            <a:r>
              <a:rPr lang="en-US" altLang="en-US">
                <a:effectLst>
                  <a:outerShdw blurRad="38100" dist="38100" dir="2700000" algn="tl">
                    <a:srgbClr val="000000"/>
                  </a:outerShdw>
                </a:effectLst>
                <a:latin typeface="文鼎中明簡" pitchFamily="49" charset="-120"/>
                <a:ea typeface="文鼎中明簡" pitchFamily="49" charset="-120"/>
              </a:rPr>
              <a:t> </a:t>
            </a:r>
            <a:r>
              <a:rPr lang="zh-TW" altLang="en-US">
                <a:effectLst>
                  <a:outerShdw blurRad="38100" dist="38100" dir="2700000" algn="tl">
                    <a:srgbClr val="000000"/>
                  </a:outerShdw>
                </a:effectLst>
                <a:latin typeface="文鼎中明簡" pitchFamily="49" charset="-120"/>
                <a:ea typeface="文鼎中明簡" pitchFamily="49" charset="-120"/>
              </a:rPr>
              <a:t>基督的再來</a:t>
            </a:r>
          </a:p>
        </p:txBody>
      </p:sp>
      <p:sp>
        <p:nvSpPr>
          <p:cNvPr id="175111" name="AutoShape 7">
            <a:extLst>
              <a:ext uri="{FF2B5EF4-FFF2-40B4-BE49-F238E27FC236}">
                <a16:creationId xmlns:a16="http://schemas.microsoft.com/office/drawing/2014/main" id="{A4FB4433-F871-164C-B2EB-8986CA2E8673}"/>
              </a:ext>
            </a:extLst>
          </p:cNvPr>
          <p:cNvSpPr>
            <a:spLocks/>
          </p:cNvSpPr>
          <p:nvPr/>
        </p:nvSpPr>
        <p:spPr bwMode="auto">
          <a:xfrm>
            <a:off x="3352800" y="2362200"/>
            <a:ext cx="381000" cy="1524000"/>
          </a:xfrm>
          <a:prstGeom prst="rightBrace">
            <a:avLst>
              <a:gd name="adj1" fmla="val 33333"/>
              <a:gd name="adj2" fmla="val 50000"/>
            </a:avLst>
          </a:prstGeom>
          <a:noFill/>
          <a:ln w="38100">
            <a:solidFill>
              <a:schemeClr val="tx1"/>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Lst>
        </p:spPr>
        <p:txBody>
          <a:bodyPr wrap="none" anchor="ctr">
            <a:spAutoFit/>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75110" name="Line 6">
            <a:extLst>
              <a:ext uri="{FF2B5EF4-FFF2-40B4-BE49-F238E27FC236}">
                <a16:creationId xmlns:a16="http://schemas.microsoft.com/office/drawing/2014/main" id="{9EF99730-AB8F-1C4D-8BFC-D4C3428A2696}"/>
              </a:ext>
            </a:extLst>
          </p:cNvPr>
          <p:cNvSpPr>
            <a:spLocks noChangeShapeType="1"/>
          </p:cNvSpPr>
          <p:nvPr/>
        </p:nvSpPr>
        <p:spPr bwMode="auto">
          <a:xfrm>
            <a:off x="3810000" y="3124200"/>
            <a:ext cx="1828800" cy="2286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75109" name="Line 5">
            <a:extLst>
              <a:ext uri="{FF2B5EF4-FFF2-40B4-BE49-F238E27FC236}">
                <a16:creationId xmlns:a16="http://schemas.microsoft.com/office/drawing/2014/main" id="{70A0C9C5-886A-1945-B9E9-564D0CE547EA}"/>
              </a:ext>
            </a:extLst>
          </p:cNvPr>
          <p:cNvSpPr>
            <a:spLocks noChangeShapeType="1"/>
          </p:cNvSpPr>
          <p:nvPr/>
        </p:nvSpPr>
        <p:spPr bwMode="auto">
          <a:xfrm flipV="1">
            <a:off x="3810000" y="1752600"/>
            <a:ext cx="2209800" cy="13716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75108" name="Line 4">
            <a:extLst>
              <a:ext uri="{FF2B5EF4-FFF2-40B4-BE49-F238E27FC236}">
                <a16:creationId xmlns:a16="http://schemas.microsoft.com/office/drawing/2014/main" id="{A06325A0-A12E-8344-90A1-049C29EA72E8}"/>
              </a:ext>
            </a:extLst>
          </p:cNvPr>
          <p:cNvSpPr>
            <a:spLocks noChangeShapeType="1"/>
          </p:cNvSpPr>
          <p:nvPr/>
        </p:nvSpPr>
        <p:spPr bwMode="auto">
          <a:xfrm>
            <a:off x="3429000" y="4419600"/>
            <a:ext cx="2590800" cy="3810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75107" name="Line 3">
            <a:extLst>
              <a:ext uri="{FF2B5EF4-FFF2-40B4-BE49-F238E27FC236}">
                <a16:creationId xmlns:a16="http://schemas.microsoft.com/office/drawing/2014/main" id="{983153D2-511A-B94B-96F5-586B0335CD06}"/>
              </a:ext>
            </a:extLst>
          </p:cNvPr>
          <p:cNvSpPr>
            <a:spLocks noChangeShapeType="1"/>
          </p:cNvSpPr>
          <p:nvPr/>
        </p:nvSpPr>
        <p:spPr bwMode="auto">
          <a:xfrm flipV="1">
            <a:off x="3657600" y="3657600"/>
            <a:ext cx="5486400" cy="22860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75106" name="Text Box 2">
            <a:extLst>
              <a:ext uri="{FF2B5EF4-FFF2-40B4-BE49-F238E27FC236}">
                <a16:creationId xmlns:a16="http://schemas.microsoft.com/office/drawing/2014/main" id="{E5BE1BFB-7436-E44C-ACC9-73568A98973E}"/>
              </a:ext>
            </a:extLst>
          </p:cNvPr>
          <p:cNvSpPr txBox="1">
            <a:spLocks noChangeArrowheads="1"/>
          </p:cNvSpPr>
          <p:nvPr/>
        </p:nvSpPr>
        <p:spPr bwMode="auto">
          <a:xfrm>
            <a:off x="8458200" y="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Times New Roman" panose="02020603050405020304" pitchFamily="18" charset="0"/>
              </a:rPr>
              <a:t>28</a:t>
            </a:r>
          </a:p>
        </p:txBody>
      </p:sp>
      <p:sp>
        <p:nvSpPr>
          <p:cNvPr id="175115" name="Rectangle 11">
            <a:extLst>
              <a:ext uri="{FF2B5EF4-FFF2-40B4-BE49-F238E27FC236}">
                <a16:creationId xmlns:a16="http://schemas.microsoft.com/office/drawing/2014/main" id="{604BEB35-2C14-7D41-AF2A-BF4BA381DD83}"/>
              </a:ext>
            </a:extLst>
          </p:cNvPr>
          <p:cNvSpPr>
            <a:spLocks noGrp="1" noRot="1" noChangeArrowheads="1"/>
          </p:cNvSpPr>
          <p:nvPr>
            <p:ph type="title" idx="4294967295"/>
          </p:nvPr>
        </p:nvSpPr>
        <p:spPr>
          <a:xfrm>
            <a:off x="457200" y="274638"/>
            <a:ext cx="2971800" cy="1782762"/>
          </a:xfrm>
          <a:noFill/>
          <a:effectLst>
            <a:outerShdw blurRad="63500" dist="35921"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zh-TW" altLang="en-US" sz="3600">
                <a:solidFill>
                  <a:schemeClr val="tx1"/>
                </a:solidFill>
                <a:effectLst/>
                <a:latin typeface="文鼎中明簡" pitchFamily="49" charset="-120"/>
                <a:ea typeface="文鼎中明簡" pitchFamily="49" charset="-120"/>
              </a:rPr>
              <a:t>對基督徒的</a:t>
            </a:r>
            <a:br>
              <a:rPr lang="zh-TW" altLang="en-US" sz="3600">
                <a:solidFill>
                  <a:schemeClr val="tx1"/>
                </a:solidFill>
                <a:effectLst/>
                <a:latin typeface="文鼎中明簡" pitchFamily="49" charset="-120"/>
                <a:ea typeface="文鼎中明簡" pitchFamily="49" charset="-120"/>
              </a:rPr>
            </a:br>
            <a:r>
              <a:rPr lang="zh-TW" altLang="en-US" sz="3600">
                <a:solidFill>
                  <a:schemeClr val="tx1"/>
                </a:solidFill>
                <a:effectLst/>
                <a:latin typeface="文鼎中明簡" pitchFamily="49" charset="-120"/>
                <a:ea typeface="文鼎中明簡" pitchFamily="49" charset="-120"/>
              </a:rPr>
              <a:t>重要性</a:t>
            </a:r>
            <a:endParaRPr lang="zh-TW" altLang="en-US">
              <a:latin typeface="文鼎中明簡" pitchFamily="49" charset="-120"/>
              <a:ea typeface="文鼎中明簡" pitchFamily="49" charset="-12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4" name="Rectangle 8">
            <a:extLst>
              <a:ext uri="{FF2B5EF4-FFF2-40B4-BE49-F238E27FC236}">
                <a16:creationId xmlns:a16="http://schemas.microsoft.com/office/drawing/2014/main" id="{86B4D601-5885-EE4A-9473-4C5ADA8D5D3E}"/>
              </a:ext>
            </a:extLst>
          </p:cNvPr>
          <p:cNvSpPr>
            <a:spLocks noGrp="1" noRot="1" noChangeArrowheads="1"/>
          </p:cNvSpPr>
          <p:nvPr>
            <p:ph type="title"/>
          </p:nvPr>
        </p:nvSpPr>
        <p:spPr/>
        <p:txBody>
          <a:bodyPr/>
          <a:lstStyle/>
          <a:p>
            <a:pPr eaLnBrk="1" hangingPunct="1"/>
            <a:r>
              <a:rPr lang="zh-TW" altLang="en-US">
                <a:latin typeface="文鼎中明簡" pitchFamily="49" charset="-120"/>
                <a:ea typeface="文鼎中明簡" pitchFamily="49" charset="-120"/>
              </a:rPr>
              <a:t>回教控制</a:t>
            </a:r>
          </a:p>
        </p:txBody>
      </p:sp>
      <p:pic>
        <p:nvPicPr>
          <p:cNvPr id="173063" name="Picture 7" descr="Jerusalem, Temple Mount, Bible, Old and New Testament, free picture">
            <a:hlinkClick r:id="rId3"/>
            <a:extLst>
              <a:ext uri="{FF2B5EF4-FFF2-40B4-BE49-F238E27FC236}">
                <a16:creationId xmlns:a16="http://schemas.microsoft.com/office/drawing/2014/main" id="{48851D5D-1A2C-CF45-8E10-3E5152681846}"/>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934200" y="381000"/>
            <a:ext cx="1600200" cy="1039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173062" name="Picture 6" descr="El Aqsa Muslim Mosque, Bible, Old and New Testament, free picture">
            <a:extLst>
              <a:ext uri="{FF2B5EF4-FFF2-40B4-BE49-F238E27FC236}">
                <a16:creationId xmlns:a16="http://schemas.microsoft.com/office/drawing/2014/main" id="{1DF122FE-49EF-3246-B220-975D373FB9CD}"/>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724400" y="1954213"/>
            <a:ext cx="4375150" cy="3151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73061" name="Text Box 5">
            <a:extLst>
              <a:ext uri="{FF2B5EF4-FFF2-40B4-BE49-F238E27FC236}">
                <a16:creationId xmlns:a16="http://schemas.microsoft.com/office/drawing/2014/main" id="{463C9C65-0F1F-554A-A245-3055316B7376}"/>
              </a:ext>
            </a:extLst>
          </p:cNvPr>
          <p:cNvSpPr txBox="1">
            <a:spLocks noChangeArrowheads="1"/>
          </p:cNvSpPr>
          <p:nvPr/>
        </p:nvSpPr>
        <p:spPr bwMode="auto">
          <a:xfrm>
            <a:off x="5334000" y="5240338"/>
            <a:ext cx="3352800"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ja-JP" altLang="en-US">
                <a:effectLst>
                  <a:outerShdw blurRad="38100" dist="38100" dir="2700000" algn="tl">
                    <a:srgbClr val="000000"/>
                  </a:outerShdw>
                </a:effectLst>
                <a:latin typeface="文鼎中明簡" pitchFamily="49" charset="-120"/>
                <a:ea typeface="文鼎中明簡" pitchFamily="49" charset="-120"/>
              </a:rPr>
              <a:t>阿克薩清真寺</a:t>
            </a:r>
            <a:endParaRPr lang="en-US" altLang="en-US">
              <a:effectLst>
                <a:outerShdw blurRad="38100" dist="38100" dir="2700000" algn="tl">
                  <a:srgbClr val="000000"/>
                </a:outerShdw>
              </a:effectLst>
              <a:latin typeface="文鼎中明簡" pitchFamily="49" charset="-120"/>
              <a:ea typeface="文鼎中明簡" pitchFamily="49" charset="-120"/>
            </a:endParaRPr>
          </a:p>
        </p:txBody>
      </p:sp>
      <p:pic>
        <p:nvPicPr>
          <p:cNvPr id="173060" name="Picture 4" descr="Dome of the Rock">
            <a:extLst>
              <a:ext uri="{FF2B5EF4-FFF2-40B4-BE49-F238E27FC236}">
                <a16:creationId xmlns:a16="http://schemas.microsoft.com/office/drawing/2014/main" id="{C9E32235-F46D-7F41-B270-E831569C9FF8}"/>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76200" y="1463675"/>
            <a:ext cx="4648200" cy="3641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73059" name="Text Box 3">
            <a:extLst>
              <a:ext uri="{FF2B5EF4-FFF2-40B4-BE49-F238E27FC236}">
                <a16:creationId xmlns:a16="http://schemas.microsoft.com/office/drawing/2014/main" id="{E1C77D9A-F120-F847-9B2E-ADF81C2D11E3}"/>
              </a:ext>
            </a:extLst>
          </p:cNvPr>
          <p:cNvSpPr txBox="1">
            <a:spLocks noChangeArrowheads="1"/>
          </p:cNvSpPr>
          <p:nvPr/>
        </p:nvSpPr>
        <p:spPr bwMode="auto">
          <a:xfrm>
            <a:off x="609600" y="5240338"/>
            <a:ext cx="3886200" cy="1465262"/>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zh-TW" altLang="en-US">
                <a:effectLst>
                  <a:outerShdw blurRad="38100" dist="38100" dir="2700000" algn="tl">
                    <a:srgbClr val="000000"/>
                  </a:outerShdw>
                </a:effectLst>
                <a:latin typeface="文鼎中明簡" pitchFamily="49" charset="-120"/>
                <a:ea typeface="文鼎中明簡" pitchFamily="49" charset="-120"/>
              </a:rPr>
              <a:t>奧瑪回教寺</a:t>
            </a:r>
          </a:p>
          <a:p>
            <a:pPr algn="ctr"/>
            <a:r>
              <a:rPr lang="en-US" altLang="en-US">
                <a:effectLst>
                  <a:outerShdw blurRad="38100" dist="38100" dir="2700000" algn="tl">
                    <a:srgbClr val="000000"/>
                  </a:outerShdw>
                </a:effectLst>
                <a:latin typeface="文鼎中明簡" pitchFamily="49" charset="-120"/>
                <a:ea typeface="文鼎中明簡" pitchFamily="49" charset="-120"/>
              </a:rPr>
              <a:t>(</a:t>
            </a:r>
            <a:r>
              <a:rPr lang="zh-TW" altLang="en-US">
                <a:effectLst>
                  <a:outerShdw blurRad="38100" dist="38100" dir="2700000" algn="tl">
                    <a:srgbClr val="000000"/>
                  </a:outerShdw>
                </a:effectLst>
                <a:latin typeface="文鼎中明簡" pitchFamily="49" charset="-120"/>
                <a:ea typeface="文鼎中明簡" pitchFamily="49" charset="-120"/>
              </a:rPr>
              <a:t>圓頂岩石寺</a:t>
            </a:r>
            <a:r>
              <a:rPr lang="en-US" altLang="ja-JP">
                <a:effectLst>
                  <a:outerShdw blurRad="38100" dist="38100" dir="2700000" algn="tl">
                    <a:srgbClr val="000000"/>
                  </a:outerShdw>
                </a:effectLst>
                <a:latin typeface="文鼎中明簡" pitchFamily="49" charset="-120"/>
                <a:ea typeface="文鼎中明簡" pitchFamily="49" charset="-120"/>
              </a:rPr>
              <a:t>)</a:t>
            </a:r>
            <a:endParaRPr lang="en-US" altLang="en-US">
              <a:effectLst>
                <a:outerShdw blurRad="38100" dist="38100" dir="2700000" algn="tl">
                  <a:srgbClr val="000000"/>
                </a:outerShdw>
              </a:effectLst>
              <a:latin typeface="文鼎中明簡" pitchFamily="49" charset="-120"/>
              <a:ea typeface="文鼎中明簡" pitchFamily="49" charset="-120"/>
            </a:endParaRPr>
          </a:p>
        </p:txBody>
      </p:sp>
      <p:sp>
        <p:nvSpPr>
          <p:cNvPr id="173058" name="Text Box 2">
            <a:extLst>
              <a:ext uri="{FF2B5EF4-FFF2-40B4-BE49-F238E27FC236}">
                <a16:creationId xmlns:a16="http://schemas.microsoft.com/office/drawing/2014/main" id="{6B794BEC-E313-794C-A857-43AAF87C5D35}"/>
              </a:ext>
            </a:extLst>
          </p:cNvPr>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3060"/>
                                        </p:tgtEl>
                                        <p:attrNameLst>
                                          <p:attrName>style.visibility</p:attrName>
                                        </p:attrNameLst>
                                      </p:cBhvr>
                                      <p:to>
                                        <p:strVal val="visible"/>
                                      </p:to>
                                    </p:set>
                                    <p:animEffect transition="in" filter="dissolve">
                                      <p:cBhvr>
                                        <p:cTn id="7" dur="500"/>
                                        <p:tgtEl>
                                          <p:spTgt spid="17306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3059"/>
                                        </p:tgtEl>
                                        <p:attrNameLst>
                                          <p:attrName>style.visibility</p:attrName>
                                        </p:attrNameLst>
                                      </p:cBhvr>
                                      <p:to>
                                        <p:strVal val="visible"/>
                                      </p:to>
                                    </p:set>
                                    <p:animEffect transition="in" filter="dissolve">
                                      <p:cBhvr>
                                        <p:cTn id="11" dur="500"/>
                                        <p:tgtEl>
                                          <p:spTgt spid="1730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73062"/>
                                        </p:tgtEl>
                                        <p:attrNameLst>
                                          <p:attrName>style.visibility</p:attrName>
                                        </p:attrNameLst>
                                      </p:cBhvr>
                                      <p:to>
                                        <p:strVal val="visible"/>
                                      </p:to>
                                    </p:set>
                                    <p:animEffect transition="in" filter="wipe(down)">
                                      <p:cBhvr>
                                        <p:cTn id="16" dur="500"/>
                                        <p:tgtEl>
                                          <p:spTgt spid="173062"/>
                                        </p:tgtEl>
                                      </p:cBhvr>
                                    </p:animEffect>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73061"/>
                                        </p:tgtEl>
                                        <p:attrNameLst>
                                          <p:attrName>style.visibility</p:attrName>
                                        </p:attrNameLst>
                                      </p:cBhvr>
                                      <p:to>
                                        <p:strVal val="visible"/>
                                      </p:to>
                                    </p:set>
                                    <p:animEffect transition="in" filter="wipe(down)">
                                      <p:cBhvr>
                                        <p:cTn id="20" dur="500"/>
                                        <p:tgtEl>
                                          <p:spTgt spid="173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1" grpId="0" autoUpdateAnimBg="0"/>
      <p:bldP spid="17305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Rectangle 4">
            <a:extLst>
              <a:ext uri="{FF2B5EF4-FFF2-40B4-BE49-F238E27FC236}">
                <a16:creationId xmlns:a16="http://schemas.microsoft.com/office/drawing/2014/main" id="{2BEE25C1-3780-8744-B91F-519161110341}"/>
              </a:ext>
            </a:extLst>
          </p:cNvPr>
          <p:cNvSpPr>
            <a:spLocks noGrp="1" noRot="1" noChangeArrowheads="1"/>
          </p:cNvSpPr>
          <p:nvPr>
            <p:ph type="title"/>
          </p:nvPr>
        </p:nvSpPr>
        <p:spPr>
          <a:xfrm>
            <a:off x="457200" y="274638"/>
            <a:ext cx="3962400" cy="4906962"/>
          </a:xfrm>
        </p:spPr>
        <p:txBody>
          <a:bodyPr/>
          <a:lstStyle/>
          <a:p>
            <a:pPr eaLnBrk="1" hangingPunct="1">
              <a:lnSpc>
                <a:spcPct val="120000"/>
              </a:lnSpc>
            </a:pPr>
            <a:r>
              <a:rPr lang="zh-TW" altLang="en-US">
                <a:latin typeface="文鼎中明簡" pitchFamily="49" charset="-120"/>
                <a:ea typeface="文鼎中明簡" pitchFamily="49" charset="-120"/>
              </a:rPr>
              <a:t>一圓頂的光輝</a:t>
            </a:r>
            <a:br>
              <a:rPr lang="zh-TW" altLang="en-US">
                <a:latin typeface="文鼎中明簡" pitchFamily="49" charset="-120"/>
                <a:ea typeface="文鼎中明簡" pitchFamily="49" charset="-120"/>
              </a:rPr>
            </a:br>
            <a:r>
              <a:rPr lang="zh-TW" altLang="en-US">
                <a:latin typeface="文鼎中明簡" pitchFamily="49" charset="-120"/>
                <a:ea typeface="文鼎中明簡" pitchFamily="49" charset="-120"/>
              </a:rPr>
              <a:t>超越</a:t>
            </a:r>
            <a:br>
              <a:rPr lang="zh-TW" altLang="en-US">
                <a:latin typeface="文鼎中明簡" pitchFamily="49" charset="-120"/>
                <a:ea typeface="文鼎中明簡" pitchFamily="49" charset="-120"/>
              </a:rPr>
            </a:br>
            <a:r>
              <a:rPr lang="zh-TW" altLang="en-US">
                <a:latin typeface="文鼎中明簡" pitchFamily="49" charset="-120"/>
                <a:ea typeface="文鼎中明簡" pitchFamily="49" charset="-120"/>
              </a:rPr>
              <a:t>這圓頂的光輝</a:t>
            </a:r>
            <a:endParaRPr lang="en-US" altLang="en-US">
              <a:latin typeface="文鼎中明簡" pitchFamily="49" charset="-120"/>
              <a:ea typeface="文鼎中明簡" pitchFamily="49" charset="-120"/>
            </a:endParaRPr>
          </a:p>
        </p:txBody>
      </p:sp>
      <p:pic>
        <p:nvPicPr>
          <p:cNvPr id="200706" name="Picture 3" descr="Jerusalem">
            <a:extLst>
              <a:ext uri="{FF2B5EF4-FFF2-40B4-BE49-F238E27FC236}">
                <a16:creationId xmlns:a16="http://schemas.microsoft.com/office/drawing/2014/main" id="{4D418DE1-FDB9-174F-BFE7-5D4515C75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150" y="0"/>
            <a:ext cx="4387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Text Box 2">
            <a:extLst>
              <a:ext uri="{FF2B5EF4-FFF2-40B4-BE49-F238E27FC236}">
                <a16:creationId xmlns:a16="http://schemas.microsoft.com/office/drawing/2014/main" id="{D18E3AEE-5DB0-8345-B6B8-B827DB6E5D9B}"/>
              </a:ext>
            </a:extLst>
          </p:cNvPr>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Times New Roman" panose="02020603050405020304" pitchFamily="18" charset="0"/>
              </a:rPr>
              <a:t>24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4" descr="Sacred Stone">
            <a:extLst>
              <a:ext uri="{FF2B5EF4-FFF2-40B4-BE49-F238E27FC236}">
                <a16:creationId xmlns:a16="http://schemas.microsoft.com/office/drawing/2014/main" id="{5B3C4646-0866-3140-99A3-E75EF395A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3">
            <a:extLst>
              <a:ext uri="{FF2B5EF4-FFF2-40B4-BE49-F238E27FC236}">
                <a16:creationId xmlns:a16="http://schemas.microsoft.com/office/drawing/2014/main" id="{DD6BFB9F-ED1D-7943-BAD2-E2ED52A09AAB}"/>
              </a:ext>
            </a:extLst>
          </p:cNvPr>
          <p:cNvSpPr>
            <a:spLocks noGrp="1" noRot="1" noChangeArrowheads="1"/>
          </p:cNvSpPr>
          <p:nvPr>
            <p:ph type="title"/>
          </p:nvPr>
        </p:nvSpPr>
        <p:spPr>
          <a:xfrm>
            <a:off x="609600" y="5715000"/>
            <a:ext cx="8229600" cy="1143000"/>
          </a:xfrm>
        </p:spPr>
        <p:txBody>
          <a:bodyPr/>
          <a:lstStyle/>
          <a:p>
            <a:pPr eaLnBrk="1" hangingPunct="1">
              <a:defRPr/>
            </a:pPr>
            <a:r>
              <a:rPr lang="zh-TW" altLang="en-US">
                <a:ea typeface="文鼎中明簡" charset="0"/>
                <a:cs typeface="文鼎中明簡" charset="0"/>
              </a:rPr>
              <a:t>寺內的岩石</a:t>
            </a:r>
          </a:p>
        </p:txBody>
      </p:sp>
      <p:sp>
        <p:nvSpPr>
          <p:cNvPr id="195586" name="Text Box 2">
            <a:extLst>
              <a:ext uri="{FF2B5EF4-FFF2-40B4-BE49-F238E27FC236}">
                <a16:creationId xmlns:a16="http://schemas.microsoft.com/office/drawing/2014/main" id="{6928626F-DC2F-2442-8A5A-77E35C8813FA}"/>
              </a:ext>
            </a:extLst>
          </p:cNvPr>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Times New Roman" panose="02020603050405020304" pitchFamily="18" charset="0"/>
              </a:rPr>
              <a:t>24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3" name="Rectangle 5">
            <a:extLst>
              <a:ext uri="{FF2B5EF4-FFF2-40B4-BE49-F238E27FC236}">
                <a16:creationId xmlns:a16="http://schemas.microsoft.com/office/drawing/2014/main" id="{7B7FD74F-932A-DC44-AAE8-681C62BE8ACD}"/>
              </a:ext>
            </a:extLst>
          </p:cNvPr>
          <p:cNvSpPr>
            <a:spLocks noGrp="1" noRot="1" noChangeArrowheads="1"/>
          </p:cNvSpPr>
          <p:nvPr>
            <p:ph type="title"/>
          </p:nvPr>
        </p:nvSpPr>
        <p:spPr>
          <a:xfrm>
            <a:off x="990600" y="0"/>
            <a:ext cx="2514600" cy="3535363"/>
          </a:xfrm>
        </p:spPr>
        <p:txBody>
          <a:bodyPr/>
          <a:lstStyle/>
          <a:p>
            <a:pPr eaLnBrk="1" hangingPunct="1">
              <a:defRPr/>
            </a:pPr>
            <a:r>
              <a:rPr lang="zh-TW" altLang="en-US">
                <a:ea typeface="文鼎中明簡" charset="0"/>
                <a:cs typeface="文鼎中明簡" charset="0"/>
              </a:rPr>
              <a:t>回教徒</a:t>
            </a:r>
            <a:br>
              <a:rPr lang="zh-TW" altLang="en-US">
                <a:ea typeface="文鼎中明簡" charset="0"/>
                <a:cs typeface="文鼎中明簡" charset="0"/>
              </a:rPr>
            </a:br>
            <a:r>
              <a:rPr lang="zh-TW" altLang="en-US">
                <a:ea typeface="文鼎中明簡" charset="0"/>
                <a:cs typeface="文鼎中明簡" charset="0"/>
              </a:rPr>
              <a:t>在圓頂寺</a:t>
            </a:r>
            <a:br>
              <a:rPr lang="zh-TW" altLang="en-US">
                <a:ea typeface="文鼎中明簡" charset="0"/>
                <a:cs typeface="文鼎中明簡" charset="0"/>
              </a:rPr>
            </a:br>
            <a:r>
              <a:rPr lang="zh-TW" altLang="en-US">
                <a:ea typeface="文鼎中明簡" charset="0"/>
                <a:cs typeface="文鼎中明簡" charset="0"/>
              </a:rPr>
              <a:t>祈禱</a:t>
            </a:r>
          </a:p>
        </p:txBody>
      </p:sp>
      <p:pic>
        <p:nvPicPr>
          <p:cNvPr id="204802" name="Picture 4" descr="Dome from the Air">
            <a:extLst>
              <a:ext uri="{FF2B5EF4-FFF2-40B4-BE49-F238E27FC236}">
                <a16:creationId xmlns:a16="http://schemas.microsoft.com/office/drawing/2014/main" id="{953D0441-E99D-B24F-AB22-DB4E76F66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0"/>
            <a:ext cx="4400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3" name="Picture 3" descr="Dome of the Rock side view">
            <a:extLst>
              <a:ext uri="{FF2B5EF4-FFF2-40B4-BE49-F238E27FC236}">
                <a16:creationId xmlns:a16="http://schemas.microsoft.com/office/drawing/2014/main" id="{2880ECC5-426E-D843-ACA8-4EF1446C6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5988"/>
            <a:ext cx="4953000"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0" name="Text Box 2">
            <a:extLst>
              <a:ext uri="{FF2B5EF4-FFF2-40B4-BE49-F238E27FC236}">
                <a16:creationId xmlns:a16="http://schemas.microsoft.com/office/drawing/2014/main" id="{5059BDCC-8D50-CD42-9695-13AD2AE2A201}"/>
              </a:ext>
            </a:extLst>
          </p:cNvPr>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Times New Roman" panose="02020603050405020304" pitchFamily="18" charset="0"/>
              </a:rPr>
              <a:t>24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8" name="Picture 4" descr="Jerusalem Sunset, Bible, Old and New Testament, free picture">
            <a:extLst>
              <a:ext uri="{FF2B5EF4-FFF2-40B4-BE49-F238E27FC236}">
                <a16:creationId xmlns:a16="http://schemas.microsoft.com/office/drawing/2014/main" id="{6716C90D-F6D0-824A-9E70-E56DBB422CA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20638"/>
            <a:ext cx="9448800" cy="7031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49187" name="Rectangle 3">
            <a:extLst>
              <a:ext uri="{FF2B5EF4-FFF2-40B4-BE49-F238E27FC236}">
                <a16:creationId xmlns:a16="http://schemas.microsoft.com/office/drawing/2014/main" id="{73AC8EFF-4BA2-9942-8097-850FE625978E}"/>
              </a:ext>
            </a:extLst>
          </p:cNvPr>
          <p:cNvSpPr>
            <a:spLocks noGrp="1" noRot="1" noChangeArrowheads="1"/>
          </p:cNvSpPr>
          <p:nvPr>
            <p:ph type="title"/>
          </p:nvPr>
        </p:nvSpPr>
        <p:spPr/>
        <p:txBody>
          <a:bodyPr/>
          <a:lstStyle/>
          <a:p>
            <a:pPr eaLnBrk="1" hangingPunct="1"/>
            <a:r>
              <a:rPr lang="zh-TW" altLang="en-US">
                <a:latin typeface="文鼎中明簡" pitchFamily="49" charset="-120"/>
                <a:ea typeface="文鼎中明簡" pitchFamily="49" charset="-120"/>
              </a:rPr>
              <a:t>圓頂寺的未來會是怎樣？</a:t>
            </a:r>
          </a:p>
        </p:txBody>
      </p:sp>
      <p:sp>
        <p:nvSpPr>
          <p:cNvPr id="349186" name="Text Box 2">
            <a:extLst>
              <a:ext uri="{FF2B5EF4-FFF2-40B4-BE49-F238E27FC236}">
                <a16:creationId xmlns:a16="http://schemas.microsoft.com/office/drawing/2014/main" id="{7C619FCD-C1A8-B343-BB2A-8252451F86CD}"/>
              </a:ext>
            </a:extLst>
          </p:cNvPr>
          <p:cNvSpPr txBox="1">
            <a:spLocks noChangeArrowheads="1"/>
          </p:cNvSpPr>
          <p:nvPr/>
        </p:nvSpPr>
        <p:spPr bwMode="auto">
          <a:xfrm>
            <a:off x="8382000" y="166688"/>
            <a:ext cx="685800" cy="519112"/>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文鼎中明簡" pitchFamily="49" charset="-120"/>
                <a:ea typeface="文鼎中明簡" pitchFamily="49" charset="-120"/>
              </a:rPr>
              <a:t>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0"/>
            <a:ext cx="8607887" cy="585962"/>
          </a:xfrm>
        </p:spPr>
        <p:txBody>
          <a:bodyPr>
            <a:noAutofit/>
          </a:bodyPr>
          <a:lstStyle/>
          <a:p>
            <a:pPr eaLnBrk="1" hangingPunct="1"/>
            <a:r>
              <a:rPr kumimoji="1" lang="zh-CN" altLang="en-US" sz="3600" b="1" dirty="0">
                <a:solidFill>
                  <a:srgbClr val="FFFFFF"/>
                </a:solidFill>
                <a:latin typeface="华文楷体"/>
                <a:ea typeface="华文楷体"/>
                <a:cs typeface="华文楷体"/>
              </a:rPr>
              <a:t>中东的水源</a:t>
            </a:r>
            <a:endParaRPr kumimoji="1" lang="en-US" altLang="zh-CN" sz="3600" b="1" dirty="0">
              <a:solidFill>
                <a:srgbClr val="FFFFFF"/>
              </a:solidFill>
              <a:latin typeface="华文楷体"/>
              <a:ea typeface="华文楷体"/>
              <a:cs typeface="华文楷体"/>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a:off x="6211168" y="2780928"/>
            <a:ext cx="300595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dirty="0">
                <a:ln>
                  <a:noFill/>
                </a:ln>
                <a:solidFill>
                  <a:srgbClr val="FFFF00"/>
                </a:solidFill>
                <a:effectLst>
                  <a:glow rad="203200">
                    <a:srgbClr val="000514">
                      <a:alpha val="88000"/>
                    </a:srgbClr>
                  </a:glow>
                </a:effectLst>
                <a:uLnTx/>
                <a:uFillTx/>
                <a:latin typeface="华文楷体"/>
                <a:ea typeface="华文楷体"/>
                <a:cs typeface="华文楷体"/>
              </a:rPr>
              <a:t>幼</a:t>
            </a: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华文楷体"/>
                <a:ea typeface="华文楷体"/>
                <a:cs typeface="华文楷体"/>
              </a:rPr>
              <a:t>发拉底河</a:t>
            </a:r>
            <a:r>
              <a:rPr kumimoji="0" lang="en-US" altLang="zh-CN" sz="3600" b="1" i="0" u="none" strike="noStrike" kern="1200" cap="none" spc="0" normalizeH="0" baseline="0" noProof="0" dirty="0">
                <a:ln>
                  <a:noFill/>
                </a:ln>
                <a:solidFill>
                  <a:srgbClr val="FFFFFF"/>
                </a:solidFill>
                <a:effectLst>
                  <a:glow rad="203200">
                    <a:srgbClr val="000514">
                      <a:alpha val="88000"/>
                    </a:srgbClr>
                  </a:glow>
                </a:effectLst>
                <a:uLnTx/>
                <a:uFillTx/>
                <a:latin typeface="华文楷体"/>
                <a:ea typeface="华文楷体"/>
                <a:cs typeface="华文楷体"/>
              </a:rPr>
              <a:t>   </a:t>
            </a:r>
            <a:endPar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华文楷体"/>
              <a:ea typeface="华文楷体"/>
              <a:cs typeface="华文楷体"/>
            </a:endParaRPr>
          </a:p>
        </p:txBody>
      </p:sp>
      <p:sp>
        <p:nvSpPr>
          <p:cNvPr id="7" name="Text Box 9"/>
          <p:cNvSpPr txBox="1">
            <a:spLocks noChangeArrowheads="1"/>
          </p:cNvSpPr>
          <p:nvPr/>
        </p:nvSpPr>
        <p:spPr bwMode="auto">
          <a:xfrm>
            <a:off x="6283300" y="1052736"/>
            <a:ext cx="3005951" cy="1785104"/>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dirty="0">
                <a:ln>
                  <a:noFill/>
                </a:ln>
                <a:solidFill>
                  <a:srgbClr val="FFFF00"/>
                </a:solidFill>
                <a:effectLst>
                  <a:glow rad="203200">
                    <a:srgbClr val="000514">
                      <a:alpha val="88000"/>
                    </a:srgbClr>
                  </a:glow>
                </a:effectLst>
                <a:uLnTx/>
                <a:uFillTx/>
                <a:latin typeface="华文楷体"/>
                <a:ea typeface="华文楷体"/>
                <a:cs typeface="华文楷体"/>
              </a:rPr>
              <a:t>底</a:t>
            </a: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华文楷体"/>
                <a:ea typeface="华文楷体"/>
                <a:cs typeface="华文楷体"/>
              </a:rPr>
              <a:t>格里斯河</a:t>
            </a:r>
            <a:endParaRPr kumimoji="0" lang="en-US" altLang="zh-CN" sz="4400" b="1" i="0" u="none" strike="noStrike" kern="1200" cap="none" spc="0" normalizeH="0" baseline="0" noProof="0" dirty="0">
              <a:ln>
                <a:noFill/>
              </a:ln>
              <a:solidFill>
                <a:srgbClr val="FFFFFF"/>
              </a:solidFill>
              <a:effectLst>
                <a:glow rad="203200">
                  <a:srgbClr val="000514">
                    <a:alpha val="88000"/>
                  </a:srgbClr>
                </a:glow>
              </a:effectLst>
              <a:uLnTx/>
              <a:uFillTx/>
              <a:latin typeface="华文楷体"/>
              <a:ea typeface="华文楷体"/>
              <a:cs typeface="华文楷体"/>
            </a:endParaRPr>
          </a:p>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8" name="Text Box 9"/>
          <p:cNvSpPr txBox="1">
            <a:spLocks noChangeArrowheads="1"/>
          </p:cNvSpPr>
          <p:nvPr/>
        </p:nvSpPr>
        <p:spPr bwMode="auto">
          <a:xfrm>
            <a:off x="6261704" y="3645024"/>
            <a:ext cx="18902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dirty="0">
                <a:ln>
                  <a:noFill/>
                </a:ln>
                <a:solidFill>
                  <a:srgbClr val="FFFF99"/>
                </a:solidFill>
                <a:effectLst>
                  <a:glow rad="203200">
                    <a:srgbClr val="000514">
                      <a:alpha val="88000"/>
                    </a:srgbClr>
                  </a:glow>
                </a:effectLst>
                <a:uLnTx/>
                <a:uFillTx/>
                <a:latin typeface="华文楷体"/>
                <a:ea typeface="华文楷体"/>
                <a:cs typeface="华文楷体"/>
              </a:rPr>
              <a:t>巴</a:t>
            </a: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华文楷体"/>
                <a:ea typeface="华文楷体"/>
                <a:cs typeface="华文楷体"/>
              </a:rPr>
              <a:t>比伦</a:t>
            </a:r>
            <a:r>
              <a:rPr kumimoji="0" lang="en-US" altLang="zh-CN" sz="3600" b="1" i="0" u="none" strike="noStrike" kern="1200" cap="none" spc="0" normalizeH="0" baseline="0" noProof="0" dirty="0">
                <a:ln>
                  <a:noFill/>
                </a:ln>
                <a:solidFill>
                  <a:srgbClr val="FFFFFF"/>
                </a:solidFill>
                <a:effectLst>
                  <a:glow rad="203200">
                    <a:srgbClr val="000514">
                      <a:alpha val="88000"/>
                    </a:srgbClr>
                  </a:glow>
                </a:effectLst>
                <a:uLnTx/>
                <a:uFillTx/>
                <a:latin typeface="华文楷体"/>
                <a:ea typeface="华文楷体"/>
                <a:cs typeface="华文楷体"/>
              </a:rPr>
              <a:t>  </a:t>
            </a:r>
            <a:endPar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华文楷体"/>
              <a:ea typeface="华文楷体"/>
              <a:cs typeface="华文楷体"/>
            </a:endParaRPr>
          </a:p>
        </p:txBody>
      </p:sp>
      <p:sp>
        <p:nvSpPr>
          <p:cNvPr id="9" name="Text Box 9"/>
          <p:cNvSpPr txBox="1">
            <a:spLocks noChangeArrowheads="1"/>
          </p:cNvSpPr>
          <p:nvPr/>
        </p:nvSpPr>
        <p:spPr bwMode="auto">
          <a:xfrm>
            <a:off x="6291684" y="1916832"/>
            <a:ext cx="18902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dirty="0">
                <a:ln>
                  <a:noFill/>
                </a:ln>
                <a:solidFill>
                  <a:srgbClr val="FFFF00"/>
                </a:solidFill>
                <a:effectLst>
                  <a:glow rad="203200">
                    <a:srgbClr val="000514">
                      <a:alpha val="88000"/>
                    </a:srgbClr>
                  </a:glow>
                </a:effectLst>
                <a:uLnTx/>
                <a:uFillTx/>
                <a:latin typeface="华文楷体"/>
                <a:ea typeface="华文楷体"/>
                <a:cs typeface="华文楷体"/>
              </a:rPr>
              <a:t>尼</a:t>
            </a: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华文楷体"/>
                <a:ea typeface="华文楷体"/>
                <a:cs typeface="华文楷体"/>
              </a:rPr>
              <a:t>尼微</a:t>
            </a:r>
            <a:r>
              <a:rPr kumimoji="0" lang="en-US" altLang="zh-CN" sz="4000" b="1" i="0" u="none" strike="noStrike" kern="1200" cap="none" spc="0" normalizeH="0" baseline="0" noProof="0" dirty="0">
                <a:ln>
                  <a:noFill/>
                </a:ln>
                <a:solidFill>
                  <a:srgbClr val="FFFFFF"/>
                </a:solidFill>
                <a:effectLst>
                  <a:glow rad="203200">
                    <a:srgbClr val="000514">
                      <a:alpha val="88000"/>
                    </a:srgbClr>
                  </a:glow>
                </a:effectLst>
                <a:uLnTx/>
                <a:uFillTx/>
                <a:latin typeface="华文楷体"/>
                <a:ea typeface="华文楷体"/>
                <a:cs typeface="华文楷体"/>
              </a:rPr>
              <a:t> </a:t>
            </a:r>
            <a:endParaRPr kumimoji="0" lang="en-US" sz="4000" b="1" i="0" u="none" strike="noStrike" kern="1200" cap="none" spc="0" normalizeH="0" baseline="0" noProof="0" dirty="0">
              <a:ln>
                <a:noFill/>
              </a:ln>
              <a:solidFill>
                <a:srgbClr val="FFFFFF"/>
              </a:solidFill>
              <a:effectLst>
                <a:glow rad="203200">
                  <a:srgbClr val="000514">
                    <a:alpha val="88000"/>
                  </a:srgbClr>
                </a:glow>
              </a:effectLst>
              <a:uLnTx/>
              <a:uFillTx/>
              <a:latin typeface="华文楷体"/>
              <a:ea typeface="华文楷体"/>
              <a:cs typeface="华文楷体"/>
            </a:endParaRPr>
          </a:p>
        </p:txBody>
      </p:sp>
      <p:sp>
        <p:nvSpPr>
          <p:cNvPr id="10" name="Text Box 9"/>
          <p:cNvSpPr txBox="1">
            <a:spLocks noChangeArrowheads="1"/>
          </p:cNvSpPr>
          <p:nvPr/>
        </p:nvSpPr>
        <p:spPr bwMode="auto">
          <a:xfrm rot="1618024">
            <a:off x="3575080" y="1728372"/>
            <a:ext cx="2954655"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03200">
                    <a:srgbClr val="000514">
                      <a:alpha val="88000"/>
                    </a:srgbClr>
                  </a:glow>
                </a:effectLst>
                <a:uLnTx/>
                <a:uFillTx/>
                <a:latin typeface="华文楷体"/>
                <a:ea typeface="华文楷体"/>
                <a:cs typeface="华文楷体"/>
              </a:rPr>
              <a:t>美索不达米亚</a:t>
            </a:r>
            <a:endPar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华文楷体"/>
              <a:ea typeface="华文楷体"/>
              <a:cs typeface="华文楷体"/>
            </a:endParaRPr>
          </a:p>
        </p:txBody>
      </p:sp>
    </p:spTree>
    <p:extLst>
      <p:ext uri="{BB962C8B-B14F-4D97-AF65-F5344CB8AC3E}">
        <p14:creationId xmlns:p14="http://schemas.microsoft.com/office/powerpoint/2010/main" val="340111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2629" name="Text Box 14"/>
          <p:cNvSpPr txBox="1">
            <a:spLocks noChangeArrowheads="1"/>
          </p:cNvSpPr>
          <p:nvPr/>
        </p:nvSpPr>
        <p:spPr bwMode="auto">
          <a:xfrm>
            <a:off x="8531183" y="4763"/>
            <a:ext cx="609684"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556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1260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启示录</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 11:3; 12:6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人子的迹象</a:t>
            </a:r>
            <a:br>
              <a:rPr kumimoji="0" lang="en-US" altLang="zh-CN"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马太福音</a:t>
            </a: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a:t>
              </a:r>
              <a:b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b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盟约</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但以理</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0" u="none" strike="noStrike" kern="1200" cap="none" spc="-110" normalizeH="0" baseline="0" noProof="0" dirty="0">
                    <a:ln>
                      <a:noFill/>
                    </a:ln>
                    <a:solidFill>
                      <a:srgbClr val="000000"/>
                    </a:solidFill>
                    <a:effectLst/>
                    <a:uLnTx/>
                    <a:uFillTx/>
                    <a:latin typeface="Arial"/>
                    <a:ea typeface="ＭＳ Ｐゴシック" charset="0"/>
                    <a:cs typeface="Arial"/>
                  </a:rPr>
                  <a:t> 30</a:t>
                </a:r>
                <a:r>
                  <a:rPr kumimoji="0" lang="zh-CN" altLang="en-US" sz="20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0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当选那兽</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启示录</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第二来临</a:t>
              </a:r>
              <a:endParaRPr kumimoji="0" 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45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但以理</a:t>
                </a:r>
                <a:r>
                  <a:rPr kumimoji="0" lang="en-US" altLang="zh-CN" sz="1800" b="1" i="1" u="none" strike="noStrike" kern="1200" cap="none" spc="-110" normalizeH="0" baseline="0" noProof="0" dirty="0">
                    <a:ln>
                      <a:noFill/>
                    </a:ln>
                    <a:solidFill>
                      <a:srgbClr val="000000"/>
                    </a:solidFill>
                    <a:effectLst/>
                    <a:uLnTx/>
                    <a:uFillTx/>
                    <a:latin typeface="Arial"/>
                    <a:ea typeface="ＭＳ Ｐゴシック" charset="0"/>
                    <a:cs typeface="Arial"/>
                  </a:rPr>
                  <a:t> </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基督的到来以完成</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违反盟约</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但以理</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1290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但以理</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 12:11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礼拜中</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灾</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祸</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900" b="0" i="0" u="none" strike="noStrike" kern="1200" cap="none" spc="0" normalizeH="0" baseline="0" noProof="0" dirty="0">
                <a:ln>
                  <a:noFill/>
                </a:ln>
                <a:solidFill>
                  <a:srgbClr val="FFFFFF"/>
                </a:solidFill>
                <a:effectLst/>
                <a:uLnTx/>
                <a:uFillTx/>
                <a:latin typeface="Comic Sans MS" charset="0"/>
                <a:ea typeface="ＭＳ Ｐゴシック" charset="0"/>
              </a:rPr>
              <a:t>最激烈的灾祸</a:t>
            </a:r>
            <a:endParaRPr kumimoji="0" lang="en-US" sz="29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568646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25" y="0"/>
            <a:ext cx="9134475" cy="584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6" name="Rectangle 2"/>
          <p:cNvSpPr>
            <a:spLocks noGrp="1"/>
          </p:cNvSpPr>
          <p:nvPr>
            <p:ph type="ctrTitle"/>
          </p:nvPr>
        </p:nvSpPr>
        <p:spPr>
          <a:xfrm>
            <a:off x="1" y="-144016"/>
            <a:ext cx="8100391" cy="1340768"/>
          </a:xfrm>
        </p:spPr>
        <p:txBody>
          <a:bodyPr rtlCol="0">
            <a:normAutofit/>
          </a:bodyPr>
          <a:lstStyle/>
          <a:p>
            <a:pPr eaLnBrk="1" fontAlgn="auto" hangingPunct="1">
              <a:spcAft>
                <a:spcPts val="0"/>
              </a:spcAft>
              <a:defRPr/>
            </a:pPr>
            <a:r>
              <a:rPr lang="zh-CN" altLang="en-US" sz="4000" b="1" dirty="0">
                <a:effectLst>
                  <a:glow rad="228600">
                    <a:srgbClr val="000000"/>
                  </a:glow>
                </a:effectLst>
                <a:ea typeface="+mj-ea"/>
              </a:rPr>
              <a:t>敌基督将与以色列立七年的条约</a:t>
            </a:r>
            <a:endParaRPr lang="en-US" sz="4000" b="1" dirty="0">
              <a:effectLst>
                <a:glow rad="228600">
                  <a:srgbClr val="000000"/>
                </a:glow>
              </a:effectLst>
              <a:ea typeface="+mj-ea"/>
            </a:endParaRPr>
          </a:p>
        </p:txBody>
      </p:sp>
      <p:sp>
        <p:nvSpPr>
          <p:cNvPr id="493571"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mic Sans MS" charset="0"/>
                <a:ea typeface="ＭＳ Ｐゴシック" charset="0"/>
              </a:rPr>
              <a:t>Artwork by Sunny Chandra</a:t>
            </a:r>
          </a:p>
        </p:txBody>
      </p:sp>
      <p:sp>
        <p:nvSpPr>
          <p:cNvPr id="493572" name="Rectangle 3"/>
          <p:cNvSpPr txBox="1">
            <a:spLocks/>
          </p:cNvSpPr>
          <p:nvPr/>
        </p:nvSpPr>
        <p:spPr bwMode="auto">
          <a:xfrm>
            <a:off x="0" y="5949950"/>
            <a:ext cx="9144000"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90000"/>
              </a:lnSpc>
              <a:spcBef>
                <a:spcPct val="20000"/>
              </a:spcBef>
              <a:spcAft>
                <a:spcPct val="0"/>
              </a:spcAft>
              <a:buClrTx/>
              <a:buSzTx/>
              <a:buFont typeface="Arial" charset="0"/>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这有可能协助以色列圣殿的重建</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charset="0"/>
                <a:cs typeface="Arial"/>
              </a:rPr>
              <a:t>79 B</a:t>
            </a:r>
            <a:endParaRPr kumimoji="0" lang="en-US" sz="2000" b="1" i="0" u="none" strike="noStrike" kern="1200" cap="none" spc="0" normalizeH="0" baseline="0" noProof="0" dirty="0">
              <a:ln>
                <a:noFill/>
              </a:ln>
              <a:solidFill>
                <a:srgbClr val="FFFFFF"/>
              </a:solidFill>
              <a:effectLst/>
              <a:uLnTx/>
              <a:uFillTx/>
              <a:latin typeface="Arial"/>
              <a:ea typeface="Osaka" charset="0"/>
              <a:cs typeface="Arial"/>
            </a:endParaRPr>
          </a:p>
        </p:txBody>
      </p:sp>
    </p:spTree>
    <p:extLst>
      <p:ext uri="{BB962C8B-B14F-4D97-AF65-F5344CB8AC3E}">
        <p14:creationId xmlns:p14="http://schemas.microsoft.com/office/powerpoint/2010/main" val="32489480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rtlCol="0">
            <a:normAutofit/>
          </a:bodyPr>
          <a:lstStyle/>
          <a:p>
            <a:pPr eaLnBrk="1" fontAlgn="auto" hangingPunct="1">
              <a:spcAft>
                <a:spcPts val="0"/>
              </a:spcAft>
              <a:defRPr/>
            </a:pPr>
            <a:r>
              <a:rPr lang="zh-CN" altLang="en-US" sz="4000" b="1" dirty="0">
                <a:effectLst>
                  <a:glow rad="228600">
                    <a:srgbClr val="000000"/>
                  </a:glow>
                </a:effectLst>
              </a:rPr>
              <a:t>敌基督与以色列立七年的条约</a:t>
            </a:r>
            <a:endParaRPr lang="en-US" sz="4000" b="1" dirty="0">
              <a:effectLst>
                <a:glow rad="228600">
                  <a:srgbClr val="000000"/>
                </a:glow>
              </a:effectLst>
              <a:ea typeface="+mj-ea"/>
            </a:endParaRPr>
          </a:p>
        </p:txBody>
      </p:sp>
      <p:sp>
        <p:nvSpPr>
          <p:cNvPr id="494594"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mic Sans MS" charset="0"/>
                <a:ea typeface="ＭＳ Ｐゴシック" charset="0"/>
              </a:rPr>
              <a:t>Artwork by Sunny Chandra</a:t>
            </a:r>
          </a:p>
        </p:txBody>
      </p:sp>
      <p:sp>
        <p:nvSpPr>
          <p:cNvPr id="494595" name="Rectangle 3"/>
          <p:cNvSpPr txBox="1">
            <a:spLocks/>
          </p:cNvSpPr>
          <p:nvPr/>
        </p:nvSpPr>
        <p:spPr bwMode="auto">
          <a:xfrm>
            <a:off x="0" y="5949950"/>
            <a:ext cx="9144000"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90000"/>
              </a:lnSpc>
              <a:spcBef>
                <a:spcPct val="20000"/>
              </a:spcBef>
              <a:spcAft>
                <a:spcPct val="0"/>
              </a:spcAft>
              <a:buClrTx/>
              <a:buSzTx/>
              <a:buFont typeface="Arial" charset="0"/>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This will likely enable the rebuilding of the Jerusalem temple</a:t>
            </a: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charset="0"/>
                <a:cs typeface="Arial"/>
              </a:rPr>
              <a:t>79 B</a:t>
            </a:r>
            <a:endParaRPr kumimoji="0" lang="en-US" sz="2000" b="1" i="0" u="none" strike="noStrike" kern="1200" cap="none" spc="0" normalizeH="0" baseline="0" noProof="0" dirty="0">
              <a:ln>
                <a:noFill/>
              </a:ln>
              <a:solidFill>
                <a:srgbClr val="FFFFFF"/>
              </a:solidFill>
              <a:effectLst/>
              <a:uLnTx/>
              <a:uFillTx/>
              <a:latin typeface="Arial"/>
              <a:ea typeface="Osaka" charset="0"/>
              <a:cs typeface="Arial"/>
            </a:endParaRPr>
          </a:p>
        </p:txBody>
      </p:sp>
      <p:pic>
        <p:nvPicPr>
          <p:cNvPr id="49459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96975"/>
            <a:ext cx="9167813" cy="813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574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r="1168" b="7419"/>
          <a:stretch/>
        </p:blipFill>
        <p:spPr>
          <a:xfrm>
            <a:off x="-36512" y="1124744"/>
            <a:ext cx="9180512" cy="5733256"/>
          </a:xfrm>
          <a:prstGeom prst="rect">
            <a:avLst/>
          </a:prstGeom>
        </p:spPr>
      </p:pic>
      <p:sp>
        <p:nvSpPr>
          <p:cNvPr id="77826" name="Rectangle 2"/>
          <p:cNvSpPr>
            <a:spLocks noGrp="1"/>
          </p:cNvSpPr>
          <p:nvPr>
            <p:ph type="ctrTitle"/>
          </p:nvPr>
        </p:nvSpPr>
        <p:spPr>
          <a:xfrm>
            <a:off x="1" y="-144016"/>
            <a:ext cx="8100391" cy="1260313"/>
          </a:xfrm>
        </p:spPr>
        <p:txBody>
          <a:bodyPr rtlCol="0">
            <a:normAutofit/>
          </a:bodyPr>
          <a:lstStyle/>
          <a:p>
            <a:pPr eaLnBrk="1" fontAlgn="auto" hangingPunct="1">
              <a:spcAft>
                <a:spcPts val="0"/>
              </a:spcAft>
              <a:defRPr/>
            </a:pPr>
            <a:r>
              <a:rPr lang="zh-CN" altLang="en-US" sz="4000" b="1" dirty="0">
                <a:effectLst>
                  <a:glow rad="228600">
                    <a:srgbClr val="000000"/>
                  </a:glow>
                </a:effectLst>
              </a:rPr>
              <a:t>敌基督将与以色列立七年的条约</a:t>
            </a:r>
            <a:endParaRPr lang="en-US" sz="4000" b="1" dirty="0">
              <a:effectLst>
                <a:glow rad="228600">
                  <a:srgbClr val="000000"/>
                </a:glow>
              </a:effectLst>
              <a:ea typeface="+mj-ea"/>
            </a:endParaRPr>
          </a:p>
        </p:txBody>
      </p:sp>
      <p:sp>
        <p:nvSpPr>
          <p:cNvPr id="496643" name="Rectangle 3"/>
          <p:cNvSpPr txBox="1">
            <a:spLocks/>
          </p:cNvSpPr>
          <p:nvPr/>
        </p:nvSpPr>
        <p:spPr bwMode="auto">
          <a:xfrm>
            <a:off x="0" y="5977334"/>
            <a:ext cx="9180512" cy="908050"/>
          </a:xfrm>
          <a:prstGeom prst="rect">
            <a:avLst/>
          </a:prstGeom>
          <a:solidFill>
            <a:schemeClr val="tx1"/>
          </a:solidFill>
          <a:ln>
            <a:noFill/>
          </a:ln>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这有可能协助以色列圣殿的重建</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charset="0"/>
                <a:cs typeface="Arial"/>
              </a:rPr>
              <a:t>79 B</a:t>
            </a:r>
            <a:endParaRPr kumimoji="0" lang="en-US" sz="2000" b="1" i="0" u="none" strike="noStrike" kern="1200" cap="none" spc="0" normalizeH="0" baseline="0" noProof="0" dirty="0">
              <a:ln>
                <a:noFill/>
              </a:ln>
              <a:solidFill>
                <a:srgbClr val="FFFFFF"/>
              </a:solidFill>
              <a:effectLst/>
              <a:uLnTx/>
              <a:uFillTx/>
              <a:latin typeface="Arial"/>
              <a:ea typeface="Osaka" charset="0"/>
              <a:cs typeface="Arial"/>
            </a:endParaRPr>
          </a:p>
        </p:txBody>
      </p:sp>
    </p:spTree>
    <p:extLst>
      <p:ext uri="{BB962C8B-B14F-4D97-AF65-F5344CB8AC3E}">
        <p14:creationId xmlns:p14="http://schemas.microsoft.com/office/powerpoint/2010/main" val="2076507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260313"/>
          </a:xfrm>
        </p:spPr>
        <p:txBody>
          <a:bodyPr rtlCol="0">
            <a:normAutofit/>
          </a:bodyPr>
          <a:lstStyle/>
          <a:p>
            <a:pPr eaLnBrk="1" fontAlgn="auto" hangingPunct="1">
              <a:spcAft>
                <a:spcPts val="0"/>
              </a:spcAft>
              <a:defRPr/>
            </a:pPr>
            <a:r>
              <a:rPr lang="zh-CN" altLang="en-US" sz="4000" b="1" dirty="0">
                <a:effectLst>
                  <a:glow rad="228600">
                    <a:srgbClr val="000000"/>
                  </a:glow>
                </a:effectLst>
              </a:rPr>
              <a:t>敌基督将与以色列立七年的条约</a:t>
            </a:r>
            <a:endParaRPr lang="en-US" sz="4000" b="1" dirty="0">
              <a:effectLst>
                <a:glow rad="228600">
                  <a:srgbClr val="000000"/>
                </a:glow>
              </a:effectLst>
              <a:ea typeface="+mj-ea"/>
            </a:endParaRPr>
          </a:p>
        </p:txBody>
      </p:sp>
      <p:sp>
        <p:nvSpPr>
          <p:cNvPr id="496642"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mic Sans MS" charset="0"/>
                <a:ea typeface="ＭＳ Ｐゴシック" charset="0"/>
              </a:rPr>
              <a:t>Artwork by Sunny Chandra</a:t>
            </a:r>
          </a:p>
        </p:txBody>
      </p:sp>
      <p:sp>
        <p:nvSpPr>
          <p:cNvPr id="496643" name="Rectangle 3"/>
          <p:cNvSpPr txBox="1">
            <a:spLocks/>
          </p:cNvSpPr>
          <p:nvPr/>
        </p:nvSpPr>
        <p:spPr bwMode="auto">
          <a:xfrm>
            <a:off x="-180528" y="5832759"/>
            <a:ext cx="9144000"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这有可能协助以色列圣殿的重建</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charset="0"/>
                <a:cs typeface="Arial"/>
              </a:rPr>
              <a:t>79 B</a:t>
            </a:r>
            <a:endParaRPr kumimoji="0" lang="en-US" sz="2000" b="1" i="0" u="none" strike="noStrike" kern="1200" cap="none" spc="0" normalizeH="0" baseline="0" noProof="0" dirty="0">
              <a:ln>
                <a:noFill/>
              </a:ln>
              <a:solidFill>
                <a:srgbClr val="FFFFFF"/>
              </a:solidFill>
              <a:effectLst/>
              <a:uLnTx/>
              <a:uFillTx/>
              <a:latin typeface="Arial"/>
              <a:ea typeface="Osaka" charset="0"/>
              <a:cs typeface="Arial"/>
            </a:endParaRPr>
          </a:p>
        </p:txBody>
      </p:sp>
      <p:pic>
        <p:nvPicPr>
          <p:cNvPr id="49664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33488"/>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972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01738"/>
            <a:ext cx="9144000" cy="47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6" name="Rectangle 2"/>
          <p:cNvSpPr>
            <a:spLocks noGrp="1"/>
          </p:cNvSpPr>
          <p:nvPr>
            <p:ph type="ctrTitle"/>
          </p:nvPr>
        </p:nvSpPr>
        <p:spPr>
          <a:xfrm>
            <a:off x="1" y="-144016"/>
            <a:ext cx="8100391" cy="1340768"/>
          </a:xfrm>
        </p:spPr>
        <p:txBody>
          <a:bodyPr rtlCol="0">
            <a:normAutofit/>
          </a:bodyPr>
          <a:lstStyle/>
          <a:p>
            <a:pPr eaLnBrk="1" fontAlgn="auto" hangingPunct="1">
              <a:spcAft>
                <a:spcPts val="0"/>
              </a:spcAft>
              <a:defRPr/>
            </a:pPr>
            <a:r>
              <a:rPr lang="zh-CN" altLang="en-US" sz="4000" b="1" dirty="0">
                <a:effectLst>
                  <a:glow rad="228600">
                    <a:srgbClr val="000000"/>
                  </a:glow>
                </a:effectLst>
              </a:rPr>
              <a:t>敌基督将与以色列立七年的条约</a:t>
            </a:r>
            <a:endParaRPr lang="en-US" sz="4000" b="1" dirty="0">
              <a:effectLst>
                <a:glow rad="228600">
                  <a:srgbClr val="000000"/>
                </a:glow>
              </a:effectLst>
              <a:ea typeface="+mj-ea"/>
            </a:endParaRPr>
          </a:p>
        </p:txBody>
      </p:sp>
      <p:sp>
        <p:nvSpPr>
          <p:cNvPr id="497667"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mic Sans MS" charset="0"/>
                <a:ea typeface="ＭＳ Ｐゴシック" charset="0"/>
              </a:rPr>
              <a:t>Artwork by Sunny Chandra</a:t>
            </a:r>
          </a:p>
        </p:txBody>
      </p:sp>
      <p:sp>
        <p:nvSpPr>
          <p:cNvPr id="497668" name="Rectangle 3"/>
          <p:cNvSpPr txBox="1">
            <a:spLocks/>
          </p:cNvSpPr>
          <p:nvPr/>
        </p:nvSpPr>
        <p:spPr bwMode="auto">
          <a:xfrm>
            <a:off x="-69558" y="6099175"/>
            <a:ext cx="9144000"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这有可能协助以色列圣殿的重建</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9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90000"/>
              </a:lnSpc>
              <a:spcBef>
                <a:spcPct val="20000"/>
              </a:spcBef>
              <a:spcAft>
                <a:spcPct val="0"/>
              </a:spcAft>
              <a:buClrTx/>
              <a:buSzTx/>
              <a:buFont typeface="Arial" charset="0"/>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charset="0"/>
                <a:cs typeface="Arial"/>
              </a:rPr>
              <a:t>79 B</a:t>
            </a:r>
            <a:endParaRPr kumimoji="0" lang="en-US" sz="2000" b="1" i="0" u="none" strike="noStrike" kern="1200" cap="none" spc="0" normalizeH="0" baseline="0" noProof="0" dirty="0">
              <a:ln>
                <a:noFill/>
              </a:ln>
              <a:solidFill>
                <a:srgbClr val="FFFFFF"/>
              </a:solidFill>
              <a:effectLst/>
              <a:uLnTx/>
              <a:uFillTx/>
              <a:latin typeface="Arial"/>
              <a:ea typeface="Osaka" charset="0"/>
              <a:cs typeface="Arial"/>
            </a:endParaRPr>
          </a:p>
        </p:txBody>
      </p:sp>
    </p:spTree>
    <p:extLst>
      <p:ext uri="{BB962C8B-B14F-4D97-AF65-F5344CB8AC3E}">
        <p14:creationId xmlns:p14="http://schemas.microsoft.com/office/powerpoint/2010/main" val="2572649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2" name="Picture 12">
            <a:extLst>
              <a:ext uri="{FF2B5EF4-FFF2-40B4-BE49-F238E27FC236}">
                <a16:creationId xmlns:a16="http://schemas.microsoft.com/office/drawing/2014/main" id="{45CCE333-ACA1-8C4C-8065-B33FCEB09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48171" name="Rectangle 11">
            <a:extLst>
              <a:ext uri="{FF2B5EF4-FFF2-40B4-BE49-F238E27FC236}">
                <a16:creationId xmlns:a16="http://schemas.microsoft.com/office/drawing/2014/main" id="{1DC4CEDC-E7E9-484E-B326-9ECD063F752E}"/>
              </a:ext>
            </a:extLst>
          </p:cNvPr>
          <p:cNvSpPr>
            <a:spLocks noGrp="1" noRot="1" noChangeArrowheads="1"/>
          </p:cNvSpPr>
          <p:nvPr>
            <p:ph type="title" idx="4294967295"/>
          </p:nvPr>
        </p:nvSpPr>
        <p:spPr>
          <a:xfrm>
            <a:off x="457200" y="274638"/>
            <a:ext cx="5943600" cy="639762"/>
          </a:xfrm>
          <a:solidFill>
            <a:srgbClr val="000090"/>
          </a:solidFill>
          <a:ln>
            <a:solidFill>
              <a:schemeClr val="bg2"/>
            </a:solidFill>
            <a:miter lim="800000"/>
            <a:headEnd/>
            <a:tailEnd/>
          </a:ln>
        </p:spPr>
        <p:txBody>
          <a:bodyPr/>
          <a:lstStyle/>
          <a:p>
            <a:pPr eaLnBrk="1" hangingPunct="1">
              <a:defRPr/>
            </a:pPr>
            <a:r>
              <a:rPr lang="zh-TW" altLang="en-US" sz="4000">
                <a:ea typeface="文鼎中明簡" charset="0"/>
                <a:cs typeface="文鼎中明簡" charset="0"/>
              </a:rPr>
              <a:t>千禧年的耶路撒冷</a:t>
            </a:r>
          </a:p>
        </p:txBody>
      </p:sp>
      <p:sp>
        <p:nvSpPr>
          <p:cNvPr id="348170" name="AutoShape 10">
            <a:extLst>
              <a:ext uri="{FF2B5EF4-FFF2-40B4-BE49-F238E27FC236}">
                <a16:creationId xmlns:a16="http://schemas.microsoft.com/office/drawing/2014/main" id="{1D3378AB-B04F-8C46-B2F1-7EDCD00861F2}"/>
              </a:ext>
            </a:extLst>
          </p:cNvPr>
          <p:cNvSpPr>
            <a:spLocks noChangeArrowheads="1"/>
          </p:cNvSpPr>
          <p:nvPr/>
        </p:nvSpPr>
        <p:spPr bwMode="auto">
          <a:xfrm>
            <a:off x="5181600" y="1676400"/>
            <a:ext cx="533400" cy="533400"/>
          </a:xfrm>
          <a:prstGeom prst="star4">
            <a:avLst>
              <a:gd name="adj" fmla="val 12500"/>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wrap="none" anchor="ctr">
            <a:spAutoFit/>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48169" name="Line 9">
            <a:extLst>
              <a:ext uri="{FF2B5EF4-FFF2-40B4-BE49-F238E27FC236}">
                <a16:creationId xmlns:a16="http://schemas.microsoft.com/office/drawing/2014/main" id="{6769BBEE-FBBA-4B44-8B71-29CDD4810153}"/>
              </a:ext>
            </a:extLst>
          </p:cNvPr>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48168" name="Line 8">
            <a:extLst>
              <a:ext uri="{FF2B5EF4-FFF2-40B4-BE49-F238E27FC236}">
                <a16:creationId xmlns:a16="http://schemas.microsoft.com/office/drawing/2014/main" id="{3AE4CAA0-944C-E247-BAE5-55DF19C933A8}"/>
              </a:ext>
            </a:extLst>
          </p:cNvPr>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48167" name="Line 7">
            <a:extLst>
              <a:ext uri="{FF2B5EF4-FFF2-40B4-BE49-F238E27FC236}">
                <a16:creationId xmlns:a16="http://schemas.microsoft.com/office/drawing/2014/main" id="{4C79E0FA-840B-E741-B5C8-B37E62DE96F5}"/>
              </a:ext>
            </a:extLst>
          </p:cNvPr>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48166" name="Line 6">
            <a:extLst>
              <a:ext uri="{FF2B5EF4-FFF2-40B4-BE49-F238E27FC236}">
                <a16:creationId xmlns:a16="http://schemas.microsoft.com/office/drawing/2014/main" id="{DA4624C2-59BE-0745-B477-3501F6014907}"/>
              </a:ext>
            </a:extLst>
          </p:cNvPr>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48165" name="Line 5">
            <a:extLst>
              <a:ext uri="{FF2B5EF4-FFF2-40B4-BE49-F238E27FC236}">
                <a16:creationId xmlns:a16="http://schemas.microsoft.com/office/drawing/2014/main" id="{A79A3817-C718-0840-AF7A-695768CEFD46}"/>
              </a:ext>
            </a:extLst>
          </p:cNvPr>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48164" name="Line 4">
            <a:extLst>
              <a:ext uri="{FF2B5EF4-FFF2-40B4-BE49-F238E27FC236}">
                <a16:creationId xmlns:a16="http://schemas.microsoft.com/office/drawing/2014/main" id="{2E1CBAB0-BA8A-0E4B-9CAB-B63C52E80306}"/>
              </a:ext>
            </a:extLst>
          </p:cNvPr>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48163" name="Line 3">
            <a:extLst>
              <a:ext uri="{FF2B5EF4-FFF2-40B4-BE49-F238E27FC236}">
                <a16:creationId xmlns:a16="http://schemas.microsoft.com/office/drawing/2014/main" id="{88DB3DFE-5699-A841-87D9-C1319888771E}"/>
              </a:ext>
            </a:extLst>
          </p:cNvPr>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348162" name="Text Box 2">
            <a:extLst>
              <a:ext uri="{FF2B5EF4-FFF2-40B4-BE49-F238E27FC236}">
                <a16:creationId xmlns:a16="http://schemas.microsoft.com/office/drawing/2014/main" id="{6C0D55A3-E1CF-7E43-80AF-59C615196DED}"/>
              </a:ext>
            </a:extLst>
          </p:cNvPr>
          <p:cNvSpPr txBox="1">
            <a:spLocks noChangeArrowheads="1"/>
          </p:cNvSpPr>
          <p:nvPr/>
        </p:nvSpPr>
        <p:spPr bwMode="auto">
          <a:xfrm>
            <a:off x="8458200" y="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a:r>
              <a:rPr lang="en-US" altLang="en-US" sz="2800">
                <a:effectLst>
                  <a:outerShdw blurRad="38100" dist="38100" dir="2700000" algn="tl">
                    <a:srgbClr val="000000"/>
                  </a:outerShdw>
                </a:effectLst>
                <a:latin typeface="Times New Roman" panose="02020603050405020304" pitchFamily="18" charset="0"/>
              </a:rPr>
              <a:t>24</a:t>
            </a:r>
          </a:p>
        </p:txBody>
      </p:sp>
    </p:spTree>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4">
            <a:extLst>
              <a:ext uri="{FF2B5EF4-FFF2-40B4-BE49-F238E27FC236}">
                <a16:creationId xmlns:a16="http://schemas.microsoft.com/office/drawing/2014/main" id="{BE51988F-5447-504C-B5DB-F3F0099EFD26}"/>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spcBef>
                <a:spcPct val="0"/>
              </a:spcBef>
            </a:pPr>
            <a:endParaRPr lang="en-US" altLang="en-US" sz="2400">
              <a:solidFill>
                <a:srgbClr val="000000"/>
              </a:solidFill>
              <a:latin typeface="Comic Sans MS" panose="030F0902030302020204" pitchFamily="66" charset="0"/>
            </a:endParaRPr>
          </a:p>
        </p:txBody>
      </p:sp>
      <p:pic>
        <p:nvPicPr>
          <p:cNvPr id="210947" name="Picture 2">
            <a:extLst>
              <a:ext uri="{FF2B5EF4-FFF2-40B4-BE49-F238E27FC236}">
                <a16:creationId xmlns:a16="http://schemas.microsoft.com/office/drawing/2014/main" id="{6318A129-F556-ED48-8678-8F2F76204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338" y="0"/>
            <a:ext cx="5554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Rectangle 3">
            <a:extLst>
              <a:ext uri="{FF2B5EF4-FFF2-40B4-BE49-F238E27FC236}">
                <a16:creationId xmlns:a16="http://schemas.microsoft.com/office/drawing/2014/main" id="{A71D8636-0BD4-CE46-838B-72374EC8E72E}"/>
              </a:ext>
            </a:extLst>
          </p:cNvPr>
          <p:cNvSpPr>
            <a:spLocks noGrp="1" noChangeArrowheads="1"/>
          </p:cNvSpPr>
          <p:nvPr>
            <p:ph type="ctrTitle"/>
          </p:nvPr>
        </p:nvSpPr>
        <p:spPr>
          <a:xfrm>
            <a:off x="107950" y="0"/>
            <a:ext cx="3352800" cy="6858000"/>
          </a:xfrm>
        </p:spPr>
        <p:txBody>
          <a:bodyPr/>
          <a:lstStyle/>
          <a:p>
            <a:r>
              <a:rPr lang="en-US" altLang="en-US" sz="4000">
                <a:solidFill>
                  <a:srgbClr val="FFFFFF"/>
                </a:solidFill>
                <a:latin typeface="Arial" panose="020B0604020202020204" pitchFamily="34" charset="0"/>
                <a:ea typeface="ＭＳ Ｐゴシック" panose="020B0600070205080204" pitchFamily="34" charset="-128"/>
              </a:rPr>
              <a:t>我又看见圣城， 新耶路撒冷， 从天上由 神那里降下来， 预备好了， 好像打扮整齐等候丈夫的新娘</a:t>
            </a:r>
            <a:r>
              <a:rPr lang="en-US" altLang="ja-JP" sz="4000">
                <a:solidFill>
                  <a:srgbClr val="FFFFFF"/>
                </a:solidFill>
                <a:latin typeface="Arial" panose="020B0604020202020204" pitchFamily="34" charset="0"/>
                <a:ea typeface="ＭＳ Ｐゴシック" panose="020B0600070205080204" pitchFamily="34" charset="-128"/>
              </a:rPr>
              <a:t> </a:t>
            </a:r>
            <a:r>
              <a:rPr lang="en-US" altLang="ja-JP" sz="4000" b="1">
                <a:solidFill>
                  <a:srgbClr val="FFFFFF"/>
                </a:solidFill>
                <a:latin typeface="Arial" panose="020B0604020202020204" pitchFamily="34" charset="0"/>
                <a:ea typeface="ＭＳ Ｐゴシック" panose="020B0600070205080204" pitchFamily="34" charset="-128"/>
              </a:rPr>
              <a:t>(21:2)</a:t>
            </a:r>
            <a:r>
              <a:rPr lang="en-US" altLang="en-US" sz="4000">
                <a:solidFill>
                  <a:srgbClr val="FFFFFF"/>
                </a:solidFill>
                <a:latin typeface="Arial" panose="020B0604020202020204" pitchFamily="34" charset="0"/>
                <a:ea typeface="ＭＳ Ｐゴシック" panose="020B0600070205080204" pitchFamily="34" charset="-128"/>
              </a:rPr>
              <a:t>。</a:t>
            </a:r>
            <a:endParaRPr lang="en-US" altLang="en-US" sz="4000" b="1">
              <a:solidFill>
                <a:srgbClr val="FFFFFF"/>
              </a:solidFill>
              <a:latin typeface="Arial" panose="020B0604020202020204" pitchFamily="34" charset="0"/>
              <a:ea typeface="ＭＳ Ｐゴシック" panose="020B0600070205080204" pitchFamily="34" charset="-128"/>
            </a:endParaRPr>
          </a:p>
        </p:txBody>
      </p:sp>
      <p:sp>
        <p:nvSpPr>
          <p:cNvPr id="210949" name="Text Box 26">
            <a:extLst>
              <a:ext uri="{FF2B5EF4-FFF2-40B4-BE49-F238E27FC236}">
                <a16:creationId xmlns:a16="http://schemas.microsoft.com/office/drawing/2014/main" id="{8E1F7D8B-D896-5848-A43C-6B9F873343B1}"/>
              </a:ext>
            </a:extLst>
          </p:cNvPr>
          <p:cNvSpPr txBox="1">
            <a:spLocks noChangeArrowheads="1"/>
          </p:cNvSpPr>
          <p:nvPr/>
        </p:nvSpPr>
        <p:spPr bwMode="auto">
          <a:xfrm>
            <a:off x="8229600" y="41275"/>
            <a:ext cx="838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panose="02020404030301010803" pitchFamily="18" charset="0"/>
                <a:ea typeface="ＭＳ Ｐゴシック" panose="020B0600070205080204" pitchFamily="34" charset="-128"/>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panose="02020404030301010803" pitchFamily="18" charset="0"/>
                <a:ea typeface="ＭＳ Ｐゴシック" panose="020B0600070205080204" pitchFamily="34" charset="-128"/>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panose="02020404030301010803" pitchFamily="18" charset="0"/>
                <a:ea typeface="ＭＳ Ｐゴシック" panose="020B0600070205080204" pitchFamily="34" charset="-128"/>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panose="02020404030301010803" pitchFamily="18" charset="0"/>
                <a:ea typeface="ＭＳ Ｐゴシック" panose="020B0600070205080204" pitchFamily="34" charset="-128"/>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panose="02020404030301010803" pitchFamily="18" charset="0"/>
                <a:ea typeface="ＭＳ Ｐゴシック" panose="020B0600070205080204" pitchFamily="34" charset="-128"/>
              </a:defRPr>
            </a:lvl5pPr>
            <a:lvl6pPr marL="25146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panose="02020404030301010803" pitchFamily="18" charset="0"/>
                <a:ea typeface="ＭＳ Ｐゴシック" panose="020B0600070205080204" pitchFamily="34" charset="-128"/>
              </a:defRPr>
            </a:lvl6pPr>
            <a:lvl7pPr marL="29718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panose="02020404030301010803" pitchFamily="18" charset="0"/>
                <a:ea typeface="ＭＳ Ｐゴシック" panose="020B0600070205080204" pitchFamily="34" charset="-128"/>
              </a:defRPr>
            </a:lvl7pPr>
            <a:lvl8pPr marL="34290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panose="02020404030301010803" pitchFamily="18" charset="0"/>
                <a:ea typeface="ＭＳ Ｐゴシック" panose="020B0600070205080204" pitchFamily="34" charset="-128"/>
              </a:defRPr>
            </a:lvl8pPr>
            <a:lvl9pPr marL="38862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panose="02020404030301010803" pitchFamily="18" charset="0"/>
                <a:ea typeface="ＭＳ Ｐゴシック" panose="020B0600070205080204" pitchFamily="34" charset="-128"/>
              </a:defRPr>
            </a:lvl9pPr>
          </a:lstStyle>
          <a:p>
            <a:pPr algn="ctr" eaLnBrk="1" fontAlgn="base" hangingPunct="1">
              <a:lnSpc>
                <a:spcPct val="93000"/>
              </a:lnSpc>
              <a:spcBef>
                <a:spcPct val="0"/>
              </a:spcBef>
              <a:buClr>
                <a:srgbClr val="FFFFFF"/>
              </a:buClr>
              <a:buSzPct val="100000"/>
              <a:buFont typeface="Arial" panose="020B0604020202020204" pitchFamily="34" charset="0"/>
              <a:buNone/>
            </a:pPr>
            <a:r>
              <a:rPr lang="en-GB" altLang="en-US" sz="2400" b="1">
                <a:solidFill>
                  <a:srgbClr val="FFFFFF"/>
                </a:solidFill>
                <a:latin typeface="Arial" panose="020B0604020202020204" pitchFamily="34" charset="0"/>
                <a:cs typeface="Arial" panose="020B0604020202020204" pitchFamily="34" charset="0"/>
              </a:rPr>
              <a:t>453</a:t>
            </a:r>
          </a:p>
        </p:txBody>
      </p:sp>
    </p:spTree>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a:extLst>
              <a:ext uri="{FF2B5EF4-FFF2-40B4-BE49-F238E27FC236}">
                <a16:creationId xmlns:a16="http://schemas.microsoft.com/office/drawing/2014/main" id="{FBC52659-4E91-3743-9CBC-4713A854D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23" name="Rectangle 3">
            <a:extLst>
              <a:ext uri="{FF2B5EF4-FFF2-40B4-BE49-F238E27FC236}">
                <a16:creationId xmlns:a16="http://schemas.microsoft.com/office/drawing/2014/main" id="{634F78EE-A3EE-8A46-B2CF-2A452823EE86}"/>
              </a:ext>
            </a:extLst>
          </p:cNvPr>
          <p:cNvSpPr>
            <a:spLocks noGrp="1" noChangeArrowheads="1"/>
          </p:cNvSpPr>
          <p:nvPr>
            <p:ph type="ctrTitle"/>
          </p:nvPr>
        </p:nvSpPr>
        <p:spPr>
          <a:xfrm>
            <a:off x="685800" y="5486400"/>
            <a:ext cx="7772400" cy="1143000"/>
          </a:xfrm>
          <a:effectLst>
            <a:outerShdw blurRad="63500" dist="35921" dir="2700000" algn="ctr" rotWithShape="0">
              <a:srgbClr val="000000"/>
            </a:outerShdw>
          </a:effectLst>
        </p:spPr>
        <p:txBody>
          <a:bodyPr/>
          <a:lstStyle/>
          <a:p>
            <a:r>
              <a:rPr lang="zh-CN" altLang="en-US" b="1">
                <a:solidFill>
                  <a:schemeClr val="bg1"/>
                </a:solidFill>
                <a:effectLst>
                  <a:outerShdw blurRad="38100" dist="38100" dir="2700000" algn="tl">
                    <a:srgbClr val="C0C0C0"/>
                  </a:outerShdw>
                </a:effectLst>
                <a:cs typeface="ＭＳ Ｐゴシック" panose="020B0600070205080204" pitchFamily="34" charset="-128"/>
              </a:rPr>
              <a:t>四 方 城</a:t>
            </a:r>
          </a:p>
        </p:txBody>
      </p:sp>
      <p:sp>
        <p:nvSpPr>
          <p:cNvPr id="5" name="Text Box 4">
            <a:extLst>
              <a:ext uri="{FF2B5EF4-FFF2-40B4-BE49-F238E27FC236}">
                <a16:creationId xmlns:a16="http://schemas.microsoft.com/office/drawing/2014/main" id="{10B48159-C508-1A49-8E26-9ACA38308B8D}"/>
              </a:ext>
            </a:extLst>
          </p:cNvPr>
          <p:cNvSpPr txBox="1">
            <a:spLocks noChangeArrowheads="1"/>
          </p:cNvSpPr>
          <p:nvPr/>
        </p:nvSpPr>
        <p:spPr bwMode="auto">
          <a:xfrm>
            <a:off x="8366125" y="76200"/>
            <a:ext cx="698500" cy="461963"/>
          </a:xfrm>
          <a:prstGeom prst="rect">
            <a:avLst/>
          </a:prstGeom>
          <a:noFill/>
          <a:ln w="9525">
            <a:noFill/>
            <a:miter lim="800000"/>
            <a:headEnd/>
            <a:tailEnd/>
          </a:ln>
          <a:effec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spcBef>
                <a:spcPct val="0"/>
              </a:spcBef>
            </a:pPr>
            <a:r>
              <a:rPr lang="en-US" altLang="en-US" sz="2400" b="1">
                <a:solidFill>
                  <a:srgbClr val="FFFFFF"/>
                </a:solidFill>
                <a:effectLst>
                  <a:outerShdw blurRad="38100" dist="38100" dir="2700000" algn="tl">
                    <a:srgbClr val="C0C0C0"/>
                  </a:outerShdw>
                </a:effectLst>
                <a:latin typeface="Arial" panose="020B0604020202020204" pitchFamily="34" charset="0"/>
                <a:cs typeface="ＭＳ Ｐゴシック" panose="020B0600070205080204" pitchFamily="34" charset="-128"/>
              </a:rPr>
              <a:t>340</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
            <a:extLst>
              <a:ext uri="{FF2B5EF4-FFF2-40B4-BE49-F238E27FC236}">
                <a16:creationId xmlns:a16="http://schemas.microsoft.com/office/drawing/2014/main" id="{AC10563B-A5BA-A748-92B9-E5102FA62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3379" name="Rectangle 3">
            <a:extLst>
              <a:ext uri="{FF2B5EF4-FFF2-40B4-BE49-F238E27FC236}">
                <a16:creationId xmlns:a16="http://schemas.microsoft.com/office/drawing/2014/main" id="{8BA16B53-821E-834B-850F-CFF6682A7462}"/>
              </a:ext>
            </a:extLst>
          </p:cNvPr>
          <p:cNvSpPr>
            <a:spLocks noGrp="1" noChangeArrowheads="1"/>
          </p:cNvSpPr>
          <p:nvPr>
            <p:ph type="title"/>
          </p:nvPr>
        </p:nvSpPr>
        <p:spPr>
          <a:xfrm>
            <a:off x="0" y="0"/>
            <a:ext cx="7772400" cy="1143000"/>
          </a:xfrm>
          <a:effectLst>
            <a:outerShdw blurRad="63500" dist="35921" dir="2700000" algn="ctr" rotWithShape="0">
              <a:srgbClr val="000000"/>
            </a:outerShdw>
          </a:effectLst>
        </p:spPr>
        <p:txBody>
          <a:bodyPr/>
          <a:lstStyle/>
          <a:p>
            <a:r>
              <a:rPr lang="zh-CN" altLang="en-US" b="1">
                <a:solidFill>
                  <a:schemeClr val="bg1"/>
                </a:solidFill>
                <a:cs typeface="ＭＳ Ｐゴシック" panose="020B0600070205080204" pitchFamily="34" charset="-128"/>
              </a:rPr>
              <a:t>比 喻 或 按 召 字 义</a:t>
            </a:r>
            <a:r>
              <a:rPr lang="en-US" altLang="zh-CN" b="1">
                <a:solidFill>
                  <a:schemeClr val="bg1"/>
                </a:solidFill>
                <a:cs typeface="ＭＳ Ｐゴシック" panose="020B0600070205080204" pitchFamily="34" charset="-128"/>
              </a:rPr>
              <a:t>?</a:t>
            </a:r>
          </a:p>
        </p:txBody>
      </p:sp>
      <p:sp>
        <p:nvSpPr>
          <p:cNvPr id="215043" name="Text Box 4">
            <a:extLst>
              <a:ext uri="{FF2B5EF4-FFF2-40B4-BE49-F238E27FC236}">
                <a16:creationId xmlns:a16="http://schemas.microsoft.com/office/drawing/2014/main" id="{DCA0B09A-0FA2-F641-AB69-893BD60D151C}"/>
              </a:ext>
            </a:extLst>
          </p:cNvPr>
          <p:cNvSpPr txBox="1">
            <a:spLocks noChangeArrowheads="1"/>
          </p:cNvSpPr>
          <p:nvPr/>
        </p:nvSpPr>
        <p:spPr bwMode="auto">
          <a:xfrm>
            <a:off x="8366125"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spcBef>
                <a:spcPct val="0"/>
              </a:spcBef>
            </a:pPr>
            <a:r>
              <a:rPr lang="en-US" altLang="zh-CN" sz="2400" b="1">
                <a:solidFill>
                  <a:srgbClr val="FFFFFF"/>
                </a:solidFill>
                <a:latin typeface="Arial" panose="020B0604020202020204" pitchFamily="34" charset="0"/>
              </a:rPr>
              <a:t>331</a:t>
            </a:r>
            <a:endParaRPr lang="en-US" altLang="zh-CN" sz="2400" b="1">
              <a:solidFill>
                <a:srgbClr val="000000"/>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ko-KR" altLang="en-US" sz="3200" b="1" dirty="0" err="1">
                <a:solidFill>
                  <a:schemeClr val="bg1"/>
                </a:solidFill>
                <a:latin typeface="Arial" charset="0"/>
              </a:rPr>
              <a:t>古代近东人的分布图</a:t>
            </a:r>
            <a:endParaRPr kumimoji="1" lang="en-US" altLang="zh-CN" sz="2000" b="1" dirty="0">
              <a:solidFill>
                <a:schemeClr val="bg1"/>
              </a:solidFill>
              <a:latin typeface="Arial" charset="0"/>
            </a:endParaRPr>
          </a:p>
        </p:txBody>
      </p:sp>
      <p:sp>
        <p:nvSpPr>
          <p:cNvPr id="219138" name="Text Box 5"/>
          <p:cNvSpPr txBox="1">
            <a:spLocks noChangeArrowheads="1"/>
          </p:cNvSpPr>
          <p:nvPr/>
        </p:nvSpPr>
        <p:spPr bwMode="auto">
          <a:xfrm>
            <a:off x="8509000" y="87313"/>
            <a:ext cx="4699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rot="3030063">
            <a:off x="4494493" y="1748564"/>
            <a:ext cx="1338829"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幼发拉底河</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7" name="Text Box 9"/>
          <p:cNvSpPr txBox="1">
            <a:spLocks noChangeArrowheads="1"/>
          </p:cNvSpPr>
          <p:nvPr/>
        </p:nvSpPr>
        <p:spPr bwMode="auto">
          <a:xfrm rot="3030063">
            <a:off x="5744911" y="1098902"/>
            <a:ext cx="1346844"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底格里斯河</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8" name="Text Box 9"/>
          <p:cNvSpPr txBox="1">
            <a:spLocks noChangeArrowheads="1"/>
          </p:cNvSpPr>
          <p:nvPr/>
        </p:nvSpPr>
        <p:spPr bwMode="auto">
          <a:xfrm>
            <a:off x="5570581" y="3412452"/>
            <a:ext cx="8803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巴比伦</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9" name="Text Box 9"/>
          <p:cNvSpPr txBox="1">
            <a:spLocks noChangeArrowheads="1"/>
          </p:cNvSpPr>
          <p:nvPr/>
        </p:nvSpPr>
        <p:spPr bwMode="auto">
          <a:xfrm>
            <a:off x="6482197" y="1700808"/>
            <a:ext cx="1114408"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尼尼微人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10" name="Text Box 9"/>
          <p:cNvSpPr txBox="1">
            <a:spLocks noChangeArrowheads="1"/>
          </p:cNvSpPr>
          <p:nvPr/>
        </p:nvSpPr>
        <p:spPr bwMode="auto">
          <a:xfrm rot="3096803">
            <a:off x="5291614" y="2060698"/>
            <a:ext cx="1577676"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美索不达米亚</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15" name="Text Box 52"/>
          <p:cNvSpPr txBox="1">
            <a:spLocks noChangeArrowheads="1"/>
          </p:cNvSpPr>
          <p:nvPr/>
        </p:nvSpPr>
        <p:spPr bwMode="auto">
          <a:xfrm>
            <a:off x="6444208" y="6454497"/>
            <a:ext cx="2699792" cy="43088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Alfred Hoerth </a:t>
            </a:r>
            <a:r>
              <a:rPr kumimoji="0" lang="en-US" sz="1100" b="1" i="1" u="none" strike="noStrike" kern="1200" cap="none" spc="0" normalizeH="0" baseline="0" noProof="0">
                <a:ln>
                  <a:noFill/>
                </a:ln>
                <a:solidFill>
                  <a:srgbClr val="FFFFFF"/>
                </a:solidFill>
                <a:effectLst/>
                <a:uLnTx/>
                <a:uFillTx/>
                <a:latin typeface="Arial" charset="0"/>
                <a:ea typeface="ＭＳ Ｐゴシック" charset="0"/>
                <a:cs typeface="Arial" charset="0"/>
              </a:rPr>
              <a:t>et. al., Peoples of the Old Testament World</a:t>
            </a:r>
            <a:r>
              <a:rPr kumimoji="0" 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16</a:t>
            </a:r>
          </a:p>
        </p:txBody>
      </p:sp>
      <p:pic>
        <p:nvPicPr>
          <p:cNvPr id="16" name="Picture 1" descr="OTS 27 Map ANE O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2520" y="188640"/>
            <a:ext cx="9144000" cy="615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9"/>
          <p:cNvSpPr txBox="1">
            <a:spLocks noChangeArrowheads="1"/>
          </p:cNvSpPr>
          <p:nvPr/>
        </p:nvSpPr>
        <p:spPr bwMode="auto">
          <a:xfrm>
            <a:off x="7524328" y="2436277"/>
            <a:ext cx="8819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波斯人</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5676819" y="3012341"/>
            <a:ext cx="1112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巴比伦人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grpSp>
        <p:nvGrpSpPr>
          <p:cNvPr id="25" name="Group 22"/>
          <p:cNvGrpSpPr>
            <a:grpSpLocks/>
          </p:cNvGrpSpPr>
          <p:nvPr/>
        </p:nvGrpSpPr>
        <p:grpSpPr bwMode="auto">
          <a:xfrm>
            <a:off x="6651864" y="3325054"/>
            <a:ext cx="206082" cy="218365"/>
            <a:chOff x="6972297" y="5071534"/>
            <a:chExt cx="206026" cy="218418"/>
          </a:xfrm>
        </p:grpSpPr>
        <p:sp>
          <p:nvSpPr>
            <p:cNvPr id="2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28" name="Group 18"/>
          <p:cNvGrpSpPr>
            <a:grpSpLocks/>
          </p:cNvGrpSpPr>
          <p:nvPr/>
        </p:nvGrpSpPr>
        <p:grpSpPr bwMode="auto">
          <a:xfrm>
            <a:off x="6300192" y="1556792"/>
            <a:ext cx="206082" cy="231067"/>
            <a:chOff x="6972297" y="4233136"/>
            <a:chExt cx="206026" cy="231123"/>
          </a:xfrm>
        </p:grpSpPr>
        <p:sp>
          <p:nvSpPr>
            <p:cNvPr id="29" name="Oval 19"/>
            <p:cNvSpPr>
              <a:spLocks noChangeAspect="1"/>
            </p:cNvSpPr>
            <p:nvPr/>
          </p:nvSpPr>
          <p:spPr bwMode="auto">
            <a:xfrm>
              <a:off x="6993408" y="4273761"/>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7" name="Text Box 9"/>
          <p:cNvSpPr txBox="1">
            <a:spLocks noChangeArrowheads="1"/>
          </p:cNvSpPr>
          <p:nvPr/>
        </p:nvSpPr>
        <p:spPr bwMode="auto">
          <a:xfrm>
            <a:off x="6804248" y="4149080"/>
            <a:ext cx="649537"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吾珥</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grpSp>
        <p:nvGrpSpPr>
          <p:cNvPr id="38" name="Group 22"/>
          <p:cNvGrpSpPr>
            <a:grpSpLocks/>
          </p:cNvGrpSpPr>
          <p:nvPr/>
        </p:nvGrpSpPr>
        <p:grpSpPr bwMode="auto">
          <a:xfrm>
            <a:off x="7443952" y="4149080"/>
            <a:ext cx="206082" cy="218365"/>
            <a:chOff x="6972297" y="5071534"/>
            <a:chExt cx="206026" cy="218418"/>
          </a:xfrm>
        </p:grpSpPr>
        <p:sp>
          <p:nvSpPr>
            <p:cNvPr id="39"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41" name="Text Box 9"/>
          <p:cNvSpPr txBox="1">
            <a:spLocks noChangeArrowheads="1"/>
          </p:cNvSpPr>
          <p:nvPr/>
        </p:nvSpPr>
        <p:spPr bwMode="auto">
          <a:xfrm>
            <a:off x="7814595" y="4124399"/>
            <a:ext cx="8803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以兰人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42" name="Text Box 9"/>
          <p:cNvSpPr txBox="1">
            <a:spLocks noChangeArrowheads="1"/>
          </p:cNvSpPr>
          <p:nvPr/>
        </p:nvSpPr>
        <p:spPr bwMode="auto">
          <a:xfrm>
            <a:off x="6463636" y="4556447"/>
            <a:ext cx="134684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迦勒斯底人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43" name="Text Box 9"/>
          <p:cNvSpPr txBox="1">
            <a:spLocks noChangeArrowheads="1"/>
          </p:cNvSpPr>
          <p:nvPr/>
        </p:nvSpPr>
        <p:spPr bwMode="auto">
          <a:xfrm>
            <a:off x="6613798" y="3732421"/>
            <a:ext cx="8803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苏摩人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44" name="Text Box 9"/>
          <p:cNvSpPr txBox="1">
            <a:spLocks noChangeArrowheads="1"/>
          </p:cNvSpPr>
          <p:nvPr/>
        </p:nvSpPr>
        <p:spPr bwMode="auto">
          <a:xfrm>
            <a:off x="5046342" y="2508286"/>
            <a:ext cx="64793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马里</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grpSp>
        <p:nvGrpSpPr>
          <p:cNvPr id="45" name="Group 22"/>
          <p:cNvGrpSpPr>
            <a:grpSpLocks/>
          </p:cNvGrpSpPr>
          <p:nvPr/>
        </p:nvGrpSpPr>
        <p:grpSpPr bwMode="auto">
          <a:xfrm>
            <a:off x="5662062" y="2420888"/>
            <a:ext cx="206082" cy="218365"/>
            <a:chOff x="6972297" y="5071534"/>
            <a:chExt cx="206026" cy="218418"/>
          </a:xfrm>
        </p:grpSpPr>
        <p:sp>
          <p:nvSpPr>
            <p:cNvPr id="4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48" name="Text Box 9"/>
          <p:cNvSpPr txBox="1">
            <a:spLocks noChangeArrowheads="1"/>
          </p:cNvSpPr>
          <p:nvPr/>
        </p:nvSpPr>
        <p:spPr bwMode="auto">
          <a:xfrm>
            <a:off x="4716016" y="1052737"/>
            <a:ext cx="8803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亚述人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49" name="Text Box 9"/>
          <p:cNvSpPr txBox="1">
            <a:spLocks noChangeArrowheads="1"/>
          </p:cNvSpPr>
          <p:nvPr/>
        </p:nvSpPr>
        <p:spPr bwMode="auto">
          <a:xfrm>
            <a:off x="3701889" y="1259468"/>
            <a:ext cx="88037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哈兰人</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grpSp>
        <p:nvGrpSpPr>
          <p:cNvPr id="50" name="Group 22"/>
          <p:cNvGrpSpPr>
            <a:grpSpLocks/>
          </p:cNvGrpSpPr>
          <p:nvPr/>
        </p:nvGrpSpPr>
        <p:grpSpPr bwMode="auto">
          <a:xfrm>
            <a:off x="4509934" y="1172071"/>
            <a:ext cx="206082" cy="218365"/>
            <a:chOff x="6972297" y="5071534"/>
            <a:chExt cx="206026" cy="218418"/>
          </a:xfrm>
        </p:grpSpPr>
        <p:sp>
          <p:nvSpPr>
            <p:cNvPr id="51"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53" name="Text Box 9"/>
          <p:cNvSpPr txBox="1">
            <a:spLocks noChangeArrowheads="1"/>
          </p:cNvSpPr>
          <p:nvPr/>
        </p:nvSpPr>
        <p:spPr bwMode="auto">
          <a:xfrm>
            <a:off x="4723996" y="4793376"/>
            <a:ext cx="134684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ko-KR" altLang="en-US" sz="1800" b="1" i="1"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阿拉伯沙漠</a:t>
            </a:r>
            <a:endParaRPr kumimoji="0" lang="ko-KR" alt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54" name="Text Box 9"/>
          <p:cNvSpPr txBox="1">
            <a:spLocks noChangeArrowheads="1"/>
          </p:cNvSpPr>
          <p:nvPr/>
        </p:nvSpPr>
        <p:spPr bwMode="auto">
          <a:xfrm>
            <a:off x="8173204" y="5194646"/>
            <a:ext cx="8819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ko-KR" altLang="en-US" sz="1800" b="1" i="1"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波斯湾</a:t>
            </a:r>
            <a:endParaRPr kumimoji="0" lang="ko-KR" alt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55" name="Text Box 9"/>
          <p:cNvSpPr txBox="1">
            <a:spLocks noChangeArrowheads="1"/>
          </p:cNvSpPr>
          <p:nvPr/>
        </p:nvSpPr>
        <p:spPr bwMode="auto">
          <a:xfrm>
            <a:off x="5583652" y="5670231"/>
            <a:ext cx="111440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ko-KR" altLang="en-US" sz="1800" b="1" i="1"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肥沃之地</a:t>
            </a:r>
            <a:endParaRPr kumimoji="0" lang="ko-KR" alt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56" name="Text Box 9"/>
          <p:cNvSpPr txBox="1">
            <a:spLocks noChangeArrowheads="1"/>
          </p:cNvSpPr>
          <p:nvPr/>
        </p:nvSpPr>
        <p:spPr bwMode="auto">
          <a:xfrm rot="17082764">
            <a:off x="2822754" y="2226451"/>
            <a:ext cx="111440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腓尼斯人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57" name="Text Box 9"/>
          <p:cNvSpPr txBox="1">
            <a:spLocks noChangeArrowheads="1"/>
          </p:cNvSpPr>
          <p:nvPr/>
        </p:nvSpPr>
        <p:spPr bwMode="auto">
          <a:xfrm>
            <a:off x="1786187" y="2559387"/>
            <a:ext cx="8819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ko-KR" altLang="en-US" sz="1800" b="1" i="1"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地中海</a:t>
            </a:r>
            <a:endParaRPr kumimoji="0" lang="ko-KR" alt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58" name="Text Box 9"/>
          <p:cNvSpPr txBox="1">
            <a:spLocks noChangeArrowheads="1"/>
          </p:cNvSpPr>
          <p:nvPr/>
        </p:nvSpPr>
        <p:spPr bwMode="auto">
          <a:xfrm>
            <a:off x="1159093" y="6309320"/>
            <a:ext cx="8803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古实人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59" name="Text Box 9"/>
          <p:cNvSpPr txBox="1">
            <a:spLocks noChangeArrowheads="1"/>
          </p:cNvSpPr>
          <p:nvPr/>
        </p:nvSpPr>
        <p:spPr bwMode="auto">
          <a:xfrm>
            <a:off x="696380" y="4941168"/>
            <a:ext cx="8819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埃及人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60" name="Text Box 9"/>
          <p:cNvSpPr txBox="1">
            <a:spLocks noChangeArrowheads="1"/>
          </p:cNvSpPr>
          <p:nvPr/>
        </p:nvSpPr>
        <p:spPr bwMode="auto">
          <a:xfrm>
            <a:off x="3731312" y="6381328"/>
            <a:ext cx="111440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阿拉伯人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61" name="Text Box 9"/>
          <p:cNvSpPr txBox="1">
            <a:spLocks noChangeArrowheads="1"/>
          </p:cNvSpPr>
          <p:nvPr/>
        </p:nvSpPr>
        <p:spPr bwMode="auto">
          <a:xfrm>
            <a:off x="3000524" y="5013176"/>
            <a:ext cx="8819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米甸人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62" name="Text Box 9"/>
          <p:cNvSpPr txBox="1">
            <a:spLocks noChangeArrowheads="1"/>
          </p:cNvSpPr>
          <p:nvPr/>
        </p:nvSpPr>
        <p:spPr bwMode="auto">
          <a:xfrm>
            <a:off x="3389870" y="4571836"/>
            <a:ext cx="8803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以东人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63" name="Text Box 9"/>
          <p:cNvSpPr txBox="1">
            <a:spLocks noChangeArrowheads="1"/>
          </p:cNvSpPr>
          <p:nvPr/>
        </p:nvSpPr>
        <p:spPr bwMode="auto">
          <a:xfrm>
            <a:off x="3393032" y="4283804"/>
            <a:ext cx="87876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亚扪人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64" name="Text Box 9"/>
          <p:cNvSpPr txBox="1">
            <a:spLocks noChangeArrowheads="1"/>
          </p:cNvSpPr>
          <p:nvPr/>
        </p:nvSpPr>
        <p:spPr bwMode="auto">
          <a:xfrm>
            <a:off x="3382992" y="3986480"/>
            <a:ext cx="1112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亚摩利人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65" name="Text Box 9"/>
          <p:cNvSpPr txBox="1">
            <a:spLocks noChangeArrowheads="1"/>
          </p:cNvSpPr>
          <p:nvPr/>
        </p:nvSpPr>
        <p:spPr bwMode="auto">
          <a:xfrm>
            <a:off x="2931247" y="3068960"/>
            <a:ext cx="8819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迦南人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66" name="Text Box 9"/>
          <p:cNvSpPr txBox="1">
            <a:spLocks noChangeArrowheads="1"/>
          </p:cNvSpPr>
          <p:nvPr/>
        </p:nvSpPr>
        <p:spPr bwMode="auto">
          <a:xfrm>
            <a:off x="2802066" y="3347700"/>
            <a:ext cx="1112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亚摩利人</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7" name="Text Box 9"/>
          <p:cNvSpPr txBox="1">
            <a:spLocks noChangeArrowheads="1"/>
          </p:cNvSpPr>
          <p:nvPr/>
        </p:nvSpPr>
        <p:spPr bwMode="auto">
          <a:xfrm>
            <a:off x="1885225" y="3933056"/>
            <a:ext cx="111440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非利士人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68" name="Text Box 9"/>
          <p:cNvSpPr txBox="1">
            <a:spLocks noChangeArrowheads="1"/>
          </p:cNvSpPr>
          <p:nvPr/>
        </p:nvSpPr>
        <p:spPr bwMode="auto">
          <a:xfrm>
            <a:off x="3779912" y="2276872"/>
            <a:ext cx="8803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大马色</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grpSp>
        <p:nvGrpSpPr>
          <p:cNvPr id="69" name="Group 22"/>
          <p:cNvGrpSpPr>
            <a:grpSpLocks/>
          </p:cNvGrpSpPr>
          <p:nvPr/>
        </p:nvGrpSpPr>
        <p:grpSpPr bwMode="auto">
          <a:xfrm>
            <a:off x="3635896" y="2348880"/>
            <a:ext cx="206082" cy="218365"/>
            <a:chOff x="6972297" y="5071534"/>
            <a:chExt cx="206026" cy="218418"/>
          </a:xfrm>
        </p:grpSpPr>
        <p:sp>
          <p:nvSpPr>
            <p:cNvPr id="70"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72" name="Text Box 9"/>
          <p:cNvSpPr txBox="1">
            <a:spLocks noChangeArrowheads="1"/>
          </p:cNvSpPr>
          <p:nvPr/>
        </p:nvSpPr>
        <p:spPr bwMode="auto">
          <a:xfrm>
            <a:off x="1873416" y="3645025"/>
            <a:ext cx="111440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耶路撒冷</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grpSp>
        <p:nvGrpSpPr>
          <p:cNvPr id="73" name="Group 22"/>
          <p:cNvGrpSpPr>
            <a:grpSpLocks/>
          </p:cNvGrpSpPr>
          <p:nvPr/>
        </p:nvGrpSpPr>
        <p:grpSpPr bwMode="auto">
          <a:xfrm>
            <a:off x="2998728" y="3692351"/>
            <a:ext cx="206082" cy="218365"/>
            <a:chOff x="6972297" y="5071534"/>
            <a:chExt cx="206026" cy="218418"/>
          </a:xfrm>
        </p:grpSpPr>
        <p:sp>
          <p:nvSpPr>
            <p:cNvPr id="74"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76" name="Text Box 9"/>
          <p:cNvSpPr txBox="1">
            <a:spLocks noChangeArrowheads="1"/>
          </p:cNvSpPr>
          <p:nvPr/>
        </p:nvSpPr>
        <p:spPr bwMode="auto">
          <a:xfrm>
            <a:off x="3648596" y="2627620"/>
            <a:ext cx="87876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亚兰人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77" name="Text Box 9"/>
          <p:cNvSpPr txBox="1">
            <a:spLocks noChangeArrowheads="1"/>
          </p:cNvSpPr>
          <p:nvPr/>
        </p:nvSpPr>
        <p:spPr bwMode="auto">
          <a:xfrm>
            <a:off x="1541910" y="764704"/>
            <a:ext cx="64953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1800" b="1" i="0" u="none" strike="noStrike" kern="1200" cap="none" spc="0" normalizeH="0" baseline="0" noProof="0" dirty="0" err="1">
                <a:ln>
                  <a:noFill/>
                </a:ln>
                <a:solidFill>
                  <a:srgbClr val="FFFFFF"/>
                </a:solidFill>
                <a:effectLst>
                  <a:glow rad="203200">
                    <a:srgbClr val="000514">
                      <a:alpha val="88000"/>
                    </a:srgbClr>
                  </a:glow>
                </a:effectLst>
                <a:uLnTx/>
                <a:uFillTx/>
                <a:latin typeface="Arial"/>
                <a:cs typeface="Arial"/>
              </a:rPr>
              <a:t>赫人</a:t>
            </a:r>
            <a:endParaRPr kumimoji="0" lang="ko-KR" alt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
        <p:nvSpPr>
          <p:cNvPr id="78" name="Text Box 52"/>
          <p:cNvSpPr txBox="1">
            <a:spLocks noChangeArrowheads="1"/>
          </p:cNvSpPr>
          <p:nvPr/>
        </p:nvSpPr>
        <p:spPr bwMode="auto">
          <a:xfrm>
            <a:off x="107504" y="44624"/>
            <a:ext cx="2232248" cy="584776"/>
          </a:xfrm>
          <a:prstGeom prst="rect">
            <a:avLst/>
          </a:prstGeom>
          <a:solidFill>
            <a:srgbClr val="8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Small Group: </a:t>
            </a:r>
            <a:b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Name the 7 cities</a:t>
            </a:r>
          </a:p>
        </p:txBody>
      </p:sp>
      <p:sp>
        <p:nvSpPr>
          <p:cNvPr id="79" name="Oval 78"/>
          <p:cNvSpPr/>
          <p:nvPr/>
        </p:nvSpPr>
        <p:spPr bwMode="auto">
          <a:xfrm>
            <a:off x="2915816" y="364502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a:t>
            </a:r>
          </a:p>
        </p:txBody>
      </p:sp>
      <p:sp>
        <p:nvSpPr>
          <p:cNvPr id="80" name="Oval 79"/>
          <p:cNvSpPr/>
          <p:nvPr/>
        </p:nvSpPr>
        <p:spPr bwMode="auto">
          <a:xfrm>
            <a:off x="3491880"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2</a:t>
            </a:r>
          </a:p>
        </p:txBody>
      </p:sp>
      <p:sp>
        <p:nvSpPr>
          <p:cNvPr id="81" name="Oval 80"/>
          <p:cNvSpPr/>
          <p:nvPr/>
        </p:nvSpPr>
        <p:spPr bwMode="auto">
          <a:xfrm>
            <a:off x="4427984" y="1052736"/>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3</a:t>
            </a:r>
          </a:p>
        </p:txBody>
      </p:sp>
      <p:sp>
        <p:nvSpPr>
          <p:cNvPr id="82" name="Oval 81"/>
          <p:cNvSpPr/>
          <p:nvPr/>
        </p:nvSpPr>
        <p:spPr bwMode="auto">
          <a:xfrm>
            <a:off x="5580112"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4</a:t>
            </a:r>
          </a:p>
        </p:txBody>
      </p:sp>
      <p:sp>
        <p:nvSpPr>
          <p:cNvPr id="83" name="Oval 82"/>
          <p:cNvSpPr/>
          <p:nvPr/>
        </p:nvSpPr>
        <p:spPr bwMode="auto">
          <a:xfrm>
            <a:off x="61561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5</a:t>
            </a:r>
          </a:p>
        </p:txBody>
      </p:sp>
      <p:sp>
        <p:nvSpPr>
          <p:cNvPr id="84" name="Oval 83"/>
          <p:cNvSpPr/>
          <p:nvPr/>
        </p:nvSpPr>
        <p:spPr bwMode="auto">
          <a:xfrm>
            <a:off x="6588224" y="32849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6</a:t>
            </a:r>
          </a:p>
        </p:txBody>
      </p:sp>
      <p:sp>
        <p:nvSpPr>
          <p:cNvPr id="85" name="Oval 84"/>
          <p:cNvSpPr/>
          <p:nvPr/>
        </p:nvSpPr>
        <p:spPr bwMode="auto">
          <a:xfrm>
            <a:off x="7380312"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7</a:t>
            </a:r>
          </a:p>
        </p:txBody>
      </p:sp>
      <p:sp>
        <p:nvSpPr>
          <p:cNvPr id="86" name="Text Box 9">
            <a:extLst>
              <a:ext uri="{FF2B5EF4-FFF2-40B4-BE49-F238E27FC236}">
                <a16:creationId xmlns:a16="http://schemas.microsoft.com/office/drawing/2014/main" id="{21EEA729-BE42-B540-9C8F-CE745B91D59C}"/>
              </a:ext>
            </a:extLst>
          </p:cNvPr>
          <p:cNvSpPr txBox="1">
            <a:spLocks noChangeArrowheads="1"/>
          </p:cNvSpPr>
          <p:nvPr/>
        </p:nvSpPr>
        <p:spPr bwMode="auto">
          <a:xfrm>
            <a:off x="3264786" y="3707740"/>
            <a:ext cx="156966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G</a:t>
            </a: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ILEADITES</a:t>
            </a:r>
          </a:p>
        </p:txBody>
      </p:sp>
      <p:sp>
        <p:nvSpPr>
          <p:cNvPr id="87" name="Text Box 9">
            <a:extLst>
              <a:ext uri="{FF2B5EF4-FFF2-40B4-BE49-F238E27FC236}">
                <a16:creationId xmlns:a16="http://schemas.microsoft.com/office/drawing/2014/main" id="{FC157807-9043-A442-80DA-50A104684B1B}"/>
              </a:ext>
            </a:extLst>
          </p:cNvPr>
          <p:cNvSpPr txBox="1">
            <a:spLocks noChangeArrowheads="1"/>
          </p:cNvSpPr>
          <p:nvPr/>
        </p:nvSpPr>
        <p:spPr bwMode="auto">
          <a:xfrm>
            <a:off x="7531683" y="960839"/>
            <a:ext cx="1625766" cy="523220"/>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ko-KR" altLang="en-US" sz="2800" b="1" i="0" u="none" strike="noStrike" kern="1200" cap="none" spc="0" normalizeH="0" baseline="0" noProof="0">
                <a:ln>
                  <a:noFill/>
                </a:ln>
                <a:solidFill>
                  <a:srgbClr val="FFFFFF"/>
                </a:solidFill>
                <a:effectLst>
                  <a:glow rad="203200">
                    <a:srgbClr val="000514">
                      <a:alpha val="88000"/>
                    </a:srgbClr>
                  </a:glow>
                </a:effectLst>
                <a:uLnTx/>
                <a:uFillTx/>
                <a:latin typeface="Arial"/>
                <a:cs typeface="Arial"/>
              </a:rPr>
              <a:t>古代近东</a:t>
            </a:r>
            <a:endParaRPr kumimoji="0" lang="ko-KR" altLang="en-US" sz="2800" b="1" i="0" u="none" strike="noStrike" kern="1200" cap="none" spc="0" normalizeH="0" baseline="0" noProof="0" dirty="0">
              <a:ln>
                <a:noFill/>
              </a:ln>
              <a:solidFill>
                <a:srgbClr val="FFFFFF"/>
              </a:solidFill>
              <a:effectLst>
                <a:glow rad="203200">
                  <a:srgbClr val="000514">
                    <a:alpha val="88000"/>
                  </a:srgbClr>
                </a:glow>
              </a:effectLst>
              <a:uLnTx/>
              <a:uFillTx/>
              <a:latin typeface="Arial"/>
              <a:cs typeface="Arial"/>
            </a:endParaRPr>
          </a:p>
        </p:txBody>
      </p:sp>
    </p:spTree>
    <p:extLst>
      <p:ext uri="{BB962C8B-B14F-4D97-AF65-F5344CB8AC3E}">
        <p14:creationId xmlns:p14="http://schemas.microsoft.com/office/powerpoint/2010/main" val="30965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8" grpId="0"/>
      <p:bldP spid="37" grpId="0"/>
      <p:bldP spid="41" grpId="0"/>
      <p:bldP spid="42" grpId="0"/>
      <p:bldP spid="43" grpId="0"/>
      <p:bldP spid="44" grpId="0"/>
      <p:bldP spid="48" grpId="0"/>
      <p:bldP spid="49"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2" grpId="0"/>
      <p:bldP spid="76" grpId="0"/>
      <p:bldP spid="77" grpId="0"/>
      <p:bldP spid="86" grpId="0"/>
      <p:bldP spid="8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5" descr="aqua-blue.jpg">
            <a:extLst>
              <a:ext uri="{FF2B5EF4-FFF2-40B4-BE49-F238E27FC236}">
                <a16:creationId xmlns:a16="http://schemas.microsoft.com/office/drawing/2014/main" id="{45D1B283-E3F0-C14D-8824-360EC69961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0" name="Picture 3" descr="Pict1024">
            <a:extLst>
              <a:ext uri="{FF2B5EF4-FFF2-40B4-BE49-F238E27FC236}">
                <a16:creationId xmlns:a16="http://schemas.microsoft.com/office/drawing/2014/main" id="{AC7ED8FA-BE78-3D40-821E-D53CAD2F5CE9}"/>
              </a:ext>
            </a:extLst>
          </p:cNvPr>
          <p:cNvPicPr>
            <a:picLocks noGrp="1" noChangeAspect="1" noChangeArrowheads="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6513" y="1412875"/>
            <a:ext cx="6769101" cy="5441950"/>
          </a:xfrm>
        </p:spPr>
      </p:pic>
      <p:sp>
        <p:nvSpPr>
          <p:cNvPr id="177156" name="Text Box 5">
            <a:extLst>
              <a:ext uri="{FF2B5EF4-FFF2-40B4-BE49-F238E27FC236}">
                <a16:creationId xmlns:a16="http://schemas.microsoft.com/office/drawing/2014/main" id="{1B310A73-4F51-8640-9F56-D61C443E2B67}"/>
              </a:ext>
            </a:extLst>
          </p:cNvPr>
          <p:cNvSpPr txBox="1">
            <a:spLocks noChangeArrowheads="1"/>
          </p:cNvSpPr>
          <p:nvPr/>
        </p:nvSpPr>
        <p:spPr bwMode="auto">
          <a:xfrm>
            <a:off x="3581400" y="2862263"/>
            <a:ext cx="1752600" cy="1633537"/>
          </a:xfrm>
          <a:prstGeom prst="rect">
            <a:avLst/>
          </a:prstGeom>
          <a:solidFill>
            <a:srgbClr val="FF0000"/>
          </a:solidFill>
          <a:ln>
            <a:noFill/>
          </a:ln>
          <a:effectLst>
            <a:outerShdw blurRad="50800"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spcBef>
                <a:spcPct val="0"/>
              </a:spcBef>
            </a:pPr>
            <a:r>
              <a:rPr lang="zh-TW" altLang="en-US" sz="2000">
                <a:solidFill>
                  <a:srgbClr val="FFCCFF"/>
                </a:solidFill>
                <a:latin typeface="SimSun" panose="02010600030101010101" pitchFamily="2" charset="-122"/>
                <a:ea typeface="SimSun" panose="02010600030101010101" pitchFamily="2" charset="-122"/>
                <a:cs typeface="ＭＳ Ｐゴシック" panose="020B0600070205080204" pitchFamily="34" charset="-128"/>
              </a:rPr>
              <a:t>新 耶 路 撒 冷 的 尺 码</a:t>
            </a:r>
            <a:br>
              <a:rPr lang="en-US" altLang="zh-TW" sz="2000">
                <a:solidFill>
                  <a:srgbClr val="FFCCFF"/>
                </a:solidFill>
                <a:latin typeface="SimSun" panose="02010600030101010101" pitchFamily="2" charset="-122"/>
                <a:ea typeface="SimSun" panose="02010600030101010101" pitchFamily="2" charset="-122"/>
                <a:cs typeface="ＭＳ Ｐゴシック" panose="020B0600070205080204" pitchFamily="34" charset="-128"/>
              </a:rPr>
            </a:br>
            <a:endParaRPr lang="en-US" altLang="zh-TW" sz="2000">
              <a:solidFill>
                <a:srgbClr val="FFCCFF"/>
              </a:solidFill>
              <a:latin typeface="SimSun" panose="02010600030101010101" pitchFamily="2" charset="-122"/>
              <a:ea typeface="SimSun" panose="02010600030101010101" pitchFamily="2" charset="-122"/>
              <a:cs typeface="ＭＳ Ｐゴシック" panose="020B0600070205080204" pitchFamily="34" charset="-128"/>
            </a:endParaRPr>
          </a:p>
          <a:p>
            <a:pPr fontAlgn="base">
              <a:spcBef>
                <a:spcPct val="0"/>
              </a:spcBef>
            </a:pPr>
            <a:r>
              <a:rPr lang="en-US" altLang="zh-CN" sz="2000">
                <a:solidFill>
                  <a:srgbClr val="FFCCFF"/>
                </a:solidFill>
                <a:latin typeface="SimSun" panose="02010600030101010101" pitchFamily="2" charset="-122"/>
                <a:ea typeface="SimSun" panose="02010600030101010101" pitchFamily="2" charset="-122"/>
                <a:cs typeface="ＭＳ Ｐゴシック" panose="020B0600070205080204" pitchFamily="34" charset="-128"/>
              </a:rPr>
              <a:t>2,250,000 </a:t>
            </a:r>
            <a:r>
              <a:rPr lang="zh-CN" altLang="en-US" sz="2000">
                <a:solidFill>
                  <a:srgbClr val="FFCCFF"/>
                </a:solidFill>
                <a:latin typeface="SimSun" panose="02010600030101010101" pitchFamily="2" charset="-122"/>
                <a:ea typeface="SimSun" panose="02010600030101010101" pitchFamily="2" charset="-122"/>
                <a:cs typeface="ＭＳ Ｐゴシック" panose="020B0600070205080204" pitchFamily="34" charset="-128"/>
              </a:rPr>
              <a:t>平 方 哩</a:t>
            </a:r>
            <a:endParaRPr lang="en-US" altLang="zh-CN" sz="2000">
              <a:solidFill>
                <a:srgbClr val="FFCCFF"/>
              </a:solidFill>
              <a:latin typeface="SimSun" panose="02010600030101010101" pitchFamily="2" charset="-122"/>
              <a:ea typeface="SimSun" panose="02010600030101010101" pitchFamily="2" charset="-122"/>
              <a:cs typeface="ＭＳ Ｐゴシック" panose="020B0600070205080204" pitchFamily="34" charset="-128"/>
            </a:endParaRPr>
          </a:p>
        </p:txBody>
      </p:sp>
      <p:sp>
        <p:nvSpPr>
          <p:cNvPr id="217092" name="Text Box 7">
            <a:extLst>
              <a:ext uri="{FF2B5EF4-FFF2-40B4-BE49-F238E27FC236}">
                <a16:creationId xmlns:a16="http://schemas.microsoft.com/office/drawing/2014/main" id="{C9123A43-D2E4-BB41-AB0E-D3F4845EE4DB}"/>
              </a:ext>
            </a:extLst>
          </p:cNvPr>
          <p:cNvSpPr txBox="1">
            <a:spLocks noChangeArrowheads="1"/>
          </p:cNvSpPr>
          <p:nvPr/>
        </p:nvSpPr>
        <p:spPr bwMode="auto">
          <a:xfrm>
            <a:off x="8382000" y="76200"/>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fontAlgn="base">
              <a:spcBef>
                <a:spcPct val="0"/>
              </a:spcBef>
            </a:pPr>
            <a:r>
              <a:rPr lang="en-US" altLang="en-US" sz="2400" b="1">
                <a:solidFill>
                  <a:srgbClr val="000000"/>
                </a:solidFill>
                <a:latin typeface="Times New Roman" panose="02020603050405020304" pitchFamily="18" charset="0"/>
              </a:rPr>
              <a:t>340</a:t>
            </a:r>
            <a:endParaRPr lang="en-US" altLang="en-US" sz="2400" b="1">
              <a:solidFill>
                <a:srgbClr val="FFFFFF"/>
              </a:solidFill>
              <a:latin typeface="Times New Roman" panose="02020603050405020304" pitchFamily="18" charset="0"/>
            </a:endParaRPr>
          </a:p>
        </p:txBody>
      </p:sp>
      <p:sp>
        <p:nvSpPr>
          <p:cNvPr id="217093" name="Rectangle 8" descr="Brown marble">
            <a:extLst>
              <a:ext uri="{FF2B5EF4-FFF2-40B4-BE49-F238E27FC236}">
                <a16:creationId xmlns:a16="http://schemas.microsoft.com/office/drawing/2014/main" id="{46E4D0A0-56E0-F64B-89FD-DD22BF91403B}"/>
              </a:ext>
            </a:extLst>
          </p:cNvPr>
          <p:cNvSpPr>
            <a:spLocks noGrp="1" noChangeArrowheads="1"/>
          </p:cNvSpPr>
          <p:nvPr>
            <p:ph type="title"/>
          </p:nvPr>
        </p:nvSpPr>
        <p:spPr>
          <a:xfrm>
            <a:off x="0" y="1066800"/>
            <a:ext cx="6477000" cy="1109663"/>
          </a:xfrm>
          <a:blipFill dpi="0" rotWithShape="0">
            <a:blip r:embed="rId5"/>
            <a:srcRect/>
            <a:tile tx="0" ty="0" sx="100000" sy="100000" flip="none" algn="tl"/>
          </a:blipFill>
        </p:spPr>
        <p:txBody>
          <a:bodyPr lIns="90000" tIns="46800" rIns="90000" bIns="46800" anchor="t">
            <a:spAutoFit/>
          </a:bodyPr>
          <a:lstStyle/>
          <a:p>
            <a:pPr algn="l">
              <a:spcBef>
                <a:spcPct val="50000"/>
              </a:spcBef>
            </a:pPr>
            <a:r>
              <a:rPr lang="zh-TW" altLang="en-US" sz="6600" b="1">
                <a:solidFill>
                  <a:srgbClr val="FFCC00"/>
                </a:solidFill>
                <a:latin typeface="NSimSun" panose="02010609030101010101" pitchFamily="49" charset="-122"/>
                <a:cs typeface="ＭＳ Ｐゴシック" panose="020B0600070205080204" pitchFamily="34" charset="-128"/>
              </a:rPr>
              <a:t>新 耶 路 撒 冷</a:t>
            </a:r>
            <a:endParaRPr lang="en-US" altLang="en-US" sz="6600" b="1">
              <a:solidFill>
                <a:srgbClr val="FFCC00"/>
              </a:solidFill>
              <a:latin typeface="NSimSun" panose="02010609030101010101" pitchFamily="49" charset="-122"/>
              <a:cs typeface="ＭＳ Ｐゴシック" panose="020B0600070205080204" pitchFamily="34"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1" descr="rev 21 SE Asia Map.jpg">
            <a:extLst>
              <a:ext uri="{FF2B5EF4-FFF2-40B4-BE49-F238E27FC236}">
                <a16:creationId xmlns:a16="http://schemas.microsoft.com/office/drawing/2014/main" id="{3A160D14-732F-D442-A08F-B4B672362A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6213" name="Line 5">
            <a:extLst>
              <a:ext uri="{FF2B5EF4-FFF2-40B4-BE49-F238E27FC236}">
                <a16:creationId xmlns:a16="http://schemas.microsoft.com/office/drawing/2014/main" id="{A80A03C4-ED0E-3745-85F2-FDBC88210169}"/>
              </a:ext>
            </a:extLst>
          </p:cNvPr>
          <p:cNvSpPr>
            <a:spLocks noChangeShapeType="1"/>
          </p:cNvSpPr>
          <p:nvPr/>
        </p:nvSpPr>
        <p:spPr bwMode="auto">
          <a:xfrm>
            <a:off x="2484438" y="5948363"/>
            <a:ext cx="5545137" cy="1587"/>
          </a:xfrm>
          <a:prstGeom prst="line">
            <a:avLst/>
          </a:prstGeom>
          <a:noFill/>
          <a:ln w="76200">
            <a:solidFill>
              <a:srgbClr val="FF0000"/>
            </a:solidFill>
            <a:round/>
            <a:headEnd/>
            <a:tailEnd type="stealth" w="lg"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606214" name="Line 6">
            <a:extLst>
              <a:ext uri="{FF2B5EF4-FFF2-40B4-BE49-F238E27FC236}">
                <a16:creationId xmlns:a16="http://schemas.microsoft.com/office/drawing/2014/main" id="{9D5E4F72-02E2-6A43-930D-06B41485F9FF}"/>
              </a:ext>
            </a:extLst>
          </p:cNvPr>
          <p:cNvSpPr>
            <a:spLocks noChangeShapeType="1"/>
          </p:cNvSpPr>
          <p:nvPr/>
        </p:nvSpPr>
        <p:spPr bwMode="auto">
          <a:xfrm flipV="1">
            <a:off x="2555875" y="333375"/>
            <a:ext cx="5400675" cy="0"/>
          </a:xfrm>
          <a:prstGeom prst="line">
            <a:avLst/>
          </a:prstGeom>
          <a:noFill/>
          <a:ln w="76200">
            <a:solidFill>
              <a:srgbClr val="FF0000"/>
            </a:solidFill>
            <a:round/>
            <a:headEnd type="arrow" w="med" len="me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606222" name="Line 14">
            <a:extLst>
              <a:ext uri="{FF2B5EF4-FFF2-40B4-BE49-F238E27FC236}">
                <a16:creationId xmlns:a16="http://schemas.microsoft.com/office/drawing/2014/main" id="{B7D14906-F099-B840-ABCC-CE87F6304928}"/>
              </a:ext>
            </a:extLst>
          </p:cNvPr>
          <p:cNvSpPr>
            <a:spLocks noChangeShapeType="1"/>
          </p:cNvSpPr>
          <p:nvPr/>
        </p:nvSpPr>
        <p:spPr bwMode="auto">
          <a:xfrm rot="16200000" flipH="1">
            <a:off x="5329238" y="3103563"/>
            <a:ext cx="5399087" cy="1587"/>
          </a:xfrm>
          <a:prstGeom prst="line">
            <a:avLst/>
          </a:prstGeom>
          <a:noFill/>
          <a:ln w="76200">
            <a:solidFill>
              <a:srgbClr val="FF0000"/>
            </a:solidFill>
            <a:round/>
            <a:headEnd type="arrow" w="med" len="me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606223" name="Line 15">
            <a:extLst>
              <a:ext uri="{FF2B5EF4-FFF2-40B4-BE49-F238E27FC236}">
                <a16:creationId xmlns:a16="http://schemas.microsoft.com/office/drawing/2014/main" id="{2134D69E-341A-2F4C-85E0-2D55C07D7683}"/>
              </a:ext>
            </a:extLst>
          </p:cNvPr>
          <p:cNvSpPr>
            <a:spLocks noChangeShapeType="1"/>
          </p:cNvSpPr>
          <p:nvPr/>
        </p:nvSpPr>
        <p:spPr bwMode="auto">
          <a:xfrm rot="16200000" flipH="1">
            <a:off x="-215900" y="3105151"/>
            <a:ext cx="5400675" cy="0"/>
          </a:xfrm>
          <a:prstGeom prst="line">
            <a:avLst/>
          </a:prstGeom>
          <a:noFill/>
          <a:ln w="76200">
            <a:solidFill>
              <a:srgbClr val="FF0000"/>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189895" name="Rectangle 2" descr="Brown marble">
            <a:extLst>
              <a:ext uri="{FF2B5EF4-FFF2-40B4-BE49-F238E27FC236}">
                <a16:creationId xmlns:a16="http://schemas.microsoft.com/office/drawing/2014/main" id="{6B33CE7F-B25B-4E42-8D5E-968EA4354309}"/>
              </a:ext>
            </a:extLst>
          </p:cNvPr>
          <p:cNvSpPr>
            <a:spLocks noGrp="1" noChangeArrowheads="1"/>
          </p:cNvSpPr>
          <p:nvPr>
            <p:ph type="title"/>
          </p:nvPr>
        </p:nvSpPr>
        <p:spPr>
          <a:xfrm>
            <a:off x="3419475" y="1268413"/>
            <a:ext cx="3889375" cy="3816350"/>
          </a:xfrm>
        </p:spPr>
        <p:txBody>
          <a:bodyPr/>
          <a:lstStyle/>
          <a:p>
            <a:pPr>
              <a:defRPr/>
            </a:pPr>
            <a:r>
              <a:rPr lang="zh-CN" altLang="en-US" sz="5400" dirty="0"/>
              <a:t>新耶路撒冷及东南亚</a:t>
            </a:r>
            <a:endParaRPr lang="en-US" sz="5400" b="1" dirty="0">
              <a:effectLst>
                <a:outerShdw blurRad="38100" dist="38100" dir="2700000" algn="tl">
                  <a:srgbClr val="000000">
                    <a:alpha val="43137"/>
                  </a:srgbClr>
                </a:outerShdw>
              </a:effectLst>
              <a:ea typeface="ＭＳ Ｐゴシック" charset="0"/>
            </a:endParaRPr>
          </a:p>
        </p:txBody>
      </p:sp>
      <p:sp>
        <p:nvSpPr>
          <p:cNvPr id="931844" name="Text Box 4">
            <a:extLst>
              <a:ext uri="{FF2B5EF4-FFF2-40B4-BE49-F238E27FC236}">
                <a16:creationId xmlns:a16="http://schemas.microsoft.com/office/drawing/2014/main" id="{6FA88E82-0933-4E4B-8C72-6AB8938CB2D9}"/>
              </a:ext>
            </a:extLst>
          </p:cNvPr>
          <p:cNvSpPr txBox="1">
            <a:spLocks noChangeArrowheads="1"/>
          </p:cNvSpPr>
          <p:nvPr/>
        </p:nvSpPr>
        <p:spPr bwMode="auto">
          <a:xfrm>
            <a:off x="8488363" y="-26988"/>
            <a:ext cx="698500" cy="461963"/>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defRPr/>
            </a:pPr>
            <a:r>
              <a:rPr lang="en-US" sz="2400" b="1" dirty="0">
                <a:solidFill>
                  <a:srgbClr val="FFFFFF"/>
                </a:solidFill>
                <a:latin typeface="Arial" pitchFamily="-111" charset="0"/>
                <a:ea typeface="ＭＳ Ｐゴシック" pitchFamily="-111" charset="-128"/>
                <a:cs typeface="ＭＳ Ｐゴシック" pitchFamily="-111" charset="-128"/>
              </a:rPr>
              <a:t>460</a:t>
            </a:r>
          </a:p>
        </p:txBody>
      </p:sp>
      <p:sp>
        <p:nvSpPr>
          <p:cNvPr id="11" name="Rectangle 2" descr="Brown marble">
            <a:extLst>
              <a:ext uri="{FF2B5EF4-FFF2-40B4-BE49-F238E27FC236}">
                <a16:creationId xmlns:a16="http://schemas.microsoft.com/office/drawing/2014/main" id="{0EEDB8BF-4A4E-CE4C-89EA-F6C3883878A7}"/>
              </a:ext>
            </a:extLst>
          </p:cNvPr>
          <p:cNvSpPr txBox="1">
            <a:spLocks noChangeArrowheads="1"/>
          </p:cNvSpPr>
          <p:nvPr/>
        </p:nvSpPr>
        <p:spPr bwMode="auto">
          <a:xfrm>
            <a:off x="3708400" y="5589588"/>
            <a:ext cx="3095625" cy="647700"/>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 </a:t>
            </a:r>
            <a:r>
              <a:rPr lang="zh-CN" altLang="en-US" sz="3200" b="1" dirty="0">
                <a:solidFill>
                  <a:srgbClr val="FFFFFF"/>
                </a:solidFill>
                <a:effectLst>
                  <a:outerShdw blurRad="38100" dist="38100" dir="2700000" algn="tl">
                    <a:srgbClr val="000000">
                      <a:alpha val="43137"/>
                    </a:srgbClr>
                  </a:outerShdw>
                </a:effectLst>
                <a:ea typeface="ＭＳ Ｐゴシック" charset="0"/>
              </a:rPr>
              <a:t>千米</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12" name="Rectangle 2" descr="Brown marble">
            <a:extLst>
              <a:ext uri="{FF2B5EF4-FFF2-40B4-BE49-F238E27FC236}">
                <a16:creationId xmlns:a16="http://schemas.microsoft.com/office/drawing/2014/main" id="{EC653F42-CBA3-7B46-94D9-D9B61D26752D}"/>
              </a:ext>
            </a:extLst>
          </p:cNvPr>
          <p:cNvSpPr txBox="1">
            <a:spLocks noChangeArrowheads="1"/>
          </p:cNvSpPr>
          <p:nvPr/>
        </p:nvSpPr>
        <p:spPr bwMode="auto">
          <a:xfrm>
            <a:off x="3635375" y="0"/>
            <a:ext cx="3097213" cy="647700"/>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 </a:t>
            </a:r>
            <a:r>
              <a:rPr lang="zh-CN" altLang="en-US" sz="3200" b="1" dirty="0">
                <a:solidFill>
                  <a:srgbClr val="FFFFFF"/>
                </a:solidFill>
                <a:effectLst>
                  <a:outerShdw blurRad="38100" dist="38100" dir="2700000" algn="tl">
                    <a:srgbClr val="000000">
                      <a:alpha val="43137"/>
                    </a:srgbClr>
                  </a:outerShdw>
                </a:effectLst>
                <a:ea typeface="ＭＳ Ｐゴシック" charset="0"/>
              </a:rPr>
              <a:t>千米</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13" name="Rectangle 2" descr="Brown marble">
            <a:extLst>
              <a:ext uri="{FF2B5EF4-FFF2-40B4-BE49-F238E27FC236}">
                <a16:creationId xmlns:a16="http://schemas.microsoft.com/office/drawing/2014/main" id="{1F8C38DB-F022-4449-942A-390CE90E722F}"/>
              </a:ext>
            </a:extLst>
          </p:cNvPr>
          <p:cNvSpPr txBox="1">
            <a:spLocks noChangeArrowheads="1"/>
          </p:cNvSpPr>
          <p:nvPr/>
        </p:nvSpPr>
        <p:spPr bwMode="auto">
          <a:xfrm rot="16200000">
            <a:off x="900112" y="2781301"/>
            <a:ext cx="3095625" cy="647700"/>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 </a:t>
            </a:r>
            <a:r>
              <a:rPr lang="zh-CN" altLang="en-US" sz="3200" b="1" dirty="0">
                <a:solidFill>
                  <a:srgbClr val="FFFFFF"/>
                </a:solidFill>
                <a:effectLst>
                  <a:outerShdw blurRad="38100" dist="38100" dir="2700000" algn="tl">
                    <a:srgbClr val="000000">
                      <a:alpha val="43137"/>
                    </a:srgbClr>
                  </a:outerShdw>
                </a:effectLst>
                <a:ea typeface="ＭＳ Ｐゴシック" charset="0"/>
              </a:rPr>
              <a:t>千米</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14" name="Rectangle 2" descr="Brown marble">
            <a:extLst>
              <a:ext uri="{FF2B5EF4-FFF2-40B4-BE49-F238E27FC236}">
                <a16:creationId xmlns:a16="http://schemas.microsoft.com/office/drawing/2014/main" id="{B5CF53C1-EEF4-FD49-BAC3-5A407F497DB8}"/>
              </a:ext>
            </a:extLst>
          </p:cNvPr>
          <p:cNvSpPr txBox="1">
            <a:spLocks noChangeArrowheads="1"/>
          </p:cNvSpPr>
          <p:nvPr/>
        </p:nvSpPr>
        <p:spPr bwMode="auto">
          <a:xfrm rot="5400000">
            <a:off x="6515894" y="2924969"/>
            <a:ext cx="3097212" cy="647700"/>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a:t>
            </a:r>
            <a:r>
              <a:rPr lang="zh-CN" altLang="en-US" sz="3200" b="1" dirty="0">
                <a:solidFill>
                  <a:srgbClr val="FFFFFF"/>
                </a:solidFill>
                <a:effectLst>
                  <a:outerShdw blurRad="38100" dist="38100" dir="2700000" algn="tl">
                    <a:srgbClr val="000000">
                      <a:alpha val="43137"/>
                    </a:srgbClr>
                  </a:outerShdw>
                </a:effectLst>
                <a:ea typeface="ＭＳ Ｐゴシック" charset="0"/>
              </a:rPr>
              <a:t>千米</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animEffect transition="in" filter="wipe(left)">
                                      <p:cBhvr>
                                        <p:cTn id="7" dur="2000"/>
                                        <p:tgtEl>
                                          <p:spTgt spid="6062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nodeType="afterGroup">
                            <p:stCondLst>
                              <p:cond delay="2000"/>
                            </p:stCondLst>
                            <p:childTnLst>
                              <p:par>
                                <p:cTn id="11" presetID="22" presetClass="entr" presetSubtype="4" fill="hold" nodeType="afterEffect">
                                  <p:stCondLst>
                                    <p:cond delay="0"/>
                                  </p:stCondLst>
                                  <p:childTnLst>
                                    <p:set>
                                      <p:cBhvr>
                                        <p:cTn id="12" dur="1" fill="hold">
                                          <p:stCondLst>
                                            <p:cond delay="0"/>
                                          </p:stCondLst>
                                        </p:cTn>
                                        <p:tgtEl>
                                          <p:spTgt spid="606222"/>
                                        </p:tgtEl>
                                        <p:attrNameLst>
                                          <p:attrName>style.visibility</p:attrName>
                                        </p:attrNameLst>
                                      </p:cBhvr>
                                      <p:to>
                                        <p:strVal val="visible"/>
                                      </p:to>
                                    </p:set>
                                    <p:animEffect transition="in" filter="wipe(down)">
                                      <p:cBhvr>
                                        <p:cTn id="13" dur="2000"/>
                                        <p:tgtEl>
                                          <p:spTgt spid="60622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nodeType="afterGroup">
                            <p:stCondLst>
                              <p:cond delay="4000"/>
                            </p:stCondLst>
                            <p:childTnLst>
                              <p:par>
                                <p:cTn id="17" presetID="22" presetClass="entr" presetSubtype="2" fill="hold" nodeType="afterEffect">
                                  <p:stCondLst>
                                    <p:cond delay="0"/>
                                  </p:stCondLst>
                                  <p:childTnLst>
                                    <p:set>
                                      <p:cBhvr>
                                        <p:cTn id="18" dur="1" fill="hold">
                                          <p:stCondLst>
                                            <p:cond delay="0"/>
                                          </p:stCondLst>
                                        </p:cTn>
                                        <p:tgtEl>
                                          <p:spTgt spid="606214"/>
                                        </p:tgtEl>
                                        <p:attrNameLst>
                                          <p:attrName>style.visibility</p:attrName>
                                        </p:attrNameLst>
                                      </p:cBhvr>
                                      <p:to>
                                        <p:strVal val="visible"/>
                                      </p:to>
                                    </p:set>
                                    <p:animEffect transition="in" filter="wipe(right)">
                                      <p:cBhvr>
                                        <p:cTn id="19" dur="2000"/>
                                        <p:tgtEl>
                                          <p:spTgt spid="6062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22" presetClass="entr" presetSubtype="1" fill="hold" nodeType="afterEffect">
                                  <p:stCondLst>
                                    <p:cond delay="0"/>
                                  </p:stCondLst>
                                  <p:childTnLst>
                                    <p:set>
                                      <p:cBhvr>
                                        <p:cTn id="24" dur="1" fill="hold">
                                          <p:stCondLst>
                                            <p:cond delay="0"/>
                                          </p:stCondLst>
                                        </p:cTn>
                                        <p:tgtEl>
                                          <p:spTgt spid="606223"/>
                                        </p:tgtEl>
                                        <p:attrNameLst>
                                          <p:attrName>style.visibility</p:attrName>
                                        </p:attrNameLst>
                                      </p:cBhvr>
                                      <p:to>
                                        <p:strVal val="visible"/>
                                      </p:to>
                                    </p:set>
                                    <p:animEffect transition="in" filter="wipe(up)">
                                      <p:cBhvr>
                                        <p:cTn id="25" dur="2000"/>
                                        <p:tgtEl>
                                          <p:spTgt spid="60622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221186" name="Picture 2">
            <a:extLst>
              <a:ext uri="{FF2B5EF4-FFF2-40B4-BE49-F238E27FC236}">
                <a16:creationId xmlns:a16="http://schemas.microsoft.com/office/drawing/2014/main" id="{5CBF88D7-6681-9F4F-917D-618436804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Rectangle 4">
            <a:extLst>
              <a:ext uri="{FF2B5EF4-FFF2-40B4-BE49-F238E27FC236}">
                <a16:creationId xmlns:a16="http://schemas.microsoft.com/office/drawing/2014/main" id="{8BB41DE9-A3F6-0F44-BA2B-A3F50C7E7DFB}"/>
              </a:ext>
            </a:extLst>
          </p:cNvPr>
          <p:cNvSpPr>
            <a:spLocks noGrp="1" noChangeArrowheads="1"/>
          </p:cNvSpPr>
          <p:nvPr>
            <p:ph type="title"/>
          </p:nvPr>
        </p:nvSpPr>
        <p:spPr>
          <a:xfrm>
            <a:off x="0" y="5791200"/>
            <a:ext cx="9144000" cy="1066800"/>
          </a:xfrm>
          <a:solidFill>
            <a:schemeClr val="tx2"/>
          </a:solidFill>
        </p:spPr>
        <p:txBody>
          <a:bodyPr/>
          <a:lstStyle/>
          <a:p>
            <a:r>
              <a:rPr lang="zh-TW" altLang="en-US" sz="3600" b="1">
                <a:solidFill>
                  <a:srgbClr val="FFFFFF"/>
                </a:solidFill>
                <a:cs typeface="ＭＳ Ｐゴシック" panose="020B0600070205080204" pitchFamily="34" charset="-128"/>
              </a:rPr>
              <a:t>新 耶 路 撒 冷 超 越 现 有 的 耶 路 撒 冷</a:t>
            </a:r>
            <a:endParaRPr lang="en-US" altLang="en-US" sz="3600" b="1">
              <a:solidFill>
                <a:srgbClr val="FFFFFF"/>
              </a:solidFill>
              <a:cs typeface="ＭＳ Ｐゴシック" panose="020B0600070205080204" pitchFamily="34" charset="-128"/>
            </a:endParaRPr>
          </a:p>
        </p:txBody>
      </p:sp>
      <p:sp>
        <p:nvSpPr>
          <p:cNvPr id="221188" name="Rectangle 5">
            <a:extLst>
              <a:ext uri="{FF2B5EF4-FFF2-40B4-BE49-F238E27FC236}">
                <a16:creationId xmlns:a16="http://schemas.microsoft.com/office/drawing/2014/main" id="{013BD6D1-1A26-EE4D-BDDF-2B4BF882498D}"/>
              </a:ext>
            </a:extLst>
          </p:cNvPr>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fontAlgn="base">
              <a:spcBef>
                <a:spcPct val="0"/>
              </a:spcBef>
            </a:pPr>
            <a:endParaRPr lang="en-US" altLang="en-US" sz="2400">
              <a:solidFill>
                <a:srgbClr val="000000"/>
              </a:solidFill>
              <a:latin typeface="Comic Sans MS" panose="030F0902030302020204" pitchFamily="66" charset="0"/>
            </a:endParaRPr>
          </a:p>
        </p:txBody>
      </p:sp>
      <p:sp>
        <p:nvSpPr>
          <p:cNvPr id="242693" name="Text Box 6">
            <a:extLst>
              <a:ext uri="{FF2B5EF4-FFF2-40B4-BE49-F238E27FC236}">
                <a16:creationId xmlns:a16="http://schemas.microsoft.com/office/drawing/2014/main" id="{2A516FA5-6C3C-DC43-ADCC-48DD2DA32D29}"/>
              </a:ext>
            </a:extLst>
          </p:cNvPr>
          <p:cNvSpPr txBox="1">
            <a:spLocks noChangeArrowheads="1"/>
          </p:cNvSpPr>
          <p:nvPr/>
        </p:nvSpPr>
        <p:spPr bwMode="auto">
          <a:xfrm>
            <a:off x="8366125" y="76200"/>
            <a:ext cx="692150" cy="457200"/>
          </a:xfrm>
          <a:prstGeom prst="rect">
            <a:avLst/>
          </a:prstGeom>
          <a:solidFill>
            <a:schemeClr val="tx2"/>
          </a:solidFill>
          <a:ln w="9525">
            <a:noFill/>
            <a:miter lim="800000"/>
            <a:headEnd/>
            <a:tailEnd/>
          </a:ln>
          <a:effectLst>
            <a:outerShdw blurRad="63500" dist="38099" dir="2700000" algn="ctr" rotWithShape="0">
              <a:srgbClr val="000000">
                <a:alpha val="74997"/>
              </a:srgbClr>
            </a:outerShdw>
          </a:effectLst>
        </p:spPr>
        <p:txBody>
          <a:bodyPr wrap="none">
            <a:spAutoFit/>
          </a:bodyPr>
          <a:lstStyle/>
          <a:p>
            <a:pPr fontAlgn="base">
              <a:spcBef>
                <a:spcPct val="0"/>
              </a:spcBef>
              <a:defRPr/>
            </a:pPr>
            <a:r>
              <a:rPr lang="en-US" sz="2400" b="1">
                <a:solidFill>
                  <a:srgbClr val="FFFFFF"/>
                </a:solidFill>
                <a:latin typeface="Arial" charset="0"/>
                <a:ea typeface="ＭＳ Ｐゴシック" charset="-128"/>
                <a:cs typeface="ＭＳ Ｐゴシック" charset="-128"/>
              </a:rPr>
              <a:t>340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4D664DA1-6F9F-D946-A663-8D76F7549716}"/>
              </a:ext>
            </a:extLst>
          </p:cNvPr>
          <p:cNvSpPr>
            <a:spLocks noGrp="1" noRot="1" noChangeArrowheads="1"/>
          </p:cNvSpPr>
          <p:nvPr>
            <p:ph type="title"/>
          </p:nvPr>
        </p:nvSpPr>
        <p:spPr>
          <a:xfrm>
            <a:off x="228600" y="274638"/>
            <a:ext cx="8458200" cy="1173162"/>
          </a:xfrm>
          <a:gradFill rotWithShape="1">
            <a:gsLst>
              <a:gs pos="0">
                <a:srgbClr val="008000"/>
              </a:gs>
              <a:gs pos="100000">
                <a:srgbClr val="008000">
                  <a:gamma/>
                  <a:shade val="46275"/>
                  <a:invGamma/>
                </a:srgbClr>
              </a:gs>
            </a:gsLst>
            <a:path path="shape">
              <a:fillToRect l="50000" t="50000" r="50000" b="50000"/>
            </a:path>
          </a:gradFill>
        </p:spPr>
        <p:txBody>
          <a:bodyPr/>
          <a:lstStyle/>
          <a:p>
            <a:pPr eaLnBrk="1" hangingPunct="1"/>
            <a:r>
              <a:rPr lang="zh-TW" altLang="en-US" sz="4000">
                <a:latin typeface="文鼎中明簡" pitchFamily="49" charset="-120"/>
                <a:ea typeface="文鼎中明簡" pitchFamily="49" charset="-120"/>
              </a:rPr>
              <a:t>現在能否回答我早前的問題嗎？</a:t>
            </a:r>
          </a:p>
        </p:txBody>
      </p:sp>
      <p:sp>
        <p:nvSpPr>
          <p:cNvPr id="200707" name="Rectangle 3">
            <a:extLst>
              <a:ext uri="{FF2B5EF4-FFF2-40B4-BE49-F238E27FC236}">
                <a16:creationId xmlns:a16="http://schemas.microsoft.com/office/drawing/2014/main" id="{D0A4730A-65BA-E849-9D7A-1AD4E5537568}"/>
              </a:ext>
            </a:extLst>
          </p:cNvPr>
          <p:cNvSpPr>
            <a:spLocks noGrp="1" noChangeArrowheads="1"/>
          </p:cNvSpPr>
          <p:nvPr>
            <p:ph type="body" idx="1"/>
          </p:nvPr>
        </p:nvSpPr>
        <p:spPr>
          <a:xfrm>
            <a:off x="457200" y="1752600"/>
            <a:ext cx="8229600" cy="5257800"/>
          </a:xfrm>
        </p:spPr>
        <p:txBody>
          <a:bodyPr/>
          <a:lstStyle/>
          <a:p>
            <a:pPr eaLnBrk="1" hangingPunct="1">
              <a:lnSpc>
                <a:spcPct val="120000"/>
              </a:lnSpc>
            </a:pPr>
            <a:r>
              <a:rPr lang="zh-TW" altLang="en-US">
                <a:latin typeface="文鼎中明簡" pitchFamily="49" charset="-120"/>
                <a:ea typeface="文鼎中明簡" pitchFamily="49" charset="-120"/>
              </a:rPr>
              <a:t>現今還有 </a:t>
            </a:r>
            <a:r>
              <a:rPr lang="en-US" altLang="zh-TW">
                <a:ea typeface="文鼎中明簡" pitchFamily="49" charset="-120"/>
              </a:rPr>
              <a:t>“</a:t>
            </a:r>
            <a:r>
              <a:rPr lang="zh-TW" altLang="en-US">
                <a:latin typeface="文鼎中明簡" pitchFamily="49" charset="-120"/>
                <a:ea typeface="文鼎中明簡" pitchFamily="49" charset="-120"/>
              </a:rPr>
              <a:t>聖物</a:t>
            </a:r>
            <a:r>
              <a:rPr lang="en-US" altLang="zh-TW">
                <a:ea typeface="文鼎中明簡" pitchFamily="49" charset="-120"/>
              </a:rPr>
              <a:t>”</a:t>
            </a:r>
            <a:r>
              <a:rPr lang="en-US" altLang="zh-TW">
                <a:latin typeface="文鼎中明簡" pitchFamily="49" charset="-120"/>
                <a:ea typeface="文鼎中明簡" pitchFamily="49" charset="-120"/>
              </a:rPr>
              <a:t> </a:t>
            </a:r>
            <a:r>
              <a:rPr lang="zh-TW" altLang="en-US">
                <a:latin typeface="文鼎中明簡" pitchFamily="49" charset="-120"/>
                <a:ea typeface="文鼎中明簡" pitchFamily="49" charset="-120"/>
              </a:rPr>
              <a:t>嗎？</a:t>
            </a:r>
            <a:endParaRPr lang="en-US" altLang="ja-JP">
              <a:latin typeface="文鼎中明簡" pitchFamily="49" charset="-120"/>
              <a:ea typeface="文鼎中明簡" pitchFamily="49" charset="-120"/>
            </a:endParaRPr>
          </a:p>
          <a:p>
            <a:pPr eaLnBrk="1" hangingPunct="1">
              <a:lnSpc>
                <a:spcPct val="120000"/>
              </a:lnSpc>
              <a:spcBef>
                <a:spcPct val="80000"/>
              </a:spcBef>
              <a:buFont typeface="Wingdings" pitchFamily="2" charset="2"/>
              <a:buNone/>
            </a:pPr>
            <a:r>
              <a:rPr lang="zh-TW" altLang="en-US">
                <a:latin typeface="文鼎中明簡" pitchFamily="49" charset="-120"/>
                <a:ea typeface="文鼎中明簡" pitchFamily="49" charset="-120"/>
              </a:rPr>
              <a:t>神稱耶路撒冷為聖城是</a:t>
            </a:r>
          </a:p>
          <a:p>
            <a:pPr eaLnBrk="1" hangingPunct="1">
              <a:lnSpc>
                <a:spcPct val="120000"/>
              </a:lnSpc>
              <a:spcBef>
                <a:spcPct val="0"/>
              </a:spcBef>
              <a:buFont typeface="Wingdings" pitchFamily="2" charset="2"/>
              <a:buNone/>
            </a:pPr>
            <a:r>
              <a:rPr lang="zh-TW" altLang="en-US">
                <a:latin typeface="文鼎中明簡" pitchFamily="49" charset="-120"/>
                <a:ea typeface="文鼎中明簡" pitchFamily="49" charset="-120"/>
              </a:rPr>
              <a:t>    因為祂將祂的名字放在那裡。</a:t>
            </a:r>
          </a:p>
          <a:p>
            <a:pPr eaLnBrk="1" hangingPunct="1">
              <a:lnSpc>
                <a:spcPct val="120000"/>
              </a:lnSpc>
              <a:spcBef>
                <a:spcPct val="0"/>
              </a:spcBef>
              <a:buFont typeface="Wingdings" pitchFamily="2" charset="2"/>
              <a:buNone/>
            </a:pPr>
            <a:r>
              <a:rPr lang="zh-TW" altLang="en-US">
                <a:latin typeface="文鼎中明簡" pitchFamily="49" charset="-120"/>
                <a:ea typeface="文鼎中明簡" pitchFamily="49" charset="-120"/>
              </a:rPr>
              <a:t>神的臨在已不在那一個城市，</a:t>
            </a:r>
          </a:p>
          <a:p>
            <a:pPr eaLnBrk="1" hangingPunct="1">
              <a:lnSpc>
                <a:spcPct val="120000"/>
              </a:lnSpc>
              <a:spcBef>
                <a:spcPct val="0"/>
              </a:spcBef>
              <a:buFont typeface="Wingdings" pitchFamily="2" charset="2"/>
              <a:buNone/>
            </a:pPr>
            <a:r>
              <a:rPr lang="zh-TW" altLang="en-US">
                <a:latin typeface="文鼎中明簡" pitchFamily="49" charset="-120"/>
                <a:ea typeface="文鼎中明簡" pitchFamily="49" charset="-120"/>
              </a:rPr>
              <a:t>    而是在信徒心裡 </a:t>
            </a:r>
            <a:r>
              <a:rPr lang="en-US" altLang="zh-TW">
                <a:latin typeface="文鼎中明簡" pitchFamily="49" charset="-120"/>
                <a:ea typeface="文鼎中明簡" pitchFamily="49" charset="-120"/>
              </a:rPr>
              <a:t>(</a:t>
            </a:r>
            <a:r>
              <a:rPr lang="zh-TW" altLang="en-US">
                <a:latin typeface="文鼎中明簡" pitchFamily="49" charset="-120"/>
                <a:ea typeface="文鼎中明簡" pitchFamily="49" charset="-120"/>
              </a:rPr>
              <a:t>林前 </a:t>
            </a:r>
            <a:r>
              <a:rPr lang="en-US" altLang="zh-TW">
                <a:latin typeface="文鼎中明簡" pitchFamily="49" charset="-120"/>
                <a:ea typeface="文鼎中明簡" pitchFamily="49" charset="-120"/>
              </a:rPr>
              <a:t>6:19)</a:t>
            </a:r>
            <a:r>
              <a:rPr lang="zh-TW" altLang="en-US">
                <a:latin typeface="文鼎中明簡" pitchFamily="49" charset="-120"/>
                <a:ea typeface="文鼎中明簡" pitchFamily="49" charset="-120"/>
              </a:rPr>
              <a:t>。</a:t>
            </a:r>
          </a:p>
          <a:p>
            <a:pPr eaLnBrk="1" hangingPunct="1">
              <a:lnSpc>
                <a:spcPct val="120000"/>
              </a:lnSpc>
              <a:spcBef>
                <a:spcPct val="80000"/>
              </a:spcBef>
              <a:buFont typeface="Wingdings" pitchFamily="2" charset="2"/>
              <a:buNone/>
            </a:pPr>
            <a:r>
              <a:rPr lang="zh-TW" altLang="en-US">
                <a:latin typeface="文鼎中明簡" pitchFamily="49" charset="-120"/>
                <a:ea typeface="文鼎中明簡" pitchFamily="49" charset="-120"/>
              </a:rPr>
              <a:t>人們如何可看到你是聖潔的呢？</a:t>
            </a:r>
            <a:endParaRPr lang="en-US" altLang="en-US">
              <a:latin typeface="文鼎中明簡" pitchFamily="49" charset="-120"/>
              <a:ea typeface="文鼎中明簡" pitchFamily="49"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down)">
                                      <p:cBhvr>
                                        <p:cTn id="7" dur="500"/>
                                        <p:tgtEl>
                                          <p:spTgt spid="2007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down)">
                                      <p:cBhvr>
                                        <p:cTn id="12" dur="500"/>
                                        <p:tgtEl>
                                          <p:spTgt spid="2007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wipe(down)">
                                      <p:cBhvr>
                                        <p:cTn id="17" dur="500"/>
                                        <p:tgtEl>
                                          <p:spTgt spid="2007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0707">
                                            <p:txEl>
                                              <p:pRg st="3" end="3"/>
                                            </p:txEl>
                                          </p:spTgt>
                                        </p:tgtEl>
                                        <p:attrNameLst>
                                          <p:attrName>style.visibility</p:attrName>
                                        </p:attrNameLst>
                                      </p:cBhvr>
                                      <p:to>
                                        <p:strVal val="visible"/>
                                      </p:to>
                                    </p:set>
                                    <p:animEffect transition="in" filter="wipe(down)">
                                      <p:cBhvr>
                                        <p:cTn id="22" dur="500"/>
                                        <p:tgtEl>
                                          <p:spTgt spid="2007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0707">
                                            <p:txEl>
                                              <p:pRg st="4" end="4"/>
                                            </p:txEl>
                                          </p:spTgt>
                                        </p:tgtEl>
                                        <p:attrNameLst>
                                          <p:attrName>style.visibility</p:attrName>
                                        </p:attrNameLst>
                                      </p:cBhvr>
                                      <p:to>
                                        <p:strVal val="visible"/>
                                      </p:to>
                                    </p:set>
                                    <p:animEffect transition="in" filter="wipe(down)">
                                      <p:cBhvr>
                                        <p:cTn id="27" dur="500"/>
                                        <p:tgtEl>
                                          <p:spTgt spid="20070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0707">
                                            <p:txEl>
                                              <p:pRg st="5" end="5"/>
                                            </p:txEl>
                                          </p:spTgt>
                                        </p:tgtEl>
                                        <p:attrNameLst>
                                          <p:attrName>style.visibility</p:attrName>
                                        </p:attrNameLst>
                                      </p:cBhvr>
                                      <p:to>
                                        <p:strVal val="visible"/>
                                      </p:to>
                                    </p:set>
                                    <p:animEffect transition="in" filter="wipe(down)">
                                      <p:cBhvr>
                                        <p:cTn id="32" dur="500"/>
                                        <p:tgtEl>
                                          <p:spTgt spid="2007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C645EDEA-CDA3-2C4D-827A-3BE05D11EDE2}"/>
              </a:ext>
            </a:extLst>
          </p:cNvPr>
          <p:cNvSpPr>
            <a:spLocks noGrp="1" noChangeArrowheads="1"/>
          </p:cNvSpPr>
          <p:nvPr>
            <p:ph type="title"/>
          </p:nvPr>
        </p:nvSpPr>
        <p:spPr/>
        <p:txBody>
          <a:bodyPr/>
          <a:lstStyle/>
          <a:p>
            <a:pPr eaLnBrk="1" hangingPunct="1"/>
            <a:r>
              <a:rPr lang="en-US" altLang="en-US"/>
              <a:t>Black</a:t>
            </a:r>
          </a:p>
        </p:txBody>
      </p:sp>
      <p:sp>
        <p:nvSpPr>
          <p:cNvPr id="225283" name="Rectangle 3">
            <a:extLst>
              <a:ext uri="{FF2B5EF4-FFF2-40B4-BE49-F238E27FC236}">
                <a16:creationId xmlns:a16="http://schemas.microsoft.com/office/drawing/2014/main" id="{98D45FCA-3DBC-DB42-99B2-75A8E1390DEF}"/>
              </a:ext>
            </a:extLst>
          </p:cNvPr>
          <p:cNvSpPr>
            <a:spLocks noGrp="1" noChangeArrowheads="1"/>
          </p:cNvSpPr>
          <p:nvPr>
            <p:ph type="body" idx="1"/>
          </p:nvPr>
        </p:nvSpPr>
        <p:spPr/>
        <p:txBody>
          <a:bodyPr/>
          <a:lstStyle/>
          <a:p>
            <a:pPr eaLnBrk="1" hangingPunct="1"/>
            <a:endParaRPr lang="en-US"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1026">
            <a:extLst>
              <a:ext uri="{FF2B5EF4-FFF2-40B4-BE49-F238E27FC236}">
                <a16:creationId xmlns:a16="http://schemas.microsoft.com/office/drawing/2014/main" id="{24839FF4-50BE-C047-994A-4B28FC8F9424}"/>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eaLnBrk="1" fontAlgn="base" hangingPunct="1">
              <a:spcBef>
                <a:spcPct val="0"/>
              </a:spcBef>
            </a:pPr>
            <a:r>
              <a:rPr lang="zh-CN" altLang="en-US" sz="4000" b="1">
                <a:solidFill>
                  <a:srgbClr val="FFFFFF"/>
                </a:solidFill>
                <a:latin typeface="Arial" panose="020B0604020202020204" pitchFamily="34" charset="0"/>
                <a:ea typeface="SimSun" panose="02010600030101010101" pitchFamily="2" charset="-122"/>
                <a:cs typeface="ＭＳ Ｐゴシック" panose="020B0600070205080204" pitchFamily="34" charset="-128"/>
              </a:rPr>
              <a:t>免费获得该讲解</a:t>
            </a:r>
            <a:r>
              <a:rPr lang="en-US" altLang="ja-JP" sz="4000" b="1">
                <a:solidFill>
                  <a:srgbClr val="FFFFFF"/>
                </a:solidFill>
                <a:latin typeface="Arial" panose="020B0604020202020204" pitchFamily="34" charset="0"/>
                <a:ea typeface="SimSun" panose="02010600030101010101" pitchFamily="2" charset="-122"/>
                <a:cs typeface="Arial" panose="020B0604020202020204" pitchFamily="34" charset="0"/>
              </a:rPr>
              <a:t>!</a:t>
            </a:r>
            <a:endParaRPr lang="en-US" altLang="en-US" sz="1400" b="1">
              <a:solidFill>
                <a:srgbClr val="FFFFFF"/>
              </a:solidFill>
              <a:latin typeface="Arial" panose="020B0604020202020204" pitchFamily="34" charset="0"/>
              <a:ea typeface="SimSun" panose="02010600030101010101" pitchFamily="2" charset="-122"/>
              <a:cs typeface="Arial" panose="020B0604020202020204" pitchFamily="34" charset="0"/>
            </a:endParaRPr>
          </a:p>
        </p:txBody>
      </p:sp>
      <p:sp>
        <p:nvSpPr>
          <p:cNvPr id="202753" name="Rectangle 1026">
            <a:extLst>
              <a:ext uri="{FF2B5EF4-FFF2-40B4-BE49-F238E27FC236}">
                <a16:creationId xmlns:a16="http://schemas.microsoft.com/office/drawing/2014/main" id="{47E3AB1C-B7D6-0344-9954-E0FA19A665E5}"/>
              </a:ext>
            </a:extLst>
          </p:cNvPr>
          <p:cNvSpPr>
            <a:spLocks noGrp="1" noChangeArrowheads="1"/>
          </p:cNvSpPr>
          <p:nvPr>
            <p:ph type="ctrTitle"/>
          </p:nvPr>
        </p:nvSpPr>
        <p:spPr>
          <a:xfrm>
            <a:off x="0" y="6172200"/>
            <a:ext cx="9144000" cy="685800"/>
          </a:xfrm>
        </p:spPr>
        <p:txBody>
          <a:bodyPr/>
          <a:lstStyle/>
          <a:p>
            <a:pPr eaLnBrk="1" hangingPunct="1"/>
            <a:r>
              <a:rPr lang="zh-CN" altLang="en-US" sz="2800" b="1">
                <a:solidFill>
                  <a:srgbClr val="FFFFFF"/>
                </a:solidFill>
              </a:rPr>
              <a:t>旧约全书背景链接地址 </a:t>
            </a:r>
            <a:r>
              <a:rPr lang="en-US" altLang="ja-JP" sz="2800" b="1">
                <a:solidFill>
                  <a:srgbClr val="FFFFFF"/>
                </a:solidFill>
              </a:rPr>
              <a:t>BibleStudyDownloads.org</a:t>
            </a:r>
            <a:endParaRPr lang="en-US" altLang="en-US" sz="1000" b="1">
              <a:solidFill>
                <a:srgbClr val="FFFFFF"/>
              </a:solidFill>
            </a:endParaRPr>
          </a:p>
        </p:txBody>
      </p:sp>
      <p:pic>
        <p:nvPicPr>
          <p:cNvPr id="227331" name="Picture 5" descr="Screen Shot 2016-02-02 at 5.41.18 PM.png">
            <a:extLst>
              <a:ext uri="{FF2B5EF4-FFF2-40B4-BE49-F238E27FC236}">
                <a16:creationId xmlns:a16="http://schemas.microsoft.com/office/drawing/2014/main" id="{64D4D1AA-FC4A-3E48-84A0-2FFBBF25BA92}"/>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6-02-02 at 5.42.03 PM.png">
            <a:extLst>
              <a:ext uri="{FF2B5EF4-FFF2-40B4-BE49-F238E27FC236}">
                <a16:creationId xmlns:a16="http://schemas.microsoft.com/office/drawing/2014/main" id="{08BFFC60-2201-CD43-8F9F-44053EEF0A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Rectangle 1026">
            <a:extLst>
              <a:ext uri="{FF2B5EF4-FFF2-40B4-BE49-F238E27FC236}">
                <a16:creationId xmlns:a16="http://schemas.microsoft.com/office/drawing/2014/main" id="{F3BDE821-A0F2-464A-B4A1-40A4B7558DA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eaLnBrk="1" fontAlgn="base" hangingPunct="1">
              <a:spcBef>
                <a:spcPct val="0"/>
              </a:spcBef>
            </a:pPr>
            <a:r>
              <a:rPr lang="zh-CN" altLang="en-US" b="1">
                <a:solidFill>
                  <a:srgbClr val="000000"/>
                </a:solidFill>
                <a:latin typeface="Times New Roman" panose="02020603050405020304" pitchFamily="18" charset="0"/>
                <a:ea typeface="SimSun" panose="02010600030101010101" pitchFamily="2" charset="-122"/>
                <a:cs typeface="ＭＳ Ｐゴシック" panose="020B0600070205080204" pitchFamily="34" charset="-128"/>
              </a:rPr>
              <a:t>圣经学习下载</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42 Jer OT">
            <a:extLst>
              <a:ext uri="{FF2B5EF4-FFF2-40B4-BE49-F238E27FC236}">
                <a16:creationId xmlns:a16="http://schemas.microsoft.com/office/drawing/2014/main" id="{7E8DB6F5-5477-2944-BFEC-F3BB758DF3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95763" y="-76200"/>
            <a:ext cx="4948237" cy="7010400"/>
          </a:xfrm>
        </p:spPr>
      </p:pic>
      <p:sp>
        <p:nvSpPr>
          <p:cNvPr id="409603" name="Rectangle 3">
            <a:extLst>
              <a:ext uri="{FF2B5EF4-FFF2-40B4-BE49-F238E27FC236}">
                <a16:creationId xmlns:a16="http://schemas.microsoft.com/office/drawing/2014/main" id="{C4C50892-24EB-C743-A3C7-B431634BAA1E}"/>
              </a:ext>
            </a:extLst>
          </p:cNvPr>
          <p:cNvSpPr>
            <a:spLocks noGrp="1" noChangeArrowheads="1"/>
          </p:cNvSpPr>
          <p:nvPr>
            <p:ph type="ctrTitle"/>
          </p:nvPr>
        </p:nvSpPr>
        <p:spPr>
          <a:xfrm>
            <a:off x="0" y="-152400"/>
            <a:ext cx="9144000" cy="2362200"/>
          </a:xfrm>
          <a:solidFill>
            <a:schemeClr val="bg2"/>
          </a:solidFill>
          <a:effectLst>
            <a:outerShdw blurRad="63500" dist="35921" dir="2700000" algn="ctr" rotWithShape="0">
              <a:schemeClr val="bg2">
                <a:alpha val="74997"/>
              </a:schemeClr>
            </a:outerShdw>
          </a:effectLst>
        </p:spPr>
        <p:txBody>
          <a:bodyPr/>
          <a:lstStyle/>
          <a:p>
            <a:pPr eaLnBrk="1" hangingPunct="1"/>
            <a:r>
              <a:rPr lang="zh-TW" altLang="en-US" sz="4400" dirty="0">
                <a:latin typeface="arial" panose="020B0604020202020204" pitchFamily="34" charset="0"/>
                <a:ea typeface="文鼎中明簡" pitchFamily="49" charset="-120"/>
                <a:cs typeface="arial" panose="020B0604020202020204" pitchFamily="34" charset="0"/>
              </a:rPr>
              <a:t>耶路撒冷</a:t>
            </a:r>
            <a:r>
              <a:rPr lang="zh-CN" altLang="en-US" sz="4400" dirty="0">
                <a:latin typeface="arial" panose="020B0604020202020204" pitchFamily="34" charset="0"/>
                <a:ea typeface="文鼎中明簡" pitchFamily="49" charset="-120"/>
                <a:cs typeface="arial" panose="020B0604020202020204" pitchFamily="34" charset="0"/>
              </a:rPr>
              <a:t>在圣经中有</a:t>
            </a:r>
            <a:r>
              <a:rPr lang="en-US" altLang="zh-CN" sz="4400" dirty="0">
                <a:latin typeface="arial" panose="020B0604020202020204" pitchFamily="34" charset="0"/>
                <a:ea typeface="文鼎中明簡" pitchFamily="49" charset="-120"/>
                <a:cs typeface="arial" panose="020B0604020202020204" pitchFamily="34" charset="0"/>
              </a:rPr>
              <a:t>11</a:t>
            </a:r>
            <a:r>
              <a:rPr lang="zh-CN" altLang="en-US" sz="4400" dirty="0">
                <a:latin typeface="arial" panose="020B0604020202020204" pitchFamily="34" charset="0"/>
                <a:ea typeface="文鼎中明簡" pitchFamily="49" charset="-120"/>
                <a:cs typeface="arial" panose="020B0604020202020204" pitchFamily="34" charset="0"/>
              </a:rPr>
              <a:t>次</a:t>
            </a:r>
            <a:br>
              <a:rPr lang="en-SG" altLang="zh-CN" sz="4400" dirty="0">
                <a:latin typeface="arial" panose="020B0604020202020204" pitchFamily="34" charset="0"/>
                <a:ea typeface="文鼎中明簡" pitchFamily="49" charset="-120"/>
                <a:cs typeface="arial" panose="020B0604020202020204" pitchFamily="34" charset="0"/>
              </a:rPr>
            </a:br>
            <a:r>
              <a:rPr lang="zh-CN" altLang="en-US" sz="4400" dirty="0">
                <a:latin typeface="arial" panose="020B0604020202020204" pitchFamily="34" charset="0"/>
                <a:ea typeface="文鼎中明簡" pitchFamily="49" charset="-120"/>
                <a:cs typeface="arial" panose="020B0604020202020204" pitchFamily="34" charset="0"/>
              </a:rPr>
              <a:t>被称为“圣城”</a:t>
            </a:r>
            <a:endParaRPr lang="en-US" altLang="en-US" sz="44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09605" name="Rectangle 5">
            <a:extLst>
              <a:ext uri="{FF2B5EF4-FFF2-40B4-BE49-F238E27FC236}">
                <a16:creationId xmlns:a16="http://schemas.microsoft.com/office/drawing/2014/main" id="{F5A6933A-933C-1D4E-9C52-CA2B2E38C29E}"/>
              </a:ext>
            </a:extLst>
          </p:cNvPr>
          <p:cNvSpPr>
            <a:spLocks noChangeArrowheads="1"/>
          </p:cNvSpPr>
          <p:nvPr/>
        </p:nvSpPr>
        <p:spPr bwMode="auto">
          <a:xfrm>
            <a:off x="1905000" y="2438400"/>
            <a:ext cx="2209800" cy="40386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eaLnBrk="1" fontAlgn="base" hangingPunct="1">
              <a:spcBef>
                <a:spcPct val="20000"/>
              </a:spcBef>
              <a:buClr>
                <a:srgbClr val="FFCC00"/>
              </a:buClr>
              <a:buSzPct val="70000"/>
              <a:buFont typeface="Wingdings" pitchFamily="2" charset="2"/>
              <a:buNone/>
            </a:pPr>
            <a:r>
              <a:rPr lang="zh-CN" alt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新约</a:t>
            </a:r>
            <a:endParaRPr lang="en-US" altLang="zh-CN"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1" fontAlgn="base" hangingPunct="1">
              <a:spcBef>
                <a:spcPct val="20000"/>
              </a:spcBef>
              <a:buClr>
                <a:srgbClr val="FFCC00"/>
              </a:buClr>
              <a:buSzPct val="70000"/>
              <a:buFont typeface="Wingdings" pitchFamily="2" charset="2"/>
              <a:buNone/>
            </a:pPr>
            <a:r>
              <a:rPr lang="zh-CN"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太</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4:5</a:t>
            </a:r>
          </a:p>
          <a:p>
            <a:pPr eaLnBrk="1" fontAlgn="base" hangingPunct="1">
              <a:spcBef>
                <a:spcPct val="20000"/>
              </a:spcBef>
              <a:buClr>
                <a:srgbClr val="FFCC00"/>
              </a:buClr>
              <a:buSzPct val="70000"/>
              <a:buFont typeface="Wingdings" pitchFamily="2" charset="2"/>
              <a:buNone/>
            </a:pPr>
            <a:r>
              <a:rPr lang="zh-CN"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太</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27:53</a:t>
            </a:r>
          </a:p>
          <a:p>
            <a:pPr eaLnBrk="1" fontAlgn="base" hangingPunct="1">
              <a:spcBef>
                <a:spcPct val="20000"/>
              </a:spcBef>
              <a:buClr>
                <a:srgbClr val="FFCC00"/>
              </a:buClr>
              <a:buSzPct val="70000"/>
              <a:buFont typeface="Wingdings" pitchFamily="2" charset="2"/>
              <a:buNone/>
            </a:pPr>
            <a:r>
              <a:rPr lang="zh-CN" altLang="en-US" sz="2800" dirty="0">
                <a:latin typeface="arial" panose="020B0604020202020204" pitchFamily="34" charset="0"/>
                <a:cs typeface="arial" panose="020B0604020202020204" pitchFamily="34" charset="0"/>
              </a:rPr>
              <a:t>启</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11:2</a:t>
            </a:r>
          </a:p>
          <a:p>
            <a:pPr eaLnBrk="1" fontAlgn="base" hangingPunct="1">
              <a:spcBef>
                <a:spcPct val="20000"/>
              </a:spcBef>
              <a:buClr>
                <a:srgbClr val="FFCC00"/>
              </a:buClr>
              <a:buSzPct val="70000"/>
              <a:buFont typeface="Wingdings" pitchFamily="2" charset="2"/>
              <a:buNone/>
            </a:pPr>
            <a:r>
              <a:rPr lang="zh-CN" altLang="en-US" sz="2800" dirty="0">
                <a:latin typeface="arial" panose="020B0604020202020204" pitchFamily="34" charset="0"/>
                <a:cs typeface="arial" panose="020B0604020202020204" pitchFamily="34" charset="0"/>
              </a:rPr>
              <a:t>启 </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21:2*</a:t>
            </a:r>
          </a:p>
          <a:p>
            <a:pPr eaLnBrk="1" fontAlgn="base" hangingPunct="1">
              <a:spcBef>
                <a:spcPct val="20000"/>
              </a:spcBef>
              <a:buClr>
                <a:srgbClr val="FFCC00"/>
              </a:buClr>
              <a:buSzPct val="70000"/>
              <a:buFont typeface="Wingdings" pitchFamily="2" charset="2"/>
              <a:buNone/>
            </a:pPr>
            <a:r>
              <a:rPr lang="zh-CN" altLang="en-US" sz="2800" dirty="0">
                <a:latin typeface="arial" panose="020B0604020202020204" pitchFamily="34" charset="0"/>
                <a:cs typeface="arial" panose="020B0604020202020204" pitchFamily="34" charset="0"/>
              </a:rPr>
              <a:t>启 </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21:10*</a:t>
            </a:r>
          </a:p>
          <a:p>
            <a:pPr eaLnBrk="1" fontAlgn="base" hangingPunct="1">
              <a:spcBef>
                <a:spcPct val="20000"/>
              </a:spcBef>
              <a:buClr>
                <a:srgbClr val="FFCC00"/>
              </a:buClr>
              <a:buSzPct val="70000"/>
              <a:buFont typeface="Wingdings" pitchFamily="2" charset="2"/>
              <a:buNone/>
            </a:pPr>
            <a:r>
              <a:rPr lang="zh-CN" altLang="en-US" sz="2800" dirty="0">
                <a:latin typeface="arial" panose="020B0604020202020204" pitchFamily="34" charset="0"/>
                <a:cs typeface="arial" panose="020B0604020202020204" pitchFamily="34" charset="0"/>
              </a:rPr>
              <a:t>启 </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22:19*</a:t>
            </a:r>
          </a:p>
        </p:txBody>
      </p:sp>
      <p:sp>
        <p:nvSpPr>
          <p:cNvPr id="409606" name="Rectangle 6">
            <a:extLst>
              <a:ext uri="{FF2B5EF4-FFF2-40B4-BE49-F238E27FC236}">
                <a16:creationId xmlns:a16="http://schemas.microsoft.com/office/drawing/2014/main" id="{30F1F546-2FB2-2A47-922E-C8E86B4CB27F}"/>
              </a:ext>
            </a:extLst>
          </p:cNvPr>
          <p:cNvSpPr>
            <a:spLocks noChangeArrowheads="1"/>
          </p:cNvSpPr>
          <p:nvPr/>
        </p:nvSpPr>
        <p:spPr bwMode="auto">
          <a:xfrm>
            <a:off x="4191000" y="5943600"/>
            <a:ext cx="4953000" cy="914400"/>
          </a:xfrm>
          <a:prstGeom prst="rect">
            <a:avLst/>
          </a:prstGeom>
          <a:solidFill>
            <a:schemeClr val="bg1"/>
          </a:solidFill>
          <a:ln>
            <a:noFill/>
          </a:ln>
          <a:effectLst>
            <a:outerShdw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r" eaLnBrk="1" fontAlgn="base" hangingPunct="1">
              <a:spcBef>
                <a:spcPct val="20000"/>
              </a:spcBef>
              <a:buClr>
                <a:srgbClr val="FFCC00"/>
              </a:buClr>
              <a:buSzPct val="70000"/>
              <a:buFont typeface="Wingdings" pitchFamily="2" charset="2"/>
              <a:buNone/>
            </a:pP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zh-CN"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指现在被毁之后的新耶路撒冷</a:t>
            </a:r>
            <a:endPar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09607" name="Rectangle 7">
            <a:extLst>
              <a:ext uri="{FF2B5EF4-FFF2-40B4-BE49-F238E27FC236}">
                <a16:creationId xmlns:a16="http://schemas.microsoft.com/office/drawing/2014/main" id="{1C711ECF-FE3B-284B-A39D-03DD8E6A13B2}"/>
              </a:ext>
            </a:extLst>
          </p:cNvPr>
          <p:cNvSpPr>
            <a:spLocks noChangeArrowheads="1"/>
          </p:cNvSpPr>
          <p:nvPr/>
        </p:nvSpPr>
        <p:spPr bwMode="auto">
          <a:xfrm>
            <a:off x="0" y="2438400"/>
            <a:ext cx="2209800" cy="341312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eaLnBrk="1" fontAlgn="base" hangingPunct="1">
              <a:spcBef>
                <a:spcPct val="20000"/>
              </a:spcBef>
              <a:buClr>
                <a:srgbClr val="FFCC00"/>
              </a:buClr>
              <a:buSzPct val="70000"/>
              <a:buFont typeface="Wingdings" pitchFamily="2" charset="2"/>
              <a:buNone/>
            </a:pPr>
            <a:r>
              <a:rPr lang="zh-CN" alt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旧约</a:t>
            </a:r>
            <a:endParaRPr lang="en-SG" altLang="zh-CN"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1" fontAlgn="base" hangingPunct="1">
              <a:spcBef>
                <a:spcPct val="20000"/>
              </a:spcBef>
              <a:buClr>
                <a:srgbClr val="FFCC00"/>
              </a:buClr>
              <a:buSzPct val="70000"/>
              <a:buFont typeface="Wingdings" pitchFamily="2" charset="2"/>
              <a:buNone/>
            </a:pPr>
            <a:r>
              <a:rPr lang="zh-CN"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尼</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11:1</a:t>
            </a:r>
          </a:p>
          <a:p>
            <a:pPr eaLnBrk="1" fontAlgn="base" hangingPunct="1">
              <a:spcBef>
                <a:spcPct val="20000"/>
              </a:spcBef>
              <a:buClr>
                <a:srgbClr val="FFCC00"/>
              </a:buClr>
              <a:buSzPct val="70000"/>
              <a:buFont typeface="Wingdings" pitchFamily="2" charset="2"/>
              <a:buNone/>
            </a:pPr>
            <a:r>
              <a:rPr lang="zh-CN"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尼</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11:18</a:t>
            </a:r>
          </a:p>
          <a:p>
            <a:pPr eaLnBrk="1" fontAlgn="base" hangingPunct="1">
              <a:spcBef>
                <a:spcPct val="20000"/>
              </a:spcBef>
              <a:buClr>
                <a:srgbClr val="FFCC00"/>
              </a:buClr>
              <a:buSzPct val="70000"/>
              <a:buFont typeface="Wingdings" pitchFamily="2" charset="2"/>
              <a:buNone/>
            </a:pPr>
            <a:r>
              <a:rPr lang="zh-CN"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赛</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48:2</a:t>
            </a:r>
          </a:p>
          <a:p>
            <a:pPr eaLnBrk="1" fontAlgn="base" hangingPunct="1">
              <a:spcBef>
                <a:spcPct val="20000"/>
              </a:spcBef>
              <a:buClr>
                <a:srgbClr val="FFCC00"/>
              </a:buClr>
              <a:buSzPct val="70000"/>
              <a:buFont typeface="Wingdings" pitchFamily="2" charset="2"/>
              <a:buNone/>
            </a:pPr>
            <a:r>
              <a:rPr lang="zh-CN"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赛</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52:1</a:t>
            </a:r>
          </a:p>
          <a:p>
            <a:pPr eaLnBrk="1" fontAlgn="base" hangingPunct="1">
              <a:spcBef>
                <a:spcPct val="20000"/>
              </a:spcBef>
              <a:buClr>
                <a:srgbClr val="FFCC00"/>
              </a:buClr>
              <a:buSzPct val="70000"/>
              <a:buFont typeface="Wingdings" pitchFamily="2" charset="2"/>
              <a:buNone/>
            </a:pPr>
            <a:r>
              <a:rPr lang="zh-CN"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但 </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9:24</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E2B4C7C-4F26-1B41-891E-EF4B746B71B5}"/>
              </a:ext>
            </a:extLst>
          </p:cNvPr>
          <p:cNvSpPr>
            <a:spLocks noGrp="1" noRot="1" noChangeArrowheads="1"/>
          </p:cNvSpPr>
          <p:nvPr>
            <p:ph type="title"/>
          </p:nvPr>
        </p:nvSpPr>
        <p:spPr>
          <a:solidFill>
            <a:srgbClr val="008000"/>
          </a:solidFill>
        </p:spPr>
        <p:txBody>
          <a:bodyPr/>
          <a:lstStyle/>
          <a:p>
            <a:pPr eaLnBrk="1" hangingPunct="1"/>
            <a:r>
              <a:rPr lang="zh-TW" altLang="en-US">
                <a:latin typeface="文鼎中明簡" pitchFamily="49" charset="-120"/>
                <a:ea typeface="文鼎中明簡" pitchFamily="49" charset="-120"/>
              </a:rPr>
              <a:t>思考問題</a:t>
            </a:r>
            <a:r>
              <a:rPr lang="en-US" altLang="ja-JP">
                <a:latin typeface="Times New Roman" panose="02020603050405020304" pitchFamily="18" charset="0"/>
                <a:ea typeface="文鼎中明簡" pitchFamily="49" charset="-120"/>
              </a:rPr>
              <a:t>…</a:t>
            </a:r>
            <a:endParaRPr lang="en-US" altLang="en-US">
              <a:latin typeface="文鼎中明簡" pitchFamily="49" charset="-120"/>
              <a:ea typeface="文鼎中明簡" pitchFamily="49" charset="-120"/>
            </a:endParaRPr>
          </a:p>
        </p:txBody>
      </p:sp>
      <p:sp>
        <p:nvSpPr>
          <p:cNvPr id="198659" name="Rectangle 3">
            <a:extLst>
              <a:ext uri="{FF2B5EF4-FFF2-40B4-BE49-F238E27FC236}">
                <a16:creationId xmlns:a16="http://schemas.microsoft.com/office/drawing/2014/main" id="{B2721E3B-D195-B24B-94AC-E1CDF837CB16}"/>
              </a:ext>
            </a:extLst>
          </p:cNvPr>
          <p:cNvSpPr>
            <a:spLocks noGrp="1" noChangeArrowheads="1"/>
          </p:cNvSpPr>
          <p:nvPr>
            <p:ph type="body" idx="1"/>
          </p:nvPr>
        </p:nvSpPr>
        <p:spPr/>
        <p:txBody>
          <a:bodyPr/>
          <a:lstStyle/>
          <a:p>
            <a:pPr eaLnBrk="1" hangingPunct="1"/>
            <a:r>
              <a:rPr lang="zh-TW" altLang="en-US">
                <a:latin typeface="文鼎中明簡" pitchFamily="49" charset="-120"/>
                <a:ea typeface="文鼎中明簡" pitchFamily="49" charset="-120"/>
              </a:rPr>
              <a:t>現今還</a:t>
            </a:r>
            <a:r>
              <a:rPr lang="zh-CN" altLang="en-US">
                <a:latin typeface="文鼎中明簡" pitchFamily="49" charset="-120"/>
                <a:ea typeface="文鼎中明簡" pitchFamily="49" charset="-120"/>
              </a:rPr>
              <a:t>有</a:t>
            </a:r>
            <a:r>
              <a:rPr lang="zh-CN" altLang="ja-JP">
                <a:latin typeface="文鼎中明簡" pitchFamily="49" charset="-120"/>
                <a:ea typeface="文鼎中明簡" pitchFamily="49" charset="-120"/>
              </a:rPr>
              <a:t> </a:t>
            </a:r>
            <a:r>
              <a:rPr lang="zh-TW" altLang="en-US">
                <a:latin typeface="新細明體" panose="02020500000000000000" pitchFamily="18" charset="-120"/>
                <a:ea typeface="文鼎中明簡" pitchFamily="49" charset="-120"/>
              </a:rPr>
              <a:t>“</a:t>
            </a:r>
            <a:r>
              <a:rPr lang="zh-TW" altLang="en-US">
                <a:latin typeface="文鼎中明簡" pitchFamily="49" charset="-120"/>
                <a:ea typeface="文鼎中明簡" pitchFamily="49" charset="-120"/>
              </a:rPr>
              <a:t>聖</a:t>
            </a:r>
            <a:r>
              <a:rPr lang="zh-CN" altLang="en-US">
                <a:latin typeface="文鼎中明簡" pitchFamily="49" charset="-120"/>
                <a:ea typeface="文鼎中明簡" pitchFamily="49" charset="-120"/>
              </a:rPr>
              <a:t>物</a:t>
            </a:r>
            <a:r>
              <a:rPr lang="zh-CN" altLang="en-US">
                <a:latin typeface="新細明體" panose="02020500000000000000" pitchFamily="18" charset="-120"/>
                <a:ea typeface="文鼎中明簡" pitchFamily="49" charset="-120"/>
              </a:rPr>
              <a:t>” </a:t>
            </a:r>
            <a:r>
              <a:rPr lang="zh-TW" altLang="en-US">
                <a:latin typeface="文鼎中明簡" pitchFamily="49" charset="-120"/>
                <a:ea typeface="文鼎中明簡" pitchFamily="49" charset="-120"/>
              </a:rPr>
              <a:t>嗎？  </a:t>
            </a:r>
          </a:p>
          <a:p>
            <a:pPr eaLnBrk="1" hangingPunct="1"/>
            <a:endParaRPr lang="en-US" altLang="en-US">
              <a:latin typeface="文鼎中明簡" pitchFamily="49" charset="-120"/>
              <a:ea typeface="文鼎中明簡" pitchFamily="49" charset="-120"/>
            </a:endParaRPr>
          </a:p>
          <a:p>
            <a:pPr eaLnBrk="1" hangingPunct="1">
              <a:buFont typeface="Wingdings" pitchFamily="2" charset="2"/>
              <a:buNone/>
            </a:pPr>
            <a:r>
              <a:rPr lang="zh-TW" altLang="en-US">
                <a:latin typeface="文鼎中明簡" pitchFamily="49" charset="-120"/>
                <a:ea typeface="文鼎中明簡" pitchFamily="49" charset="-120"/>
              </a:rPr>
              <a:t>換言之</a:t>
            </a:r>
            <a:r>
              <a:rPr lang="en-US" altLang="ja-JP">
                <a:latin typeface="Times New Roman" panose="02020603050405020304" pitchFamily="18" charset="0"/>
                <a:ea typeface="文鼎中明簡" pitchFamily="49" charset="-120"/>
              </a:rPr>
              <a:t>…</a:t>
            </a:r>
            <a:endParaRPr lang="en-US" altLang="ja-JP">
              <a:latin typeface="文鼎中明簡" pitchFamily="49" charset="-120"/>
              <a:ea typeface="文鼎中明簡" pitchFamily="49" charset="-120"/>
            </a:endParaRPr>
          </a:p>
          <a:p>
            <a:pPr eaLnBrk="1" hangingPunct="1"/>
            <a:r>
              <a:rPr lang="zh-TW" altLang="en-US">
                <a:latin typeface="文鼎中明簡" pitchFamily="49" charset="-120"/>
                <a:ea typeface="文鼎中明簡" pitchFamily="49" charset="-120"/>
              </a:rPr>
              <a:t>對神和基督徒而言，是否有何物是神聖的？</a:t>
            </a:r>
            <a:endParaRPr lang="en-US" altLang="ja-JP">
              <a:latin typeface="文鼎中明簡" pitchFamily="49" charset="-120"/>
              <a:ea typeface="文鼎中明簡" pitchFamily="49" charset="-120"/>
            </a:endParaRPr>
          </a:p>
          <a:p>
            <a:pPr eaLnBrk="1" hangingPunct="1"/>
            <a:r>
              <a:rPr lang="zh-TW" altLang="en-US">
                <a:latin typeface="文鼎中明簡" pitchFamily="49" charset="-120"/>
                <a:ea typeface="文鼎中明簡" pitchFamily="49" charset="-120"/>
              </a:rPr>
              <a:t>將某一樣物件稱為 </a:t>
            </a:r>
            <a:r>
              <a:rPr lang="en-US" altLang="zh-TW">
                <a:ea typeface="文鼎中明簡" pitchFamily="49" charset="-120"/>
              </a:rPr>
              <a:t>“</a:t>
            </a:r>
            <a:r>
              <a:rPr lang="zh-TW" altLang="en-US">
                <a:latin typeface="文鼎中明簡" pitchFamily="49" charset="-120"/>
                <a:ea typeface="文鼎中明簡" pitchFamily="49" charset="-120"/>
              </a:rPr>
              <a:t>神聖</a:t>
            </a:r>
            <a:r>
              <a:rPr lang="en-US" altLang="zh-TW">
                <a:ea typeface="文鼎中明簡" pitchFamily="49" charset="-120"/>
              </a:rPr>
              <a:t>”</a:t>
            </a:r>
            <a:r>
              <a:rPr lang="en-US" altLang="zh-TW">
                <a:latin typeface="文鼎中明簡" pitchFamily="49" charset="-120"/>
                <a:ea typeface="文鼎中明簡" pitchFamily="49" charset="-120"/>
              </a:rPr>
              <a:t> </a:t>
            </a:r>
            <a:r>
              <a:rPr lang="zh-TW" altLang="en-US">
                <a:latin typeface="文鼎中明簡" pitchFamily="49" charset="-120"/>
                <a:ea typeface="文鼎中明簡" pitchFamily="49" charset="-120"/>
              </a:rPr>
              <a:t>是否合宜？若有的話，那一樣物件是神聖的？</a:t>
            </a:r>
            <a:endParaRPr lang="en-US" altLang="en-US">
              <a:latin typeface="文鼎中明簡" pitchFamily="49" charset="-120"/>
              <a:ea typeface="文鼎中明簡" pitchFamily="49"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Effect transition="in" filter="wipe(down)">
                                      <p:cBhvr>
                                        <p:cTn id="7" dur="500"/>
                                        <p:tgtEl>
                                          <p:spTgt spid="1986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8659">
                                            <p:txEl>
                                              <p:pRg st="2" end="2"/>
                                            </p:txEl>
                                          </p:spTgt>
                                        </p:tgtEl>
                                        <p:attrNameLst>
                                          <p:attrName>style.visibility</p:attrName>
                                        </p:attrNameLst>
                                      </p:cBhvr>
                                      <p:to>
                                        <p:strVal val="visible"/>
                                      </p:to>
                                    </p:set>
                                    <p:animEffect transition="in" filter="wipe(down)">
                                      <p:cBhvr>
                                        <p:cTn id="12" dur="500"/>
                                        <p:tgtEl>
                                          <p:spTgt spid="19865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8659">
                                            <p:txEl>
                                              <p:pRg st="3" end="3"/>
                                            </p:txEl>
                                          </p:spTgt>
                                        </p:tgtEl>
                                        <p:attrNameLst>
                                          <p:attrName>style.visibility</p:attrName>
                                        </p:attrNameLst>
                                      </p:cBhvr>
                                      <p:to>
                                        <p:strVal val="visible"/>
                                      </p:to>
                                    </p:set>
                                    <p:animEffect transition="in" filter="wipe(down)">
                                      <p:cBhvr>
                                        <p:cTn id="17" dur="500"/>
                                        <p:tgtEl>
                                          <p:spTgt spid="19865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8659">
                                            <p:txEl>
                                              <p:pRg st="4" end="4"/>
                                            </p:txEl>
                                          </p:spTgt>
                                        </p:tgtEl>
                                        <p:attrNameLst>
                                          <p:attrName>style.visibility</p:attrName>
                                        </p:attrNameLst>
                                      </p:cBhvr>
                                      <p:to>
                                        <p:strVal val="visible"/>
                                      </p:to>
                                    </p:set>
                                    <p:animEffect transition="in" filter="wipe(down)">
                                      <p:cBhvr>
                                        <p:cTn id="22" dur="500"/>
                                        <p:tgtEl>
                                          <p:spTgt spid="198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95F4466-5F06-CF47-859A-0F41F4D6F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123" name="Rectangle 3">
            <a:extLst>
              <a:ext uri="{FF2B5EF4-FFF2-40B4-BE49-F238E27FC236}">
                <a16:creationId xmlns:a16="http://schemas.microsoft.com/office/drawing/2014/main" id="{39940BFE-613A-624F-8A62-A9261E9FED48}"/>
              </a:ext>
            </a:extLst>
          </p:cNvPr>
          <p:cNvSpPr>
            <a:spLocks noChangeArrowheads="1"/>
          </p:cNvSpPr>
          <p:nvPr/>
        </p:nvSpPr>
        <p:spPr bwMode="auto">
          <a:xfrm>
            <a:off x="5029200" y="1524000"/>
            <a:ext cx="762000" cy="685800"/>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5124" name="Rectangle 4">
            <a:extLst>
              <a:ext uri="{FF2B5EF4-FFF2-40B4-BE49-F238E27FC236}">
                <a16:creationId xmlns:a16="http://schemas.microsoft.com/office/drawing/2014/main" id="{607DCADA-E643-0A4B-BEEA-DBAD9A1CA811}"/>
              </a:ext>
            </a:extLst>
          </p:cNvPr>
          <p:cNvSpPr>
            <a:spLocks noGrp="1" noRot="1" noChangeArrowheads="1"/>
          </p:cNvSpPr>
          <p:nvPr>
            <p:ph type="title" idx="4294967295"/>
          </p:nvPr>
        </p:nvSpPr>
        <p:spPr>
          <a:xfrm>
            <a:off x="457200" y="274638"/>
            <a:ext cx="4343400" cy="563562"/>
          </a:xfrm>
          <a:solidFill>
            <a:srgbClr val="000090"/>
          </a:solidFill>
          <a:ln>
            <a:solidFill>
              <a:schemeClr val="bg2"/>
            </a:solidFill>
            <a:miter lim="800000"/>
            <a:headEnd/>
            <a:tailEnd/>
          </a:ln>
        </p:spPr>
        <p:txBody>
          <a:bodyPr/>
          <a:lstStyle/>
          <a:p>
            <a:pPr eaLnBrk="1" hangingPunct="1"/>
            <a:r>
              <a:rPr lang="zh-TW" altLang="en-US" sz="4000">
                <a:latin typeface="文鼎中明簡" pitchFamily="49" charset="-120"/>
                <a:ea typeface="文鼎中明簡" pitchFamily="49" charset="-120"/>
              </a:rPr>
              <a:t>現 代 世 界</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FFFFFF"/>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FFFFFF"/>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FFFFFF"/>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FFFFFF"/>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FFFFFF"/>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Stream</Template>
  <TotalTime>3870</TotalTime>
  <Words>1903</Words>
  <Application>Microsoft Macintosh PowerPoint</Application>
  <PresentationFormat>On-screen Show (4:3)</PresentationFormat>
  <Paragraphs>442</Paragraphs>
  <Slides>65</Slides>
  <Notes>60</Notes>
  <HiddenSlides>0</HiddenSlides>
  <MMClips>0</MMClips>
  <ScaleCrop>false</ScaleCrop>
  <HeadingPairs>
    <vt:vector size="6" baseType="variant">
      <vt:variant>
        <vt:lpstr>Fonts Used</vt:lpstr>
      </vt:variant>
      <vt:variant>
        <vt:i4>20</vt:i4>
      </vt:variant>
      <vt:variant>
        <vt:lpstr>Theme</vt:lpstr>
      </vt:variant>
      <vt:variant>
        <vt:i4>16</vt:i4>
      </vt:variant>
      <vt:variant>
        <vt:lpstr>Slide Titles</vt:lpstr>
      </vt:variant>
      <vt:variant>
        <vt:i4>65</vt:i4>
      </vt:variant>
    </vt:vector>
  </HeadingPairs>
  <TitlesOfParts>
    <vt:vector size="101" baseType="lpstr">
      <vt:lpstr>B VAG Rounded Bold</vt:lpstr>
      <vt:lpstr>BONES</vt:lpstr>
      <vt:lpstr>NSimSun</vt:lpstr>
      <vt:lpstr>新細明體</vt:lpstr>
      <vt:lpstr>SimSun</vt:lpstr>
      <vt:lpstr>华文楷体</vt:lpstr>
      <vt:lpstr>文鼎中明簡</vt:lpstr>
      <vt:lpstr>Arial</vt:lpstr>
      <vt:lpstr>Arial</vt:lpstr>
      <vt:lpstr>Arial Black</vt:lpstr>
      <vt:lpstr>Book Antiqua</vt:lpstr>
      <vt:lpstr>Calibri</vt:lpstr>
      <vt:lpstr>Comic Sans MS</vt:lpstr>
      <vt:lpstr>Garamond</vt:lpstr>
      <vt:lpstr>Impact</vt:lpstr>
      <vt:lpstr>Monotype Sorts</vt:lpstr>
      <vt:lpstr>Tahoma</vt:lpstr>
      <vt:lpstr>Times</vt:lpstr>
      <vt:lpstr>Times New Roman</vt:lpstr>
      <vt:lpstr>Wingdings</vt:lpstr>
      <vt:lpstr>Stream</vt:lpstr>
      <vt:lpstr>Pulse</vt:lpstr>
      <vt:lpstr>Default Design</vt:lpstr>
      <vt:lpstr>Slit</vt:lpstr>
      <vt:lpstr>untitled 3</vt:lpstr>
      <vt:lpstr>1_Stream</vt:lpstr>
      <vt:lpstr>Blank Presentation</vt:lpstr>
      <vt:lpstr>100_Blank Presentation</vt:lpstr>
      <vt:lpstr>57_Blank Presentation</vt:lpstr>
      <vt:lpstr>1_Blank Presentation</vt:lpstr>
      <vt:lpstr>21_Default Design</vt:lpstr>
      <vt:lpstr>2_Stream</vt:lpstr>
      <vt:lpstr>4_Stream</vt:lpstr>
      <vt:lpstr>2_Default Design</vt:lpstr>
      <vt:lpstr>26_Blank Presentation</vt:lpstr>
      <vt:lpstr>5_Office Theme</vt:lpstr>
      <vt:lpstr>聖城耶路撒冷 地理</vt:lpstr>
      <vt:lpstr>古代近东的地图</vt:lpstr>
      <vt:lpstr>古代的近东</vt:lpstr>
      <vt:lpstr>旧约时期经商的道路</vt:lpstr>
      <vt:lpstr>中东的水源</vt:lpstr>
      <vt:lpstr>古代近东人的分布图</vt:lpstr>
      <vt:lpstr>耶路撒冷在圣经中有11次 被称为“圣城”</vt:lpstr>
      <vt:lpstr>思考問題…</vt:lpstr>
      <vt:lpstr>現 代 世 界</vt:lpstr>
      <vt:lpstr>海拔 南北之分界</vt:lpstr>
      <vt:lpstr>耶路撒冷</vt:lpstr>
      <vt:lpstr>耶路撒冷</vt:lpstr>
      <vt:lpstr>左區</vt:lpstr>
      <vt:lpstr>耶路撒冷不在主要公路上</vt:lpstr>
      <vt:lpstr>耶路撒冷</vt:lpstr>
      <vt:lpstr>以色列战略上的位置</vt:lpstr>
      <vt:lpstr>分割迦南地</vt:lpstr>
      <vt:lpstr>中央位置</vt:lpstr>
      <vt:lpstr>耶路撒冷是一个边境城市</vt:lpstr>
      <vt:lpstr>耶路撒冷</vt:lpstr>
      <vt:lpstr>耶路撒冷</vt:lpstr>
      <vt:lpstr>希西家 地下通道</vt:lpstr>
      <vt:lpstr>西羅亞 銘文</vt:lpstr>
      <vt:lpstr>華倫豎井</vt:lpstr>
      <vt:lpstr>耶路撒冷</vt:lpstr>
      <vt:lpstr>大衛城的模型 (主後 66) (重建耶布斯古城)</vt:lpstr>
      <vt:lpstr>耶路撒冷</vt:lpstr>
      <vt:lpstr>东部的大卫城市</vt:lpstr>
      <vt:lpstr>有多少個山？</vt:lpstr>
      <vt:lpstr>耶路撒冷</vt:lpstr>
      <vt:lpstr>創世記 22章</vt:lpstr>
      <vt:lpstr>早期燔祭 在流動的帳幕舉行</vt:lpstr>
      <vt:lpstr>猶太人生活環繞所羅門聖殿有400年  (主前 959-586)</vt:lpstr>
      <vt:lpstr>猶太人在 洗濯盆前守聖潔</vt:lpstr>
      <vt:lpstr>聖殿重建後，在新約時期的逾越節約有 十萬猶太人到 聖殿過節。</vt:lpstr>
      <vt:lpstr>今日的耶路撒冷</vt:lpstr>
      <vt:lpstr>今日的聖殿山</vt:lpstr>
      <vt:lpstr>猶太人的 西墻</vt:lpstr>
      <vt:lpstr>大耶路撒冷 </vt:lpstr>
      <vt:lpstr>今日的 耶路撒冷人口</vt:lpstr>
      <vt:lpstr>古城</vt:lpstr>
      <vt:lpstr>猶太人復活的盼望</vt:lpstr>
      <vt:lpstr>金  門</vt:lpstr>
      <vt:lpstr>對基督徒的 重要性</vt:lpstr>
      <vt:lpstr>回教控制</vt:lpstr>
      <vt:lpstr>一圓頂的光輝 超越 這圓頂的光輝</vt:lpstr>
      <vt:lpstr>寺內的岩石</vt:lpstr>
      <vt:lpstr>回教徒 在圓頂寺 祈禱</vt:lpstr>
      <vt:lpstr>圓頂寺的未來會是怎樣？</vt:lpstr>
      <vt:lpstr>第七十“礼拜”的排列顺序</vt:lpstr>
      <vt:lpstr>敌基督将与以色列立七年的条约</vt:lpstr>
      <vt:lpstr>敌基督与以色列立七年的条约</vt:lpstr>
      <vt:lpstr>敌基督将与以色列立七年的条约</vt:lpstr>
      <vt:lpstr>敌基督将与以色列立七年的条约</vt:lpstr>
      <vt:lpstr>敌基督将与以色列立七年的条约</vt:lpstr>
      <vt:lpstr>千禧年的耶路撒冷</vt:lpstr>
      <vt:lpstr>我又看见圣城， 新耶路撒冷， 从天上由 神那里降下来， 预备好了， 好像打扮整齐等候丈夫的新娘 (21:2)。</vt:lpstr>
      <vt:lpstr>四 方 城</vt:lpstr>
      <vt:lpstr>比 喻 或 按 召 字 义?</vt:lpstr>
      <vt:lpstr>新 耶 路 撒 冷</vt:lpstr>
      <vt:lpstr>新耶路撒冷及东南亚</vt:lpstr>
      <vt:lpstr>新 耶 路 撒 冷 超 越 现 有 的 耶 路 撒 冷</vt:lpstr>
      <vt:lpstr>現在能否回答我早前的問題嗎？</vt:lpstr>
      <vt:lpstr>Black</vt:lpstr>
      <vt:lpstr>旧约全书背景链接地址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creator> Rick Griffith</dc:creator>
  <cp:lastModifiedBy>Rick Griffith</cp:lastModifiedBy>
  <cp:revision>327</cp:revision>
  <dcterms:created xsi:type="dcterms:W3CDTF">2002-07-30T01:35:17Z</dcterms:created>
  <dcterms:modified xsi:type="dcterms:W3CDTF">2019-11-15T12:50:44Z</dcterms:modified>
</cp:coreProperties>
</file>